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12192000" cy="6858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3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26821" y="2589682"/>
            <a:ext cx="8554364" cy="2468346"/>
          </a:xfrm>
          <a:prstGeom prst="rect">
            <a:avLst/>
          </a:prstGeom>
        </p:spPr>
        <p:txBody>
          <a:bodyPr/>
          <a:lstStyle>
            <a:lvl1pPr>
              <a:defRPr sz="2400" b="0" i="0">
                <a:solidFill>
                  <a:schemeClr val="bg1"/>
                </a:solidFill>
                <a:latin typeface="Carlito"/>
                <a:cs typeface="Carlito"/>
              </a:defRPr>
            </a:lvl1pPr>
          </a:lstStyle>
          <a:p>
            <a:endParaRPr/>
          </a:p>
        </p:txBody>
      </p:sp>
      <p:sp>
        <p:nvSpPr>
          <p:cNvPr id="3" name="Holder 3"/>
          <p:cNvSpPr>
            <a:spLocks noGrp="1"/>
          </p:cNvSpPr>
          <p:nvPr>
            <p:ph type="subTitle" idx="4"/>
          </p:nvPr>
        </p:nvSpPr>
        <p:spPr>
          <a:xfrm>
            <a:off x="3416046" y="3544824"/>
            <a:ext cx="5565140" cy="1513204"/>
          </a:xfrm>
          <a:prstGeom prst="rect">
            <a:avLst/>
          </a:prstGeom>
        </p:spPr>
        <p:txBody>
          <a:bodyPr/>
          <a:lstStyle>
            <a:lvl1pPr>
              <a:defRPr sz="1200" b="0" i="0">
                <a:solidFill>
                  <a:schemeClr val="tx1"/>
                </a:solidFill>
                <a:latin typeface="Carlito"/>
                <a:cs typeface="Carlito"/>
              </a:defRPr>
            </a:lvl1pPr>
          </a:lstStyle>
          <a:p>
            <a:endParaRPr/>
          </a:p>
        </p:txBody>
      </p:sp>
      <p:sp>
        <p:nvSpPr>
          <p:cNvPr id="4" name="Holder 4">
            <a:extLst>
              <a:ext uri="{FF2B5EF4-FFF2-40B4-BE49-F238E27FC236}">
                <a16:creationId xmlns:a16="http://schemas.microsoft.com/office/drawing/2014/main" id="{47DBCC31-419F-4A64-8F42-F2E6714478A8}"/>
              </a:ext>
            </a:extLst>
          </p:cNvPr>
          <p:cNvSpPr>
            <a:spLocks noGrp="1" noChangeArrowheads="1"/>
          </p:cNvSpPr>
          <p:nvPr>
            <p:ph type="ftr" sz="quarter" idx="10"/>
          </p:nvPr>
        </p:nvSpPr>
        <p:spPr>
          <a:ln/>
        </p:spPr>
        <p:txBody>
          <a:bodyPr/>
          <a:lstStyle>
            <a:lvl1pPr>
              <a:defRPr/>
            </a:lvl1pPr>
          </a:lstStyle>
          <a:p>
            <a:endParaRPr lang="pt-BR" altLang="pt-BR"/>
          </a:p>
        </p:txBody>
      </p:sp>
      <p:sp>
        <p:nvSpPr>
          <p:cNvPr id="5" name="Holder 5">
            <a:extLst>
              <a:ext uri="{FF2B5EF4-FFF2-40B4-BE49-F238E27FC236}">
                <a16:creationId xmlns:a16="http://schemas.microsoft.com/office/drawing/2014/main" id="{CF47EDE7-005A-4BC3-B28C-C74485B8DAEE}"/>
              </a:ext>
            </a:extLst>
          </p:cNvPr>
          <p:cNvSpPr>
            <a:spLocks noGrp="1" noChangeArrowheads="1"/>
          </p:cNvSpPr>
          <p:nvPr>
            <p:ph type="dt" sz="half" idx="11"/>
          </p:nvPr>
        </p:nvSpPr>
        <p:spPr>
          <a:ln/>
        </p:spPr>
        <p:txBody>
          <a:bodyPr/>
          <a:lstStyle>
            <a:lvl1pPr>
              <a:defRPr/>
            </a:lvl1pPr>
          </a:lstStyle>
          <a:p>
            <a:fld id="{B5CA1A12-BE76-48E3-B0A8-5FF632C342F5}" type="datetimeFigureOut">
              <a:rPr lang="en-US" altLang="pt-BR"/>
              <a:pPr/>
              <a:t>7/7/2025</a:t>
            </a:fld>
            <a:endParaRPr lang="en-US" altLang="pt-BR"/>
          </a:p>
        </p:txBody>
      </p:sp>
      <p:sp>
        <p:nvSpPr>
          <p:cNvPr id="6" name="Holder 6">
            <a:extLst>
              <a:ext uri="{FF2B5EF4-FFF2-40B4-BE49-F238E27FC236}">
                <a16:creationId xmlns:a16="http://schemas.microsoft.com/office/drawing/2014/main" id="{8646E484-F910-4499-8C97-5A8FC94C37E5}"/>
              </a:ext>
            </a:extLst>
          </p:cNvPr>
          <p:cNvSpPr>
            <a:spLocks noGrp="1" noChangeArrowheads="1"/>
          </p:cNvSpPr>
          <p:nvPr>
            <p:ph type="sldNum" sz="quarter" idx="12"/>
          </p:nvPr>
        </p:nvSpPr>
        <p:spPr>
          <a:ln/>
        </p:spPr>
        <p:txBody>
          <a:bodyPr/>
          <a:lstStyle>
            <a:lvl1pPr>
              <a:defRPr/>
            </a:lvl1pPr>
          </a:lstStyle>
          <a:p>
            <a:fld id="{152A4603-7ACF-4CBE-8AE1-96D849152592}" type="slidenum">
              <a:rPr lang="pt-BR" altLang="pt-BR"/>
              <a:pPr/>
              <a:t>‹nº›</a:t>
            </a:fld>
            <a:endParaRPr lang="pt-BR" altLang="pt-BR"/>
          </a:p>
        </p:txBody>
      </p:sp>
    </p:spTree>
    <p:extLst>
      <p:ext uri="{BB962C8B-B14F-4D97-AF65-F5344CB8AC3E}">
        <p14:creationId xmlns:p14="http://schemas.microsoft.com/office/powerpoint/2010/main" val="309469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0" i="0">
                <a:solidFill>
                  <a:schemeClr val="bg1"/>
                </a:solidFill>
                <a:latin typeface="Carlito"/>
                <a:cs typeface="Carlito"/>
              </a:defRPr>
            </a:lvl1pPr>
          </a:lstStyle>
          <a:p>
            <a:endParaRPr/>
          </a:p>
        </p:txBody>
      </p:sp>
      <p:sp>
        <p:nvSpPr>
          <p:cNvPr id="3" name="Holder 3"/>
          <p:cNvSpPr>
            <a:spLocks noGrp="1"/>
          </p:cNvSpPr>
          <p:nvPr>
            <p:ph type="body" idx="1"/>
          </p:nvPr>
        </p:nvSpPr>
        <p:spPr/>
        <p:txBody>
          <a:bodyPr/>
          <a:lstStyle>
            <a:lvl1pPr>
              <a:defRPr sz="1200" b="0" i="0">
                <a:solidFill>
                  <a:schemeClr val="tx1"/>
                </a:solidFill>
                <a:latin typeface="Carlito"/>
                <a:cs typeface="Carlito"/>
              </a:defRPr>
            </a:lvl1pPr>
          </a:lstStyle>
          <a:p>
            <a:endParaRPr/>
          </a:p>
        </p:txBody>
      </p:sp>
      <p:sp>
        <p:nvSpPr>
          <p:cNvPr id="4" name="Holder 4">
            <a:extLst>
              <a:ext uri="{FF2B5EF4-FFF2-40B4-BE49-F238E27FC236}">
                <a16:creationId xmlns:a16="http://schemas.microsoft.com/office/drawing/2014/main" id="{0425CD71-B465-4CB0-A1DE-F16A7DEE4741}"/>
              </a:ext>
            </a:extLst>
          </p:cNvPr>
          <p:cNvSpPr>
            <a:spLocks noGrp="1" noChangeArrowheads="1"/>
          </p:cNvSpPr>
          <p:nvPr>
            <p:ph type="ftr" sz="quarter" idx="10"/>
          </p:nvPr>
        </p:nvSpPr>
        <p:spPr>
          <a:ln/>
        </p:spPr>
        <p:txBody>
          <a:bodyPr/>
          <a:lstStyle>
            <a:lvl1pPr>
              <a:defRPr/>
            </a:lvl1pPr>
          </a:lstStyle>
          <a:p>
            <a:endParaRPr lang="pt-BR" altLang="pt-BR"/>
          </a:p>
        </p:txBody>
      </p:sp>
      <p:sp>
        <p:nvSpPr>
          <p:cNvPr id="5" name="Holder 5">
            <a:extLst>
              <a:ext uri="{FF2B5EF4-FFF2-40B4-BE49-F238E27FC236}">
                <a16:creationId xmlns:a16="http://schemas.microsoft.com/office/drawing/2014/main" id="{00EF26DC-ACEA-466C-8078-9C9E390BBF6C}"/>
              </a:ext>
            </a:extLst>
          </p:cNvPr>
          <p:cNvSpPr>
            <a:spLocks noGrp="1" noChangeArrowheads="1"/>
          </p:cNvSpPr>
          <p:nvPr>
            <p:ph type="dt" sz="half" idx="11"/>
          </p:nvPr>
        </p:nvSpPr>
        <p:spPr>
          <a:ln/>
        </p:spPr>
        <p:txBody>
          <a:bodyPr/>
          <a:lstStyle>
            <a:lvl1pPr>
              <a:defRPr/>
            </a:lvl1pPr>
          </a:lstStyle>
          <a:p>
            <a:fld id="{FDCBA1BD-FAA2-4923-9C08-1F1142C4DDED}" type="datetimeFigureOut">
              <a:rPr lang="en-US" altLang="pt-BR"/>
              <a:pPr/>
              <a:t>7/7/2025</a:t>
            </a:fld>
            <a:endParaRPr lang="en-US" altLang="pt-BR"/>
          </a:p>
        </p:txBody>
      </p:sp>
      <p:sp>
        <p:nvSpPr>
          <p:cNvPr id="6" name="Holder 6">
            <a:extLst>
              <a:ext uri="{FF2B5EF4-FFF2-40B4-BE49-F238E27FC236}">
                <a16:creationId xmlns:a16="http://schemas.microsoft.com/office/drawing/2014/main" id="{18C2B174-43A2-4DB1-B3EC-BD4B3202DC9C}"/>
              </a:ext>
            </a:extLst>
          </p:cNvPr>
          <p:cNvSpPr>
            <a:spLocks noGrp="1" noChangeArrowheads="1"/>
          </p:cNvSpPr>
          <p:nvPr>
            <p:ph type="sldNum" sz="quarter" idx="12"/>
          </p:nvPr>
        </p:nvSpPr>
        <p:spPr>
          <a:ln/>
        </p:spPr>
        <p:txBody>
          <a:bodyPr/>
          <a:lstStyle>
            <a:lvl1pPr>
              <a:defRPr/>
            </a:lvl1pPr>
          </a:lstStyle>
          <a:p>
            <a:fld id="{B6E13D1D-6C35-4103-9F7A-C2C8379652F6}" type="slidenum">
              <a:rPr lang="pt-BR" altLang="pt-BR"/>
              <a:pPr/>
              <a:t>‹nº›</a:t>
            </a:fld>
            <a:endParaRPr lang="pt-BR" altLang="pt-BR"/>
          </a:p>
        </p:txBody>
      </p:sp>
    </p:spTree>
    <p:extLst>
      <p:ext uri="{BB962C8B-B14F-4D97-AF65-F5344CB8AC3E}">
        <p14:creationId xmlns:p14="http://schemas.microsoft.com/office/powerpoint/2010/main" val="402463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0" i="0">
                <a:solidFill>
                  <a:schemeClr val="bg1"/>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F85C64D8-3FB8-4C06-AE62-C2E6A521CB75}"/>
              </a:ext>
            </a:extLst>
          </p:cNvPr>
          <p:cNvSpPr>
            <a:spLocks noGrp="1" noChangeArrowheads="1"/>
          </p:cNvSpPr>
          <p:nvPr>
            <p:ph type="ftr" sz="quarter" idx="10"/>
          </p:nvPr>
        </p:nvSpPr>
        <p:spPr>
          <a:ln/>
        </p:spPr>
        <p:txBody>
          <a:bodyPr/>
          <a:lstStyle>
            <a:lvl1pPr>
              <a:defRPr/>
            </a:lvl1pPr>
          </a:lstStyle>
          <a:p>
            <a:endParaRPr lang="pt-BR" altLang="pt-BR"/>
          </a:p>
        </p:txBody>
      </p:sp>
      <p:sp>
        <p:nvSpPr>
          <p:cNvPr id="6" name="Holder 5">
            <a:extLst>
              <a:ext uri="{FF2B5EF4-FFF2-40B4-BE49-F238E27FC236}">
                <a16:creationId xmlns:a16="http://schemas.microsoft.com/office/drawing/2014/main" id="{168250CB-0919-482B-B4EC-53E22FC79C11}"/>
              </a:ext>
            </a:extLst>
          </p:cNvPr>
          <p:cNvSpPr>
            <a:spLocks noGrp="1" noChangeArrowheads="1"/>
          </p:cNvSpPr>
          <p:nvPr>
            <p:ph type="dt" sz="half" idx="11"/>
          </p:nvPr>
        </p:nvSpPr>
        <p:spPr>
          <a:ln/>
        </p:spPr>
        <p:txBody>
          <a:bodyPr/>
          <a:lstStyle>
            <a:lvl1pPr>
              <a:defRPr/>
            </a:lvl1pPr>
          </a:lstStyle>
          <a:p>
            <a:fld id="{6F18D4C0-D71F-4168-AFD9-3948B978267E}" type="datetimeFigureOut">
              <a:rPr lang="en-US" altLang="pt-BR"/>
              <a:pPr/>
              <a:t>7/7/2025</a:t>
            </a:fld>
            <a:endParaRPr lang="en-US" altLang="pt-BR"/>
          </a:p>
        </p:txBody>
      </p:sp>
      <p:sp>
        <p:nvSpPr>
          <p:cNvPr id="7" name="Holder 6">
            <a:extLst>
              <a:ext uri="{FF2B5EF4-FFF2-40B4-BE49-F238E27FC236}">
                <a16:creationId xmlns:a16="http://schemas.microsoft.com/office/drawing/2014/main" id="{A01CB5D8-6098-462C-B468-6D1296ABD576}"/>
              </a:ext>
            </a:extLst>
          </p:cNvPr>
          <p:cNvSpPr>
            <a:spLocks noGrp="1" noChangeArrowheads="1"/>
          </p:cNvSpPr>
          <p:nvPr>
            <p:ph type="sldNum" sz="quarter" idx="12"/>
          </p:nvPr>
        </p:nvSpPr>
        <p:spPr>
          <a:ln/>
        </p:spPr>
        <p:txBody>
          <a:bodyPr/>
          <a:lstStyle>
            <a:lvl1pPr>
              <a:defRPr/>
            </a:lvl1pPr>
          </a:lstStyle>
          <a:p>
            <a:fld id="{C873C142-2811-4D83-90A3-211A55D8116D}" type="slidenum">
              <a:rPr lang="pt-BR" altLang="pt-BR"/>
              <a:pPr/>
              <a:t>‹nº›</a:t>
            </a:fld>
            <a:endParaRPr lang="pt-BR" altLang="pt-BR"/>
          </a:p>
        </p:txBody>
      </p:sp>
    </p:spTree>
    <p:extLst>
      <p:ext uri="{BB962C8B-B14F-4D97-AF65-F5344CB8AC3E}">
        <p14:creationId xmlns:p14="http://schemas.microsoft.com/office/powerpoint/2010/main" val="47516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0" i="0">
                <a:solidFill>
                  <a:schemeClr val="bg1"/>
                </a:solidFill>
                <a:latin typeface="Carlito"/>
                <a:cs typeface="Carlito"/>
              </a:defRPr>
            </a:lvl1pPr>
          </a:lstStyle>
          <a:p>
            <a:endParaRPr/>
          </a:p>
        </p:txBody>
      </p:sp>
      <p:sp>
        <p:nvSpPr>
          <p:cNvPr id="3" name="Holder 4">
            <a:extLst>
              <a:ext uri="{FF2B5EF4-FFF2-40B4-BE49-F238E27FC236}">
                <a16:creationId xmlns:a16="http://schemas.microsoft.com/office/drawing/2014/main" id="{ED5A7C44-C5C0-4BB0-8058-A5279D575507}"/>
              </a:ext>
            </a:extLst>
          </p:cNvPr>
          <p:cNvSpPr>
            <a:spLocks noGrp="1" noChangeArrowheads="1"/>
          </p:cNvSpPr>
          <p:nvPr>
            <p:ph type="ftr" sz="quarter" idx="10"/>
          </p:nvPr>
        </p:nvSpPr>
        <p:spPr>
          <a:ln/>
        </p:spPr>
        <p:txBody>
          <a:bodyPr/>
          <a:lstStyle>
            <a:lvl1pPr>
              <a:defRPr/>
            </a:lvl1pPr>
          </a:lstStyle>
          <a:p>
            <a:endParaRPr lang="pt-BR" altLang="pt-BR"/>
          </a:p>
        </p:txBody>
      </p:sp>
      <p:sp>
        <p:nvSpPr>
          <p:cNvPr id="4" name="Holder 5">
            <a:extLst>
              <a:ext uri="{FF2B5EF4-FFF2-40B4-BE49-F238E27FC236}">
                <a16:creationId xmlns:a16="http://schemas.microsoft.com/office/drawing/2014/main" id="{C263B549-E6A8-417F-A450-502D3853108F}"/>
              </a:ext>
            </a:extLst>
          </p:cNvPr>
          <p:cNvSpPr>
            <a:spLocks noGrp="1" noChangeArrowheads="1"/>
          </p:cNvSpPr>
          <p:nvPr>
            <p:ph type="dt" sz="half" idx="11"/>
          </p:nvPr>
        </p:nvSpPr>
        <p:spPr>
          <a:ln/>
        </p:spPr>
        <p:txBody>
          <a:bodyPr/>
          <a:lstStyle>
            <a:lvl1pPr>
              <a:defRPr/>
            </a:lvl1pPr>
          </a:lstStyle>
          <a:p>
            <a:fld id="{6D3348D4-12E5-44B8-BD66-4AE37C061B7B}" type="datetimeFigureOut">
              <a:rPr lang="en-US" altLang="pt-BR"/>
              <a:pPr/>
              <a:t>7/7/2025</a:t>
            </a:fld>
            <a:endParaRPr lang="en-US" altLang="pt-BR"/>
          </a:p>
        </p:txBody>
      </p:sp>
      <p:sp>
        <p:nvSpPr>
          <p:cNvPr id="5" name="Holder 6">
            <a:extLst>
              <a:ext uri="{FF2B5EF4-FFF2-40B4-BE49-F238E27FC236}">
                <a16:creationId xmlns:a16="http://schemas.microsoft.com/office/drawing/2014/main" id="{65A0D219-8194-40F4-AF46-F1A0DFFF5A14}"/>
              </a:ext>
            </a:extLst>
          </p:cNvPr>
          <p:cNvSpPr>
            <a:spLocks noGrp="1" noChangeArrowheads="1"/>
          </p:cNvSpPr>
          <p:nvPr>
            <p:ph type="sldNum" sz="quarter" idx="12"/>
          </p:nvPr>
        </p:nvSpPr>
        <p:spPr>
          <a:ln/>
        </p:spPr>
        <p:txBody>
          <a:bodyPr/>
          <a:lstStyle>
            <a:lvl1pPr>
              <a:defRPr/>
            </a:lvl1pPr>
          </a:lstStyle>
          <a:p>
            <a:fld id="{386B3F76-E183-400E-AC6A-122733D2E9A4}" type="slidenum">
              <a:rPr lang="pt-BR" altLang="pt-BR"/>
              <a:pPr/>
              <a:t>‹nº›</a:t>
            </a:fld>
            <a:endParaRPr lang="pt-BR" altLang="pt-BR"/>
          </a:p>
        </p:txBody>
      </p:sp>
    </p:spTree>
    <p:extLst>
      <p:ext uri="{BB962C8B-B14F-4D97-AF65-F5344CB8AC3E}">
        <p14:creationId xmlns:p14="http://schemas.microsoft.com/office/powerpoint/2010/main" val="23597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FDF3B3BF-1426-4FF4-9A59-7BECA892995E}"/>
              </a:ext>
            </a:extLst>
          </p:cNvPr>
          <p:cNvSpPr>
            <a:spLocks noGrp="1" noChangeArrowheads="1"/>
          </p:cNvSpPr>
          <p:nvPr>
            <p:ph type="ftr" sz="quarter" idx="10"/>
          </p:nvPr>
        </p:nvSpPr>
        <p:spPr>
          <a:ln/>
        </p:spPr>
        <p:txBody>
          <a:bodyPr/>
          <a:lstStyle>
            <a:lvl1pPr>
              <a:defRPr/>
            </a:lvl1pPr>
          </a:lstStyle>
          <a:p>
            <a:endParaRPr lang="pt-BR" altLang="pt-BR"/>
          </a:p>
        </p:txBody>
      </p:sp>
      <p:sp>
        <p:nvSpPr>
          <p:cNvPr id="3" name="Holder 5">
            <a:extLst>
              <a:ext uri="{FF2B5EF4-FFF2-40B4-BE49-F238E27FC236}">
                <a16:creationId xmlns:a16="http://schemas.microsoft.com/office/drawing/2014/main" id="{42BFE03D-7773-403F-9207-0141C0AFF009}"/>
              </a:ext>
            </a:extLst>
          </p:cNvPr>
          <p:cNvSpPr>
            <a:spLocks noGrp="1" noChangeArrowheads="1"/>
          </p:cNvSpPr>
          <p:nvPr>
            <p:ph type="dt" sz="half" idx="11"/>
          </p:nvPr>
        </p:nvSpPr>
        <p:spPr>
          <a:ln/>
        </p:spPr>
        <p:txBody>
          <a:bodyPr/>
          <a:lstStyle>
            <a:lvl1pPr>
              <a:defRPr/>
            </a:lvl1pPr>
          </a:lstStyle>
          <a:p>
            <a:fld id="{A9E86B96-7325-4D4B-B5AC-7AEEA1A1AA49}" type="datetimeFigureOut">
              <a:rPr lang="en-US" altLang="pt-BR"/>
              <a:pPr/>
              <a:t>7/7/2025</a:t>
            </a:fld>
            <a:endParaRPr lang="en-US" altLang="pt-BR"/>
          </a:p>
        </p:txBody>
      </p:sp>
      <p:sp>
        <p:nvSpPr>
          <p:cNvPr id="4" name="Holder 6">
            <a:extLst>
              <a:ext uri="{FF2B5EF4-FFF2-40B4-BE49-F238E27FC236}">
                <a16:creationId xmlns:a16="http://schemas.microsoft.com/office/drawing/2014/main" id="{F232D1D4-7537-4251-8914-00CC8A4EAAE7}"/>
              </a:ext>
            </a:extLst>
          </p:cNvPr>
          <p:cNvSpPr>
            <a:spLocks noGrp="1" noChangeArrowheads="1"/>
          </p:cNvSpPr>
          <p:nvPr>
            <p:ph type="sldNum" sz="quarter" idx="12"/>
          </p:nvPr>
        </p:nvSpPr>
        <p:spPr>
          <a:ln/>
        </p:spPr>
        <p:txBody>
          <a:bodyPr/>
          <a:lstStyle>
            <a:lvl1pPr>
              <a:defRPr/>
            </a:lvl1pPr>
          </a:lstStyle>
          <a:p>
            <a:fld id="{D0885838-4E49-4BA9-BAB1-3705FFA87B9C}" type="slidenum">
              <a:rPr lang="pt-BR" altLang="pt-BR"/>
              <a:pPr/>
              <a:t>‹nº›</a:t>
            </a:fld>
            <a:endParaRPr lang="pt-BR" altLang="pt-BR"/>
          </a:p>
        </p:txBody>
      </p:sp>
    </p:spTree>
    <p:extLst>
      <p:ext uri="{BB962C8B-B14F-4D97-AF65-F5344CB8AC3E}">
        <p14:creationId xmlns:p14="http://schemas.microsoft.com/office/powerpoint/2010/main" val="3197083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B60B72DD-D2ED-4749-AA48-9C9258A70F77}"/>
              </a:ext>
            </a:extLst>
          </p:cNvPr>
          <p:cNvSpPr>
            <a:spLocks noGrp="1" noChangeArrowheads="1"/>
          </p:cNvSpPr>
          <p:nvPr>
            <p:ph type="title"/>
          </p:nvPr>
        </p:nvSpPr>
        <p:spPr bwMode="auto">
          <a:xfrm>
            <a:off x="979488" y="109538"/>
            <a:ext cx="102330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pt-BR" altLang="pt-BR"/>
          </a:p>
        </p:txBody>
      </p:sp>
      <p:sp>
        <p:nvSpPr>
          <p:cNvPr id="1027" name="Holder 3">
            <a:extLst>
              <a:ext uri="{FF2B5EF4-FFF2-40B4-BE49-F238E27FC236}">
                <a16:creationId xmlns:a16="http://schemas.microsoft.com/office/drawing/2014/main" id="{92A204E6-CFDD-4E25-85BD-6EE401D8062B}"/>
              </a:ext>
            </a:extLst>
          </p:cNvPr>
          <p:cNvSpPr>
            <a:spLocks noGrp="1" noChangeArrowheads="1"/>
          </p:cNvSpPr>
          <p:nvPr>
            <p:ph type="body" idx="1"/>
          </p:nvPr>
        </p:nvSpPr>
        <p:spPr bwMode="auto">
          <a:xfrm>
            <a:off x="677863" y="1571625"/>
            <a:ext cx="52768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pt-BR" altLang="pt-BR"/>
          </a:p>
        </p:txBody>
      </p:sp>
      <p:sp>
        <p:nvSpPr>
          <p:cNvPr id="1028" name="Holder 4">
            <a:extLst>
              <a:ext uri="{FF2B5EF4-FFF2-40B4-BE49-F238E27FC236}">
                <a16:creationId xmlns:a16="http://schemas.microsoft.com/office/drawing/2014/main" id="{C10F92BA-D792-43D2-BA68-D8D24D3E4140}"/>
              </a:ext>
            </a:extLst>
          </p:cNvPr>
          <p:cNvSpPr>
            <a:spLocks noGrp="1" noChangeArrowheads="1"/>
          </p:cNvSpPr>
          <p:nvPr>
            <p:ph type="ftr" sz="quarter" idx="5"/>
          </p:nvPr>
        </p:nvSpPr>
        <p:spPr bwMode="auto">
          <a:xfrm>
            <a:off x="4144963" y="6378575"/>
            <a:ext cx="39020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endParaRPr lang="pt-BR" altLang="pt-BR"/>
          </a:p>
        </p:txBody>
      </p:sp>
      <p:sp>
        <p:nvSpPr>
          <p:cNvPr id="1029" name="Holder 5">
            <a:extLst>
              <a:ext uri="{FF2B5EF4-FFF2-40B4-BE49-F238E27FC236}">
                <a16:creationId xmlns:a16="http://schemas.microsoft.com/office/drawing/2014/main" id="{23B144B7-0848-48B2-95B5-1FE1F7AB4A7E}"/>
              </a:ext>
            </a:extLst>
          </p:cNvPr>
          <p:cNvSpPr>
            <a:spLocks noGrp="1" noChangeArrowheads="1"/>
          </p:cNvSpPr>
          <p:nvPr>
            <p:ph type="dt" sz="half" idx="6"/>
          </p:nvPr>
        </p:nvSpPr>
        <p:spPr bwMode="auto">
          <a:xfrm>
            <a:off x="609600" y="6378575"/>
            <a:ext cx="2803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fld id="{DEEF2B47-68BD-44EE-A976-ECEF18910FE5}" type="datetimeFigureOut">
              <a:rPr lang="en-US" altLang="pt-BR"/>
              <a:pPr/>
              <a:t>7/7/2025</a:t>
            </a:fld>
            <a:endParaRPr lang="en-US" altLang="pt-BR"/>
          </a:p>
        </p:txBody>
      </p:sp>
      <p:sp>
        <p:nvSpPr>
          <p:cNvPr id="1030" name="Holder 6">
            <a:extLst>
              <a:ext uri="{FF2B5EF4-FFF2-40B4-BE49-F238E27FC236}">
                <a16:creationId xmlns:a16="http://schemas.microsoft.com/office/drawing/2014/main" id="{924C8A21-2392-421F-B8DC-79731CC289F1}"/>
              </a:ext>
            </a:extLst>
          </p:cNvPr>
          <p:cNvSpPr>
            <a:spLocks noGrp="1" noChangeArrowheads="1"/>
          </p:cNvSpPr>
          <p:nvPr>
            <p:ph type="sldNum" sz="quarter" idx="7"/>
          </p:nvPr>
        </p:nvSpPr>
        <p:spPr bwMode="auto">
          <a:xfrm>
            <a:off x="8778875" y="6378575"/>
            <a:ext cx="2803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fld id="{D6DA3EE3-5678-4F1E-88E4-B7483BC09E5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4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42.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9" Type="http://schemas.openxmlformats.org/officeDocument/2006/relationships/image" Target="../media/image108.png"/><Relationship Id="rId21" Type="http://schemas.openxmlformats.org/officeDocument/2006/relationships/image" Target="../media/image90.png"/><Relationship Id="rId34" Type="http://schemas.openxmlformats.org/officeDocument/2006/relationships/image" Target="../media/image103.png"/><Relationship Id="rId42" Type="http://schemas.openxmlformats.org/officeDocument/2006/relationships/image" Target="../media/image111.png"/><Relationship Id="rId47" Type="http://schemas.openxmlformats.org/officeDocument/2006/relationships/image" Target="../media/image116.png"/><Relationship Id="rId50" Type="http://schemas.openxmlformats.org/officeDocument/2006/relationships/image" Target="../media/image119.png"/><Relationship Id="rId7" Type="http://schemas.openxmlformats.org/officeDocument/2006/relationships/image" Target="../media/image76.png"/><Relationship Id="rId2" Type="http://schemas.openxmlformats.org/officeDocument/2006/relationships/image" Target="../media/image15.jpeg"/><Relationship Id="rId16" Type="http://schemas.openxmlformats.org/officeDocument/2006/relationships/image" Target="../media/image85.png"/><Relationship Id="rId29" Type="http://schemas.openxmlformats.org/officeDocument/2006/relationships/image" Target="../media/image98.png"/><Relationship Id="rId11" Type="http://schemas.openxmlformats.org/officeDocument/2006/relationships/image" Target="../media/image80.png"/><Relationship Id="rId24" Type="http://schemas.openxmlformats.org/officeDocument/2006/relationships/image" Target="../media/image93.png"/><Relationship Id="rId32" Type="http://schemas.openxmlformats.org/officeDocument/2006/relationships/image" Target="../media/image101.png"/><Relationship Id="rId37" Type="http://schemas.openxmlformats.org/officeDocument/2006/relationships/image" Target="../media/image106.png"/><Relationship Id="rId40" Type="http://schemas.openxmlformats.org/officeDocument/2006/relationships/image" Target="../media/image109.png"/><Relationship Id="rId45" Type="http://schemas.openxmlformats.org/officeDocument/2006/relationships/image" Target="../media/image114.png"/><Relationship Id="rId53" Type="http://schemas.openxmlformats.org/officeDocument/2006/relationships/image" Target="../media/image122.png"/><Relationship Id="rId5" Type="http://schemas.openxmlformats.org/officeDocument/2006/relationships/image" Target="../media/image74.png"/><Relationship Id="rId10" Type="http://schemas.openxmlformats.org/officeDocument/2006/relationships/image" Target="../media/image79.png"/><Relationship Id="rId19" Type="http://schemas.openxmlformats.org/officeDocument/2006/relationships/image" Target="../media/image88.png"/><Relationship Id="rId31" Type="http://schemas.openxmlformats.org/officeDocument/2006/relationships/image" Target="../media/image100.png"/><Relationship Id="rId44" Type="http://schemas.openxmlformats.org/officeDocument/2006/relationships/image" Target="../media/image113.png"/><Relationship Id="rId52" Type="http://schemas.openxmlformats.org/officeDocument/2006/relationships/image" Target="../media/image121.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png"/><Relationship Id="rId30" Type="http://schemas.openxmlformats.org/officeDocument/2006/relationships/image" Target="../media/image99.png"/><Relationship Id="rId35" Type="http://schemas.openxmlformats.org/officeDocument/2006/relationships/image" Target="../media/image104.png"/><Relationship Id="rId43" Type="http://schemas.openxmlformats.org/officeDocument/2006/relationships/image" Target="../media/image112.png"/><Relationship Id="rId48" Type="http://schemas.openxmlformats.org/officeDocument/2006/relationships/image" Target="../media/image117.png"/><Relationship Id="rId8" Type="http://schemas.openxmlformats.org/officeDocument/2006/relationships/image" Target="../media/image77.png"/><Relationship Id="rId51" Type="http://schemas.openxmlformats.org/officeDocument/2006/relationships/image" Target="../media/image120.png"/><Relationship Id="rId3" Type="http://schemas.openxmlformats.org/officeDocument/2006/relationships/image" Target="../media/image72.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33" Type="http://schemas.openxmlformats.org/officeDocument/2006/relationships/image" Target="../media/image102.png"/><Relationship Id="rId38" Type="http://schemas.openxmlformats.org/officeDocument/2006/relationships/image" Target="../media/image107.png"/><Relationship Id="rId46" Type="http://schemas.openxmlformats.org/officeDocument/2006/relationships/image" Target="../media/image115.png"/><Relationship Id="rId20" Type="http://schemas.openxmlformats.org/officeDocument/2006/relationships/image" Target="../media/image89.png"/><Relationship Id="rId41" Type="http://schemas.openxmlformats.org/officeDocument/2006/relationships/image" Target="../media/image110.png"/><Relationship Id="rId54" Type="http://schemas.openxmlformats.org/officeDocument/2006/relationships/image" Target="../media/image123.png"/><Relationship Id="rId1" Type="http://schemas.openxmlformats.org/officeDocument/2006/relationships/slideLayout" Target="../slideLayouts/slideLayout5.xml"/><Relationship Id="rId6" Type="http://schemas.openxmlformats.org/officeDocument/2006/relationships/image" Target="../media/image75.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7.png"/><Relationship Id="rId36" Type="http://schemas.openxmlformats.org/officeDocument/2006/relationships/image" Target="../media/image105.png"/><Relationship Id="rId49" Type="http://schemas.openxmlformats.org/officeDocument/2006/relationships/image" Target="../media/image118.png"/></Relationships>
</file>

<file path=ppt/slides/_rels/slide43.xml.rels><?xml version="1.0" encoding="UTF-8" standalone="yes"?>
<Relationships xmlns="http://schemas.openxmlformats.org/package/2006/relationships"><Relationship Id="rId26" Type="http://schemas.openxmlformats.org/officeDocument/2006/relationships/image" Target="../media/image147.png"/><Relationship Id="rId21" Type="http://schemas.openxmlformats.org/officeDocument/2006/relationships/image" Target="../media/image142.png"/><Relationship Id="rId34" Type="http://schemas.openxmlformats.org/officeDocument/2006/relationships/image" Target="../media/image155.png"/><Relationship Id="rId42" Type="http://schemas.openxmlformats.org/officeDocument/2006/relationships/image" Target="../media/image163.png"/><Relationship Id="rId47" Type="http://schemas.openxmlformats.org/officeDocument/2006/relationships/image" Target="../media/image168.png"/><Relationship Id="rId50" Type="http://schemas.openxmlformats.org/officeDocument/2006/relationships/image" Target="../media/image171.png"/><Relationship Id="rId55" Type="http://schemas.openxmlformats.org/officeDocument/2006/relationships/image" Target="../media/image176.png"/><Relationship Id="rId63" Type="http://schemas.openxmlformats.org/officeDocument/2006/relationships/image" Target="../media/image184.png"/><Relationship Id="rId7" Type="http://schemas.openxmlformats.org/officeDocument/2006/relationships/image" Target="../media/image128.png"/><Relationship Id="rId2" Type="http://schemas.openxmlformats.org/officeDocument/2006/relationships/image" Target="../media/image14.jpeg"/><Relationship Id="rId16" Type="http://schemas.openxmlformats.org/officeDocument/2006/relationships/image" Target="../media/image137.png"/><Relationship Id="rId29" Type="http://schemas.openxmlformats.org/officeDocument/2006/relationships/image" Target="../media/image150.png"/><Relationship Id="rId11" Type="http://schemas.openxmlformats.org/officeDocument/2006/relationships/image" Target="../media/image132.png"/><Relationship Id="rId24" Type="http://schemas.openxmlformats.org/officeDocument/2006/relationships/image" Target="../media/image145.png"/><Relationship Id="rId32" Type="http://schemas.openxmlformats.org/officeDocument/2006/relationships/image" Target="../media/image153.png"/><Relationship Id="rId37" Type="http://schemas.openxmlformats.org/officeDocument/2006/relationships/image" Target="../media/image158.png"/><Relationship Id="rId40" Type="http://schemas.openxmlformats.org/officeDocument/2006/relationships/image" Target="../media/image161.png"/><Relationship Id="rId45" Type="http://schemas.openxmlformats.org/officeDocument/2006/relationships/image" Target="../media/image166.png"/><Relationship Id="rId53" Type="http://schemas.openxmlformats.org/officeDocument/2006/relationships/image" Target="../media/image174.png"/><Relationship Id="rId58" Type="http://schemas.openxmlformats.org/officeDocument/2006/relationships/image" Target="../media/image179.png"/><Relationship Id="rId66" Type="http://schemas.openxmlformats.org/officeDocument/2006/relationships/image" Target="../media/image187.png"/><Relationship Id="rId5" Type="http://schemas.openxmlformats.org/officeDocument/2006/relationships/image" Target="../media/image126.png"/><Relationship Id="rId61" Type="http://schemas.openxmlformats.org/officeDocument/2006/relationships/image" Target="../media/image182.png"/><Relationship Id="rId19" Type="http://schemas.openxmlformats.org/officeDocument/2006/relationships/image" Target="../media/image140.png"/><Relationship Id="rId14" Type="http://schemas.openxmlformats.org/officeDocument/2006/relationships/image" Target="../media/image135.png"/><Relationship Id="rId22" Type="http://schemas.openxmlformats.org/officeDocument/2006/relationships/image" Target="../media/image143.png"/><Relationship Id="rId27" Type="http://schemas.openxmlformats.org/officeDocument/2006/relationships/image" Target="../media/image148.png"/><Relationship Id="rId30" Type="http://schemas.openxmlformats.org/officeDocument/2006/relationships/image" Target="../media/image151.png"/><Relationship Id="rId35" Type="http://schemas.openxmlformats.org/officeDocument/2006/relationships/image" Target="../media/image156.png"/><Relationship Id="rId43" Type="http://schemas.openxmlformats.org/officeDocument/2006/relationships/image" Target="../media/image164.png"/><Relationship Id="rId48" Type="http://schemas.openxmlformats.org/officeDocument/2006/relationships/image" Target="../media/image169.png"/><Relationship Id="rId56" Type="http://schemas.openxmlformats.org/officeDocument/2006/relationships/image" Target="../media/image177.png"/><Relationship Id="rId64" Type="http://schemas.openxmlformats.org/officeDocument/2006/relationships/image" Target="../media/image185.png"/><Relationship Id="rId8" Type="http://schemas.openxmlformats.org/officeDocument/2006/relationships/image" Target="../media/image129.png"/><Relationship Id="rId51" Type="http://schemas.openxmlformats.org/officeDocument/2006/relationships/image" Target="../media/image172.png"/><Relationship Id="rId3" Type="http://schemas.openxmlformats.org/officeDocument/2006/relationships/image" Target="../media/image124.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33" Type="http://schemas.openxmlformats.org/officeDocument/2006/relationships/image" Target="../media/image154.png"/><Relationship Id="rId38" Type="http://schemas.openxmlformats.org/officeDocument/2006/relationships/image" Target="../media/image159.png"/><Relationship Id="rId46" Type="http://schemas.openxmlformats.org/officeDocument/2006/relationships/image" Target="../media/image167.png"/><Relationship Id="rId59" Type="http://schemas.openxmlformats.org/officeDocument/2006/relationships/image" Target="../media/image180.png"/><Relationship Id="rId67" Type="http://schemas.openxmlformats.org/officeDocument/2006/relationships/image" Target="../media/image188.png"/><Relationship Id="rId20" Type="http://schemas.openxmlformats.org/officeDocument/2006/relationships/image" Target="../media/image141.png"/><Relationship Id="rId41" Type="http://schemas.openxmlformats.org/officeDocument/2006/relationships/image" Target="../media/image162.png"/><Relationship Id="rId54" Type="http://schemas.openxmlformats.org/officeDocument/2006/relationships/image" Target="../media/image175.png"/><Relationship Id="rId62" Type="http://schemas.openxmlformats.org/officeDocument/2006/relationships/image" Target="../media/image183.png"/><Relationship Id="rId1" Type="http://schemas.openxmlformats.org/officeDocument/2006/relationships/slideLayout" Target="../slideLayouts/slideLayout5.xml"/><Relationship Id="rId6" Type="http://schemas.openxmlformats.org/officeDocument/2006/relationships/image" Target="../media/image127.png"/><Relationship Id="rId15" Type="http://schemas.openxmlformats.org/officeDocument/2006/relationships/image" Target="../media/image136.png"/><Relationship Id="rId23" Type="http://schemas.openxmlformats.org/officeDocument/2006/relationships/image" Target="../media/image144.png"/><Relationship Id="rId28" Type="http://schemas.openxmlformats.org/officeDocument/2006/relationships/image" Target="../media/image149.png"/><Relationship Id="rId36" Type="http://schemas.openxmlformats.org/officeDocument/2006/relationships/image" Target="../media/image157.png"/><Relationship Id="rId49" Type="http://schemas.openxmlformats.org/officeDocument/2006/relationships/image" Target="../media/image170.png"/><Relationship Id="rId57" Type="http://schemas.openxmlformats.org/officeDocument/2006/relationships/image" Target="../media/image178.png"/><Relationship Id="rId10" Type="http://schemas.openxmlformats.org/officeDocument/2006/relationships/image" Target="../media/image131.png"/><Relationship Id="rId31" Type="http://schemas.openxmlformats.org/officeDocument/2006/relationships/image" Target="../media/image152.png"/><Relationship Id="rId44" Type="http://schemas.openxmlformats.org/officeDocument/2006/relationships/image" Target="../media/image165.png"/><Relationship Id="rId52" Type="http://schemas.openxmlformats.org/officeDocument/2006/relationships/image" Target="../media/image173.png"/><Relationship Id="rId60" Type="http://schemas.openxmlformats.org/officeDocument/2006/relationships/image" Target="../media/image181.png"/><Relationship Id="rId65" Type="http://schemas.openxmlformats.org/officeDocument/2006/relationships/image" Target="../media/image186.png"/><Relationship Id="rId4" Type="http://schemas.openxmlformats.org/officeDocument/2006/relationships/image" Target="../media/image125.png"/><Relationship Id="rId9" Type="http://schemas.openxmlformats.org/officeDocument/2006/relationships/image" Target="../media/image130.png"/><Relationship Id="rId13" Type="http://schemas.openxmlformats.org/officeDocument/2006/relationships/image" Target="../media/image134.png"/><Relationship Id="rId18" Type="http://schemas.openxmlformats.org/officeDocument/2006/relationships/image" Target="../media/image139.png"/><Relationship Id="rId39" Type="http://schemas.openxmlformats.org/officeDocument/2006/relationships/image" Target="../media/image160.png"/></Relationships>
</file>

<file path=ppt/slides/_rels/slide44.xml.rels><?xml version="1.0" encoding="UTF-8" standalone="yes"?>
<Relationships xmlns="http://schemas.openxmlformats.org/package/2006/relationships"><Relationship Id="rId26" Type="http://schemas.openxmlformats.org/officeDocument/2006/relationships/image" Target="../media/image212.png"/><Relationship Id="rId21" Type="http://schemas.openxmlformats.org/officeDocument/2006/relationships/image" Target="../media/image207.png"/><Relationship Id="rId42" Type="http://schemas.openxmlformats.org/officeDocument/2006/relationships/image" Target="../media/image228.png"/><Relationship Id="rId47" Type="http://schemas.openxmlformats.org/officeDocument/2006/relationships/image" Target="../media/image233.png"/><Relationship Id="rId63" Type="http://schemas.openxmlformats.org/officeDocument/2006/relationships/image" Target="../media/image249.png"/><Relationship Id="rId68" Type="http://schemas.openxmlformats.org/officeDocument/2006/relationships/image" Target="../media/image254.png"/><Relationship Id="rId2" Type="http://schemas.openxmlformats.org/officeDocument/2006/relationships/image" Target="../media/image15.jpeg"/><Relationship Id="rId16" Type="http://schemas.openxmlformats.org/officeDocument/2006/relationships/image" Target="../media/image202.png"/><Relationship Id="rId29" Type="http://schemas.openxmlformats.org/officeDocument/2006/relationships/image" Target="../media/image215.png"/><Relationship Id="rId11" Type="http://schemas.openxmlformats.org/officeDocument/2006/relationships/image" Target="../media/image197.png"/><Relationship Id="rId24" Type="http://schemas.openxmlformats.org/officeDocument/2006/relationships/image" Target="../media/image210.png"/><Relationship Id="rId32" Type="http://schemas.openxmlformats.org/officeDocument/2006/relationships/image" Target="../media/image218.png"/><Relationship Id="rId37" Type="http://schemas.openxmlformats.org/officeDocument/2006/relationships/image" Target="../media/image223.png"/><Relationship Id="rId40" Type="http://schemas.openxmlformats.org/officeDocument/2006/relationships/image" Target="../media/image226.png"/><Relationship Id="rId45" Type="http://schemas.openxmlformats.org/officeDocument/2006/relationships/image" Target="../media/image231.png"/><Relationship Id="rId53" Type="http://schemas.openxmlformats.org/officeDocument/2006/relationships/image" Target="../media/image239.png"/><Relationship Id="rId58" Type="http://schemas.openxmlformats.org/officeDocument/2006/relationships/image" Target="../media/image244.png"/><Relationship Id="rId66" Type="http://schemas.openxmlformats.org/officeDocument/2006/relationships/image" Target="../media/image252.png"/><Relationship Id="rId74" Type="http://schemas.openxmlformats.org/officeDocument/2006/relationships/image" Target="../media/image260.png"/><Relationship Id="rId5" Type="http://schemas.openxmlformats.org/officeDocument/2006/relationships/image" Target="../media/image191.png"/><Relationship Id="rId61" Type="http://schemas.openxmlformats.org/officeDocument/2006/relationships/image" Target="../media/image247.png"/><Relationship Id="rId19" Type="http://schemas.openxmlformats.org/officeDocument/2006/relationships/image" Target="../media/image205.png"/><Relationship Id="rId14" Type="http://schemas.openxmlformats.org/officeDocument/2006/relationships/image" Target="../media/image200.png"/><Relationship Id="rId22" Type="http://schemas.openxmlformats.org/officeDocument/2006/relationships/image" Target="../media/image208.png"/><Relationship Id="rId27" Type="http://schemas.openxmlformats.org/officeDocument/2006/relationships/image" Target="../media/image213.png"/><Relationship Id="rId30" Type="http://schemas.openxmlformats.org/officeDocument/2006/relationships/image" Target="../media/image216.png"/><Relationship Id="rId35" Type="http://schemas.openxmlformats.org/officeDocument/2006/relationships/image" Target="../media/image221.png"/><Relationship Id="rId43" Type="http://schemas.openxmlformats.org/officeDocument/2006/relationships/image" Target="../media/image229.png"/><Relationship Id="rId48" Type="http://schemas.openxmlformats.org/officeDocument/2006/relationships/image" Target="../media/image234.png"/><Relationship Id="rId56" Type="http://schemas.openxmlformats.org/officeDocument/2006/relationships/image" Target="../media/image242.png"/><Relationship Id="rId64" Type="http://schemas.openxmlformats.org/officeDocument/2006/relationships/image" Target="../media/image250.png"/><Relationship Id="rId69" Type="http://schemas.openxmlformats.org/officeDocument/2006/relationships/image" Target="../media/image255.png"/><Relationship Id="rId8" Type="http://schemas.openxmlformats.org/officeDocument/2006/relationships/image" Target="../media/image194.png"/><Relationship Id="rId51" Type="http://schemas.openxmlformats.org/officeDocument/2006/relationships/image" Target="../media/image237.png"/><Relationship Id="rId72" Type="http://schemas.openxmlformats.org/officeDocument/2006/relationships/image" Target="../media/image258.png"/><Relationship Id="rId3" Type="http://schemas.openxmlformats.org/officeDocument/2006/relationships/image" Target="../media/image189.png"/><Relationship Id="rId12" Type="http://schemas.openxmlformats.org/officeDocument/2006/relationships/image" Target="../media/image198.png"/><Relationship Id="rId17" Type="http://schemas.openxmlformats.org/officeDocument/2006/relationships/image" Target="../media/image203.png"/><Relationship Id="rId25" Type="http://schemas.openxmlformats.org/officeDocument/2006/relationships/image" Target="../media/image211.png"/><Relationship Id="rId33" Type="http://schemas.openxmlformats.org/officeDocument/2006/relationships/image" Target="../media/image219.png"/><Relationship Id="rId38" Type="http://schemas.openxmlformats.org/officeDocument/2006/relationships/image" Target="../media/image224.png"/><Relationship Id="rId46" Type="http://schemas.openxmlformats.org/officeDocument/2006/relationships/image" Target="../media/image232.png"/><Relationship Id="rId59" Type="http://schemas.openxmlformats.org/officeDocument/2006/relationships/image" Target="../media/image245.png"/><Relationship Id="rId67" Type="http://schemas.openxmlformats.org/officeDocument/2006/relationships/image" Target="../media/image253.png"/><Relationship Id="rId20" Type="http://schemas.openxmlformats.org/officeDocument/2006/relationships/image" Target="../media/image206.png"/><Relationship Id="rId41" Type="http://schemas.openxmlformats.org/officeDocument/2006/relationships/image" Target="../media/image227.png"/><Relationship Id="rId54" Type="http://schemas.openxmlformats.org/officeDocument/2006/relationships/image" Target="../media/image240.png"/><Relationship Id="rId62" Type="http://schemas.openxmlformats.org/officeDocument/2006/relationships/image" Target="../media/image248.png"/><Relationship Id="rId70" Type="http://schemas.openxmlformats.org/officeDocument/2006/relationships/image" Target="../media/image256.png"/><Relationship Id="rId75" Type="http://schemas.openxmlformats.org/officeDocument/2006/relationships/image" Target="../media/image261.png"/><Relationship Id="rId1" Type="http://schemas.openxmlformats.org/officeDocument/2006/relationships/slideLayout" Target="../slideLayouts/slideLayout5.xml"/><Relationship Id="rId6" Type="http://schemas.openxmlformats.org/officeDocument/2006/relationships/image" Target="../media/image192.png"/><Relationship Id="rId15" Type="http://schemas.openxmlformats.org/officeDocument/2006/relationships/image" Target="../media/image201.png"/><Relationship Id="rId23" Type="http://schemas.openxmlformats.org/officeDocument/2006/relationships/image" Target="../media/image209.png"/><Relationship Id="rId28" Type="http://schemas.openxmlformats.org/officeDocument/2006/relationships/image" Target="../media/image214.png"/><Relationship Id="rId36" Type="http://schemas.openxmlformats.org/officeDocument/2006/relationships/image" Target="../media/image222.png"/><Relationship Id="rId49" Type="http://schemas.openxmlformats.org/officeDocument/2006/relationships/image" Target="../media/image235.png"/><Relationship Id="rId57" Type="http://schemas.openxmlformats.org/officeDocument/2006/relationships/image" Target="../media/image243.png"/><Relationship Id="rId10" Type="http://schemas.openxmlformats.org/officeDocument/2006/relationships/image" Target="../media/image196.png"/><Relationship Id="rId31" Type="http://schemas.openxmlformats.org/officeDocument/2006/relationships/image" Target="../media/image217.png"/><Relationship Id="rId44" Type="http://schemas.openxmlformats.org/officeDocument/2006/relationships/image" Target="../media/image230.png"/><Relationship Id="rId52" Type="http://schemas.openxmlformats.org/officeDocument/2006/relationships/image" Target="../media/image238.png"/><Relationship Id="rId60" Type="http://schemas.openxmlformats.org/officeDocument/2006/relationships/image" Target="../media/image246.png"/><Relationship Id="rId65" Type="http://schemas.openxmlformats.org/officeDocument/2006/relationships/image" Target="../media/image251.png"/><Relationship Id="rId73" Type="http://schemas.openxmlformats.org/officeDocument/2006/relationships/image" Target="../media/image259.png"/><Relationship Id="rId4" Type="http://schemas.openxmlformats.org/officeDocument/2006/relationships/image" Target="../media/image190.png"/><Relationship Id="rId9" Type="http://schemas.openxmlformats.org/officeDocument/2006/relationships/image" Target="../media/image195.png"/><Relationship Id="rId13" Type="http://schemas.openxmlformats.org/officeDocument/2006/relationships/image" Target="../media/image199.png"/><Relationship Id="rId18" Type="http://schemas.openxmlformats.org/officeDocument/2006/relationships/image" Target="../media/image204.png"/><Relationship Id="rId39" Type="http://schemas.openxmlformats.org/officeDocument/2006/relationships/image" Target="../media/image225.png"/><Relationship Id="rId34" Type="http://schemas.openxmlformats.org/officeDocument/2006/relationships/image" Target="../media/image220.png"/><Relationship Id="rId50" Type="http://schemas.openxmlformats.org/officeDocument/2006/relationships/image" Target="../media/image236.png"/><Relationship Id="rId55" Type="http://schemas.openxmlformats.org/officeDocument/2006/relationships/image" Target="../media/image241.png"/><Relationship Id="rId76" Type="http://schemas.openxmlformats.org/officeDocument/2006/relationships/image" Target="../media/image262.png"/><Relationship Id="rId7" Type="http://schemas.openxmlformats.org/officeDocument/2006/relationships/image" Target="../media/image193.png"/><Relationship Id="rId71" Type="http://schemas.openxmlformats.org/officeDocument/2006/relationships/image" Target="../media/image257.png"/></Relationships>
</file>

<file path=ppt/slides/_rels/slide45.xml.rels><?xml version="1.0" encoding="UTF-8" standalone="yes"?>
<Relationships xmlns="http://schemas.openxmlformats.org/package/2006/relationships"><Relationship Id="rId13" Type="http://schemas.openxmlformats.org/officeDocument/2006/relationships/image" Target="../media/image273.png"/><Relationship Id="rId18" Type="http://schemas.openxmlformats.org/officeDocument/2006/relationships/image" Target="../media/image278.png"/><Relationship Id="rId26" Type="http://schemas.openxmlformats.org/officeDocument/2006/relationships/image" Target="../media/image286.png"/><Relationship Id="rId39" Type="http://schemas.openxmlformats.org/officeDocument/2006/relationships/image" Target="../media/image299.png"/><Relationship Id="rId21" Type="http://schemas.openxmlformats.org/officeDocument/2006/relationships/image" Target="../media/image281.png"/><Relationship Id="rId34" Type="http://schemas.openxmlformats.org/officeDocument/2006/relationships/image" Target="../media/image294.png"/><Relationship Id="rId42" Type="http://schemas.openxmlformats.org/officeDocument/2006/relationships/image" Target="../media/image302.png"/><Relationship Id="rId47" Type="http://schemas.openxmlformats.org/officeDocument/2006/relationships/image" Target="../media/image307.png"/><Relationship Id="rId50" Type="http://schemas.openxmlformats.org/officeDocument/2006/relationships/image" Target="../media/image310.png"/><Relationship Id="rId55" Type="http://schemas.openxmlformats.org/officeDocument/2006/relationships/image" Target="../media/image315.png"/><Relationship Id="rId63" Type="http://schemas.openxmlformats.org/officeDocument/2006/relationships/image" Target="../media/image323.png"/><Relationship Id="rId7" Type="http://schemas.openxmlformats.org/officeDocument/2006/relationships/image" Target="../media/image267.png"/><Relationship Id="rId2" Type="http://schemas.openxmlformats.org/officeDocument/2006/relationships/image" Target="../media/image15.jpeg"/><Relationship Id="rId16" Type="http://schemas.openxmlformats.org/officeDocument/2006/relationships/image" Target="../media/image276.png"/><Relationship Id="rId29" Type="http://schemas.openxmlformats.org/officeDocument/2006/relationships/image" Target="../media/image289.png"/><Relationship Id="rId11" Type="http://schemas.openxmlformats.org/officeDocument/2006/relationships/image" Target="../media/image271.png"/><Relationship Id="rId24" Type="http://schemas.openxmlformats.org/officeDocument/2006/relationships/image" Target="../media/image284.png"/><Relationship Id="rId32" Type="http://schemas.openxmlformats.org/officeDocument/2006/relationships/image" Target="../media/image292.png"/><Relationship Id="rId37" Type="http://schemas.openxmlformats.org/officeDocument/2006/relationships/image" Target="../media/image297.png"/><Relationship Id="rId40" Type="http://schemas.openxmlformats.org/officeDocument/2006/relationships/image" Target="../media/image300.png"/><Relationship Id="rId45" Type="http://schemas.openxmlformats.org/officeDocument/2006/relationships/image" Target="../media/image305.png"/><Relationship Id="rId53" Type="http://schemas.openxmlformats.org/officeDocument/2006/relationships/image" Target="../media/image313.png"/><Relationship Id="rId58" Type="http://schemas.openxmlformats.org/officeDocument/2006/relationships/image" Target="../media/image318.png"/><Relationship Id="rId5" Type="http://schemas.openxmlformats.org/officeDocument/2006/relationships/image" Target="../media/image265.png"/><Relationship Id="rId61" Type="http://schemas.openxmlformats.org/officeDocument/2006/relationships/image" Target="../media/image321.png"/><Relationship Id="rId19" Type="http://schemas.openxmlformats.org/officeDocument/2006/relationships/image" Target="../media/image279.png"/><Relationship Id="rId14" Type="http://schemas.openxmlformats.org/officeDocument/2006/relationships/image" Target="../media/image274.png"/><Relationship Id="rId22" Type="http://schemas.openxmlformats.org/officeDocument/2006/relationships/image" Target="../media/image282.png"/><Relationship Id="rId27" Type="http://schemas.openxmlformats.org/officeDocument/2006/relationships/image" Target="../media/image287.png"/><Relationship Id="rId30" Type="http://schemas.openxmlformats.org/officeDocument/2006/relationships/image" Target="../media/image290.png"/><Relationship Id="rId35" Type="http://schemas.openxmlformats.org/officeDocument/2006/relationships/image" Target="../media/image295.png"/><Relationship Id="rId43" Type="http://schemas.openxmlformats.org/officeDocument/2006/relationships/image" Target="../media/image303.png"/><Relationship Id="rId48" Type="http://schemas.openxmlformats.org/officeDocument/2006/relationships/image" Target="../media/image308.png"/><Relationship Id="rId56" Type="http://schemas.openxmlformats.org/officeDocument/2006/relationships/image" Target="../media/image316.png"/><Relationship Id="rId64" Type="http://schemas.openxmlformats.org/officeDocument/2006/relationships/image" Target="../media/image324.png"/><Relationship Id="rId8" Type="http://schemas.openxmlformats.org/officeDocument/2006/relationships/image" Target="../media/image268.png"/><Relationship Id="rId51" Type="http://schemas.openxmlformats.org/officeDocument/2006/relationships/image" Target="../media/image311.png"/><Relationship Id="rId3" Type="http://schemas.openxmlformats.org/officeDocument/2006/relationships/image" Target="../media/image263.png"/><Relationship Id="rId12" Type="http://schemas.openxmlformats.org/officeDocument/2006/relationships/image" Target="../media/image272.png"/><Relationship Id="rId17" Type="http://schemas.openxmlformats.org/officeDocument/2006/relationships/image" Target="../media/image277.png"/><Relationship Id="rId25" Type="http://schemas.openxmlformats.org/officeDocument/2006/relationships/image" Target="../media/image285.png"/><Relationship Id="rId33" Type="http://schemas.openxmlformats.org/officeDocument/2006/relationships/image" Target="../media/image293.png"/><Relationship Id="rId38" Type="http://schemas.openxmlformats.org/officeDocument/2006/relationships/image" Target="../media/image298.png"/><Relationship Id="rId46" Type="http://schemas.openxmlformats.org/officeDocument/2006/relationships/image" Target="../media/image306.png"/><Relationship Id="rId59" Type="http://schemas.openxmlformats.org/officeDocument/2006/relationships/image" Target="../media/image319.png"/><Relationship Id="rId20" Type="http://schemas.openxmlformats.org/officeDocument/2006/relationships/image" Target="../media/image280.png"/><Relationship Id="rId41" Type="http://schemas.openxmlformats.org/officeDocument/2006/relationships/image" Target="../media/image301.png"/><Relationship Id="rId54" Type="http://schemas.openxmlformats.org/officeDocument/2006/relationships/image" Target="../media/image314.png"/><Relationship Id="rId62" Type="http://schemas.openxmlformats.org/officeDocument/2006/relationships/image" Target="../media/image322.png"/><Relationship Id="rId1" Type="http://schemas.openxmlformats.org/officeDocument/2006/relationships/slideLayout" Target="../slideLayouts/slideLayout5.xml"/><Relationship Id="rId6" Type="http://schemas.openxmlformats.org/officeDocument/2006/relationships/image" Target="../media/image266.png"/><Relationship Id="rId15" Type="http://schemas.openxmlformats.org/officeDocument/2006/relationships/image" Target="../media/image275.png"/><Relationship Id="rId23" Type="http://schemas.openxmlformats.org/officeDocument/2006/relationships/image" Target="../media/image283.png"/><Relationship Id="rId28" Type="http://schemas.openxmlformats.org/officeDocument/2006/relationships/image" Target="../media/image288.png"/><Relationship Id="rId36" Type="http://schemas.openxmlformats.org/officeDocument/2006/relationships/image" Target="../media/image296.png"/><Relationship Id="rId49" Type="http://schemas.openxmlformats.org/officeDocument/2006/relationships/image" Target="../media/image309.png"/><Relationship Id="rId57" Type="http://schemas.openxmlformats.org/officeDocument/2006/relationships/image" Target="../media/image317.png"/><Relationship Id="rId10" Type="http://schemas.openxmlformats.org/officeDocument/2006/relationships/image" Target="../media/image270.png"/><Relationship Id="rId31" Type="http://schemas.openxmlformats.org/officeDocument/2006/relationships/image" Target="../media/image291.png"/><Relationship Id="rId44" Type="http://schemas.openxmlformats.org/officeDocument/2006/relationships/image" Target="../media/image304.png"/><Relationship Id="rId52" Type="http://schemas.openxmlformats.org/officeDocument/2006/relationships/image" Target="../media/image312.png"/><Relationship Id="rId60" Type="http://schemas.openxmlformats.org/officeDocument/2006/relationships/image" Target="../media/image320.png"/><Relationship Id="rId4" Type="http://schemas.openxmlformats.org/officeDocument/2006/relationships/image" Target="../media/image264.png"/><Relationship Id="rId9" Type="http://schemas.openxmlformats.org/officeDocument/2006/relationships/image" Target="../media/image269.png"/></Relationships>
</file>

<file path=ppt/slides/_rels/slide46.xml.rels><?xml version="1.0" encoding="UTF-8" standalone="yes"?>
<Relationships xmlns="http://schemas.openxmlformats.org/package/2006/relationships"><Relationship Id="rId13" Type="http://schemas.openxmlformats.org/officeDocument/2006/relationships/image" Target="../media/image335.png"/><Relationship Id="rId18" Type="http://schemas.openxmlformats.org/officeDocument/2006/relationships/image" Target="../media/image340.png"/><Relationship Id="rId26" Type="http://schemas.openxmlformats.org/officeDocument/2006/relationships/image" Target="../media/image348.png"/><Relationship Id="rId39" Type="http://schemas.openxmlformats.org/officeDocument/2006/relationships/image" Target="../media/image361.png"/><Relationship Id="rId21" Type="http://schemas.openxmlformats.org/officeDocument/2006/relationships/image" Target="../media/image343.png"/><Relationship Id="rId34" Type="http://schemas.openxmlformats.org/officeDocument/2006/relationships/image" Target="../media/image356.png"/><Relationship Id="rId42" Type="http://schemas.openxmlformats.org/officeDocument/2006/relationships/image" Target="../media/image364.png"/><Relationship Id="rId47" Type="http://schemas.openxmlformats.org/officeDocument/2006/relationships/image" Target="../media/image369.png"/><Relationship Id="rId50" Type="http://schemas.openxmlformats.org/officeDocument/2006/relationships/image" Target="../media/image372.png"/><Relationship Id="rId7" Type="http://schemas.openxmlformats.org/officeDocument/2006/relationships/image" Target="../media/image329.png"/><Relationship Id="rId2" Type="http://schemas.openxmlformats.org/officeDocument/2006/relationships/image" Target="../media/image14.jpeg"/><Relationship Id="rId16" Type="http://schemas.openxmlformats.org/officeDocument/2006/relationships/image" Target="../media/image338.png"/><Relationship Id="rId29" Type="http://schemas.openxmlformats.org/officeDocument/2006/relationships/image" Target="../media/image351.png"/><Relationship Id="rId11" Type="http://schemas.openxmlformats.org/officeDocument/2006/relationships/image" Target="../media/image333.png"/><Relationship Id="rId24" Type="http://schemas.openxmlformats.org/officeDocument/2006/relationships/image" Target="../media/image346.png"/><Relationship Id="rId32" Type="http://schemas.openxmlformats.org/officeDocument/2006/relationships/image" Target="../media/image354.png"/><Relationship Id="rId37" Type="http://schemas.openxmlformats.org/officeDocument/2006/relationships/image" Target="../media/image359.png"/><Relationship Id="rId40" Type="http://schemas.openxmlformats.org/officeDocument/2006/relationships/image" Target="../media/image362.png"/><Relationship Id="rId45" Type="http://schemas.openxmlformats.org/officeDocument/2006/relationships/image" Target="../media/image367.png"/><Relationship Id="rId53" Type="http://schemas.openxmlformats.org/officeDocument/2006/relationships/image" Target="../media/image375.png"/><Relationship Id="rId5" Type="http://schemas.openxmlformats.org/officeDocument/2006/relationships/image" Target="../media/image327.png"/><Relationship Id="rId10" Type="http://schemas.openxmlformats.org/officeDocument/2006/relationships/image" Target="../media/image332.png"/><Relationship Id="rId19" Type="http://schemas.openxmlformats.org/officeDocument/2006/relationships/image" Target="../media/image341.png"/><Relationship Id="rId31" Type="http://schemas.openxmlformats.org/officeDocument/2006/relationships/image" Target="../media/image353.png"/><Relationship Id="rId44" Type="http://schemas.openxmlformats.org/officeDocument/2006/relationships/image" Target="../media/image366.png"/><Relationship Id="rId52" Type="http://schemas.openxmlformats.org/officeDocument/2006/relationships/image" Target="../media/image374.png"/><Relationship Id="rId4" Type="http://schemas.openxmlformats.org/officeDocument/2006/relationships/image" Target="../media/image326.png"/><Relationship Id="rId9" Type="http://schemas.openxmlformats.org/officeDocument/2006/relationships/image" Target="../media/image331.png"/><Relationship Id="rId14" Type="http://schemas.openxmlformats.org/officeDocument/2006/relationships/image" Target="../media/image336.png"/><Relationship Id="rId22" Type="http://schemas.openxmlformats.org/officeDocument/2006/relationships/image" Target="../media/image344.png"/><Relationship Id="rId27" Type="http://schemas.openxmlformats.org/officeDocument/2006/relationships/image" Target="../media/image349.png"/><Relationship Id="rId30" Type="http://schemas.openxmlformats.org/officeDocument/2006/relationships/image" Target="../media/image352.png"/><Relationship Id="rId35" Type="http://schemas.openxmlformats.org/officeDocument/2006/relationships/image" Target="../media/image357.png"/><Relationship Id="rId43" Type="http://schemas.openxmlformats.org/officeDocument/2006/relationships/image" Target="../media/image365.png"/><Relationship Id="rId48" Type="http://schemas.openxmlformats.org/officeDocument/2006/relationships/image" Target="../media/image370.png"/><Relationship Id="rId8" Type="http://schemas.openxmlformats.org/officeDocument/2006/relationships/image" Target="../media/image330.png"/><Relationship Id="rId51" Type="http://schemas.openxmlformats.org/officeDocument/2006/relationships/image" Target="../media/image373.png"/><Relationship Id="rId3" Type="http://schemas.openxmlformats.org/officeDocument/2006/relationships/image" Target="../media/image325.png"/><Relationship Id="rId12" Type="http://schemas.openxmlformats.org/officeDocument/2006/relationships/image" Target="../media/image334.png"/><Relationship Id="rId17" Type="http://schemas.openxmlformats.org/officeDocument/2006/relationships/image" Target="../media/image339.png"/><Relationship Id="rId25" Type="http://schemas.openxmlformats.org/officeDocument/2006/relationships/image" Target="../media/image347.png"/><Relationship Id="rId33" Type="http://schemas.openxmlformats.org/officeDocument/2006/relationships/image" Target="../media/image355.png"/><Relationship Id="rId38" Type="http://schemas.openxmlformats.org/officeDocument/2006/relationships/image" Target="../media/image360.png"/><Relationship Id="rId46" Type="http://schemas.openxmlformats.org/officeDocument/2006/relationships/image" Target="../media/image368.png"/><Relationship Id="rId20" Type="http://schemas.openxmlformats.org/officeDocument/2006/relationships/image" Target="../media/image342.png"/><Relationship Id="rId41" Type="http://schemas.openxmlformats.org/officeDocument/2006/relationships/image" Target="../media/image363.png"/><Relationship Id="rId1" Type="http://schemas.openxmlformats.org/officeDocument/2006/relationships/slideLayout" Target="../slideLayouts/slideLayout5.xml"/><Relationship Id="rId6" Type="http://schemas.openxmlformats.org/officeDocument/2006/relationships/image" Target="../media/image328.png"/><Relationship Id="rId15" Type="http://schemas.openxmlformats.org/officeDocument/2006/relationships/image" Target="../media/image337.png"/><Relationship Id="rId23" Type="http://schemas.openxmlformats.org/officeDocument/2006/relationships/image" Target="../media/image345.png"/><Relationship Id="rId28" Type="http://schemas.openxmlformats.org/officeDocument/2006/relationships/image" Target="../media/image350.png"/><Relationship Id="rId36" Type="http://schemas.openxmlformats.org/officeDocument/2006/relationships/image" Target="../media/image358.png"/><Relationship Id="rId49" Type="http://schemas.openxmlformats.org/officeDocument/2006/relationships/image" Target="../media/image371.png"/></Relationships>
</file>

<file path=ppt/slides/_rels/slide47.xml.rels><?xml version="1.0" encoding="UTF-8" standalone="yes"?>
<Relationships xmlns="http://schemas.openxmlformats.org/package/2006/relationships"><Relationship Id="rId13" Type="http://schemas.openxmlformats.org/officeDocument/2006/relationships/image" Target="../media/image386.png"/><Relationship Id="rId18" Type="http://schemas.openxmlformats.org/officeDocument/2006/relationships/image" Target="../media/image391.png"/><Relationship Id="rId26" Type="http://schemas.openxmlformats.org/officeDocument/2006/relationships/image" Target="../media/image399.png"/><Relationship Id="rId39" Type="http://schemas.openxmlformats.org/officeDocument/2006/relationships/image" Target="../media/image412.png"/><Relationship Id="rId21" Type="http://schemas.openxmlformats.org/officeDocument/2006/relationships/image" Target="../media/image394.png"/><Relationship Id="rId34" Type="http://schemas.openxmlformats.org/officeDocument/2006/relationships/image" Target="../media/image407.png"/><Relationship Id="rId42" Type="http://schemas.openxmlformats.org/officeDocument/2006/relationships/image" Target="../media/image415.png"/><Relationship Id="rId47" Type="http://schemas.openxmlformats.org/officeDocument/2006/relationships/image" Target="../media/image420.png"/><Relationship Id="rId50" Type="http://schemas.openxmlformats.org/officeDocument/2006/relationships/image" Target="../media/image423.png"/><Relationship Id="rId55" Type="http://schemas.openxmlformats.org/officeDocument/2006/relationships/image" Target="../media/image428.png"/><Relationship Id="rId7" Type="http://schemas.openxmlformats.org/officeDocument/2006/relationships/image" Target="../media/image380.png"/><Relationship Id="rId2" Type="http://schemas.openxmlformats.org/officeDocument/2006/relationships/image" Target="../media/image15.jpeg"/><Relationship Id="rId16" Type="http://schemas.openxmlformats.org/officeDocument/2006/relationships/image" Target="../media/image389.png"/><Relationship Id="rId29" Type="http://schemas.openxmlformats.org/officeDocument/2006/relationships/image" Target="../media/image402.png"/><Relationship Id="rId11" Type="http://schemas.openxmlformats.org/officeDocument/2006/relationships/image" Target="../media/image384.png"/><Relationship Id="rId24" Type="http://schemas.openxmlformats.org/officeDocument/2006/relationships/image" Target="../media/image397.png"/><Relationship Id="rId32" Type="http://schemas.openxmlformats.org/officeDocument/2006/relationships/image" Target="../media/image405.png"/><Relationship Id="rId37" Type="http://schemas.openxmlformats.org/officeDocument/2006/relationships/image" Target="../media/image410.png"/><Relationship Id="rId40" Type="http://schemas.openxmlformats.org/officeDocument/2006/relationships/image" Target="../media/image413.png"/><Relationship Id="rId45" Type="http://schemas.openxmlformats.org/officeDocument/2006/relationships/image" Target="../media/image418.png"/><Relationship Id="rId53" Type="http://schemas.openxmlformats.org/officeDocument/2006/relationships/image" Target="../media/image426.png"/><Relationship Id="rId5" Type="http://schemas.openxmlformats.org/officeDocument/2006/relationships/image" Target="../media/image378.png"/><Relationship Id="rId10" Type="http://schemas.openxmlformats.org/officeDocument/2006/relationships/image" Target="../media/image383.png"/><Relationship Id="rId19" Type="http://schemas.openxmlformats.org/officeDocument/2006/relationships/image" Target="../media/image392.png"/><Relationship Id="rId31" Type="http://schemas.openxmlformats.org/officeDocument/2006/relationships/image" Target="../media/image404.png"/><Relationship Id="rId44" Type="http://schemas.openxmlformats.org/officeDocument/2006/relationships/image" Target="../media/image417.png"/><Relationship Id="rId52" Type="http://schemas.openxmlformats.org/officeDocument/2006/relationships/image" Target="../media/image425.png"/><Relationship Id="rId4" Type="http://schemas.openxmlformats.org/officeDocument/2006/relationships/image" Target="../media/image377.png"/><Relationship Id="rId9" Type="http://schemas.openxmlformats.org/officeDocument/2006/relationships/image" Target="../media/image382.png"/><Relationship Id="rId14" Type="http://schemas.openxmlformats.org/officeDocument/2006/relationships/image" Target="../media/image387.png"/><Relationship Id="rId22" Type="http://schemas.openxmlformats.org/officeDocument/2006/relationships/image" Target="../media/image395.png"/><Relationship Id="rId27" Type="http://schemas.openxmlformats.org/officeDocument/2006/relationships/image" Target="../media/image400.png"/><Relationship Id="rId30" Type="http://schemas.openxmlformats.org/officeDocument/2006/relationships/image" Target="../media/image403.png"/><Relationship Id="rId35" Type="http://schemas.openxmlformats.org/officeDocument/2006/relationships/image" Target="../media/image408.png"/><Relationship Id="rId43" Type="http://schemas.openxmlformats.org/officeDocument/2006/relationships/image" Target="../media/image416.png"/><Relationship Id="rId48" Type="http://schemas.openxmlformats.org/officeDocument/2006/relationships/image" Target="../media/image421.png"/><Relationship Id="rId56" Type="http://schemas.openxmlformats.org/officeDocument/2006/relationships/image" Target="../media/image429.png"/><Relationship Id="rId8" Type="http://schemas.openxmlformats.org/officeDocument/2006/relationships/image" Target="../media/image381.png"/><Relationship Id="rId51" Type="http://schemas.openxmlformats.org/officeDocument/2006/relationships/image" Target="../media/image424.png"/><Relationship Id="rId3" Type="http://schemas.openxmlformats.org/officeDocument/2006/relationships/image" Target="../media/image376.png"/><Relationship Id="rId12" Type="http://schemas.openxmlformats.org/officeDocument/2006/relationships/image" Target="../media/image385.png"/><Relationship Id="rId17" Type="http://schemas.openxmlformats.org/officeDocument/2006/relationships/image" Target="../media/image390.png"/><Relationship Id="rId25" Type="http://schemas.openxmlformats.org/officeDocument/2006/relationships/image" Target="../media/image398.png"/><Relationship Id="rId33" Type="http://schemas.openxmlformats.org/officeDocument/2006/relationships/image" Target="../media/image406.png"/><Relationship Id="rId38" Type="http://schemas.openxmlformats.org/officeDocument/2006/relationships/image" Target="../media/image411.png"/><Relationship Id="rId46" Type="http://schemas.openxmlformats.org/officeDocument/2006/relationships/image" Target="../media/image419.png"/><Relationship Id="rId20" Type="http://schemas.openxmlformats.org/officeDocument/2006/relationships/image" Target="../media/image393.png"/><Relationship Id="rId41" Type="http://schemas.openxmlformats.org/officeDocument/2006/relationships/image" Target="../media/image414.png"/><Relationship Id="rId54" Type="http://schemas.openxmlformats.org/officeDocument/2006/relationships/image" Target="../media/image427.png"/><Relationship Id="rId1" Type="http://schemas.openxmlformats.org/officeDocument/2006/relationships/slideLayout" Target="../slideLayouts/slideLayout5.xml"/><Relationship Id="rId6" Type="http://schemas.openxmlformats.org/officeDocument/2006/relationships/image" Target="../media/image379.png"/><Relationship Id="rId15" Type="http://schemas.openxmlformats.org/officeDocument/2006/relationships/image" Target="../media/image388.png"/><Relationship Id="rId23" Type="http://schemas.openxmlformats.org/officeDocument/2006/relationships/image" Target="../media/image396.png"/><Relationship Id="rId28" Type="http://schemas.openxmlformats.org/officeDocument/2006/relationships/image" Target="../media/image401.png"/><Relationship Id="rId36" Type="http://schemas.openxmlformats.org/officeDocument/2006/relationships/image" Target="../media/image409.png"/><Relationship Id="rId49" Type="http://schemas.openxmlformats.org/officeDocument/2006/relationships/image" Target="../media/image422.png"/></Relationships>
</file>

<file path=ppt/slides/_rels/slide48.xml.rels><?xml version="1.0" encoding="UTF-8" standalone="yes"?>
<Relationships xmlns="http://schemas.openxmlformats.org/package/2006/relationships"><Relationship Id="rId26" Type="http://schemas.openxmlformats.org/officeDocument/2006/relationships/image" Target="../media/image453.png"/><Relationship Id="rId21" Type="http://schemas.openxmlformats.org/officeDocument/2006/relationships/image" Target="../media/image448.png"/><Relationship Id="rId34" Type="http://schemas.openxmlformats.org/officeDocument/2006/relationships/image" Target="../media/image461.png"/><Relationship Id="rId42" Type="http://schemas.openxmlformats.org/officeDocument/2006/relationships/image" Target="../media/image469.png"/><Relationship Id="rId47" Type="http://schemas.openxmlformats.org/officeDocument/2006/relationships/image" Target="../media/image474.png"/><Relationship Id="rId50" Type="http://schemas.openxmlformats.org/officeDocument/2006/relationships/image" Target="../media/image477.png"/><Relationship Id="rId55" Type="http://schemas.openxmlformats.org/officeDocument/2006/relationships/image" Target="../media/image482.png"/><Relationship Id="rId63" Type="http://schemas.openxmlformats.org/officeDocument/2006/relationships/image" Target="../media/image490.png"/><Relationship Id="rId7" Type="http://schemas.openxmlformats.org/officeDocument/2006/relationships/image" Target="../media/image434.png"/><Relationship Id="rId2" Type="http://schemas.openxmlformats.org/officeDocument/2006/relationships/image" Target="../media/image15.jpeg"/><Relationship Id="rId16" Type="http://schemas.openxmlformats.org/officeDocument/2006/relationships/image" Target="../media/image443.png"/><Relationship Id="rId29" Type="http://schemas.openxmlformats.org/officeDocument/2006/relationships/image" Target="../media/image456.png"/><Relationship Id="rId11" Type="http://schemas.openxmlformats.org/officeDocument/2006/relationships/image" Target="../media/image438.png"/><Relationship Id="rId24" Type="http://schemas.openxmlformats.org/officeDocument/2006/relationships/image" Target="../media/image451.png"/><Relationship Id="rId32" Type="http://schemas.openxmlformats.org/officeDocument/2006/relationships/image" Target="../media/image459.png"/><Relationship Id="rId37" Type="http://schemas.openxmlformats.org/officeDocument/2006/relationships/image" Target="../media/image464.png"/><Relationship Id="rId40" Type="http://schemas.openxmlformats.org/officeDocument/2006/relationships/image" Target="../media/image467.png"/><Relationship Id="rId45" Type="http://schemas.openxmlformats.org/officeDocument/2006/relationships/image" Target="../media/image472.png"/><Relationship Id="rId53" Type="http://schemas.openxmlformats.org/officeDocument/2006/relationships/image" Target="../media/image480.png"/><Relationship Id="rId58" Type="http://schemas.openxmlformats.org/officeDocument/2006/relationships/image" Target="../media/image485.png"/><Relationship Id="rId66" Type="http://schemas.openxmlformats.org/officeDocument/2006/relationships/image" Target="../media/image493.png"/><Relationship Id="rId5" Type="http://schemas.openxmlformats.org/officeDocument/2006/relationships/image" Target="../media/image432.png"/><Relationship Id="rId61" Type="http://schemas.openxmlformats.org/officeDocument/2006/relationships/image" Target="../media/image488.png"/><Relationship Id="rId19" Type="http://schemas.openxmlformats.org/officeDocument/2006/relationships/image" Target="../media/image446.png"/><Relationship Id="rId14" Type="http://schemas.openxmlformats.org/officeDocument/2006/relationships/image" Target="../media/image441.png"/><Relationship Id="rId22" Type="http://schemas.openxmlformats.org/officeDocument/2006/relationships/image" Target="../media/image449.png"/><Relationship Id="rId27" Type="http://schemas.openxmlformats.org/officeDocument/2006/relationships/image" Target="../media/image454.png"/><Relationship Id="rId30" Type="http://schemas.openxmlformats.org/officeDocument/2006/relationships/image" Target="../media/image457.png"/><Relationship Id="rId35" Type="http://schemas.openxmlformats.org/officeDocument/2006/relationships/image" Target="../media/image462.png"/><Relationship Id="rId43" Type="http://schemas.openxmlformats.org/officeDocument/2006/relationships/image" Target="../media/image470.png"/><Relationship Id="rId48" Type="http://schemas.openxmlformats.org/officeDocument/2006/relationships/image" Target="../media/image475.png"/><Relationship Id="rId56" Type="http://schemas.openxmlformats.org/officeDocument/2006/relationships/image" Target="../media/image483.png"/><Relationship Id="rId64" Type="http://schemas.openxmlformats.org/officeDocument/2006/relationships/image" Target="../media/image491.png"/><Relationship Id="rId8" Type="http://schemas.openxmlformats.org/officeDocument/2006/relationships/image" Target="../media/image435.png"/><Relationship Id="rId51" Type="http://schemas.openxmlformats.org/officeDocument/2006/relationships/image" Target="../media/image478.png"/><Relationship Id="rId3" Type="http://schemas.openxmlformats.org/officeDocument/2006/relationships/image" Target="../media/image430.png"/><Relationship Id="rId12" Type="http://schemas.openxmlformats.org/officeDocument/2006/relationships/image" Target="../media/image439.png"/><Relationship Id="rId17" Type="http://schemas.openxmlformats.org/officeDocument/2006/relationships/image" Target="../media/image444.png"/><Relationship Id="rId25" Type="http://schemas.openxmlformats.org/officeDocument/2006/relationships/image" Target="../media/image452.png"/><Relationship Id="rId33" Type="http://schemas.openxmlformats.org/officeDocument/2006/relationships/image" Target="../media/image460.png"/><Relationship Id="rId38" Type="http://schemas.openxmlformats.org/officeDocument/2006/relationships/image" Target="../media/image465.png"/><Relationship Id="rId46" Type="http://schemas.openxmlformats.org/officeDocument/2006/relationships/image" Target="../media/image473.png"/><Relationship Id="rId59" Type="http://schemas.openxmlformats.org/officeDocument/2006/relationships/image" Target="../media/image486.png"/><Relationship Id="rId20" Type="http://schemas.openxmlformats.org/officeDocument/2006/relationships/image" Target="../media/image447.png"/><Relationship Id="rId41" Type="http://schemas.openxmlformats.org/officeDocument/2006/relationships/image" Target="../media/image468.png"/><Relationship Id="rId54" Type="http://schemas.openxmlformats.org/officeDocument/2006/relationships/image" Target="../media/image481.png"/><Relationship Id="rId62" Type="http://schemas.openxmlformats.org/officeDocument/2006/relationships/image" Target="../media/image489.png"/><Relationship Id="rId1" Type="http://schemas.openxmlformats.org/officeDocument/2006/relationships/slideLayout" Target="../slideLayouts/slideLayout5.xml"/><Relationship Id="rId6" Type="http://schemas.openxmlformats.org/officeDocument/2006/relationships/image" Target="../media/image433.png"/><Relationship Id="rId15" Type="http://schemas.openxmlformats.org/officeDocument/2006/relationships/image" Target="../media/image442.png"/><Relationship Id="rId23" Type="http://schemas.openxmlformats.org/officeDocument/2006/relationships/image" Target="../media/image450.png"/><Relationship Id="rId28" Type="http://schemas.openxmlformats.org/officeDocument/2006/relationships/image" Target="../media/image455.png"/><Relationship Id="rId36" Type="http://schemas.openxmlformats.org/officeDocument/2006/relationships/image" Target="../media/image463.png"/><Relationship Id="rId49" Type="http://schemas.openxmlformats.org/officeDocument/2006/relationships/image" Target="../media/image476.png"/><Relationship Id="rId57" Type="http://schemas.openxmlformats.org/officeDocument/2006/relationships/image" Target="../media/image484.png"/><Relationship Id="rId10" Type="http://schemas.openxmlformats.org/officeDocument/2006/relationships/image" Target="../media/image437.png"/><Relationship Id="rId31" Type="http://schemas.openxmlformats.org/officeDocument/2006/relationships/image" Target="../media/image458.png"/><Relationship Id="rId44" Type="http://schemas.openxmlformats.org/officeDocument/2006/relationships/image" Target="../media/image471.png"/><Relationship Id="rId52" Type="http://schemas.openxmlformats.org/officeDocument/2006/relationships/image" Target="../media/image479.png"/><Relationship Id="rId60" Type="http://schemas.openxmlformats.org/officeDocument/2006/relationships/image" Target="../media/image487.png"/><Relationship Id="rId65" Type="http://schemas.openxmlformats.org/officeDocument/2006/relationships/image" Target="../media/image492.png"/><Relationship Id="rId4" Type="http://schemas.openxmlformats.org/officeDocument/2006/relationships/image" Target="../media/image431.png"/><Relationship Id="rId9" Type="http://schemas.openxmlformats.org/officeDocument/2006/relationships/image" Target="../media/image436.png"/><Relationship Id="rId13" Type="http://schemas.openxmlformats.org/officeDocument/2006/relationships/image" Target="../media/image440.png"/><Relationship Id="rId18" Type="http://schemas.openxmlformats.org/officeDocument/2006/relationships/image" Target="../media/image445.png"/><Relationship Id="rId39" Type="http://schemas.openxmlformats.org/officeDocument/2006/relationships/image" Target="../media/image466.png"/></Relationships>
</file>

<file path=ppt/slides/_rels/slide49.xml.rels><?xml version="1.0" encoding="UTF-8" standalone="yes"?>
<Relationships xmlns="http://schemas.openxmlformats.org/package/2006/relationships"><Relationship Id="rId26" Type="http://schemas.openxmlformats.org/officeDocument/2006/relationships/image" Target="../media/image517.png"/><Relationship Id="rId21" Type="http://schemas.openxmlformats.org/officeDocument/2006/relationships/image" Target="../media/image512.png"/><Relationship Id="rId42" Type="http://schemas.openxmlformats.org/officeDocument/2006/relationships/image" Target="../media/image533.png"/><Relationship Id="rId47" Type="http://schemas.openxmlformats.org/officeDocument/2006/relationships/image" Target="../media/image538.png"/><Relationship Id="rId63" Type="http://schemas.openxmlformats.org/officeDocument/2006/relationships/image" Target="../media/image554.png"/><Relationship Id="rId68" Type="http://schemas.openxmlformats.org/officeDocument/2006/relationships/image" Target="../media/image559.png"/><Relationship Id="rId7" Type="http://schemas.openxmlformats.org/officeDocument/2006/relationships/image" Target="../media/image498.png"/><Relationship Id="rId2" Type="http://schemas.openxmlformats.org/officeDocument/2006/relationships/image" Target="../media/image14.jpeg"/><Relationship Id="rId16" Type="http://schemas.openxmlformats.org/officeDocument/2006/relationships/image" Target="../media/image507.png"/><Relationship Id="rId29" Type="http://schemas.openxmlformats.org/officeDocument/2006/relationships/image" Target="../media/image520.png"/><Relationship Id="rId11" Type="http://schemas.openxmlformats.org/officeDocument/2006/relationships/image" Target="../media/image502.png"/><Relationship Id="rId24" Type="http://schemas.openxmlformats.org/officeDocument/2006/relationships/image" Target="../media/image515.png"/><Relationship Id="rId32" Type="http://schemas.openxmlformats.org/officeDocument/2006/relationships/image" Target="../media/image523.png"/><Relationship Id="rId37" Type="http://schemas.openxmlformats.org/officeDocument/2006/relationships/image" Target="../media/image528.png"/><Relationship Id="rId40" Type="http://schemas.openxmlformats.org/officeDocument/2006/relationships/image" Target="../media/image531.png"/><Relationship Id="rId45" Type="http://schemas.openxmlformats.org/officeDocument/2006/relationships/image" Target="../media/image536.png"/><Relationship Id="rId53" Type="http://schemas.openxmlformats.org/officeDocument/2006/relationships/image" Target="../media/image544.png"/><Relationship Id="rId58" Type="http://schemas.openxmlformats.org/officeDocument/2006/relationships/image" Target="../media/image549.png"/><Relationship Id="rId66" Type="http://schemas.openxmlformats.org/officeDocument/2006/relationships/image" Target="../media/image557.png"/><Relationship Id="rId5" Type="http://schemas.openxmlformats.org/officeDocument/2006/relationships/image" Target="../media/image496.png"/><Relationship Id="rId61" Type="http://schemas.openxmlformats.org/officeDocument/2006/relationships/image" Target="../media/image552.png"/><Relationship Id="rId19" Type="http://schemas.openxmlformats.org/officeDocument/2006/relationships/image" Target="../media/image510.png"/><Relationship Id="rId14" Type="http://schemas.openxmlformats.org/officeDocument/2006/relationships/image" Target="../media/image505.png"/><Relationship Id="rId22" Type="http://schemas.openxmlformats.org/officeDocument/2006/relationships/image" Target="../media/image513.png"/><Relationship Id="rId27" Type="http://schemas.openxmlformats.org/officeDocument/2006/relationships/image" Target="../media/image518.png"/><Relationship Id="rId30" Type="http://schemas.openxmlformats.org/officeDocument/2006/relationships/image" Target="../media/image521.png"/><Relationship Id="rId35" Type="http://schemas.openxmlformats.org/officeDocument/2006/relationships/image" Target="../media/image526.png"/><Relationship Id="rId43" Type="http://schemas.openxmlformats.org/officeDocument/2006/relationships/image" Target="../media/image534.png"/><Relationship Id="rId48" Type="http://schemas.openxmlformats.org/officeDocument/2006/relationships/image" Target="../media/image539.png"/><Relationship Id="rId56" Type="http://schemas.openxmlformats.org/officeDocument/2006/relationships/image" Target="../media/image547.png"/><Relationship Id="rId64" Type="http://schemas.openxmlformats.org/officeDocument/2006/relationships/image" Target="../media/image555.png"/><Relationship Id="rId69" Type="http://schemas.openxmlformats.org/officeDocument/2006/relationships/image" Target="../media/image560.png"/><Relationship Id="rId8" Type="http://schemas.openxmlformats.org/officeDocument/2006/relationships/image" Target="../media/image499.png"/><Relationship Id="rId51" Type="http://schemas.openxmlformats.org/officeDocument/2006/relationships/image" Target="../media/image542.png"/><Relationship Id="rId3" Type="http://schemas.openxmlformats.org/officeDocument/2006/relationships/image" Target="../media/image494.png"/><Relationship Id="rId12" Type="http://schemas.openxmlformats.org/officeDocument/2006/relationships/image" Target="../media/image503.png"/><Relationship Id="rId17" Type="http://schemas.openxmlformats.org/officeDocument/2006/relationships/image" Target="../media/image508.png"/><Relationship Id="rId25" Type="http://schemas.openxmlformats.org/officeDocument/2006/relationships/image" Target="../media/image516.png"/><Relationship Id="rId33" Type="http://schemas.openxmlformats.org/officeDocument/2006/relationships/image" Target="../media/image524.png"/><Relationship Id="rId38" Type="http://schemas.openxmlformats.org/officeDocument/2006/relationships/image" Target="../media/image529.png"/><Relationship Id="rId46" Type="http://schemas.openxmlformats.org/officeDocument/2006/relationships/image" Target="../media/image537.png"/><Relationship Id="rId59" Type="http://schemas.openxmlformats.org/officeDocument/2006/relationships/image" Target="../media/image550.png"/><Relationship Id="rId67" Type="http://schemas.openxmlformats.org/officeDocument/2006/relationships/image" Target="../media/image558.png"/><Relationship Id="rId20" Type="http://schemas.openxmlformats.org/officeDocument/2006/relationships/image" Target="../media/image511.png"/><Relationship Id="rId41" Type="http://schemas.openxmlformats.org/officeDocument/2006/relationships/image" Target="../media/image532.png"/><Relationship Id="rId54" Type="http://schemas.openxmlformats.org/officeDocument/2006/relationships/image" Target="../media/image545.png"/><Relationship Id="rId62" Type="http://schemas.openxmlformats.org/officeDocument/2006/relationships/image" Target="../media/image553.png"/><Relationship Id="rId70" Type="http://schemas.openxmlformats.org/officeDocument/2006/relationships/image" Target="../media/image561.png"/><Relationship Id="rId1" Type="http://schemas.openxmlformats.org/officeDocument/2006/relationships/slideLayout" Target="../slideLayouts/slideLayout5.xml"/><Relationship Id="rId6" Type="http://schemas.openxmlformats.org/officeDocument/2006/relationships/image" Target="../media/image497.png"/><Relationship Id="rId15" Type="http://schemas.openxmlformats.org/officeDocument/2006/relationships/image" Target="../media/image506.png"/><Relationship Id="rId23" Type="http://schemas.openxmlformats.org/officeDocument/2006/relationships/image" Target="../media/image514.png"/><Relationship Id="rId28" Type="http://schemas.openxmlformats.org/officeDocument/2006/relationships/image" Target="../media/image519.png"/><Relationship Id="rId36" Type="http://schemas.openxmlformats.org/officeDocument/2006/relationships/image" Target="../media/image527.png"/><Relationship Id="rId49" Type="http://schemas.openxmlformats.org/officeDocument/2006/relationships/image" Target="../media/image540.png"/><Relationship Id="rId57" Type="http://schemas.openxmlformats.org/officeDocument/2006/relationships/image" Target="../media/image548.png"/><Relationship Id="rId10" Type="http://schemas.openxmlformats.org/officeDocument/2006/relationships/image" Target="../media/image501.png"/><Relationship Id="rId31" Type="http://schemas.openxmlformats.org/officeDocument/2006/relationships/image" Target="../media/image522.png"/><Relationship Id="rId44" Type="http://schemas.openxmlformats.org/officeDocument/2006/relationships/image" Target="../media/image535.png"/><Relationship Id="rId52" Type="http://schemas.openxmlformats.org/officeDocument/2006/relationships/image" Target="../media/image543.png"/><Relationship Id="rId60" Type="http://schemas.openxmlformats.org/officeDocument/2006/relationships/image" Target="../media/image551.png"/><Relationship Id="rId65" Type="http://schemas.openxmlformats.org/officeDocument/2006/relationships/image" Target="../media/image556.png"/><Relationship Id="rId4" Type="http://schemas.openxmlformats.org/officeDocument/2006/relationships/image" Target="../media/image495.png"/><Relationship Id="rId9" Type="http://schemas.openxmlformats.org/officeDocument/2006/relationships/image" Target="../media/image500.png"/><Relationship Id="rId13" Type="http://schemas.openxmlformats.org/officeDocument/2006/relationships/image" Target="../media/image504.png"/><Relationship Id="rId18" Type="http://schemas.openxmlformats.org/officeDocument/2006/relationships/image" Target="../media/image509.png"/><Relationship Id="rId39" Type="http://schemas.openxmlformats.org/officeDocument/2006/relationships/image" Target="../media/image530.png"/><Relationship Id="rId34" Type="http://schemas.openxmlformats.org/officeDocument/2006/relationships/image" Target="../media/image525.png"/><Relationship Id="rId50" Type="http://schemas.openxmlformats.org/officeDocument/2006/relationships/image" Target="../media/image541.png"/><Relationship Id="rId55" Type="http://schemas.openxmlformats.org/officeDocument/2006/relationships/image" Target="../media/image546.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3" Type="http://schemas.openxmlformats.org/officeDocument/2006/relationships/image" Target="../media/image572.png"/><Relationship Id="rId18" Type="http://schemas.openxmlformats.org/officeDocument/2006/relationships/image" Target="../media/image577.png"/><Relationship Id="rId26" Type="http://schemas.openxmlformats.org/officeDocument/2006/relationships/image" Target="../media/image585.png"/><Relationship Id="rId39" Type="http://schemas.openxmlformats.org/officeDocument/2006/relationships/image" Target="../media/image598.png"/><Relationship Id="rId21" Type="http://schemas.openxmlformats.org/officeDocument/2006/relationships/image" Target="../media/image580.png"/><Relationship Id="rId34" Type="http://schemas.openxmlformats.org/officeDocument/2006/relationships/image" Target="../media/image593.png"/><Relationship Id="rId42" Type="http://schemas.openxmlformats.org/officeDocument/2006/relationships/image" Target="../media/image601.png"/><Relationship Id="rId47" Type="http://schemas.openxmlformats.org/officeDocument/2006/relationships/image" Target="../media/image606.png"/><Relationship Id="rId50" Type="http://schemas.openxmlformats.org/officeDocument/2006/relationships/image" Target="../media/image609.png"/><Relationship Id="rId55" Type="http://schemas.openxmlformats.org/officeDocument/2006/relationships/image" Target="../media/image614.png"/><Relationship Id="rId7" Type="http://schemas.openxmlformats.org/officeDocument/2006/relationships/image" Target="../media/image566.png"/><Relationship Id="rId2" Type="http://schemas.openxmlformats.org/officeDocument/2006/relationships/image" Target="../media/image15.jpeg"/><Relationship Id="rId16" Type="http://schemas.openxmlformats.org/officeDocument/2006/relationships/image" Target="../media/image575.png"/><Relationship Id="rId29" Type="http://schemas.openxmlformats.org/officeDocument/2006/relationships/image" Target="../media/image588.png"/><Relationship Id="rId11" Type="http://schemas.openxmlformats.org/officeDocument/2006/relationships/image" Target="../media/image570.png"/><Relationship Id="rId24" Type="http://schemas.openxmlformats.org/officeDocument/2006/relationships/image" Target="../media/image583.png"/><Relationship Id="rId32" Type="http://schemas.openxmlformats.org/officeDocument/2006/relationships/image" Target="../media/image591.png"/><Relationship Id="rId37" Type="http://schemas.openxmlformats.org/officeDocument/2006/relationships/image" Target="../media/image596.png"/><Relationship Id="rId40" Type="http://schemas.openxmlformats.org/officeDocument/2006/relationships/image" Target="../media/image599.png"/><Relationship Id="rId45" Type="http://schemas.openxmlformats.org/officeDocument/2006/relationships/image" Target="../media/image604.png"/><Relationship Id="rId53" Type="http://schemas.openxmlformats.org/officeDocument/2006/relationships/image" Target="../media/image612.png"/><Relationship Id="rId58" Type="http://schemas.openxmlformats.org/officeDocument/2006/relationships/image" Target="../media/image617.png"/><Relationship Id="rId5" Type="http://schemas.openxmlformats.org/officeDocument/2006/relationships/image" Target="../media/image564.png"/><Relationship Id="rId19" Type="http://schemas.openxmlformats.org/officeDocument/2006/relationships/image" Target="../media/image578.png"/><Relationship Id="rId4" Type="http://schemas.openxmlformats.org/officeDocument/2006/relationships/image" Target="../media/image563.png"/><Relationship Id="rId9" Type="http://schemas.openxmlformats.org/officeDocument/2006/relationships/image" Target="../media/image568.png"/><Relationship Id="rId14" Type="http://schemas.openxmlformats.org/officeDocument/2006/relationships/image" Target="../media/image573.png"/><Relationship Id="rId22" Type="http://schemas.openxmlformats.org/officeDocument/2006/relationships/image" Target="../media/image581.png"/><Relationship Id="rId27" Type="http://schemas.openxmlformats.org/officeDocument/2006/relationships/image" Target="../media/image586.png"/><Relationship Id="rId30" Type="http://schemas.openxmlformats.org/officeDocument/2006/relationships/image" Target="../media/image589.png"/><Relationship Id="rId35" Type="http://schemas.openxmlformats.org/officeDocument/2006/relationships/image" Target="../media/image594.png"/><Relationship Id="rId43" Type="http://schemas.openxmlformats.org/officeDocument/2006/relationships/image" Target="../media/image602.png"/><Relationship Id="rId48" Type="http://schemas.openxmlformats.org/officeDocument/2006/relationships/image" Target="../media/image607.png"/><Relationship Id="rId56" Type="http://schemas.openxmlformats.org/officeDocument/2006/relationships/image" Target="../media/image615.png"/><Relationship Id="rId8" Type="http://schemas.openxmlformats.org/officeDocument/2006/relationships/image" Target="../media/image567.png"/><Relationship Id="rId51" Type="http://schemas.openxmlformats.org/officeDocument/2006/relationships/image" Target="../media/image610.png"/><Relationship Id="rId3" Type="http://schemas.openxmlformats.org/officeDocument/2006/relationships/image" Target="../media/image562.png"/><Relationship Id="rId12" Type="http://schemas.openxmlformats.org/officeDocument/2006/relationships/image" Target="../media/image571.png"/><Relationship Id="rId17" Type="http://schemas.openxmlformats.org/officeDocument/2006/relationships/image" Target="../media/image576.png"/><Relationship Id="rId25" Type="http://schemas.openxmlformats.org/officeDocument/2006/relationships/image" Target="../media/image584.png"/><Relationship Id="rId33" Type="http://schemas.openxmlformats.org/officeDocument/2006/relationships/image" Target="../media/image592.png"/><Relationship Id="rId38" Type="http://schemas.openxmlformats.org/officeDocument/2006/relationships/image" Target="../media/image597.png"/><Relationship Id="rId46" Type="http://schemas.openxmlformats.org/officeDocument/2006/relationships/image" Target="../media/image605.png"/><Relationship Id="rId59" Type="http://schemas.openxmlformats.org/officeDocument/2006/relationships/image" Target="../media/image618.png"/><Relationship Id="rId20" Type="http://schemas.openxmlformats.org/officeDocument/2006/relationships/image" Target="../media/image579.png"/><Relationship Id="rId41" Type="http://schemas.openxmlformats.org/officeDocument/2006/relationships/image" Target="../media/image600.png"/><Relationship Id="rId54" Type="http://schemas.openxmlformats.org/officeDocument/2006/relationships/image" Target="../media/image613.png"/><Relationship Id="rId1" Type="http://schemas.openxmlformats.org/officeDocument/2006/relationships/slideLayout" Target="../slideLayouts/slideLayout5.xml"/><Relationship Id="rId6" Type="http://schemas.openxmlformats.org/officeDocument/2006/relationships/image" Target="../media/image565.png"/><Relationship Id="rId15" Type="http://schemas.openxmlformats.org/officeDocument/2006/relationships/image" Target="../media/image574.png"/><Relationship Id="rId23" Type="http://schemas.openxmlformats.org/officeDocument/2006/relationships/image" Target="../media/image582.png"/><Relationship Id="rId28" Type="http://schemas.openxmlformats.org/officeDocument/2006/relationships/image" Target="../media/image587.png"/><Relationship Id="rId36" Type="http://schemas.openxmlformats.org/officeDocument/2006/relationships/image" Target="../media/image595.png"/><Relationship Id="rId49" Type="http://schemas.openxmlformats.org/officeDocument/2006/relationships/image" Target="../media/image608.png"/><Relationship Id="rId57" Type="http://schemas.openxmlformats.org/officeDocument/2006/relationships/image" Target="../media/image616.png"/><Relationship Id="rId10" Type="http://schemas.openxmlformats.org/officeDocument/2006/relationships/image" Target="../media/image569.png"/><Relationship Id="rId31" Type="http://schemas.openxmlformats.org/officeDocument/2006/relationships/image" Target="../media/image590.png"/><Relationship Id="rId44" Type="http://schemas.openxmlformats.org/officeDocument/2006/relationships/image" Target="../media/image603.png"/><Relationship Id="rId52" Type="http://schemas.openxmlformats.org/officeDocument/2006/relationships/image" Target="../media/image611.png"/><Relationship Id="rId60" Type="http://schemas.openxmlformats.org/officeDocument/2006/relationships/image" Target="../media/image619.png"/></Relationships>
</file>

<file path=ppt/slides/_rels/slide51.xml.rels><?xml version="1.0" encoding="UTF-8" standalone="yes"?>
<Relationships xmlns="http://schemas.openxmlformats.org/package/2006/relationships"><Relationship Id="rId2" Type="http://schemas.openxmlformats.org/officeDocument/2006/relationships/image" Target="../media/image6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654B091-7424-4FE9-B757-23ED94C13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object 2">
            <a:extLst>
              <a:ext uri="{FF2B5EF4-FFF2-40B4-BE49-F238E27FC236}">
                <a16:creationId xmlns:a16="http://schemas.microsoft.com/office/drawing/2014/main" id="{3DD1DAEC-EA7F-4CB1-B280-1E885C7A64DE}"/>
              </a:ext>
            </a:extLst>
          </p:cNvPr>
          <p:cNvGrpSpPr>
            <a:grpSpLocks/>
          </p:cNvGrpSpPr>
          <p:nvPr/>
        </p:nvGrpSpPr>
        <p:grpSpPr bwMode="auto">
          <a:xfrm>
            <a:off x="0" y="0"/>
            <a:ext cx="12192000" cy="6858000"/>
            <a:chOff x="0" y="0"/>
            <a:chExt cx="12192000" cy="6858000"/>
          </a:xfrm>
        </p:grpSpPr>
        <p:pic>
          <p:nvPicPr>
            <p:cNvPr id="11271" name="object 3">
              <a:extLst>
                <a:ext uri="{FF2B5EF4-FFF2-40B4-BE49-F238E27FC236}">
                  <a16:creationId xmlns:a16="http://schemas.microsoft.com/office/drawing/2014/main" id="{5BD1BC86-E9B7-4BB1-BE42-B40DC0F08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648" y="0"/>
              <a:ext cx="8912352" cy="685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object 4">
              <a:extLst>
                <a:ext uri="{FF2B5EF4-FFF2-40B4-BE49-F238E27FC236}">
                  <a16:creationId xmlns:a16="http://schemas.microsoft.com/office/drawing/2014/main" id="{0CDB000D-E024-4073-9F36-92A061AC1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0FC686DA-A4E8-4299-B4B1-17A0422B80CE}"/>
              </a:ext>
            </a:extLst>
          </p:cNvPr>
          <p:cNvSpPr txBox="1"/>
          <p:nvPr/>
        </p:nvSpPr>
        <p:spPr>
          <a:xfrm>
            <a:off x="673100" y="4140200"/>
            <a:ext cx="5308600" cy="1093788"/>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400">
                <a:solidFill>
                  <a:srgbClr val="222222"/>
                </a:solidFill>
                <a:latin typeface="Carlito"/>
                <a:ea typeface="Carlito"/>
                <a:cs typeface="Carlito"/>
              </a:rPr>
              <a:t>Lorem ipsum dolor sit amet, consectetur adipiscing elit, sed do eiusmod tempor incididunt ut labore et dolore magna aliqua. Duis aute irure dolor in reprehenderit in voluptate velit esse cillum dolore eu fugiat nulla pariatur. Excepteur sint occaecat cupidatat non proident, sunt in culpa qui officia deserunt mollit anim id est laborum."</a:t>
            </a:r>
            <a:endParaRPr lang="pt-BR" altLang="pt-BR" sz="1400">
              <a:solidFill>
                <a:srgbClr val="000000"/>
              </a:solidFill>
              <a:latin typeface="Carlito"/>
              <a:ea typeface="Carlito"/>
              <a:cs typeface="Carlito"/>
            </a:endParaRPr>
          </a:p>
        </p:txBody>
      </p:sp>
      <p:sp>
        <p:nvSpPr>
          <p:cNvPr id="6" name="object 6">
            <a:extLst>
              <a:ext uri="{FF2B5EF4-FFF2-40B4-BE49-F238E27FC236}">
                <a16:creationId xmlns:a16="http://schemas.microsoft.com/office/drawing/2014/main" id="{F07A609A-A5A1-4BC5-8073-C480FD0FD1DD}"/>
              </a:ext>
            </a:extLst>
          </p:cNvPr>
          <p:cNvSpPr txBox="1">
            <a:spLocks noGrp="1"/>
          </p:cNvSpPr>
          <p:nvPr>
            <p:ph type="title"/>
          </p:nvPr>
        </p:nvSpPr>
        <p:spPr>
          <a:xfrm>
            <a:off x="1908175" y="641350"/>
            <a:ext cx="3441700" cy="558800"/>
          </a:xfrm>
        </p:spPr>
        <p:txBody>
          <a:bodyPr tIns="13335" rtlCol="0"/>
          <a:lstStyle/>
          <a:p>
            <a:pPr marL="12700" eaLnBrk="1" fontAlgn="auto" hangingPunct="1">
              <a:spcBef>
                <a:spcPts val="105"/>
              </a:spcBef>
              <a:spcAft>
                <a:spcPts val="0"/>
              </a:spcAft>
              <a:defRPr/>
            </a:pPr>
            <a:r>
              <a:rPr sz="3500" dirty="0">
                <a:solidFill>
                  <a:srgbClr val="D21C5B"/>
                </a:solidFill>
              </a:rPr>
              <a:t>TÍTULO</a:t>
            </a:r>
            <a:r>
              <a:rPr sz="3500" spc="-90" dirty="0">
                <a:solidFill>
                  <a:srgbClr val="D21C5B"/>
                </a:solidFill>
              </a:rPr>
              <a:t> </a:t>
            </a:r>
            <a:r>
              <a:rPr sz="3500" dirty="0">
                <a:solidFill>
                  <a:srgbClr val="D21C5B"/>
                </a:solidFill>
              </a:rPr>
              <a:t>DA</a:t>
            </a:r>
            <a:r>
              <a:rPr sz="3500" spc="-90" dirty="0">
                <a:solidFill>
                  <a:srgbClr val="D21C5B"/>
                </a:solidFill>
              </a:rPr>
              <a:t> </a:t>
            </a:r>
            <a:r>
              <a:rPr sz="3500" spc="-35" dirty="0">
                <a:solidFill>
                  <a:srgbClr val="D21C5B"/>
                </a:solidFill>
              </a:rPr>
              <a:t>PÁGINA</a:t>
            </a:r>
            <a:endParaRPr sz="3500"/>
          </a:p>
        </p:txBody>
      </p:sp>
      <p:sp>
        <p:nvSpPr>
          <p:cNvPr id="7" name="object 7">
            <a:extLst>
              <a:ext uri="{FF2B5EF4-FFF2-40B4-BE49-F238E27FC236}">
                <a16:creationId xmlns:a16="http://schemas.microsoft.com/office/drawing/2014/main" id="{326AB44E-CDA4-4E0E-9434-686F87DB900E}"/>
              </a:ext>
            </a:extLst>
          </p:cNvPr>
          <p:cNvSpPr txBox="1"/>
          <p:nvPr/>
        </p:nvSpPr>
        <p:spPr>
          <a:xfrm>
            <a:off x="673100" y="1225550"/>
            <a:ext cx="5208588" cy="1728788"/>
          </a:xfrm>
          <a:prstGeom prst="rect">
            <a:avLst/>
          </a:prstGeom>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2600">
                <a:solidFill>
                  <a:srgbClr val="8E9693"/>
                </a:solidFill>
                <a:latin typeface="Carlito"/>
                <a:ea typeface="Carlito"/>
                <a:cs typeface="Carlito"/>
              </a:rPr>
              <a:t>Subtítulo da página</a:t>
            </a:r>
            <a:endParaRPr lang="pt-BR" altLang="pt-BR" sz="2600">
              <a:solidFill>
                <a:srgbClr val="000000"/>
              </a:solidFill>
              <a:latin typeface="Carlito"/>
              <a:ea typeface="Carlito"/>
              <a:cs typeface="Carlito"/>
            </a:endParaRPr>
          </a:p>
          <a:p>
            <a:pPr eaLnBrk="1" hangingPunct="1">
              <a:spcBef>
                <a:spcPts val="1875"/>
              </a:spcBef>
            </a:pPr>
            <a:r>
              <a:rPr lang="pt-BR" altLang="pt-BR" sz="1400">
                <a:solidFill>
                  <a:srgbClr val="222222"/>
                </a:solidFill>
                <a:latin typeface="Carlito"/>
                <a:ea typeface="Carlito"/>
                <a:cs typeface="Carlito"/>
              </a:rPr>
              <a:t>Lorem ipsum dolor sit amet, consectetur adipiscing elit, sed do eiusmod tempor incididunt ut labore et dolore magna aliqua. Ut enim ad minim veniam, quis nostrud exercitation ullamco laboris nisi ut aliquip ex ea commodo consequat. Excepteur sint occaecat cupidatat non proident, sunt in culpa qui officia deserunt mollit anim id est laborum."</a:t>
            </a:r>
            <a:endParaRPr lang="pt-BR" altLang="pt-BR" sz="1400">
              <a:solidFill>
                <a:srgbClr val="000000"/>
              </a:solidFill>
              <a:latin typeface="Carlito"/>
              <a:ea typeface="Carlito"/>
              <a:cs typeface="Carlito"/>
            </a:endParaRPr>
          </a:p>
        </p:txBody>
      </p:sp>
      <p:pic>
        <p:nvPicPr>
          <p:cNvPr id="11270" name="object 8">
            <a:extLst>
              <a:ext uri="{FF2B5EF4-FFF2-40B4-BE49-F238E27FC236}">
                <a16:creationId xmlns:a16="http://schemas.microsoft.com/office/drawing/2014/main" id="{CED8E54E-B021-431E-B009-4FF0D1515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506413"/>
            <a:ext cx="11620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object 2">
            <a:extLst>
              <a:ext uri="{FF2B5EF4-FFF2-40B4-BE49-F238E27FC236}">
                <a16:creationId xmlns:a16="http://schemas.microsoft.com/office/drawing/2014/main" id="{32172EEE-161D-4532-9783-68671B1E5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D6D7A95C-8F52-454B-9AC0-0B829DCD0DBF}"/>
              </a:ext>
            </a:extLst>
          </p:cNvPr>
          <p:cNvSpPr txBox="1"/>
          <p:nvPr/>
        </p:nvSpPr>
        <p:spPr>
          <a:xfrm>
            <a:off x="673100" y="1863725"/>
            <a:ext cx="4659313"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FFFFFF"/>
                </a:solidFill>
                <a:latin typeface="Carlito"/>
                <a:ea typeface="Carlito"/>
                <a:cs typeface="Carlito"/>
              </a:rPr>
              <a:t>Lorem ipsum dolor sit amet, consectetur adipiscing elit, sed do eiusmod tempor incididunt ut labore et dolore magna aliqua. Ut enim ad minim veniam, quis nostrud exercitation ullamco laboris nisi ut aliquip ex ea commodo consequat.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4" name="object 4">
            <a:extLst>
              <a:ext uri="{FF2B5EF4-FFF2-40B4-BE49-F238E27FC236}">
                <a16:creationId xmlns:a16="http://schemas.microsoft.com/office/drawing/2014/main" id="{FC8AD1FC-7F78-47E9-8280-50E5C9CFB0D4}"/>
              </a:ext>
            </a:extLst>
          </p:cNvPr>
          <p:cNvSpPr txBox="1"/>
          <p:nvPr/>
        </p:nvSpPr>
        <p:spPr>
          <a:xfrm>
            <a:off x="673100" y="3854450"/>
            <a:ext cx="4578350"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FFFFFF"/>
                </a:solidFill>
                <a:latin typeface="Carlito"/>
                <a:ea typeface="Carlito"/>
                <a:cs typeface="Carlito"/>
              </a:rPr>
              <a:t>Lorem ipsum dolor sit amet, consectetur adipiscing elit, sed do eiusmod tempor incididunt ut labore et dolore magna aliqua. Duis aute irure dolor in reprehenderit in voluptate velit esse cillum dolore eu fugiat nulla pariatur.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5" name="object 5">
            <a:extLst>
              <a:ext uri="{FF2B5EF4-FFF2-40B4-BE49-F238E27FC236}">
                <a16:creationId xmlns:a16="http://schemas.microsoft.com/office/drawing/2014/main" id="{C73CBED9-95A7-4C4D-8B43-E2E9DCDB9607}"/>
              </a:ext>
            </a:extLst>
          </p:cNvPr>
          <p:cNvSpPr txBox="1"/>
          <p:nvPr/>
        </p:nvSpPr>
        <p:spPr>
          <a:xfrm>
            <a:off x="6721475" y="1863725"/>
            <a:ext cx="4659313"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FFFFFF"/>
                </a:solidFill>
                <a:latin typeface="Carlito"/>
                <a:ea typeface="Carlito"/>
                <a:cs typeface="Carlito"/>
              </a:rPr>
              <a:t>Lorem ipsum dolor sit amet, consectetur adipiscing elit, sed do eiusmod tempor incididunt ut labore et dolore magna aliqua. Ut enim ad minim veniam, quis nostrud exercitation ullamco laboris nisi ut aliquip ex ea commodo consequat.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6" name="object 6">
            <a:extLst>
              <a:ext uri="{FF2B5EF4-FFF2-40B4-BE49-F238E27FC236}">
                <a16:creationId xmlns:a16="http://schemas.microsoft.com/office/drawing/2014/main" id="{60DC227A-9D5D-45E8-A390-A8403BC50BFB}"/>
              </a:ext>
            </a:extLst>
          </p:cNvPr>
          <p:cNvSpPr txBox="1"/>
          <p:nvPr/>
        </p:nvSpPr>
        <p:spPr>
          <a:xfrm>
            <a:off x="6721475" y="3854450"/>
            <a:ext cx="4578350"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FFFFFF"/>
                </a:solidFill>
                <a:latin typeface="Carlito"/>
                <a:ea typeface="Carlito"/>
                <a:cs typeface="Carlito"/>
              </a:rPr>
              <a:t>Lorem ipsum dolor sit amet, consectetur adipiscing elit, sed do eiusmod tempor incididunt ut labore et dolore magna aliqua. Duis aute irure dolor in reprehenderit in voluptate velit esse cillum dolore eu fugiat nulla pariatur.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7" name="object 7">
            <a:extLst>
              <a:ext uri="{FF2B5EF4-FFF2-40B4-BE49-F238E27FC236}">
                <a16:creationId xmlns:a16="http://schemas.microsoft.com/office/drawing/2014/main" id="{804458C6-6870-463B-89B6-F3685C976548}"/>
              </a:ext>
            </a:extLst>
          </p:cNvPr>
          <p:cNvSpPr txBox="1">
            <a:spLocks noGrp="1"/>
          </p:cNvSpPr>
          <p:nvPr>
            <p:ph type="title"/>
          </p:nvPr>
        </p:nvSpPr>
        <p:spPr/>
        <p:txBody>
          <a:bodyPr tIns="444346" rtlCol="0"/>
          <a:lstStyle/>
          <a:p>
            <a:pPr marL="941069" eaLnBrk="1" fontAlgn="auto" hangingPunct="1">
              <a:spcBef>
                <a:spcPts val="1095"/>
              </a:spcBef>
              <a:spcAft>
                <a:spcPts val="0"/>
              </a:spcAft>
              <a:defRPr/>
            </a:pPr>
            <a:r>
              <a:rPr sz="3200" spc="-10" dirty="0"/>
              <a:t>TÍTULO</a:t>
            </a:r>
            <a:r>
              <a:rPr sz="3200" spc="-95" dirty="0"/>
              <a:t> </a:t>
            </a:r>
            <a:r>
              <a:rPr sz="3200" dirty="0"/>
              <a:t>DA</a:t>
            </a:r>
            <a:r>
              <a:rPr sz="3200" spc="-105" dirty="0"/>
              <a:t> </a:t>
            </a:r>
            <a:r>
              <a:rPr sz="3200" spc="-25" dirty="0"/>
              <a:t>PÁGINA</a:t>
            </a:r>
            <a:br>
              <a:rPr sz="3200"/>
            </a:br>
            <a:r>
              <a:rPr dirty="0"/>
              <a:t>Subtítulo</a:t>
            </a:r>
            <a:r>
              <a:rPr spc="-80" dirty="0"/>
              <a:t> </a:t>
            </a:r>
            <a:r>
              <a:rPr dirty="0"/>
              <a:t>da</a:t>
            </a:r>
            <a:r>
              <a:rPr spc="-65" dirty="0"/>
              <a:t> </a:t>
            </a:r>
            <a:r>
              <a:rPr spc="-10" dirty="0"/>
              <a:t>página</a:t>
            </a:r>
          </a:p>
        </p:txBody>
      </p:sp>
      <p:pic>
        <p:nvPicPr>
          <p:cNvPr id="12296" name="object 8">
            <a:extLst>
              <a:ext uri="{FF2B5EF4-FFF2-40B4-BE49-F238E27FC236}">
                <a16:creationId xmlns:a16="http://schemas.microsoft.com/office/drawing/2014/main" id="{48083DBF-1A3F-40C7-9F43-FF44BC72B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441325"/>
            <a:ext cx="11636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ject 2">
            <a:extLst>
              <a:ext uri="{FF2B5EF4-FFF2-40B4-BE49-F238E27FC236}">
                <a16:creationId xmlns:a16="http://schemas.microsoft.com/office/drawing/2014/main" id="{9841D2EE-A32E-458E-82EE-7D01AF20D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56CF5072-0501-453B-8613-68B5E0437D6C}"/>
              </a:ext>
            </a:extLst>
          </p:cNvPr>
          <p:cNvSpPr txBox="1"/>
          <p:nvPr/>
        </p:nvSpPr>
        <p:spPr>
          <a:xfrm>
            <a:off x="673100" y="1863725"/>
            <a:ext cx="4659313"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222222"/>
                </a:solidFill>
                <a:latin typeface="Carlito"/>
                <a:ea typeface="Carlito"/>
                <a:cs typeface="Carlito"/>
              </a:rPr>
              <a:t>Lorem ipsum dolor sit amet, consectetur adipiscing elit, sed do eiusmod tempor incididunt ut labore et dolore magna aliqua. Ut enim ad minim veniam, quis nostrud exercitation ullamco laboris nisi ut aliquip ex ea commodo consequat.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4" name="object 4">
            <a:extLst>
              <a:ext uri="{FF2B5EF4-FFF2-40B4-BE49-F238E27FC236}">
                <a16:creationId xmlns:a16="http://schemas.microsoft.com/office/drawing/2014/main" id="{8EC5E175-30BD-4300-9181-3B4A68B9BB44}"/>
              </a:ext>
            </a:extLst>
          </p:cNvPr>
          <p:cNvSpPr txBox="1">
            <a:spLocks noGrp="1"/>
          </p:cNvSpPr>
          <p:nvPr>
            <p:ph type="title"/>
          </p:nvPr>
        </p:nvSpPr>
        <p:spPr/>
        <p:txBody>
          <a:bodyPr tIns="444346" rtlCol="0"/>
          <a:lstStyle/>
          <a:p>
            <a:pPr marL="941069" eaLnBrk="1" fontAlgn="auto" hangingPunct="1">
              <a:spcBef>
                <a:spcPts val="1095"/>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br>
              <a:rPr sz="3200"/>
            </a:br>
            <a:r>
              <a:rPr dirty="0">
                <a:solidFill>
                  <a:srgbClr val="8E9693"/>
                </a:solidFill>
              </a:rPr>
              <a:t>Subtítulo</a:t>
            </a:r>
            <a:r>
              <a:rPr spc="-80" dirty="0">
                <a:solidFill>
                  <a:srgbClr val="8E9693"/>
                </a:solidFill>
              </a:rPr>
              <a:t> </a:t>
            </a:r>
            <a:r>
              <a:rPr dirty="0">
                <a:solidFill>
                  <a:srgbClr val="8E9693"/>
                </a:solidFill>
              </a:rPr>
              <a:t>da</a:t>
            </a:r>
            <a:r>
              <a:rPr spc="-65" dirty="0">
                <a:solidFill>
                  <a:srgbClr val="8E9693"/>
                </a:solidFill>
              </a:rPr>
              <a:t> </a:t>
            </a:r>
            <a:r>
              <a:rPr spc="-10" dirty="0">
                <a:solidFill>
                  <a:srgbClr val="8E9693"/>
                </a:solidFill>
              </a:rPr>
              <a:t>página</a:t>
            </a:r>
          </a:p>
        </p:txBody>
      </p:sp>
      <p:sp>
        <p:nvSpPr>
          <p:cNvPr id="5" name="object 5">
            <a:extLst>
              <a:ext uri="{FF2B5EF4-FFF2-40B4-BE49-F238E27FC236}">
                <a16:creationId xmlns:a16="http://schemas.microsoft.com/office/drawing/2014/main" id="{65A9B306-22AD-4001-AC6E-5547C16E39D4}"/>
              </a:ext>
            </a:extLst>
          </p:cNvPr>
          <p:cNvSpPr txBox="1"/>
          <p:nvPr/>
        </p:nvSpPr>
        <p:spPr>
          <a:xfrm>
            <a:off x="673100" y="4143375"/>
            <a:ext cx="4578350"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222222"/>
                </a:solidFill>
                <a:latin typeface="Carlito"/>
                <a:ea typeface="Carlito"/>
                <a:cs typeface="Carlito"/>
              </a:rPr>
              <a:t>Lorem ipsum dolor sit amet, consectetur adipiscing elit, sed do eiusmod tempor incididunt ut labore et dolore magna aliqua. Duis aute irure dolor in reprehenderit in voluptate velit esse cillum dolore eu fugiat nulla pariatur.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6" name="object 6">
            <a:extLst>
              <a:ext uri="{FF2B5EF4-FFF2-40B4-BE49-F238E27FC236}">
                <a16:creationId xmlns:a16="http://schemas.microsoft.com/office/drawing/2014/main" id="{C4984D18-0947-4ED6-9B9F-ED79270646A7}"/>
              </a:ext>
            </a:extLst>
          </p:cNvPr>
          <p:cNvSpPr txBox="1"/>
          <p:nvPr/>
        </p:nvSpPr>
        <p:spPr>
          <a:xfrm>
            <a:off x="6721475" y="1863725"/>
            <a:ext cx="4659313"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222222"/>
                </a:solidFill>
                <a:latin typeface="Carlito"/>
                <a:ea typeface="Carlito"/>
                <a:cs typeface="Carlito"/>
              </a:rPr>
              <a:t>Lorem ipsum dolor sit amet, consectetur adipiscing elit, sed do eiusmod tempor incididunt ut labore et dolore magna aliqua. Ut enim ad minim veniam, quis nostrud exercitation ullamco laboris nisi ut aliquip ex ea commodo consequat.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sp>
        <p:nvSpPr>
          <p:cNvPr id="7" name="object 7">
            <a:extLst>
              <a:ext uri="{FF2B5EF4-FFF2-40B4-BE49-F238E27FC236}">
                <a16:creationId xmlns:a16="http://schemas.microsoft.com/office/drawing/2014/main" id="{5216DCF3-F5D7-402E-8580-CF0ABDF3A01A}"/>
              </a:ext>
            </a:extLst>
          </p:cNvPr>
          <p:cNvSpPr txBox="1"/>
          <p:nvPr/>
        </p:nvSpPr>
        <p:spPr>
          <a:xfrm>
            <a:off x="6721475" y="4143375"/>
            <a:ext cx="4578350" cy="93980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200">
                <a:solidFill>
                  <a:srgbClr val="222222"/>
                </a:solidFill>
                <a:latin typeface="Carlito"/>
                <a:ea typeface="Carlito"/>
                <a:cs typeface="Carlito"/>
              </a:rPr>
              <a:t>Lorem ipsum dolor sit amet, consectetur adipiscing elit, sed do eiusmod tempor incididunt ut labore et dolore magna aliqua. Duis aute irure dolor in reprehenderit in voluptate velit esse cillum dolore eu fugiat nulla pariatur. Excepteur sint occaecat cupidatat non proident, sunt in culpa qui officia deserunt mollit anim id est laborum."</a:t>
            </a:r>
            <a:endParaRPr lang="pt-BR" altLang="pt-BR" sz="1200">
              <a:solidFill>
                <a:srgbClr val="000000"/>
              </a:solidFill>
              <a:latin typeface="Carlito"/>
              <a:ea typeface="Carlito"/>
              <a:cs typeface="Carlito"/>
            </a:endParaRPr>
          </a:p>
        </p:txBody>
      </p:sp>
      <p:pic>
        <p:nvPicPr>
          <p:cNvPr id="13320" name="object 8">
            <a:extLst>
              <a:ext uri="{FF2B5EF4-FFF2-40B4-BE49-F238E27FC236}">
                <a16:creationId xmlns:a16="http://schemas.microsoft.com/office/drawing/2014/main" id="{0C742634-68E5-4202-8A60-6F5E2F999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441325"/>
            <a:ext cx="11636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object 2">
            <a:extLst>
              <a:ext uri="{FF2B5EF4-FFF2-40B4-BE49-F238E27FC236}">
                <a16:creationId xmlns:a16="http://schemas.microsoft.com/office/drawing/2014/main" id="{80DC6CDC-0D7D-47C5-9BFE-F9C21D29F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C6C20599-6EB1-459E-9116-A98D7B2AD912}"/>
              </a:ext>
            </a:extLst>
          </p:cNvPr>
          <p:cNvSpPr txBox="1"/>
          <p:nvPr/>
        </p:nvSpPr>
        <p:spPr>
          <a:xfrm>
            <a:off x="746125" y="2509838"/>
            <a:ext cx="2984500" cy="2787650"/>
          </a:xfrm>
          <a:prstGeom prst="rect">
            <a:avLst/>
          </a:prstGeom>
        </p:spPr>
        <p:txBody>
          <a:bodyPr lIns="0" tIns="12065" rIns="0" bIns="0">
            <a:spAutoFit/>
          </a:bodyPr>
          <a:lstStyle/>
          <a:p>
            <a:pPr marL="354965" indent="-342265" eaLnBrk="1" fontAlgn="auto" hangingPunct="1">
              <a:spcBef>
                <a:spcPts val="95"/>
              </a:spcBef>
              <a:spcAft>
                <a:spcPts val="0"/>
              </a:spcAft>
              <a:buFont typeface="Arial"/>
              <a:buChar char="●"/>
              <a:tabLst>
                <a:tab pos="354965" algn="l"/>
              </a:tabLst>
              <a:defRPr/>
            </a:pPr>
            <a:r>
              <a:rPr sz="1600" kern="0" dirty="0">
                <a:solidFill>
                  <a:srgbClr val="FFFFFF"/>
                </a:solidFill>
                <a:latin typeface="Carlito"/>
                <a:cs typeface="Carlito"/>
              </a:rPr>
              <a:t>Lorem</a:t>
            </a:r>
            <a:r>
              <a:rPr sz="1600" kern="0" spc="-10" dirty="0">
                <a:solidFill>
                  <a:srgbClr val="FFFFFF"/>
                </a:solidFill>
                <a:latin typeface="Carlito"/>
                <a:cs typeface="Carlito"/>
              </a:rPr>
              <a:t> </a:t>
            </a:r>
            <a:r>
              <a:rPr sz="1600" kern="0" dirty="0">
                <a:solidFill>
                  <a:srgbClr val="FFFFFF"/>
                </a:solidFill>
                <a:latin typeface="Carlito"/>
                <a:cs typeface="Carlito"/>
              </a:rPr>
              <a:t>ipsum</a:t>
            </a:r>
            <a:r>
              <a:rPr sz="1600" kern="0" spc="-40" dirty="0">
                <a:solidFill>
                  <a:srgbClr val="FFFFFF"/>
                </a:solidFill>
                <a:latin typeface="Carlito"/>
                <a:cs typeface="Carlito"/>
              </a:rPr>
              <a:t> </a:t>
            </a:r>
            <a:r>
              <a:rPr sz="1600" kern="0" dirty="0">
                <a:solidFill>
                  <a:srgbClr val="FFFFFF"/>
                </a:solidFill>
                <a:latin typeface="Carlito"/>
                <a:cs typeface="Carlito"/>
              </a:rPr>
              <a:t>dolor</a:t>
            </a:r>
            <a:r>
              <a:rPr sz="1600" kern="0" spc="-25" dirty="0">
                <a:solidFill>
                  <a:srgbClr val="FFFFFF"/>
                </a:solidFill>
                <a:latin typeface="Carlito"/>
                <a:cs typeface="Carlito"/>
              </a:rPr>
              <a:t> </a:t>
            </a:r>
            <a:r>
              <a:rPr sz="1600" kern="0" dirty="0">
                <a:solidFill>
                  <a:srgbClr val="FFFFFF"/>
                </a:solidFill>
                <a:latin typeface="Carlito"/>
                <a:cs typeface="Carlito"/>
              </a:rPr>
              <a:t>sit</a:t>
            </a:r>
            <a:r>
              <a:rPr sz="1600" kern="0" spc="-40" dirty="0">
                <a:solidFill>
                  <a:srgbClr val="FFFFFF"/>
                </a:solidFill>
                <a:latin typeface="Carlito"/>
                <a:cs typeface="Carlito"/>
              </a:rPr>
              <a:t> </a:t>
            </a:r>
            <a:r>
              <a:rPr sz="1600" kern="0" spc="-20" dirty="0">
                <a:solidFill>
                  <a:srgbClr val="FFFFFF"/>
                </a:solidFill>
                <a:latin typeface="Carlito"/>
                <a:cs typeface="Carlito"/>
              </a:rPr>
              <a:t>amet.</a:t>
            </a:r>
            <a:endParaRPr sz="1600" kern="0">
              <a:solidFill>
                <a:sysClr val="windowText" lastClr="000000"/>
              </a:solidFill>
              <a:latin typeface="Carlito"/>
              <a:cs typeface="Carlito"/>
            </a:endParaRPr>
          </a:p>
          <a:p>
            <a:pPr eaLnBrk="1" fontAlgn="auto" hangingPunct="1">
              <a:spcBef>
                <a:spcPts val="0"/>
              </a:spcBef>
              <a:spcAft>
                <a:spcPts val="0"/>
              </a:spcAft>
              <a:buFont typeface="Arial"/>
              <a:buChar char="●"/>
              <a:defRPr/>
            </a:pPr>
            <a:endParaRPr sz="1600" kern="0">
              <a:solidFill>
                <a:sysClr val="windowText" lastClr="000000"/>
              </a:solidFill>
              <a:latin typeface="Carlito"/>
              <a:cs typeface="Carlito"/>
            </a:endParaRPr>
          </a:p>
          <a:p>
            <a:pPr eaLnBrk="1" fontAlgn="auto" hangingPunct="1">
              <a:spcBef>
                <a:spcPts val="670"/>
              </a:spcBef>
              <a:spcAft>
                <a:spcPts val="0"/>
              </a:spcAft>
              <a:buFont typeface="Arial"/>
              <a:buChar char="●"/>
              <a:defRPr/>
            </a:pPr>
            <a:endParaRPr sz="1600" kern="0">
              <a:solidFill>
                <a:sysClr val="windowText" lastClr="000000"/>
              </a:solidFill>
              <a:latin typeface="Carlito"/>
              <a:cs typeface="Carlito"/>
            </a:endParaRPr>
          </a:p>
          <a:p>
            <a:pPr marL="354965" indent="-342265" eaLnBrk="1" fontAlgn="auto" hangingPunct="1">
              <a:spcBef>
                <a:spcPts val="0"/>
              </a:spcBef>
              <a:spcAft>
                <a:spcPts val="0"/>
              </a:spcAft>
              <a:buFont typeface="Arial"/>
              <a:buChar char="●"/>
              <a:tabLst>
                <a:tab pos="354965"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40" dirty="0">
                <a:solidFill>
                  <a:srgbClr val="FFFFFF"/>
                </a:solidFill>
                <a:latin typeface="Carlito"/>
                <a:cs typeface="Carlito"/>
              </a:rPr>
              <a:t> </a:t>
            </a:r>
            <a:r>
              <a:rPr kern="0" dirty="0">
                <a:solidFill>
                  <a:srgbClr val="FFFFFF"/>
                </a:solidFill>
                <a:latin typeface="Carlito"/>
                <a:cs typeface="Carlito"/>
              </a:rPr>
              <a:t>dolor</a:t>
            </a:r>
            <a:r>
              <a:rPr kern="0" spc="-30"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a:p>
            <a:pPr eaLnBrk="1" fontAlgn="auto" hangingPunct="1">
              <a:spcBef>
                <a:spcPts val="0"/>
              </a:spcBef>
              <a:spcAft>
                <a:spcPts val="0"/>
              </a:spcAft>
              <a:buFont typeface="Arial"/>
              <a:buChar char="●"/>
              <a:defRPr/>
            </a:pPr>
            <a:endParaRPr kern="0">
              <a:solidFill>
                <a:sysClr val="windowText" lastClr="000000"/>
              </a:solidFill>
              <a:latin typeface="Carlito"/>
              <a:cs typeface="Carlito"/>
            </a:endParaRPr>
          </a:p>
          <a:p>
            <a:pPr eaLnBrk="1" fontAlgn="auto" hangingPunct="1">
              <a:spcBef>
                <a:spcPts val="0"/>
              </a:spcBef>
              <a:spcAft>
                <a:spcPts val="0"/>
              </a:spcAft>
              <a:buFont typeface="Arial"/>
              <a:buChar char="●"/>
              <a:defRPr/>
            </a:pPr>
            <a:endParaRPr kern="0">
              <a:solidFill>
                <a:sysClr val="windowText" lastClr="000000"/>
              </a:solidFill>
              <a:latin typeface="Carlito"/>
              <a:cs typeface="Carlito"/>
            </a:endParaRPr>
          </a:p>
          <a:p>
            <a:pPr marL="354965" indent="-342265" eaLnBrk="1" fontAlgn="auto" hangingPunct="1">
              <a:spcBef>
                <a:spcPts val="0"/>
              </a:spcBef>
              <a:spcAft>
                <a:spcPts val="0"/>
              </a:spcAft>
              <a:buFont typeface="Arial"/>
              <a:buChar char="●"/>
              <a:tabLst>
                <a:tab pos="354965"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40" dirty="0">
                <a:solidFill>
                  <a:srgbClr val="FFFFFF"/>
                </a:solidFill>
                <a:latin typeface="Carlito"/>
                <a:cs typeface="Carlito"/>
              </a:rPr>
              <a:t> </a:t>
            </a:r>
            <a:r>
              <a:rPr kern="0" dirty="0">
                <a:solidFill>
                  <a:srgbClr val="FFFFFF"/>
                </a:solidFill>
                <a:latin typeface="Carlito"/>
                <a:cs typeface="Carlito"/>
              </a:rPr>
              <a:t>dolor</a:t>
            </a:r>
            <a:r>
              <a:rPr kern="0" spc="-30"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a:p>
            <a:pPr eaLnBrk="1" fontAlgn="auto" hangingPunct="1">
              <a:spcBef>
                <a:spcPts val="2185"/>
              </a:spcBef>
              <a:spcAft>
                <a:spcPts val="0"/>
              </a:spcAft>
              <a:buFont typeface="Arial"/>
              <a:buChar char="●"/>
              <a:defRPr/>
            </a:pPr>
            <a:endParaRPr kern="0">
              <a:solidFill>
                <a:sysClr val="windowText" lastClr="000000"/>
              </a:solidFill>
              <a:latin typeface="Carlito"/>
              <a:cs typeface="Carlito"/>
            </a:endParaRPr>
          </a:p>
          <a:p>
            <a:pPr marL="354965" indent="-342265" eaLnBrk="1" fontAlgn="auto" hangingPunct="1">
              <a:spcBef>
                <a:spcPts val="0"/>
              </a:spcBef>
              <a:spcAft>
                <a:spcPts val="0"/>
              </a:spcAft>
              <a:buFont typeface="Arial"/>
              <a:buChar char="●"/>
              <a:tabLst>
                <a:tab pos="354965"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40" dirty="0">
                <a:solidFill>
                  <a:srgbClr val="FFFFFF"/>
                </a:solidFill>
                <a:latin typeface="Carlito"/>
                <a:cs typeface="Carlito"/>
              </a:rPr>
              <a:t> </a:t>
            </a:r>
            <a:r>
              <a:rPr kern="0" dirty="0">
                <a:solidFill>
                  <a:srgbClr val="FFFFFF"/>
                </a:solidFill>
                <a:latin typeface="Carlito"/>
                <a:cs typeface="Carlito"/>
              </a:rPr>
              <a:t>dolor</a:t>
            </a:r>
            <a:r>
              <a:rPr kern="0" spc="-30"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p:txBody>
      </p:sp>
      <p:sp>
        <p:nvSpPr>
          <p:cNvPr id="4" name="object 4">
            <a:extLst>
              <a:ext uri="{FF2B5EF4-FFF2-40B4-BE49-F238E27FC236}">
                <a16:creationId xmlns:a16="http://schemas.microsoft.com/office/drawing/2014/main" id="{FD824FD4-9F88-4DD0-967D-1F18C9ABEDA9}"/>
              </a:ext>
            </a:extLst>
          </p:cNvPr>
          <p:cNvSpPr txBox="1"/>
          <p:nvPr/>
        </p:nvSpPr>
        <p:spPr>
          <a:xfrm>
            <a:off x="5187950" y="2506663"/>
            <a:ext cx="2997200" cy="2790825"/>
          </a:xfrm>
          <a:prstGeom prst="rect">
            <a:avLst/>
          </a:prstGeom>
        </p:spPr>
        <p:txBody>
          <a:bodyPr lIns="0" tIns="12700" rIns="0" bIns="0">
            <a:spAutoFit/>
          </a:bodyPr>
          <a:lstStyle/>
          <a:p>
            <a:pPr marL="369570" indent="-342900" eaLnBrk="1" fontAlgn="auto" hangingPunct="1">
              <a:spcBef>
                <a:spcPts val="100"/>
              </a:spcBef>
              <a:spcAft>
                <a:spcPts val="0"/>
              </a:spcAft>
              <a:buFont typeface="Arial"/>
              <a:buChar char="●"/>
              <a:tabLst>
                <a:tab pos="369570"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40" dirty="0">
                <a:solidFill>
                  <a:srgbClr val="FFFFFF"/>
                </a:solidFill>
                <a:latin typeface="Carlito"/>
                <a:cs typeface="Carlito"/>
              </a:rPr>
              <a:t> </a:t>
            </a:r>
            <a:r>
              <a:rPr kern="0" dirty="0">
                <a:solidFill>
                  <a:srgbClr val="FFFFFF"/>
                </a:solidFill>
                <a:latin typeface="Carlito"/>
                <a:cs typeface="Carlito"/>
              </a:rPr>
              <a:t>dolor</a:t>
            </a:r>
            <a:r>
              <a:rPr kern="0" spc="-25"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a:p>
            <a:pPr eaLnBrk="1" fontAlgn="auto" hangingPunct="1">
              <a:spcBef>
                <a:spcPts val="2195"/>
              </a:spcBef>
              <a:spcAft>
                <a:spcPts val="0"/>
              </a:spcAft>
              <a:buClr>
                <a:srgbClr val="FFFFFF"/>
              </a:buClr>
              <a:buFont typeface="Arial"/>
              <a:buChar char="●"/>
              <a:defRPr/>
            </a:pPr>
            <a:endParaRPr kern="0">
              <a:solidFill>
                <a:sysClr val="windowText" lastClr="000000"/>
              </a:solidFill>
              <a:latin typeface="Carlito"/>
              <a:cs typeface="Carlito"/>
            </a:endParaRPr>
          </a:p>
          <a:p>
            <a:pPr marL="369570" indent="-342900" eaLnBrk="1" fontAlgn="auto" hangingPunct="1">
              <a:spcBef>
                <a:spcPts val="0"/>
              </a:spcBef>
              <a:spcAft>
                <a:spcPts val="0"/>
              </a:spcAft>
              <a:buFont typeface="Arial"/>
              <a:buChar char="●"/>
              <a:tabLst>
                <a:tab pos="369570"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40" dirty="0">
                <a:solidFill>
                  <a:srgbClr val="FFFFFF"/>
                </a:solidFill>
                <a:latin typeface="Carlito"/>
                <a:cs typeface="Carlito"/>
              </a:rPr>
              <a:t> </a:t>
            </a:r>
            <a:r>
              <a:rPr kern="0" dirty="0">
                <a:solidFill>
                  <a:srgbClr val="FFFFFF"/>
                </a:solidFill>
                <a:latin typeface="Carlito"/>
                <a:cs typeface="Carlito"/>
              </a:rPr>
              <a:t>dolor</a:t>
            </a:r>
            <a:r>
              <a:rPr kern="0" spc="-25"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a:p>
            <a:pPr eaLnBrk="1" fontAlgn="auto" hangingPunct="1">
              <a:spcBef>
                <a:spcPts val="2160"/>
              </a:spcBef>
              <a:spcAft>
                <a:spcPts val="0"/>
              </a:spcAft>
              <a:buClr>
                <a:srgbClr val="FFFFFF"/>
              </a:buClr>
              <a:buFont typeface="Arial"/>
              <a:buChar char="●"/>
              <a:defRPr/>
            </a:pPr>
            <a:endParaRPr kern="0">
              <a:solidFill>
                <a:sysClr val="windowText" lastClr="000000"/>
              </a:solidFill>
              <a:latin typeface="Carlito"/>
              <a:cs typeface="Carlito"/>
            </a:endParaRPr>
          </a:p>
          <a:p>
            <a:pPr marL="354965" indent="-342265" eaLnBrk="1" fontAlgn="auto" hangingPunct="1">
              <a:spcBef>
                <a:spcPts val="0"/>
              </a:spcBef>
              <a:spcAft>
                <a:spcPts val="0"/>
              </a:spcAft>
              <a:buFont typeface="Arial"/>
              <a:buChar char="●"/>
              <a:tabLst>
                <a:tab pos="354965"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35" dirty="0">
                <a:solidFill>
                  <a:srgbClr val="FFFFFF"/>
                </a:solidFill>
                <a:latin typeface="Carlito"/>
                <a:cs typeface="Carlito"/>
              </a:rPr>
              <a:t> </a:t>
            </a:r>
            <a:r>
              <a:rPr kern="0" dirty="0">
                <a:solidFill>
                  <a:srgbClr val="FFFFFF"/>
                </a:solidFill>
                <a:latin typeface="Carlito"/>
                <a:cs typeface="Carlito"/>
              </a:rPr>
              <a:t>dolor</a:t>
            </a:r>
            <a:r>
              <a:rPr kern="0" spc="-30"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a:p>
            <a:pPr eaLnBrk="1" fontAlgn="auto" hangingPunct="1">
              <a:spcBef>
                <a:spcPts val="2185"/>
              </a:spcBef>
              <a:spcAft>
                <a:spcPts val="0"/>
              </a:spcAft>
              <a:buClr>
                <a:srgbClr val="FFFFFF"/>
              </a:buClr>
              <a:buFont typeface="Arial"/>
              <a:buChar char="●"/>
              <a:defRPr/>
            </a:pPr>
            <a:endParaRPr kern="0">
              <a:solidFill>
                <a:sysClr val="windowText" lastClr="000000"/>
              </a:solidFill>
              <a:latin typeface="Carlito"/>
              <a:cs typeface="Carlito"/>
            </a:endParaRPr>
          </a:p>
          <a:p>
            <a:pPr marL="369570" indent="-342900" eaLnBrk="1" fontAlgn="auto" hangingPunct="1">
              <a:spcBef>
                <a:spcPts val="0"/>
              </a:spcBef>
              <a:spcAft>
                <a:spcPts val="0"/>
              </a:spcAft>
              <a:buFont typeface="Arial"/>
              <a:buChar char="●"/>
              <a:tabLst>
                <a:tab pos="369570" algn="l"/>
              </a:tabLst>
              <a:defRPr/>
            </a:pPr>
            <a:r>
              <a:rPr kern="0" dirty="0">
                <a:solidFill>
                  <a:srgbClr val="FFFFFF"/>
                </a:solidFill>
                <a:latin typeface="Carlito"/>
                <a:cs typeface="Carlito"/>
              </a:rPr>
              <a:t>Lorem</a:t>
            </a:r>
            <a:r>
              <a:rPr kern="0" spc="-30" dirty="0">
                <a:solidFill>
                  <a:srgbClr val="FFFFFF"/>
                </a:solidFill>
                <a:latin typeface="Carlito"/>
                <a:cs typeface="Carlito"/>
              </a:rPr>
              <a:t> </a:t>
            </a:r>
            <a:r>
              <a:rPr kern="0" dirty="0">
                <a:solidFill>
                  <a:srgbClr val="FFFFFF"/>
                </a:solidFill>
                <a:latin typeface="Carlito"/>
                <a:cs typeface="Carlito"/>
              </a:rPr>
              <a:t>ipsum</a:t>
            </a:r>
            <a:r>
              <a:rPr kern="0" spc="-40" dirty="0">
                <a:solidFill>
                  <a:srgbClr val="FFFFFF"/>
                </a:solidFill>
                <a:latin typeface="Carlito"/>
                <a:cs typeface="Carlito"/>
              </a:rPr>
              <a:t> </a:t>
            </a:r>
            <a:r>
              <a:rPr kern="0" dirty="0">
                <a:solidFill>
                  <a:srgbClr val="FFFFFF"/>
                </a:solidFill>
                <a:latin typeface="Carlito"/>
                <a:cs typeface="Carlito"/>
              </a:rPr>
              <a:t>dolor</a:t>
            </a:r>
            <a:r>
              <a:rPr kern="0" spc="-25" dirty="0">
                <a:solidFill>
                  <a:srgbClr val="FFFFFF"/>
                </a:solidFill>
                <a:latin typeface="Carlito"/>
                <a:cs typeface="Carlito"/>
              </a:rPr>
              <a:t> </a:t>
            </a:r>
            <a:r>
              <a:rPr kern="0" dirty="0">
                <a:solidFill>
                  <a:srgbClr val="FFFFFF"/>
                </a:solidFill>
                <a:latin typeface="Carlito"/>
                <a:cs typeface="Carlito"/>
              </a:rPr>
              <a:t>sit</a:t>
            </a:r>
            <a:r>
              <a:rPr kern="0" spc="-45" dirty="0">
                <a:solidFill>
                  <a:srgbClr val="FFFFFF"/>
                </a:solidFill>
                <a:latin typeface="Carlito"/>
                <a:cs typeface="Carlito"/>
              </a:rPr>
              <a:t> </a:t>
            </a:r>
            <a:r>
              <a:rPr kern="0" spc="-20" dirty="0">
                <a:solidFill>
                  <a:srgbClr val="FFFFFF"/>
                </a:solidFill>
                <a:latin typeface="Carlito"/>
                <a:cs typeface="Carlito"/>
              </a:rPr>
              <a:t>amet.</a:t>
            </a:r>
            <a:endParaRPr kern="0">
              <a:solidFill>
                <a:sysClr val="windowText" lastClr="000000"/>
              </a:solidFill>
              <a:latin typeface="Carlito"/>
              <a:cs typeface="Carlito"/>
            </a:endParaRPr>
          </a:p>
        </p:txBody>
      </p:sp>
      <p:sp>
        <p:nvSpPr>
          <p:cNvPr id="5" name="object 5">
            <a:extLst>
              <a:ext uri="{FF2B5EF4-FFF2-40B4-BE49-F238E27FC236}">
                <a16:creationId xmlns:a16="http://schemas.microsoft.com/office/drawing/2014/main" id="{29261402-C912-4C71-ACE6-76EB5508468E}"/>
              </a:ext>
            </a:extLst>
          </p:cNvPr>
          <p:cNvSpPr txBox="1">
            <a:spLocks noGrp="1"/>
          </p:cNvSpPr>
          <p:nvPr>
            <p:ph type="title"/>
          </p:nvPr>
        </p:nvSpPr>
        <p:spPr/>
        <p:txBody>
          <a:bodyPr tIns="444346" rtlCol="0"/>
          <a:lstStyle/>
          <a:p>
            <a:pPr marL="941069" eaLnBrk="1" fontAlgn="auto" hangingPunct="1">
              <a:spcBef>
                <a:spcPts val="1095"/>
              </a:spcBef>
              <a:spcAft>
                <a:spcPts val="0"/>
              </a:spcAft>
              <a:defRPr/>
            </a:pPr>
            <a:r>
              <a:rPr sz="3200" spc="-10" dirty="0"/>
              <a:t>TÍTULO</a:t>
            </a:r>
            <a:r>
              <a:rPr sz="3200" spc="-95" dirty="0"/>
              <a:t> </a:t>
            </a:r>
            <a:r>
              <a:rPr sz="3200" dirty="0"/>
              <a:t>DA</a:t>
            </a:r>
            <a:r>
              <a:rPr sz="3200" spc="-105" dirty="0"/>
              <a:t> </a:t>
            </a:r>
            <a:r>
              <a:rPr sz="3200" spc="-25" dirty="0"/>
              <a:t>PÁGINA</a:t>
            </a:r>
            <a:br>
              <a:rPr sz="3200"/>
            </a:br>
            <a:r>
              <a:rPr dirty="0"/>
              <a:t>Subtítulo</a:t>
            </a:r>
            <a:r>
              <a:rPr spc="-80" dirty="0"/>
              <a:t> </a:t>
            </a:r>
            <a:r>
              <a:rPr dirty="0"/>
              <a:t>da</a:t>
            </a:r>
            <a:r>
              <a:rPr spc="-65" dirty="0"/>
              <a:t> </a:t>
            </a:r>
            <a:r>
              <a:rPr spc="-10" dirty="0"/>
              <a:t>página</a:t>
            </a:r>
          </a:p>
        </p:txBody>
      </p:sp>
      <p:pic>
        <p:nvPicPr>
          <p:cNvPr id="14342" name="object 6">
            <a:extLst>
              <a:ext uri="{FF2B5EF4-FFF2-40B4-BE49-F238E27FC236}">
                <a16:creationId xmlns:a16="http://schemas.microsoft.com/office/drawing/2014/main" id="{0D7D9DF1-63C7-419C-B1B7-0D611C8F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441325"/>
            <a:ext cx="11636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object 2">
            <a:extLst>
              <a:ext uri="{FF2B5EF4-FFF2-40B4-BE49-F238E27FC236}">
                <a16:creationId xmlns:a16="http://schemas.microsoft.com/office/drawing/2014/main" id="{0ABF3AC0-9143-4F30-9080-019921D0E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8D774317-0672-40A3-BECC-77D6A26FAA4D}"/>
              </a:ext>
            </a:extLst>
          </p:cNvPr>
          <p:cNvSpPr txBox="1"/>
          <p:nvPr/>
        </p:nvSpPr>
        <p:spPr>
          <a:xfrm>
            <a:off x="746125" y="2509838"/>
            <a:ext cx="2984500" cy="2787650"/>
          </a:xfrm>
          <a:prstGeom prst="rect">
            <a:avLst/>
          </a:prstGeom>
        </p:spPr>
        <p:txBody>
          <a:bodyPr lIns="0" tIns="12065" rIns="0" bIns="0">
            <a:spAutoFit/>
          </a:bodyPr>
          <a:lstStyle/>
          <a:p>
            <a:pPr marL="354965" indent="-342265" eaLnBrk="1" fontAlgn="auto" hangingPunct="1">
              <a:spcBef>
                <a:spcPts val="95"/>
              </a:spcBef>
              <a:spcAft>
                <a:spcPts val="0"/>
              </a:spcAft>
              <a:buClr>
                <a:srgbClr val="D21C5B"/>
              </a:buClr>
              <a:buFont typeface="Arial"/>
              <a:buChar char="●"/>
              <a:tabLst>
                <a:tab pos="354965" algn="l"/>
              </a:tabLst>
              <a:defRPr/>
            </a:pPr>
            <a:r>
              <a:rPr sz="1600" kern="0" dirty="0">
                <a:solidFill>
                  <a:srgbClr val="222222"/>
                </a:solidFill>
                <a:latin typeface="Carlito"/>
                <a:cs typeface="Carlito"/>
              </a:rPr>
              <a:t>Lorem</a:t>
            </a:r>
            <a:r>
              <a:rPr sz="1600" kern="0" spc="-10" dirty="0">
                <a:solidFill>
                  <a:srgbClr val="222222"/>
                </a:solidFill>
                <a:latin typeface="Carlito"/>
                <a:cs typeface="Carlito"/>
              </a:rPr>
              <a:t> </a:t>
            </a:r>
            <a:r>
              <a:rPr sz="1600" kern="0" dirty="0">
                <a:solidFill>
                  <a:srgbClr val="222222"/>
                </a:solidFill>
                <a:latin typeface="Carlito"/>
                <a:cs typeface="Carlito"/>
              </a:rPr>
              <a:t>ipsum</a:t>
            </a:r>
            <a:r>
              <a:rPr sz="1600" kern="0" spc="-40" dirty="0">
                <a:solidFill>
                  <a:srgbClr val="222222"/>
                </a:solidFill>
                <a:latin typeface="Carlito"/>
                <a:cs typeface="Carlito"/>
              </a:rPr>
              <a:t> </a:t>
            </a:r>
            <a:r>
              <a:rPr sz="1600" kern="0" dirty="0">
                <a:solidFill>
                  <a:srgbClr val="222222"/>
                </a:solidFill>
                <a:latin typeface="Carlito"/>
                <a:cs typeface="Carlito"/>
              </a:rPr>
              <a:t>dolor</a:t>
            </a:r>
            <a:r>
              <a:rPr sz="1600" kern="0" spc="-25" dirty="0">
                <a:solidFill>
                  <a:srgbClr val="222222"/>
                </a:solidFill>
                <a:latin typeface="Carlito"/>
                <a:cs typeface="Carlito"/>
              </a:rPr>
              <a:t> </a:t>
            </a:r>
            <a:r>
              <a:rPr sz="1600" kern="0" dirty="0">
                <a:solidFill>
                  <a:srgbClr val="222222"/>
                </a:solidFill>
                <a:latin typeface="Carlito"/>
                <a:cs typeface="Carlito"/>
              </a:rPr>
              <a:t>sit</a:t>
            </a:r>
            <a:r>
              <a:rPr sz="1600" kern="0" spc="-40" dirty="0">
                <a:solidFill>
                  <a:srgbClr val="222222"/>
                </a:solidFill>
                <a:latin typeface="Carlito"/>
                <a:cs typeface="Carlito"/>
              </a:rPr>
              <a:t> </a:t>
            </a:r>
            <a:r>
              <a:rPr sz="1600" kern="0" spc="-20" dirty="0">
                <a:solidFill>
                  <a:srgbClr val="222222"/>
                </a:solidFill>
                <a:latin typeface="Carlito"/>
                <a:cs typeface="Carlito"/>
              </a:rPr>
              <a:t>amet.</a:t>
            </a:r>
            <a:endParaRPr sz="1600" kern="0">
              <a:solidFill>
                <a:sysClr val="windowText" lastClr="000000"/>
              </a:solidFill>
              <a:latin typeface="Carlito"/>
              <a:cs typeface="Carlito"/>
            </a:endParaRPr>
          </a:p>
          <a:p>
            <a:pPr eaLnBrk="1" fontAlgn="auto" hangingPunct="1">
              <a:spcBef>
                <a:spcPts val="0"/>
              </a:spcBef>
              <a:spcAft>
                <a:spcPts val="0"/>
              </a:spcAft>
              <a:buFont typeface="Arial"/>
              <a:buChar char="●"/>
              <a:defRPr/>
            </a:pPr>
            <a:endParaRPr sz="1600" kern="0">
              <a:solidFill>
                <a:sysClr val="windowText" lastClr="000000"/>
              </a:solidFill>
              <a:latin typeface="Carlito"/>
              <a:cs typeface="Carlito"/>
            </a:endParaRPr>
          </a:p>
          <a:p>
            <a:pPr eaLnBrk="1" fontAlgn="auto" hangingPunct="1">
              <a:spcBef>
                <a:spcPts val="670"/>
              </a:spcBef>
              <a:spcAft>
                <a:spcPts val="0"/>
              </a:spcAft>
              <a:buFont typeface="Arial"/>
              <a:buChar char="●"/>
              <a:defRPr/>
            </a:pPr>
            <a:endParaRPr sz="1600" kern="0">
              <a:solidFill>
                <a:sysClr val="windowText" lastClr="000000"/>
              </a:solidFill>
              <a:latin typeface="Carlito"/>
              <a:cs typeface="Carlito"/>
            </a:endParaRPr>
          </a:p>
          <a:p>
            <a:pPr marL="354965" indent="-342265" eaLnBrk="1" fontAlgn="auto" hangingPunct="1">
              <a:spcBef>
                <a:spcPts val="0"/>
              </a:spcBef>
              <a:spcAft>
                <a:spcPts val="0"/>
              </a:spcAft>
              <a:buClr>
                <a:srgbClr val="D21C5B"/>
              </a:buClr>
              <a:buFont typeface="Arial"/>
              <a:buChar char="●"/>
              <a:tabLst>
                <a:tab pos="35496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30"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a:p>
            <a:pPr eaLnBrk="1" fontAlgn="auto" hangingPunct="1">
              <a:spcBef>
                <a:spcPts val="0"/>
              </a:spcBef>
              <a:spcAft>
                <a:spcPts val="0"/>
              </a:spcAft>
              <a:buFont typeface="Arial"/>
              <a:buChar char="●"/>
              <a:defRPr/>
            </a:pPr>
            <a:endParaRPr kern="0">
              <a:solidFill>
                <a:sysClr val="windowText" lastClr="000000"/>
              </a:solidFill>
              <a:latin typeface="Carlito"/>
              <a:cs typeface="Carlito"/>
            </a:endParaRPr>
          </a:p>
          <a:p>
            <a:pPr eaLnBrk="1" fontAlgn="auto" hangingPunct="1">
              <a:spcBef>
                <a:spcPts val="0"/>
              </a:spcBef>
              <a:spcAft>
                <a:spcPts val="0"/>
              </a:spcAft>
              <a:buFont typeface="Arial"/>
              <a:buChar char="●"/>
              <a:defRPr/>
            </a:pPr>
            <a:endParaRPr kern="0">
              <a:solidFill>
                <a:sysClr val="windowText" lastClr="000000"/>
              </a:solidFill>
              <a:latin typeface="Carlito"/>
              <a:cs typeface="Carlito"/>
            </a:endParaRPr>
          </a:p>
          <a:p>
            <a:pPr marL="354965" indent="-342265" eaLnBrk="1" fontAlgn="auto" hangingPunct="1">
              <a:spcBef>
                <a:spcPts val="0"/>
              </a:spcBef>
              <a:spcAft>
                <a:spcPts val="0"/>
              </a:spcAft>
              <a:buClr>
                <a:srgbClr val="D21C5B"/>
              </a:buClr>
              <a:buFont typeface="Arial"/>
              <a:buChar char="●"/>
              <a:tabLst>
                <a:tab pos="35496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30"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a:p>
            <a:pPr eaLnBrk="1" fontAlgn="auto" hangingPunct="1">
              <a:spcBef>
                <a:spcPts val="2185"/>
              </a:spcBef>
              <a:spcAft>
                <a:spcPts val="0"/>
              </a:spcAft>
              <a:buFont typeface="Arial"/>
              <a:buChar char="●"/>
              <a:defRPr/>
            </a:pPr>
            <a:endParaRPr kern="0">
              <a:solidFill>
                <a:sysClr val="windowText" lastClr="000000"/>
              </a:solidFill>
              <a:latin typeface="Carlito"/>
              <a:cs typeface="Carlito"/>
            </a:endParaRPr>
          </a:p>
          <a:p>
            <a:pPr marL="354965" indent="-342265" eaLnBrk="1" fontAlgn="auto" hangingPunct="1">
              <a:spcBef>
                <a:spcPts val="0"/>
              </a:spcBef>
              <a:spcAft>
                <a:spcPts val="0"/>
              </a:spcAft>
              <a:buClr>
                <a:srgbClr val="D21C5B"/>
              </a:buClr>
              <a:buFont typeface="Arial"/>
              <a:buChar char="●"/>
              <a:tabLst>
                <a:tab pos="35496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30"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p:txBody>
      </p:sp>
      <p:sp>
        <p:nvSpPr>
          <p:cNvPr id="4" name="object 4">
            <a:extLst>
              <a:ext uri="{FF2B5EF4-FFF2-40B4-BE49-F238E27FC236}">
                <a16:creationId xmlns:a16="http://schemas.microsoft.com/office/drawing/2014/main" id="{B057CC7A-AB22-498B-B89F-C1189030136D}"/>
              </a:ext>
            </a:extLst>
          </p:cNvPr>
          <p:cNvSpPr txBox="1"/>
          <p:nvPr/>
        </p:nvSpPr>
        <p:spPr>
          <a:xfrm>
            <a:off x="5251450" y="2506663"/>
            <a:ext cx="2997200" cy="2790825"/>
          </a:xfrm>
          <a:prstGeom prst="rect">
            <a:avLst/>
          </a:prstGeom>
        </p:spPr>
        <p:txBody>
          <a:bodyPr lIns="0" tIns="12700" rIns="0" bIns="0">
            <a:spAutoFit/>
          </a:bodyPr>
          <a:lstStyle/>
          <a:p>
            <a:pPr marL="368935" indent="-342265" eaLnBrk="1" fontAlgn="auto" hangingPunct="1">
              <a:spcBef>
                <a:spcPts val="100"/>
              </a:spcBef>
              <a:spcAft>
                <a:spcPts val="0"/>
              </a:spcAft>
              <a:buClr>
                <a:srgbClr val="D21C5B"/>
              </a:buClr>
              <a:buFont typeface="Arial"/>
              <a:buChar char="●"/>
              <a:tabLst>
                <a:tab pos="36893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30"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a:p>
            <a:pPr eaLnBrk="1" fontAlgn="auto" hangingPunct="1">
              <a:spcBef>
                <a:spcPts val="2195"/>
              </a:spcBef>
              <a:spcAft>
                <a:spcPts val="0"/>
              </a:spcAft>
              <a:buClr>
                <a:srgbClr val="D21C5B"/>
              </a:buClr>
              <a:buFont typeface="Arial"/>
              <a:buChar char="●"/>
              <a:defRPr/>
            </a:pPr>
            <a:endParaRPr kern="0">
              <a:solidFill>
                <a:sysClr val="windowText" lastClr="000000"/>
              </a:solidFill>
              <a:latin typeface="Carlito"/>
              <a:cs typeface="Carlito"/>
            </a:endParaRPr>
          </a:p>
          <a:p>
            <a:pPr marL="368935" indent="-342265" eaLnBrk="1" fontAlgn="auto" hangingPunct="1">
              <a:spcBef>
                <a:spcPts val="0"/>
              </a:spcBef>
              <a:spcAft>
                <a:spcPts val="0"/>
              </a:spcAft>
              <a:buClr>
                <a:srgbClr val="D21C5B"/>
              </a:buClr>
              <a:buFont typeface="Arial"/>
              <a:buChar char="●"/>
              <a:tabLst>
                <a:tab pos="36893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30"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a:p>
            <a:pPr eaLnBrk="1" fontAlgn="auto" hangingPunct="1">
              <a:spcBef>
                <a:spcPts val="2160"/>
              </a:spcBef>
              <a:spcAft>
                <a:spcPts val="0"/>
              </a:spcAft>
              <a:buClr>
                <a:srgbClr val="D21C5B"/>
              </a:buClr>
              <a:buFont typeface="Arial"/>
              <a:buChar char="●"/>
              <a:defRPr/>
            </a:pPr>
            <a:endParaRPr kern="0">
              <a:solidFill>
                <a:sysClr val="windowText" lastClr="000000"/>
              </a:solidFill>
              <a:latin typeface="Carlito"/>
              <a:cs typeface="Carlito"/>
            </a:endParaRPr>
          </a:p>
          <a:p>
            <a:pPr marL="354965" indent="-342265" eaLnBrk="1" fontAlgn="auto" hangingPunct="1">
              <a:spcBef>
                <a:spcPts val="0"/>
              </a:spcBef>
              <a:spcAft>
                <a:spcPts val="0"/>
              </a:spcAft>
              <a:buClr>
                <a:srgbClr val="D21C5B"/>
              </a:buClr>
              <a:buFont typeface="Arial"/>
              <a:buChar char="●"/>
              <a:tabLst>
                <a:tab pos="35496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25"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a:p>
            <a:pPr eaLnBrk="1" fontAlgn="auto" hangingPunct="1">
              <a:spcBef>
                <a:spcPts val="2185"/>
              </a:spcBef>
              <a:spcAft>
                <a:spcPts val="0"/>
              </a:spcAft>
              <a:buClr>
                <a:srgbClr val="D21C5B"/>
              </a:buClr>
              <a:buFont typeface="Arial"/>
              <a:buChar char="●"/>
              <a:defRPr/>
            </a:pPr>
            <a:endParaRPr kern="0">
              <a:solidFill>
                <a:sysClr val="windowText" lastClr="000000"/>
              </a:solidFill>
              <a:latin typeface="Carlito"/>
              <a:cs typeface="Carlito"/>
            </a:endParaRPr>
          </a:p>
          <a:p>
            <a:pPr marL="368935" indent="-342265" eaLnBrk="1" fontAlgn="auto" hangingPunct="1">
              <a:spcBef>
                <a:spcPts val="0"/>
              </a:spcBef>
              <a:spcAft>
                <a:spcPts val="0"/>
              </a:spcAft>
              <a:buClr>
                <a:srgbClr val="D21C5B"/>
              </a:buClr>
              <a:buFont typeface="Arial"/>
              <a:buChar char="●"/>
              <a:tabLst>
                <a:tab pos="368935" algn="l"/>
              </a:tabLst>
              <a:defRPr/>
            </a:pPr>
            <a:r>
              <a:rPr kern="0" dirty="0">
                <a:solidFill>
                  <a:srgbClr val="222222"/>
                </a:solidFill>
                <a:latin typeface="Carlito"/>
                <a:cs typeface="Carlito"/>
              </a:rPr>
              <a:t>Lorem</a:t>
            </a:r>
            <a:r>
              <a:rPr kern="0" spc="-30" dirty="0">
                <a:solidFill>
                  <a:srgbClr val="222222"/>
                </a:solidFill>
                <a:latin typeface="Carlito"/>
                <a:cs typeface="Carlito"/>
              </a:rPr>
              <a:t> </a:t>
            </a:r>
            <a:r>
              <a:rPr kern="0" dirty="0">
                <a:solidFill>
                  <a:srgbClr val="222222"/>
                </a:solidFill>
                <a:latin typeface="Carlito"/>
                <a:cs typeface="Carlito"/>
              </a:rPr>
              <a:t>ipsum</a:t>
            </a:r>
            <a:r>
              <a:rPr kern="0" spc="-40" dirty="0">
                <a:solidFill>
                  <a:srgbClr val="222222"/>
                </a:solidFill>
                <a:latin typeface="Carlito"/>
                <a:cs typeface="Carlito"/>
              </a:rPr>
              <a:t> </a:t>
            </a:r>
            <a:r>
              <a:rPr kern="0" dirty="0">
                <a:solidFill>
                  <a:srgbClr val="222222"/>
                </a:solidFill>
                <a:latin typeface="Carlito"/>
                <a:cs typeface="Carlito"/>
              </a:rPr>
              <a:t>dolor</a:t>
            </a:r>
            <a:r>
              <a:rPr kern="0" spc="-30" dirty="0">
                <a:solidFill>
                  <a:srgbClr val="222222"/>
                </a:solidFill>
                <a:latin typeface="Carlito"/>
                <a:cs typeface="Carlito"/>
              </a:rPr>
              <a:t> </a:t>
            </a:r>
            <a:r>
              <a:rPr kern="0" dirty="0">
                <a:solidFill>
                  <a:srgbClr val="222222"/>
                </a:solidFill>
                <a:latin typeface="Carlito"/>
                <a:cs typeface="Carlito"/>
              </a:rPr>
              <a:t>sit</a:t>
            </a:r>
            <a:r>
              <a:rPr kern="0" spc="-45" dirty="0">
                <a:solidFill>
                  <a:srgbClr val="222222"/>
                </a:solidFill>
                <a:latin typeface="Carlito"/>
                <a:cs typeface="Carlito"/>
              </a:rPr>
              <a:t> </a:t>
            </a:r>
            <a:r>
              <a:rPr kern="0" spc="-20" dirty="0">
                <a:solidFill>
                  <a:srgbClr val="222222"/>
                </a:solidFill>
                <a:latin typeface="Carlito"/>
                <a:cs typeface="Carlito"/>
              </a:rPr>
              <a:t>amet.</a:t>
            </a:r>
            <a:endParaRPr kern="0">
              <a:solidFill>
                <a:sysClr val="windowText" lastClr="000000"/>
              </a:solidFill>
              <a:latin typeface="Carlito"/>
              <a:cs typeface="Carlito"/>
            </a:endParaRPr>
          </a:p>
        </p:txBody>
      </p:sp>
      <p:sp>
        <p:nvSpPr>
          <p:cNvPr id="5" name="object 5">
            <a:extLst>
              <a:ext uri="{FF2B5EF4-FFF2-40B4-BE49-F238E27FC236}">
                <a16:creationId xmlns:a16="http://schemas.microsoft.com/office/drawing/2014/main" id="{F3DC3546-C588-4FC4-868E-10963D00C31D}"/>
              </a:ext>
            </a:extLst>
          </p:cNvPr>
          <p:cNvSpPr txBox="1">
            <a:spLocks noGrp="1"/>
          </p:cNvSpPr>
          <p:nvPr>
            <p:ph type="title"/>
          </p:nvPr>
        </p:nvSpPr>
        <p:spPr/>
        <p:txBody>
          <a:bodyPr tIns="444346" rtlCol="0"/>
          <a:lstStyle/>
          <a:p>
            <a:pPr marL="941069" eaLnBrk="1" fontAlgn="auto" hangingPunct="1">
              <a:spcBef>
                <a:spcPts val="1095"/>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br>
              <a:rPr sz="3200"/>
            </a:br>
            <a:r>
              <a:rPr dirty="0">
                <a:solidFill>
                  <a:srgbClr val="8E9693"/>
                </a:solidFill>
              </a:rPr>
              <a:t>Subtítulo</a:t>
            </a:r>
            <a:r>
              <a:rPr spc="-80" dirty="0">
                <a:solidFill>
                  <a:srgbClr val="8E9693"/>
                </a:solidFill>
              </a:rPr>
              <a:t> </a:t>
            </a:r>
            <a:r>
              <a:rPr dirty="0">
                <a:solidFill>
                  <a:srgbClr val="8E9693"/>
                </a:solidFill>
              </a:rPr>
              <a:t>da</a:t>
            </a:r>
            <a:r>
              <a:rPr spc="-65" dirty="0">
                <a:solidFill>
                  <a:srgbClr val="8E9693"/>
                </a:solidFill>
              </a:rPr>
              <a:t> </a:t>
            </a:r>
            <a:r>
              <a:rPr spc="-10" dirty="0">
                <a:solidFill>
                  <a:srgbClr val="8E9693"/>
                </a:solidFill>
              </a:rPr>
              <a:t>página</a:t>
            </a:r>
          </a:p>
        </p:txBody>
      </p:sp>
      <p:pic>
        <p:nvPicPr>
          <p:cNvPr id="15366" name="object 6">
            <a:extLst>
              <a:ext uri="{FF2B5EF4-FFF2-40B4-BE49-F238E27FC236}">
                <a16:creationId xmlns:a16="http://schemas.microsoft.com/office/drawing/2014/main" id="{FDA91729-0504-45A7-B716-AA71D16DD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441325"/>
            <a:ext cx="11636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object 2">
            <a:extLst>
              <a:ext uri="{FF2B5EF4-FFF2-40B4-BE49-F238E27FC236}">
                <a16:creationId xmlns:a16="http://schemas.microsoft.com/office/drawing/2014/main" id="{DBB894D0-81AD-46C7-BD4A-368A26381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629171CE-361B-41D2-BBAA-C01C117C098A}"/>
              </a:ext>
            </a:extLst>
          </p:cNvPr>
          <p:cNvSpPr txBox="1"/>
          <p:nvPr/>
        </p:nvSpPr>
        <p:spPr>
          <a:xfrm>
            <a:off x="8128000" y="1165225"/>
            <a:ext cx="2565400" cy="1155700"/>
          </a:xfrm>
          <a:prstGeom prst="rect">
            <a:avLst/>
          </a:prstGeom>
        </p:spPr>
        <p:txBody>
          <a:bodyPr lIns="0" tIns="12700" rIns="0" bIns="0">
            <a:spAutoFit/>
          </a:bodyPr>
          <a:lstStyle/>
          <a:p>
            <a:pPr marL="240665" indent="-227965" eaLnBrk="1" fontAlgn="auto" hangingPunct="1">
              <a:spcBef>
                <a:spcPts val="100"/>
              </a:spcBef>
              <a:spcAft>
                <a:spcPts val="0"/>
              </a:spcAft>
              <a:buFont typeface="Arial"/>
              <a:buChar char="•"/>
              <a:tabLst>
                <a:tab pos="240665" algn="l"/>
              </a:tabLst>
              <a:defRPr/>
            </a:pPr>
            <a:r>
              <a:rPr kern="0" dirty="0">
                <a:solidFill>
                  <a:srgbClr val="FFFFFF"/>
                </a:solidFill>
                <a:latin typeface="Carlito"/>
                <a:cs typeface="Carlito"/>
              </a:rPr>
              <a:t>Inserir</a:t>
            </a:r>
            <a:r>
              <a:rPr kern="0" spc="-65" dirty="0">
                <a:solidFill>
                  <a:srgbClr val="FFFFFF"/>
                </a:solidFill>
                <a:latin typeface="Carlito"/>
                <a:cs typeface="Carlito"/>
              </a:rPr>
              <a:t> </a:t>
            </a:r>
            <a:r>
              <a:rPr kern="0" dirty="0">
                <a:solidFill>
                  <a:srgbClr val="FFFFFF"/>
                </a:solidFill>
                <a:latin typeface="Carlito"/>
                <a:cs typeface="Carlito"/>
              </a:rPr>
              <a:t>texto</a:t>
            </a:r>
            <a:r>
              <a:rPr kern="0" spc="-70" dirty="0">
                <a:solidFill>
                  <a:srgbClr val="FFFFFF"/>
                </a:solidFill>
                <a:latin typeface="Carlito"/>
                <a:cs typeface="Carlito"/>
              </a:rPr>
              <a:t> </a:t>
            </a:r>
            <a:r>
              <a:rPr kern="0" spc="-10" dirty="0">
                <a:solidFill>
                  <a:srgbClr val="FFFFFF"/>
                </a:solidFill>
                <a:latin typeface="Carlito"/>
                <a:cs typeface="Carlito"/>
              </a:rPr>
              <a:t>descritivo</a:t>
            </a:r>
            <a:endParaRPr kern="0">
              <a:solidFill>
                <a:sysClr val="windowText" lastClr="000000"/>
              </a:solidFill>
              <a:latin typeface="Carlito"/>
              <a:cs typeface="Carlito"/>
            </a:endParaRPr>
          </a:p>
          <a:p>
            <a:pPr eaLnBrk="1" fontAlgn="auto" hangingPunct="1">
              <a:spcBef>
                <a:spcPts val="2130"/>
              </a:spcBef>
              <a:spcAft>
                <a:spcPts val="0"/>
              </a:spcAft>
              <a:buFont typeface="Arial"/>
              <a:buChar char="•"/>
              <a:defRPr/>
            </a:pPr>
            <a:endParaRPr kern="0">
              <a:solidFill>
                <a:sysClr val="windowText" lastClr="000000"/>
              </a:solidFill>
              <a:latin typeface="Carlito"/>
              <a:cs typeface="Carlito"/>
            </a:endParaRPr>
          </a:p>
          <a:p>
            <a:pPr marL="240665" indent="-227965" eaLnBrk="1" fontAlgn="auto" hangingPunct="1">
              <a:spcBef>
                <a:spcPts val="0"/>
              </a:spcBef>
              <a:spcAft>
                <a:spcPts val="0"/>
              </a:spcAft>
              <a:buFont typeface="Arial"/>
              <a:buChar char="•"/>
              <a:tabLst>
                <a:tab pos="240665" algn="l"/>
              </a:tabLst>
              <a:defRPr/>
            </a:pPr>
            <a:r>
              <a:rPr sz="2000" kern="0" dirty="0">
                <a:solidFill>
                  <a:srgbClr val="FFFFFF"/>
                </a:solidFill>
                <a:latin typeface="Carlito"/>
                <a:cs typeface="Carlito"/>
              </a:rPr>
              <a:t>Inserir</a:t>
            </a:r>
            <a:r>
              <a:rPr sz="2000" kern="0" spc="-65" dirty="0">
                <a:solidFill>
                  <a:srgbClr val="FFFFFF"/>
                </a:solidFill>
                <a:latin typeface="Carlito"/>
                <a:cs typeface="Carlito"/>
              </a:rPr>
              <a:t> </a:t>
            </a:r>
            <a:r>
              <a:rPr sz="2000" kern="0" dirty="0">
                <a:solidFill>
                  <a:srgbClr val="FFFFFF"/>
                </a:solidFill>
                <a:latin typeface="Carlito"/>
                <a:cs typeface="Carlito"/>
              </a:rPr>
              <a:t>texto</a:t>
            </a:r>
            <a:r>
              <a:rPr sz="2000" kern="0" spc="-55" dirty="0">
                <a:solidFill>
                  <a:srgbClr val="FFFFFF"/>
                </a:solidFill>
                <a:latin typeface="Carlito"/>
                <a:cs typeface="Carlito"/>
              </a:rPr>
              <a:t> </a:t>
            </a:r>
            <a:r>
              <a:rPr sz="2000" kern="0" spc="-10" dirty="0">
                <a:solidFill>
                  <a:srgbClr val="FFFFFF"/>
                </a:solidFill>
                <a:latin typeface="Carlito"/>
                <a:cs typeface="Carlito"/>
              </a:rPr>
              <a:t>descritivo</a:t>
            </a:r>
            <a:endParaRPr sz="2000" kern="0">
              <a:solidFill>
                <a:sysClr val="windowText" lastClr="000000"/>
              </a:solidFill>
              <a:latin typeface="Carlito"/>
              <a:cs typeface="Carlito"/>
            </a:endParaRPr>
          </a:p>
        </p:txBody>
      </p:sp>
      <p:sp>
        <p:nvSpPr>
          <p:cNvPr id="4" name="object 4">
            <a:extLst>
              <a:ext uri="{FF2B5EF4-FFF2-40B4-BE49-F238E27FC236}">
                <a16:creationId xmlns:a16="http://schemas.microsoft.com/office/drawing/2014/main" id="{6D62226A-21F2-48A6-98EE-0AA0113DE7A6}"/>
              </a:ext>
            </a:extLst>
          </p:cNvPr>
          <p:cNvSpPr txBox="1"/>
          <p:nvPr/>
        </p:nvSpPr>
        <p:spPr>
          <a:xfrm>
            <a:off x="8128000" y="2795588"/>
            <a:ext cx="2565400" cy="331787"/>
          </a:xfrm>
          <a:prstGeom prst="rect">
            <a:avLst/>
          </a:prstGeom>
        </p:spPr>
        <p:txBody>
          <a:bodyPr lIns="0" tIns="13335" rIns="0" bIns="0">
            <a:spAutoFit/>
          </a:bodyPr>
          <a:lstStyle/>
          <a:p>
            <a:pPr marL="240665" indent="-227965" eaLnBrk="1" fontAlgn="auto" hangingPunct="1">
              <a:spcBef>
                <a:spcPts val="105"/>
              </a:spcBef>
              <a:spcAft>
                <a:spcPts val="0"/>
              </a:spcAft>
              <a:buFont typeface="Arial"/>
              <a:buChar char="•"/>
              <a:tabLst>
                <a:tab pos="240665" algn="l"/>
              </a:tabLst>
              <a:defRPr/>
            </a:pPr>
            <a:r>
              <a:rPr sz="2000" kern="0" dirty="0">
                <a:solidFill>
                  <a:srgbClr val="FFFFFF"/>
                </a:solidFill>
                <a:latin typeface="Carlito"/>
                <a:cs typeface="Carlito"/>
              </a:rPr>
              <a:t>Inserir</a:t>
            </a:r>
            <a:r>
              <a:rPr sz="2000" kern="0" spc="-65" dirty="0">
                <a:solidFill>
                  <a:srgbClr val="FFFFFF"/>
                </a:solidFill>
                <a:latin typeface="Carlito"/>
                <a:cs typeface="Carlito"/>
              </a:rPr>
              <a:t> </a:t>
            </a:r>
            <a:r>
              <a:rPr sz="2000" kern="0" dirty="0">
                <a:solidFill>
                  <a:srgbClr val="FFFFFF"/>
                </a:solidFill>
                <a:latin typeface="Carlito"/>
                <a:cs typeface="Carlito"/>
              </a:rPr>
              <a:t>texto</a:t>
            </a:r>
            <a:r>
              <a:rPr sz="2000" kern="0" spc="-55" dirty="0">
                <a:solidFill>
                  <a:srgbClr val="FFFFFF"/>
                </a:solidFill>
                <a:latin typeface="Carlito"/>
                <a:cs typeface="Carlito"/>
              </a:rPr>
              <a:t> </a:t>
            </a:r>
            <a:r>
              <a:rPr sz="2000" kern="0" spc="-10" dirty="0">
                <a:solidFill>
                  <a:srgbClr val="FFFFFF"/>
                </a:solidFill>
                <a:latin typeface="Carlito"/>
                <a:cs typeface="Carlito"/>
              </a:rPr>
              <a:t>descritivo</a:t>
            </a:r>
            <a:endParaRPr sz="2000" kern="0">
              <a:solidFill>
                <a:sysClr val="windowText" lastClr="000000"/>
              </a:solidFill>
              <a:latin typeface="Carlito"/>
              <a:cs typeface="Carlito"/>
            </a:endParaRPr>
          </a:p>
        </p:txBody>
      </p:sp>
      <p:sp>
        <p:nvSpPr>
          <p:cNvPr id="5" name="object 5">
            <a:extLst>
              <a:ext uri="{FF2B5EF4-FFF2-40B4-BE49-F238E27FC236}">
                <a16:creationId xmlns:a16="http://schemas.microsoft.com/office/drawing/2014/main" id="{BA5D7E5F-20A0-43EA-A004-54FFA392C4A0}"/>
              </a:ext>
            </a:extLst>
          </p:cNvPr>
          <p:cNvSpPr txBox="1"/>
          <p:nvPr/>
        </p:nvSpPr>
        <p:spPr>
          <a:xfrm>
            <a:off x="8128000" y="3609975"/>
            <a:ext cx="2565400" cy="1981200"/>
          </a:xfrm>
          <a:prstGeom prst="rect">
            <a:avLst/>
          </a:prstGeom>
        </p:spPr>
        <p:txBody>
          <a:bodyPr lIns="0" tIns="12700" rIns="0" bIns="0">
            <a:spAutoFit/>
          </a:bodyPr>
          <a:lstStyle/>
          <a:p>
            <a:pPr marL="240665" indent="-227965" eaLnBrk="1" fontAlgn="auto" hangingPunct="1">
              <a:spcBef>
                <a:spcPts val="100"/>
              </a:spcBef>
              <a:spcAft>
                <a:spcPts val="0"/>
              </a:spcAft>
              <a:buFont typeface="Arial"/>
              <a:buChar char="•"/>
              <a:tabLst>
                <a:tab pos="240665" algn="l"/>
              </a:tabLst>
              <a:defRPr/>
            </a:pPr>
            <a:r>
              <a:rPr sz="2000" kern="0" dirty="0">
                <a:solidFill>
                  <a:srgbClr val="FFFFFF"/>
                </a:solidFill>
                <a:latin typeface="Carlito"/>
                <a:cs typeface="Carlito"/>
              </a:rPr>
              <a:t>Inserir</a:t>
            </a:r>
            <a:r>
              <a:rPr sz="2000" kern="0" spc="-65" dirty="0">
                <a:solidFill>
                  <a:srgbClr val="FFFFFF"/>
                </a:solidFill>
                <a:latin typeface="Carlito"/>
                <a:cs typeface="Carlito"/>
              </a:rPr>
              <a:t> </a:t>
            </a:r>
            <a:r>
              <a:rPr sz="2000" kern="0" dirty="0">
                <a:solidFill>
                  <a:srgbClr val="FFFFFF"/>
                </a:solidFill>
                <a:latin typeface="Carlito"/>
                <a:cs typeface="Carlito"/>
              </a:rPr>
              <a:t>texto</a:t>
            </a:r>
            <a:r>
              <a:rPr sz="2000" kern="0" spc="-55" dirty="0">
                <a:solidFill>
                  <a:srgbClr val="FFFFFF"/>
                </a:solidFill>
                <a:latin typeface="Carlito"/>
                <a:cs typeface="Carlito"/>
              </a:rPr>
              <a:t> </a:t>
            </a:r>
            <a:r>
              <a:rPr sz="2000" kern="0" spc="-10" dirty="0">
                <a:solidFill>
                  <a:srgbClr val="FFFFFF"/>
                </a:solidFill>
                <a:latin typeface="Carlito"/>
                <a:cs typeface="Carlito"/>
              </a:rPr>
              <a:t>descritivo</a:t>
            </a:r>
            <a:endParaRPr sz="2000" kern="0">
              <a:solidFill>
                <a:sysClr val="windowText" lastClr="000000"/>
              </a:solidFill>
              <a:latin typeface="Carlito"/>
              <a:cs typeface="Carlito"/>
            </a:endParaRPr>
          </a:p>
          <a:p>
            <a:pPr eaLnBrk="1" fontAlgn="auto" hangingPunct="1">
              <a:spcBef>
                <a:spcPts val="1570"/>
              </a:spcBef>
              <a:spcAft>
                <a:spcPts val="0"/>
              </a:spcAft>
              <a:buClr>
                <a:srgbClr val="FFFFFF"/>
              </a:buClr>
              <a:buFont typeface="Arial"/>
              <a:buChar char="•"/>
              <a:defRPr/>
            </a:pPr>
            <a:endParaRPr sz="2000" kern="0">
              <a:solidFill>
                <a:sysClr val="windowText" lastClr="000000"/>
              </a:solidFill>
              <a:latin typeface="Carlito"/>
              <a:cs typeface="Carlito"/>
            </a:endParaRPr>
          </a:p>
          <a:p>
            <a:pPr marL="240665" indent="-227965" eaLnBrk="1" fontAlgn="auto" hangingPunct="1">
              <a:spcBef>
                <a:spcPts val="0"/>
              </a:spcBef>
              <a:spcAft>
                <a:spcPts val="0"/>
              </a:spcAft>
              <a:buFont typeface="Arial"/>
              <a:buChar char="•"/>
              <a:tabLst>
                <a:tab pos="240665" algn="l"/>
              </a:tabLst>
              <a:defRPr/>
            </a:pPr>
            <a:r>
              <a:rPr sz="2000" kern="0" dirty="0">
                <a:solidFill>
                  <a:srgbClr val="FFFFFF"/>
                </a:solidFill>
                <a:latin typeface="Carlito"/>
                <a:cs typeface="Carlito"/>
              </a:rPr>
              <a:t>Inserir</a:t>
            </a:r>
            <a:r>
              <a:rPr sz="2000" kern="0" spc="-65" dirty="0">
                <a:solidFill>
                  <a:srgbClr val="FFFFFF"/>
                </a:solidFill>
                <a:latin typeface="Carlito"/>
                <a:cs typeface="Carlito"/>
              </a:rPr>
              <a:t> </a:t>
            </a:r>
            <a:r>
              <a:rPr sz="2000" kern="0" dirty="0">
                <a:solidFill>
                  <a:srgbClr val="FFFFFF"/>
                </a:solidFill>
                <a:latin typeface="Carlito"/>
                <a:cs typeface="Carlito"/>
              </a:rPr>
              <a:t>texto</a:t>
            </a:r>
            <a:r>
              <a:rPr sz="2000" kern="0" spc="-55" dirty="0">
                <a:solidFill>
                  <a:srgbClr val="FFFFFF"/>
                </a:solidFill>
                <a:latin typeface="Carlito"/>
                <a:cs typeface="Carlito"/>
              </a:rPr>
              <a:t> </a:t>
            </a:r>
            <a:r>
              <a:rPr sz="2000" kern="0" spc="-10" dirty="0">
                <a:solidFill>
                  <a:srgbClr val="FFFFFF"/>
                </a:solidFill>
                <a:latin typeface="Carlito"/>
                <a:cs typeface="Carlito"/>
              </a:rPr>
              <a:t>descritivo</a:t>
            </a:r>
            <a:endParaRPr sz="2000" kern="0">
              <a:solidFill>
                <a:sysClr val="windowText" lastClr="000000"/>
              </a:solidFill>
              <a:latin typeface="Carlito"/>
              <a:cs typeface="Carlito"/>
            </a:endParaRPr>
          </a:p>
          <a:p>
            <a:pPr eaLnBrk="1" fontAlgn="auto" hangingPunct="1">
              <a:spcBef>
                <a:spcPts val="1750"/>
              </a:spcBef>
              <a:spcAft>
                <a:spcPts val="0"/>
              </a:spcAft>
              <a:buClr>
                <a:srgbClr val="FFFFFF"/>
              </a:buClr>
              <a:buFont typeface="Arial"/>
              <a:buChar char="•"/>
              <a:defRPr/>
            </a:pPr>
            <a:endParaRPr sz="2000" kern="0">
              <a:solidFill>
                <a:sysClr val="windowText" lastClr="000000"/>
              </a:solidFill>
              <a:latin typeface="Carlito"/>
              <a:cs typeface="Carlito"/>
            </a:endParaRPr>
          </a:p>
          <a:p>
            <a:pPr marL="240665" indent="-227965" eaLnBrk="1" fontAlgn="auto" hangingPunct="1">
              <a:spcBef>
                <a:spcPts val="0"/>
              </a:spcBef>
              <a:spcAft>
                <a:spcPts val="0"/>
              </a:spcAft>
              <a:buFont typeface="Arial"/>
              <a:buChar char="•"/>
              <a:tabLst>
                <a:tab pos="240665" algn="l"/>
              </a:tabLst>
              <a:defRPr/>
            </a:pPr>
            <a:r>
              <a:rPr sz="2000" kern="0" dirty="0">
                <a:solidFill>
                  <a:srgbClr val="FFFFFF"/>
                </a:solidFill>
                <a:latin typeface="Carlito"/>
                <a:cs typeface="Carlito"/>
              </a:rPr>
              <a:t>Inserir</a:t>
            </a:r>
            <a:r>
              <a:rPr sz="2000" kern="0" spc="-65" dirty="0">
                <a:solidFill>
                  <a:srgbClr val="FFFFFF"/>
                </a:solidFill>
                <a:latin typeface="Carlito"/>
                <a:cs typeface="Carlito"/>
              </a:rPr>
              <a:t> </a:t>
            </a:r>
            <a:r>
              <a:rPr sz="2000" kern="0" dirty="0">
                <a:solidFill>
                  <a:srgbClr val="FFFFFF"/>
                </a:solidFill>
                <a:latin typeface="Carlito"/>
                <a:cs typeface="Carlito"/>
              </a:rPr>
              <a:t>texto</a:t>
            </a:r>
            <a:r>
              <a:rPr sz="2000" kern="0" spc="-55" dirty="0">
                <a:solidFill>
                  <a:srgbClr val="FFFFFF"/>
                </a:solidFill>
                <a:latin typeface="Carlito"/>
                <a:cs typeface="Carlito"/>
              </a:rPr>
              <a:t> </a:t>
            </a:r>
            <a:r>
              <a:rPr sz="2000" kern="0" spc="-10" dirty="0">
                <a:solidFill>
                  <a:srgbClr val="FFFFFF"/>
                </a:solidFill>
                <a:latin typeface="Carlito"/>
                <a:cs typeface="Carlito"/>
              </a:rPr>
              <a:t>descritivo</a:t>
            </a:r>
            <a:endParaRPr sz="2000" kern="0">
              <a:solidFill>
                <a:sysClr val="windowText" lastClr="000000"/>
              </a:solidFill>
              <a:latin typeface="Carlito"/>
              <a:cs typeface="Carlito"/>
            </a:endParaRPr>
          </a:p>
        </p:txBody>
      </p:sp>
      <p:grpSp>
        <p:nvGrpSpPr>
          <p:cNvPr id="16390" name="object 6">
            <a:extLst>
              <a:ext uri="{FF2B5EF4-FFF2-40B4-BE49-F238E27FC236}">
                <a16:creationId xmlns:a16="http://schemas.microsoft.com/office/drawing/2014/main" id="{90FAF4CD-12B2-4E1E-AFB1-E9545987A63E}"/>
              </a:ext>
            </a:extLst>
          </p:cNvPr>
          <p:cNvGrpSpPr>
            <a:grpSpLocks/>
          </p:cNvGrpSpPr>
          <p:nvPr/>
        </p:nvGrpSpPr>
        <p:grpSpPr bwMode="auto">
          <a:xfrm>
            <a:off x="7137400" y="1839913"/>
            <a:ext cx="660400" cy="661987"/>
            <a:chOff x="7136892" y="1839467"/>
            <a:chExt cx="661670" cy="661670"/>
          </a:xfrm>
        </p:grpSpPr>
        <p:sp>
          <p:nvSpPr>
            <p:cNvPr id="16415" name="object 7">
              <a:extLst>
                <a:ext uri="{FF2B5EF4-FFF2-40B4-BE49-F238E27FC236}">
                  <a16:creationId xmlns:a16="http://schemas.microsoft.com/office/drawing/2014/main" id="{C7FE51E0-5B0B-4198-B073-A845AF7407B7}"/>
                </a:ext>
              </a:extLst>
            </p:cNvPr>
            <p:cNvSpPr>
              <a:spLocks/>
            </p:cNvSpPr>
            <p:nvPr/>
          </p:nvSpPr>
          <p:spPr bwMode="auto">
            <a:xfrm>
              <a:off x="7136892" y="1839467"/>
              <a:ext cx="661670" cy="661670"/>
            </a:xfrm>
            <a:custGeom>
              <a:avLst/>
              <a:gdLst>
                <a:gd name="T0" fmla="*/ 330707 w 661670"/>
                <a:gd name="T1" fmla="*/ 0 h 661669"/>
                <a:gd name="T2" fmla="*/ 281842 w 661670"/>
                <a:gd name="T3" fmla="*/ 3586 h 661669"/>
                <a:gd name="T4" fmla="*/ 235202 w 661670"/>
                <a:gd name="T5" fmla="*/ 14003 h 661669"/>
                <a:gd name="T6" fmla="*/ 191298 w 661670"/>
                <a:gd name="T7" fmla="*/ 30739 h 661669"/>
                <a:gd name="T8" fmla="*/ 150642 w 661670"/>
                <a:gd name="T9" fmla="*/ 53283 h 661669"/>
                <a:gd name="T10" fmla="*/ 113746 w 661670"/>
                <a:gd name="T11" fmla="*/ 81123 h 661669"/>
                <a:gd name="T12" fmla="*/ 81123 w 661670"/>
                <a:gd name="T13" fmla="*/ 113746 h 661669"/>
                <a:gd name="T14" fmla="*/ 53283 w 661670"/>
                <a:gd name="T15" fmla="*/ 150642 h 661669"/>
                <a:gd name="T16" fmla="*/ 30739 w 661670"/>
                <a:gd name="T17" fmla="*/ 191298 h 661669"/>
                <a:gd name="T18" fmla="*/ 14003 w 661670"/>
                <a:gd name="T19" fmla="*/ 235202 h 661669"/>
                <a:gd name="T20" fmla="*/ 3586 w 661670"/>
                <a:gd name="T21" fmla="*/ 281842 h 661669"/>
                <a:gd name="T22" fmla="*/ 0 w 661670"/>
                <a:gd name="T23" fmla="*/ 330708 h 661669"/>
                <a:gd name="T24" fmla="*/ 3586 w 661670"/>
                <a:gd name="T25" fmla="*/ 379573 h 661669"/>
                <a:gd name="T26" fmla="*/ 14003 w 661670"/>
                <a:gd name="T27" fmla="*/ 426213 h 661669"/>
                <a:gd name="T28" fmla="*/ 30739 w 661670"/>
                <a:gd name="T29" fmla="*/ 470117 h 661669"/>
                <a:gd name="T30" fmla="*/ 53283 w 661670"/>
                <a:gd name="T31" fmla="*/ 510773 h 661669"/>
                <a:gd name="T32" fmla="*/ 81123 w 661670"/>
                <a:gd name="T33" fmla="*/ 547669 h 661669"/>
                <a:gd name="T34" fmla="*/ 113746 w 661670"/>
                <a:gd name="T35" fmla="*/ 580292 h 661669"/>
                <a:gd name="T36" fmla="*/ 150642 w 661670"/>
                <a:gd name="T37" fmla="*/ 608132 h 661669"/>
                <a:gd name="T38" fmla="*/ 191298 w 661670"/>
                <a:gd name="T39" fmla="*/ 630676 h 661669"/>
                <a:gd name="T40" fmla="*/ 235202 w 661670"/>
                <a:gd name="T41" fmla="*/ 647412 h 661669"/>
                <a:gd name="T42" fmla="*/ 281842 w 661670"/>
                <a:gd name="T43" fmla="*/ 657829 h 661669"/>
                <a:gd name="T44" fmla="*/ 330707 w 661670"/>
                <a:gd name="T45" fmla="*/ 661416 h 661669"/>
                <a:gd name="T46" fmla="*/ 379573 w 661670"/>
                <a:gd name="T47" fmla="*/ 657829 h 661669"/>
                <a:gd name="T48" fmla="*/ 426213 w 661670"/>
                <a:gd name="T49" fmla="*/ 647412 h 661669"/>
                <a:gd name="T50" fmla="*/ 470117 w 661670"/>
                <a:gd name="T51" fmla="*/ 630676 h 661669"/>
                <a:gd name="T52" fmla="*/ 510773 w 661670"/>
                <a:gd name="T53" fmla="*/ 608132 h 661669"/>
                <a:gd name="T54" fmla="*/ 547669 w 661670"/>
                <a:gd name="T55" fmla="*/ 580292 h 661669"/>
                <a:gd name="T56" fmla="*/ 580292 w 661670"/>
                <a:gd name="T57" fmla="*/ 547669 h 661669"/>
                <a:gd name="T58" fmla="*/ 608132 w 661670"/>
                <a:gd name="T59" fmla="*/ 510773 h 661669"/>
                <a:gd name="T60" fmla="*/ 630676 w 661670"/>
                <a:gd name="T61" fmla="*/ 470117 h 661669"/>
                <a:gd name="T62" fmla="*/ 647412 w 661670"/>
                <a:gd name="T63" fmla="*/ 426213 h 661669"/>
                <a:gd name="T64" fmla="*/ 657829 w 661670"/>
                <a:gd name="T65" fmla="*/ 379573 h 661669"/>
                <a:gd name="T66" fmla="*/ 661415 w 661670"/>
                <a:gd name="T67" fmla="*/ 330708 h 661669"/>
                <a:gd name="T68" fmla="*/ 657829 w 661670"/>
                <a:gd name="T69" fmla="*/ 281842 h 661669"/>
                <a:gd name="T70" fmla="*/ 647412 w 661670"/>
                <a:gd name="T71" fmla="*/ 235202 h 661669"/>
                <a:gd name="T72" fmla="*/ 630676 w 661670"/>
                <a:gd name="T73" fmla="*/ 191298 h 661669"/>
                <a:gd name="T74" fmla="*/ 608132 w 661670"/>
                <a:gd name="T75" fmla="*/ 150642 h 661669"/>
                <a:gd name="T76" fmla="*/ 580292 w 661670"/>
                <a:gd name="T77" fmla="*/ 113746 h 661669"/>
                <a:gd name="T78" fmla="*/ 547669 w 661670"/>
                <a:gd name="T79" fmla="*/ 81123 h 661669"/>
                <a:gd name="T80" fmla="*/ 510773 w 661670"/>
                <a:gd name="T81" fmla="*/ 53283 h 661669"/>
                <a:gd name="T82" fmla="*/ 470117 w 661670"/>
                <a:gd name="T83" fmla="*/ 30739 h 661669"/>
                <a:gd name="T84" fmla="*/ 426213 w 661670"/>
                <a:gd name="T85" fmla="*/ 14003 h 661669"/>
                <a:gd name="T86" fmla="*/ 379573 w 661670"/>
                <a:gd name="T87" fmla="*/ 3586 h 661669"/>
                <a:gd name="T88" fmla="*/ 330707 w 661670"/>
                <a:gd name="T89" fmla="*/ 0 h 66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69">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6"/>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6416" name="object 8">
              <a:extLst>
                <a:ext uri="{FF2B5EF4-FFF2-40B4-BE49-F238E27FC236}">
                  <a16:creationId xmlns:a16="http://schemas.microsoft.com/office/drawing/2014/main" id="{D0F06686-C20A-4E9C-9D23-A3A0835C639C}"/>
                </a:ext>
              </a:extLst>
            </p:cNvPr>
            <p:cNvSpPr>
              <a:spLocks/>
            </p:cNvSpPr>
            <p:nvPr/>
          </p:nvSpPr>
          <p:spPr bwMode="auto">
            <a:xfrm>
              <a:off x="7261860" y="2043683"/>
              <a:ext cx="411480" cy="247015"/>
            </a:xfrm>
            <a:custGeom>
              <a:avLst/>
              <a:gdLst>
                <a:gd name="T0" fmla="*/ 113944 w 411479"/>
                <a:gd name="T1" fmla="*/ 114579 h 247014"/>
                <a:gd name="T2" fmla="*/ 101625 w 411479"/>
                <a:gd name="T3" fmla="*/ 102400 h 247014"/>
                <a:gd name="T4" fmla="*/ 84086 w 411479"/>
                <a:gd name="T5" fmla="*/ 102400 h 247014"/>
                <a:gd name="T6" fmla="*/ 71907 w 411479"/>
                <a:gd name="T7" fmla="*/ 114579 h 247014"/>
                <a:gd name="T8" fmla="*/ 71907 w 411479"/>
                <a:gd name="T9" fmla="*/ 132321 h 247014"/>
                <a:gd name="T10" fmla="*/ 84086 w 411479"/>
                <a:gd name="T11" fmla="*/ 144500 h 247014"/>
                <a:gd name="T12" fmla="*/ 101828 w 411479"/>
                <a:gd name="T13" fmla="*/ 144500 h 247014"/>
                <a:gd name="T14" fmla="*/ 114007 w 411479"/>
                <a:gd name="T15" fmla="*/ 132321 h 247014"/>
                <a:gd name="T16" fmla="*/ 411480 w 411479"/>
                <a:gd name="T17" fmla="*/ 123444 h 247014"/>
                <a:gd name="T18" fmla="*/ 393090 w 411479"/>
                <a:gd name="T19" fmla="*/ 79235 h 247014"/>
                <a:gd name="T20" fmla="*/ 378460 w 411479"/>
                <a:gd name="T21" fmla="*/ 123444 h 247014"/>
                <a:gd name="T22" fmla="*/ 373468 w 411479"/>
                <a:gd name="T23" fmla="*/ 139738 h 247014"/>
                <a:gd name="T24" fmla="*/ 360680 w 411479"/>
                <a:gd name="T25" fmla="*/ 150495 h 247014"/>
                <a:gd name="T26" fmla="*/ 332486 w 411479"/>
                <a:gd name="T27" fmla="*/ 118491 h 247014"/>
                <a:gd name="T28" fmla="*/ 289687 w 411479"/>
                <a:gd name="T29" fmla="*/ 118491 h 247014"/>
                <a:gd name="T30" fmla="*/ 209423 w 411479"/>
                <a:gd name="T31" fmla="*/ 152908 h 247014"/>
                <a:gd name="T32" fmla="*/ 123063 w 411479"/>
                <a:gd name="T33" fmla="*/ 213741 h 247014"/>
                <a:gd name="T34" fmla="*/ 58966 w 411479"/>
                <a:gd name="T35" fmla="*/ 187185 h 247014"/>
                <a:gd name="T36" fmla="*/ 32512 w 411479"/>
                <a:gd name="T37" fmla="*/ 122809 h 247014"/>
                <a:gd name="T38" fmla="*/ 58966 w 411479"/>
                <a:gd name="T39" fmla="*/ 58483 h 247014"/>
                <a:gd name="T40" fmla="*/ 123063 w 411479"/>
                <a:gd name="T41" fmla="*/ 31877 h 247014"/>
                <a:gd name="T42" fmla="*/ 171386 w 411479"/>
                <a:gd name="T43" fmla="*/ 46037 h 247014"/>
                <a:gd name="T44" fmla="*/ 204470 w 411479"/>
                <a:gd name="T45" fmla="*/ 84201 h 247014"/>
                <a:gd name="T46" fmla="*/ 348361 w 411479"/>
                <a:gd name="T47" fmla="*/ 93345 h 247014"/>
                <a:gd name="T48" fmla="*/ 369646 w 411479"/>
                <a:gd name="T49" fmla="*/ 102158 h 247014"/>
                <a:gd name="T50" fmla="*/ 378460 w 411479"/>
                <a:gd name="T51" fmla="*/ 123444 h 247014"/>
                <a:gd name="T52" fmla="*/ 373214 w 411479"/>
                <a:gd name="T53" fmla="*/ 65786 h 247014"/>
                <a:gd name="T54" fmla="*/ 228981 w 411479"/>
                <a:gd name="T55" fmla="*/ 60833 h 247014"/>
                <a:gd name="T56" fmla="*/ 204127 w 411479"/>
                <a:gd name="T57" fmla="*/ 31877 h 247014"/>
                <a:gd name="T58" fmla="*/ 154838 w 411479"/>
                <a:gd name="T59" fmla="*/ 4330 h 247014"/>
                <a:gd name="T60" fmla="*/ 75158 w 411479"/>
                <a:gd name="T61" fmla="*/ 9702 h 247014"/>
                <a:gd name="T62" fmla="*/ 9664 w 411479"/>
                <a:gd name="T63" fmla="*/ 75387 h 247014"/>
                <a:gd name="T64" fmla="*/ 9664 w 411479"/>
                <a:gd name="T65" fmla="*/ 171513 h 247014"/>
                <a:gd name="T66" fmla="*/ 75158 w 411479"/>
                <a:gd name="T67" fmla="*/ 237197 h 247014"/>
                <a:gd name="T68" fmla="*/ 155194 w 411479"/>
                <a:gd name="T69" fmla="*/ 242570 h 247014"/>
                <a:gd name="T70" fmla="*/ 206349 w 411479"/>
                <a:gd name="T71" fmla="*/ 213741 h 247014"/>
                <a:gd name="T72" fmla="*/ 229616 w 411479"/>
                <a:gd name="T73" fmla="*/ 186055 h 247014"/>
                <a:gd name="T74" fmla="*/ 275590 w 411479"/>
                <a:gd name="T75" fmla="*/ 185420 h 247014"/>
                <a:gd name="T76" fmla="*/ 311658 w 411479"/>
                <a:gd name="T77" fmla="*/ 192786 h 247014"/>
                <a:gd name="T78" fmla="*/ 344170 w 411479"/>
                <a:gd name="T79" fmla="*/ 180594 h 247014"/>
                <a:gd name="T80" fmla="*/ 357632 w 411479"/>
                <a:gd name="T81" fmla="*/ 184912 h 247014"/>
                <a:gd name="T82" fmla="*/ 391363 w 411479"/>
                <a:gd name="T83" fmla="*/ 168275 h 247014"/>
                <a:gd name="T84" fmla="*/ 404507 w 411479"/>
                <a:gd name="T85" fmla="*/ 150495 h 247014"/>
                <a:gd name="T86" fmla="*/ 411480 w 411479"/>
                <a:gd name="T87" fmla="*/ 123444 h 24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1479" h="247014">
                  <a:moveTo>
                    <a:pt x="115824" y="123444"/>
                  </a:moveTo>
                  <a:lnTo>
                    <a:pt x="113944" y="114579"/>
                  </a:lnTo>
                  <a:lnTo>
                    <a:pt x="108915" y="107302"/>
                  </a:lnTo>
                  <a:lnTo>
                    <a:pt x="101625" y="102400"/>
                  </a:lnTo>
                  <a:lnTo>
                    <a:pt x="92964" y="100584"/>
                  </a:lnTo>
                  <a:lnTo>
                    <a:pt x="84086" y="102400"/>
                  </a:lnTo>
                  <a:lnTo>
                    <a:pt x="76809" y="107302"/>
                  </a:lnTo>
                  <a:lnTo>
                    <a:pt x="71907" y="114579"/>
                  </a:lnTo>
                  <a:lnTo>
                    <a:pt x="70104" y="123444"/>
                  </a:lnTo>
                  <a:lnTo>
                    <a:pt x="71907" y="132321"/>
                  </a:lnTo>
                  <a:lnTo>
                    <a:pt x="76809" y="139598"/>
                  </a:lnTo>
                  <a:lnTo>
                    <a:pt x="84086" y="144500"/>
                  </a:lnTo>
                  <a:lnTo>
                    <a:pt x="92964" y="146304"/>
                  </a:lnTo>
                  <a:lnTo>
                    <a:pt x="101828" y="144500"/>
                  </a:lnTo>
                  <a:lnTo>
                    <a:pt x="109105" y="139598"/>
                  </a:lnTo>
                  <a:lnTo>
                    <a:pt x="114007" y="132321"/>
                  </a:lnTo>
                  <a:lnTo>
                    <a:pt x="115824" y="123444"/>
                  </a:lnTo>
                  <a:close/>
                </a:path>
                <a:path w="411479" h="247014">
                  <a:moveTo>
                    <a:pt x="411480" y="123444"/>
                  </a:moveTo>
                  <a:lnTo>
                    <a:pt x="406527" y="99148"/>
                  </a:lnTo>
                  <a:lnTo>
                    <a:pt x="393090" y="79235"/>
                  </a:lnTo>
                  <a:lnTo>
                    <a:pt x="378460" y="69342"/>
                  </a:lnTo>
                  <a:lnTo>
                    <a:pt x="378460" y="123444"/>
                  </a:lnTo>
                  <a:lnTo>
                    <a:pt x="377139" y="132003"/>
                  </a:lnTo>
                  <a:lnTo>
                    <a:pt x="373468" y="139738"/>
                  </a:lnTo>
                  <a:lnTo>
                    <a:pt x="367842" y="146100"/>
                  </a:lnTo>
                  <a:lnTo>
                    <a:pt x="360680" y="150495"/>
                  </a:lnTo>
                  <a:lnTo>
                    <a:pt x="354190" y="143129"/>
                  </a:lnTo>
                  <a:lnTo>
                    <a:pt x="332486" y="118491"/>
                  </a:lnTo>
                  <a:lnTo>
                    <a:pt x="311023" y="143129"/>
                  </a:lnTo>
                  <a:lnTo>
                    <a:pt x="289687" y="118491"/>
                  </a:lnTo>
                  <a:lnTo>
                    <a:pt x="259588" y="152908"/>
                  </a:lnTo>
                  <a:lnTo>
                    <a:pt x="209423" y="152908"/>
                  </a:lnTo>
                  <a:lnTo>
                    <a:pt x="171462" y="199682"/>
                  </a:lnTo>
                  <a:lnTo>
                    <a:pt x="123063" y="213741"/>
                  </a:lnTo>
                  <a:lnTo>
                    <a:pt x="87744" y="206629"/>
                  </a:lnTo>
                  <a:lnTo>
                    <a:pt x="58966" y="187185"/>
                  </a:lnTo>
                  <a:lnTo>
                    <a:pt x="39598" y="158292"/>
                  </a:lnTo>
                  <a:lnTo>
                    <a:pt x="32512" y="122809"/>
                  </a:lnTo>
                  <a:lnTo>
                    <a:pt x="39598" y="87388"/>
                  </a:lnTo>
                  <a:lnTo>
                    <a:pt x="58966" y="58483"/>
                  </a:lnTo>
                  <a:lnTo>
                    <a:pt x="87744" y="39014"/>
                  </a:lnTo>
                  <a:lnTo>
                    <a:pt x="123063" y="31877"/>
                  </a:lnTo>
                  <a:lnTo>
                    <a:pt x="148463" y="35560"/>
                  </a:lnTo>
                  <a:lnTo>
                    <a:pt x="171386" y="46037"/>
                  </a:lnTo>
                  <a:lnTo>
                    <a:pt x="190500" y="62534"/>
                  </a:lnTo>
                  <a:lnTo>
                    <a:pt x="204470" y="84201"/>
                  </a:lnTo>
                  <a:lnTo>
                    <a:pt x="208788" y="93345"/>
                  </a:lnTo>
                  <a:lnTo>
                    <a:pt x="348361" y="93345"/>
                  </a:lnTo>
                  <a:lnTo>
                    <a:pt x="360070" y="95719"/>
                  </a:lnTo>
                  <a:lnTo>
                    <a:pt x="369646" y="102158"/>
                  </a:lnTo>
                  <a:lnTo>
                    <a:pt x="376085" y="111734"/>
                  </a:lnTo>
                  <a:lnTo>
                    <a:pt x="378460" y="123444"/>
                  </a:lnTo>
                  <a:lnTo>
                    <a:pt x="378460" y="69342"/>
                  </a:lnTo>
                  <a:lnTo>
                    <a:pt x="373214" y="65786"/>
                  </a:lnTo>
                  <a:lnTo>
                    <a:pt x="348996" y="60833"/>
                  </a:lnTo>
                  <a:lnTo>
                    <a:pt x="228981" y="60833"/>
                  </a:lnTo>
                  <a:lnTo>
                    <a:pt x="209257" y="35801"/>
                  </a:lnTo>
                  <a:lnTo>
                    <a:pt x="204127" y="31877"/>
                  </a:lnTo>
                  <a:lnTo>
                    <a:pt x="184061" y="16611"/>
                  </a:lnTo>
                  <a:lnTo>
                    <a:pt x="154838" y="4330"/>
                  </a:lnTo>
                  <a:lnTo>
                    <a:pt x="123063" y="0"/>
                  </a:lnTo>
                  <a:lnTo>
                    <a:pt x="75158" y="9702"/>
                  </a:lnTo>
                  <a:lnTo>
                    <a:pt x="36042" y="36156"/>
                  </a:lnTo>
                  <a:lnTo>
                    <a:pt x="9664" y="75387"/>
                  </a:lnTo>
                  <a:lnTo>
                    <a:pt x="0" y="123444"/>
                  </a:lnTo>
                  <a:lnTo>
                    <a:pt x="9664" y="171513"/>
                  </a:lnTo>
                  <a:lnTo>
                    <a:pt x="36042" y="210743"/>
                  </a:lnTo>
                  <a:lnTo>
                    <a:pt x="75158" y="237197"/>
                  </a:lnTo>
                  <a:lnTo>
                    <a:pt x="123063" y="246888"/>
                  </a:lnTo>
                  <a:lnTo>
                    <a:pt x="155194" y="242570"/>
                  </a:lnTo>
                  <a:lnTo>
                    <a:pt x="184569" y="230289"/>
                  </a:lnTo>
                  <a:lnTo>
                    <a:pt x="206349" y="213741"/>
                  </a:lnTo>
                  <a:lnTo>
                    <a:pt x="209829" y="211099"/>
                  </a:lnTo>
                  <a:lnTo>
                    <a:pt x="229616" y="186055"/>
                  </a:lnTo>
                  <a:lnTo>
                    <a:pt x="267589" y="186055"/>
                  </a:lnTo>
                  <a:lnTo>
                    <a:pt x="275590" y="185420"/>
                  </a:lnTo>
                  <a:lnTo>
                    <a:pt x="290195" y="168275"/>
                  </a:lnTo>
                  <a:lnTo>
                    <a:pt x="311658" y="192786"/>
                  </a:lnTo>
                  <a:lnTo>
                    <a:pt x="333121" y="168275"/>
                  </a:lnTo>
                  <a:lnTo>
                    <a:pt x="344170" y="180594"/>
                  </a:lnTo>
                  <a:lnTo>
                    <a:pt x="349631" y="186055"/>
                  </a:lnTo>
                  <a:lnTo>
                    <a:pt x="357632" y="184912"/>
                  </a:lnTo>
                  <a:lnTo>
                    <a:pt x="378955" y="178168"/>
                  </a:lnTo>
                  <a:lnTo>
                    <a:pt x="391363" y="168275"/>
                  </a:lnTo>
                  <a:lnTo>
                    <a:pt x="396024" y="164566"/>
                  </a:lnTo>
                  <a:lnTo>
                    <a:pt x="404507" y="150495"/>
                  </a:lnTo>
                  <a:lnTo>
                    <a:pt x="407365" y="145770"/>
                  </a:lnTo>
                  <a:lnTo>
                    <a:pt x="411480" y="12344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16391" name="object 9">
            <a:extLst>
              <a:ext uri="{FF2B5EF4-FFF2-40B4-BE49-F238E27FC236}">
                <a16:creationId xmlns:a16="http://schemas.microsoft.com/office/drawing/2014/main" id="{611267A2-36EF-42B8-BDA8-B4964ED6B620}"/>
              </a:ext>
            </a:extLst>
          </p:cNvPr>
          <p:cNvGrpSpPr>
            <a:grpSpLocks/>
          </p:cNvGrpSpPr>
          <p:nvPr/>
        </p:nvGrpSpPr>
        <p:grpSpPr bwMode="auto">
          <a:xfrm>
            <a:off x="7137400" y="2647950"/>
            <a:ext cx="660400" cy="661988"/>
            <a:chOff x="7136892" y="2648711"/>
            <a:chExt cx="661670" cy="661670"/>
          </a:xfrm>
        </p:grpSpPr>
        <p:sp>
          <p:nvSpPr>
            <p:cNvPr id="16411" name="object 10">
              <a:extLst>
                <a:ext uri="{FF2B5EF4-FFF2-40B4-BE49-F238E27FC236}">
                  <a16:creationId xmlns:a16="http://schemas.microsoft.com/office/drawing/2014/main" id="{0BEA3BC5-C982-48AE-8E3D-D36216BF7A9F}"/>
                </a:ext>
              </a:extLst>
            </p:cNvPr>
            <p:cNvSpPr>
              <a:spLocks/>
            </p:cNvSpPr>
            <p:nvPr/>
          </p:nvSpPr>
          <p:spPr bwMode="auto">
            <a:xfrm>
              <a:off x="7136892" y="2648711"/>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8 h 661670"/>
                <a:gd name="T24" fmla="*/ 3586 w 661670"/>
                <a:gd name="T25" fmla="*/ 379573 h 661670"/>
                <a:gd name="T26" fmla="*/ 14003 w 661670"/>
                <a:gd name="T27" fmla="*/ 426213 h 661670"/>
                <a:gd name="T28" fmla="*/ 30739 w 661670"/>
                <a:gd name="T29" fmla="*/ 470117 h 661670"/>
                <a:gd name="T30" fmla="*/ 53283 w 661670"/>
                <a:gd name="T31" fmla="*/ 510773 h 661670"/>
                <a:gd name="T32" fmla="*/ 81123 w 661670"/>
                <a:gd name="T33" fmla="*/ 547669 h 661670"/>
                <a:gd name="T34" fmla="*/ 113746 w 661670"/>
                <a:gd name="T35" fmla="*/ 580292 h 661670"/>
                <a:gd name="T36" fmla="*/ 150642 w 661670"/>
                <a:gd name="T37" fmla="*/ 608132 h 661670"/>
                <a:gd name="T38" fmla="*/ 191298 w 661670"/>
                <a:gd name="T39" fmla="*/ 630676 h 661670"/>
                <a:gd name="T40" fmla="*/ 235202 w 661670"/>
                <a:gd name="T41" fmla="*/ 647412 h 661670"/>
                <a:gd name="T42" fmla="*/ 281842 w 661670"/>
                <a:gd name="T43" fmla="*/ 657829 h 661670"/>
                <a:gd name="T44" fmla="*/ 330707 w 661670"/>
                <a:gd name="T45" fmla="*/ 661415 h 661670"/>
                <a:gd name="T46" fmla="*/ 379573 w 661670"/>
                <a:gd name="T47" fmla="*/ 657829 h 661670"/>
                <a:gd name="T48" fmla="*/ 426213 w 661670"/>
                <a:gd name="T49" fmla="*/ 647412 h 661670"/>
                <a:gd name="T50" fmla="*/ 470117 w 661670"/>
                <a:gd name="T51" fmla="*/ 630676 h 661670"/>
                <a:gd name="T52" fmla="*/ 510773 w 661670"/>
                <a:gd name="T53" fmla="*/ 608132 h 661670"/>
                <a:gd name="T54" fmla="*/ 547669 w 661670"/>
                <a:gd name="T55" fmla="*/ 580292 h 661670"/>
                <a:gd name="T56" fmla="*/ 580292 w 661670"/>
                <a:gd name="T57" fmla="*/ 547669 h 661670"/>
                <a:gd name="T58" fmla="*/ 608132 w 661670"/>
                <a:gd name="T59" fmla="*/ 510773 h 661670"/>
                <a:gd name="T60" fmla="*/ 630676 w 661670"/>
                <a:gd name="T61" fmla="*/ 470117 h 661670"/>
                <a:gd name="T62" fmla="*/ 647412 w 661670"/>
                <a:gd name="T63" fmla="*/ 426213 h 661670"/>
                <a:gd name="T64" fmla="*/ 657829 w 661670"/>
                <a:gd name="T65" fmla="*/ 379573 h 661670"/>
                <a:gd name="T66" fmla="*/ 661415 w 661670"/>
                <a:gd name="T67" fmla="*/ 330708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5"/>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6412" name="object 11">
              <a:extLst>
                <a:ext uri="{FF2B5EF4-FFF2-40B4-BE49-F238E27FC236}">
                  <a16:creationId xmlns:a16="http://schemas.microsoft.com/office/drawing/2014/main" id="{DB95F9CD-645A-4966-93A3-DFA97FFFB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279" y="2824098"/>
              <a:ext cx="63722" cy="7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3" name="object 12">
              <a:extLst>
                <a:ext uri="{FF2B5EF4-FFF2-40B4-BE49-F238E27FC236}">
                  <a16:creationId xmlns:a16="http://schemas.microsoft.com/office/drawing/2014/main" id="{1FAE8C4F-5562-42F3-B10B-44D6535393A0}"/>
                </a:ext>
              </a:extLst>
            </p:cNvPr>
            <p:cNvSpPr>
              <a:spLocks/>
            </p:cNvSpPr>
            <p:nvPr/>
          </p:nvSpPr>
          <p:spPr bwMode="auto">
            <a:xfrm>
              <a:off x="7290816" y="2823971"/>
              <a:ext cx="352425" cy="352425"/>
            </a:xfrm>
            <a:custGeom>
              <a:avLst/>
              <a:gdLst>
                <a:gd name="T0" fmla="*/ 176022 w 352425"/>
                <a:gd name="T1" fmla="*/ 0 h 352425"/>
                <a:gd name="T2" fmla="*/ 129337 w 352425"/>
                <a:gd name="T3" fmla="*/ 6309 h 352425"/>
                <a:gd name="T4" fmla="*/ 87319 w 352425"/>
                <a:gd name="T5" fmla="*/ 24101 h 352425"/>
                <a:gd name="T6" fmla="*/ 51673 w 352425"/>
                <a:gd name="T7" fmla="*/ 51673 h 352425"/>
                <a:gd name="T8" fmla="*/ 24101 w 352425"/>
                <a:gd name="T9" fmla="*/ 87319 h 352425"/>
                <a:gd name="T10" fmla="*/ 6309 w 352425"/>
                <a:gd name="T11" fmla="*/ 129337 h 352425"/>
                <a:gd name="T12" fmla="*/ 0 w 352425"/>
                <a:gd name="T13" fmla="*/ 176022 h 352425"/>
                <a:gd name="T14" fmla="*/ 6309 w 352425"/>
                <a:gd name="T15" fmla="*/ 222706 h 352425"/>
                <a:gd name="T16" fmla="*/ 24101 w 352425"/>
                <a:gd name="T17" fmla="*/ 264724 h 352425"/>
                <a:gd name="T18" fmla="*/ 51673 w 352425"/>
                <a:gd name="T19" fmla="*/ 300370 h 352425"/>
                <a:gd name="T20" fmla="*/ 87319 w 352425"/>
                <a:gd name="T21" fmla="*/ 327942 h 352425"/>
                <a:gd name="T22" fmla="*/ 129337 w 352425"/>
                <a:gd name="T23" fmla="*/ 345734 h 352425"/>
                <a:gd name="T24" fmla="*/ 176022 w 352425"/>
                <a:gd name="T25" fmla="*/ 352043 h 352425"/>
                <a:gd name="T26" fmla="*/ 222971 w 352425"/>
                <a:gd name="T27" fmla="*/ 345734 h 352425"/>
                <a:gd name="T28" fmla="*/ 265147 w 352425"/>
                <a:gd name="T29" fmla="*/ 327942 h 352425"/>
                <a:gd name="T30" fmla="*/ 276859 w 352425"/>
                <a:gd name="T31" fmla="*/ 318897 h 352425"/>
                <a:gd name="T32" fmla="*/ 176022 w 352425"/>
                <a:gd name="T33" fmla="*/ 318897 h 352425"/>
                <a:gd name="T34" fmla="*/ 130714 w 352425"/>
                <a:gd name="T35" fmla="*/ 311567 h 352425"/>
                <a:gd name="T36" fmla="*/ 91326 w 352425"/>
                <a:gd name="T37" fmla="*/ 291168 h 352425"/>
                <a:gd name="T38" fmla="*/ 60240 w 352425"/>
                <a:gd name="T39" fmla="*/ 260082 h 352425"/>
                <a:gd name="T40" fmla="*/ 39841 w 352425"/>
                <a:gd name="T41" fmla="*/ 220694 h 352425"/>
                <a:gd name="T42" fmla="*/ 32511 w 352425"/>
                <a:gd name="T43" fmla="*/ 175387 h 352425"/>
                <a:gd name="T44" fmla="*/ 39841 w 352425"/>
                <a:gd name="T45" fmla="*/ 130079 h 352425"/>
                <a:gd name="T46" fmla="*/ 60240 w 352425"/>
                <a:gd name="T47" fmla="*/ 90691 h 352425"/>
                <a:gd name="T48" fmla="*/ 91326 w 352425"/>
                <a:gd name="T49" fmla="*/ 59605 h 352425"/>
                <a:gd name="T50" fmla="*/ 130714 w 352425"/>
                <a:gd name="T51" fmla="*/ 39206 h 352425"/>
                <a:gd name="T52" fmla="*/ 176022 w 352425"/>
                <a:gd name="T53" fmla="*/ 31876 h 352425"/>
                <a:gd name="T54" fmla="*/ 274776 w 352425"/>
                <a:gd name="T55" fmla="*/ 31876 h 352425"/>
                <a:gd name="T56" fmla="*/ 264724 w 352425"/>
                <a:gd name="T57" fmla="*/ 24101 h 352425"/>
                <a:gd name="T58" fmla="*/ 222706 w 352425"/>
                <a:gd name="T59" fmla="*/ 6309 h 352425"/>
                <a:gd name="T60" fmla="*/ 176022 w 352425"/>
                <a:gd name="T61" fmla="*/ 0 h 352425"/>
                <a:gd name="T62" fmla="*/ 274776 w 352425"/>
                <a:gd name="T63" fmla="*/ 31876 h 352425"/>
                <a:gd name="T64" fmla="*/ 176022 w 352425"/>
                <a:gd name="T65" fmla="*/ 31876 h 352425"/>
                <a:gd name="T66" fmla="*/ 221329 w 352425"/>
                <a:gd name="T67" fmla="*/ 39206 h 352425"/>
                <a:gd name="T68" fmla="*/ 260717 w 352425"/>
                <a:gd name="T69" fmla="*/ 59605 h 352425"/>
                <a:gd name="T70" fmla="*/ 291803 w 352425"/>
                <a:gd name="T71" fmla="*/ 90691 h 352425"/>
                <a:gd name="T72" fmla="*/ 312202 w 352425"/>
                <a:gd name="T73" fmla="*/ 130079 h 352425"/>
                <a:gd name="T74" fmla="*/ 319531 w 352425"/>
                <a:gd name="T75" fmla="*/ 175387 h 352425"/>
                <a:gd name="T76" fmla="*/ 312202 w 352425"/>
                <a:gd name="T77" fmla="*/ 220694 h 352425"/>
                <a:gd name="T78" fmla="*/ 291803 w 352425"/>
                <a:gd name="T79" fmla="*/ 260082 h 352425"/>
                <a:gd name="T80" fmla="*/ 260717 w 352425"/>
                <a:gd name="T81" fmla="*/ 291168 h 352425"/>
                <a:gd name="T82" fmla="*/ 221329 w 352425"/>
                <a:gd name="T83" fmla="*/ 311567 h 352425"/>
                <a:gd name="T84" fmla="*/ 176022 w 352425"/>
                <a:gd name="T85" fmla="*/ 318897 h 352425"/>
                <a:gd name="T86" fmla="*/ 276859 w 352425"/>
                <a:gd name="T87" fmla="*/ 318897 h 352425"/>
                <a:gd name="T88" fmla="*/ 300847 w 352425"/>
                <a:gd name="T89" fmla="*/ 300370 h 352425"/>
                <a:gd name="T90" fmla="*/ 328365 w 352425"/>
                <a:gd name="T91" fmla="*/ 264724 h 352425"/>
                <a:gd name="T92" fmla="*/ 345999 w 352425"/>
                <a:gd name="T93" fmla="*/ 222706 h 352425"/>
                <a:gd name="T94" fmla="*/ 352043 w 352425"/>
                <a:gd name="T95" fmla="*/ 176022 h 352425"/>
                <a:gd name="T96" fmla="*/ 345734 w 352425"/>
                <a:gd name="T97" fmla="*/ 129337 h 352425"/>
                <a:gd name="T98" fmla="*/ 327942 w 352425"/>
                <a:gd name="T99" fmla="*/ 87319 h 352425"/>
                <a:gd name="T100" fmla="*/ 300370 w 352425"/>
                <a:gd name="T101" fmla="*/ 51673 h 352425"/>
                <a:gd name="T102" fmla="*/ 274776 w 352425"/>
                <a:gd name="T103" fmla="*/ 31876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425" h="352425">
                  <a:moveTo>
                    <a:pt x="176022" y="0"/>
                  </a:moveTo>
                  <a:lnTo>
                    <a:pt x="129337" y="6309"/>
                  </a:lnTo>
                  <a:lnTo>
                    <a:pt x="87319" y="24101"/>
                  </a:lnTo>
                  <a:lnTo>
                    <a:pt x="51673" y="51673"/>
                  </a:lnTo>
                  <a:lnTo>
                    <a:pt x="24101" y="87319"/>
                  </a:lnTo>
                  <a:lnTo>
                    <a:pt x="6309" y="129337"/>
                  </a:lnTo>
                  <a:lnTo>
                    <a:pt x="0" y="176022"/>
                  </a:lnTo>
                  <a:lnTo>
                    <a:pt x="6309" y="222706"/>
                  </a:lnTo>
                  <a:lnTo>
                    <a:pt x="24101" y="264724"/>
                  </a:lnTo>
                  <a:lnTo>
                    <a:pt x="51673" y="300370"/>
                  </a:lnTo>
                  <a:lnTo>
                    <a:pt x="87319" y="327942"/>
                  </a:lnTo>
                  <a:lnTo>
                    <a:pt x="129337" y="345734"/>
                  </a:lnTo>
                  <a:lnTo>
                    <a:pt x="176022" y="352043"/>
                  </a:lnTo>
                  <a:lnTo>
                    <a:pt x="222971" y="345734"/>
                  </a:lnTo>
                  <a:lnTo>
                    <a:pt x="265147" y="327942"/>
                  </a:lnTo>
                  <a:lnTo>
                    <a:pt x="276859" y="318897"/>
                  </a:lnTo>
                  <a:lnTo>
                    <a:pt x="176022" y="318897"/>
                  </a:lnTo>
                  <a:lnTo>
                    <a:pt x="130714" y="311567"/>
                  </a:lnTo>
                  <a:lnTo>
                    <a:pt x="91326" y="291168"/>
                  </a:lnTo>
                  <a:lnTo>
                    <a:pt x="60240" y="260082"/>
                  </a:lnTo>
                  <a:lnTo>
                    <a:pt x="39841" y="220694"/>
                  </a:lnTo>
                  <a:lnTo>
                    <a:pt x="32511" y="175387"/>
                  </a:lnTo>
                  <a:lnTo>
                    <a:pt x="39841" y="130079"/>
                  </a:lnTo>
                  <a:lnTo>
                    <a:pt x="60240" y="90691"/>
                  </a:lnTo>
                  <a:lnTo>
                    <a:pt x="91326" y="59605"/>
                  </a:lnTo>
                  <a:lnTo>
                    <a:pt x="130714" y="39206"/>
                  </a:lnTo>
                  <a:lnTo>
                    <a:pt x="176022" y="31876"/>
                  </a:lnTo>
                  <a:lnTo>
                    <a:pt x="274776" y="31876"/>
                  </a:lnTo>
                  <a:lnTo>
                    <a:pt x="264724" y="24101"/>
                  </a:lnTo>
                  <a:lnTo>
                    <a:pt x="222706" y="6309"/>
                  </a:lnTo>
                  <a:lnTo>
                    <a:pt x="176022" y="0"/>
                  </a:lnTo>
                  <a:close/>
                </a:path>
                <a:path w="352425" h="352425">
                  <a:moveTo>
                    <a:pt x="274776" y="31876"/>
                  </a:moveTo>
                  <a:lnTo>
                    <a:pt x="176022" y="31876"/>
                  </a:lnTo>
                  <a:lnTo>
                    <a:pt x="221329" y="39206"/>
                  </a:lnTo>
                  <a:lnTo>
                    <a:pt x="260717" y="59605"/>
                  </a:lnTo>
                  <a:lnTo>
                    <a:pt x="291803" y="90691"/>
                  </a:lnTo>
                  <a:lnTo>
                    <a:pt x="312202" y="130079"/>
                  </a:lnTo>
                  <a:lnTo>
                    <a:pt x="319531" y="175387"/>
                  </a:lnTo>
                  <a:lnTo>
                    <a:pt x="312202" y="220694"/>
                  </a:lnTo>
                  <a:lnTo>
                    <a:pt x="291803" y="260082"/>
                  </a:lnTo>
                  <a:lnTo>
                    <a:pt x="260717" y="291168"/>
                  </a:lnTo>
                  <a:lnTo>
                    <a:pt x="221329" y="311567"/>
                  </a:lnTo>
                  <a:lnTo>
                    <a:pt x="176022" y="318897"/>
                  </a:lnTo>
                  <a:lnTo>
                    <a:pt x="276859" y="318897"/>
                  </a:lnTo>
                  <a:lnTo>
                    <a:pt x="300847" y="300370"/>
                  </a:lnTo>
                  <a:lnTo>
                    <a:pt x="328365" y="264724"/>
                  </a:lnTo>
                  <a:lnTo>
                    <a:pt x="345999" y="222706"/>
                  </a:lnTo>
                  <a:lnTo>
                    <a:pt x="352043" y="176022"/>
                  </a:lnTo>
                  <a:lnTo>
                    <a:pt x="345734" y="129337"/>
                  </a:lnTo>
                  <a:lnTo>
                    <a:pt x="327942" y="87319"/>
                  </a:lnTo>
                  <a:lnTo>
                    <a:pt x="300370" y="51673"/>
                  </a:lnTo>
                  <a:lnTo>
                    <a:pt x="274776" y="318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6414" name="object 13">
              <a:extLst>
                <a:ext uri="{FF2B5EF4-FFF2-40B4-BE49-F238E27FC236}">
                  <a16:creationId xmlns:a16="http://schemas.microsoft.com/office/drawing/2014/main" id="{59194D10-A5C3-4447-8B0F-A780A56A0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640" y="2770631"/>
              <a:ext cx="120395" cy="2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2" name="object 14">
            <a:extLst>
              <a:ext uri="{FF2B5EF4-FFF2-40B4-BE49-F238E27FC236}">
                <a16:creationId xmlns:a16="http://schemas.microsoft.com/office/drawing/2014/main" id="{11E29A68-E73A-4E4A-B4B8-66BC594B6FFC}"/>
              </a:ext>
            </a:extLst>
          </p:cNvPr>
          <p:cNvGrpSpPr>
            <a:grpSpLocks/>
          </p:cNvGrpSpPr>
          <p:nvPr/>
        </p:nvGrpSpPr>
        <p:grpSpPr bwMode="auto">
          <a:xfrm>
            <a:off x="7137400" y="1030288"/>
            <a:ext cx="660400" cy="661987"/>
            <a:chOff x="7136892" y="1030224"/>
            <a:chExt cx="661670" cy="661670"/>
          </a:xfrm>
        </p:grpSpPr>
        <p:sp>
          <p:nvSpPr>
            <p:cNvPr id="16408" name="object 15">
              <a:extLst>
                <a:ext uri="{FF2B5EF4-FFF2-40B4-BE49-F238E27FC236}">
                  <a16:creationId xmlns:a16="http://schemas.microsoft.com/office/drawing/2014/main" id="{077CDC91-CD5F-45AB-A0E7-374D05175624}"/>
                </a:ext>
              </a:extLst>
            </p:cNvPr>
            <p:cNvSpPr>
              <a:spLocks/>
            </p:cNvSpPr>
            <p:nvPr/>
          </p:nvSpPr>
          <p:spPr bwMode="auto">
            <a:xfrm>
              <a:off x="7136892" y="1030224"/>
              <a:ext cx="661670" cy="661670"/>
            </a:xfrm>
            <a:custGeom>
              <a:avLst/>
              <a:gdLst>
                <a:gd name="T0" fmla="*/ 330707 w 661670"/>
                <a:gd name="T1" fmla="*/ 0 h 661669"/>
                <a:gd name="T2" fmla="*/ 281842 w 661670"/>
                <a:gd name="T3" fmla="*/ 3586 h 661669"/>
                <a:gd name="T4" fmla="*/ 235202 w 661670"/>
                <a:gd name="T5" fmla="*/ 14003 h 661669"/>
                <a:gd name="T6" fmla="*/ 191298 w 661670"/>
                <a:gd name="T7" fmla="*/ 30739 h 661669"/>
                <a:gd name="T8" fmla="*/ 150642 w 661670"/>
                <a:gd name="T9" fmla="*/ 53283 h 661669"/>
                <a:gd name="T10" fmla="*/ 113746 w 661670"/>
                <a:gd name="T11" fmla="*/ 81123 h 661669"/>
                <a:gd name="T12" fmla="*/ 81123 w 661670"/>
                <a:gd name="T13" fmla="*/ 113746 h 661669"/>
                <a:gd name="T14" fmla="*/ 53283 w 661670"/>
                <a:gd name="T15" fmla="*/ 150642 h 661669"/>
                <a:gd name="T16" fmla="*/ 30739 w 661670"/>
                <a:gd name="T17" fmla="*/ 191298 h 661669"/>
                <a:gd name="T18" fmla="*/ 14003 w 661670"/>
                <a:gd name="T19" fmla="*/ 235202 h 661669"/>
                <a:gd name="T20" fmla="*/ 3586 w 661670"/>
                <a:gd name="T21" fmla="*/ 281842 h 661669"/>
                <a:gd name="T22" fmla="*/ 0 w 661670"/>
                <a:gd name="T23" fmla="*/ 330708 h 661669"/>
                <a:gd name="T24" fmla="*/ 3586 w 661670"/>
                <a:gd name="T25" fmla="*/ 379573 h 661669"/>
                <a:gd name="T26" fmla="*/ 14003 w 661670"/>
                <a:gd name="T27" fmla="*/ 426213 h 661669"/>
                <a:gd name="T28" fmla="*/ 30739 w 661670"/>
                <a:gd name="T29" fmla="*/ 470117 h 661669"/>
                <a:gd name="T30" fmla="*/ 53283 w 661670"/>
                <a:gd name="T31" fmla="*/ 510773 h 661669"/>
                <a:gd name="T32" fmla="*/ 81123 w 661670"/>
                <a:gd name="T33" fmla="*/ 547669 h 661669"/>
                <a:gd name="T34" fmla="*/ 113746 w 661670"/>
                <a:gd name="T35" fmla="*/ 580292 h 661669"/>
                <a:gd name="T36" fmla="*/ 150642 w 661670"/>
                <a:gd name="T37" fmla="*/ 608132 h 661669"/>
                <a:gd name="T38" fmla="*/ 191298 w 661670"/>
                <a:gd name="T39" fmla="*/ 630676 h 661669"/>
                <a:gd name="T40" fmla="*/ 235202 w 661670"/>
                <a:gd name="T41" fmla="*/ 647412 h 661669"/>
                <a:gd name="T42" fmla="*/ 281842 w 661670"/>
                <a:gd name="T43" fmla="*/ 657829 h 661669"/>
                <a:gd name="T44" fmla="*/ 330707 w 661670"/>
                <a:gd name="T45" fmla="*/ 661415 h 661669"/>
                <a:gd name="T46" fmla="*/ 379573 w 661670"/>
                <a:gd name="T47" fmla="*/ 657829 h 661669"/>
                <a:gd name="T48" fmla="*/ 426213 w 661670"/>
                <a:gd name="T49" fmla="*/ 647412 h 661669"/>
                <a:gd name="T50" fmla="*/ 470117 w 661670"/>
                <a:gd name="T51" fmla="*/ 630676 h 661669"/>
                <a:gd name="T52" fmla="*/ 510773 w 661670"/>
                <a:gd name="T53" fmla="*/ 608132 h 661669"/>
                <a:gd name="T54" fmla="*/ 547669 w 661670"/>
                <a:gd name="T55" fmla="*/ 580292 h 661669"/>
                <a:gd name="T56" fmla="*/ 580292 w 661670"/>
                <a:gd name="T57" fmla="*/ 547669 h 661669"/>
                <a:gd name="T58" fmla="*/ 608132 w 661670"/>
                <a:gd name="T59" fmla="*/ 510773 h 661669"/>
                <a:gd name="T60" fmla="*/ 630676 w 661670"/>
                <a:gd name="T61" fmla="*/ 470117 h 661669"/>
                <a:gd name="T62" fmla="*/ 647412 w 661670"/>
                <a:gd name="T63" fmla="*/ 426213 h 661669"/>
                <a:gd name="T64" fmla="*/ 657829 w 661670"/>
                <a:gd name="T65" fmla="*/ 379573 h 661669"/>
                <a:gd name="T66" fmla="*/ 661415 w 661670"/>
                <a:gd name="T67" fmla="*/ 330708 h 661669"/>
                <a:gd name="T68" fmla="*/ 657829 w 661670"/>
                <a:gd name="T69" fmla="*/ 281842 h 661669"/>
                <a:gd name="T70" fmla="*/ 647412 w 661670"/>
                <a:gd name="T71" fmla="*/ 235202 h 661669"/>
                <a:gd name="T72" fmla="*/ 630676 w 661670"/>
                <a:gd name="T73" fmla="*/ 191298 h 661669"/>
                <a:gd name="T74" fmla="*/ 608132 w 661670"/>
                <a:gd name="T75" fmla="*/ 150642 h 661669"/>
                <a:gd name="T76" fmla="*/ 580292 w 661670"/>
                <a:gd name="T77" fmla="*/ 113746 h 661669"/>
                <a:gd name="T78" fmla="*/ 547669 w 661670"/>
                <a:gd name="T79" fmla="*/ 81123 h 661669"/>
                <a:gd name="T80" fmla="*/ 510773 w 661670"/>
                <a:gd name="T81" fmla="*/ 53283 h 661669"/>
                <a:gd name="T82" fmla="*/ 470117 w 661670"/>
                <a:gd name="T83" fmla="*/ 30739 h 661669"/>
                <a:gd name="T84" fmla="*/ 426213 w 661670"/>
                <a:gd name="T85" fmla="*/ 14003 h 661669"/>
                <a:gd name="T86" fmla="*/ 379573 w 661670"/>
                <a:gd name="T87" fmla="*/ 3586 h 661669"/>
                <a:gd name="T88" fmla="*/ 330707 w 661670"/>
                <a:gd name="T89" fmla="*/ 0 h 66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69">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5"/>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6409" name="object 16">
              <a:extLst>
                <a:ext uri="{FF2B5EF4-FFF2-40B4-BE49-F238E27FC236}">
                  <a16:creationId xmlns:a16="http://schemas.microsoft.com/office/drawing/2014/main" id="{9D590141-3363-45FF-B735-C065696DC950}"/>
                </a:ext>
              </a:extLst>
            </p:cNvPr>
            <p:cNvSpPr>
              <a:spLocks/>
            </p:cNvSpPr>
            <p:nvPr/>
          </p:nvSpPr>
          <p:spPr bwMode="auto">
            <a:xfrm>
              <a:off x="7275576" y="1147571"/>
              <a:ext cx="384175" cy="351790"/>
            </a:xfrm>
            <a:custGeom>
              <a:avLst/>
              <a:gdLst>
                <a:gd name="T0" fmla="*/ 377952 w 384175"/>
                <a:gd name="T1" fmla="*/ 320167 h 351790"/>
                <a:gd name="T2" fmla="*/ 371856 w 384175"/>
                <a:gd name="T3" fmla="*/ 317373 h 351790"/>
                <a:gd name="T4" fmla="*/ 356882 w 384175"/>
                <a:gd name="T5" fmla="*/ 278269 h 351790"/>
                <a:gd name="T6" fmla="*/ 346964 w 384175"/>
                <a:gd name="T7" fmla="*/ 190373 h 351790"/>
                <a:gd name="T8" fmla="*/ 333629 w 384175"/>
                <a:gd name="T9" fmla="*/ 134061 h 351790"/>
                <a:gd name="T10" fmla="*/ 318808 w 384175"/>
                <a:gd name="T11" fmla="*/ 309486 h 351790"/>
                <a:gd name="T12" fmla="*/ 217411 w 384175"/>
                <a:gd name="T13" fmla="*/ 300570 h 351790"/>
                <a:gd name="T14" fmla="*/ 115874 w 384175"/>
                <a:gd name="T15" fmla="*/ 303542 h 351790"/>
                <a:gd name="T16" fmla="*/ 47701 w 384175"/>
                <a:gd name="T17" fmla="*/ 312585 h 351790"/>
                <a:gd name="T18" fmla="*/ 55600 w 384175"/>
                <a:gd name="T19" fmla="*/ 287185 h 351790"/>
                <a:gd name="T20" fmla="*/ 66548 w 384175"/>
                <a:gd name="T21" fmla="*/ 194437 h 351790"/>
                <a:gd name="T22" fmla="*/ 104216 w 384175"/>
                <a:gd name="T23" fmla="*/ 104013 h 351790"/>
                <a:gd name="T24" fmla="*/ 186944 w 384175"/>
                <a:gd name="T25" fmla="*/ 69596 h 351790"/>
                <a:gd name="T26" fmla="*/ 240868 w 384175"/>
                <a:gd name="T27" fmla="*/ 77228 h 351790"/>
                <a:gd name="T28" fmla="*/ 302729 w 384175"/>
                <a:gd name="T29" fmla="*/ 142252 h 351790"/>
                <a:gd name="T30" fmla="*/ 319913 w 384175"/>
                <a:gd name="T31" fmla="*/ 250482 h 351790"/>
                <a:gd name="T32" fmla="*/ 332917 w 384175"/>
                <a:gd name="T33" fmla="*/ 310553 h 351790"/>
                <a:gd name="T34" fmla="*/ 333629 w 384175"/>
                <a:gd name="T35" fmla="*/ 134061 h 351790"/>
                <a:gd name="T36" fmla="*/ 282067 w 384175"/>
                <a:gd name="T37" fmla="*/ 63398 h 351790"/>
                <a:gd name="T38" fmla="*/ 207264 w 384175"/>
                <a:gd name="T39" fmla="*/ 36957 h 351790"/>
                <a:gd name="T40" fmla="*/ 200152 w 384175"/>
                <a:gd name="T41" fmla="*/ 0 h 351790"/>
                <a:gd name="T42" fmla="*/ 175260 w 384175"/>
                <a:gd name="T43" fmla="*/ 7366 h 351790"/>
                <a:gd name="T44" fmla="*/ 172783 w 384175"/>
                <a:gd name="T45" fmla="*/ 38798 h 351790"/>
                <a:gd name="T46" fmla="*/ 67157 w 384175"/>
                <a:gd name="T47" fmla="*/ 97510 h 351790"/>
                <a:gd name="T48" fmla="*/ 34036 w 384175"/>
                <a:gd name="T49" fmla="*/ 191389 h 351790"/>
                <a:gd name="T50" fmla="*/ 24218 w 384175"/>
                <a:gd name="T51" fmla="*/ 278866 h 351790"/>
                <a:gd name="T52" fmla="*/ 8890 w 384175"/>
                <a:gd name="T53" fmla="*/ 318135 h 351790"/>
                <a:gd name="T54" fmla="*/ 5588 w 384175"/>
                <a:gd name="T55" fmla="*/ 320167 h 351790"/>
                <a:gd name="T56" fmla="*/ 1905 w 384175"/>
                <a:gd name="T57" fmla="*/ 337185 h 351790"/>
                <a:gd name="T58" fmla="*/ 12319 w 384175"/>
                <a:gd name="T59" fmla="*/ 351790 h 351790"/>
                <a:gd name="T60" fmla="*/ 25527 w 384175"/>
                <a:gd name="T61" fmla="*/ 350520 h 351790"/>
                <a:gd name="T62" fmla="*/ 69443 w 384175"/>
                <a:gd name="T63" fmla="*/ 341452 h 351790"/>
                <a:gd name="T64" fmla="*/ 166966 w 384175"/>
                <a:gd name="T65" fmla="*/ 333006 h 351790"/>
                <a:gd name="T66" fmla="*/ 264591 w 384175"/>
                <a:gd name="T67" fmla="*/ 335813 h 351790"/>
                <a:gd name="T68" fmla="*/ 351675 w 384175"/>
                <a:gd name="T69" fmla="*/ 348107 h 351790"/>
                <a:gd name="T70" fmla="*/ 362585 w 384175"/>
                <a:gd name="T71" fmla="*/ 350520 h 351790"/>
                <a:gd name="T72" fmla="*/ 364998 w 384175"/>
                <a:gd name="T73" fmla="*/ 350520 h 351790"/>
                <a:gd name="T74" fmla="*/ 379095 w 384175"/>
                <a:gd name="T75" fmla="*/ 345059 h 351790"/>
                <a:gd name="T76" fmla="*/ 384048 w 384175"/>
                <a:gd name="T77" fmla="*/ 328676 h 35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175" h="351790">
                  <a:moveTo>
                    <a:pt x="384048" y="328676"/>
                  </a:moveTo>
                  <a:lnTo>
                    <a:pt x="377952" y="320167"/>
                  </a:lnTo>
                  <a:lnTo>
                    <a:pt x="372643" y="319087"/>
                  </a:lnTo>
                  <a:lnTo>
                    <a:pt x="371856" y="317373"/>
                  </a:lnTo>
                  <a:lnTo>
                    <a:pt x="363080" y="299072"/>
                  </a:lnTo>
                  <a:lnTo>
                    <a:pt x="356882" y="278269"/>
                  </a:lnTo>
                  <a:lnTo>
                    <a:pt x="351942" y="245262"/>
                  </a:lnTo>
                  <a:lnTo>
                    <a:pt x="346964" y="190373"/>
                  </a:lnTo>
                  <a:lnTo>
                    <a:pt x="336245" y="139115"/>
                  </a:lnTo>
                  <a:lnTo>
                    <a:pt x="333629" y="134061"/>
                  </a:lnTo>
                  <a:lnTo>
                    <a:pt x="333629" y="312102"/>
                  </a:lnTo>
                  <a:lnTo>
                    <a:pt x="318808" y="309486"/>
                  </a:lnTo>
                  <a:lnTo>
                    <a:pt x="268160" y="303542"/>
                  </a:lnTo>
                  <a:lnTo>
                    <a:pt x="217411" y="300570"/>
                  </a:lnTo>
                  <a:lnTo>
                    <a:pt x="166624" y="300570"/>
                  </a:lnTo>
                  <a:lnTo>
                    <a:pt x="115874" y="303542"/>
                  </a:lnTo>
                  <a:lnTo>
                    <a:pt x="65227" y="309486"/>
                  </a:lnTo>
                  <a:lnTo>
                    <a:pt x="47701" y="312585"/>
                  </a:lnTo>
                  <a:lnTo>
                    <a:pt x="48196" y="311531"/>
                  </a:lnTo>
                  <a:lnTo>
                    <a:pt x="55600" y="287185"/>
                  </a:lnTo>
                  <a:lnTo>
                    <a:pt x="61264" y="251358"/>
                  </a:lnTo>
                  <a:lnTo>
                    <a:pt x="66548" y="194437"/>
                  </a:lnTo>
                  <a:lnTo>
                    <a:pt x="78651" y="143433"/>
                  </a:lnTo>
                  <a:lnTo>
                    <a:pt x="104216" y="104013"/>
                  </a:lnTo>
                  <a:lnTo>
                    <a:pt x="141033" y="78613"/>
                  </a:lnTo>
                  <a:lnTo>
                    <a:pt x="186944" y="69596"/>
                  </a:lnTo>
                  <a:lnTo>
                    <a:pt x="202361" y="69596"/>
                  </a:lnTo>
                  <a:lnTo>
                    <a:pt x="240868" y="77228"/>
                  </a:lnTo>
                  <a:lnTo>
                    <a:pt x="277393" y="102717"/>
                  </a:lnTo>
                  <a:lnTo>
                    <a:pt x="302729" y="142252"/>
                  </a:lnTo>
                  <a:lnTo>
                    <a:pt x="314706" y="193421"/>
                  </a:lnTo>
                  <a:lnTo>
                    <a:pt x="319913" y="250482"/>
                  </a:lnTo>
                  <a:lnTo>
                    <a:pt x="325564" y="286321"/>
                  </a:lnTo>
                  <a:lnTo>
                    <a:pt x="332917" y="310553"/>
                  </a:lnTo>
                  <a:lnTo>
                    <a:pt x="333629" y="312102"/>
                  </a:lnTo>
                  <a:lnTo>
                    <a:pt x="333629" y="134061"/>
                  </a:lnTo>
                  <a:lnTo>
                    <a:pt x="314058" y="96202"/>
                  </a:lnTo>
                  <a:lnTo>
                    <a:pt x="282067" y="63398"/>
                  </a:lnTo>
                  <a:lnTo>
                    <a:pt x="241935" y="42430"/>
                  </a:lnTo>
                  <a:lnTo>
                    <a:pt x="207264" y="36957"/>
                  </a:lnTo>
                  <a:lnTo>
                    <a:pt x="207264" y="7366"/>
                  </a:lnTo>
                  <a:lnTo>
                    <a:pt x="200152" y="0"/>
                  </a:lnTo>
                  <a:lnTo>
                    <a:pt x="182372" y="0"/>
                  </a:lnTo>
                  <a:lnTo>
                    <a:pt x="175260" y="7366"/>
                  </a:lnTo>
                  <a:lnTo>
                    <a:pt x="175260" y="36322"/>
                  </a:lnTo>
                  <a:lnTo>
                    <a:pt x="172783" y="38798"/>
                  </a:lnTo>
                  <a:lnTo>
                    <a:pt x="99415" y="64820"/>
                  </a:lnTo>
                  <a:lnTo>
                    <a:pt x="67157" y="97510"/>
                  </a:lnTo>
                  <a:lnTo>
                    <a:pt x="44805" y="140284"/>
                  </a:lnTo>
                  <a:lnTo>
                    <a:pt x="34036" y="191389"/>
                  </a:lnTo>
                  <a:lnTo>
                    <a:pt x="29248" y="245884"/>
                  </a:lnTo>
                  <a:lnTo>
                    <a:pt x="24218" y="278866"/>
                  </a:lnTo>
                  <a:lnTo>
                    <a:pt x="17818" y="299796"/>
                  </a:lnTo>
                  <a:lnTo>
                    <a:pt x="8890" y="318135"/>
                  </a:lnTo>
                  <a:lnTo>
                    <a:pt x="8102" y="319684"/>
                  </a:lnTo>
                  <a:lnTo>
                    <a:pt x="5588" y="320167"/>
                  </a:lnTo>
                  <a:lnTo>
                    <a:pt x="0" y="328676"/>
                  </a:lnTo>
                  <a:lnTo>
                    <a:pt x="1905" y="337185"/>
                  </a:lnTo>
                  <a:lnTo>
                    <a:pt x="3683" y="346329"/>
                  </a:lnTo>
                  <a:lnTo>
                    <a:pt x="12319" y="351790"/>
                  </a:lnTo>
                  <a:lnTo>
                    <a:pt x="17983" y="350520"/>
                  </a:lnTo>
                  <a:lnTo>
                    <a:pt x="25527" y="350520"/>
                  </a:lnTo>
                  <a:lnTo>
                    <a:pt x="28409" y="348576"/>
                  </a:lnTo>
                  <a:lnTo>
                    <a:pt x="69443" y="341452"/>
                  </a:lnTo>
                  <a:lnTo>
                    <a:pt x="118173" y="335813"/>
                  </a:lnTo>
                  <a:lnTo>
                    <a:pt x="166966" y="333006"/>
                  </a:lnTo>
                  <a:lnTo>
                    <a:pt x="215798" y="333006"/>
                  </a:lnTo>
                  <a:lnTo>
                    <a:pt x="264591" y="335813"/>
                  </a:lnTo>
                  <a:lnTo>
                    <a:pt x="313321" y="341452"/>
                  </a:lnTo>
                  <a:lnTo>
                    <a:pt x="351675" y="348107"/>
                  </a:lnTo>
                  <a:lnTo>
                    <a:pt x="356108" y="350520"/>
                  </a:lnTo>
                  <a:lnTo>
                    <a:pt x="362585" y="350520"/>
                  </a:lnTo>
                  <a:lnTo>
                    <a:pt x="364617" y="350520"/>
                  </a:lnTo>
                  <a:lnTo>
                    <a:pt x="364998" y="350520"/>
                  </a:lnTo>
                  <a:lnTo>
                    <a:pt x="372364" y="350520"/>
                  </a:lnTo>
                  <a:lnTo>
                    <a:pt x="379095" y="345059"/>
                  </a:lnTo>
                  <a:lnTo>
                    <a:pt x="382143" y="337185"/>
                  </a:lnTo>
                  <a:lnTo>
                    <a:pt x="384048" y="3286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6410" name="object 17">
              <a:extLst>
                <a:ext uri="{FF2B5EF4-FFF2-40B4-BE49-F238E27FC236}">
                  <a16:creationId xmlns:a16="http://schemas.microsoft.com/office/drawing/2014/main" id="{623E9733-2870-457F-B430-17D65D939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832" y="1463040"/>
              <a:ext cx="97536" cy="6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3" name="object 18">
            <a:extLst>
              <a:ext uri="{FF2B5EF4-FFF2-40B4-BE49-F238E27FC236}">
                <a16:creationId xmlns:a16="http://schemas.microsoft.com/office/drawing/2014/main" id="{302D399E-458E-46D8-B4F8-9820B7BA43DA}"/>
              </a:ext>
            </a:extLst>
          </p:cNvPr>
          <p:cNvGrpSpPr>
            <a:grpSpLocks/>
          </p:cNvGrpSpPr>
          <p:nvPr/>
        </p:nvGrpSpPr>
        <p:grpSpPr bwMode="auto">
          <a:xfrm>
            <a:off x="7137400" y="5076825"/>
            <a:ext cx="660400" cy="661988"/>
            <a:chOff x="7136892" y="5076444"/>
            <a:chExt cx="661670" cy="661670"/>
          </a:xfrm>
        </p:grpSpPr>
        <p:sp>
          <p:nvSpPr>
            <p:cNvPr id="16404" name="object 19">
              <a:extLst>
                <a:ext uri="{FF2B5EF4-FFF2-40B4-BE49-F238E27FC236}">
                  <a16:creationId xmlns:a16="http://schemas.microsoft.com/office/drawing/2014/main" id="{354CA2FB-4719-42EB-A541-5B1C42B24B95}"/>
                </a:ext>
              </a:extLst>
            </p:cNvPr>
            <p:cNvSpPr>
              <a:spLocks/>
            </p:cNvSpPr>
            <p:nvPr/>
          </p:nvSpPr>
          <p:spPr bwMode="auto">
            <a:xfrm>
              <a:off x="7136892" y="5076444"/>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7 h 661670"/>
                <a:gd name="T24" fmla="*/ 3586 w 661670"/>
                <a:gd name="T25" fmla="*/ 379576 h 661670"/>
                <a:gd name="T26" fmla="*/ 14003 w 661670"/>
                <a:gd name="T27" fmla="*/ 426218 h 661670"/>
                <a:gd name="T28" fmla="*/ 30739 w 661670"/>
                <a:gd name="T29" fmla="*/ 470123 h 661670"/>
                <a:gd name="T30" fmla="*/ 53283 w 661670"/>
                <a:gd name="T31" fmla="*/ 510779 h 661670"/>
                <a:gd name="T32" fmla="*/ 81123 w 661670"/>
                <a:gd name="T33" fmla="*/ 547674 h 661670"/>
                <a:gd name="T34" fmla="*/ 113746 w 661670"/>
                <a:gd name="T35" fmla="*/ 580296 h 661670"/>
                <a:gd name="T36" fmla="*/ 150642 w 661670"/>
                <a:gd name="T37" fmla="*/ 608135 h 661670"/>
                <a:gd name="T38" fmla="*/ 191298 w 661670"/>
                <a:gd name="T39" fmla="*/ 630678 h 661670"/>
                <a:gd name="T40" fmla="*/ 235202 w 661670"/>
                <a:gd name="T41" fmla="*/ 647413 h 661670"/>
                <a:gd name="T42" fmla="*/ 281842 w 661670"/>
                <a:gd name="T43" fmla="*/ 657830 h 661670"/>
                <a:gd name="T44" fmla="*/ 330707 w 661670"/>
                <a:gd name="T45" fmla="*/ 661415 h 661670"/>
                <a:gd name="T46" fmla="*/ 379573 w 661670"/>
                <a:gd name="T47" fmla="*/ 657830 h 661670"/>
                <a:gd name="T48" fmla="*/ 426213 w 661670"/>
                <a:gd name="T49" fmla="*/ 647413 h 661670"/>
                <a:gd name="T50" fmla="*/ 470117 w 661670"/>
                <a:gd name="T51" fmla="*/ 630678 h 661670"/>
                <a:gd name="T52" fmla="*/ 510773 w 661670"/>
                <a:gd name="T53" fmla="*/ 608135 h 661670"/>
                <a:gd name="T54" fmla="*/ 547669 w 661670"/>
                <a:gd name="T55" fmla="*/ 580296 h 661670"/>
                <a:gd name="T56" fmla="*/ 580292 w 661670"/>
                <a:gd name="T57" fmla="*/ 547674 h 661670"/>
                <a:gd name="T58" fmla="*/ 608132 w 661670"/>
                <a:gd name="T59" fmla="*/ 510779 h 661670"/>
                <a:gd name="T60" fmla="*/ 630676 w 661670"/>
                <a:gd name="T61" fmla="*/ 470123 h 661670"/>
                <a:gd name="T62" fmla="*/ 647412 w 661670"/>
                <a:gd name="T63" fmla="*/ 426218 h 661670"/>
                <a:gd name="T64" fmla="*/ 657829 w 661670"/>
                <a:gd name="T65" fmla="*/ 379576 h 661670"/>
                <a:gd name="T66" fmla="*/ 661415 w 661670"/>
                <a:gd name="T67" fmla="*/ 330707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7"/>
                  </a:lnTo>
                  <a:lnTo>
                    <a:pt x="3586" y="379576"/>
                  </a:lnTo>
                  <a:lnTo>
                    <a:pt x="14003" y="426218"/>
                  </a:lnTo>
                  <a:lnTo>
                    <a:pt x="30739" y="470123"/>
                  </a:lnTo>
                  <a:lnTo>
                    <a:pt x="53283" y="510779"/>
                  </a:lnTo>
                  <a:lnTo>
                    <a:pt x="81123" y="547674"/>
                  </a:lnTo>
                  <a:lnTo>
                    <a:pt x="113746" y="580296"/>
                  </a:lnTo>
                  <a:lnTo>
                    <a:pt x="150642" y="608135"/>
                  </a:lnTo>
                  <a:lnTo>
                    <a:pt x="191298" y="630678"/>
                  </a:lnTo>
                  <a:lnTo>
                    <a:pt x="235202" y="647413"/>
                  </a:lnTo>
                  <a:lnTo>
                    <a:pt x="281842" y="657830"/>
                  </a:lnTo>
                  <a:lnTo>
                    <a:pt x="330707" y="661415"/>
                  </a:lnTo>
                  <a:lnTo>
                    <a:pt x="379573" y="657830"/>
                  </a:lnTo>
                  <a:lnTo>
                    <a:pt x="426213" y="647413"/>
                  </a:lnTo>
                  <a:lnTo>
                    <a:pt x="470117" y="630678"/>
                  </a:lnTo>
                  <a:lnTo>
                    <a:pt x="510773" y="608135"/>
                  </a:lnTo>
                  <a:lnTo>
                    <a:pt x="547669" y="580296"/>
                  </a:lnTo>
                  <a:lnTo>
                    <a:pt x="580292" y="547674"/>
                  </a:lnTo>
                  <a:lnTo>
                    <a:pt x="608132" y="510779"/>
                  </a:lnTo>
                  <a:lnTo>
                    <a:pt x="630676" y="470123"/>
                  </a:lnTo>
                  <a:lnTo>
                    <a:pt x="647412" y="426218"/>
                  </a:lnTo>
                  <a:lnTo>
                    <a:pt x="657829" y="379576"/>
                  </a:lnTo>
                  <a:lnTo>
                    <a:pt x="661415" y="330707"/>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6405" name="object 20">
              <a:extLst>
                <a:ext uri="{FF2B5EF4-FFF2-40B4-BE49-F238E27FC236}">
                  <a16:creationId xmlns:a16="http://schemas.microsoft.com/office/drawing/2014/main" id="{0E01FB57-C483-4894-A1E3-31489252EA3A}"/>
                </a:ext>
              </a:extLst>
            </p:cNvPr>
            <p:cNvSpPr>
              <a:spLocks/>
            </p:cNvSpPr>
            <p:nvPr/>
          </p:nvSpPr>
          <p:spPr bwMode="auto">
            <a:xfrm>
              <a:off x="7284212" y="5210683"/>
              <a:ext cx="391795" cy="391795"/>
            </a:xfrm>
            <a:custGeom>
              <a:avLst/>
              <a:gdLst>
                <a:gd name="T0" fmla="*/ 249428 w 391795"/>
                <a:gd name="T1" fmla="*/ 0 h 391795"/>
                <a:gd name="T2" fmla="*/ 243332 w 391795"/>
                <a:gd name="T3" fmla="*/ 1905 h 391795"/>
                <a:gd name="T4" fmla="*/ 1905 w 391795"/>
                <a:gd name="T5" fmla="*/ 243713 h 391795"/>
                <a:gd name="T6" fmla="*/ 0 w 391795"/>
                <a:gd name="T7" fmla="*/ 247904 h 391795"/>
                <a:gd name="T8" fmla="*/ 635 w 391795"/>
                <a:gd name="T9" fmla="*/ 252857 h 391795"/>
                <a:gd name="T10" fmla="*/ 2509 w 391795"/>
                <a:gd name="T11" fmla="*/ 281201 h 391795"/>
                <a:gd name="T12" fmla="*/ 3698 w 391795"/>
                <a:gd name="T13" fmla="*/ 310483 h 391795"/>
                <a:gd name="T14" fmla="*/ 4439 w 391795"/>
                <a:gd name="T15" fmla="*/ 340653 h 391795"/>
                <a:gd name="T16" fmla="*/ 4953 w 391795"/>
                <a:gd name="T17" fmla="*/ 371348 h 391795"/>
                <a:gd name="T18" fmla="*/ 4953 w 391795"/>
                <a:gd name="T19" fmla="*/ 379882 h 391795"/>
                <a:gd name="T20" fmla="*/ 12319 w 391795"/>
                <a:gd name="T21" fmla="*/ 387248 h 391795"/>
                <a:gd name="T22" fmla="*/ 20828 w 391795"/>
                <a:gd name="T23" fmla="*/ 387248 h 391795"/>
                <a:gd name="T24" fmla="*/ 81391 w 391795"/>
                <a:gd name="T25" fmla="*/ 388470 h 391795"/>
                <a:gd name="T26" fmla="*/ 110678 w 391795"/>
                <a:gd name="T27" fmla="*/ 389659 h 391795"/>
                <a:gd name="T28" fmla="*/ 139192 w 391795"/>
                <a:gd name="T29" fmla="*/ 391541 h 391795"/>
                <a:gd name="T30" fmla="*/ 144653 w 391795"/>
                <a:gd name="T31" fmla="*/ 391541 h 391795"/>
                <a:gd name="T32" fmla="*/ 148971 w 391795"/>
                <a:gd name="T33" fmla="*/ 389699 h 391795"/>
                <a:gd name="T34" fmla="*/ 152654 w 391795"/>
                <a:gd name="T35" fmla="*/ 387248 h 391795"/>
                <a:gd name="T36" fmla="*/ 181473 w 391795"/>
                <a:gd name="T37" fmla="*/ 358394 h 391795"/>
                <a:gd name="T38" fmla="*/ 134239 w 391795"/>
                <a:gd name="T39" fmla="*/ 358394 h 391795"/>
                <a:gd name="T40" fmla="*/ 110571 w 391795"/>
                <a:gd name="T41" fmla="*/ 356889 h 391795"/>
                <a:gd name="T42" fmla="*/ 86439 w 391795"/>
                <a:gd name="T43" fmla="*/ 355885 h 391795"/>
                <a:gd name="T44" fmla="*/ 36830 w 391795"/>
                <a:gd name="T45" fmla="*/ 354711 h 391795"/>
                <a:gd name="T46" fmla="*/ 36335 w 391795"/>
                <a:gd name="T47" fmla="*/ 329890 h 391795"/>
                <a:gd name="T48" fmla="*/ 35734 w 391795"/>
                <a:gd name="T49" fmla="*/ 305308 h 391795"/>
                <a:gd name="T50" fmla="*/ 34915 w 391795"/>
                <a:gd name="T51" fmla="*/ 281122 h 391795"/>
                <a:gd name="T52" fmla="*/ 33782 w 391795"/>
                <a:gd name="T53" fmla="*/ 257810 h 391795"/>
                <a:gd name="T54" fmla="*/ 254381 w 391795"/>
                <a:gd name="T55" fmla="*/ 36830 h 391795"/>
                <a:gd name="T56" fmla="*/ 320120 w 391795"/>
                <a:gd name="T57" fmla="*/ 36830 h 391795"/>
                <a:gd name="T58" fmla="*/ 300307 w 391795"/>
                <a:gd name="T59" fmla="*/ 23145 h 391795"/>
                <a:gd name="T60" fmla="*/ 278580 w 391795"/>
                <a:gd name="T61" fmla="*/ 11604 h 391795"/>
                <a:gd name="T62" fmla="*/ 255651 w 391795"/>
                <a:gd name="T63" fmla="*/ 2540 h 391795"/>
                <a:gd name="T64" fmla="*/ 249428 w 391795"/>
                <a:gd name="T65" fmla="*/ 0 h 391795"/>
                <a:gd name="T66" fmla="*/ 320120 w 391795"/>
                <a:gd name="T67" fmla="*/ 36830 h 391795"/>
                <a:gd name="T68" fmla="*/ 254381 w 391795"/>
                <a:gd name="T69" fmla="*/ 36830 h 391795"/>
                <a:gd name="T70" fmla="*/ 270992 w 391795"/>
                <a:gd name="T71" fmla="*/ 44561 h 391795"/>
                <a:gd name="T72" fmla="*/ 286781 w 391795"/>
                <a:gd name="T73" fmla="*/ 53816 h 391795"/>
                <a:gd name="T74" fmla="*/ 327334 w 391795"/>
                <a:gd name="T75" fmla="*/ 90302 h 391795"/>
                <a:gd name="T76" fmla="*/ 354838 w 391795"/>
                <a:gd name="T77" fmla="*/ 137541 h 391795"/>
                <a:gd name="T78" fmla="*/ 134239 w 391795"/>
                <a:gd name="T79" fmla="*/ 358394 h 391795"/>
                <a:gd name="T80" fmla="*/ 181473 w 391795"/>
                <a:gd name="T81" fmla="*/ 358394 h 391795"/>
                <a:gd name="T82" fmla="*/ 386207 w 391795"/>
                <a:gd name="T83" fmla="*/ 153416 h 391795"/>
                <a:gd name="T84" fmla="*/ 390398 w 391795"/>
                <a:gd name="T85" fmla="*/ 149098 h 391795"/>
                <a:gd name="T86" fmla="*/ 391668 w 391795"/>
                <a:gd name="T87" fmla="*/ 142367 h 391795"/>
                <a:gd name="T88" fmla="*/ 389763 w 391795"/>
                <a:gd name="T89" fmla="*/ 136906 h 391795"/>
                <a:gd name="T90" fmla="*/ 369411 w 391795"/>
                <a:gd name="T91" fmla="*/ 92138 h 391795"/>
                <a:gd name="T92" fmla="*/ 338963 w 391795"/>
                <a:gd name="T93" fmla="*/ 53467 h 391795"/>
                <a:gd name="T94" fmla="*/ 320534 w 391795"/>
                <a:gd name="T95" fmla="*/ 37115 h 391795"/>
                <a:gd name="T96" fmla="*/ 320120 w 391795"/>
                <a:gd name="T97" fmla="*/ 36830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1795" h="391795">
                  <a:moveTo>
                    <a:pt x="249428" y="0"/>
                  </a:moveTo>
                  <a:lnTo>
                    <a:pt x="243332" y="1905"/>
                  </a:lnTo>
                  <a:lnTo>
                    <a:pt x="1905" y="243713"/>
                  </a:lnTo>
                  <a:lnTo>
                    <a:pt x="0" y="247904"/>
                  </a:lnTo>
                  <a:lnTo>
                    <a:pt x="635" y="252857"/>
                  </a:lnTo>
                  <a:lnTo>
                    <a:pt x="2509" y="281201"/>
                  </a:lnTo>
                  <a:lnTo>
                    <a:pt x="3698" y="310483"/>
                  </a:lnTo>
                  <a:lnTo>
                    <a:pt x="4439" y="340653"/>
                  </a:lnTo>
                  <a:lnTo>
                    <a:pt x="4953" y="371348"/>
                  </a:lnTo>
                  <a:lnTo>
                    <a:pt x="4953" y="379882"/>
                  </a:lnTo>
                  <a:lnTo>
                    <a:pt x="12319" y="387248"/>
                  </a:lnTo>
                  <a:lnTo>
                    <a:pt x="20828" y="387248"/>
                  </a:lnTo>
                  <a:lnTo>
                    <a:pt x="81391" y="388470"/>
                  </a:lnTo>
                  <a:lnTo>
                    <a:pt x="110678" y="389659"/>
                  </a:lnTo>
                  <a:lnTo>
                    <a:pt x="139192" y="391541"/>
                  </a:lnTo>
                  <a:lnTo>
                    <a:pt x="144653" y="391541"/>
                  </a:lnTo>
                  <a:lnTo>
                    <a:pt x="148971" y="389699"/>
                  </a:lnTo>
                  <a:lnTo>
                    <a:pt x="152654" y="387248"/>
                  </a:lnTo>
                  <a:lnTo>
                    <a:pt x="181473" y="358394"/>
                  </a:lnTo>
                  <a:lnTo>
                    <a:pt x="134239" y="358394"/>
                  </a:lnTo>
                  <a:lnTo>
                    <a:pt x="110571" y="356889"/>
                  </a:lnTo>
                  <a:lnTo>
                    <a:pt x="86439" y="355885"/>
                  </a:lnTo>
                  <a:lnTo>
                    <a:pt x="36830" y="354711"/>
                  </a:lnTo>
                  <a:lnTo>
                    <a:pt x="36335" y="329890"/>
                  </a:lnTo>
                  <a:lnTo>
                    <a:pt x="35734" y="305308"/>
                  </a:lnTo>
                  <a:lnTo>
                    <a:pt x="34915" y="281122"/>
                  </a:lnTo>
                  <a:lnTo>
                    <a:pt x="33782" y="257810"/>
                  </a:lnTo>
                  <a:lnTo>
                    <a:pt x="254381" y="36830"/>
                  </a:lnTo>
                  <a:lnTo>
                    <a:pt x="320120" y="36830"/>
                  </a:lnTo>
                  <a:lnTo>
                    <a:pt x="300307" y="23145"/>
                  </a:lnTo>
                  <a:lnTo>
                    <a:pt x="278580" y="11604"/>
                  </a:lnTo>
                  <a:lnTo>
                    <a:pt x="255651" y="2540"/>
                  </a:lnTo>
                  <a:lnTo>
                    <a:pt x="249428" y="0"/>
                  </a:lnTo>
                  <a:close/>
                </a:path>
                <a:path w="391795" h="391795">
                  <a:moveTo>
                    <a:pt x="320120" y="36830"/>
                  </a:moveTo>
                  <a:lnTo>
                    <a:pt x="254381" y="36830"/>
                  </a:lnTo>
                  <a:lnTo>
                    <a:pt x="270992" y="44561"/>
                  </a:lnTo>
                  <a:lnTo>
                    <a:pt x="286781" y="53816"/>
                  </a:lnTo>
                  <a:lnTo>
                    <a:pt x="327334" y="90302"/>
                  </a:lnTo>
                  <a:lnTo>
                    <a:pt x="354838" y="137541"/>
                  </a:lnTo>
                  <a:lnTo>
                    <a:pt x="134239" y="358394"/>
                  </a:lnTo>
                  <a:lnTo>
                    <a:pt x="181473" y="358394"/>
                  </a:lnTo>
                  <a:lnTo>
                    <a:pt x="386207" y="153416"/>
                  </a:lnTo>
                  <a:lnTo>
                    <a:pt x="390398" y="149098"/>
                  </a:lnTo>
                  <a:lnTo>
                    <a:pt x="391668" y="142367"/>
                  </a:lnTo>
                  <a:lnTo>
                    <a:pt x="389763" y="136906"/>
                  </a:lnTo>
                  <a:lnTo>
                    <a:pt x="369411" y="92138"/>
                  </a:lnTo>
                  <a:lnTo>
                    <a:pt x="338963" y="53467"/>
                  </a:lnTo>
                  <a:lnTo>
                    <a:pt x="320534" y="37115"/>
                  </a:lnTo>
                  <a:lnTo>
                    <a:pt x="320120" y="3683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6406" name="object 21">
              <a:extLst>
                <a:ext uri="{FF2B5EF4-FFF2-40B4-BE49-F238E27FC236}">
                  <a16:creationId xmlns:a16="http://schemas.microsoft.com/office/drawing/2014/main" id="{BF968FF2-41C3-4AF4-892A-54F3F1C4A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366" y="5258562"/>
              <a:ext cx="128015" cy="12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object 22">
              <a:extLst>
                <a:ext uri="{FF2B5EF4-FFF2-40B4-BE49-F238E27FC236}">
                  <a16:creationId xmlns:a16="http://schemas.microsoft.com/office/drawing/2014/main" id="{7772B595-4E65-4014-BF83-F4525D42CC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5388" y="5451983"/>
              <a:ext cx="138048" cy="13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4" name="object 23">
            <a:extLst>
              <a:ext uri="{FF2B5EF4-FFF2-40B4-BE49-F238E27FC236}">
                <a16:creationId xmlns:a16="http://schemas.microsoft.com/office/drawing/2014/main" id="{F173BF82-EE74-4069-B6D6-F62DE151D01A}"/>
              </a:ext>
            </a:extLst>
          </p:cNvPr>
          <p:cNvGrpSpPr>
            <a:grpSpLocks/>
          </p:cNvGrpSpPr>
          <p:nvPr/>
        </p:nvGrpSpPr>
        <p:grpSpPr bwMode="auto">
          <a:xfrm>
            <a:off x="7137400" y="4267200"/>
            <a:ext cx="660400" cy="661988"/>
            <a:chOff x="7136892" y="4267200"/>
            <a:chExt cx="661670" cy="661670"/>
          </a:xfrm>
        </p:grpSpPr>
        <p:sp>
          <p:nvSpPr>
            <p:cNvPr id="16400" name="object 24">
              <a:extLst>
                <a:ext uri="{FF2B5EF4-FFF2-40B4-BE49-F238E27FC236}">
                  <a16:creationId xmlns:a16="http://schemas.microsoft.com/office/drawing/2014/main" id="{1B25D22F-633E-418E-9FC1-3D33DC5AA77A}"/>
                </a:ext>
              </a:extLst>
            </p:cNvPr>
            <p:cNvSpPr>
              <a:spLocks/>
            </p:cNvSpPr>
            <p:nvPr/>
          </p:nvSpPr>
          <p:spPr bwMode="auto">
            <a:xfrm>
              <a:off x="7136892" y="4267200"/>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7 h 661670"/>
                <a:gd name="T24" fmla="*/ 3586 w 661670"/>
                <a:gd name="T25" fmla="*/ 379573 h 661670"/>
                <a:gd name="T26" fmla="*/ 14003 w 661670"/>
                <a:gd name="T27" fmla="*/ 426213 h 661670"/>
                <a:gd name="T28" fmla="*/ 30739 w 661670"/>
                <a:gd name="T29" fmla="*/ 470117 h 661670"/>
                <a:gd name="T30" fmla="*/ 53283 w 661670"/>
                <a:gd name="T31" fmla="*/ 510773 h 661670"/>
                <a:gd name="T32" fmla="*/ 81123 w 661670"/>
                <a:gd name="T33" fmla="*/ 547669 h 661670"/>
                <a:gd name="T34" fmla="*/ 113746 w 661670"/>
                <a:gd name="T35" fmla="*/ 580292 h 661670"/>
                <a:gd name="T36" fmla="*/ 150642 w 661670"/>
                <a:gd name="T37" fmla="*/ 608132 h 661670"/>
                <a:gd name="T38" fmla="*/ 191298 w 661670"/>
                <a:gd name="T39" fmla="*/ 630676 h 661670"/>
                <a:gd name="T40" fmla="*/ 235202 w 661670"/>
                <a:gd name="T41" fmla="*/ 647412 h 661670"/>
                <a:gd name="T42" fmla="*/ 281842 w 661670"/>
                <a:gd name="T43" fmla="*/ 657829 h 661670"/>
                <a:gd name="T44" fmla="*/ 330707 w 661670"/>
                <a:gd name="T45" fmla="*/ 661416 h 661670"/>
                <a:gd name="T46" fmla="*/ 379573 w 661670"/>
                <a:gd name="T47" fmla="*/ 657829 h 661670"/>
                <a:gd name="T48" fmla="*/ 426213 w 661670"/>
                <a:gd name="T49" fmla="*/ 647412 h 661670"/>
                <a:gd name="T50" fmla="*/ 470117 w 661670"/>
                <a:gd name="T51" fmla="*/ 630676 h 661670"/>
                <a:gd name="T52" fmla="*/ 510773 w 661670"/>
                <a:gd name="T53" fmla="*/ 608132 h 661670"/>
                <a:gd name="T54" fmla="*/ 547669 w 661670"/>
                <a:gd name="T55" fmla="*/ 580292 h 661670"/>
                <a:gd name="T56" fmla="*/ 580292 w 661670"/>
                <a:gd name="T57" fmla="*/ 547669 h 661670"/>
                <a:gd name="T58" fmla="*/ 608132 w 661670"/>
                <a:gd name="T59" fmla="*/ 510773 h 661670"/>
                <a:gd name="T60" fmla="*/ 630676 w 661670"/>
                <a:gd name="T61" fmla="*/ 470117 h 661670"/>
                <a:gd name="T62" fmla="*/ 647412 w 661670"/>
                <a:gd name="T63" fmla="*/ 426213 h 661670"/>
                <a:gd name="T64" fmla="*/ 657829 w 661670"/>
                <a:gd name="T65" fmla="*/ 379573 h 661670"/>
                <a:gd name="T66" fmla="*/ 661415 w 661670"/>
                <a:gd name="T67" fmla="*/ 330707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7"/>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6"/>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7"/>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6401" name="object 25">
              <a:extLst>
                <a:ext uri="{FF2B5EF4-FFF2-40B4-BE49-F238E27FC236}">
                  <a16:creationId xmlns:a16="http://schemas.microsoft.com/office/drawing/2014/main" id="{E8F5E005-7FD7-4B0D-84BA-D2B3724CCA64}"/>
                </a:ext>
              </a:extLst>
            </p:cNvPr>
            <p:cNvSpPr>
              <a:spLocks/>
            </p:cNvSpPr>
            <p:nvPr/>
          </p:nvSpPr>
          <p:spPr bwMode="auto">
            <a:xfrm>
              <a:off x="7409688" y="4518659"/>
              <a:ext cx="226060" cy="253365"/>
            </a:xfrm>
            <a:custGeom>
              <a:avLst/>
              <a:gdLst>
                <a:gd name="T0" fmla="*/ 103632 w 226059"/>
                <a:gd name="T1" fmla="*/ 102362 h 253364"/>
                <a:gd name="T2" fmla="*/ 97282 w 226059"/>
                <a:gd name="T3" fmla="*/ 96012 h 253364"/>
                <a:gd name="T4" fmla="*/ 74930 w 226059"/>
                <a:gd name="T5" fmla="*/ 96012 h 253364"/>
                <a:gd name="T6" fmla="*/ 74930 w 226059"/>
                <a:gd name="T7" fmla="*/ 124587 h 253364"/>
                <a:gd name="T8" fmla="*/ 74930 w 226059"/>
                <a:gd name="T9" fmla="*/ 224917 h 253364"/>
                <a:gd name="T10" fmla="*/ 28194 w 226059"/>
                <a:gd name="T11" fmla="*/ 224917 h 253364"/>
                <a:gd name="T12" fmla="*/ 28194 w 226059"/>
                <a:gd name="T13" fmla="*/ 124587 h 253364"/>
                <a:gd name="T14" fmla="*/ 74930 w 226059"/>
                <a:gd name="T15" fmla="*/ 124587 h 253364"/>
                <a:gd name="T16" fmla="*/ 74930 w 226059"/>
                <a:gd name="T17" fmla="*/ 96012 h 253364"/>
                <a:gd name="T18" fmla="*/ 6350 w 226059"/>
                <a:gd name="T19" fmla="*/ 96012 h 253364"/>
                <a:gd name="T20" fmla="*/ 0 w 226059"/>
                <a:gd name="T21" fmla="*/ 102362 h 253364"/>
                <a:gd name="T22" fmla="*/ 0 w 226059"/>
                <a:gd name="T23" fmla="*/ 246634 h 253364"/>
                <a:gd name="T24" fmla="*/ 6350 w 226059"/>
                <a:gd name="T25" fmla="*/ 252984 h 253364"/>
                <a:gd name="T26" fmla="*/ 96774 w 226059"/>
                <a:gd name="T27" fmla="*/ 252984 h 253364"/>
                <a:gd name="T28" fmla="*/ 103124 w 226059"/>
                <a:gd name="T29" fmla="*/ 247142 h 253364"/>
                <a:gd name="T30" fmla="*/ 103632 w 226059"/>
                <a:gd name="T31" fmla="*/ 238760 h 253364"/>
                <a:gd name="T32" fmla="*/ 103632 w 226059"/>
                <a:gd name="T33" fmla="*/ 224917 h 253364"/>
                <a:gd name="T34" fmla="*/ 103632 w 226059"/>
                <a:gd name="T35" fmla="*/ 124587 h 253364"/>
                <a:gd name="T36" fmla="*/ 103632 w 226059"/>
                <a:gd name="T37" fmla="*/ 102362 h 253364"/>
                <a:gd name="T38" fmla="*/ 225552 w 226059"/>
                <a:gd name="T39" fmla="*/ 6350 h 253364"/>
                <a:gd name="T40" fmla="*/ 219202 w 226059"/>
                <a:gd name="T41" fmla="*/ 0 h 253364"/>
                <a:gd name="T42" fmla="*/ 196850 w 226059"/>
                <a:gd name="T43" fmla="*/ 0 h 253364"/>
                <a:gd name="T44" fmla="*/ 196850 w 226059"/>
                <a:gd name="T45" fmla="*/ 28575 h 253364"/>
                <a:gd name="T46" fmla="*/ 196850 w 226059"/>
                <a:gd name="T47" fmla="*/ 225044 h 253364"/>
                <a:gd name="T48" fmla="*/ 150114 w 226059"/>
                <a:gd name="T49" fmla="*/ 225044 h 253364"/>
                <a:gd name="T50" fmla="*/ 150114 w 226059"/>
                <a:gd name="T51" fmla="*/ 28575 h 253364"/>
                <a:gd name="T52" fmla="*/ 196850 w 226059"/>
                <a:gd name="T53" fmla="*/ 28575 h 253364"/>
                <a:gd name="T54" fmla="*/ 196850 w 226059"/>
                <a:gd name="T55" fmla="*/ 0 h 253364"/>
                <a:gd name="T56" fmla="*/ 128270 w 226059"/>
                <a:gd name="T57" fmla="*/ 0 h 253364"/>
                <a:gd name="T58" fmla="*/ 121920 w 226059"/>
                <a:gd name="T59" fmla="*/ 6350 h 253364"/>
                <a:gd name="T60" fmla="*/ 121920 w 226059"/>
                <a:gd name="T61" fmla="*/ 246634 h 253364"/>
                <a:gd name="T62" fmla="*/ 128270 w 226059"/>
                <a:gd name="T63" fmla="*/ 252984 h 253364"/>
                <a:gd name="T64" fmla="*/ 218694 w 226059"/>
                <a:gd name="T65" fmla="*/ 252984 h 253364"/>
                <a:gd name="T66" fmla="*/ 225044 w 226059"/>
                <a:gd name="T67" fmla="*/ 247142 h 253364"/>
                <a:gd name="T68" fmla="*/ 225552 w 226059"/>
                <a:gd name="T69" fmla="*/ 238760 h 253364"/>
                <a:gd name="T70" fmla="*/ 225552 w 226059"/>
                <a:gd name="T71" fmla="*/ 225044 h 253364"/>
                <a:gd name="T72" fmla="*/ 225552 w 226059"/>
                <a:gd name="T73" fmla="*/ 28575 h 253364"/>
                <a:gd name="T74" fmla="*/ 225552 w 226059"/>
                <a:gd name="T75" fmla="*/ 6350 h 25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059" h="253364">
                  <a:moveTo>
                    <a:pt x="103632" y="102362"/>
                  </a:moveTo>
                  <a:lnTo>
                    <a:pt x="97282" y="96012"/>
                  </a:lnTo>
                  <a:lnTo>
                    <a:pt x="74930" y="96012"/>
                  </a:lnTo>
                  <a:lnTo>
                    <a:pt x="74930" y="124587"/>
                  </a:lnTo>
                  <a:lnTo>
                    <a:pt x="74930" y="224917"/>
                  </a:lnTo>
                  <a:lnTo>
                    <a:pt x="28194" y="224917"/>
                  </a:lnTo>
                  <a:lnTo>
                    <a:pt x="28194" y="124587"/>
                  </a:lnTo>
                  <a:lnTo>
                    <a:pt x="74930" y="124587"/>
                  </a:lnTo>
                  <a:lnTo>
                    <a:pt x="74930" y="96012"/>
                  </a:lnTo>
                  <a:lnTo>
                    <a:pt x="6350" y="96012"/>
                  </a:lnTo>
                  <a:lnTo>
                    <a:pt x="0" y="102362"/>
                  </a:lnTo>
                  <a:lnTo>
                    <a:pt x="0" y="246634"/>
                  </a:lnTo>
                  <a:lnTo>
                    <a:pt x="6350" y="252984"/>
                  </a:lnTo>
                  <a:lnTo>
                    <a:pt x="96774" y="252984"/>
                  </a:lnTo>
                  <a:lnTo>
                    <a:pt x="103124" y="247142"/>
                  </a:lnTo>
                  <a:lnTo>
                    <a:pt x="103632" y="238760"/>
                  </a:lnTo>
                  <a:lnTo>
                    <a:pt x="103632" y="224917"/>
                  </a:lnTo>
                  <a:lnTo>
                    <a:pt x="103632" y="124587"/>
                  </a:lnTo>
                  <a:lnTo>
                    <a:pt x="103632" y="102362"/>
                  </a:lnTo>
                  <a:close/>
                </a:path>
                <a:path w="226059" h="253364">
                  <a:moveTo>
                    <a:pt x="225552" y="6350"/>
                  </a:moveTo>
                  <a:lnTo>
                    <a:pt x="219202" y="0"/>
                  </a:lnTo>
                  <a:lnTo>
                    <a:pt x="196850" y="0"/>
                  </a:lnTo>
                  <a:lnTo>
                    <a:pt x="196850" y="28575"/>
                  </a:lnTo>
                  <a:lnTo>
                    <a:pt x="196850" y="225044"/>
                  </a:lnTo>
                  <a:lnTo>
                    <a:pt x="150114" y="225044"/>
                  </a:lnTo>
                  <a:lnTo>
                    <a:pt x="150114" y="28575"/>
                  </a:lnTo>
                  <a:lnTo>
                    <a:pt x="196850" y="28575"/>
                  </a:lnTo>
                  <a:lnTo>
                    <a:pt x="196850" y="0"/>
                  </a:lnTo>
                  <a:lnTo>
                    <a:pt x="128270" y="0"/>
                  </a:lnTo>
                  <a:lnTo>
                    <a:pt x="121920" y="6350"/>
                  </a:lnTo>
                  <a:lnTo>
                    <a:pt x="121920" y="246634"/>
                  </a:lnTo>
                  <a:lnTo>
                    <a:pt x="128270" y="252984"/>
                  </a:lnTo>
                  <a:lnTo>
                    <a:pt x="218694" y="252984"/>
                  </a:lnTo>
                  <a:lnTo>
                    <a:pt x="225044" y="247142"/>
                  </a:lnTo>
                  <a:lnTo>
                    <a:pt x="225552" y="238760"/>
                  </a:lnTo>
                  <a:lnTo>
                    <a:pt x="225552" y="225044"/>
                  </a:lnTo>
                  <a:lnTo>
                    <a:pt x="225552" y="28575"/>
                  </a:lnTo>
                  <a:lnTo>
                    <a:pt x="225552" y="635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6402" name="object 26">
              <a:extLst>
                <a:ext uri="{FF2B5EF4-FFF2-40B4-BE49-F238E27FC236}">
                  <a16:creationId xmlns:a16="http://schemas.microsoft.com/office/drawing/2014/main" id="{756B1704-2398-4223-B238-03CA52CC86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244" y="4684776"/>
              <a:ext cx="103631" cy="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object 27">
              <a:extLst>
                <a:ext uri="{FF2B5EF4-FFF2-40B4-BE49-F238E27FC236}">
                  <a16:creationId xmlns:a16="http://schemas.microsoft.com/office/drawing/2014/main" id="{775C8BBE-1D26-4E80-AD1C-867886243C83}"/>
                </a:ext>
              </a:extLst>
            </p:cNvPr>
            <p:cNvSpPr>
              <a:spLocks/>
            </p:cNvSpPr>
            <p:nvPr/>
          </p:nvSpPr>
          <p:spPr bwMode="auto">
            <a:xfrm>
              <a:off x="7324598" y="4377054"/>
              <a:ext cx="271145" cy="268605"/>
            </a:xfrm>
            <a:custGeom>
              <a:avLst/>
              <a:gdLst>
                <a:gd name="T0" fmla="*/ 270764 w 271145"/>
                <a:gd name="T1" fmla="*/ 65786 h 268604"/>
                <a:gd name="T2" fmla="*/ 211201 w 271145"/>
                <a:gd name="T3" fmla="*/ 5461 h 268604"/>
                <a:gd name="T4" fmla="*/ 205359 w 271145"/>
                <a:gd name="T5" fmla="*/ 0 h 268604"/>
                <a:gd name="T6" fmla="*/ 196469 w 271145"/>
                <a:gd name="T7" fmla="*/ 0 h 268604"/>
                <a:gd name="T8" fmla="*/ 191135 w 271145"/>
                <a:gd name="T9" fmla="*/ 5461 h 268604"/>
                <a:gd name="T10" fmla="*/ 185928 w 271145"/>
                <a:gd name="T11" fmla="*/ 11303 h 268604"/>
                <a:gd name="T12" fmla="*/ 185928 w 271145"/>
                <a:gd name="T13" fmla="*/ 20320 h 268604"/>
                <a:gd name="T14" fmla="*/ 222745 w 271145"/>
                <a:gd name="T15" fmla="*/ 57708 h 268604"/>
                <a:gd name="T16" fmla="*/ 189014 w 271145"/>
                <a:gd name="T17" fmla="*/ 61163 h 268604"/>
                <a:gd name="T18" fmla="*/ 144081 w 271145"/>
                <a:gd name="T19" fmla="*/ 75260 h 268604"/>
                <a:gd name="T20" fmla="*/ 103174 w 271145"/>
                <a:gd name="T21" fmla="*/ 97637 h 268604"/>
                <a:gd name="T22" fmla="*/ 67360 w 271145"/>
                <a:gd name="T23" fmla="*/ 127368 h 268604"/>
                <a:gd name="T24" fmla="*/ 37757 w 271145"/>
                <a:gd name="T25" fmla="*/ 163550 h 268604"/>
                <a:gd name="T26" fmla="*/ 15443 w 271145"/>
                <a:gd name="T27" fmla="*/ 205270 h 268604"/>
                <a:gd name="T28" fmla="*/ 1524 w 271145"/>
                <a:gd name="T29" fmla="*/ 251587 h 268604"/>
                <a:gd name="T30" fmla="*/ 0 w 271145"/>
                <a:gd name="T31" fmla="*/ 259080 h 268604"/>
                <a:gd name="T32" fmla="*/ 5334 w 271145"/>
                <a:gd name="T33" fmla="*/ 266446 h 268604"/>
                <a:gd name="T34" fmla="*/ 12700 w 271145"/>
                <a:gd name="T35" fmla="*/ 268097 h 268604"/>
                <a:gd name="T36" fmla="*/ 15367 w 271145"/>
                <a:gd name="T37" fmla="*/ 268097 h 268604"/>
                <a:gd name="T38" fmla="*/ 22352 w 271145"/>
                <a:gd name="T39" fmla="*/ 268097 h 268604"/>
                <a:gd name="T40" fmla="*/ 28194 w 271145"/>
                <a:gd name="T41" fmla="*/ 263271 h 268604"/>
                <a:gd name="T42" fmla="*/ 29337 w 271145"/>
                <a:gd name="T43" fmla="*/ 257429 h 268604"/>
                <a:gd name="T44" fmla="*/ 44361 w 271145"/>
                <a:gd name="T45" fmla="*/ 209905 h 268604"/>
                <a:gd name="T46" fmla="*/ 69240 w 271145"/>
                <a:gd name="T47" fmla="*/ 168249 h 268604"/>
                <a:gd name="T48" fmla="*/ 102463 w 271145"/>
                <a:gd name="T49" fmla="*/ 133667 h 268604"/>
                <a:gd name="T50" fmla="*/ 142494 w 271145"/>
                <a:gd name="T51" fmla="*/ 107442 h 268604"/>
                <a:gd name="T52" fmla="*/ 187794 w 271145"/>
                <a:gd name="T53" fmla="*/ 90792 h 268604"/>
                <a:gd name="T54" fmla="*/ 219189 w 271145"/>
                <a:gd name="T55" fmla="*/ 87071 h 268604"/>
                <a:gd name="T56" fmla="*/ 191135 w 271145"/>
                <a:gd name="T57" fmla="*/ 115443 h 268604"/>
                <a:gd name="T58" fmla="*/ 185928 w 271145"/>
                <a:gd name="T59" fmla="*/ 121412 h 268604"/>
                <a:gd name="T60" fmla="*/ 185928 w 271145"/>
                <a:gd name="T61" fmla="*/ 130429 h 268604"/>
                <a:gd name="T62" fmla="*/ 193802 w 271145"/>
                <a:gd name="T63" fmla="*/ 138430 h 268604"/>
                <a:gd name="T64" fmla="*/ 197485 w 271145"/>
                <a:gd name="T65" fmla="*/ 140081 h 268604"/>
                <a:gd name="T66" fmla="*/ 201168 w 271145"/>
                <a:gd name="T67" fmla="*/ 140081 h 268604"/>
                <a:gd name="T68" fmla="*/ 204851 w 271145"/>
                <a:gd name="T69" fmla="*/ 140081 h 268604"/>
                <a:gd name="T70" fmla="*/ 208534 w 271145"/>
                <a:gd name="T71" fmla="*/ 138430 h 268604"/>
                <a:gd name="T72" fmla="*/ 211201 w 271145"/>
                <a:gd name="T73" fmla="*/ 135255 h 268604"/>
                <a:gd name="T74" fmla="*/ 270764 w 271145"/>
                <a:gd name="T75" fmla="*/ 74930 h 268604"/>
                <a:gd name="T76" fmla="*/ 270764 w 271145"/>
                <a:gd name="T77" fmla="*/ 65786 h 268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1145" h="268604">
                  <a:moveTo>
                    <a:pt x="270764" y="65786"/>
                  </a:moveTo>
                  <a:lnTo>
                    <a:pt x="211201" y="5461"/>
                  </a:lnTo>
                  <a:lnTo>
                    <a:pt x="205359" y="0"/>
                  </a:lnTo>
                  <a:lnTo>
                    <a:pt x="196469" y="0"/>
                  </a:lnTo>
                  <a:lnTo>
                    <a:pt x="191135" y="5461"/>
                  </a:lnTo>
                  <a:lnTo>
                    <a:pt x="185928" y="11303"/>
                  </a:lnTo>
                  <a:lnTo>
                    <a:pt x="185928" y="20320"/>
                  </a:lnTo>
                  <a:lnTo>
                    <a:pt x="222745" y="57708"/>
                  </a:lnTo>
                  <a:lnTo>
                    <a:pt x="189014" y="61163"/>
                  </a:lnTo>
                  <a:lnTo>
                    <a:pt x="144081" y="75260"/>
                  </a:lnTo>
                  <a:lnTo>
                    <a:pt x="103174" y="97637"/>
                  </a:lnTo>
                  <a:lnTo>
                    <a:pt x="67360" y="127368"/>
                  </a:lnTo>
                  <a:lnTo>
                    <a:pt x="37757" y="163550"/>
                  </a:lnTo>
                  <a:lnTo>
                    <a:pt x="15443" y="205270"/>
                  </a:lnTo>
                  <a:lnTo>
                    <a:pt x="1524" y="251587"/>
                  </a:lnTo>
                  <a:lnTo>
                    <a:pt x="0" y="259080"/>
                  </a:lnTo>
                  <a:lnTo>
                    <a:pt x="5334" y="266446"/>
                  </a:lnTo>
                  <a:lnTo>
                    <a:pt x="12700" y="268097"/>
                  </a:lnTo>
                  <a:lnTo>
                    <a:pt x="15367" y="268097"/>
                  </a:lnTo>
                  <a:lnTo>
                    <a:pt x="22352" y="268097"/>
                  </a:lnTo>
                  <a:lnTo>
                    <a:pt x="28194" y="263271"/>
                  </a:lnTo>
                  <a:lnTo>
                    <a:pt x="29337" y="257429"/>
                  </a:lnTo>
                  <a:lnTo>
                    <a:pt x="44361" y="209905"/>
                  </a:lnTo>
                  <a:lnTo>
                    <a:pt x="69240" y="168249"/>
                  </a:lnTo>
                  <a:lnTo>
                    <a:pt x="102463" y="133667"/>
                  </a:lnTo>
                  <a:lnTo>
                    <a:pt x="142494" y="107442"/>
                  </a:lnTo>
                  <a:lnTo>
                    <a:pt x="187794" y="90792"/>
                  </a:lnTo>
                  <a:lnTo>
                    <a:pt x="219189" y="87071"/>
                  </a:lnTo>
                  <a:lnTo>
                    <a:pt x="191135" y="115443"/>
                  </a:lnTo>
                  <a:lnTo>
                    <a:pt x="185928" y="121412"/>
                  </a:lnTo>
                  <a:lnTo>
                    <a:pt x="185928" y="130429"/>
                  </a:lnTo>
                  <a:lnTo>
                    <a:pt x="193802" y="138430"/>
                  </a:lnTo>
                  <a:lnTo>
                    <a:pt x="197485" y="140081"/>
                  </a:lnTo>
                  <a:lnTo>
                    <a:pt x="201168" y="140081"/>
                  </a:lnTo>
                  <a:lnTo>
                    <a:pt x="204851" y="140081"/>
                  </a:lnTo>
                  <a:lnTo>
                    <a:pt x="208534" y="138430"/>
                  </a:lnTo>
                  <a:lnTo>
                    <a:pt x="211201" y="135255"/>
                  </a:lnTo>
                  <a:lnTo>
                    <a:pt x="270764" y="74930"/>
                  </a:lnTo>
                  <a:lnTo>
                    <a:pt x="270764" y="6578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16395" name="object 28">
            <a:extLst>
              <a:ext uri="{FF2B5EF4-FFF2-40B4-BE49-F238E27FC236}">
                <a16:creationId xmlns:a16="http://schemas.microsoft.com/office/drawing/2014/main" id="{B7750114-08C3-4A1F-8FB9-E5079E1BC2B1}"/>
              </a:ext>
            </a:extLst>
          </p:cNvPr>
          <p:cNvGrpSpPr>
            <a:grpSpLocks/>
          </p:cNvGrpSpPr>
          <p:nvPr/>
        </p:nvGrpSpPr>
        <p:grpSpPr bwMode="auto">
          <a:xfrm>
            <a:off x="7137400" y="3457575"/>
            <a:ext cx="660400" cy="661988"/>
            <a:chOff x="7136892" y="3457955"/>
            <a:chExt cx="661670" cy="661670"/>
          </a:xfrm>
        </p:grpSpPr>
        <p:sp>
          <p:nvSpPr>
            <p:cNvPr id="16398" name="object 29">
              <a:extLst>
                <a:ext uri="{FF2B5EF4-FFF2-40B4-BE49-F238E27FC236}">
                  <a16:creationId xmlns:a16="http://schemas.microsoft.com/office/drawing/2014/main" id="{C9F9F34F-565B-4BA8-9143-E78CD7DFBACB}"/>
                </a:ext>
              </a:extLst>
            </p:cNvPr>
            <p:cNvSpPr>
              <a:spLocks/>
            </p:cNvSpPr>
            <p:nvPr/>
          </p:nvSpPr>
          <p:spPr bwMode="auto">
            <a:xfrm>
              <a:off x="7136892" y="3457955"/>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8 h 661670"/>
                <a:gd name="T24" fmla="*/ 3586 w 661670"/>
                <a:gd name="T25" fmla="*/ 379573 h 661670"/>
                <a:gd name="T26" fmla="*/ 14003 w 661670"/>
                <a:gd name="T27" fmla="*/ 426213 h 661670"/>
                <a:gd name="T28" fmla="*/ 30739 w 661670"/>
                <a:gd name="T29" fmla="*/ 470117 h 661670"/>
                <a:gd name="T30" fmla="*/ 53283 w 661670"/>
                <a:gd name="T31" fmla="*/ 510773 h 661670"/>
                <a:gd name="T32" fmla="*/ 81123 w 661670"/>
                <a:gd name="T33" fmla="*/ 547669 h 661670"/>
                <a:gd name="T34" fmla="*/ 113746 w 661670"/>
                <a:gd name="T35" fmla="*/ 580292 h 661670"/>
                <a:gd name="T36" fmla="*/ 150642 w 661670"/>
                <a:gd name="T37" fmla="*/ 608132 h 661670"/>
                <a:gd name="T38" fmla="*/ 191298 w 661670"/>
                <a:gd name="T39" fmla="*/ 630676 h 661670"/>
                <a:gd name="T40" fmla="*/ 235202 w 661670"/>
                <a:gd name="T41" fmla="*/ 647412 h 661670"/>
                <a:gd name="T42" fmla="*/ 281842 w 661670"/>
                <a:gd name="T43" fmla="*/ 657829 h 661670"/>
                <a:gd name="T44" fmla="*/ 330707 w 661670"/>
                <a:gd name="T45" fmla="*/ 661416 h 661670"/>
                <a:gd name="T46" fmla="*/ 379573 w 661670"/>
                <a:gd name="T47" fmla="*/ 657829 h 661670"/>
                <a:gd name="T48" fmla="*/ 426213 w 661670"/>
                <a:gd name="T49" fmla="*/ 647412 h 661670"/>
                <a:gd name="T50" fmla="*/ 470117 w 661670"/>
                <a:gd name="T51" fmla="*/ 630676 h 661670"/>
                <a:gd name="T52" fmla="*/ 510773 w 661670"/>
                <a:gd name="T53" fmla="*/ 608132 h 661670"/>
                <a:gd name="T54" fmla="*/ 547669 w 661670"/>
                <a:gd name="T55" fmla="*/ 580292 h 661670"/>
                <a:gd name="T56" fmla="*/ 580292 w 661670"/>
                <a:gd name="T57" fmla="*/ 547669 h 661670"/>
                <a:gd name="T58" fmla="*/ 608132 w 661670"/>
                <a:gd name="T59" fmla="*/ 510773 h 661670"/>
                <a:gd name="T60" fmla="*/ 630676 w 661670"/>
                <a:gd name="T61" fmla="*/ 470117 h 661670"/>
                <a:gd name="T62" fmla="*/ 647412 w 661670"/>
                <a:gd name="T63" fmla="*/ 426213 h 661670"/>
                <a:gd name="T64" fmla="*/ 657829 w 661670"/>
                <a:gd name="T65" fmla="*/ 379573 h 661670"/>
                <a:gd name="T66" fmla="*/ 661415 w 661670"/>
                <a:gd name="T67" fmla="*/ 330708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6"/>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6399" name="object 30">
              <a:extLst>
                <a:ext uri="{FF2B5EF4-FFF2-40B4-BE49-F238E27FC236}">
                  <a16:creationId xmlns:a16="http://schemas.microsoft.com/office/drawing/2014/main" id="{40105F10-5BB2-4C4F-BAA4-AE163ED39BA7}"/>
                </a:ext>
              </a:extLst>
            </p:cNvPr>
            <p:cNvSpPr>
              <a:spLocks/>
            </p:cNvSpPr>
            <p:nvPr/>
          </p:nvSpPr>
          <p:spPr bwMode="auto">
            <a:xfrm>
              <a:off x="7287768" y="3665219"/>
              <a:ext cx="376555" cy="273050"/>
            </a:xfrm>
            <a:custGeom>
              <a:avLst/>
              <a:gdLst>
                <a:gd name="T0" fmla="*/ 103632 w 376554"/>
                <a:gd name="T1" fmla="*/ 153924 h 273050"/>
                <a:gd name="T2" fmla="*/ 67056 w 376554"/>
                <a:gd name="T3" fmla="*/ 153924 h 273050"/>
                <a:gd name="T4" fmla="*/ 67056 w 376554"/>
                <a:gd name="T5" fmla="*/ 185928 h 273050"/>
                <a:gd name="T6" fmla="*/ 103632 w 376554"/>
                <a:gd name="T7" fmla="*/ 185928 h 273050"/>
                <a:gd name="T8" fmla="*/ 103632 w 376554"/>
                <a:gd name="T9" fmla="*/ 153924 h 273050"/>
                <a:gd name="T10" fmla="*/ 376428 w 376554"/>
                <a:gd name="T11" fmla="*/ 38608 h 273050"/>
                <a:gd name="T12" fmla="*/ 352958 w 376554"/>
                <a:gd name="T13" fmla="*/ 3022 h 273050"/>
                <a:gd name="T14" fmla="*/ 344043 w 376554"/>
                <a:gd name="T15" fmla="*/ 1231 h 273050"/>
                <a:gd name="T16" fmla="*/ 344043 w 376554"/>
                <a:gd name="T17" fmla="*/ 35560 h 273050"/>
                <a:gd name="T18" fmla="*/ 344043 w 376554"/>
                <a:gd name="T19" fmla="*/ 71628 h 273050"/>
                <a:gd name="T20" fmla="*/ 344043 w 376554"/>
                <a:gd name="T21" fmla="*/ 103632 h 273050"/>
                <a:gd name="T22" fmla="*/ 344043 w 376554"/>
                <a:gd name="T23" fmla="*/ 237871 h 273050"/>
                <a:gd name="T24" fmla="*/ 340995 w 376554"/>
                <a:gd name="T25" fmla="*/ 240284 h 273050"/>
                <a:gd name="T26" fmla="*/ 36322 w 376554"/>
                <a:gd name="T27" fmla="*/ 240284 h 273050"/>
                <a:gd name="T28" fmla="*/ 33909 w 376554"/>
                <a:gd name="T29" fmla="*/ 237236 h 273050"/>
                <a:gd name="T30" fmla="*/ 33909 w 376554"/>
                <a:gd name="T31" fmla="*/ 103632 h 273050"/>
                <a:gd name="T32" fmla="*/ 344043 w 376554"/>
                <a:gd name="T33" fmla="*/ 103632 h 273050"/>
                <a:gd name="T34" fmla="*/ 344043 w 376554"/>
                <a:gd name="T35" fmla="*/ 71628 h 273050"/>
                <a:gd name="T36" fmla="*/ 33909 w 376554"/>
                <a:gd name="T37" fmla="*/ 71628 h 273050"/>
                <a:gd name="T38" fmla="*/ 33909 w 376554"/>
                <a:gd name="T39" fmla="*/ 34925 h 273050"/>
                <a:gd name="T40" fmla="*/ 36957 w 376554"/>
                <a:gd name="T41" fmla="*/ 32512 h 273050"/>
                <a:gd name="T42" fmla="*/ 341630 w 376554"/>
                <a:gd name="T43" fmla="*/ 32512 h 273050"/>
                <a:gd name="T44" fmla="*/ 344043 w 376554"/>
                <a:gd name="T45" fmla="*/ 35560 h 273050"/>
                <a:gd name="T46" fmla="*/ 344043 w 376554"/>
                <a:gd name="T47" fmla="*/ 1231 h 273050"/>
                <a:gd name="T48" fmla="*/ 337947 w 376554"/>
                <a:gd name="T49" fmla="*/ 0 h 273050"/>
                <a:gd name="T50" fmla="*/ 40005 w 376554"/>
                <a:gd name="T51" fmla="*/ 0 h 273050"/>
                <a:gd name="T52" fmla="*/ 24980 w 376554"/>
                <a:gd name="T53" fmla="*/ 3022 h 273050"/>
                <a:gd name="T54" fmla="*/ 12763 w 376554"/>
                <a:gd name="T55" fmla="*/ 11264 h 273050"/>
                <a:gd name="T56" fmla="*/ 4533 w 376554"/>
                <a:gd name="T57" fmla="*/ 23533 h 273050"/>
                <a:gd name="T58" fmla="*/ 1524 w 376554"/>
                <a:gd name="T59" fmla="*/ 38608 h 273050"/>
                <a:gd name="T60" fmla="*/ 1524 w 376554"/>
                <a:gd name="T61" fmla="*/ 77279 h 273050"/>
                <a:gd name="T62" fmla="*/ 0 w 376554"/>
                <a:gd name="T63" fmla="*/ 78740 h 273050"/>
                <a:gd name="T64" fmla="*/ 0 w 376554"/>
                <a:gd name="T65" fmla="*/ 96520 h 273050"/>
                <a:gd name="T66" fmla="*/ 1524 w 376554"/>
                <a:gd name="T67" fmla="*/ 97993 h 273050"/>
                <a:gd name="T68" fmla="*/ 1524 w 376554"/>
                <a:gd name="T69" fmla="*/ 234188 h 273050"/>
                <a:gd name="T70" fmla="*/ 4533 w 376554"/>
                <a:gd name="T71" fmla="*/ 249275 h 273050"/>
                <a:gd name="T72" fmla="*/ 12750 w 376554"/>
                <a:gd name="T73" fmla="*/ 261543 h 273050"/>
                <a:gd name="T74" fmla="*/ 24980 w 376554"/>
                <a:gd name="T75" fmla="*/ 269786 h 273050"/>
                <a:gd name="T76" fmla="*/ 40005 w 376554"/>
                <a:gd name="T77" fmla="*/ 272796 h 273050"/>
                <a:gd name="T78" fmla="*/ 337947 w 376554"/>
                <a:gd name="T79" fmla="*/ 272796 h 273050"/>
                <a:gd name="T80" fmla="*/ 373405 w 376554"/>
                <a:gd name="T81" fmla="*/ 249275 h 273050"/>
                <a:gd name="T82" fmla="*/ 376428 w 376554"/>
                <a:gd name="T83" fmla="*/ 234188 h 273050"/>
                <a:gd name="T84" fmla="*/ 376428 w 376554"/>
                <a:gd name="T85" fmla="*/ 96520 h 273050"/>
                <a:gd name="T86" fmla="*/ 376428 w 376554"/>
                <a:gd name="T87" fmla="*/ 78740 h 273050"/>
                <a:gd name="T88" fmla="*/ 376428 w 376554"/>
                <a:gd name="T89" fmla="*/ 38608 h 27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6554" h="273050">
                  <a:moveTo>
                    <a:pt x="103632" y="153924"/>
                  </a:moveTo>
                  <a:lnTo>
                    <a:pt x="67056" y="153924"/>
                  </a:lnTo>
                  <a:lnTo>
                    <a:pt x="67056" y="185928"/>
                  </a:lnTo>
                  <a:lnTo>
                    <a:pt x="103632" y="185928"/>
                  </a:lnTo>
                  <a:lnTo>
                    <a:pt x="103632" y="153924"/>
                  </a:lnTo>
                  <a:close/>
                </a:path>
                <a:path w="376554" h="273050">
                  <a:moveTo>
                    <a:pt x="376428" y="38608"/>
                  </a:moveTo>
                  <a:lnTo>
                    <a:pt x="352958" y="3022"/>
                  </a:lnTo>
                  <a:lnTo>
                    <a:pt x="344043" y="1231"/>
                  </a:lnTo>
                  <a:lnTo>
                    <a:pt x="344043" y="35560"/>
                  </a:lnTo>
                  <a:lnTo>
                    <a:pt x="344043" y="71628"/>
                  </a:lnTo>
                  <a:lnTo>
                    <a:pt x="344043" y="103632"/>
                  </a:lnTo>
                  <a:lnTo>
                    <a:pt x="344043" y="237871"/>
                  </a:lnTo>
                  <a:lnTo>
                    <a:pt x="340995" y="240284"/>
                  </a:lnTo>
                  <a:lnTo>
                    <a:pt x="36322" y="240284"/>
                  </a:lnTo>
                  <a:lnTo>
                    <a:pt x="33909" y="237236"/>
                  </a:lnTo>
                  <a:lnTo>
                    <a:pt x="33909" y="103632"/>
                  </a:lnTo>
                  <a:lnTo>
                    <a:pt x="344043" y="103632"/>
                  </a:lnTo>
                  <a:lnTo>
                    <a:pt x="344043" y="71628"/>
                  </a:lnTo>
                  <a:lnTo>
                    <a:pt x="33909" y="71628"/>
                  </a:lnTo>
                  <a:lnTo>
                    <a:pt x="33909" y="34925"/>
                  </a:lnTo>
                  <a:lnTo>
                    <a:pt x="36957" y="32512"/>
                  </a:lnTo>
                  <a:lnTo>
                    <a:pt x="341630" y="32512"/>
                  </a:lnTo>
                  <a:lnTo>
                    <a:pt x="344043" y="35560"/>
                  </a:lnTo>
                  <a:lnTo>
                    <a:pt x="344043" y="1231"/>
                  </a:lnTo>
                  <a:lnTo>
                    <a:pt x="337947" y="0"/>
                  </a:lnTo>
                  <a:lnTo>
                    <a:pt x="40005" y="0"/>
                  </a:lnTo>
                  <a:lnTo>
                    <a:pt x="24980" y="3022"/>
                  </a:lnTo>
                  <a:lnTo>
                    <a:pt x="12763" y="11264"/>
                  </a:lnTo>
                  <a:lnTo>
                    <a:pt x="4533" y="23533"/>
                  </a:lnTo>
                  <a:lnTo>
                    <a:pt x="1524" y="38608"/>
                  </a:lnTo>
                  <a:lnTo>
                    <a:pt x="1524" y="77279"/>
                  </a:lnTo>
                  <a:lnTo>
                    <a:pt x="0" y="78740"/>
                  </a:lnTo>
                  <a:lnTo>
                    <a:pt x="0" y="96520"/>
                  </a:lnTo>
                  <a:lnTo>
                    <a:pt x="1524" y="97993"/>
                  </a:lnTo>
                  <a:lnTo>
                    <a:pt x="1524" y="234188"/>
                  </a:lnTo>
                  <a:lnTo>
                    <a:pt x="4533" y="249275"/>
                  </a:lnTo>
                  <a:lnTo>
                    <a:pt x="12750" y="261543"/>
                  </a:lnTo>
                  <a:lnTo>
                    <a:pt x="24980" y="269786"/>
                  </a:lnTo>
                  <a:lnTo>
                    <a:pt x="40005" y="272796"/>
                  </a:lnTo>
                  <a:lnTo>
                    <a:pt x="337947" y="272796"/>
                  </a:lnTo>
                  <a:lnTo>
                    <a:pt x="373405" y="249275"/>
                  </a:lnTo>
                  <a:lnTo>
                    <a:pt x="376428" y="234188"/>
                  </a:lnTo>
                  <a:lnTo>
                    <a:pt x="376428" y="96520"/>
                  </a:lnTo>
                  <a:lnTo>
                    <a:pt x="376428" y="78740"/>
                  </a:lnTo>
                  <a:lnTo>
                    <a:pt x="376428" y="3860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31" name="object 31">
            <a:extLst>
              <a:ext uri="{FF2B5EF4-FFF2-40B4-BE49-F238E27FC236}">
                <a16:creationId xmlns:a16="http://schemas.microsoft.com/office/drawing/2014/main" id="{B062C569-FA9F-44AA-872C-275485544FD9}"/>
              </a:ext>
            </a:extLst>
          </p:cNvPr>
          <p:cNvSpPr txBox="1"/>
          <p:nvPr/>
        </p:nvSpPr>
        <p:spPr>
          <a:xfrm>
            <a:off x="1743075" y="2951163"/>
            <a:ext cx="2482850" cy="373062"/>
          </a:xfrm>
          <a:prstGeom prst="rect">
            <a:avLst/>
          </a:prstGeom>
        </p:spPr>
        <p:txBody>
          <a:bodyPr lIns="0" tIns="3302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300"/>
              </a:lnSpc>
              <a:spcBef>
                <a:spcPts val="263"/>
              </a:spcBef>
            </a:pPr>
            <a:r>
              <a:rPr lang="pt-BR" altLang="pt-BR" sz="1200">
                <a:solidFill>
                  <a:srgbClr val="FFFFFF"/>
                </a:solidFill>
                <a:latin typeface="Carlito"/>
                <a:ea typeface="Carlito"/>
                <a:cs typeface="Carlito"/>
              </a:rPr>
              <a:t>imagens aqui de acordo com a temática dos bullets limitada ao meio do slide</a:t>
            </a:r>
            <a:endParaRPr lang="pt-BR" altLang="pt-BR" sz="1200">
              <a:solidFill>
                <a:srgbClr val="000000"/>
              </a:solidFill>
              <a:latin typeface="Carlito"/>
              <a:ea typeface="Carlito"/>
              <a:cs typeface="Carlito"/>
            </a:endParaRPr>
          </a:p>
        </p:txBody>
      </p:sp>
      <p:sp>
        <p:nvSpPr>
          <p:cNvPr id="32" name="object 32">
            <a:extLst>
              <a:ext uri="{FF2B5EF4-FFF2-40B4-BE49-F238E27FC236}">
                <a16:creationId xmlns:a16="http://schemas.microsoft.com/office/drawing/2014/main" id="{9FD14A5C-8E46-4AE5-8A0B-F69B4468BC7C}"/>
              </a:ext>
            </a:extLst>
          </p:cNvPr>
          <p:cNvSpPr txBox="1"/>
          <p:nvPr/>
        </p:nvSpPr>
        <p:spPr>
          <a:xfrm>
            <a:off x="1743075" y="3406775"/>
            <a:ext cx="2173288" cy="207963"/>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FFFFFF"/>
                </a:solidFill>
                <a:latin typeface="Carlito"/>
                <a:cs typeface="Carlito"/>
              </a:rPr>
              <a:t>Os</a:t>
            </a:r>
            <a:r>
              <a:rPr sz="1200" kern="0" spc="-20" dirty="0">
                <a:solidFill>
                  <a:srgbClr val="FFFFFF"/>
                </a:solidFill>
                <a:latin typeface="Carlito"/>
                <a:cs typeface="Carlito"/>
              </a:rPr>
              <a:t> </a:t>
            </a:r>
            <a:r>
              <a:rPr sz="1200" kern="0" dirty="0">
                <a:solidFill>
                  <a:srgbClr val="FFFFFF"/>
                </a:solidFill>
                <a:latin typeface="Carlito"/>
                <a:cs typeface="Carlito"/>
              </a:rPr>
              <a:t>bullets</a:t>
            </a:r>
            <a:r>
              <a:rPr sz="1200" kern="0" spc="-40" dirty="0">
                <a:solidFill>
                  <a:srgbClr val="FFFFFF"/>
                </a:solidFill>
                <a:latin typeface="Carlito"/>
                <a:cs typeface="Carlito"/>
              </a:rPr>
              <a:t> </a:t>
            </a:r>
            <a:r>
              <a:rPr sz="1200" kern="0" dirty="0">
                <a:solidFill>
                  <a:srgbClr val="FFFFFF"/>
                </a:solidFill>
                <a:latin typeface="Carlito"/>
                <a:cs typeface="Carlito"/>
              </a:rPr>
              <a:t>estão</a:t>
            </a:r>
            <a:r>
              <a:rPr sz="1200" kern="0" spc="-20" dirty="0">
                <a:solidFill>
                  <a:srgbClr val="FFFFFF"/>
                </a:solidFill>
                <a:latin typeface="Carlito"/>
                <a:cs typeface="Carlito"/>
              </a:rPr>
              <a:t> </a:t>
            </a:r>
            <a:r>
              <a:rPr sz="1200" kern="0" dirty="0">
                <a:solidFill>
                  <a:srgbClr val="FFFFFF"/>
                </a:solidFill>
                <a:latin typeface="Carlito"/>
                <a:cs typeface="Carlito"/>
              </a:rPr>
              <a:t>nos</a:t>
            </a:r>
            <a:r>
              <a:rPr sz="1200" kern="0" spc="-20" dirty="0">
                <a:solidFill>
                  <a:srgbClr val="FFFFFF"/>
                </a:solidFill>
                <a:latin typeface="Carlito"/>
                <a:cs typeface="Carlito"/>
              </a:rPr>
              <a:t> </a:t>
            </a:r>
            <a:r>
              <a:rPr sz="1200" kern="0" dirty="0">
                <a:solidFill>
                  <a:srgbClr val="FFFFFF"/>
                </a:solidFill>
                <a:latin typeface="Carlito"/>
                <a:cs typeface="Carlito"/>
              </a:rPr>
              <a:t>slides</a:t>
            </a:r>
            <a:r>
              <a:rPr sz="1200" kern="0" spc="-25" dirty="0">
                <a:solidFill>
                  <a:srgbClr val="FFFFFF"/>
                </a:solidFill>
                <a:latin typeface="Carlito"/>
                <a:cs typeface="Carlito"/>
              </a:rPr>
              <a:t> </a:t>
            </a:r>
            <a:r>
              <a:rPr sz="1200" kern="0" dirty="0">
                <a:solidFill>
                  <a:srgbClr val="FFFFFF"/>
                </a:solidFill>
                <a:latin typeface="Carlito"/>
                <a:cs typeface="Carlito"/>
              </a:rPr>
              <a:t>44</a:t>
            </a:r>
            <a:r>
              <a:rPr sz="1200" kern="0" spc="-20" dirty="0">
                <a:solidFill>
                  <a:srgbClr val="FFFFFF"/>
                </a:solidFill>
                <a:latin typeface="Carlito"/>
                <a:cs typeface="Carlito"/>
              </a:rPr>
              <a:t> </a:t>
            </a:r>
            <a:r>
              <a:rPr sz="1200" kern="0" dirty="0">
                <a:solidFill>
                  <a:srgbClr val="FFFFFF"/>
                </a:solidFill>
                <a:latin typeface="Carlito"/>
                <a:cs typeface="Carlito"/>
              </a:rPr>
              <a:t>a</a:t>
            </a:r>
            <a:r>
              <a:rPr sz="1200" kern="0" spc="-25" dirty="0">
                <a:solidFill>
                  <a:srgbClr val="FFFFFF"/>
                </a:solidFill>
                <a:latin typeface="Carlito"/>
                <a:cs typeface="Carlito"/>
              </a:rPr>
              <a:t> 54.</a:t>
            </a:r>
            <a:endParaRPr sz="1200" kern="0">
              <a:solidFill>
                <a:sysClr val="windowText" lastClr="000000"/>
              </a:solidFill>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object 2">
            <a:extLst>
              <a:ext uri="{FF2B5EF4-FFF2-40B4-BE49-F238E27FC236}">
                <a16:creationId xmlns:a16="http://schemas.microsoft.com/office/drawing/2014/main" id="{511E1759-876F-4A0C-8966-A6E9A910A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4B0617B-3EDD-482F-AFDE-D58A4F0DF6B0}"/>
              </a:ext>
            </a:extLst>
          </p:cNvPr>
          <p:cNvSpPr txBox="1"/>
          <p:nvPr/>
        </p:nvSpPr>
        <p:spPr>
          <a:xfrm>
            <a:off x="8128000" y="1165225"/>
            <a:ext cx="2565400" cy="1155700"/>
          </a:xfrm>
          <a:prstGeom prst="rect">
            <a:avLst/>
          </a:prstGeom>
        </p:spPr>
        <p:txBody>
          <a:bodyPr lIns="0" tIns="12700" rIns="0" bIns="0">
            <a:spAutoFit/>
          </a:bodyPr>
          <a:lstStyle/>
          <a:p>
            <a:pPr marL="240665" indent="-227965" eaLnBrk="1" fontAlgn="auto" hangingPunct="1">
              <a:spcBef>
                <a:spcPts val="100"/>
              </a:spcBef>
              <a:spcAft>
                <a:spcPts val="0"/>
              </a:spcAft>
              <a:buFont typeface="Arial"/>
              <a:buChar char="•"/>
              <a:tabLst>
                <a:tab pos="240665" algn="l"/>
              </a:tabLst>
              <a:defRPr/>
            </a:pPr>
            <a:r>
              <a:rPr kern="0" dirty="0">
                <a:solidFill>
                  <a:srgbClr val="8E9693"/>
                </a:solidFill>
                <a:latin typeface="Carlito"/>
                <a:cs typeface="Carlito"/>
              </a:rPr>
              <a:t>Inserir</a:t>
            </a:r>
            <a:r>
              <a:rPr kern="0" spc="-65" dirty="0">
                <a:solidFill>
                  <a:srgbClr val="8E9693"/>
                </a:solidFill>
                <a:latin typeface="Carlito"/>
                <a:cs typeface="Carlito"/>
              </a:rPr>
              <a:t> </a:t>
            </a:r>
            <a:r>
              <a:rPr kern="0" dirty="0">
                <a:solidFill>
                  <a:srgbClr val="8E9693"/>
                </a:solidFill>
                <a:latin typeface="Carlito"/>
                <a:cs typeface="Carlito"/>
              </a:rPr>
              <a:t>texto</a:t>
            </a:r>
            <a:r>
              <a:rPr kern="0" spc="-70" dirty="0">
                <a:solidFill>
                  <a:srgbClr val="8E9693"/>
                </a:solidFill>
                <a:latin typeface="Carlito"/>
                <a:cs typeface="Carlito"/>
              </a:rPr>
              <a:t> </a:t>
            </a:r>
            <a:r>
              <a:rPr kern="0" spc="-10" dirty="0">
                <a:solidFill>
                  <a:srgbClr val="8E9693"/>
                </a:solidFill>
                <a:latin typeface="Carlito"/>
                <a:cs typeface="Carlito"/>
              </a:rPr>
              <a:t>descritivo</a:t>
            </a:r>
            <a:endParaRPr kern="0">
              <a:solidFill>
                <a:sysClr val="windowText" lastClr="000000"/>
              </a:solidFill>
              <a:latin typeface="Carlito"/>
              <a:cs typeface="Carlito"/>
            </a:endParaRPr>
          </a:p>
          <a:p>
            <a:pPr eaLnBrk="1" fontAlgn="auto" hangingPunct="1">
              <a:spcBef>
                <a:spcPts val="2130"/>
              </a:spcBef>
              <a:spcAft>
                <a:spcPts val="0"/>
              </a:spcAft>
              <a:buFont typeface="Arial"/>
              <a:buChar char="•"/>
              <a:defRPr/>
            </a:pPr>
            <a:endParaRPr kern="0">
              <a:solidFill>
                <a:sysClr val="windowText" lastClr="000000"/>
              </a:solidFill>
              <a:latin typeface="Carlito"/>
              <a:cs typeface="Carlito"/>
            </a:endParaRPr>
          </a:p>
          <a:p>
            <a:pPr marL="240665" indent="-227965" eaLnBrk="1" fontAlgn="auto" hangingPunct="1">
              <a:spcBef>
                <a:spcPts val="0"/>
              </a:spcBef>
              <a:spcAft>
                <a:spcPts val="0"/>
              </a:spcAft>
              <a:buFont typeface="Arial"/>
              <a:buChar char="•"/>
              <a:tabLst>
                <a:tab pos="240665" algn="l"/>
              </a:tabLst>
              <a:defRPr/>
            </a:pPr>
            <a:r>
              <a:rPr sz="2000" kern="0" dirty="0">
                <a:solidFill>
                  <a:srgbClr val="8E9693"/>
                </a:solidFill>
                <a:latin typeface="Carlito"/>
                <a:cs typeface="Carlito"/>
              </a:rPr>
              <a:t>Inserir</a:t>
            </a:r>
            <a:r>
              <a:rPr sz="2000" kern="0" spc="-65" dirty="0">
                <a:solidFill>
                  <a:srgbClr val="8E9693"/>
                </a:solidFill>
                <a:latin typeface="Carlito"/>
                <a:cs typeface="Carlito"/>
              </a:rPr>
              <a:t> </a:t>
            </a:r>
            <a:r>
              <a:rPr sz="2000" kern="0" dirty="0">
                <a:solidFill>
                  <a:srgbClr val="8E9693"/>
                </a:solidFill>
                <a:latin typeface="Carlito"/>
                <a:cs typeface="Carlito"/>
              </a:rPr>
              <a:t>texto</a:t>
            </a:r>
            <a:r>
              <a:rPr sz="2000" kern="0" spc="-55" dirty="0">
                <a:solidFill>
                  <a:srgbClr val="8E9693"/>
                </a:solidFill>
                <a:latin typeface="Carlito"/>
                <a:cs typeface="Carlito"/>
              </a:rPr>
              <a:t> </a:t>
            </a:r>
            <a:r>
              <a:rPr sz="2000" kern="0" spc="-10" dirty="0">
                <a:solidFill>
                  <a:srgbClr val="8E9693"/>
                </a:solidFill>
                <a:latin typeface="Carlito"/>
                <a:cs typeface="Carlito"/>
              </a:rPr>
              <a:t>descritivo</a:t>
            </a:r>
            <a:endParaRPr sz="2000" kern="0">
              <a:solidFill>
                <a:sysClr val="windowText" lastClr="000000"/>
              </a:solidFill>
              <a:latin typeface="Carlito"/>
              <a:cs typeface="Carlito"/>
            </a:endParaRPr>
          </a:p>
        </p:txBody>
      </p:sp>
      <p:sp>
        <p:nvSpPr>
          <p:cNvPr id="4" name="object 4">
            <a:extLst>
              <a:ext uri="{FF2B5EF4-FFF2-40B4-BE49-F238E27FC236}">
                <a16:creationId xmlns:a16="http://schemas.microsoft.com/office/drawing/2014/main" id="{EC4B3153-2987-41DF-A790-B379E5B90FE6}"/>
              </a:ext>
            </a:extLst>
          </p:cNvPr>
          <p:cNvSpPr txBox="1"/>
          <p:nvPr/>
        </p:nvSpPr>
        <p:spPr>
          <a:xfrm>
            <a:off x="8128000" y="2795588"/>
            <a:ext cx="2565400" cy="331787"/>
          </a:xfrm>
          <a:prstGeom prst="rect">
            <a:avLst/>
          </a:prstGeom>
        </p:spPr>
        <p:txBody>
          <a:bodyPr lIns="0" tIns="13335" rIns="0" bIns="0">
            <a:spAutoFit/>
          </a:bodyPr>
          <a:lstStyle/>
          <a:p>
            <a:pPr marL="240665" indent="-227965" eaLnBrk="1" fontAlgn="auto" hangingPunct="1">
              <a:spcBef>
                <a:spcPts val="105"/>
              </a:spcBef>
              <a:spcAft>
                <a:spcPts val="0"/>
              </a:spcAft>
              <a:buFont typeface="Arial"/>
              <a:buChar char="•"/>
              <a:tabLst>
                <a:tab pos="240665" algn="l"/>
              </a:tabLst>
              <a:defRPr/>
            </a:pPr>
            <a:r>
              <a:rPr sz="2000" kern="0" dirty="0">
                <a:solidFill>
                  <a:srgbClr val="8E9693"/>
                </a:solidFill>
                <a:latin typeface="Carlito"/>
                <a:cs typeface="Carlito"/>
              </a:rPr>
              <a:t>Inserir</a:t>
            </a:r>
            <a:r>
              <a:rPr sz="2000" kern="0" spc="-65" dirty="0">
                <a:solidFill>
                  <a:srgbClr val="8E9693"/>
                </a:solidFill>
                <a:latin typeface="Carlito"/>
                <a:cs typeface="Carlito"/>
              </a:rPr>
              <a:t> </a:t>
            </a:r>
            <a:r>
              <a:rPr sz="2000" kern="0" dirty="0">
                <a:solidFill>
                  <a:srgbClr val="8E9693"/>
                </a:solidFill>
                <a:latin typeface="Carlito"/>
                <a:cs typeface="Carlito"/>
              </a:rPr>
              <a:t>texto</a:t>
            </a:r>
            <a:r>
              <a:rPr sz="2000" kern="0" spc="-55" dirty="0">
                <a:solidFill>
                  <a:srgbClr val="8E9693"/>
                </a:solidFill>
                <a:latin typeface="Carlito"/>
                <a:cs typeface="Carlito"/>
              </a:rPr>
              <a:t> </a:t>
            </a:r>
            <a:r>
              <a:rPr sz="2000" kern="0" spc="-10" dirty="0">
                <a:solidFill>
                  <a:srgbClr val="8E9693"/>
                </a:solidFill>
                <a:latin typeface="Carlito"/>
                <a:cs typeface="Carlito"/>
              </a:rPr>
              <a:t>descritivo</a:t>
            </a:r>
            <a:endParaRPr sz="2000" kern="0">
              <a:solidFill>
                <a:sysClr val="windowText" lastClr="000000"/>
              </a:solidFill>
              <a:latin typeface="Carlito"/>
              <a:cs typeface="Carlito"/>
            </a:endParaRPr>
          </a:p>
        </p:txBody>
      </p:sp>
      <p:sp>
        <p:nvSpPr>
          <p:cNvPr id="5" name="object 5">
            <a:extLst>
              <a:ext uri="{FF2B5EF4-FFF2-40B4-BE49-F238E27FC236}">
                <a16:creationId xmlns:a16="http://schemas.microsoft.com/office/drawing/2014/main" id="{82E6477A-7B31-46EE-B11F-59C07E6D5CEA}"/>
              </a:ext>
            </a:extLst>
          </p:cNvPr>
          <p:cNvSpPr txBox="1"/>
          <p:nvPr/>
        </p:nvSpPr>
        <p:spPr>
          <a:xfrm>
            <a:off x="8128000" y="3609975"/>
            <a:ext cx="2565400" cy="1981200"/>
          </a:xfrm>
          <a:prstGeom prst="rect">
            <a:avLst/>
          </a:prstGeom>
        </p:spPr>
        <p:txBody>
          <a:bodyPr lIns="0" tIns="12700" rIns="0" bIns="0">
            <a:spAutoFit/>
          </a:bodyPr>
          <a:lstStyle/>
          <a:p>
            <a:pPr marL="240665" indent="-227965" eaLnBrk="1" fontAlgn="auto" hangingPunct="1">
              <a:spcBef>
                <a:spcPts val="100"/>
              </a:spcBef>
              <a:spcAft>
                <a:spcPts val="0"/>
              </a:spcAft>
              <a:buFont typeface="Arial"/>
              <a:buChar char="•"/>
              <a:tabLst>
                <a:tab pos="240665" algn="l"/>
              </a:tabLst>
              <a:defRPr/>
            </a:pPr>
            <a:r>
              <a:rPr sz="2000" kern="0" dirty="0">
                <a:solidFill>
                  <a:srgbClr val="8E9693"/>
                </a:solidFill>
                <a:latin typeface="Carlito"/>
                <a:cs typeface="Carlito"/>
              </a:rPr>
              <a:t>Inserir</a:t>
            </a:r>
            <a:r>
              <a:rPr sz="2000" kern="0" spc="-65" dirty="0">
                <a:solidFill>
                  <a:srgbClr val="8E9693"/>
                </a:solidFill>
                <a:latin typeface="Carlito"/>
                <a:cs typeface="Carlito"/>
              </a:rPr>
              <a:t> </a:t>
            </a:r>
            <a:r>
              <a:rPr sz="2000" kern="0" dirty="0">
                <a:solidFill>
                  <a:srgbClr val="8E9693"/>
                </a:solidFill>
                <a:latin typeface="Carlito"/>
                <a:cs typeface="Carlito"/>
              </a:rPr>
              <a:t>texto</a:t>
            </a:r>
            <a:r>
              <a:rPr sz="2000" kern="0" spc="-55" dirty="0">
                <a:solidFill>
                  <a:srgbClr val="8E9693"/>
                </a:solidFill>
                <a:latin typeface="Carlito"/>
                <a:cs typeface="Carlito"/>
              </a:rPr>
              <a:t> </a:t>
            </a:r>
            <a:r>
              <a:rPr sz="2000" kern="0" spc="-10" dirty="0">
                <a:solidFill>
                  <a:srgbClr val="8E9693"/>
                </a:solidFill>
                <a:latin typeface="Carlito"/>
                <a:cs typeface="Carlito"/>
              </a:rPr>
              <a:t>descritivo</a:t>
            </a:r>
            <a:endParaRPr sz="2000" kern="0">
              <a:solidFill>
                <a:sysClr val="windowText" lastClr="000000"/>
              </a:solidFill>
              <a:latin typeface="Carlito"/>
              <a:cs typeface="Carlito"/>
            </a:endParaRPr>
          </a:p>
          <a:p>
            <a:pPr eaLnBrk="1" fontAlgn="auto" hangingPunct="1">
              <a:spcBef>
                <a:spcPts val="1570"/>
              </a:spcBef>
              <a:spcAft>
                <a:spcPts val="0"/>
              </a:spcAft>
              <a:buClr>
                <a:srgbClr val="8E9693"/>
              </a:buClr>
              <a:buFont typeface="Arial"/>
              <a:buChar char="•"/>
              <a:defRPr/>
            </a:pPr>
            <a:endParaRPr sz="2000" kern="0">
              <a:solidFill>
                <a:sysClr val="windowText" lastClr="000000"/>
              </a:solidFill>
              <a:latin typeface="Carlito"/>
              <a:cs typeface="Carlito"/>
            </a:endParaRPr>
          </a:p>
          <a:p>
            <a:pPr marL="240665" indent="-227965" eaLnBrk="1" fontAlgn="auto" hangingPunct="1">
              <a:spcBef>
                <a:spcPts val="0"/>
              </a:spcBef>
              <a:spcAft>
                <a:spcPts val="0"/>
              </a:spcAft>
              <a:buFont typeface="Arial"/>
              <a:buChar char="•"/>
              <a:tabLst>
                <a:tab pos="240665" algn="l"/>
              </a:tabLst>
              <a:defRPr/>
            </a:pPr>
            <a:r>
              <a:rPr sz="2000" kern="0" dirty="0">
                <a:solidFill>
                  <a:srgbClr val="8E9693"/>
                </a:solidFill>
                <a:latin typeface="Carlito"/>
                <a:cs typeface="Carlito"/>
              </a:rPr>
              <a:t>Inserir</a:t>
            </a:r>
            <a:r>
              <a:rPr sz="2000" kern="0" spc="-65" dirty="0">
                <a:solidFill>
                  <a:srgbClr val="8E9693"/>
                </a:solidFill>
                <a:latin typeface="Carlito"/>
                <a:cs typeface="Carlito"/>
              </a:rPr>
              <a:t> </a:t>
            </a:r>
            <a:r>
              <a:rPr sz="2000" kern="0" dirty="0">
                <a:solidFill>
                  <a:srgbClr val="8E9693"/>
                </a:solidFill>
                <a:latin typeface="Carlito"/>
                <a:cs typeface="Carlito"/>
              </a:rPr>
              <a:t>texto</a:t>
            </a:r>
            <a:r>
              <a:rPr sz="2000" kern="0" spc="-55" dirty="0">
                <a:solidFill>
                  <a:srgbClr val="8E9693"/>
                </a:solidFill>
                <a:latin typeface="Carlito"/>
                <a:cs typeface="Carlito"/>
              </a:rPr>
              <a:t> </a:t>
            </a:r>
            <a:r>
              <a:rPr sz="2000" kern="0" spc="-10" dirty="0">
                <a:solidFill>
                  <a:srgbClr val="8E9693"/>
                </a:solidFill>
                <a:latin typeface="Carlito"/>
                <a:cs typeface="Carlito"/>
              </a:rPr>
              <a:t>descritivo</a:t>
            </a:r>
            <a:endParaRPr sz="2000" kern="0">
              <a:solidFill>
                <a:sysClr val="windowText" lastClr="000000"/>
              </a:solidFill>
              <a:latin typeface="Carlito"/>
              <a:cs typeface="Carlito"/>
            </a:endParaRPr>
          </a:p>
          <a:p>
            <a:pPr eaLnBrk="1" fontAlgn="auto" hangingPunct="1">
              <a:spcBef>
                <a:spcPts val="1750"/>
              </a:spcBef>
              <a:spcAft>
                <a:spcPts val="0"/>
              </a:spcAft>
              <a:buClr>
                <a:srgbClr val="8E9693"/>
              </a:buClr>
              <a:buFont typeface="Arial"/>
              <a:buChar char="•"/>
              <a:defRPr/>
            </a:pPr>
            <a:endParaRPr sz="2000" kern="0">
              <a:solidFill>
                <a:sysClr val="windowText" lastClr="000000"/>
              </a:solidFill>
              <a:latin typeface="Carlito"/>
              <a:cs typeface="Carlito"/>
            </a:endParaRPr>
          </a:p>
          <a:p>
            <a:pPr marL="240665" indent="-227965" eaLnBrk="1" fontAlgn="auto" hangingPunct="1">
              <a:spcBef>
                <a:spcPts val="0"/>
              </a:spcBef>
              <a:spcAft>
                <a:spcPts val="0"/>
              </a:spcAft>
              <a:buFont typeface="Arial"/>
              <a:buChar char="•"/>
              <a:tabLst>
                <a:tab pos="240665" algn="l"/>
              </a:tabLst>
              <a:defRPr/>
            </a:pPr>
            <a:r>
              <a:rPr sz="2000" kern="0" dirty="0">
                <a:solidFill>
                  <a:srgbClr val="8E9693"/>
                </a:solidFill>
                <a:latin typeface="Carlito"/>
                <a:cs typeface="Carlito"/>
              </a:rPr>
              <a:t>Inserir</a:t>
            </a:r>
            <a:r>
              <a:rPr sz="2000" kern="0" spc="-65" dirty="0">
                <a:solidFill>
                  <a:srgbClr val="8E9693"/>
                </a:solidFill>
                <a:latin typeface="Carlito"/>
                <a:cs typeface="Carlito"/>
              </a:rPr>
              <a:t> </a:t>
            </a:r>
            <a:r>
              <a:rPr sz="2000" kern="0" dirty="0">
                <a:solidFill>
                  <a:srgbClr val="8E9693"/>
                </a:solidFill>
                <a:latin typeface="Carlito"/>
                <a:cs typeface="Carlito"/>
              </a:rPr>
              <a:t>texto</a:t>
            </a:r>
            <a:r>
              <a:rPr sz="2000" kern="0" spc="-55" dirty="0">
                <a:solidFill>
                  <a:srgbClr val="8E9693"/>
                </a:solidFill>
                <a:latin typeface="Carlito"/>
                <a:cs typeface="Carlito"/>
              </a:rPr>
              <a:t> </a:t>
            </a:r>
            <a:r>
              <a:rPr sz="2000" kern="0" spc="-10" dirty="0">
                <a:solidFill>
                  <a:srgbClr val="8E9693"/>
                </a:solidFill>
                <a:latin typeface="Carlito"/>
                <a:cs typeface="Carlito"/>
              </a:rPr>
              <a:t>descritivo</a:t>
            </a:r>
            <a:endParaRPr sz="2000" kern="0">
              <a:solidFill>
                <a:sysClr val="windowText" lastClr="000000"/>
              </a:solidFill>
              <a:latin typeface="Carlito"/>
              <a:cs typeface="Carlito"/>
            </a:endParaRPr>
          </a:p>
        </p:txBody>
      </p:sp>
      <p:grpSp>
        <p:nvGrpSpPr>
          <p:cNvPr id="17414" name="object 6">
            <a:extLst>
              <a:ext uri="{FF2B5EF4-FFF2-40B4-BE49-F238E27FC236}">
                <a16:creationId xmlns:a16="http://schemas.microsoft.com/office/drawing/2014/main" id="{FDBEA5CF-2D1A-4A93-AC19-F0FAA2F0FD33}"/>
              </a:ext>
            </a:extLst>
          </p:cNvPr>
          <p:cNvGrpSpPr>
            <a:grpSpLocks/>
          </p:cNvGrpSpPr>
          <p:nvPr/>
        </p:nvGrpSpPr>
        <p:grpSpPr bwMode="auto">
          <a:xfrm>
            <a:off x="7137400" y="1839913"/>
            <a:ext cx="660400" cy="661987"/>
            <a:chOff x="7136892" y="1839467"/>
            <a:chExt cx="661670" cy="661670"/>
          </a:xfrm>
        </p:grpSpPr>
        <p:sp>
          <p:nvSpPr>
            <p:cNvPr id="17439" name="object 7">
              <a:extLst>
                <a:ext uri="{FF2B5EF4-FFF2-40B4-BE49-F238E27FC236}">
                  <a16:creationId xmlns:a16="http://schemas.microsoft.com/office/drawing/2014/main" id="{8010CA89-1387-43AA-8520-2E02A50600CA}"/>
                </a:ext>
              </a:extLst>
            </p:cNvPr>
            <p:cNvSpPr>
              <a:spLocks/>
            </p:cNvSpPr>
            <p:nvPr/>
          </p:nvSpPr>
          <p:spPr bwMode="auto">
            <a:xfrm>
              <a:off x="7136892" y="1839467"/>
              <a:ext cx="661670" cy="661670"/>
            </a:xfrm>
            <a:custGeom>
              <a:avLst/>
              <a:gdLst>
                <a:gd name="T0" fmla="*/ 330707 w 661670"/>
                <a:gd name="T1" fmla="*/ 0 h 661669"/>
                <a:gd name="T2" fmla="*/ 281842 w 661670"/>
                <a:gd name="T3" fmla="*/ 3586 h 661669"/>
                <a:gd name="T4" fmla="*/ 235202 w 661670"/>
                <a:gd name="T5" fmla="*/ 14003 h 661669"/>
                <a:gd name="T6" fmla="*/ 191298 w 661670"/>
                <a:gd name="T7" fmla="*/ 30739 h 661669"/>
                <a:gd name="T8" fmla="*/ 150642 w 661670"/>
                <a:gd name="T9" fmla="*/ 53283 h 661669"/>
                <a:gd name="T10" fmla="*/ 113746 w 661670"/>
                <a:gd name="T11" fmla="*/ 81123 h 661669"/>
                <a:gd name="T12" fmla="*/ 81123 w 661670"/>
                <a:gd name="T13" fmla="*/ 113746 h 661669"/>
                <a:gd name="T14" fmla="*/ 53283 w 661670"/>
                <a:gd name="T15" fmla="*/ 150642 h 661669"/>
                <a:gd name="T16" fmla="*/ 30739 w 661670"/>
                <a:gd name="T17" fmla="*/ 191298 h 661669"/>
                <a:gd name="T18" fmla="*/ 14003 w 661670"/>
                <a:gd name="T19" fmla="*/ 235202 h 661669"/>
                <a:gd name="T20" fmla="*/ 3586 w 661670"/>
                <a:gd name="T21" fmla="*/ 281842 h 661669"/>
                <a:gd name="T22" fmla="*/ 0 w 661670"/>
                <a:gd name="T23" fmla="*/ 330708 h 661669"/>
                <a:gd name="T24" fmla="*/ 3586 w 661670"/>
                <a:gd name="T25" fmla="*/ 379573 h 661669"/>
                <a:gd name="T26" fmla="*/ 14003 w 661670"/>
                <a:gd name="T27" fmla="*/ 426213 h 661669"/>
                <a:gd name="T28" fmla="*/ 30739 w 661670"/>
                <a:gd name="T29" fmla="*/ 470117 h 661669"/>
                <a:gd name="T30" fmla="*/ 53283 w 661670"/>
                <a:gd name="T31" fmla="*/ 510773 h 661669"/>
                <a:gd name="T32" fmla="*/ 81123 w 661670"/>
                <a:gd name="T33" fmla="*/ 547669 h 661669"/>
                <a:gd name="T34" fmla="*/ 113746 w 661670"/>
                <a:gd name="T35" fmla="*/ 580292 h 661669"/>
                <a:gd name="T36" fmla="*/ 150642 w 661670"/>
                <a:gd name="T37" fmla="*/ 608132 h 661669"/>
                <a:gd name="T38" fmla="*/ 191298 w 661670"/>
                <a:gd name="T39" fmla="*/ 630676 h 661669"/>
                <a:gd name="T40" fmla="*/ 235202 w 661670"/>
                <a:gd name="T41" fmla="*/ 647412 h 661669"/>
                <a:gd name="T42" fmla="*/ 281842 w 661670"/>
                <a:gd name="T43" fmla="*/ 657829 h 661669"/>
                <a:gd name="T44" fmla="*/ 330707 w 661670"/>
                <a:gd name="T45" fmla="*/ 661416 h 661669"/>
                <a:gd name="T46" fmla="*/ 379573 w 661670"/>
                <a:gd name="T47" fmla="*/ 657829 h 661669"/>
                <a:gd name="T48" fmla="*/ 426213 w 661670"/>
                <a:gd name="T49" fmla="*/ 647412 h 661669"/>
                <a:gd name="T50" fmla="*/ 470117 w 661670"/>
                <a:gd name="T51" fmla="*/ 630676 h 661669"/>
                <a:gd name="T52" fmla="*/ 510773 w 661670"/>
                <a:gd name="T53" fmla="*/ 608132 h 661669"/>
                <a:gd name="T54" fmla="*/ 547669 w 661670"/>
                <a:gd name="T55" fmla="*/ 580292 h 661669"/>
                <a:gd name="T56" fmla="*/ 580292 w 661670"/>
                <a:gd name="T57" fmla="*/ 547669 h 661669"/>
                <a:gd name="T58" fmla="*/ 608132 w 661670"/>
                <a:gd name="T59" fmla="*/ 510773 h 661669"/>
                <a:gd name="T60" fmla="*/ 630676 w 661670"/>
                <a:gd name="T61" fmla="*/ 470117 h 661669"/>
                <a:gd name="T62" fmla="*/ 647412 w 661670"/>
                <a:gd name="T63" fmla="*/ 426213 h 661669"/>
                <a:gd name="T64" fmla="*/ 657829 w 661670"/>
                <a:gd name="T65" fmla="*/ 379573 h 661669"/>
                <a:gd name="T66" fmla="*/ 661415 w 661670"/>
                <a:gd name="T67" fmla="*/ 330708 h 661669"/>
                <a:gd name="T68" fmla="*/ 657829 w 661670"/>
                <a:gd name="T69" fmla="*/ 281842 h 661669"/>
                <a:gd name="T70" fmla="*/ 647412 w 661670"/>
                <a:gd name="T71" fmla="*/ 235202 h 661669"/>
                <a:gd name="T72" fmla="*/ 630676 w 661670"/>
                <a:gd name="T73" fmla="*/ 191298 h 661669"/>
                <a:gd name="T74" fmla="*/ 608132 w 661670"/>
                <a:gd name="T75" fmla="*/ 150642 h 661669"/>
                <a:gd name="T76" fmla="*/ 580292 w 661670"/>
                <a:gd name="T77" fmla="*/ 113746 h 661669"/>
                <a:gd name="T78" fmla="*/ 547669 w 661670"/>
                <a:gd name="T79" fmla="*/ 81123 h 661669"/>
                <a:gd name="T80" fmla="*/ 510773 w 661670"/>
                <a:gd name="T81" fmla="*/ 53283 h 661669"/>
                <a:gd name="T82" fmla="*/ 470117 w 661670"/>
                <a:gd name="T83" fmla="*/ 30739 h 661669"/>
                <a:gd name="T84" fmla="*/ 426213 w 661670"/>
                <a:gd name="T85" fmla="*/ 14003 h 661669"/>
                <a:gd name="T86" fmla="*/ 379573 w 661670"/>
                <a:gd name="T87" fmla="*/ 3586 h 661669"/>
                <a:gd name="T88" fmla="*/ 330707 w 661670"/>
                <a:gd name="T89" fmla="*/ 0 h 66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69">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6"/>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7440" name="object 8">
              <a:extLst>
                <a:ext uri="{FF2B5EF4-FFF2-40B4-BE49-F238E27FC236}">
                  <a16:creationId xmlns:a16="http://schemas.microsoft.com/office/drawing/2014/main" id="{9D59CD3B-3012-405D-B964-6C1FA7461DD7}"/>
                </a:ext>
              </a:extLst>
            </p:cNvPr>
            <p:cNvSpPr>
              <a:spLocks/>
            </p:cNvSpPr>
            <p:nvPr/>
          </p:nvSpPr>
          <p:spPr bwMode="auto">
            <a:xfrm>
              <a:off x="7261860" y="2043683"/>
              <a:ext cx="411480" cy="247015"/>
            </a:xfrm>
            <a:custGeom>
              <a:avLst/>
              <a:gdLst>
                <a:gd name="T0" fmla="*/ 113944 w 411479"/>
                <a:gd name="T1" fmla="*/ 114579 h 247014"/>
                <a:gd name="T2" fmla="*/ 101625 w 411479"/>
                <a:gd name="T3" fmla="*/ 102400 h 247014"/>
                <a:gd name="T4" fmla="*/ 84086 w 411479"/>
                <a:gd name="T5" fmla="*/ 102400 h 247014"/>
                <a:gd name="T6" fmla="*/ 71907 w 411479"/>
                <a:gd name="T7" fmla="*/ 114579 h 247014"/>
                <a:gd name="T8" fmla="*/ 71907 w 411479"/>
                <a:gd name="T9" fmla="*/ 132321 h 247014"/>
                <a:gd name="T10" fmla="*/ 84086 w 411479"/>
                <a:gd name="T11" fmla="*/ 144500 h 247014"/>
                <a:gd name="T12" fmla="*/ 101828 w 411479"/>
                <a:gd name="T13" fmla="*/ 144500 h 247014"/>
                <a:gd name="T14" fmla="*/ 114007 w 411479"/>
                <a:gd name="T15" fmla="*/ 132321 h 247014"/>
                <a:gd name="T16" fmla="*/ 411480 w 411479"/>
                <a:gd name="T17" fmla="*/ 123444 h 247014"/>
                <a:gd name="T18" fmla="*/ 393090 w 411479"/>
                <a:gd name="T19" fmla="*/ 79235 h 247014"/>
                <a:gd name="T20" fmla="*/ 378460 w 411479"/>
                <a:gd name="T21" fmla="*/ 123444 h 247014"/>
                <a:gd name="T22" fmla="*/ 373468 w 411479"/>
                <a:gd name="T23" fmla="*/ 139738 h 247014"/>
                <a:gd name="T24" fmla="*/ 360680 w 411479"/>
                <a:gd name="T25" fmla="*/ 150495 h 247014"/>
                <a:gd name="T26" fmla="*/ 332486 w 411479"/>
                <a:gd name="T27" fmla="*/ 118491 h 247014"/>
                <a:gd name="T28" fmla="*/ 289687 w 411479"/>
                <a:gd name="T29" fmla="*/ 118491 h 247014"/>
                <a:gd name="T30" fmla="*/ 209423 w 411479"/>
                <a:gd name="T31" fmla="*/ 152908 h 247014"/>
                <a:gd name="T32" fmla="*/ 123063 w 411479"/>
                <a:gd name="T33" fmla="*/ 213741 h 247014"/>
                <a:gd name="T34" fmla="*/ 58966 w 411479"/>
                <a:gd name="T35" fmla="*/ 187185 h 247014"/>
                <a:gd name="T36" fmla="*/ 32512 w 411479"/>
                <a:gd name="T37" fmla="*/ 122809 h 247014"/>
                <a:gd name="T38" fmla="*/ 58966 w 411479"/>
                <a:gd name="T39" fmla="*/ 58483 h 247014"/>
                <a:gd name="T40" fmla="*/ 123063 w 411479"/>
                <a:gd name="T41" fmla="*/ 31877 h 247014"/>
                <a:gd name="T42" fmla="*/ 171386 w 411479"/>
                <a:gd name="T43" fmla="*/ 46037 h 247014"/>
                <a:gd name="T44" fmla="*/ 204470 w 411479"/>
                <a:gd name="T45" fmla="*/ 84201 h 247014"/>
                <a:gd name="T46" fmla="*/ 348361 w 411479"/>
                <a:gd name="T47" fmla="*/ 93345 h 247014"/>
                <a:gd name="T48" fmla="*/ 369646 w 411479"/>
                <a:gd name="T49" fmla="*/ 102158 h 247014"/>
                <a:gd name="T50" fmla="*/ 378460 w 411479"/>
                <a:gd name="T51" fmla="*/ 123444 h 247014"/>
                <a:gd name="T52" fmla="*/ 373214 w 411479"/>
                <a:gd name="T53" fmla="*/ 65786 h 247014"/>
                <a:gd name="T54" fmla="*/ 228981 w 411479"/>
                <a:gd name="T55" fmla="*/ 60833 h 247014"/>
                <a:gd name="T56" fmla="*/ 204127 w 411479"/>
                <a:gd name="T57" fmla="*/ 31877 h 247014"/>
                <a:gd name="T58" fmla="*/ 154838 w 411479"/>
                <a:gd name="T59" fmla="*/ 4330 h 247014"/>
                <a:gd name="T60" fmla="*/ 75158 w 411479"/>
                <a:gd name="T61" fmla="*/ 9702 h 247014"/>
                <a:gd name="T62" fmla="*/ 9664 w 411479"/>
                <a:gd name="T63" fmla="*/ 75387 h 247014"/>
                <a:gd name="T64" fmla="*/ 9664 w 411479"/>
                <a:gd name="T65" fmla="*/ 171513 h 247014"/>
                <a:gd name="T66" fmla="*/ 75158 w 411479"/>
                <a:gd name="T67" fmla="*/ 237197 h 247014"/>
                <a:gd name="T68" fmla="*/ 155194 w 411479"/>
                <a:gd name="T69" fmla="*/ 242570 h 247014"/>
                <a:gd name="T70" fmla="*/ 206349 w 411479"/>
                <a:gd name="T71" fmla="*/ 213741 h 247014"/>
                <a:gd name="T72" fmla="*/ 229616 w 411479"/>
                <a:gd name="T73" fmla="*/ 186055 h 247014"/>
                <a:gd name="T74" fmla="*/ 275590 w 411479"/>
                <a:gd name="T75" fmla="*/ 185420 h 247014"/>
                <a:gd name="T76" fmla="*/ 311658 w 411479"/>
                <a:gd name="T77" fmla="*/ 192786 h 247014"/>
                <a:gd name="T78" fmla="*/ 344170 w 411479"/>
                <a:gd name="T79" fmla="*/ 180594 h 247014"/>
                <a:gd name="T80" fmla="*/ 357632 w 411479"/>
                <a:gd name="T81" fmla="*/ 184912 h 247014"/>
                <a:gd name="T82" fmla="*/ 391363 w 411479"/>
                <a:gd name="T83" fmla="*/ 168275 h 247014"/>
                <a:gd name="T84" fmla="*/ 404507 w 411479"/>
                <a:gd name="T85" fmla="*/ 150495 h 247014"/>
                <a:gd name="T86" fmla="*/ 411480 w 411479"/>
                <a:gd name="T87" fmla="*/ 123444 h 24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1479" h="247014">
                  <a:moveTo>
                    <a:pt x="115824" y="123444"/>
                  </a:moveTo>
                  <a:lnTo>
                    <a:pt x="113944" y="114579"/>
                  </a:lnTo>
                  <a:lnTo>
                    <a:pt x="108915" y="107302"/>
                  </a:lnTo>
                  <a:lnTo>
                    <a:pt x="101625" y="102400"/>
                  </a:lnTo>
                  <a:lnTo>
                    <a:pt x="92964" y="100584"/>
                  </a:lnTo>
                  <a:lnTo>
                    <a:pt x="84086" y="102400"/>
                  </a:lnTo>
                  <a:lnTo>
                    <a:pt x="76809" y="107302"/>
                  </a:lnTo>
                  <a:lnTo>
                    <a:pt x="71907" y="114579"/>
                  </a:lnTo>
                  <a:lnTo>
                    <a:pt x="70104" y="123444"/>
                  </a:lnTo>
                  <a:lnTo>
                    <a:pt x="71907" y="132321"/>
                  </a:lnTo>
                  <a:lnTo>
                    <a:pt x="76809" y="139598"/>
                  </a:lnTo>
                  <a:lnTo>
                    <a:pt x="84086" y="144500"/>
                  </a:lnTo>
                  <a:lnTo>
                    <a:pt x="92964" y="146304"/>
                  </a:lnTo>
                  <a:lnTo>
                    <a:pt x="101828" y="144500"/>
                  </a:lnTo>
                  <a:lnTo>
                    <a:pt x="109105" y="139598"/>
                  </a:lnTo>
                  <a:lnTo>
                    <a:pt x="114007" y="132321"/>
                  </a:lnTo>
                  <a:lnTo>
                    <a:pt x="115824" y="123444"/>
                  </a:lnTo>
                  <a:close/>
                </a:path>
                <a:path w="411479" h="247014">
                  <a:moveTo>
                    <a:pt x="411480" y="123444"/>
                  </a:moveTo>
                  <a:lnTo>
                    <a:pt x="406527" y="99148"/>
                  </a:lnTo>
                  <a:lnTo>
                    <a:pt x="393090" y="79235"/>
                  </a:lnTo>
                  <a:lnTo>
                    <a:pt x="378460" y="69342"/>
                  </a:lnTo>
                  <a:lnTo>
                    <a:pt x="378460" y="123444"/>
                  </a:lnTo>
                  <a:lnTo>
                    <a:pt x="377139" y="132003"/>
                  </a:lnTo>
                  <a:lnTo>
                    <a:pt x="373468" y="139738"/>
                  </a:lnTo>
                  <a:lnTo>
                    <a:pt x="367842" y="146100"/>
                  </a:lnTo>
                  <a:lnTo>
                    <a:pt x="360680" y="150495"/>
                  </a:lnTo>
                  <a:lnTo>
                    <a:pt x="354190" y="143129"/>
                  </a:lnTo>
                  <a:lnTo>
                    <a:pt x="332486" y="118491"/>
                  </a:lnTo>
                  <a:lnTo>
                    <a:pt x="311023" y="143129"/>
                  </a:lnTo>
                  <a:lnTo>
                    <a:pt x="289687" y="118491"/>
                  </a:lnTo>
                  <a:lnTo>
                    <a:pt x="259588" y="152908"/>
                  </a:lnTo>
                  <a:lnTo>
                    <a:pt x="209423" y="152908"/>
                  </a:lnTo>
                  <a:lnTo>
                    <a:pt x="171462" y="199682"/>
                  </a:lnTo>
                  <a:lnTo>
                    <a:pt x="123063" y="213741"/>
                  </a:lnTo>
                  <a:lnTo>
                    <a:pt x="87744" y="206629"/>
                  </a:lnTo>
                  <a:lnTo>
                    <a:pt x="58966" y="187185"/>
                  </a:lnTo>
                  <a:lnTo>
                    <a:pt x="39598" y="158292"/>
                  </a:lnTo>
                  <a:lnTo>
                    <a:pt x="32512" y="122809"/>
                  </a:lnTo>
                  <a:lnTo>
                    <a:pt x="39598" y="87388"/>
                  </a:lnTo>
                  <a:lnTo>
                    <a:pt x="58966" y="58483"/>
                  </a:lnTo>
                  <a:lnTo>
                    <a:pt x="87744" y="39014"/>
                  </a:lnTo>
                  <a:lnTo>
                    <a:pt x="123063" y="31877"/>
                  </a:lnTo>
                  <a:lnTo>
                    <a:pt x="148463" y="35560"/>
                  </a:lnTo>
                  <a:lnTo>
                    <a:pt x="171386" y="46037"/>
                  </a:lnTo>
                  <a:lnTo>
                    <a:pt x="190500" y="62534"/>
                  </a:lnTo>
                  <a:lnTo>
                    <a:pt x="204470" y="84201"/>
                  </a:lnTo>
                  <a:lnTo>
                    <a:pt x="208788" y="93345"/>
                  </a:lnTo>
                  <a:lnTo>
                    <a:pt x="348361" y="93345"/>
                  </a:lnTo>
                  <a:lnTo>
                    <a:pt x="360070" y="95719"/>
                  </a:lnTo>
                  <a:lnTo>
                    <a:pt x="369646" y="102158"/>
                  </a:lnTo>
                  <a:lnTo>
                    <a:pt x="376085" y="111734"/>
                  </a:lnTo>
                  <a:lnTo>
                    <a:pt x="378460" y="123444"/>
                  </a:lnTo>
                  <a:lnTo>
                    <a:pt x="378460" y="69342"/>
                  </a:lnTo>
                  <a:lnTo>
                    <a:pt x="373214" y="65786"/>
                  </a:lnTo>
                  <a:lnTo>
                    <a:pt x="348996" y="60833"/>
                  </a:lnTo>
                  <a:lnTo>
                    <a:pt x="228981" y="60833"/>
                  </a:lnTo>
                  <a:lnTo>
                    <a:pt x="209257" y="35801"/>
                  </a:lnTo>
                  <a:lnTo>
                    <a:pt x="204127" y="31877"/>
                  </a:lnTo>
                  <a:lnTo>
                    <a:pt x="184061" y="16611"/>
                  </a:lnTo>
                  <a:lnTo>
                    <a:pt x="154838" y="4330"/>
                  </a:lnTo>
                  <a:lnTo>
                    <a:pt x="123063" y="0"/>
                  </a:lnTo>
                  <a:lnTo>
                    <a:pt x="75158" y="9702"/>
                  </a:lnTo>
                  <a:lnTo>
                    <a:pt x="36042" y="36156"/>
                  </a:lnTo>
                  <a:lnTo>
                    <a:pt x="9664" y="75387"/>
                  </a:lnTo>
                  <a:lnTo>
                    <a:pt x="0" y="123444"/>
                  </a:lnTo>
                  <a:lnTo>
                    <a:pt x="9664" y="171513"/>
                  </a:lnTo>
                  <a:lnTo>
                    <a:pt x="36042" y="210743"/>
                  </a:lnTo>
                  <a:lnTo>
                    <a:pt x="75158" y="237197"/>
                  </a:lnTo>
                  <a:lnTo>
                    <a:pt x="123063" y="246888"/>
                  </a:lnTo>
                  <a:lnTo>
                    <a:pt x="155194" y="242570"/>
                  </a:lnTo>
                  <a:lnTo>
                    <a:pt x="184569" y="230289"/>
                  </a:lnTo>
                  <a:lnTo>
                    <a:pt x="206349" y="213741"/>
                  </a:lnTo>
                  <a:lnTo>
                    <a:pt x="209829" y="211099"/>
                  </a:lnTo>
                  <a:lnTo>
                    <a:pt x="229616" y="186055"/>
                  </a:lnTo>
                  <a:lnTo>
                    <a:pt x="267589" y="186055"/>
                  </a:lnTo>
                  <a:lnTo>
                    <a:pt x="275590" y="185420"/>
                  </a:lnTo>
                  <a:lnTo>
                    <a:pt x="290195" y="168275"/>
                  </a:lnTo>
                  <a:lnTo>
                    <a:pt x="311658" y="192786"/>
                  </a:lnTo>
                  <a:lnTo>
                    <a:pt x="333121" y="168275"/>
                  </a:lnTo>
                  <a:lnTo>
                    <a:pt x="344170" y="180594"/>
                  </a:lnTo>
                  <a:lnTo>
                    <a:pt x="349631" y="186055"/>
                  </a:lnTo>
                  <a:lnTo>
                    <a:pt x="357632" y="184912"/>
                  </a:lnTo>
                  <a:lnTo>
                    <a:pt x="378955" y="178168"/>
                  </a:lnTo>
                  <a:lnTo>
                    <a:pt x="391363" y="168275"/>
                  </a:lnTo>
                  <a:lnTo>
                    <a:pt x="396024" y="164566"/>
                  </a:lnTo>
                  <a:lnTo>
                    <a:pt x="404507" y="150495"/>
                  </a:lnTo>
                  <a:lnTo>
                    <a:pt x="407365" y="145770"/>
                  </a:lnTo>
                  <a:lnTo>
                    <a:pt x="411480" y="123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17415" name="object 9">
            <a:extLst>
              <a:ext uri="{FF2B5EF4-FFF2-40B4-BE49-F238E27FC236}">
                <a16:creationId xmlns:a16="http://schemas.microsoft.com/office/drawing/2014/main" id="{4371E2F6-4666-4E36-8A35-308AA8610211}"/>
              </a:ext>
            </a:extLst>
          </p:cNvPr>
          <p:cNvGrpSpPr>
            <a:grpSpLocks/>
          </p:cNvGrpSpPr>
          <p:nvPr/>
        </p:nvGrpSpPr>
        <p:grpSpPr bwMode="auto">
          <a:xfrm>
            <a:off x="7137400" y="2647950"/>
            <a:ext cx="660400" cy="661988"/>
            <a:chOff x="7136892" y="2648711"/>
            <a:chExt cx="661670" cy="661670"/>
          </a:xfrm>
        </p:grpSpPr>
        <p:sp>
          <p:nvSpPr>
            <p:cNvPr id="17435" name="object 10">
              <a:extLst>
                <a:ext uri="{FF2B5EF4-FFF2-40B4-BE49-F238E27FC236}">
                  <a16:creationId xmlns:a16="http://schemas.microsoft.com/office/drawing/2014/main" id="{2A6A6765-C447-474B-8EFB-1FEC82ADEADE}"/>
                </a:ext>
              </a:extLst>
            </p:cNvPr>
            <p:cNvSpPr>
              <a:spLocks/>
            </p:cNvSpPr>
            <p:nvPr/>
          </p:nvSpPr>
          <p:spPr bwMode="auto">
            <a:xfrm>
              <a:off x="7136892" y="2648711"/>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8 h 661670"/>
                <a:gd name="T24" fmla="*/ 3586 w 661670"/>
                <a:gd name="T25" fmla="*/ 379573 h 661670"/>
                <a:gd name="T26" fmla="*/ 14003 w 661670"/>
                <a:gd name="T27" fmla="*/ 426213 h 661670"/>
                <a:gd name="T28" fmla="*/ 30739 w 661670"/>
                <a:gd name="T29" fmla="*/ 470117 h 661670"/>
                <a:gd name="T30" fmla="*/ 53283 w 661670"/>
                <a:gd name="T31" fmla="*/ 510773 h 661670"/>
                <a:gd name="T32" fmla="*/ 81123 w 661670"/>
                <a:gd name="T33" fmla="*/ 547669 h 661670"/>
                <a:gd name="T34" fmla="*/ 113746 w 661670"/>
                <a:gd name="T35" fmla="*/ 580292 h 661670"/>
                <a:gd name="T36" fmla="*/ 150642 w 661670"/>
                <a:gd name="T37" fmla="*/ 608132 h 661670"/>
                <a:gd name="T38" fmla="*/ 191298 w 661670"/>
                <a:gd name="T39" fmla="*/ 630676 h 661670"/>
                <a:gd name="T40" fmla="*/ 235202 w 661670"/>
                <a:gd name="T41" fmla="*/ 647412 h 661670"/>
                <a:gd name="T42" fmla="*/ 281842 w 661670"/>
                <a:gd name="T43" fmla="*/ 657829 h 661670"/>
                <a:gd name="T44" fmla="*/ 330707 w 661670"/>
                <a:gd name="T45" fmla="*/ 661415 h 661670"/>
                <a:gd name="T46" fmla="*/ 379573 w 661670"/>
                <a:gd name="T47" fmla="*/ 657829 h 661670"/>
                <a:gd name="T48" fmla="*/ 426213 w 661670"/>
                <a:gd name="T49" fmla="*/ 647412 h 661670"/>
                <a:gd name="T50" fmla="*/ 470117 w 661670"/>
                <a:gd name="T51" fmla="*/ 630676 h 661670"/>
                <a:gd name="T52" fmla="*/ 510773 w 661670"/>
                <a:gd name="T53" fmla="*/ 608132 h 661670"/>
                <a:gd name="T54" fmla="*/ 547669 w 661670"/>
                <a:gd name="T55" fmla="*/ 580292 h 661670"/>
                <a:gd name="T56" fmla="*/ 580292 w 661670"/>
                <a:gd name="T57" fmla="*/ 547669 h 661670"/>
                <a:gd name="T58" fmla="*/ 608132 w 661670"/>
                <a:gd name="T59" fmla="*/ 510773 h 661670"/>
                <a:gd name="T60" fmla="*/ 630676 w 661670"/>
                <a:gd name="T61" fmla="*/ 470117 h 661670"/>
                <a:gd name="T62" fmla="*/ 647412 w 661670"/>
                <a:gd name="T63" fmla="*/ 426213 h 661670"/>
                <a:gd name="T64" fmla="*/ 657829 w 661670"/>
                <a:gd name="T65" fmla="*/ 379573 h 661670"/>
                <a:gd name="T66" fmla="*/ 661415 w 661670"/>
                <a:gd name="T67" fmla="*/ 330708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5"/>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7436" name="object 11">
              <a:extLst>
                <a:ext uri="{FF2B5EF4-FFF2-40B4-BE49-F238E27FC236}">
                  <a16:creationId xmlns:a16="http://schemas.microsoft.com/office/drawing/2014/main" id="{2534D4EE-32CF-4C04-8CD3-1896A49C8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279" y="2824098"/>
              <a:ext cx="63722" cy="7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object 12">
              <a:extLst>
                <a:ext uri="{FF2B5EF4-FFF2-40B4-BE49-F238E27FC236}">
                  <a16:creationId xmlns:a16="http://schemas.microsoft.com/office/drawing/2014/main" id="{D93ECC05-6156-40EA-86AB-7DA09FA9CF86}"/>
                </a:ext>
              </a:extLst>
            </p:cNvPr>
            <p:cNvSpPr>
              <a:spLocks/>
            </p:cNvSpPr>
            <p:nvPr/>
          </p:nvSpPr>
          <p:spPr bwMode="auto">
            <a:xfrm>
              <a:off x="7290816" y="2823971"/>
              <a:ext cx="352425" cy="352425"/>
            </a:xfrm>
            <a:custGeom>
              <a:avLst/>
              <a:gdLst>
                <a:gd name="T0" fmla="*/ 176022 w 352425"/>
                <a:gd name="T1" fmla="*/ 0 h 352425"/>
                <a:gd name="T2" fmla="*/ 129337 w 352425"/>
                <a:gd name="T3" fmla="*/ 6309 h 352425"/>
                <a:gd name="T4" fmla="*/ 87319 w 352425"/>
                <a:gd name="T5" fmla="*/ 24101 h 352425"/>
                <a:gd name="T6" fmla="*/ 51673 w 352425"/>
                <a:gd name="T7" fmla="*/ 51673 h 352425"/>
                <a:gd name="T8" fmla="*/ 24101 w 352425"/>
                <a:gd name="T9" fmla="*/ 87319 h 352425"/>
                <a:gd name="T10" fmla="*/ 6309 w 352425"/>
                <a:gd name="T11" fmla="*/ 129337 h 352425"/>
                <a:gd name="T12" fmla="*/ 0 w 352425"/>
                <a:gd name="T13" fmla="*/ 176022 h 352425"/>
                <a:gd name="T14" fmla="*/ 6309 w 352425"/>
                <a:gd name="T15" fmla="*/ 222706 h 352425"/>
                <a:gd name="T16" fmla="*/ 24101 w 352425"/>
                <a:gd name="T17" fmla="*/ 264724 h 352425"/>
                <a:gd name="T18" fmla="*/ 51673 w 352425"/>
                <a:gd name="T19" fmla="*/ 300370 h 352425"/>
                <a:gd name="T20" fmla="*/ 87319 w 352425"/>
                <a:gd name="T21" fmla="*/ 327942 h 352425"/>
                <a:gd name="T22" fmla="*/ 129337 w 352425"/>
                <a:gd name="T23" fmla="*/ 345734 h 352425"/>
                <a:gd name="T24" fmla="*/ 176022 w 352425"/>
                <a:gd name="T25" fmla="*/ 352043 h 352425"/>
                <a:gd name="T26" fmla="*/ 222971 w 352425"/>
                <a:gd name="T27" fmla="*/ 345734 h 352425"/>
                <a:gd name="T28" fmla="*/ 265147 w 352425"/>
                <a:gd name="T29" fmla="*/ 327942 h 352425"/>
                <a:gd name="T30" fmla="*/ 276859 w 352425"/>
                <a:gd name="T31" fmla="*/ 318897 h 352425"/>
                <a:gd name="T32" fmla="*/ 176022 w 352425"/>
                <a:gd name="T33" fmla="*/ 318897 h 352425"/>
                <a:gd name="T34" fmla="*/ 130714 w 352425"/>
                <a:gd name="T35" fmla="*/ 311567 h 352425"/>
                <a:gd name="T36" fmla="*/ 91326 w 352425"/>
                <a:gd name="T37" fmla="*/ 291168 h 352425"/>
                <a:gd name="T38" fmla="*/ 60240 w 352425"/>
                <a:gd name="T39" fmla="*/ 260082 h 352425"/>
                <a:gd name="T40" fmla="*/ 39841 w 352425"/>
                <a:gd name="T41" fmla="*/ 220694 h 352425"/>
                <a:gd name="T42" fmla="*/ 32511 w 352425"/>
                <a:gd name="T43" fmla="*/ 175387 h 352425"/>
                <a:gd name="T44" fmla="*/ 39841 w 352425"/>
                <a:gd name="T45" fmla="*/ 130079 h 352425"/>
                <a:gd name="T46" fmla="*/ 60240 w 352425"/>
                <a:gd name="T47" fmla="*/ 90691 h 352425"/>
                <a:gd name="T48" fmla="*/ 91326 w 352425"/>
                <a:gd name="T49" fmla="*/ 59605 h 352425"/>
                <a:gd name="T50" fmla="*/ 130714 w 352425"/>
                <a:gd name="T51" fmla="*/ 39206 h 352425"/>
                <a:gd name="T52" fmla="*/ 176022 w 352425"/>
                <a:gd name="T53" fmla="*/ 31876 h 352425"/>
                <a:gd name="T54" fmla="*/ 274776 w 352425"/>
                <a:gd name="T55" fmla="*/ 31876 h 352425"/>
                <a:gd name="T56" fmla="*/ 264724 w 352425"/>
                <a:gd name="T57" fmla="*/ 24101 h 352425"/>
                <a:gd name="T58" fmla="*/ 222706 w 352425"/>
                <a:gd name="T59" fmla="*/ 6309 h 352425"/>
                <a:gd name="T60" fmla="*/ 176022 w 352425"/>
                <a:gd name="T61" fmla="*/ 0 h 352425"/>
                <a:gd name="T62" fmla="*/ 274776 w 352425"/>
                <a:gd name="T63" fmla="*/ 31876 h 352425"/>
                <a:gd name="T64" fmla="*/ 176022 w 352425"/>
                <a:gd name="T65" fmla="*/ 31876 h 352425"/>
                <a:gd name="T66" fmla="*/ 221329 w 352425"/>
                <a:gd name="T67" fmla="*/ 39206 h 352425"/>
                <a:gd name="T68" fmla="*/ 260717 w 352425"/>
                <a:gd name="T69" fmla="*/ 59605 h 352425"/>
                <a:gd name="T70" fmla="*/ 291803 w 352425"/>
                <a:gd name="T71" fmla="*/ 90691 h 352425"/>
                <a:gd name="T72" fmla="*/ 312202 w 352425"/>
                <a:gd name="T73" fmla="*/ 130079 h 352425"/>
                <a:gd name="T74" fmla="*/ 319531 w 352425"/>
                <a:gd name="T75" fmla="*/ 175387 h 352425"/>
                <a:gd name="T76" fmla="*/ 312202 w 352425"/>
                <a:gd name="T77" fmla="*/ 220694 h 352425"/>
                <a:gd name="T78" fmla="*/ 291803 w 352425"/>
                <a:gd name="T79" fmla="*/ 260082 h 352425"/>
                <a:gd name="T80" fmla="*/ 260717 w 352425"/>
                <a:gd name="T81" fmla="*/ 291168 h 352425"/>
                <a:gd name="T82" fmla="*/ 221329 w 352425"/>
                <a:gd name="T83" fmla="*/ 311567 h 352425"/>
                <a:gd name="T84" fmla="*/ 176022 w 352425"/>
                <a:gd name="T85" fmla="*/ 318897 h 352425"/>
                <a:gd name="T86" fmla="*/ 276859 w 352425"/>
                <a:gd name="T87" fmla="*/ 318897 h 352425"/>
                <a:gd name="T88" fmla="*/ 300847 w 352425"/>
                <a:gd name="T89" fmla="*/ 300370 h 352425"/>
                <a:gd name="T90" fmla="*/ 328365 w 352425"/>
                <a:gd name="T91" fmla="*/ 264724 h 352425"/>
                <a:gd name="T92" fmla="*/ 345999 w 352425"/>
                <a:gd name="T93" fmla="*/ 222706 h 352425"/>
                <a:gd name="T94" fmla="*/ 352043 w 352425"/>
                <a:gd name="T95" fmla="*/ 176022 h 352425"/>
                <a:gd name="T96" fmla="*/ 345734 w 352425"/>
                <a:gd name="T97" fmla="*/ 129337 h 352425"/>
                <a:gd name="T98" fmla="*/ 327942 w 352425"/>
                <a:gd name="T99" fmla="*/ 87319 h 352425"/>
                <a:gd name="T100" fmla="*/ 300370 w 352425"/>
                <a:gd name="T101" fmla="*/ 51673 h 352425"/>
                <a:gd name="T102" fmla="*/ 274776 w 352425"/>
                <a:gd name="T103" fmla="*/ 31876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425" h="352425">
                  <a:moveTo>
                    <a:pt x="176022" y="0"/>
                  </a:moveTo>
                  <a:lnTo>
                    <a:pt x="129337" y="6309"/>
                  </a:lnTo>
                  <a:lnTo>
                    <a:pt x="87319" y="24101"/>
                  </a:lnTo>
                  <a:lnTo>
                    <a:pt x="51673" y="51673"/>
                  </a:lnTo>
                  <a:lnTo>
                    <a:pt x="24101" y="87319"/>
                  </a:lnTo>
                  <a:lnTo>
                    <a:pt x="6309" y="129337"/>
                  </a:lnTo>
                  <a:lnTo>
                    <a:pt x="0" y="176022"/>
                  </a:lnTo>
                  <a:lnTo>
                    <a:pt x="6309" y="222706"/>
                  </a:lnTo>
                  <a:lnTo>
                    <a:pt x="24101" y="264724"/>
                  </a:lnTo>
                  <a:lnTo>
                    <a:pt x="51673" y="300370"/>
                  </a:lnTo>
                  <a:lnTo>
                    <a:pt x="87319" y="327942"/>
                  </a:lnTo>
                  <a:lnTo>
                    <a:pt x="129337" y="345734"/>
                  </a:lnTo>
                  <a:lnTo>
                    <a:pt x="176022" y="352043"/>
                  </a:lnTo>
                  <a:lnTo>
                    <a:pt x="222971" y="345734"/>
                  </a:lnTo>
                  <a:lnTo>
                    <a:pt x="265147" y="327942"/>
                  </a:lnTo>
                  <a:lnTo>
                    <a:pt x="276859" y="318897"/>
                  </a:lnTo>
                  <a:lnTo>
                    <a:pt x="176022" y="318897"/>
                  </a:lnTo>
                  <a:lnTo>
                    <a:pt x="130714" y="311567"/>
                  </a:lnTo>
                  <a:lnTo>
                    <a:pt x="91326" y="291168"/>
                  </a:lnTo>
                  <a:lnTo>
                    <a:pt x="60240" y="260082"/>
                  </a:lnTo>
                  <a:lnTo>
                    <a:pt x="39841" y="220694"/>
                  </a:lnTo>
                  <a:lnTo>
                    <a:pt x="32511" y="175387"/>
                  </a:lnTo>
                  <a:lnTo>
                    <a:pt x="39841" y="130079"/>
                  </a:lnTo>
                  <a:lnTo>
                    <a:pt x="60240" y="90691"/>
                  </a:lnTo>
                  <a:lnTo>
                    <a:pt x="91326" y="59605"/>
                  </a:lnTo>
                  <a:lnTo>
                    <a:pt x="130714" y="39206"/>
                  </a:lnTo>
                  <a:lnTo>
                    <a:pt x="176022" y="31876"/>
                  </a:lnTo>
                  <a:lnTo>
                    <a:pt x="274776" y="31876"/>
                  </a:lnTo>
                  <a:lnTo>
                    <a:pt x="264724" y="24101"/>
                  </a:lnTo>
                  <a:lnTo>
                    <a:pt x="222706" y="6309"/>
                  </a:lnTo>
                  <a:lnTo>
                    <a:pt x="176022" y="0"/>
                  </a:lnTo>
                  <a:close/>
                </a:path>
                <a:path w="352425" h="352425">
                  <a:moveTo>
                    <a:pt x="274776" y="31876"/>
                  </a:moveTo>
                  <a:lnTo>
                    <a:pt x="176022" y="31876"/>
                  </a:lnTo>
                  <a:lnTo>
                    <a:pt x="221329" y="39206"/>
                  </a:lnTo>
                  <a:lnTo>
                    <a:pt x="260717" y="59605"/>
                  </a:lnTo>
                  <a:lnTo>
                    <a:pt x="291803" y="90691"/>
                  </a:lnTo>
                  <a:lnTo>
                    <a:pt x="312202" y="130079"/>
                  </a:lnTo>
                  <a:lnTo>
                    <a:pt x="319531" y="175387"/>
                  </a:lnTo>
                  <a:lnTo>
                    <a:pt x="312202" y="220694"/>
                  </a:lnTo>
                  <a:lnTo>
                    <a:pt x="291803" y="260082"/>
                  </a:lnTo>
                  <a:lnTo>
                    <a:pt x="260717" y="291168"/>
                  </a:lnTo>
                  <a:lnTo>
                    <a:pt x="221329" y="311567"/>
                  </a:lnTo>
                  <a:lnTo>
                    <a:pt x="176022" y="318897"/>
                  </a:lnTo>
                  <a:lnTo>
                    <a:pt x="276859" y="318897"/>
                  </a:lnTo>
                  <a:lnTo>
                    <a:pt x="300847" y="300370"/>
                  </a:lnTo>
                  <a:lnTo>
                    <a:pt x="328365" y="264724"/>
                  </a:lnTo>
                  <a:lnTo>
                    <a:pt x="345999" y="222706"/>
                  </a:lnTo>
                  <a:lnTo>
                    <a:pt x="352043" y="176022"/>
                  </a:lnTo>
                  <a:lnTo>
                    <a:pt x="345734" y="129337"/>
                  </a:lnTo>
                  <a:lnTo>
                    <a:pt x="327942" y="87319"/>
                  </a:lnTo>
                  <a:lnTo>
                    <a:pt x="300370" y="51673"/>
                  </a:lnTo>
                  <a:lnTo>
                    <a:pt x="274776" y="318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7438" name="object 13">
              <a:extLst>
                <a:ext uri="{FF2B5EF4-FFF2-40B4-BE49-F238E27FC236}">
                  <a16:creationId xmlns:a16="http://schemas.microsoft.com/office/drawing/2014/main" id="{BB0083BD-91EF-472A-92A6-AAAE27F10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640" y="2770631"/>
              <a:ext cx="120395" cy="2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6" name="object 14">
            <a:extLst>
              <a:ext uri="{FF2B5EF4-FFF2-40B4-BE49-F238E27FC236}">
                <a16:creationId xmlns:a16="http://schemas.microsoft.com/office/drawing/2014/main" id="{FF4CCF0F-BEA4-4A29-86A5-55966BE12108}"/>
              </a:ext>
            </a:extLst>
          </p:cNvPr>
          <p:cNvGrpSpPr>
            <a:grpSpLocks/>
          </p:cNvGrpSpPr>
          <p:nvPr/>
        </p:nvGrpSpPr>
        <p:grpSpPr bwMode="auto">
          <a:xfrm>
            <a:off x="7137400" y="1030288"/>
            <a:ext cx="660400" cy="661987"/>
            <a:chOff x="7136892" y="1030224"/>
            <a:chExt cx="661670" cy="661670"/>
          </a:xfrm>
        </p:grpSpPr>
        <p:sp>
          <p:nvSpPr>
            <p:cNvPr id="17432" name="object 15">
              <a:extLst>
                <a:ext uri="{FF2B5EF4-FFF2-40B4-BE49-F238E27FC236}">
                  <a16:creationId xmlns:a16="http://schemas.microsoft.com/office/drawing/2014/main" id="{EF2A93B4-D0D3-4446-940F-081C5427F86E}"/>
                </a:ext>
              </a:extLst>
            </p:cNvPr>
            <p:cNvSpPr>
              <a:spLocks/>
            </p:cNvSpPr>
            <p:nvPr/>
          </p:nvSpPr>
          <p:spPr bwMode="auto">
            <a:xfrm>
              <a:off x="7136892" y="1030224"/>
              <a:ext cx="661670" cy="661670"/>
            </a:xfrm>
            <a:custGeom>
              <a:avLst/>
              <a:gdLst>
                <a:gd name="T0" fmla="*/ 330707 w 661670"/>
                <a:gd name="T1" fmla="*/ 0 h 661669"/>
                <a:gd name="T2" fmla="*/ 281842 w 661670"/>
                <a:gd name="T3" fmla="*/ 3586 h 661669"/>
                <a:gd name="T4" fmla="*/ 235202 w 661670"/>
                <a:gd name="T5" fmla="*/ 14003 h 661669"/>
                <a:gd name="T6" fmla="*/ 191298 w 661670"/>
                <a:gd name="T7" fmla="*/ 30739 h 661669"/>
                <a:gd name="T8" fmla="*/ 150642 w 661670"/>
                <a:gd name="T9" fmla="*/ 53283 h 661669"/>
                <a:gd name="T10" fmla="*/ 113746 w 661670"/>
                <a:gd name="T11" fmla="*/ 81123 h 661669"/>
                <a:gd name="T12" fmla="*/ 81123 w 661670"/>
                <a:gd name="T13" fmla="*/ 113746 h 661669"/>
                <a:gd name="T14" fmla="*/ 53283 w 661670"/>
                <a:gd name="T15" fmla="*/ 150642 h 661669"/>
                <a:gd name="T16" fmla="*/ 30739 w 661670"/>
                <a:gd name="T17" fmla="*/ 191298 h 661669"/>
                <a:gd name="T18" fmla="*/ 14003 w 661670"/>
                <a:gd name="T19" fmla="*/ 235202 h 661669"/>
                <a:gd name="T20" fmla="*/ 3586 w 661670"/>
                <a:gd name="T21" fmla="*/ 281842 h 661669"/>
                <a:gd name="T22" fmla="*/ 0 w 661670"/>
                <a:gd name="T23" fmla="*/ 330708 h 661669"/>
                <a:gd name="T24" fmla="*/ 3586 w 661670"/>
                <a:gd name="T25" fmla="*/ 379573 h 661669"/>
                <a:gd name="T26" fmla="*/ 14003 w 661670"/>
                <a:gd name="T27" fmla="*/ 426213 h 661669"/>
                <a:gd name="T28" fmla="*/ 30739 w 661670"/>
                <a:gd name="T29" fmla="*/ 470117 h 661669"/>
                <a:gd name="T30" fmla="*/ 53283 w 661670"/>
                <a:gd name="T31" fmla="*/ 510773 h 661669"/>
                <a:gd name="T32" fmla="*/ 81123 w 661670"/>
                <a:gd name="T33" fmla="*/ 547669 h 661669"/>
                <a:gd name="T34" fmla="*/ 113746 w 661670"/>
                <a:gd name="T35" fmla="*/ 580292 h 661669"/>
                <a:gd name="T36" fmla="*/ 150642 w 661670"/>
                <a:gd name="T37" fmla="*/ 608132 h 661669"/>
                <a:gd name="T38" fmla="*/ 191298 w 661670"/>
                <a:gd name="T39" fmla="*/ 630676 h 661669"/>
                <a:gd name="T40" fmla="*/ 235202 w 661670"/>
                <a:gd name="T41" fmla="*/ 647412 h 661669"/>
                <a:gd name="T42" fmla="*/ 281842 w 661670"/>
                <a:gd name="T43" fmla="*/ 657829 h 661669"/>
                <a:gd name="T44" fmla="*/ 330707 w 661670"/>
                <a:gd name="T45" fmla="*/ 661415 h 661669"/>
                <a:gd name="T46" fmla="*/ 379573 w 661670"/>
                <a:gd name="T47" fmla="*/ 657829 h 661669"/>
                <a:gd name="T48" fmla="*/ 426213 w 661670"/>
                <a:gd name="T49" fmla="*/ 647412 h 661669"/>
                <a:gd name="T50" fmla="*/ 470117 w 661670"/>
                <a:gd name="T51" fmla="*/ 630676 h 661669"/>
                <a:gd name="T52" fmla="*/ 510773 w 661670"/>
                <a:gd name="T53" fmla="*/ 608132 h 661669"/>
                <a:gd name="T54" fmla="*/ 547669 w 661670"/>
                <a:gd name="T55" fmla="*/ 580292 h 661669"/>
                <a:gd name="T56" fmla="*/ 580292 w 661670"/>
                <a:gd name="T57" fmla="*/ 547669 h 661669"/>
                <a:gd name="T58" fmla="*/ 608132 w 661670"/>
                <a:gd name="T59" fmla="*/ 510773 h 661669"/>
                <a:gd name="T60" fmla="*/ 630676 w 661670"/>
                <a:gd name="T61" fmla="*/ 470117 h 661669"/>
                <a:gd name="T62" fmla="*/ 647412 w 661670"/>
                <a:gd name="T63" fmla="*/ 426213 h 661669"/>
                <a:gd name="T64" fmla="*/ 657829 w 661670"/>
                <a:gd name="T65" fmla="*/ 379573 h 661669"/>
                <a:gd name="T66" fmla="*/ 661415 w 661670"/>
                <a:gd name="T67" fmla="*/ 330708 h 661669"/>
                <a:gd name="T68" fmla="*/ 657829 w 661670"/>
                <a:gd name="T69" fmla="*/ 281842 h 661669"/>
                <a:gd name="T70" fmla="*/ 647412 w 661670"/>
                <a:gd name="T71" fmla="*/ 235202 h 661669"/>
                <a:gd name="T72" fmla="*/ 630676 w 661670"/>
                <a:gd name="T73" fmla="*/ 191298 h 661669"/>
                <a:gd name="T74" fmla="*/ 608132 w 661670"/>
                <a:gd name="T75" fmla="*/ 150642 h 661669"/>
                <a:gd name="T76" fmla="*/ 580292 w 661670"/>
                <a:gd name="T77" fmla="*/ 113746 h 661669"/>
                <a:gd name="T78" fmla="*/ 547669 w 661670"/>
                <a:gd name="T79" fmla="*/ 81123 h 661669"/>
                <a:gd name="T80" fmla="*/ 510773 w 661670"/>
                <a:gd name="T81" fmla="*/ 53283 h 661669"/>
                <a:gd name="T82" fmla="*/ 470117 w 661670"/>
                <a:gd name="T83" fmla="*/ 30739 h 661669"/>
                <a:gd name="T84" fmla="*/ 426213 w 661670"/>
                <a:gd name="T85" fmla="*/ 14003 h 661669"/>
                <a:gd name="T86" fmla="*/ 379573 w 661670"/>
                <a:gd name="T87" fmla="*/ 3586 h 661669"/>
                <a:gd name="T88" fmla="*/ 330707 w 661670"/>
                <a:gd name="T89" fmla="*/ 0 h 66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69">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5"/>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7433" name="object 16">
              <a:extLst>
                <a:ext uri="{FF2B5EF4-FFF2-40B4-BE49-F238E27FC236}">
                  <a16:creationId xmlns:a16="http://schemas.microsoft.com/office/drawing/2014/main" id="{1419B890-F12F-4BB3-B94B-15000989A2BD}"/>
                </a:ext>
              </a:extLst>
            </p:cNvPr>
            <p:cNvSpPr>
              <a:spLocks/>
            </p:cNvSpPr>
            <p:nvPr/>
          </p:nvSpPr>
          <p:spPr bwMode="auto">
            <a:xfrm>
              <a:off x="7275576" y="1147571"/>
              <a:ext cx="384175" cy="351790"/>
            </a:xfrm>
            <a:custGeom>
              <a:avLst/>
              <a:gdLst>
                <a:gd name="T0" fmla="*/ 377952 w 384175"/>
                <a:gd name="T1" fmla="*/ 320167 h 351790"/>
                <a:gd name="T2" fmla="*/ 371856 w 384175"/>
                <a:gd name="T3" fmla="*/ 317373 h 351790"/>
                <a:gd name="T4" fmla="*/ 356882 w 384175"/>
                <a:gd name="T5" fmla="*/ 278269 h 351790"/>
                <a:gd name="T6" fmla="*/ 346964 w 384175"/>
                <a:gd name="T7" fmla="*/ 190373 h 351790"/>
                <a:gd name="T8" fmla="*/ 333629 w 384175"/>
                <a:gd name="T9" fmla="*/ 134061 h 351790"/>
                <a:gd name="T10" fmla="*/ 318808 w 384175"/>
                <a:gd name="T11" fmla="*/ 309486 h 351790"/>
                <a:gd name="T12" fmla="*/ 217411 w 384175"/>
                <a:gd name="T13" fmla="*/ 300570 h 351790"/>
                <a:gd name="T14" fmla="*/ 115874 w 384175"/>
                <a:gd name="T15" fmla="*/ 303542 h 351790"/>
                <a:gd name="T16" fmla="*/ 47701 w 384175"/>
                <a:gd name="T17" fmla="*/ 312585 h 351790"/>
                <a:gd name="T18" fmla="*/ 55600 w 384175"/>
                <a:gd name="T19" fmla="*/ 287185 h 351790"/>
                <a:gd name="T20" fmla="*/ 66548 w 384175"/>
                <a:gd name="T21" fmla="*/ 194437 h 351790"/>
                <a:gd name="T22" fmla="*/ 104216 w 384175"/>
                <a:gd name="T23" fmla="*/ 104013 h 351790"/>
                <a:gd name="T24" fmla="*/ 186944 w 384175"/>
                <a:gd name="T25" fmla="*/ 69596 h 351790"/>
                <a:gd name="T26" fmla="*/ 240868 w 384175"/>
                <a:gd name="T27" fmla="*/ 77228 h 351790"/>
                <a:gd name="T28" fmla="*/ 302729 w 384175"/>
                <a:gd name="T29" fmla="*/ 142252 h 351790"/>
                <a:gd name="T30" fmla="*/ 319913 w 384175"/>
                <a:gd name="T31" fmla="*/ 250482 h 351790"/>
                <a:gd name="T32" fmla="*/ 332917 w 384175"/>
                <a:gd name="T33" fmla="*/ 310553 h 351790"/>
                <a:gd name="T34" fmla="*/ 333629 w 384175"/>
                <a:gd name="T35" fmla="*/ 134061 h 351790"/>
                <a:gd name="T36" fmla="*/ 282067 w 384175"/>
                <a:gd name="T37" fmla="*/ 63398 h 351790"/>
                <a:gd name="T38" fmla="*/ 207264 w 384175"/>
                <a:gd name="T39" fmla="*/ 36957 h 351790"/>
                <a:gd name="T40" fmla="*/ 200152 w 384175"/>
                <a:gd name="T41" fmla="*/ 0 h 351790"/>
                <a:gd name="T42" fmla="*/ 175260 w 384175"/>
                <a:gd name="T43" fmla="*/ 7366 h 351790"/>
                <a:gd name="T44" fmla="*/ 172783 w 384175"/>
                <a:gd name="T45" fmla="*/ 38798 h 351790"/>
                <a:gd name="T46" fmla="*/ 67157 w 384175"/>
                <a:gd name="T47" fmla="*/ 97510 h 351790"/>
                <a:gd name="T48" fmla="*/ 34036 w 384175"/>
                <a:gd name="T49" fmla="*/ 191389 h 351790"/>
                <a:gd name="T50" fmla="*/ 24218 w 384175"/>
                <a:gd name="T51" fmla="*/ 278866 h 351790"/>
                <a:gd name="T52" fmla="*/ 8890 w 384175"/>
                <a:gd name="T53" fmla="*/ 318135 h 351790"/>
                <a:gd name="T54" fmla="*/ 5588 w 384175"/>
                <a:gd name="T55" fmla="*/ 320167 h 351790"/>
                <a:gd name="T56" fmla="*/ 1905 w 384175"/>
                <a:gd name="T57" fmla="*/ 337185 h 351790"/>
                <a:gd name="T58" fmla="*/ 12319 w 384175"/>
                <a:gd name="T59" fmla="*/ 351790 h 351790"/>
                <a:gd name="T60" fmla="*/ 25527 w 384175"/>
                <a:gd name="T61" fmla="*/ 350520 h 351790"/>
                <a:gd name="T62" fmla="*/ 69443 w 384175"/>
                <a:gd name="T63" fmla="*/ 341452 h 351790"/>
                <a:gd name="T64" fmla="*/ 166966 w 384175"/>
                <a:gd name="T65" fmla="*/ 333006 h 351790"/>
                <a:gd name="T66" fmla="*/ 264591 w 384175"/>
                <a:gd name="T67" fmla="*/ 335813 h 351790"/>
                <a:gd name="T68" fmla="*/ 351675 w 384175"/>
                <a:gd name="T69" fmla="*/ 348107 h 351790"/>
                <a:gd name="T70" fmla="*/ 362585 w 384175"/>
                <a:gd name="T71" fmla="*/ 350520 h 351790"/>
                <a:gd name="T72" fmla="*/ 364998 w 384175"/>
                <a:gd name="T73" fmla="*/ 350520 h 351790"/>
                <a:gd name="T74" fmla="*/ 379095 w 384175"/>
                <a:gd name="T75" fmla="*/ 345059 h 351790"/>
                <a:gd name="T76" fmla="*/ 384048 w 384175"/>
                <a:gd name="T77" fmla="*/ 328676 h 35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175" h="351790">
                  <a:moveTo>
                    <a:pt x="384048" y="328676"/>
                  </a:moveTo>
                  <a:lnTo>
                    <a:pt x="377952" y="320167"/>
                  </a:lnTo>
                  <a:lnTo>
                    <a:pt x="372643" y="319087"/>
                  </a:lnTo>
                  <a:lnTo>
                    <a:pt x="371856" y="317373"/>
                  </a:lnTo>
                  <a:lnTo>
                    <a:pt x="363080" y="299072"/>
                  </a:lnTo>
                  <a:lnTo>
                    <a:pt x="356882" y="278269"/>
                  </a:lnTo>
                  <a:lnTo>
                    <a:pt x="351942" y="245262"/>
                  </a:lnTo>
                  <a:lnTo>
                    <a:pt x="346964" y="190373"/>
                  </a:lnTo>
                  <a:lnTo>
                    <a:pt x="336245" y="139115"/>
                  </a:lnTo>
                  <a:lnTo>
                    <a:pt x="333629" y="134061"/>
                  </a:lnTo>
                  <a:lnTo>
                    <a:pt x="333629" y="312102"/>
                  </a:lnTo>
                  <a:lnTo>
                    <a:pt x="318808" y="309486"/>
                  </a:lnTo>
                  <a:lnTo>
                    <a:pt x="268160" y="303542"/>
                  </a:lnTo>
                  <a:lnTo>
                    <a:pt x="217411" y="300570"/>
                  </a:lnTo>
                  <a:lnTo>
                    <a:pt x="166624" y="300570"/>
                  </a:lnTo>
                  <a:lnTo>
                    <a:pt x="115874" y="303542"/>
                  </a:lnTo>
                  <a:lnTo>
                    <a:pt x="65227" y="309486"/>
                  </a:lnTo>
                  <a:lnTo>
                    <a:pt x="47701" y="312585"/>
                  </a:lnTo>
                  <a:lnTo>
                    <a:pt x="48196" y="311531"/>
                  </a:lnTo>
                  <a:lnTo>
                    <a:pt x="55600" y="287185"/>
                  </a:lnTo>
                  <a:lnTo>
                    <a:pt x="61264" y="251358"/>
                  </a:lnTo>
                  <a:lnTo>
                    <a:pt x="66548" y="194437"/>
                  </a:lnTo>
                  <a:lnTo>
                    <a:pt x="78651" y="143433"/>
                  </a:lnTo>
                  <a:lnTo>
                    <a:pt x="104216" y="104013"/>
                  </a:lnTo>
                  <a:lnTo>
                    <a:pt x="141033" y="78613"/>
                  </a:lnTo>
                  <a:lnTo>
                    <a:pt x="186944" y="69596"/>
                  </a:lnTo>
                  <a:lnTo>
                    <a:pt x="202361" y="69596"/>
                  </a:lnTo>
                  <a:lnTo>
                    <a:pt x="240868" y="77228"/>
                  </a:lnTo>
                  <a:lnTo>
                    <a:pt x="277393" y="102717"/>
                  </a:lnTo>
                  <a:lnTo>
                    <a:pt x="302729" y="142252"/>
                  </a:lnTo>
                  <a:lnTo>
                    <a:pt x="314706" y="193421"/>
                  </a:lnTo>
                  <a:lnTo>
                    <a:pt x="319913" y="250482"/>
                  </a:lnTo>
                  <a:lnTo>
                    <a:pt x="325564" y="286321"/>
                  </a:lnTo>
                  <a:lnTo>
                    <a:pt x="332917" y="310553"/>
                  </a:lnTo>
                  <a:lnTo>
                    <a:pt x="333629" y="312102"/>
                  </a:lnTo>
                  <a:lnTo>
                    <a:pt x="333629" y="134061"/>
                  </a:lnTo>
                  <a:lnTo>
                    <a:pt x="314058" y="96202"/>
                  </a:lnTo>
                  <a:lnTo>
                    <a:pt x="282067" y="63398"/>
                  </a:lnTo>
                  <a:lnTo>
                    <a:pt x="241935" y="42430"/>
                  </a:lnTo>
                  <a:lnTo>
                    <a:pt x="207264" y="36957"/>
                  </a:lnTo>
                  <a:lnTo>
                    <a:pt x="207264" y="7366"/>
                  </a:lnTo>
                  <a:lnTo>
                    <a:pt x="200152" y="0"/>
                  </a:lnTo>
                  <a:lnTo>
                    <a:pt x="182372" y="0"/>
                  </a:lnTo>
                  <a:lnTo>
                    <a:pt x="175260" y="7366"/>
                  </a:lnTo>
                  <a:lnTo>
                    <a:pt x="175260" y="36322"/>
                  </a:lnTo>
                  <a:lnTo>
                    <a:pt x="172783" y="38798"/>
                  </a:lnTo>
                  <a:lnTo>
                    <a:pt x="99415" y="64820"/>
                  </a:lnTo>
                  <a:lnTo>
                    <a:pt x="67157" y="97510"/>
                  </a:lnTo>
                  <a:lnTo>
                    <a:pt x="44805" y="140284"/>
                  </a:lnTo>
                  <a:lnTo>
                    <a:pt x="34036" y="191389"/>
                  </a:lnTo>
                  <a:lnTo>
                    <a:pt x="29248" y="245884"/>
                  </a:lnTo>
                  <a:lnTo>
                    <a:pt x="24218" y="278866"/>
                  </a:lnTo>
                  <a:lnTo>
                    <a:pt x="17818" y="299796"/>
                  </a:lnTo>
                  <a:lnTo>
                    <a:pt x="8890" y="318135"/>
                  </a:lnTo>
                  <a:lnTo>
                    <a:pt x="8102" y="319684"/>
                  </a:lnTo>
                  <a:lnTo>
                    <a:pt x="5588" y="320167"/>
                  </a:lnTo>
                  <a:lnTo>
                    <a:pt x="0" y="328676"/>
                  </a:lnTo>
                  <a:lnTo>
                    <a:pt x="1905" y="337185"/>
                  </a:lnTo>
                  <a:lnTo>
                    <a:pt x="3683" y="346329"/>
                  </a:lnTo>
                  <a:lnTo>
                    <a:pt x="12319" y="351790"/>
                  </a:lnTo>
                  <a:lnTo>
                    <a:pt x="17983" y="350520"/>
                  </a:lnTo>
                  <a:lnTo>
                    <a:pt x="25527" y="350520"/>
                  </a:lnTo>
                  <a:lnTo>
                    <a:pt x="28409" y="348576"/>
                  </a:lnTo>
                  <a:lnTo>
                    <a:pt x="69443" y="341452"/>
                  </a:lnTo>
                  <a:lnTo>
                    <a:pt x="118173" y="335813"/>
                  </a:lnTo>
                  <a:lnTo>
                    <a:pt x="166966" y="333006"/>
                  </a:lnTo>
                  <a:lnTo>
                    <a:pt x="215798" y="333006"/>
                  </a:lnTo>
                  <a:lnTo>
                    <a:pt x="264591" y="335813"/>
                  </a:lnTo>
                  <a:lnTo>
                    <a:pt x="313321" y="341452"/>
                  </a:lnTo>
                  <a:lnTo>
                    <a:pt x="351675" y="348107"/>
                  </a:lnTo>
                  <a:lnTo>
                    <a:pt x="356108" y="350520"/>
                  </a:lnTo>
                  <a:lnTo>
                    <a:pt x="362585" y="350520"/>
                  </a:lnTo>
                  <a:lnTo>
                    <a:pt x="364617" y="350520"/>
                  </a:lnTo>
                  <a:lnTo>
                    <a:pt x="364998" y="350520"/>
                  </a:lnTo>
                  <a:lnTo>
                    <a:pt x="372364" y="350520"/>
                  </a:lnTo>
                  <a:lnTo>
                    <a:pt x="379095" y="345059"/>
                  </a:lnTo>
                  <a:lnTo>
                    <a:pt x="382143" y="337185"/>
                  </a:lnTo>
                  <a:lnTo>
                    <a:pt x="384048" y="3286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7434" name="object 17">
              <a:extLst>
                <a:ext uri="{FF2B5EF4-FFF2-40B4-BE49-F238E27FC236}">
                  <a16:creationId xmlns:a16="http://schemas.microsoft.com/office/drawing/2014/main" id="{31842C81-A402-47BC-B512-1A05966CF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832" y="1463040"/>
              <a:ext cx="97536" cy="6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7" name="object 18">
            <a:extLst>
              <a:ext uri="{FF2B5EF4-FFF2-40B4-BE49-F238E27FC236}">
                <a16:creationId xmlns:a16="http://schemas.microsoft.com/office/drawing/2014/main" id="{787E89F9-3B0E-4EB8-B438-7525C34FC9D3}"/>
              </a:ext>
            </a:extLst>
          </p:cNvPr>
          <p:cNvGrpSpPr>
            <a:grpSpLocks/>
          </p:cNvGrpSpPr>
          <p:nvPr/>
        </p:nvGrpSpPr>
        <p:grpSpPr bwMode="auto">
          <a:xfrm>
            <a:off x="7137400" y="5076825"/>
            <a:ext cx="660400" cy="661988"/>
            <a:chOff x="7136892" y="5076444"/>
            <a:chExt cx="661670" cy="661670"/>
          </a:xfrm>
        </p:grpSpPr>
        <p:sp>
          <p:nvSpPr>
            <p:cNvPr id="17428" name="object 19">
              <a:extLst>
                <a:ext uri="{FF2B5EF4-FFF2-40B4-BE49-F238E27FC236}">
                  <a16:creationId xmlns:a16="http://schemas.microsoft.com/office/drawing/2014/main" id="{47DCA7D2-5E18-432A-82F1-32459A181797}"/>
                </a:ext>
              </a:extLst>
            </p:cNvPr>
            <p:cNvSpPr>
              <a:spLocks/>
            </p:cNvSpPr>
            <p:nvPr/>
          </p:nvSpPr>
          <p:spPr bwMode="auto">
            <a:xfrm>
              <a:off x="7136892" y="5076444"/>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7 h 661670"/>
                <a:gd name="T24" fmla="*/ 3586 w 661670"/>
                <a:gd name="T25" fmla="*/ 379576 h 661670"/>
                <a:gd name="T26" fmla="*/ 14003 w 661670"/>
                <a:gd name="T27" fmla="*/ 426218 h 661670"/>
                <a:gd name="T28" fmla="*/ 30739 w 661670"/>
                <a:gd name="T29" fmla="*/ 470123 h 661670"/>
                <a:gd name="T30" fmla="*/ 53283 w 661670"/>
                <a:gd name="T31" fmla="*/ 510779 h 661670"/>
                <a:gd name="T32" fmla="*/ 81123 w 661670"/>
                <a:gd name="T33" fmla="*/ 547674 h 661670"/>
                <a:gd name="T34" fmla="*/ 113746 w 661670"/>
                <a:gd name="T35" fmla="*/ 580296 h 661670"/>
                <a:gd name="T36" fmla="*/ 150642 w 661670"/>
                <a:gd name="T37" fmla="*/ 608135 h 661670"/>
                <a:gd name="T38" fmla="*/ 191298 w 661670"/>
                <a:gd name="T39" fmla="*/ 630678 h 661670"/>
                <a:gd name="T40" fmla="*/ 235202 w 661670"/>
                <a:gd name="T41" fmla="*/ 647413 h 661670"/>
                <a:gd name="T42" fmla="*/ 281842 w 661670"/>
                <a:gd name="T43" fmla="*/ 657830 h 661670"/>
                <a:gd name="T44" fmla="*/ 330707 w 661670"/>
                <a:gd name="T45" fmla="*/ 661415 h 661670"/>
                <a:gd name="T46" fmla="*/ 379573 w 661670"/>
                <a:gd name="T47" fmla="*/ 657830 h 661670"/>
                <a:gd name="T48" fmla="*/ 426213 w 661670"/>
                <a:gd name="T49" fmla="*/ 647413 h 661670"/>
                <a:gd name="T50" fmla="*/ 470117 w 661670"/>
                <a:gd name="T51" fmla="*/ 630678 h 661670"/>
                <a:gd name="T52" fmla="*/ 510773 w 661670"/>
                <a:gd name="T53" fmla="*/ 608135 h 661670"/>
                <a:gd name="T54" fmla="*/ 547669 w 661670"/>
                <a:gd name="T55" fmla="*/ 580296 h 661670"/>
                <a:gd name="T56" fmla="*/ 580292 w 661670"/>
                <a:gd name="T57" fmla="*/ 547674 h 661670"/>
                <a:gd name="T58" fmla="*/ 608132 w 661670"/>
                <a:gd name="T59" fmla="*/ 510779 h 661670"/>
                <a:gd name="T60" fmla="*/ 630676 w 661670"/>
                <a:gd name="T61" fmla="*/ 470123 h 661670"/>
                <a:gd name="T62" fmla="*/ 647412 w 661670"/>
                <a:gd name="T63" fmla="*/ 426218 h 661670"/>
                <a:gd name="T64" fmla="*/ 657829 w 661670"/>
                <a:gd name="T65" fmla="*/ 379576 h 661670"/>
                <a:gd name="T66" fmla="*/ 661415 w 661670"/>
                <a:gd name="T67" fmla="*/ 330707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7"/>
                  </a:lnTo>
                  <a:lnTo>
                    <a:pt x="3586" y="379576"/>
                  </a:lnTo>
                  <a:lnTo>
                    <a:pt x="14003" y="426218"/>
                  </a:lnTo>
                  <a:lnTo>
                    <a:pt x="30739" y="470123"/>
                  </a:lnTo>
                  <a:lnTo>
                    <a:pt x="53283" y="510779"/>
                  </a:lnTo>
                  <a:lnTo>
                    <a:pt x="81123" y="547674"/>
                  </a:lnTo>
                  <a:lnTo>
                    <a:pt x="113746" y="580296"/>
                  </a:lnTo>
                  <a:lnTo>
                    <a:pt x="150642" y="608135"/>
                  </a:lnTo>
                  <a:lnTo>
                    <a:pt x="191298" y="630678"/>
                  </a:lnTo>
                  <a:lnTo>
                    <a:pt x="235202" y="647413"/>
                  </a:lnTo>
                  <a:lnTo>
                    <a:pt x="281842" y="657830"/>
                  </a:lnTo>
                  <a:lnTo>
                    <a:pt x="330707" y="661415"/>
                  </a:lnTo>
                  <a:lnTo>
                    <a:pt x="379573" y="657830"/>
                  </a:lnTo>
                  <a:lnTo>
                    <a:pt x="426213" y="647413"/>
                  </a:lnTo>
                  <a:lnTo>
                    <a:pt x="470117" y="630678"/>
                  </a:lnTo>
                  <a:lnTo>
                    <a:pt x="510773" y="608135"/>
                  </a:lnTo>
                  <a:lnTo>
                    <a:pt x="547669" y="580296"/>
                  </a:lnTo>
                  <a:lnTo>
                    <a:pt x="580292" y="547674"/>
                  </a:lnTo>
                  <a:lnTo>
                    <a:pt x="608132" y="510779"/>
                  </a:lnTo>
                  <a:lnTo>
                    <a:pt x="630676" y="470123"/>
                  </a:lnTo>
                  <a:lnTo>
                    <a:pt x="647412" y="426218"/>
                  </a:lnTo>
                  <a:lnTo>
                    <a:pt x="657829" y="379576"/>
                  </a:lnTo>
                  <a:lnTo>
                    <a:pt x="661415" y="330707"/>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7429" name="object 20">
              <a:extLst>
                <a:ext uri="{FF2B5EF4-FFF2-40B4-BE49-F238E27FC236}">
                  <a16:creationId xmlns:a16="http://schemas.microsoft.com/office/drawing/2014/main" id="{7753A974-086B-4D8F-8D25-192307940D68}"/>
                </a:ext>
              </a:extLst>
            </p:cNvPr>
            <p:cNvSpPr>
              <a:spLocks/>
            </p:cNvSpPr>
            <p:nvPr/>
          </p:nvSpPr>
          <p:spPr bwMode="auto">
            <a:xfrm>
              <a:off x="7284212" y="5210683"/>
              <a:ext cx="391795" cy="391795"/>
            </a:xfrm>
            <a:custGeom>
              <a:avLst/>
              <a:gdLst>
                <a:gd name="T0" fmla="*/ 249428 w 391795"/>
                <a:gd name="T1" fmla="*/ 0 h 391795"/>
                <a:gd name="T2" fmla="*/ 243332 w 391795"/>
                <a:gd name="T3" fmla="*/ 1905 h 391795"/>
                <a:gd name="T4" fmla="*/ 1905 w 391795"/>
                <a:gd name="T5" fmla="*/ 243713 h 391795"/>
                <a:gd name="T6" fmla="*/ 0 w 391795"/>
                <a:gd name="T7" fmla="*/ 247904 h 391795"/>
                <a:gd name="T8" fmla="*/ 635 w 391795"/>
                <a:gd name="T9" fmla="*/ 252857 h 391795"/>
                <a:gd name="T10" fmla="*/ 2509 w 391795"/>
                <a:gd name="T11" fmla="*/ 281201 h 391795"/>
                <a:gd name="T12" fmla="*/ 3698 w 391795"/>
                <a:gd name="T13" fmla="*/ 310483 h 391795"/>
                <a:gd name="T14" fmla="*/ 4439 w 391795"/>
                <a:gd name="T15" fmla="*/ 340653 h 391795"/>
                <a:gd name="T16" fmla="*/ 4953 w 391795"/>
                <a:gd name="T17" fmla="*/ 371348 h 391795"/>
                <a:gd name="T18" fmla="*/ 4953 w 391795"/>
                <a:gd name="T19" fmla="*/ 379882 h 391795"/>
                <a:gd name="T20" fmla="*/ 12319 w 391795"/>
                <a:gd name="T21" fmla="*/ 387248 h 391795"/>
                <a:gd name="T22" fmla="*/ 20828 w 391795"/>
                <a:gd name="T23" fmla="*/ 387248 h 391795"/>
                <a:gd name="T24" fmla="*/ 81391 w 391795"/>
                <a:gd name="T25" fmla="*/ 388470 h 391795"/>
                <a:gd name="T26" fmla="*/ 110678 w 391795"/>
                <a:gd name="T27" fmla="*/ 389659 h 391795"/>
                <a:gd name="T28" fmla="*/ 139192 w 391795"/>
                <a:gd name="T29" fmla="*/ 391541 h 391795"/>
                <a:gd name="T30" fmla="*/ 144653 w 391795"/>
                <a:gd name="T31" fmla="*/ 391541 h 391795"/>
                <a:gd name="T32" fmla="*/ 148971 w 391795"/>
                <a:gd name="T33" fmla="*/ 389699 h 391795"/>
                <a:gd name="T34" fmla="*/ 152654 w 391795"/>
                <a:gd name="T35" fmla="*/ 387248 h 391795"/>
                <a:gd name="T36" fmla="*/ 181473 w 391795"/>
                <a:gd name="T37" fmla="*/ 358394 h 391795"/>
                <a:gd name="T38" fmla="*/ 134239 w 391795"/>
                <a:gd name="T39" fmla="*/ 358394 h 391795"/>
                <a:gd name="T40" fmla="*/ 110571 w 391795"/>
                <a:gd name="T41" fmla="*/ 356889 h 391795"/>
                <a:gd name="T42" fmla="*/ 86439 w 391795"/>
                <a:gd name="T43" fmla="*/ 355885 h 391795"/>
                <a:gd name="T44" fmla="*/ 36830 w 391795"/>
                <a:gd name="T45" fmla="*/ 354711 h 391795"/>
                <a:gd name="T46" fmla="*/ 36335 w 391795"/>
                <a:gd name="T47" fmla="*/ 329890 h 391795"/>
                <a:gd name="T48" fmla="*/ 35734 w 391795"/>
                <a:gd name="T49" fmla="*/ 305308 h 391795"/>
                <a:gd name="T50" fmla="*/ 34915 w 391795"/>
                <a:gd name="T51" fmla="*/ 281122 h 391795"/>
                <a:gd name="T52" fmla="*/ 33782 w 391795"/>
                <a:gd name="T53" fmla="*/ 257810 h 391795"/>
                <a:gd name="T54" fmla="*/ 254381 w 391795"/>
                <a:gd name="T55" fmla="*/ 36830 h 391795"/>
                <a:gd name="T56" fmla="*/ 320120 w 391795"/>
                <a:gd name="T57" fmla="*/ 36830 h 391795"/>
                <a:gd name="T58" fmla="*/ 300307 w 391795"/>
                <a:gd name="T59" fmla="*/ 23145 h 391795"/>
                <a:gd name="T60" fmla="*/ 278580 w 391795"/>
                <a:gd name="T61" fmla="*/ 11604 h 391795"/>
                <a:gd name="T62" fmla="*/ 255651 w 391795"/>
                <a:gd name="T63" fmla="*/ 2540 h 391795"/>
                <a:gd name="T64" fmla="*/ 249428 w 391795"/>
                <a:gd name="T65" fmla="*/ 0 h 391795"/>
                <a:gd name="T66" fmla="*/ 320120 w 391795"/>
                <a:gd name="T67" fmla="*/ 36830 h 391795"/>
                <a:gd name="T68" fmla="*/ 254381 w 391795"/>
                <a:gd name="T69" fmla="*/ 36830 h 391795"/>
                <a:gd name="T70" fmla="*/ 270992 w 391795"/>
                <a:gd name="T71" fmla="*/ 44561 h 391795"/>
                <a:gd name="T72" fmla="*/ 286781 w 391795"/>
                <a:gd name="T73" fmla="*/ 53816 h 391795"/>
                <a:gd name="T74" fmla="*/ 327334 w 391795"/>
                <a:gd name="T75" fmla="*/ 90302 h 391795"/>
                <a:gd name="T76" fmla="*/ 354838 w 391795"/>
                <a:gd name="T77" fmla="*/ 137541 h 391795"/>
                <a:gd name="T78" fmla="*/ 134239 w 391795"/>
                <a:gd name="T79" fmla="*/ 358394 h 391795"/>
                <a:gd name="T80" fmla="*/ 181473 w 391795"/>
                <a:gd name="T81" fmla="*/ 358394 h 391795"/>
                <a:gd name="T82" fmla="*/ 386207 w 391795"/>
                <a:gd name="T83" fmla="*/ 153416 h 391795"/>
                <a:gd name="T84" fmla="*/ 390398 w 391795"/>
                <a:gd name="T85" fmla="*/ 149098 h 391795"/>
                <a:gd name="T86" fmla="*/ 391668 w 391795"/>
                <a:gd name="T87" fmla="*/ 142367 h 391795"/>
                <a:gd name="T88" fmla="*/ 389763 w 391795"/>
                <a:gd name="T89" fmla="*/ 136906 h 391795"/>
                <a:gd name="T90" fmla="*/ 369411 w 391795"/>
                <a:gd name="T91" fmla="*/ 92138 h 391795"/>
                <a:gd name="T92" fmla="*/ 338963 w 391795"/>
                <a:gd name="T93" fmla="*/ 53467 h 391795"/>
                <a:gd name="T94" fmla="*/ 320534 w 391795"/>
                <a:gd name="T95" fmla="*/ 37115 h 391795"/>
                <a:gd name="T96" fmla="*/ 320120 w 391795"/>
                <a:gd name="T97" fmla="*/ 36830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1795" h="391795">
                  <a:moveTo>
                    <a:pt x="249428" y="0"/>
                  </a:moveTo>
                  <a:lnTo>
                    <a:pt x="243332" y="1905"/>
                  </a:lnTo>
                  <a:lnTo>
                    <a:pt x="1905" y="243713"/>
                  </a:lnTo>
                  <a:lnTo>
                    <a:pt x="0" y="247904"/>
                  </a:lnTo>
                  <a:lnTo>
                    <a:pt x="635" y="252857"/>
                  </a:lnTo>
                  <a:lnTo>
                    <a:pt x="2509" y="281201"/>
                  </a:lnTo>
                  <a:lnTo>
                    <a:pt x="3698" y="310483"/>
                  </a:lnTo>
                  <a:lnTo>
                    <a:pt x="4439" y="340653"/>
                  </a:lnTo>
                  <a:lnTo>
                    <a:pt x="4953" y="371348"/>
                  </a:lnTo>
                  <a:lnTo>
                    <a:pt x="4953" y="379882"/>
                  </a:lnTo>
                  <a:lnTo>
                    <a:pt x="12319" y="387248"/>
                  </a:lnTo>
                  <a:lnTo>
                    <a:pt x="20828" y="387248"/>
                  </a:lnTo>
                  <a:lnTo>
                    <a:pt x="81391" y="388470"/>
                  </a:lnTo>
                  <a:lnTo>
                    <a:pt x="110678" y="389659"/>
                  </a:lnTo>
                  <a:lnTo>
                    <a:pt x="139192" y="391541"/>
                  </a:lnTo>
                  <a:lnTo>
                    <a:pt x="144653" y="391541"/>
                  </a:lnTo>
                  <a:lnTo>
                    <a:pt x="148971" y="389699"/>
                  </a:lnTo>
                  <a:lnTo>
                    <a:pt x="152654" y="387248"/>
                  </a:lnTo>
                  <a:lnTo>
                    <a:pt x="181473" y="358394"/>
                  </a:lnTo>
                  <a:lnTo>
                    <a:pt x="134239" y="358394"/>
                  </a:lnTo>
                  <a:lnTo>
                    <a:pt x="110571" y="356889"/>
                  </a:lnTo>
                  <a:lnTo>
                    <a:pt x="86439" y="355885"/>
                  </a:lnTo>
                  <a:lnTo>
                    <a:pt x="36830" y="354711"/>
                  </a:lnTo>
                  <a:lnTo>
                    <a:pt x="36335" y="329890"/>
                  </a:lnTo>
                  <a:lnTo>
                    <a:pt x="35734" y="305308"/>
                  </a:lnTo>
                  <a:lnTo>
                    <a:pt x="34915" y="281122"/>
                  </a:lnTo>
                  <a:lnTo>
                    <a:pt x="33782" y="257810"/>
                  </a:lnTo>
                  <a:lnTo>
                    <a:pt x="254381" y="36830"/>
                  </a:lnTo>
                  <a:lnTo>
                    <a:pt x="320120" y="36830"/>
                  </a:lnTo>
                  <a:lnTo>
                    <a:pt x="300307" y="23145"/>
                  </a:lnTo>
                  <a:lnTo>
                    <a:pt x="278580" y="11604"/>
                  </a:lnTo>
                  <a:lnTo>
                    <a:pt x="255651" y="2540"/>
                  </a:lnTo>
                  <a:lnTo>
                    <a:pt x="249428" y="0"/>
                  </a:lnTo>
                  <a:close/>
                </a:path>
                <a:path w="391795" h="391795">
                  <a:moveTo>
                    <a:pt x="320120" y="36830"/>
                  </a:moveTo>
                  <a:lnTo>
                    <a:pt x="254381" y="36830"/>
                  </a:lnTo>
                  <a:lnTo>
                    <a:pt x="270992" y="44561"/>
                  </a:lnTo>
                  <a:lnTo>
                    <a:pt x="286781" y="53816"/>
                  </a:lnTo>
                  <a:lnTo>
                    <a:pt x="327334" y="90302"/>
                  </a:lnTo>
                  <a:lnTo>
                    <a:pt x="354838" y="137541"/>
                  </a:lnTo>
                  <a:lnTo>
                    <a:pt x="134239" y="358394"/>
                  </a:lnTo>
                  <a:lnTo>
                    <a:pt x="181473" y="358394"/>
                  </a:lnTo>
                  <a:lnTo>
                    <a:pt x="386207" y="153416"/>
                  </a:lnTo>
                  <a:lnTo>
                    <a:pt x="390398" y="149098"/>
                  </a:lnTo>
                  <a:lnTo>
                    <a:pt x="391668" y="142367"/>
                  </a:lnTo>
                  <a:lnTo>
                    <a:pt x="389763" y="136906"/>
                  </a:lnTo>
                  <a:lnTo>
                    <a:pt x="369411" y="92138"/>
                  </a:lnTo>
                  <a:lnTo>
                    <a:pt x="338963" y="53467"/>
                  </a:lnTo>
                  <a:lnTo>
                    <a:pt x="320534" y="37115"/>
                  </a:lnTo>
                  <a:lnTo>
                    <a:pt x="320120" y="36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7430" name="object 21">
              <a:extLst>
                <a:ext uri="{FF2B5EF4-FFF2-40B4-BE49-F238E27FC236}">
                  <a16:creationId xmlns:a16="http://schemas.microsoft.com/office/drawing/2014/main" id="{36970277-8E42-4BCD-84C0-C63AA6DB53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366" y="5258562"/>
              <a:ext cx="128015" cy="12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object 22">
              <a:extLst>
                <a:ext uri="{FF2B5EF4-FFF2-40B4-BE49-F238E27FC236}">
                  <a16:creationId xmlns:a16="http://schemas.microsoft.com/office/drawing/2014/main" id="{3CE72B81-DE72-48BD-8182-31D0BBFC5F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5388" y="5451983"/>
              <a:ext cx="138048" cy="13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8" name="object 23">
            <a:extLst>
              <a:ext uri="{FF2B5EF4-FFF2-40B4-BE49-F238E27FC236}">
                <a16:creationId xmlns:a16="http://schemas.microsoft.com/office/drawing/2014/main" id="{A0D4B9CE-FC5F-47DC-B7C3-44F7AF506A76}"/>
              </a:ext>
            </a:extLst>
          </p:cNvPr>
          <p:cNvGrpSpPr>
            <a:grpSpLocks/>
          </p:cNvGrpSpPr>
          <p:nvPr/>
        </p:nvGrpSpPr>
        <p:grpSpPr bwMode="auto">
          <a:xfrm>
            <a:off x="7137400" y="4267200"/>
            <a:ext cx="660400" cy="661988"/>
            <a:chOff x="7136892" y="4267200"/>
            <a:chExt cx="661670" cy="661670"/>
          </a:xfrm>
        </p:grpSpPr>
        <p:sp>
          <p:nvSpPr>
            <p:cNvPr id="17424" name="object 24">
              <a:extLst>
                <a:ext uri="{FF2B5EF4-FFF2-40B4-BE49-F238E27FC236}">
                  <a16:creationId xmlns:a16="http://schemas.microsoft.com/office/drawing/2014/main" id="{051CEE84-F2F4-435A-9506-BC397E6B4F23}"/>
                </a:ext>
              </a:extLst>
            </p:cNvPr>
            <p:cNvSpPr>
              <a:spLocks/>
            </p:cNvSpPr>
            <p:nvPr/>
          </p:nvSpPr>
          <p:spPr bwMode="auto">
            <a:xfrm>
              <a:off x="7136892" y="4267200"/>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7 h 661670"/>
                <a:gd name="T24" fmla="*/ 3586 w 661670"/>
                <a:gd name="T25" fmla="*/ 379573 h 661670"/>
                <a:gd name="T26" fmla="*/ 14003 w 661670"/>
                <a:gd name="T27" fmla="*/ 426213 h 661670"/>
                <a:gd name="T28" fmla="*/ 30739 w 661670"/>
                <a:gd name="T29" fmla="*/ 470117 h 661670"/>
                <a:gd name="T30" fmla="*/ 53283 w 661670"/>
                <a:gd name="T31" fmla="*/ 510773 h 661670"/>
                <a:gd name="T32" fmla="*/ 81123 w 661670"/>
                <a:gd name="T33" fmla="*/ 547669 h 661670"/>
                <a:gd name="T34" fmla="*/ 113746 w 661670"/>
                <a:gd name="T35" fmla="*/ 580292 h 661670"/>
                <a:gd name="T36" fmla="*/ 150642 w 661670"/>
                <a:gd name="T37" fmla="*/ 608132 h 661670"/>
                <a:gd name="T38" fmla="*/ 191298 w 661670"/>
                <a:gd name="T39" fmla="*/ 630676 h 661670"/>
                <a:gd name="T40" fmla="*/ 235202 w 661670"/>
                <a:gd name="T41" fmla="*/ 647412 h 661670"/>
                <a:gd name="T42" fmla="*/ 281842 w 661670"/>
                <a:gd name="T43" fmla="*/ 657829 h 661670"/>
                <a:gd name="T44" fmla="*/ 330707 w 661670"/>
                <a:gd name="T45" fmla="*/ 661416 h 661670"/>
                <a:gd name="T46" fmla="*/ 379573 w 661670"/>
                <a:gd name="T47" fmla="*/ 657829 h 661670"/>
                <a:gd name="T48" fmla="*/ 426213 w 661670"/>
                <a:gd name="T49" fmla="*/ 647412 h 661670"/>
                <a:gd name="T50" fmla="*/ 470117 w 661670"/>
                <a:gd name="T51" fmla="*/ 630676 h 661670"/>
                <a:gd name="T52" fmla="*/ 510773 w 661670"/>
                <a:gd name="T53" fmla="*/ 608132 h 661670"/>
                <a:gd name="T54" fmla="*/ 547669 w 661670"/>
                <a:gd name="T55" fmla="*/ 580292 h 661670"/>
                <a:gd name="T56" fmla="*/ 580292 w 661670"/>
                <a:gd name="T57" fmla="*/ 547669 h 661670"/>
                <a:gd name="T58" fmla="*/ 608132 w 661670"/>
                <a:gd name="T59" fmla="*/ 510773 h 661670"/>
                <a:gd name="T60" fmla="*/ 630676 w 661670"/>
                <a:gd name="T61" fmla="*/ 470117 h 661670"/>
                <a:gd name="T62" fmla="*/ 647412 w 661670"/>
                <a:gd name="T63" fmla="*/ 426213 h 661670"/>
                <a:gd name="T64" fmla="*/ 657829 w 661670"/>
                <a:gd name="T65" fmla="*/ 379573 h 661670"/>
                <a:gd name="T66" fmla="*/ 661415 w 661670"/>
                <a:gd name="T67" fmla="*/ 330707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7"/>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6"/>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7"/>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7425" name="object 25">
              <a:extLst>
                <a:ext uri="{FF2B5EF4-FFF2-40B4-BE49-F238E27FC236}">
                  <a16:creationId xmlns:a16="http://schemas.microsoft.com/office/drawing/2014/main" id="{BB5BB698-1DF0-4030-90AA-7E391B1EAC63}"/>
                </a:ext>
              </a:extLst>
            </p:cNvPr>
            <p:cNvSpPr>
              <a:spLocks/>
            </p:cNvSpPr>
            <p:nvPr/>
          </p:nvSpPr>
          <p:spPr bwMode="auto">
            <a:xfrm>
              <a:off x="7409688" y="4518659"/>
              <a:ext cx="226060" cy="253365"/>
            </a:xfrm>
            <a:custGeom>
              <a:avLst/>
              <a:gdLst>
                <a:gd name="T0" fmla="*/ 103632 w 226059"/>
                <a:gd name="T1" fmla="*/ 102362 h 253364"/>
                <a:gd name="T2" fmla="*/ 97282 w 226059"/>
                <a:gd name="T3" fmla="*/ 96012 h 253364"/>
                <a:gd name="T4" fmla="*/ 74930 w 226059"/>
                <a:gd name="T5" fmla="*/ 96012 h 253364"/>
                <a:gd name="T6" fmla="*/ 74930 w 226059"/>
                <a:gd name="T7" fmla="*/ 124587 h 253364"/>
                <a:gd name="T8" fmla="*/ 74930 w 226059"/>
                <a:gd name="T9" fmla="*/ 224917 h 253364"/>
                <a:gd name="T10" fmla="*/ 28194 w 226059"/>
                <a:gd name="T11" fmla="*/ 224917 h 253364"/>
                <a:gd name="T12" fmla="*/ 28194 w 226059"/>
                <a:gd name="T13" fmla="*/ 124587 h 253364"/>
                <a:gd name="T14" fmla="*/ 74930 w 226059"/>
                <a:gd name="T15" fmla="*/ 124587 h 253364"/>
                <a:gd name="T16" fmla="*/ 74930 w 226059"/>
                <a:gd name="T17" fmla="*/ 96012 h 253364"/>
                <a:gd name="T18" fmla="*/ 6350 w 226059"/>
                <a:gd name="T19" fmla="*/ 96012 h 253364"/>
                <a:gd name="T20" fmla="*/ 0 w 226059"/>
                <a:gd name="T21" fmla="*/ 102362 h 253364"/>
                <a:gd name="T22" fmla="*/ 0 w 226059"/>
                <a:gd name="T23" fmla="*/ 246634 h 253364"/>
                <a:gd name="T24" fmla="*/ 6350 w 226059"/>
                <a:gd name="T25" fmla="*/ 252984 h 253364"/>
                <a:gd name="T26" fmla="*/ 96774 w 226059"/>
                <a:gd name="T27" fmla="*/ 252984 h 253364"/>
                <a:gd name="T28" fmla="*/ 103124 w 226059"/>
                <a:gd name="T29" fmla="*/ 247142 h 253364"/>
                <a:gd name="T30" fmla="*/ 103632 w 226059"/>
                <a:gd name="T31" fmla="*/ 238760 h 253364"/>
                <a:gd name="T32" fmla="*/ 103632 w 226059"/>
                <a:gd name="T33" fmla="*/ 224917 h 253364"/>
                <a:gd name="T34" fmla="*/ 103632 w 226059"/>
                <a:gd name="T35" fmla="*/ 124587 h 253364"/>
                <a:gd name="T36" fmla="*/ 103632 w 226059"/>
                <a:gd name="T37" fmla="*/ 102362 h 253364"/>
                <a:gd name="T38" fmla="*/ 225552 w 226059"/>
                <a:gd name="T39" fmla="*/ 6350 h 253364"/>
                <a:gd name="T40" fmla="*/ 219202 w 226059"/>
                <a:gd name="T41" fmla="*/ 0 h 253364"/>
                <a:gd name="T42" fmla="*/ 196850 w 226059"/>
                <a:gd name="T43" fmla="*/ 0 h 253364"/>
                <a:gd name="T44" fmla="*/ 196850 w 226059"/>
                <a:gd name="T45" fmla="*/ 28575 h 253364"/>
                <a:gd name="T46" fmla="*/ 196850 w 226059"/>
                <a:gd name="T47" fmla="*/ 225044 h 253364"/>
                <a:gd name="T48" fmla="*/ 150114 w 226059"/>
                <a:gd name="T49" fmla="*/ 225044 h 253364"/>
                <a:gd name="T50" fmla="*/ 150114 w 226059"/>
                <a:gd name="T51" fmla="*/ 28575 h 253364"/>
                <a:gd name="T52" fmla="*/ 196850 w 226059"/>
                <a:gd name="T53" fmla="*/ 28575 h 253364"/>
                <a:gd name="T54" fmla="*/ 196850 w 226059"/>
                <a:gd name="T55" fmla="*/ 0 h 253364"/>
                <a:gd name="T56" fmla="*/ 128270 w 226059"/>
                <a:gd name="T57" fmla="*/ 0 h 253364"/>
                <a:gd name="T58" fmla="*/ 121920 w 226059"/>
                <a:gd name="T59" fmla="*/ 6350 h 253364"/>
                <a:gd name="T60" fmla="*/ 121920 w 226059"/>
                <a:gd name="T61" fmla="*/ 246634 h 253364"/>
                <a:gd name="T62" fmla="*/ 128270 w 226059"/>
                <a:gd name="T63" fmla="*/ 252984 h 253364"/>
                <a:gd name="T64" fmla="*/ 218694 w 226059"/>
                <a:gd name="T65" fmla="*/ 252984 h 253364"/>
                <a:gd name="T66" fmla="*/ 225044 w 226059"/>
                <a:gd name="T67" fmla="*/ 247142 h 253364"/>
                <a:gd name="T68" fmla="*/ 225552 w 226059"/>
                <a:gd name="T69" fmla="*/ 238760 h 253364"/>
                <a:gd name="T70" fmla="*/ 225552 w 226059"/>
                <a:gd name="T71" fmla="*/ 225044 h 253364"/>
                <a:gd name="T72" fmla="*/ 225552 w 226059"/>
                <a:gd name="T73" fmla="*/ 28575 h 253364"/>
                <a:gd name="T74" fmla="*/ 225552 w 226059"/>
                <a:gd name="T75" fmla="*/ 6350 h 25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059" h="253364">
                  <a:moveTo>
                    <a:pt x="103632" y="102362"/>
                  </a:moveTo>
                  <a:lnTo>
                    <a:pt x="97282" y="96012"/>
                  </a:lnTo>
                  <a:lnTo>
                    <a:pt x="74930" y="96012"/>
                  </a:lnTo>
                  <a:lnTo>
                    <a:pt x="74930" y="124587"/>
                  </a:lnTo>
                  <a:lnTo>
                    <a:pt x="74930" y="224917"/>
                  </a:lnTo>
                  <a:lnTo>
                    <a:pt x="28194" y="224917"/>
                  </a:lnTo>
                  <a:lnTo>
                    <a:pt x="28194" y="124587"/>
                  </a:lnTo>
                  <a:lnTo>
                    <a:pt x="74930" y="124587"/>
                  </a:lnTo>
                  <a:lnTo>
                    <a:pt x="74930" y="96012"/>
                  </a:lnTo>
                  <a:lnTo>
                    <a:pt x="6350" y="96012"/>
                  </a:lnTo>
                  <a:lnTo>
                    <a:pt x="0" y="102362"/>
                  </a:lnTo>
                  <a:lnTo>
                    <a:pt x="0" y="246634"/>
                  </a:lnTo>
                  <a:lnTo>
                    <a:pt x="6350" y="252984"/>
                  </a:lnTo>
                  <a:lnTo>
                    <a:pt x="96774" y="252984"/>
                  </a:lnTo>
                  <a:lnTo>
                    <a:pt x="103124" y="247142"/>
                  </a:lnTo>
                  <a:lnTo>
                    <a:pt x="103632" y="238760"/>
                  </a:lnTo>
                  <a:lnTo>
                    <a:pt x="103632" y="224917"/>
                  </a:lnTo>
                  <a:lnTo>
                    <a:pt x="103632" y="124587"/>
                  </a:lnTo>
                  <a:lnTo>
                    <a:pt x="103632" y="102362"/>
                  </a:lnTo>
                  <a:close/>
                </a:path>
                <a:path w="226059" h="253364">
                  <a:moveTo>
                    <a:pt x="225552" y="6350"/>
                  </a:moveTo>
                  <a:lnTo>
                    <a:pt x="219202" y="0"/>
                  </a:lnTo>
                  <a:lnTo>
                    <a:pt x="196850" y="0"/>
                  </a:lnTo>
                  <a:lnTo>
                    <a:pt x="196850" y="28575"/>
                  </a:lnTo>
                  <a:lnTo>
                    <a:pt x="196850" y="225044"/>
                  </a:lnTo>
                  <a:lnTo>
                    <a:pt x="150114" y="225044"/>
                  </a:lnTo>
                  <a:lnTo>
                    <a:pt x="150114" y="28575"/>
                  </a:lnTo>
                  <a:lnTo>
                    <a:pt x="196850" y="28575"/>
                  </a:lnTo>
                  <a:lnTo>
                    <a:pt x="196850" y="0"/>
                  </a:lnTo>
                  <a:lnTo>
                    <a:pt x="128270" y="0"/>
                  </a:lnTo>
                  <a:lnTo>
                    <a:pt x="121920" y="6350"/>
                  </a:lnTo>
                  <a:lnTo>
                    <a:pt x="121920" y="246634"/>
                  </a:lnTo>
                  <a:lnTo>
                    <a:pt x="128270" y="252984"/>
                  </a:lnTo>
                  <a:lnTo>
                    <a:pt x="218694" y="252984"/>
                  </a:lnTo>
                  <a:lnTo>
                    <a:pt x="225044" y="247142"/>
                  </a:lnTo>
                  <a:lnTo>
                    <a:pt x="225552" y="238760"/>
                  </a:lnTo>
                  <a:lnTo>
                    <a:pt x="225552" y="225044"/>
                  </a:lnTo>
                  <a:lnTo>
                    <a:pt x="225552" y="28575"/>
                  </a:lnTo>
                  <a:lnTo>
                    <a:pt x="225552" y="6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7426" name="object 26">
              <a:extLst>
                <a:ext uri="{FF2B5EF4-FFF2-40B4-BE49-F238E27FC236}">
                  <a16:creationId xmlns:a16="http://schemas.microsoft.com/office/drawing/2014/main" id="{71B44C04-72E0-45E7-91B8-54CAB9A0A7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244" y="4684776"/>
              <a:ext cx="103631" cy="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object 27">
              <a:extLst>
                <a:ext uri="{FF2B5EF4-FFF2-40B4-BE49-F238E27FC236}">
                  <a16:creationId xmlns:a16="http://schemas.microsoft.com/office/drawing/2014/main" id="{A1B33944-4FA0-4E75-B3BF-BCC27A37EF6A}"/>
                </a:ext>
              </a:extLst>
            </p:cNvPr>
            <p:cNvSpPr>
              <a:spLocks/>
            </p:cNvSpPr>
            <p:nvPr/>
          </p:nvSpPr>
          <p:spPr bwMode="auto">
            <a:xfrm>
              <a:off x="7324598" y="4377054"/>
              <a:ext cx="271145" cy="268605"/>
            </a:xfrm>
            <a:custGeom>
              <a:avLst/>
              <a:gdLst>
                <a:gd name="T0" fmla="*/ 270764 w 271145"/>
                <a:gd name="T1" fmla="*/ 65786 h 268604"/>
                <a:gd name="T2" fmla="*/ 211201 w 271145"/>
                <a:gd name="T3" fmla="*/ 5461 h 268604"/>
                <a:gd name="T4" fmla="*/ 205359 w 271145"/>
                <a:gd name="T5" fmla="*/ 0 h 268604"/>
                <a:gd name="T6" fmla="*/ 196469 w 271145"/>
                <a:gd name="T7" fmla="*/ 0 h 268604"/>
                <a:gd name="T8" fmla="*/ 191135 w 271145"/>
                <a:gd name="T9" fmla="*/ 5461 h 268604"/>
                <a:gd name="T10" fmla="*/ 185928 w 271145"/>
                <a:gd name="T11" fmla="*/ 11303 h 268604"/>
                <a:gd name="T12" fmla="*/ 185928 w 271145"/>
                <a:gd name="T13" fmla="*/ 20320 h 268604"/>
                <a:gd name="T14" fmla="*/ 222745 w 271145"/>
                <a:gd name="T15" fmla="*/ 57708 h 268604"/>
                <a:gd name="T16" fmla="*/ 189014 w 271145"/>
                <a:gd name="T17" fmla="*/ 61163 h 268604"/>
                <a:gd name="T18" fmla="*/ 144081 w 271145"/>
                <a:gd name="T19" fmla="*/ 75260 h 268604"/>
                <a:gd name="T20" fmla="*/ 103174 w 271145"/>
                <a:gd name="T21" fmla="*/ 97637 h 268604"/>
                <a:gd name="T22" fmla="*/ 67360 w 271145"/>
                <a:gd name="T23" fmla="*/ 127368 h 268604"/>
                <a:gd name="T24" fmla="*/ 37757 w 271145"/>
                <a:gd name="T25" fmla="*/ 163550 h 268604"/>
                <a:gd name="T26" fmla="*/ 15443 w 271145"/>
                <a:gd name="T27" fmla="*/ 205270 h 268604"/>
                <a:gd name="T28" fmla="*/ 1524 w 271145"/>
                <a:gd name="T29" fmla="*/ 251587 h 268604"/>
                <a:gd name="T30" fmla="*/ 0 w 271145"/>
                <a:gd name="T31" fmla="*/ 259080 h 268604"/>
                <a:gd name="T32" fmla="*/ 5334 w 271145"/>
                <a:gd name="T33" fmla="*/ 266446 h 268604"/>
                <a:gd name="T34" fmla="*/ 12700 w 271145"/>
                <a:gd name="T35" fmla="*/ 268097 h 268604"/>
                <a:gd name="T36" fmla="*/ 15367 w 271145"/>
                <a:gd name="T37" fmla="*/ 268097 h 268604"/>
                <a:gd name="T38" fmla="*/ 22352 w 271145"/>
                <a:gd name="T39" fmla="*/ 268097 h 268604"/>
                <a:gd name="T40" fmla="*/ 28194 w 271145"/>
                <a:gd name="T41" fmla="*/ 263271 h 268604"/>
                <a:gd name="T42" fmla="*/ 29337 w 271145"/>
                <a:gd name="T43" fmla="*/ 257429 h 268604"/>
                <a:gd name="T44" fmla="*/ 44361 w 271145"/>
                <a:gd name="T45" fmla="*/ 209905 h 268604"/>
                <a:gd name="T46" fmla="*/ 69240 w 271145"/>
                <a:gd name="T47" fmla="*/ 168249 h 268604"/>
                <a:gd name="T48" fmla="*/ 102463 w 271145"/>
                <a:gd name="T49" fmla="*/ 133667 h 268604"/>
                <a:gd name="T50" fmla="*/ 142494 w 271145"/>
                <a:gd name="T51" fmla="*/ 107442 h 268604"/>
                <a:gd name="T52" fmla="*/ 187794 w 271145"/>
                <a:gd name="T53" fmla="*/ 90792 h 268604"/>
                <a:gd name="T54" fmla="*/ 219189 w 271145"/>
                <a:gd name="T55" fmla="*/ 87071 h 268604"/>
                <a:gd name="T56" fmla="*/ 191135 w 271145"/>
                <a:gd name="T57" fmla="*/ 115443 h 268604"/>
                <a:gd name="T58" fmla="*/ 185928 w 271145"/>
                <a:gd name="T59" fmla="*/ 121412 h 268604"/>
                <a:gd name="T60" fmla="*/ 185928 w 271145"/>
                <a:gd name="T61" fmla="*/ 130429 h 268604"/>
                <a:gd name="T62" fmla="*/ 193802 w 271145"/>
                <a:gd name="T63" fmla="*/ 138430 h 268604"/>
                <a:gd name="T64" fmla="*/ 197485 w 271145"/>
                <a:gd name="T65" fmla="*/ 140081 h 268604"/>
                <a:gd name="T66" fmla="*/ 201168 w 271145"/>
                <a:gd name="T67" fmla="*/ 140081 h 268604"/>
                <a:gd name="T68" fmla="*/ 204851 w 271145"/>
                <a:gd name="T69" fmla="*/ 140081 h 268604"/>
                <a:gd name="T70" fmla="*/ 208534 w 271145"/>
                <a:gd name="T71" fmla="*/ 138430 h 268604"/>
                <a:gd name="T72" fmla="*/ 211201 w 271145"/>
                <a:gd name="T73" fmla="*/ 135255 h 268604"/>
                <a:gd name="T74" fmla="*/ 270764 w 271145"/>
                <a:gd name="T75" fmla="*/ 74930 h 268604"/>
                <a:gd name="T76" fmla="*/ 270764 w 271145"/>
                <a:gd name="T77" fmla="*/ 65786 h 268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1145" h="268604">
                  <a:moveTo>
                    <a:pt x="270764" y="65786"/>
                  </a:moveTo>
                  <a:lnTo>
                    <a:pt x="211201" y="5461"/>
                  </a:lnTo>
                  <a:lnTo>
                    <a:pt x="205359" y="0"/>
                  </a:lnTo>
                  <a:lnTo>
                    <a:pt x="196469" y="0"/>
                  </a:lnTo>
                  <a:lnTo>
                    <a:pt x="191135" y="5461"/>
                  </a:lnTo>
                  <a:lnTo>
                    <a:pt x="185928" y="11303"/>
                  </a:lnTo>
                  <a:lnTo>
                    <a:pt x="185928" y="20320"/>
                  </a:lnTo>
                  <a:lnTo>
                    <a:pt x="222745" y="57708"/>
                  </a:lnTo>
                  <a:lnTo>
                    <a:pt x="189014" y="61163"/>
                  </a:lnTo>
                  <a:lnTo>
                    <a:pt x="144081" y="75260"/>
                  </a:lnTo>
                  <a:lnTo>
                    <a:pt x="103174" y="97637"/>
                  </a:lnTo>
                  <a:lnTo>
                    <a:pt x="67360" y="127368"/>
                  </a:lnTo>
                  <a:lnTo>
                    <a:pt x="37757" y="163550"/>
                  </a:lnTo>
                  <a:lnTo>
                    <a:pt x="15443" y="205270"/>
                  </a:lnTo>
                  <a:lnTo>
                    <a:pt x="1524" y="251587"/>
                  </a:lnTo>
                  <a:lnTo>
                    <a:pt x="0" y="259080"/>
                  </a:lnTo>
                  <a:lnTo>
                    <a:pt x="5334" y="266446"/>
                  </a:lnTo>
                  <a:lnTo>
                    <a:pt x="12700" y="268097"/>
                  </a:lnTo>
                  <a:lnTo>
                    <a:pt x="15367" y="268097"/>
                  </a:lnTo>
                  <a:lnTo>
                    <a:pt x="22352" y="268097"/>
                  </a:lnTo>
                  <a:lnTo>
                    <a:pt x="28194" y="263271"/>
                  </a:lnTo>
                  <a:lnTo>
                    <a:pt x="29337" y="257429"/>
                  </a:lnTo>
                  <a:lnTo>
                    <a:pt x="44361" y="209905"/>
                  </a:lnTo>
                  <a:lnTo>
                    <a:pt x="69240" y="168249"/>
                  </a:lnTo>
                  <a:lnTo>
                    <a:pt x="102463" y="133667"/>
                  </a:lnTo>
                  <a:lnTo>
                    <a:pt x="142494" y="107442"/>
                  </a:lnTo>
                  <a:lnTo>
                    <a:pt x="187794" y="90792"/>
                  </a:lnTo>
                  <a:lnTo>
                    <a:pt x="219189" y="87071"/>
                  </a:lnTo>
                  <a:lnTo>
                    <a:pt x="191135" y="115443"/>
                  </a:lnTo>
                  <a:lnTo>
                    <a:pt x="185928" y="121412"/>
                  </a:lnTo>
                  <a:lnTo>
                    <a:pt x="185928" y="130429"/>
                  </a:lnTo>
                  <a:lnTo>
                    <a:pt x="193802" y="138430"/>
                  </a:lnTo>
                  <a:lnTo>
                    <a:pt x="197485" y="140081"/>
                  </a:lnTo>
                  <a:lnTo>
                    <a:pt x="201168" y="140081"/>
                  </a:lnTo>
                  <a:lnTo>
                    <a:pt x="204851" y="140081"/>
                  </a:lnTo>
                  <a:lnTo>
                    <a:pt x="208534" y="138430"/>
                  </a:lnTo>
                  <a:lnTo>
                    <a:pt x="211201" y="135255"/>
                  </a:lnTo>
                  <a:lnTo>
                    <a:pt x="270764" y="74930"/>
                  </a:lnTo>
                  <a:lnTo>
                    <a:pt x="270764" y="657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17419" name="object 28">
            <a:extLst>
              <a:ext uri="{FF2B5EF4-FFF2-40B4-BE49-F238E27FC236}">
                <a16:creationId xmlns:a16="http://schemas.microsoft.com/office/drawing/2014/main" id="{8C566433-072F-49DE-B691-40C35332659C}"/>
              </a:ext>
            </a:extLst>
          </p:cNvPr>
          <p:cNvGrpSpPr>
            <a:grpSpLocks/>
          </p:cNvGrpSpPr>
          <p:nvPr/>
        </p:nvGrpSpPr>
        <p:grpSpPr bwMode="auto">
          <a:xfrm>
            <a:off x="7137400" y="3457575"/>
            <a:ext cx="660400" cy="661988"/>
            <a:chOff x="7136892" y="3457955"/>
            <a:chExt cx="661670" cy="661670"/>
          </a:xfrm>
        </p:grpSpPr>
        <p:sp>
          <p:nvSpPr>
            <p:cNvPr id="17422" name="object 29">
              <a:extLst>
                <a:ext uri="{FF2B5EF4-FFF2-40B4-BE49-F238E27FC236}">
                  <a16:creationId xmlns:a16="http://schemas.microsoft.com/office/drawing/2014/main" id="{F0577541-3ED4-411F-BE3E-92FC033B1904}"/>
                </a:ext>
              </a:extLst>
            </p:cNvPr>
            <p:cNvSpPr>
              <a:spLocks/>
            </p:cNvSpPr>
            <p:nvPr/>
          </p:nvSpPr>
          <p:spPr bwMode="auto">
            <a:xfrm>
              <a:off x="7136892" y="3457955"/>
              <a:ext cx="661670" cy="661670"/>
            </a:xfrm>
            <a:custGeom>
              <a:avLst/>
              <a:gdLst>
                <a:gd name="T0" fmla="*/ 330707 w 661670"/>
                <a:gd name="T1" fmla="*/ 0 h 661670"/>
                <a:gd name="T2" fmla="*/ 281842 w 661670"/>
                <a:gd name="T3" fmla="*/ 3586 h 661670"/>
                <a:gd name="T4" fmla="*/ 235202 w 661670"/>
                <a:gd name="T5" fmla="*/ 14003 h 661670"/>
                <a:gd name="T6" fmla="*/ 191298 w 661670"/>
                <a:gd name="T7" fmla="*/ 30739 h 661670"/>
                <a:gd name="T8" fmla="*/ 150642 w 661670"/>
                <a:gd name="T9" fmla="*/ 53283 h 661670"/>
                <a:gd name="T10" fmla="*/ 113746 w 661670"/>
                <a:gd name="T11" fmla="*/ 81123 h 661670"/>
                <a:gd name="T12" fmla="*/ 81123 w 661670"/>
                <a:gd name="T13" fmla="*/ 113746 h 661670"/>
                <a:gd name="T14" fmla="*/ 53283 w 661670"/>
                <a:gd name="T15" fmla="*/ 150642 h 661670"/>
                <a:gd name="T16" fmla="*/ 30739 w 661670"/>
                <a:gd name="T17" fmla="*/ 191298 h 661670"/>
                <a:gd name="T18" fmla="*/ 14003 w 661670"/>
                <a:gd name="T19" fmla="*/ 235202 h 661670"/>
                <a:gd name="T20" fmla="*/ 3586 w 661670"/>
                <a:gd name="T21" fmla="*/ 281842 h 661670"/>
                <a:gd name="T22" fmla="*/ 0 w 661670"/>
                <a:gd name="T23" fmla="*/ 330708 h 661670"/>
                <a:gd name="T24" fmla="*/ 3586 w 661670"/>
                <a:gd name="T25" fmla="*/ 379573 h 661670"/>
                <a:gd name="T26" fmla="*/ 14003 w 661670"/>
                <a:gd name="T27" fmla="*/ 426213 h 661670"/>
                <a:gd name="T28" fmla="*/ 30739 w 661670"/>
                <a:gd name="T29" fmla="*/ 470117 h 661670"/>
                <a:gd name="T30" fmla="*/ 53283 w 661670"/>
                <a:gd name="T31" fmla="*/ 510773 h 661670"/>
                <a:gd name="T32" fmla="*/ 81123 w 661670"/>
                <a:gd name="T33" fmla="*/ 547669 h 661670"/>
                <a:gd name="T34" fmla="*/ 113746 w 661670"/>
                <a:gd name="T35" fmla="*/ 580292 h 661670"/>
                <a:gd name="T36" fmla="*/ 150642 w 661670"/>
                <a:gd name="T37" fmla="*/ 608132 h 661670"/>
                <a:gd name="T38" fmla="*/ 191298 w 661670"/>
                <a:gd name="T39" fmla="*/ 630676 h 661670"/>
                <a:gd name="T40" fmla="*/ 235202 w 661670"/>
                <a:gd name="T41" fmla="*/ 647412 h 661670"/>
                <a:gd name="T42" fmla="*/ 281842 w 661670"/>
                <a:gd name="T43" fmla="*/ 657829 h 661670"/>
                <a:gd name="T44" fmla="*/ 330707 w 661670"/>
                <a:gd name="T45" fmla="*/ 661416 h 661670"/>
                <a:gd name="T46" fmla="*/ 379573 w 661670"/>
                <a:gd name="T47" fmla="*/ 657829 h 661670"/>
                <a:gd name="T48" fmla="*/ 426213 w 661670"/>
                <a:gd name="T49" fmla="*/ 647412 h 661670"/>
                <a:gd name="T50" fmla="*/ 470117 w 661670"/>
                <a:gd name="T51" fmla="*/ 630676 h 661670"/>
                <a:gd name="T52" fmla="*/ 510773 w 661670"/>
                <a:gd name="T53" fmla="*/ 608132 h 661670"/>
                <a:gd name="T54" fmla="*/ 547669 w 661670"/>
                <a:gd name="T55" fmla="*/ 580292 h 661670"/>
                <a:gd name="T56" fmla="*/ 580292 w 661670"/>
                <a:gd name="T57" fmla="*/ 547669 h 661670"/>
                <a:gd name="T58" fmla="*/ 608132 w 661670"/>
                <a:gd name="T59" fmla="*/ 510773 h 661670"/>
                <a:gd name="T60" fmla="*/ 630676 w 661670"/>
                <a:gd name="T61" fmla="*/ 470117 h 661670"/>
                <a:gd name="T62" fmla="*/ 647412 w 661670"/>
                <a:gd name="T63" fmla="*/ 426213 h 661670"/>
                <a:gd name="T64" fmla="*/ 657829 w 661670"/>
                <a:gd name="T65" fmla="*/ 379573 h 661670"/>
                <a:gd name="T66" fmla="*/ 661415 w 661670"/>
                <a:gd name="T67" fmla="*/ 330708 h 661670"/>
                <a:gd name="T68" fmla="*/ 657829 w 661670"/>
                <a:gd name="T69" fmla="*/ 281842 h 661670"/>
                <a:gd name="T70" fmla="*/ 647412 w 661670"/>
                <a:gd name="T71" fmla="*/ 235202 h 661670"/>
                <a:gd name="T72" fmla="*/ 630676 w 661670"/>
                <a:gd name="T73" fmla="*/ 191298 h 661670"/>
                <a:gd name="T74" fmla="*/ 608132 w 661670"/>
                <a:gd name="T75" fmla="*/ 150642 h 661670"/>
                <a:gd name="T76" fmla="*/ 580292 w 661670"/>
                <a:gd name="T77" fmla="*/ 113746 h 661670"/>
                <a:gd name="T78" fmla="*/ 547669 w 661670"/>
                <a:gd name="T79" fmla="*/ 81123 h 661670"/>
                <a:gd name="T80" fmla="*/ 510773 w 661670"/>
                <a:gd name="T81" fmla="*/ 53283 h 661670"/>
                <a:gd name="T82" fmla="*/ 470117 w 661670"/>
                <a:gd name="T83" fmla="*/ 30739 h 661670"/>
                <a:gd name="T84" fmla="*/ 426213 w 661670"/>
                <a:gd name="T85" fmla="*/ 14003 h 661670"/>
                <a:gd name="T86" fmla="*/ 379573 w 661670"/>
                <a:gd name="T87" fmla="*/ 3586 h 661670"/>
                <a:gd name="T88" fmla="*/ 330707 w 661670"/>
                <a:gd name="T89" fmla="*/ 0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1670" h="661670">
                  <a:moveTo>
                    <a:pt x="330707" y="0"/>
                  </a:moveTo>
                  <a:lnTo>
                    <a:pt x="281842" y="3586"/>
                  </a:lnTo>
                  <a:lnTo>
                    <a:pt x="235202" y="14003"/>
                  </a:lnTo>
                  <a:lnTo>
                    <a:pt x="191298" y="30739"/>
                  </a:lnTo>
                  <a:lnTo>
                    <a:pt x="150642" y="53283"/>
                  </a:lnTo>
                  <a:lnTo>
                    <a:pt x="113746" y="81123"/>
                  </a:lnTo>
                  <a:lnTo>
                    <a:pt x="81123" y="113746"/>
                  </a:lnTo>
                  <a:lnTo>
                    <a:pt x="53283" y="150642"/>
                  </a:lnTo>
                  <a:lnTo>
                    <a:pt x="30739" y="191298"/>
                  </a:lnTo>
                  <a:lnTo>
                    <a:pt x="14003" y="235202"/>
                  </a:lnTo>
                  <a:lnTo>
                    <a:pt x="3586" y="281842"/>
                  </a:lnTo>
                  <a:lnTo>
                    <a:pt x="0" y="330708"/>
                  </a:lnTo>
                  <a:lnTo>
                    <a:pt x="3586" y="379573"/>
                  </a:lnTo>
                  <a:lnTo>
                    <a:pt x="14003" y="426213"/>
                  </a:lnTo>
                  <a:lnTo>
                    <a:pt x="30739" y="470117"/>
                  </a:lnTo>
                  <a:lnTo>
                    <a:pt x="53283" y="510773"/>
                  </a:lnTo>
                  <a:lnTo>
                    <a:pt x="81123" y="547669"/>
                  </a:lnTo>
                  <a:lnTo>
                    <a:pt x="113746" y="580292"/>
                  </a:lnTo>
                  <a:lnTo>
                    <a:pt x="150642" y="608132"/>
                  </a:lnTo>
                  <a:lnTo>
                    <a:pt x="191298" y="630676"/>
                  </a:lnTo>
                  <a:lnTo>
                    <a:pt x="235202" y="647412"/>
                  </a:lnTo>
                  <a:lnTo>
                    <a:pt x="281842" y="657829"/>
                  </a:lnTo>
                  <a:lnTo>
                    <a:pt x="330707" y="661416"/>
                  </a:lnTo>
                  <a:lnTo>
                    <a:pt x="379573" y="657829"/>
                  </a:lnTo>
                  <a:lnTo>
                    <a:pt x="426213" y="647412"/>
                  </a:lnTo>
                  <a:lnTo>
                    <a:pt x="470117" y="630676"/>
                  </a:lnTo>
                  <a:lnTo>
                    <a:pt x="510773" y="608132"/>
                  </a:lnTo>
                  <a:lnTo>
                    <a:pt x="547669" y="580292"/>
                  </a:lnTo>
                  <a:lnTo>
                    <a:pt x="580292" y="547669"/>
                  </a:lnTo>
                  <a:lnTo>
                    <a:pt x="608132" y="510773"/>
                  </a:lnTo>
                  <a:lnTo>
                    <a:pt x="630676" y="470117"/>
                  </a:lnTo>
                  <a:lnTo>
                    <a:pt x="647412" y="426213"/>
                  </a:lnTo>
                  <a:lnTo>
                    <a:pt x="657829" y="379573"/>
                  </a:lnTo>
                  <a:lnTo>
                    <a:pt x="661415" y="330708"/>
                  </a:lnTo>
                  <a:lnTo>
                    <a:pt x="657829" y="281842"/>
                  </a:lnTo>
                  <a:lnTo>
                    <a:pt x="647412" y="235202"/>
                  </a:lnTo>
                  <a:lnTo>
                    <a:pt x="630676" y="191298"/>
                  </a:lnTo>
                  <a:lnTo>
                    <a:pt x="608132" y="150642"/>
                  </a:lnTo>
                  <a:lnTo>
                    <a:pt x="580292" y="113746"/>
                  </a:lnTo>
                  <a:lnTo>
                    <a:pt x="547669" y="81123"/>
                  </a:lnTo>
                  <a:lnTo>
                    <a:pt x="510773" y="53283"/>
                  </a:lnTo>
                  <a:lnTo>
                    <a:pt x="470117" y="30739"/>
                  </a:lnTo>
                  <a:lnTo>
                    <a:pt x="426213" y="14003"/>
                  </a:lnTo>
                  <a:lnTo>
                    <a:pt x="379573" y="3586"/>
                  </a:lnTo>
                  <a:lnTo>
                    <a:pt x="33070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7423" name="object 30">
              <a:extLst>
                <a:ext uri="{FF2B5EF4-FFF2-40B4-BE49-F238E27FC236}">
                  <a16:creationId xmlns:a16="http://schemas.microsoft.com/office/drawing/2014/main" id="{E25DB6D2-74E5-4B6B-8F74-32B9F6E30DD8}"/>
                </a:ext>
              </a:extLst>
            </p:cNvPr>
            <p:cNvSpPr>
              <a:spLocks/>
            </p:cNvSpPr>
            <p:nvPr/>
          </p:nvSpPr>
          <p:spPr bwMode="auto">
            <a:xfrm>
              <a:off x="7287768" y="3665219"/>
              <a:ext cx="376555" cy="273050"/>
            </a:xfrm>
            <a:custGeom>
              <a:avLst/>
              <a:gdLst>
                <a:gd name="T0" fmla="*/ 103632 w 376554"/>
                <a:gd name="T1" fmla="*/ 153924 h 273050"/>
                <a:gd name="T2" fmla="*/ 67056 w 376554"/>
                <a:gd name="T3" fmla="*/ 153924 h 273050"/>
                <a:gd name="T4" fmla="*/ 67056 w 376554"/>
                <a:gd name="T5" fmla="*/ 185928 h 273050"/>
                <a:gd name="T6" fmla="*/ 103632 w 376554"/>
                <a:gd name="T7" fmla="*/ 185928 h 273050"/>
                <a:gd name="T8" fmla="*/ 103632 w 376554"/>
                <a:gd name="T9" fmla="*/ 153924 h 273050"/>
                <a:gd name="T10" fmla="*/ 376428 w 376554"/>
                <a:gd name="T11" fmla="*/ 38608 h 273050"/>
                <a:gd name="T12" fmla="*/ 352958 w 376554"/>
                <a:gd name="T13" fmla="*/ 3022 h 273050"/>
                <a:gd name="T14" fmla="*/ 344043 w 376554"/>
                <a:gd name="T15" fmla="*/ 1231 h 273050"/>
                <a:gd name="T16" fmla="*/ 344043 w 376554"/>
                <a:gd name="T17" fmla="*/ 35560 h 273050"/>
                <a:gd name="T18" fmla="*/ 344043 w 376554"/>
                <a:gd name="T19" fmla="*/ 71628 h 273050"/>
                <a:gd name="T20" fmla="*/ 344043 w 376554"/>
                <a:gd name="T21" fmla="*/ 103632 h 273050"/>
                <a:gd name="T22" fmla="*/ 344043 w 376554"/>
                <a:gd name="T23" fmla="*/ 237871 h 273050"/>
                <a:gd name="T24" fmla="*/ 340995 w 376554"/>
                <a:gd name="T25" fmla="*/ 240284 h 273050"/>
                <a:gd name="T26" fmla="*/ 36322 w 376554"/>
                <a:gd name="T27" fmla="*/ 240284 h 273050"/>
                <a:gd name="T28" fmla="*/ 33909 w 376554"/>
                <a:gd name="T29" fmla="*/ 237236 h 273050"/>
                <a:gd name="T30" fmla="*/ 33909 w 376554"/>
                <a:gd name="T31" fmla="*/ 103632 h 273050"/>
                <a:gd name="T32" fmla="*/ 344043 w 376554"/>
                <a:gd name="T33" fmla="*/ 103632 h 273050"/>
                <a:gd name="T34" fmla="*/ 344043 w 376554"/>
                <a:gd name="T35" fmla="*/ 71628 h 273050"/>
                <a:gd name="T36" fmla="*/ 33909 w 376554"/>
                <a:gd name="T37" fmla="*/ 71628 h 273050"/>
                <a:gd name="T38" fmla="*/ 33909 w 376554"/>
                <a:gd name="T39" fmla="*/ 34925 h 273050"/>
                <a:gd name="T40" fmla="*/ 36957 w 376554"/>
                <a:gd name="T41" fmla="*/ 32512 h 273050"/>
                <a:gd name="T42" fmla="*/ 341630 w 376554"/>
                <a:gd name="T43" fmla="*/ 32512 h 273050"/>
                <a:gd name="T44" fmla="*/ 344043 w 376554"/>
                <a:gd name="T45" fmla="*/ 35560 h 273050"/>
                <a:gd name="T46" fmla="*/ 344043 w 376554"/>
                <a:gd name="T47" fmla="*/ 1231 h 273050"/>
                <a:gd name="T48" fmla="*/ 337947 w 376554"/>
                <a:gd name="T49" fmla="*/ 0 h 273050"/>
                <a:gd name="T50" fmla="*/ 40005 w 376554"/>
                <a:gd name="T51" fmla="*/ 0 h 273050"/>
                <a:gd name="T52" fmla="*/ 24980 w 376554"/>
                <a:gd name="T53" fmla="*/ 3022 h 273050"/>
                <a:gd name="T54" fmla="*/ 12763 w 376554"/>
                <a:gd name="T55" fmla="*/ 11264 h 273050"/>
                <a:gd name="T56" fmla="*/ 4533 w 376554"/>
                <a:gd name="T57" fmla="*/ 23533 h 273050"/>
                <a:gd name="T58" fmla="*/ 1524 w 376554"/>
                <a:gd name="T59" fmla="*/ 38608 h 273050"/>
                <a:gd name="T60" fmla="*/ 1524 w 376554"/>
                <a:gd name="T61" fmla="*/ 77279 h 273050"/>
                <a:gd name="T62" fmla="*/ 0 w 376554"/>
                <a:gd name="T63" fmla="*/ 78740 h 273050"/>
                <a:gd name="T64" fmla="*/ 0 w 376554"/>
                <a:gd name="T65" fmla="*/ 96520 h 273050"/>
                <a:gd name="T66" fmla="*/ 1524 w 376554"/>
                <a:gd name="T67" fmla="*/ 97993 h 273050"/>
                <a:gd name="T68" fmla="*/ 1524 w 376554"/>
                <a:gd name="T69" fmla="*/ 234188 h 273050"/>
                <a:gd name="T70" fmla="*/ 4533 w 376554"/>
                <a:gd name="T71" fmla="*/ 249275 h 273050"/>
                <a:gd name="T72" fmla="*/ 12750 w 376554"/>
                <a:gd name="T73" fmla="*/ 261543 h 273050"/>
                <a:gd name="T74" fmla="*/ 24980 w 376554"/>
                <a:gd name="T75" fmla="*/ 269786 h 273050"/>
                <a:gd name="T76" fmla="*/ 40005 w 376554"/>
                <a:gd name="T77" fmla="*/ 272796 h 273050"/>
                <a:gd name="T78" fmla="*/ 337947 w 376554"/>
                <a:gd name="T79" fmla="*/ 272796 h 273050"/>
                <a:gd name="T80" fmla="*/ 373405 w 376554"/>
                <a:gd name="T81" fmla="*/ 249275 h 273050"/>
                <a:gd name="T82" fmla="*/ 376428 w 376554"/>
                <a:gd name="T83" fmla="*/ 234188 h 273050"/>
                <a:gd name="T84" fmla="*/ 376428 w 376554"/>
                <a:gd name="T85" fmla="*/ 96520 h 273050"/>
                <a:gd name="T86" fmla="*/ 376428 w 376554"/>
                <a:gd name="T87" fmla="*/ 78740 h 273050"/>
                <a:gd name="T88" fmla="*/ 376428 w 376554"/>
                <a:gd name="T89" fmla="*/ 38608 h 27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6554" h="273050">
                  <a:moveTo>
                    <a:pt x="103632" y="153924"/>
                  </a:moveTo>
                  <a:lnTo>
                    <a:pt x="67056" y="153924"/>
                  </a:lnTo>
                  <a:lnTo>
                    <a:pt x="67056" y="185928"/>
                  </a:lnTo>
                  <a:lnTo>
                    <a:pt x="103632" y="185928"/>
                  </a:lnTo>
                  <a:lnTo>
                    <a:pt x="103632" y="153924"/>
                  </a:lnTo>
                  <a:close/>
                </a:path>
                <a:path w="376554" h="273050">
                  <a:moveTo>
                    <a:pt x="376428" y="38608"/>
                  </a:moveTo>
                  <a:lnTo>
                    <a:pt x="352958" y="3022"/>
                  </a:lnTo>
                  <a:lnTo>
                    <a:pt x="344043" y="1231"/>
                  </a:lnTo>
                  <a:lnTo>
                    <a:pt x="344043" y="35560"/>
                  </a:lnTo>
                  <a:lnTo>
                    <a:pt x="344043" y="71628"/>
                  </a:lnTo>
                  <a:lnTo>
                    <a:pt x="344043" y="103632"/>
                  </a:lnTo>
                  <a:lnTo>
                    <a:pt x="344043" y="237871"/>
                  </a:lnTo>
                  <a:lnTo>
                    <a:pt x="340995" y="240284"/>
                  </a:lnTo>
                  <a:lnTo>
                    <a:pt x="36322" y="240284"/>
                  </a:lnTo>
                  <a:lnTo>
                    <a:pt x="33909" y="237236"/>
                  </a:lnTo>
                  <a:lnTo>
                    <a:pt x="33909" y="103632"/>
                  </a:lnTo>
                  <a:lnTo>
                    <a:pt x="344043" y="103632"/>
                  </a:lnTo>
                  <a:lnTo>
                    <a:pt x="344043" y="71628"/>
                  </a:lnTo>
                  <a:lnTo>
                    <a:pt x="33909" y="71628"/>
                  </a:lnTo>
                  <a:lnTo>
                    <a:pt x="33909" y="34925"/>
                  </a:lnTo>
                  <a:lnTo>
                    <a:pt x="36957" y="32512"/>
                  </a:lnTo>
                  <a:lnTo>
                    <a:pt x="341630" y="32512"/>
                  </a:lnTo>
                  <a:lnTo>
                    <a:pt x="344043" y="35560"/>
                  </a:lnTo>
                  <a:lnTo>
                    <a:pt x="344043" y="1231"/>
                  </a:lnTo>
                  <a:lnTo>
                    <a:pt x="337947" y="0"/>
                  </a:lnTo>
                  <a:lnTo>
                    <a:pt x="40005" y="0"/>
                  </a:lnTo>
                  <a:lnTo>
                    <a:pt x="24980" y="3022"/>
                  </a:lnTo>
                  <a:lnTo>
                    <a:pt x="12763" y="11264"/>
                  </a:lnTo>
                  <a:lnTo>
                    <a:pt x="4533" y="23533"/>
                  </a:lnTo>
                  <a:lnTo>
                    <a:pt x="1524" y="38608"/>
                  </a:lnTo>
                  <a:lnTo>
                    <a:pt x="1524" y="77279"/>
                  </a:lnTo>
                  <a:lnTo>
                    <a:pt x="0" y="78740"/>
                  </a:lnTo>
                  <a:lnTo>
                    <a:pt x="0" y="96520"/>
                  </a:lnTo>
                  <a:lnTo>
                    <a:pt x="1524" y="97993"/>
                  </a:lnTo>
                  <a:lnTo>
                    <a:pt x="1524" y="234188"/>
                  </a:lnTo>
                  <a:lnTo>
                    <a:pt x="4533" y="249275"/>
                  </a:lnTo>
                  <a:lnTo>
                    <a:pt x="12750" y="261543"/>
                  </a:lnTo>
                  <a:lnTo>
                    <a:pt x="24980" y="269786"/>
                  </a:lnTo>
                  <a:lnTo>
                    <a:pt x="40005" y="272796"/>
                  </a:lnTo>
                  <a:lnTo>
                    <a:pt x="337947" y="272796"/>
                  </a:lnTo>
                  <a:lnTo>
                    <a:pt x="373405" y="249275"/>
                  </a:lnTo>
                  <a:lnTo>
                    <a:pt x="376428" y="234188"/>
                  </a:lnTo>
                  <a:lnTo>
                    <a:pt x="376428" y="96520"/>
                  </a:lnTo>
                  <a:lnTo>
                    <a:pt x="376428" y="78740"/>
                  </a:lnTo>
                  <a:lnTo>
                    <a:pt x="376428" y="386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31" name="object 31">
            <a:extLst>
              <a:ext uri="{FF2B5EF4-FFF2-40B4-BE49-F238E27FC236}">
                <a16:creationId xmlns:a16="http://schemas.microsoft.com/office/drawing/2014/main" id="{B723E8F3-1E24-4509-A757-1636FF1EC5E5}"/>
              </a:ext>
            </a:extLst>
          </p:cNvPr>
          <p:cNvSpPr txBox="1"/>
          <p:nvPr/>
        </p:nvSpPr>
        <p:spPr>
          <a:xfrm>
            <a:off x="1743075" y="2951163"/>
            <a:ext cx="2482850" cy="373062"/>
          </a:xfrm>
          <a:prstGeom prst="rect">
            <a:avLst/>
          </a:prstGeom>
        </p:spPr>
        <p:txBody>
          <a:bodyPr lIns="0" tIns="3302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300"/>
              </a:lnSpc>
              <a:spcBef>
                <a:spcPts val="263"/>
              </a:spcBef>
            </a:pPr>
            <a:r>
              <a:rPr lang="pt-BR" altLang="pt-BR" sz="1200">
                <a:solidFill>
                  <a:srgbClr val="252525"/>
                </a:solidFill>
                <a:latin typeface="Carlito"/>
                <a:ea typeface="Carlito"/>
                <a:cs typeface="Carlito"/>
              </a:rPr>
              <a:t>imagens aqui de acordo com a temática dos bullets limitada ao meio do slide.</a:t>
            </a:r>
            <a:endParaRPr lang="pt-BR" altLang="pt-BR" sz="1200">
              <a:solidFill>
                <a:srgbClr val="000000"/>
              </a:solidFill>
              <a:latin typeface="Carlito"/>
              <a:ea typeface="Carlito"/>
              <a:cs typeface="Carlito"/>
            </a:endParaRPr>
          </a:p>
        </p:txBody>
      </p:sp>
      <p:sp>
        <p:nvSpPr>
          <p:cNvPr id="32" name="object 32">
            <a:extLst>
              <a:ext uri="{FF2B5EF4-FFF2-40B4-BE49-F238E27FC236}">
                <a16:creationId xmlns:a16="http://schemas.microsoft.com/office/drawing/2014/main" id="{92D9E556-9329-4A57-BF5C-FBEC6D6D5BC2}"/>
              </a:ext>
            </a:extLst>
          </p:cNvPr>
          <p:cNvSpPr txBox="1"/>
          <p:nvPr/>
        </p:nvSpPr>
        <p:spPr>
          <a:xfrm>
            <a:off x="1743075" y="3406775"/>
            <a:ext cx="2173288" cy="207963"/>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252525"/>
                </a:solidFill>
                <a:latin typeface="Carlito"/>
                <a:cs typeface="Carlito"/>
              </a:rPr>
              <a:t>Os</a:t>
            </a:r>
            <a:r>
              <a:rPr sz="1200" kern="0" spc="-20" dirty="0">
                <a:solidFill>
                  <a:srgbClr val="252525"/>
                </a:solidFill>
                <a:latin typeface="Carlito"/>
                <a:cs typeface="Carlito"/>
              </a:rPr>
              <a:t> </a:t>
            </a:r>
            <a:r>
              <a:rPr sz="1200" kern="0" dirty="0">
                <a:solidFill>
                  <a:srgbClr val="252525"/>
                </a:solidFill>
                <a:latin typeface="Carlito"/>
                <a:cs typeface="Carlito"/>
              </a:rPr>
              <a:t>bullets</a:t>
            </a:r>
            <a:r>
              <a:rPr sz="1200" kern="0" spc="-40" dirty="0">
                <a:solidFill>
                  <a:srgbClr val="252525"/>
                </a:solidFill>
                <a:latin typeface="Carlito"/>
                <a:cs typeface="Carlito"/>
              </a:rPr>
              <a:t> </a:t>
            </a:r>
            <a:r>
              <a:rPr sz="1200" kern="0" dirty="0">
                <a:solidFill>
                  <a:srgbClr val="252525"/>
                </a:solidFill>
                <a:latin typeface="Carlito"/>
                <a:cs typeface="Carlito"/>
              </a:rPr>
              <a:t>estão</a:t>
            </a:r>
            <a:r>
              <a:rPr sz="1200" kern="0" spc="-20" dirty="0">
                <a:solidFill>
                  <a:srgbClr val="252525"/>
                </a:solidFill>
                <a:latin typeface="Carlito"/>
                <a:cs typeface="Carlito"/>
              </a:rPr>
              <a:t> </a:t>
            </a:r>
            <a:r>
              <a:rPr sz="1200" kern="0" dirty="0">
                <a:solidFill>
                  <a:srgbClr val="252525"/>
                </a:solidFill>
                <a:latin typeface="Carlito"/>
                <a:cs typeface="Carlito"/>
              </a:rPr>
              <a:t>nos</a:t>
            </a:r>
            <a:r>
              <a:rPr sz="1200" kern="0" spc="-20" dirty="0">
                <a:solidFill>
                  <a:srgbClr val="252525"/>
                </a:solidFill>
                <a:latin typeface="Carlito"/>
                <a:cs typeface="Carlito"/>
              </a:rPr>
              <a:t> </a:t>
            </a:r>
            <a:r>
              <a:rPr sz="1200" kern="0" dirty="0">
                <a:solidFill>
                  <a:srgbClr val="252525"/>
                </a:solidFill>
                <a:latin typeface="Carlito"/>
                <a:cs typeface="Carlito"/>
              </a:rPr>
              <a:t>slides</a:t>
            </a:r>
            <a:r>
              <a:rPr sz="1200" kern="0" spc="-25" dirty="0">
                <a:solidFill>
                  <a:srgbClr val="252525"/>
                </a:solidFill>
                <a:latin typeface="Carlito"/>
                <a:cs typeface="Carlito"/>
              </a:rPr>
              <a:t> </a:t>
            </a:r>
            <a:r>
              <a:rPr sz="1200" kern="0" dirty="0">
                <a:solidFill>
                  <a:srgbClr val="252525"/>
                </a:solidFill>
                <a:latin typeface="Carlito"/>
                <a:cs typeface="Carlito"/>
              </a:rPr>
              <a:t>44</a:t>
            </a:r>
            <a:r>
              <a:rPr sz="1200" kern="0" spc="-20" dirty="0">
                <a:solidFill>
                  <a:srgbClr val="252525"/>
                </a:solidFill>
                <a:latin typeface="Carlito"/>
                <a:cs typeface="Carlito"/>
              </a:rPr>
              <a:t> </a:t>
            </a:r>
            <a:r>
              <a:rPr sz="1200" kern="0" dirty="0">
                <a:solidFill>
                  <a:srgbClr val="252525"/>
                </a:solidFill>
                <a:latin typeface="Carlito"/>
                <a:cs typeface="Carlito"/>
              </a:rPr>
              <a:t>a</a:t>
            </a:r>
            <a:r>
              <a:rPr sz="1200" kern="0" spc="-25" dirty="0">
                <a:solidFill>
                  <a:srgbClr val="252525"/>
                </a:solidFill>
                <a:latin typeface="Carlito"/>
                <a:cs typeface="Carlito"/>
              </a:rPr>
              <a:t> 54.</a:t>
            </a:r>
            <a:endParaRPr sz="1200" kern="0">
              <a:solidFill>
                <a:sysClr val="windowText" lastClr="000000"/>
              </a:solidFill>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object 2">
            <a:extLst>
              <a:ext uri="{FF2B5EF4-FFF2-40B4-BE49-F238E27FC236}">
                <a16:creationId xmlns:a16="http://schemas.microsoft.com/office/drawing/2014/main" id="{AF5152B5-1946-45BD-89AE-F7381E03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5580DB8-BEBC-458E-A422-25DB584616DC}"/>
              </a:ext>
            </a:extLst>
          </p:cNvPr>
          <p:cNvSpPr txBox="1"/>
          <p:nvPr/>
        </p:nvSpPr>
        <p:spPr>
          <a:xfrm>
            <a:off x="1647825" y="4151313"/>
            <a:ext cx="1147763" cy="547687"/>
          </a:xfrm>
          <a:prstGeom prst="rect">
            <a:avLst/>
          </a:prstGeom>
        </p:spPr>
        <p:txBody>
          <a:bodyPr lIns="0" tIns="43815" rIns="0" bIns="0">
            <a:spAutoFit/>
          </a:bodyPr>
          <a:lstStyle>
            <a:lvl1pPr marL="373063" indent="-360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938"/>
              </a:lnSpc>
              <a:spcBef>
                <a:spcPts val="350"/>
              </a:spcBef>
            </a:pPr>
            <a:r>
              <a:rPr lang="pt-BR" altLang="pt-BR">
                <a:solidFill>
                  <a:srgbClr val="FFFFFF"/>
                </a:solidFill>
                <a:latin typeface="Carlito"/>
                <a:ea typeface="Carlito"/>
                <a:cs typeface="Carlito"/>
              </a:rPr>
              <a:t>Inserir texto aqui</a:t>
            </a:r>
            <a:endParaRPr lang="pt-BR" altLang="pt-BR">
              <a:solidFill>
                <a:srgbClr val="000000"/>
              </a:solidFill>
              <a:latin typeface="Carlito"/>
              <a:ea typeface="Carlito"/>
              <a:cs typeface="Carlito"/>
            </a:endParaRPr>
          </a:p>
        </p:txBody>
      </p:sp>
      <p:grpSp>
        <p:nvGrpSpPr>
          <p:cNvPr id="18436" name="object 4">
            <a:extLst>
              <a:ext uri="{FF2B5EF4-FFF2-40B4-BE49-F238E27FC236}">
                <a16:creationId xmlns:a16="http://schemas.microsoft.com/office/drawing/2014/main" id="{4393B31E-168A-47A2-AC88-A2033D5A4883}"/>
              </a:ext>
            </a:extLst>
          </p:cNvPr>
          <p:cNvGrpSpPr>
            <a:grpSpLocks/>
          </p:cNvGrpSpPr>
          <p:nvPr/>
        </p:nvGrpSpPr>
        <p:grpSpPr bwMode="auto">
          <a:xfrm>
            <a:off x="4029075" y="2255838"/>
            <a:ext cx="1427163" cy="1423987"/>
            <a:chOff x="4029455" y="2255520"/>
            <a:chExt cx="1426845" cy="1424940"/>
          </a:xfrm>
        </p:grpSpPr>
        <p:sp>
          <p:nvSpPr>
            <p:cNvPr id="18453" name="object 5">
              <a:extLst>
                <a:ext uri="{FF2B5EF4-FFF2-40B4-BE49-F238E27FC236}">
                  <a16:creationId xmlns:a16="http://schemas.microsoft.com/office/drawing/2014/main" id="{35F95023-8D95-40F6-AC39-D8DB50CEADF4}"/>
                </a:ext>
              </a:extLst>
            </p:cNvPr>
            <p:cNvSpPr>
              <a:spLocks/>
            </p:cNvSpPr>
            <p:nvPr/>
          </p:nvSpPr>
          <p:spPr bwMode="auto">
            <a:xfrm>
              <a:off x="4029455" y="2255520"/>
              <a:ext cx="1426845" cy="1424940"/>
            </a:xfrm>
            <a:custGeom>
              <a:avLst/>
              <a:gdLst>
                <a:gd name="T0" fmla="*/ 664394 w 1426845"/>
                <a:gd name="T1" fmla="*/ 1643 h 1424939"/>
                <a:gd name="T2" fmla="*/ 569477 w 1426845"/>
                <a:gd name="T3" fmla="*/ 14476 h 1424939"/>
                <a:gd name="T4" fmla="*/ 478945 w 1426845"/>
                <a:gd name="T5" fmla="*/ 39327 h 1424939"/>
                <a:gd name="T6" fmla="*/ 393649 w 1426845"/>
                <a:gd name="T7" fmla="*/ 75348 h 1424939"/>
                <a:gd name="T8" fmla="*/ 314436 w 1426845"/>
                <a:gd name="T9" fmla="*/ 121689 h 1424939"/>
                <a:gd name="T10" fmla="*/ 242157 w 1426845"/>
                <a:gd name="T11" fmla="*/ 177500 h 1424939"/>
                <a:gd name="T12" fmla="*/ 177660 w 1426845"/>
                <a:gd name="T13" fmla="*/ 241933 h 1424939"/>
                <a:gd name="T14" fmla="*/ 121796 w 1426845"/>
                <a:gd name="T15" fmla="*/ 314138 h 1424939"/>
                <a:gd name="T16" fmla="*/ 75413 w 1426845"/>
                <a:gd name="T17" fmla="*/ 393266 h 1424939"/>
                <a:gd name="T18" fmla="*/ 39360 w 1426845"/>
                <a:gd name="T19" fmla="*/ 478468 h 1424939"/>
                <a:gd name="T20" fmla="*/ 14488 w 1426845"/>
                <a:gd name="T21" fmla="*/ 568894 h 1424939"/>
                <a:gd name="T22" fmla="*/ 1645 w 1426845"/>
                <a:gd name="T23" fmla="*/ 663694 h 1424939"/>
                <a:gd name="T24" fmla="*/ 1645 w 1426845"/>
                <a:gd name="T25" fmla="*/ 761245 h 1424939"/>
                <a:gd name="T26" fmla="*/ 14488 w 1426845"/>
                <a:gd name="T27" fmla="*/ 856045 h 1424939"/>
                <a:gd name="T28" fmla="*/ 39360 w 1426845"/>
                <a:gd name="T29" fmla="*/ 946471 h 1424939"/>
                <a:gd name="T30" fmla="*/ 75413 w 1426845"/>
                <a:gd name="T31" fmla="*/ 1031673 h 1424939"/>
                <a:gd name="T32" fmla="*/ 121796 w 1426845"/>
                <a:gd name="T33" fmla="*/ 1110801 h 1424939"/>
                <a:gd name="T34" fmla="*/ 177660 w 1426845"/>
                <a:gd name="T35" fmla="*/ 1183006 h 1424939"/>
                <a:gd name="T36" fmla="*/ 242157 w 1426845"/>
                <a:gd name="T37" fmla="*/ 1247439 h 1424939"/>
                <a:gd name="T38" fmla="*/ 314436 w 1426845"/>
                <a:gd name="T39" fmla="*/ 1303250 h 1424939"/>
                <a:gd name="T40" fmla="*/ 393649 w 1426845"/>
                <a:gd name="T41" fmla="*/ 1349591 h 1424939"/>
                <a:gd name="T42" fmla="*/ 478945 w 1426845"/>
                <a:gd name="T43" fmla="*/ 1385612 h 1424939"/>
                <a:gd name="T44" fmla="*/ 569477 w 1426845"/>
                <a:gd name="T45" fmla="*/ 1410463 h 1424939"/>
                <a:gd name="T46" fmla="*/ 664394 w 1426845"/>
                <a:gd name="T47" fmla="*/ 1423296 h 1424939"/>
                <a:gd name="T48" fmla="*/ 762069 w 1426845"/>
                <a:gd name="T49" fmla="*/ 1423296 h 1424939"/>
                <a:gd name="T50" fmla="*/ 856986 w 1426845"/>
                <a:gd name="T51" fmla="*/ 1410463 h 1424939"/>
                <a:gd name="T52" fmla="*/ 947518 w 1426845"/>
                <a:gd name="T53" fmla="*/ 1385612 h 1424939"/>
                <a:gd name="T54" fmla="*/ 1032814 w 1426845"/>
                <a:gd name="T55" fmla="*/ 1349591 h 1424939"/>
                <a:gd name="T56" fmla="*/ 1112027 w 1426845"/>
                <a:gd name="T57" fmla="*/ 1303250 h 1424939"/>
                <a:gd name="T58" fmla="*/ 1184306 w 1426845"/>
                <a:gd name="T59" fmla="*/ 1247439 h 1424939"/>
                <a:gd name="T60" fmla="*/ 1248803 w 1426845"/>
                <a:gd name="T61" fmla="*/ 1183006 h 1424939"/>
                <a:gd name="T62" fmla="*/ 1304667 w 1426845"/>
                <a:gd name="T63" fmla="*/ 1110801 h 1424939"/>
                <a:gd name="T64" fmla="*/ 1351050 w 1426845"/>
                <a:gd name="T65" fmla="*/ 1031673 h 1424939"/>
                <a:gd name="T66" fmla="*/ 1387103 w 1426845"/>
                <a:gd name="T67" fmla="*/ 946471 h 1424939"/>
                <a:gd name="T68" fmla="*/ 1411975 w 1426845"/>
                <a:gd name="T69" fmla="*/ 856045 h 1424939"/>
                <a:gd name="T70" fmla="*/ 1424818 w 1426845"/>
                <a:gd name="T71" fmla="*/ 761245 h 1424939"/>
                <a:gd name="T72" fmla="*/ 1424818 w 1426845"/>
                <a:gd name="T73" fmla="*/ 663694 h 1424939"/>
                <a:gd name="T74" fmla="*/ 1411975 w 1426845"/>
                <a:gd name="T75" fmla="*/ 568894 h 1424939"/>
                <a:gd name="T76" fmla="*/ 1387103 w 1426845"/>
                <a:gd name="T77" fmla="*/ 478468 h 1424939"/>
                <a:gd name="T78" fmla="*/ 1351050 w 1426845"/>
                <a:gd name="T79" fmla="*/ 393266 h 1424939"/>
                <a:gd name="T80" fmla="*/ 1304667 w 1426845"/>
                <a:gd name="T81" fmla="*/ 314138 h 1424939"/>
                <a:gd name="T82" fmla="*/ 1248803 w 1426845"/>
                <a:gd name="T83" fmla="*/ 241933 h 1424939"/>
                <a:gd name="T84" fmla="*/ 1184306 w 1426845"/>
                <a:gd name="T85" fmla="*/ 177500 h 1424939"/>
                <a:gd name="T86" fmla="*/ 1112027 w 1426845"/>
                <a:gd name="T87" fmla="*/ 121689 h 1424939"/>
                <a:gd name="T88" fmla="*/ 1032814 w 1426845"/>
                <a:gd name="T89" fmla="*/ 75348 h 1424939"/>
                <a:gd name="T90" fmla="*/ 947518 w 1426845"/>
                <a:gd name="T91" fmla="*/ 39327 h 1424939"/>
                <a:gd name="T92" fmla="*/ 856986 w 1426845"/>
                <a:gd name="T93" fmla="*/ 14476 h 1424939"/>
                <a:gd name="T94" fmla="*/ 762069 w 1426845"/>
                <a:gd name="T95" fmla="*/ 1643 h 142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4939">
                  <a:moveTo>
                    <a:pt x="713232" y="0"/>
                  </a:moveTo>
                  <a:lnTo>
                    <a:pt x="664394" y="1643"/>
                  </a:lnTo>
                  <a:lnTo>
                    <a:pt x="616440" y="6504"/>
                  </a:lnTo>
                  <a:lnTo>
                    <a:pt x="569477" y="14476"/>
                  </a:lnTo>
                  <a:lnTo>
                    <a:pt x="523610" y="25452"/>
                  </a:lnTo>
                  <a:lnTo>
                    <a:pt x="478945" y="39327"/>
                  </a:lnTo>
                  <a:lnTo>
                    <a:pt x="435590" y="55995"/>
                  </a:lnTo>
                  <a:lnTo>
                    <a:pt x="393649" y="75348"/>
                  </a:lnTo>
                  <a:lnTo>
                    <a:pt x="353229" y="97282"/>
                  </a:lnTo>
                  <a:lnTo>
                    <a:pt x="314436" y="121689"/>
                  </a:lnTo>
                  <a:lnTo>
                    <a:pt x="277377" y="148464"/>
                  </a:lnTo>
                  <a:lnTo>
                    <a:pt x="242157" y="177500"/>
                  </a:lnTo>
                  <a:lnTo>
                    <a:pt x="208883" y="208692"/>
                  </a:lnTo>
                  <a:lnTo>
                    <a:pt x="177660" y="241933"/>
                  </a:lnTo>
                  <a:lnTo>
                    <a:pt x="148596" y="277117"/>
                  </a:lnTo>
                  <a:lnTo>
                    <a:pt x="121796" y="314138"/>
                  </a:lnTo>
                  <a:lnTo>
                    <a:pt x="97366" y="352890"/>
                  </a:lnTo>
                  <a:lnTo>
                    <a:pt x="75413" y="393266"/>
                  </a:lnTo>
                  <a:lnTo>
                    <a:pt x="56042" y="435161"/>
                  </a:lnTo>
                  <a:lnTo>
                    <a:pt x="39360" y="478468"/>
                  </a:lnTo>
                  <a:lnTo>
                    <a:pt x="25474" y="523081"/>
                  </a:lnTo>
                  <a:lnTo>
                    <a:pt x="14488" y="568894"/>
                  </a:lnTo>
                  <a:lnTo>
                    <a:pt x="6510" y="615800"/>
                  </a:lnTo>
                  <a:lnTo>
                    <a:pt x="1645" y="663694"/>
                  </a:lnTo>
                  <a:lnTo>
                    <a:pt x="0" y="712469"/>
                  </a:lnTo>
                  <a:lnTo>
                    <a:pt x="1645" y="761245"/>
                  </a:lnTo>
                  <a:lnTo>
                    <a:pt x="6510" y="809139"/>
                  </a:lnTo>
                  <a:lnTo>
                    <a:pt x="14488" y="856045"/>
                  </a:lnTo>
                  <a:lnTo>
                    <a:pt x="25474" y="901858"/>
                  </a:lnTo>
                  <a:lnTo>
                    <a:pt x="39360" y="946471"/>
                  </a:lnTo>
                  <a:lnTo>
                    <a:pt x="56042" y="989778"/>
                  </a:lnTo>
                  <a:lnTo>
                    <a:pt x="75413" y="1031673"/>
                  </a:lnTo>
                  <a:lnTo>
                    <a:pt x="97366" y="1072049"/>
                  </a:lnTo>
                  <a:lnTo>
                    <a:pt x="121796" y="1110801"/>
                  </a:lnTo>
                  <a:lnTo>
                    <a:pt x="148596" y="1147822"/>
                  </a:lnTo>
                  <a:lnTo>
                    <a:pt x="177660" y="1183006"/>
                  </a:lnTo>
                  <a:lnTo>
                    <a:pt x="208883" y="1216247"/>
                  </a:lnTo>
                  <a:lnTo>
                    <a:pt x="242157" y="1247439"/>
                  </a:lnTo>
                  <a:lnTo>
                    <a:pt x="277377" y="1276475"/>
                  </a:lnTo>
                  <a:lnTo>
                    <a:pt x="314436" y="1303250"/>
                  </a:lnTo>
                  <a:lnTo>
                    <a:pt x="353229" y="1327657"/>
                  </a:lnTo>
                  <a:lnTo>
                    <a:pt x="393649" y="1349591"/>
                  </a:lnTo>
                  <a:lnTo>
                    <a:pt x="435590" y="1368944"/>
                  </a:lnTo>
                  <a:lnTo>
                    <a:pt x="478945" y="1385612"/>
                  </a:lnTo>
                  <a:lnTo>
                    <a:pt x="523610" y="1399487"/>
                  </a:lnTo>
                  <a:lnTo>
                    <a:pt x="569477" y="1410463"/>
                  </a:lnTo>
                  <a:lnTo>
                    <a:pt x="616440" y="1418435"/>
                  </a:lnTo>
                  <a:lnTo>
                    <a:pt x="664394" y="1423296"/>
                  </a:lnTo>
                  <a:lnTo>
                    <a:pt x="713232" y="1424939"/>
                  </a:lnTo>
                  <a:lnTo>
                    <a:pt x="762069" y="1423296"/>
                  </a:lnTo>
                  <a:lnTo>
                    <a:pt x="810023" y="1418435"/>
                  </a:lnTo>
                  <a:lnTo>
                    <a:pt x="856986" y="1410463"/>
                  </a:lnTo>
                  <a:lnTo>
                    <a:pt x="902853" y="1399487"/>
                  </a:lnTo>
                  <a:lnTo>
                    <a:pt x="947518" y="1385612"/>
                  </a:lnTo>
                  <a:lnTo>
                    <a:pt x="990873" y="1368944"/>
                  </a:lnTo>
                  <a:lnTo>
                    <a:pt x="1032814" y="1349591"/>
                  </a:lnTo>
                  <a:lnTo>
                    <a:pt x="1073234" y="1327658"/>
                  </a:lnTo>
                  <a:lnTo>
                    <a:pt x="1112027" y="1303250"/>
                  </a:lnTo>
                  <a:lnTo>
                    <a:pt x="1149086" y="1276475"/>
                  </a:lnTo>
                  <a:lnTo>
                    <a:pt x="1184306" y="1247439"/>
                  </a:lnTo>
                  <a:lnTo>
                    <a:pt x="1217580" y="1216247"/>
                  </a:lnTo>
                  <a:lnTo>
                    <a:pt x="1248803" y="1183006"/>
                  </a:lnTo>
                  <a:lnTo>
                    <a:pt x="1277867" y="1147822"/>
                  </a:lnTo>
                  <a:lnTo>
                    <a:pt x="1304667" y="1110801"/>
                  </a:lnTo>
                  <a:lnTo>
                    <a:pt x="1329097" y="1072049"/>
                  </a:lnTo>
                  <a:lnTo>
                    <a:pt x="1351050" y="1031673"/>
                  </a:lnTo>
                  <a:lnTo>
                    <a:pt x="1370421" y="989778"/>
                  </a:lnTo>
                  <a:lnTo>
                    <a:pt x="1387103" y="946471"/>
                  </a:lnTo>
                  <a:lnTo>
                    <a:pt x="1400989" y="901858"/>
                  </a:lnTo>
                  <a:lnTo>
                    <a:pt x="1411975" y="856045"/>
                  </a:lnTo>
                  <a:lnTo>
                    <a:pt x="1419953" y="809139"/>
                  </a:lnTo>
                  <a:lnTo>
                    <a:pt x="1424818" y="761245"/>
                  </a:lnTo>
                  <a:lnTo>
                    <a:pt x="1426464" y="712469"/>
                  </a:lnTo>
                  <a:lnTo>
                    <a:pt x="1424818" y="663694"/>
                  </a:lnTo>
                  <a:lnTo>
                    <a:pt x="1419953" y="615800"/>
                  </a:lnTo>
                  <a:lnTo>
                    <a:pt x="1411975" y="568894"/>
                  </a:lnTo>
                  <a:lnTo>
                    <a:pt x="1400989" y="523081"/>
                  </a:lnTo>
                  <a:lnTo>
                    <a:pt x="1387103" y="478468"/>
                  </a:lnTo>
                  <a:lnTo>
                    <a:pt x="1370421" y="435161"/>
                  </a:lnTo>
                  <a:lnTo>
                    <a:pt x="1351050" y="393266"/>
                  </a:lnTo>
                  <a:lnTo>
                    <a:pt x="1329097" y="352890"/>
                  </a:lnTo>
                  <a:lnTo>
                    <a:pt x="1304667" y="314138"/>
                  </a:lnTo>
                  <a:lnTo>
                    <a:pt x="1277867" y="277117"/>
                  </a:lnTo>
                  <a:lnTo>
                    <a:pt x="1248803" y="241933"/>
                  </a:lnTo>
                  <a:lnTo>
                    <a:pt x="1217580" y="208692"/>
                  </a:lnTo>
                  <a:lnTo>
                    <a:pt x="1184306" y="177500"/>
                  </a:lnTo>
                  <a:lnTo>
                    <a:pt x="1149086" y="148464"/>
                  </a:lnTo>
                  <a:lnTo>
                    <a:pt x="1112027" y="121689"/>
                  </a:lnTo>
                  <a:lnTo>
                    <a:pt x="1073234" y="97282"/>
                  </a:lnTo>
                  <a:lnTo>
                    <a:pt x="1032814" y="75348"/>
                  </a:lnTo>
                  <a:lnTo>
                    <a:pt x="990873" y="55995"/>
                  </a:lnTo>
                  <a:lnTo>
                    <a:pt x="947518" y="39327"/>
                  </a:lnTo>
                  <a:lnTo>
                    <a:pt x="902853" y="25452"/>
                  </a:lnTo>
                  <a:lnTo>
                    <a:pt x="856986" y="14476"/>
                  </a:lnTo>
                  <a:lnTo>
                    <a:pt x="810023" y="6504"/>
                  </a:lnTo>
                  <a:lnTo>
                    <a:pt x="762069" y="1643"/>
                  </a:lnTo>
                  <a:lnTo>
                    <a:pt x="713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8454" name="object 6">
              <a:extLst>
                <a:ext uri="{FF2B5EF4-FFF2-40B4-BE49-F238E27FC236}">
                  <a16:creationId xmlns:a16="http://schemas.microsoft.com/office/drawing/2014/main" id="{99F51846-6DA7-479C-9ED6-97F51E658805}"/>
                </a:ext>
              </a:extLst>
            </p:cNvPr>
            <p:cNvSpPr>
              <a:spLocks/>
            </p:cNvSpPr>
            <p:nvPr/>
          </p:nvSpPr>
          <p:spPr bwMode="auto">
            <a:xfrm>
              <a:off x="4297679" y="2694432"/>
              <a:ext cx="889000" cy="532130"/>
            </a:xfrm>
            <a:custGeom>
              <a:avLst/>
              <a:gdLst>
                <a:gd name="T0" fmla="*/ 218028 w 889000"/>
                <a:gd name="T1" fmla="*/ 4286 h 532130"/>
                <a:gd name="T2" fmla="*/ 131647 w 889000"/>
                <a:gd name="T3" fmla="*/ 36322 h 532130"/>
                <a:gd name="T4" fmla="*/ 62512 w 889000"/>
                <a:gd name="T5" fmla="*/ 94622 h 532130"/>
                <a:gd name="T6" fmla="*/ 16628 w 889000"/>
                <a:gd name="T7" fmla="*/ 173168 h 532130"/>
                <a:gd name="T8" fmla="*/ 0 w 889000"/>
                <a:gd name="T9" fmla="*/ 265938 h 532130"/>
                <a:gd name="T10" fmla="*/ 16628 w 889000"/>
                <a:gd name="T11" fmla="*/ 358707 h 532130"/>
                <a:gd name="T12" fmla="*/ 62512 w 889000"/>
                <a:gd name="T13" fmla="*/ 437253 h 532130"/>
                <a:gd name="T14" fmla="*/ 131647 w 889000"/>
                <a:gd name="T15" fmla="*/ 495554 h 532130"/>
                <a:gd name="T16" fmla="*/ 218028 w 889000"/>
                <a:gd name="T17" fmla="*/ 527589 h 532130"/>
                <a:gd name="T18" fmla="*/ 312569 w 889000"/>
                <a:gd name="T19" fmla="*/ 527689 h 532130"/>
                <a:gd name="T20" fmla="*/ 398621 w 889000"/>
                <a:gd name="T21" fmla="*/ 496173 h 532130"/>
                <a:gd name="T22" fmla="*/ 446161 w 889000"/>
                <a:gd name="T23" fmla="*/ 460375 h 532130"/>
                <a:gd name="T24" fmla="*/ 220820 w 889000"/>
                <a:gd name="T25" fmla="*/ 455225 h 532130"/>
                <a:gd name="T26" fmla="*/ 143250 w 889000"/>
                <a:gd name="T27" fmla="*/ 417497 h 532130"/>
                <a:gd name="T28" fmla="*/ 89930 w 889000"/>
                <a:gd name="T29" fmla="*/ 350897 h 532130"/>
                <a:gd name="T30" fmla="*/ 70104 w 889000"/>
                <a:gd name="T31" fmla="*/ 264667 h 532130"/>
                <a:gd name="T32" fmla="*/ 89930 w 889000"/>
                <a:gd name="T33" fmla="*/ 178357 h 532130"/>
                <a:gd name="T34" fmla="*/ 143250 w 889000"/>
                <a:gd name="T35" fmla="*/ 111721 h 532130"/>
                <a:gd name="T36" fmla="*/ 220820 w 889000"/>
                <a:gd name="T37" fmla="*/ 73983 h 532130"/>
                <a:gd name="T38" fmla="*/ 442201 w 889000"/>
                <a:gd name="T39" fmla="*/ 68833 h 532130"/>
                <a:gd name="T40" fmla="*/ 397510 w 889000"/>
                <a:gd name="T41" fmla="*/ 35702 h 532130"/>
                <a:gd name="T42" fmla="*/ 312034 w 889000"/>
                <a:gd name="T43" fmla="*/ 4186 h 532130"/>
                <a:gd name="T44" fmla="*/ 625348 w 889000"/>
                <a:gd name="T45" fmla="*/ 255396 h 532130"/>
                <a:gd name="T46" fmla="*/ 452120 w 889000"/>
                <a:gd name="T47" fmla="*/ 329438 h 532130"/>
                <a:gd name="T48" fmla="*/ 419052 w 889000"/>
                <a:gd name="T49" fmla="*/ 386751 h 532130"/>
                <a:gd name="T50" fmla="*/ 351161 w 889000"/>
                <a:gd name="T51" fmla="*/ 440717 h 532130"/>
                <a:gd name="T52" fmla="*/ 265811 w 889000"/>
                <a:gd name="T53" fmla="*/ 460375 h 532130"/>
                <a:gd name="T54" fmla="*/ 468840 w 889000"/>
                <a:gd name="T55" fmla="*/ 438198 h 532130"/>
                <a:gd name="T56" fmla="*/ 577723 w 889000"/>
                <a:gd name="T57" fmla="*/ 400938 h 532130"/>
                <a:gd name="T58" fmla="*/ 626745 w 889000"/>
                <a:gd name="T59" fmla="*/ 362584 h 532130"/>
                <a:gd name="T60" fmla="*/ 855091 w 889000"/>
                <a:gd name="T61" fmla="*/ 354393 h 532130"/>
                <a:gd name="T62" fmla="*/ 778764 w 889000"/>
                <a:gd name="T63" fmla="*/ 324103 h 532130"/>
                <a:gd name="T64" fmla="*/ 671703 w 889000"/>
                <a:gd name="T65" fmla="*/ 308228 h 532130"/>
                <a:gd name="T66" fmla="*/ 719201 w 889000"/>
                <a:gd name="T67" fmla="*/ 362584 h 532130"/>
                <a:gd name="T68" fmla="*/ 672973 w 889000"/>
                <a:gd name="T69" fmla="*/ 415416 h 532130"/>
                <a:gd name="T70" fmla="*/ 844779 w 889000"/>
                <a:gd name="T71" fmla="*/ 362584 h 532130"/>
                <a:gd name="T72" fmla="*/ 743077 w 889000"/>
                <a:gd name="T73" fmla="*/ 389000 h 532130"/>
                <a:gd name="T74" fmla="*/ 772160 w 889000"/>
                <a:gd name="T75" fmla="*/ 398271 h 532130"/>
                <a:gd name="T76" fmla="*/ 844779 w 889000"/>
                <a:gd name="T77" fmla="*/ 362584 h 532130"/>
                <a:gd name="T78" fmla="*/ 265811 w 889000"/>
                <a:gd name="T79" fmla="*/ 68833 h 532130"/>
                <a:gd name="T80" fmla="*/ 351071 w 889000"/>
                <a:gd name="T81" fmla="*/ 88609 h 532130"/>
                <a:gd name="T82" fmla="*/ 418336 w 889000"/>
                <a:gd name="T83" fmla="*/ 143156 h 532130"/>
                <a:gd name="T84" fmla="*/ 450850 w 889000"/>
                <a:gd name="T85" fmla="*/ 201167 h 532130"/>
                <a:gd name="T86" fmla="*/ 777523 w 889000"/>
                <a:gd name="T87" fmla="*/ 206269 h 532130"/>
                <a:gd name="T88" fmla="*/ 812016 w 889000"/>
                <a:gd name="T89" fmla="*/ 240762 h 532130"/>
                <a:gd name="T90" fmla="*/ 814286 w 889000"/>
                <a:gd name="T91" fmla="*/ 284331 h 532130"/>
                <a:gd name="T92" fmla="*/ 794240 w 889000"/>
                <a:gd name="T93" fmla="*/ 314640 h 532130"/>
                <a:gd name="T94" fmla="*/ 873443 w 889000"/>
                <a:gd name="T95" fmla="*/ 324103 h 532130"/>
                <a:gd name="T96" fmla="*/ 888492 w 889000"/>
                <a:gd name="T97" fmla="*/ 265938 h 532130"/>
                <a:gd name="T98" fmla="*/ 862340 w 889000"/>
                <a:gd name="T99" fmla="*/ 186431 h 532130"/>
                <a:gd name="T100" fmla="*/ 796076 w 889000"/>
                <a:gd name="T101" fmla="*/ 137869 h 532130"/>
                <a:gd name="T102" fmla="*/ 494538 w 889000"/>
                <a:gd name="T103" fmla="*/ 130937 h 532130"/>
                <a:gd name="T104" fmla="*/ 442201 w 889000"/>
                <a:gd name="T105" fmla="*/ 68833 h 532130"/>
                <a:gd name="T106" fmla="*/ 671703 w 889000"/>
                <a:gd name="T107" fmla="*/ 308228 h 532130"/>
                <a:gd name="T108" fmla="*/ 717931 w 889000"/>
                <a:gd name="T109" fmla="*/ 255396 h 53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9000" h="532130">
                  <a:moveTo>
                    <a:pt x="265811" y="0"/>
                  </a:moveTo>
                  <a:lnTo>
                    <a:pt x="218028" y="4286"/>
                  </a:lnTo>
                  <a:lnTo>
                    <a:pt x="173057" y="16644"/>
                  </a:lnTo>
                  <a:lnTo>
                    <a:pt x="131647" y="36322"/>
                  </a:lnTo>
                  <a:lnTo>
                    <a:pt x="94548" y="62565"/>
                  </a:lnTo>
                  <a:lnTo>
                    <a:pt x="62512" y="94622"/>
                  </a:lnTo>
                  <a:lnTo>
                    <a:pt x="36289" y="131741"/>
                  </a:lnTo>
                  <a:lnTo>
                    <a:pt x="16628" y="173168"/>
                  </a:lnTo>
                  <a:lnTo>
                    <a:pt x="4282" y="218151"/>
                  </a:lnTo>
                  <a:lnTo>
                    <a:pt x="0" y="265938"/>
                  </a:lnTo>
                  <a:lnTo>
                    <a:pt x="4282" y="313724"/>
                  </a:lnTo>
                  <a:lnTo>
                    <a:pt x="16628" y="358707"/>
                  </a:lnTo>
                  <a:lnTo>
                    <a:pt x="36289" y="400134"/>
                  </a:lnTo>
                  <a:lnTo>
                    <a:pt x="62512" y="437253"/>
                  </a:lnTo>
                  <a:lnTo>
                    <a:pt x="94548" y="469310"/>
                  </a:lnTo>
                  <a:lnTo>
                    <a:pt x="131647" y="495554"/>
                  </a:lnTo>
                  <a:lnTo>
                    <a:pt x="173057" y="515231"/>
                  </a:lnTo>
                  <a:lnTo>
                    <a:pt x="218028" y="527589"/>
                  </a:lnTo>
                  <a:lnTo>
                    <a:pt x="265811" y="531876"/>
                  </a:lnTo>
                  <a:lnTo>
                    <a:pt x="312569" y="527689"/>
                  </a:lnTo>
                  <a:lnTo>
                    <a:pt x="357133" y="515568"/>
                  </a:lnTo>
                  <a:lnTo>
                    <a:pt x="398621" y="496173"/>
                  </a:lnTo>
                  <a:lnTo>
                    <a:pt x="436150" y="470163"/>
                  </a:lnTo>
                  <a:lnTo>
                    <a:pt x="446161" y="460375"/>
                  </a:lnTo>
                  <a:lnTo>
                    <a:pt x="265811" y="460375"/>
                  </a:lnTo>
                  <a:lnTo>
                    <a:pt x="220820" y="455225"/>
                  </a:lnTo>
                  <a:lnTo>
                    <a:pt x="179581" y="440548"/>
                  </a:lnTo>
                  <a:lnTo>
                    <a:pt x="143250" y="417497"/>
                  </a:lnTo>
                  <a:lnTo>
                    <a:pt x="112981" y="387228"/>
                  </a:lnTo>
                  <a:lnTo>
                    <a:pt x="89930" y="350897"/>
                  </a:lnTo>
                  <a:lnTo>
                    <a:pt x="75253" y="309658"/>
                  </a:lnTo>
                  <a:lnTo>
                    <a:pt x="70104" y="264667"/>
                  </a:lnTo>
                  <a:lnTo>
                    <a:pt x="75253" y="219630"/>
                  </a:lnTo>
                  <a:lnTo>
                    <a:pt x="89930" y="178357"/>
                  </a:lnTo>
                  <a:lnTo>
                    <a:pt x="112981" y="142003"/>
                  </a:lnTo>
                  <a:lnTo>
                    <a:pt x="143250" y="111721"/>
                  </a:lnTo>
                  <a:lnTo>
                    <a:pt x="179581" y="88663"/>
                  </a:lnTo>
                  <a:lnTo>
                    <a:pt x="220820" y="73983"/>
                  </a:lnTo>
                  <a:lnTo>
                    <a:pt x="265811" y="68833"/>
                  </a:lnTo>
                  <a:lnTo>
                    <a:pt x="442201" y="68833"/>
                  </a:lnTo>
                  <a:lnTo>
                    <a:pt x="434927" y="61712"/>
                  </a:lnTo>
                  <a:lnTo>
                    <a:pt x="397510" y="35702"/>
                  </a:lnTo>
                  <a:lnTo>
                    <a:pt x="356239" y="16307"/>
                  </a:lnTo>
                  <a:lnTo>
                    <a:pt x="312034" y="4186"/>
                  </a:lnTo>
                  <a:lnTo>
                    <a:pt x="265811" y="0"/>
                  </a:lnTo>
                  <a:close/>
                </a:path>
                <a:path w="889000" h="532130">
                  <a:moveTo>
                    <a:pt x="625348" y="255396"/>
                  </a:moveTo>
                  <a:lnTo>
                    <a:pt x="560578" y="329438"/>
                  </a:lnTo>
                  <a:lnTo>
                    <a:pt x="452120" y="329438"/>
                  </a:lnTo>
                  <a:lnTo>
                    <a:pt x="442975" y="349250"/>
                  </a:lnTo>
                  <a:lnTo>
                    <a:pt x="419052" y="386751"/>
                  </a:lnTo>
                  <a:lnTo>
                    <a:pt x="387983" y="417553"/>
                  </a:lnTo>
                  <a:lnTo>
                    <a:pt x="351161" y="440717"/>
                  </a:lnTo>
                  <a:lnTo>
                    <a:pt x="309973" y="455304"/>
                  </a:lnTo>
                  <a:lnTo>
                    <a:pt x="265811" y="460375"/>
                  </a:lnTo>
                  <a:lnTo>
                    <a:pt x="446161" y="460375"/>
                  </a:lnTo>
                  <a:lnTo>
                    <a:pt x="468840" y="438198"/>
                  </a:lnTo>
                  <a:lnTo>
                    <a:pt x="495808" y="400938"/>
                  </a:lnTo>
                  <a:lnTo>
                    <a:pt x="577723" y="400938"/>
                  </a:lnTo>
                  <a:lnTo>
                    <a:pt x="594995" y="399541"/>
                  </a:lnTo>
                  <a:lnTo>
                    <a:pt x="626745" y="362584"/>
                  </a:lnTo>
                  <a:lnTo>
                    <a:pt x="844779" y="362584"/>
                  </a:lnTo>
                  <a:lnTo>
                    <a:pt x="855091" y="354393"/>
                  </a:lnTo>
                  <a:lnTo>
                    <a:pt x="873443" y="324103"/>
                  </a:lnTo>
                  <a:lnTo>
                    <a:pt x="778764" y="324103"/>
                  </a:lnTo>
                  <a:lnTo>
                    <a:pt x="764708" y="308228"/>
                  </a:lnTo>
                  <a:lnTo>
                    <a:pt x="671703" y="308228"/>
                  </a:lnTo>
                  <a:lnTo>
                    <a:pt x="625348" y="255396"/>
                  </a:lnTo>
                  <a:close/>
                </a:path>
                <a:path w="889000" h="532130">
                  <a:moveTo>
                    <a:pt x="719201" y="362584"/>
                  </a:moveTo>
                  <a:lnTo>
                    <a:pt x="626745" y="362584"/>
                  </a:lnTo>
                  <a:lnTo>
                    <a:pt x="672973" y="415416"/>
                  </a:lnTo>
                  <a:lnTo>
                    <a:pt x="719201" y="362584"/>
                  </a:lnTo>
                  <a:close/>
                </a:path>
                <a:path w="889000" h="532130">
                  <a:moveTo>
                    <a:pt x="844779" y="362584"/>
                  </a:moveTo>
                  <a:lnTo>
                    <a:pt x="719201" y="362584"/>
                  </a:lnTo>
                  <a:lnTo>
                    <a:pt x="743077" y="389000"/>
                  </a:lnTo>
                  <a:lnTo>
                    <a:pt x="755015" y="400938"/>
                  </a:lnTo>
                  <a:lnTo>
                    <a:pt x="772160" y="398271"/>
                  </a:lnTo>
                  <a:lnTo>
                    <a:pt x="818197" y="383702"/>
                  </a:lnTo>
                  <a:lnTo>
                    <a:pt x="844779" y="362584"/>
                  </a:lnTo>
                  <a:close/>
                </a:path>
                <a:path w="889000" h="532130">
                  <a:moveTo>
                    <a:pt x="442201" y="68833"/>
                  </a:moveTo>
                  <a:lnTo>
                    <a:pt x="265811" y="68833"/>
                  </a:lnTo>
                  <a:lnTo>
                    <a:pt x="309962" y="73927"/>
                  </a:lnTo>
                  <a:lnTo>
                    <a:pt x="351071" y="88609"/>
                  </a:lnTo>
                  <a:lnTo>
                    <a:pt x="387682" y="111984"/>
                  </a:lnTo>
                  <a:lnTo>
                    <a:pt x="418336" y="143156"/>
                  </a:lnTo>
                  <a:lnTo>
                    <a:pt x="441579" y="181228"/>
                  </a:lnTo>
                  <a:lnTo>
                    <a:pt x="450850" y="201167"/>
                  </a:lnTo>
                  <a:lnTo>
                    <a:pt x="752348" y="201167"/>
                  </a:lnTo>
                  <a:lnTo>
                    <a:pt x="777523" y="206269"/>
                  </a:lnTo>
                  <a:lnTo>
                    <a:pt x="798115" y="220170"/>
                  </a:lnTo>
                  <a:lnTo>
                    <a:pt x="812016" y="240762"/>
                  </a:lnTo>
                  <a:lnTo>
                    <a:pt x="817118" y="265938"/>
                  </a:lnTo>
                  <a:lnTo>
                    <a:pt x="814286" y="284331"/>
                  </a:lnTo>
                  <a:lnTo>
                    <a:pt x="806370" y="300974"/>
                  </a:lnTo>
                  <a:lnTo>
                    <a:pt x="794240" y="314640"/>
                  </a:lnTo>
                  <a:lnTo>
                    <a:pt x="778764" y="324103"/>
                  </a:lnTo>
                  <a:lnTo>
                    <a:pt x="873443" y="324103"/>
                  </a:lnTo>
                  <a:lnTo>
                    <a:pt x="879602" y="313940"/>
                  </a:lnTo>
                  <a:lnTo>
                    <a:pt x="888492" y="265938"/>
                  </a:lnTo>
                  <a:lnTo>
                    <a:pt x="881573" y="223466"/>
                  </a:lnTo>
                  <a:lnTo>
                    <a:pt x="862340" y="186431"/>
                  </a:lnTo>
                  <a:lnTo>
                    <a:pt x="833079" y="157133"/>
                  </a:lnTo>
                  <a:lnTo>
                    <a:pt x="796076" y="137869"/>
                  </a:lnTo>
                  <a:lnTo>
                    <a:pt x="753618" y="130937"/>
                  </a:lnTo>
                  <a:lnTo>
                    <a:pt x="494538" y="130937"/>
                  </a:lnTo>
                  <a:lnTo>
                    <a:pt x="467576" y="93677"/>
                  </a:lnTo>
                  <a:lnTo>
                    <a:pt x="442201" y="68833"/>
                  </a:lnTo>
                  <a:close/>
                </a:path>
                <a:path w="889000" h="532130">
                  <a:moveTo>
                    <a:pt x="717931" y="255396"/>
                  </a:moveTo>
                  <a:lnTo>
                    <a:pt x="671703" y="308228"/>
                  </a:lnTo>
                  <a:lnTo>
                    <a:pt x="764708" y="308228"/>
                  </a:lnTo>
                  <a:lnTo>
                    <a:pt x="717931" y="25539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8455" name="object 7">
              <a:extLst>
                <a:ext uri="{FF2B5EF4-FFF2-40B4-BE49-F238E27FC236}">
                  <a16:creationId xmlns:a16="http://schemas.microsoft.com/office/drawing/2014/main" id="{6CE38306-FC1C-4F60-84FA-AD541040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555" y="2910840"/>
              <a:ext cx="100584" cy="1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7" name="object 8">
            <a:extLst>
              <a:ext uri="{FF2B5EF4-FFF2-40B4-BE49-F238E27FC236}">
                <a16:creationId xmlns:a16="http://schemas.microsoft.com/office/drawing/2014/main" id="{E6BFCD96-FCF7-4E4C-B835-F320AAA9231C}"/>
              </a:ext>
            </a:extLst>
          </p:cNvPr>
          <p:cNvGrpSpPr>
            <a:grpSpLocks/>
          </p:cNvGrpSpPr>
          <p:nvPr/>
        </p:nvGrpSpPr>
        <p:grpSpPr bwMode="auto">
          <a:xfrm>
            <a:off x="6548438" y="2274888"/>
            <a:ext cx="1427162" cy="1425575"/>
            <a:chOff x="6548628" y="2275332"/>
            <a:chExt cx="1426845" cy="1424940"/>
          </a:xfrm>
        </p:grpSpPr>
        <p:sp>
          <p:nvSpPr>
            <p:cNvPr id="18449" name="object 9">
              <a:extLst>
                <a:ext uri="{FF2B5EF4-FFF2-40B4-BE49-F238E27FC236}">
                  <a16:creationId xmlns:a16="http://schemas.microsoft.com/office/drawing/2014/main" id="{DD1265D8-2178-42E3-BA30-3412E202F4AF}"/>
                </a:ext>
              </a:extLst>
            </p:cNvPr>
            <p:cNvSpPr>
              <a:spLocks/>
            </p:cNvSpPr>
            <p:nvPr/>
          </p:nvSpPr>
          <p:spPr bwMode="auto">
            <a:xfrm>
              <a:off x="6548628" y="2275332"/>
              <a:ext cx="1426845" cy="1424940"/>
            </a:xfrm>
            <a:custGeom>
              <a:avLst/>
              <a:gdLst>
                <a:gd name="T0" fmla="*/ 664394 w 1426845"/>
                <a:gd name="T1" fmla="*/ 1643 h 1424939"/>
                <a:gd name="T2" fmla="*/ 569477 w 1426845"/>
                <a:gd name="T3" fmla="*/ 14476 h 1424939"/>
                <a:gd name="T4" fmla="*/ 478945 w 1426845"/>
                <a:gd name="T5" fmla="*/ 39327 h 1424939"/>
                <a:gd name="T6" fmla="*/ 393649 w 1426845"/>
                <a:gd name="T7" fmla="*/ 75348 h 1424939"/>
                <a:gd name="T8" fmla="*/ 314436 w 1426845"/>
                <a:gd name="T9" fmla="*/ 121689 h 1424939"/>
                <a:gd name="T10" fmla="*/ 242157 w 1426845"/>
                <a:gd name="T11" fmla="*/ 177500 h 1424939"/>
                <a:gd name="T12" fmla="*/ 177660 w 1426845"/>
                <a:gd name="T13" fmla="*/ 241933 h 1424939"/>
                <a:gd name="T14" fmla="*/ 121796 w 1426845"/>
                <a:gd name="T15" fmla="*/ 314138 h 1424939"/>
                <a:gd name="T16" fmla="*/ 75413 w 1426845"/>
                <a:gd name="T17" fmla="*/ 393266 h 1424939"/>
                <a:gd name="T18" fmla="*/ 39360 w 1426845"/>
                <a:gd name="T19" fmla="*/ 478468 h 1424939"/>
                <a:gd name="T20" fmla="*/ 14488 w 1426845"/>
                <a:gd name="T21" fmla="*/ 568894 h 1424939"/>
                <a:gd name="T22" fmla="*/ 1645 w 1426845"/>
                <a:gd name="T23" fmla="*/ 663694 h 1424939"/>
                <a:gd name="T24" fmla="*/ 1645 w 1426845"/>
                <a:gd name="T25" fmla="*/ 761245 h 1424939"/>
                <a:gd name="T26" fmla="*/ 14488 w 1426845"/>
                <a:gd name="T27" fmla="*/ 856045 h 1424939"/>
                <a:gd name="T28" fmla="*/ 39360 w 1426845"/>
                <a:gd name="T29" fmla="*/ 946471 h 1424939"/>
                <a:gd name="T30" fmla="*/ 75413 w 1426845"/>
                <a:gd name="T31" fmla="*/ 1031673 h 1424939"/>
                <a:gd name="T32" fmla="*/ 121796 w 1426845"/>
                <a:gd name="T33" fmla="*/ 1110801 h 1424939"/>
                <a:gd name="T34" fmla="*/ 177660 w 1426845"/>
                <a:gd name="T35" fmla="*/ 1183006 h 1424939"/>
                <a:gd name="T36" fmla="*/ 242157 w 1426845"/>
                <a:gd name="T37" fmla="*/ 1247439 h 1424939"/>
                <a:gd name="T38" fmla="*/ 314436 w 1426845"/>
                <a:gd name="T39" fmla="*/ 1303250 h 1424939"/>
                <a:gd name="T40" fmla="*/ 393649 w 1426845"/>
                <a:gd name="T41" fmla="*/ 1349591 h 1424939"/>
                <a:gd name="T42" fmla="*/ 478945 w 1426845"/>
                <a:gd name="T43" fmla="*/ 1385612 h 1424939"/>
                <a:gd name="T44" fmla="*/ 569477 w 1426845"/>
                <a:gd name="T45" fmla="*/ 1410463 h 1424939"/>
                <a:gd name="T46" fmla="*/ 664394 w 1426845"/>
                <a:gd name="T47" fmla="*/ 1423296 h 1424939"/>
                <a:gd name="T48" fmla="*/ 762069 w 1426845"/>
                <a:gd name="T49" fmla="*/ 1423296 h 1424939"/>
                <a:gd name="T50" fmla="*/ 856986 w 1426845"/>
                <a:gd name="T51" fmla="*/ 1410463 h 1424939"/>
                <a:gd name="T52" fmla="*/ 947518 w 1426845"/>
                <a:gd name="T53" fmla="*/ 1385612 h 1424939"/>
                <a:gd name="T54" fmla="*/ 1032814 w 1426845"/>
                <a:gd name="T55" fmla="*/ 1349591 h 1424939"/>
                <a:gd name="T56" fmla="*/ 1112027 w 1426845"/>
                <a:gd name="T57" fmla="*/ 1303250 h 1424939"/>
                <a:gd name="T58" fmla="*/ 1184306 w 1426845"/>
                <a:gd name="T59" fmla="*/ 1247439 h 1424939"/>
                <a:gd name="T60" fmla="*/ 1248803 w 1426845"/>
                <a:gd name="T61" fmla="*/ 1183006 h 1424939"/>
                <a:gd name="T62" fmla="*/ 1304667 w 1426845"/>
                <a:gd name="T63" fmla="*/ 1110801 h 1424939"/>
                <a:gd name="T64" fmla="*/ 1351050 w 1426845"/>
                <a:gd name="T65" fmla="*/ 1031673 h 1424939"/>
                <a:gd name="T66" fmla="*/ 1387103 w 1426845"/>
                <a:gd name="T67" fmla="*/ 946471 h 1424939"/>
                <a:gd name="T68" fmla="*/ 1411975 w 1426845"/>
                <a:gd name="T69" fmla="*/ 856045 h 1424939"/>
                <a:gd name="T70" fmla="*/ 1424818 w 1426845"/>
                <a:gd name="T71" fmla="*/ 761245 h 1424939"/>
                <a:gd name="T72" fmla="*/ 1424818 w 1426845"/>
                <a:gd name="T73" fmla="*/ 663694 h 1424939"/>
                <a:gd name="T74" fmla="*/ 1411975 w 1426845"/>
                <a:gd name="T75" fmla="*/ 568894 h 1424939"/>
                <a:gd name="T76" fmla="*/ 1387103 w 1426845"/>
                <a:gd name="T77" fmla="*/ 478468 h 1424939"/>
                <a:gd name="T78" fmla="*/ 1351050 w 1426845"/>
                <a:gd name="T79" fmla="*/ 393266 h 1424939"/>
                <a:gd name="T80" fmla="*/ 1304667 w 1426845"/>
                <a:gd name="T81" fmla="*/ 314138 h 1424939"/>
                <a:gd name="T82" fmla="*/ 1248803 w 1426845"/>
                <a:gd name="T83" fmla="*/ 241933 h 1424939"/>
                <a:gd name="T84" fmla="*/ 1184306 w 1426845"/>
                <a:gd name="T85" fmla="*/ 177500 h 1424939"/>
                <a:gd name="T86" fmla="*/ 1112027 w 1426845"/>
                <a:gd name="T87" fmla="*/ 121689 h 1424939"/>
                <a:gd name="T88" fmla="*/ 1032814 w 1426845"/>
                <a:gd name="T89" fmla="*/ 75348 h 1424939"/>
                <a:gd name="T90" fmla="*/ 947518 w 1426845"/>
                <a:gd name="T91" fmla="*/ 39327 h 1424939"/>
                <a:gd name="T92" fmla="*/ 856986 w 1426845"/>
                <a:gd name="T93" fmla="*/ 14476 h 1424939"/>
                <a:gd name="T94" fmla="*/ 762069 w 1426845"/>
                <a:gd name="T95" fmla="*/ 1643 h 142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4939">
                  <a:moveTo>
                    <a:pt x="713231" y="0"/>
                  </a:moveTo>
                  <a:lnTo>
                    <a:pt x="664394" y="1643"/>
                  </a:lnTo>
                  <a:lnTo>
                    <a:pt x="616440" y="6504"/>
                  </a:lnTo>
                  <a:lnTo>
                    <a:pt x="569477" y="14476"/>
                  </a:lnTo>
                  <a:lnTo>
                    <a:pt x="523610" y="25452"/>
                  </a:lnTo>
                  <a:lnTo>
                    <a:pt x="478945" y="39327"/>
                  </a:lnTo>
                  <a:lnTo>
                    <a:pt x="435590" y="55995"/>
                  </a:lnTo>
                  <a:lnTo>
                    <a:pt x="393649" y="75348"/>
                  </a:lnTo>
                  <a:lnTo>
                    <a:pt x="353229" y="97281"/>
                  </a:lnTo>
                  <a:lnTo>
                    <a:pt x="314436" y="121689"/>
                  </a:lnTo>
                  <a:lnTo>
                    <a:pt x="277377" y="148464"/>
                  </a:lnTo>
                  <a:lnTo>
                    <a:pt x="242157" y="177500"/>
                  </a:lnTo>
                  <a:lnTo>
                    <a:pt x="208883" y="208692"/>
                  </a:lnTo>
                  <a:lnTo>
                    <a:pt x="177660" y="241933"/>
                  </a:lnTo>
                  <a:lnTo>
                    <a:pt x="148596" y="277117"/>
                  </a:lnTo>
                  <a:lnTo>
                    <a:pt x="121796" y="314138"/>
                  </a:lnTo>
                  <a:lnTo>
                    <a:pt x="97366" y="352890"/>
                  </a:lnTo>
                  <a:lnTo>
                    <a:pt x="75413" y="393266"/>
                  </a:lnTo>
                  <a:lnTo>
                    <a:pt x="56042" y="435161"/>
                  </a:lnTo>
                  <a:lnTo>
                    <a:pt x="39360" y="478468"/>
                  </a:lnTo>
                  <a:lnTo>
                    <a:pt x="25474" y="523081"/>
                  </a:lnTo>
                  <a:lnTo>
                    <a:pt x="14488" y="568894"/>
                  </a:lnTo>
                  <a:lnTo>
                    <a:pt x="6510" y="615800"/>
                  </a:lnTo>
                  <a:lnTo>
                    <a:pt x="1645" y="663694"/>
                  </a:lnTo>
                  <a:lnTo>
                    <a:pt x="0" y="712469"/>
                  </a:lnTo>
                  <a:lnTo>
                    <a:pt x="1645" y="761245"/>
                  </a:lnTo>
                  <a:lnTo>
                    <a:pt x="6510" y="809139"/>
                  </a:lnTo>
                  <a:lnTo>
                    <a:pt x="14488" y="856045"/>
                  </a:lnTo>
                  <a:lnTo>
                    <a:pt x="25474" y="901858"/>
                  </a:lnTo>
                  <a:lnTo>
                    <a:pt x="39360" y="946471"/>
                  </a:lnTo>
                  <a:lnTo>
                    <a:pt x="56042" y="989778"/>
                  </a:lnTo>
                  <a:lnTo>
                    <a:pt x="75413" y="1031673"/>
                  </a:lnTo>
                  <a:lnTo>
                    <a:pt x="97366" y="1072049"/>
                  </a:lnTo>
                  <a:lnTo>
                    <a:pt x="121796" y="1110801"/>
                  </a:lnTo>
                  <a:lnTo>
                    <a:pt x="148596" y="1147822"/>
                  </a:lnTo>
                  <a:lnTo>
                    <a:pt x="177660" y="1183006"/>
                  </a:lnTo>
                  <a:lnTo>
                    <a:pt x="208883" y="1216247"/>
                  </a:lnTo>
                  <a:lnTo>
                    <a:pt x="242157" y="1247439"/>
                  </a:lnTo>
                  <a:lnTo>
                    <a:pt x="277377" y="1276475"/>
                  </a:lnTo>
                  <a:lnTo>
                    <a:pt x="314436" y="1303250"/>
                  </a:lnTo>
                  <a:lnTo>
                    <a:pt x="353229" y="1327657"/>
                  </a:lnTo>
                  <a:lnTo>
                    <a:pt x="393649" y="1349591"/>
                  </a:lnTo>
                  <a:lnTo>
                    <a:pt x="435590" y="1368944"/>
                  </a:lnTo>
                  <a:lnTo>
                    <a:pt x="478945" y="1385612"/>
                  </a:lnTo>
                  <a:lnTo>
                    <a:pt x="523610" y="1399487"/>
                  </a:lnTo>
                  <a:lnTo>
                    <a:pt x="569477" y="1410463"/>
                  </a:lnTo>
                  <a:lnTo>
                    <a:pt x="616440" y="1418435"/>
                  </a:lnTo>
                  <a:lnTo>
                    <a:pt x="664394" y="1423296"/>
                  </a:lnTo>
                  <a:lnTo>
                    <a:pt x="713231" y="1424939"/>
                  </a:lnTo>
                  <a:lnTo>
                    <a:pt x="762069" y="1423296"/>
                  </a:lnTo>
                  <a:lnTo>
                    <a:pt x="810023" y="1418435"/>
                  </a:lnTo>
                  <a:lnTo>
                    <a:pt x="856986" y="1410463"/>
                  </a:lnTo>
                  <a:lnTo>
                    <a:pt x="902853" y="1399487"/>
                  </a:lnTo>
                  <a:lnTo>
                    <a:pt x="947518" y="1385612"/>
                  </a:lnTo>
                  <a:lnTo>
                    <a:pt x="990873" y="1368944"/>
                  </a:lnTo>
                  <a:lnTo>
                    <a:pt x="1032814" y="1349591"/>
                  </a:lnTo>
                  <a:lnTo>
                    <a:pt x="1073234" y="1327658"/>
                  </a:lnTo>
                  <a:lnTo>
                    <a:pt x="1112027" y="1303250"/>
                  </a:lnTo>
                  <a:lnTo>
                    <a:pt x="1149086" y="1276475"/>
                  </a:lnTo>
                  <a:lnTo>
                    <a:pt x="1184306" y="1247439"/>
                  </a:lnTo>
                  <a:lnTo>
                    <a:pt x="1217580" y="1216247"/>
                  </a:lnTo>
                  <a:lnTo>
                    <a:pt x="1248803" y="1183006"/>
                  </a:lnTo>
                  <a:lnTo>
                    <a:pt x="1277867" y="1147822"/>
                  </a:lnTo>
                  <a:lnTo>
                    <a:pt x="1304667" y="1110801"/>
                  </a:lnTo>
                  <a:lnTo>
                    <a:pt x="1329097" y="1072049"/>
                  </a:lnTo>
                  <a:lnTo>
                    <a:pt x="1351050" y="1031673"/>
                  </a:lnTo>
                  <a:lnTo>
                    <a:pt x="1370421" y="989778"/>
                  </a:lnTo>
                  <a:lnTo>
                    <a:pt x="1387103" y="946471"/>
                  </a:lnTo>
                  <a:lnTo>
                    <a:pt x="1400989" y="901858"/>
                  </a:lnTo>
                  <a:lnTo>
                    <a:pt x="1411975" y="856045"/>
                  </a:lnTo>
                  <a:lnTo>
                    <a:pt x="1419953" y="809139"/>
                  </a:lnTo>
                  <a:lnTo>
                    <a:pt x="1424818" y="761245"/>
                  </a:lnTo>
                  <a:lnTo>
                    <a:pt x="1426464" y="712469"/>
                  </a:lnTo>
                  <a:lnTo>
                    <a:pt x="1424818" y="663694"/>
                  </a:lnTo>
                  <a:lnTo>
                    <a:pt x="1419953" y="615800"/>
                  </a:lnTo>
                  <a:lnTo>
                    <a:pt x="1411975" y="568894"/>
                  </a:lnTo>
                  <a:lnTo>
                    <a:pt x="1400989" y="523081"/>
                  </a:lnTo>
                  <a:lnTo>
                    <a:pt x="1387103" y="478468"/>
                  </a:lnTo>
                  <a:lnTo>
                    <a:pt x="1370421" y="435161"/>
                  </a:lnTo>
                  <a:lnTo>
                    <a:pt x="1351050" y="393266"/>
                  </a:lnTo>
                  <a:lnTo>
                    <a:pt x="1329097" y="352890"/>
                  </a:lnTo>
                  <a:lnTo>
                    <a:pt x="1304667" y="314138"/>
                  </a:lnTo>
                  <a:lnTo>
                    <a:pt x="1277867" y="277117"/>
                  </a:lnTo>
                  <a:lnTo>
                    <a:pt x="1248803" y="241933"/>
                  </a:lnTo>
                  <a:lnTo>
                    <a:pt x="1217580" y="208692"/>
                  </a:lnTo>
                  <a:lnTo>
                    <a:pt x="1184306" y="177500"/>
                  </a:lnTo>
                  <a:lnTo>
                    <a:pt x="1149086" y="148464"/>
                  </a:lnTo>
                  <a:lnTo>
                    <a:pt x="1112027" y="121689"/>
                  </a:lnTo>
                  <a:lnTo>
                    <a:pt x="1073234" y="97282"/>
                  </a:lnTo>
                  <a:lnTo>
                    <a:pt x="1032814" y="75348"/>
                  </a:lnTo>
                  <a:lnTo>
                    <a:pt x="990873" y="55995"/>
                  </a:lnTo>
                  <a:lnTo>
                    <a:pt x="947518" y="39327"/>
                  </a:lnTo>
                  <a:lnTo>
                    <a:pt x="902853" y="25452"/>
                  </a:lnTo>
                  <a:lnTo>
                    <a:pt x="856986" y="14476"/>
                  </a:lnTo>
                  <a:lnTo>
                    <a:pt x="810023" y="6504"/>
                  </a:lnTo>
                  <a:lnTo>
                    <a:pt x="762069" y="1643"/>
                  </a:lnTo>
                  <a:lnTo>
                    <a:pt x="713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8450" name="object 10">
              <a:extLst>
                <a:ext uri="{FF2B5EF4-FFF2-40B4-BE49-F238E27FC236}">
                  <a16:creationId xmlns:a16="http://schemas.microsoft.com/office/drawing/2014/main" id="{39FF06FD-52BD-4773-AD15-3E17D3FC7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442" y="2653538"/>
              <a:ext cx="138144" cy="1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1" name="object 11">
              <a:extLst>
                <a:ext uri="{FF2B5EF4-FFF2-40B4-BE49-F238E27FC236}">
                  <a16:creationId xmlns:a16="http://schemas.microsoft.com/office/drawing/2014/main" id="{EECBE660-146D-4773-9325-AF42D9964D8E}"/>
                </a:ext>
              </a:extLst>
            </p:cNvPr>
            <p:cNvSpPr>
              <a:spLocks/>
            </p:cNvSpPr>
            <p:nvPr/>
          </p:nvSpPr>
          <p:spPr bwMode="auto">
            <a:xfrm>
              <a:off x="6879336" y="2537459"/>
              <a:ext cx="759460" cy="873760"/>
            </a:xfrm>
            <a:custGeom>
              <a:avLst/>
              <a:gdLst>
                <a:gd name="T0" fmla="*/ 405612 w 759459"/>
                <a:gd name="T1" fmla="*/ 234429 h 873760"/>
                <a:gd name="T2" fmla="*/ 366229 w 759459"/>
                <a:gd name="T3" fmla="*/ 226822 h 873760"/>
                <a:gd name="T4" fmla="*/ 344424 w 759459"/>
                <a:gd name="T5" fmla="*/ 259588 h 873760"/>
                <a:gd name="T6" fmla="*/ 354850 w 759459"/>
                <a:gd name="T7" fmla="*/ 516915 h 873760"/>
                <a:gd name="T8" fmla="*/ 394233 w 759459"/>
                <a:gd name="T9" fmla="*/ 524522 h 873760"/>
                <a:gd name="T10" fmla="*/ 416052 w 759459"/>
                <a:gd name="T11" fmla="*/ 491744 h 873760"/>
                <a:gd name="T12" fmla="*/ 507746 w 759459"/>
                <a:gd name="T13" fmla="*/ 21818 h 873760"/>
                <a:gd name="T14" fmla="*/ 474853 w 759459"/>
                <a:gd name="T15" fmla="*/ 0 h 873760"/>
                <a:gd name="T16" fmla="*/ 258826 w 759459"/>
                <a:gd name="T17" fmla="*/ 10439 h 873760"/>
                <a:gd name="T18" fmla="*/ 251193 w 759459"/>
                <a:gd name="T19" fmla="*/ 49822 h 873760"/>
                <a:gd name="T20" fmla="*/ 284099 w 759459"/>
                <a:gd name="T21" fmla="*/ 71628 h 873760"/>
                <a:gd name="T22" fmla="*/ 500126 w 759459"/>
                <a:gd name="T23" fmla="*/ 61683 h 873760"/>
                <a:gd name="T24" fmla="*/ 758952 w 759459"/>
                <a:gd name="T25" fmla="*/ 493776 h 873760"/>
                <a:gd name="T26" fmla="*/ 733323 w 759459"/>
                <a:gd name="T27" fmla="*/ 356895 h 873760"/>
                <a:gd name="T28" fmla="*/ 688848 w 759459"/>
                <a:gd name="T29" fmla="*/ 274828 h 873760"/>
                <a:gd name="T30" fmla="*/ 675716 w 759459"/>
                <a:gd name="T31" fmla="*/ 581748 h 873760"/>
                <a:gd name="T32" fmla="*/ 612851 w 759459"/>
                <a:gd name="T33" fmla="*/ 695363 h 873760"/>
                <a:gd name="T34" fmla="*/ 509765 w 759459"/>
                <a:gd name="T35" fmla="*/ 773087 h 873760"/>
                <a:gd name="T36" fmla="*/ 379476 w 759459"/>
                <a:gd name="T37" fmla="*/ 801878 h 873760"/>
                <a:gd name="T38" fmla="*/ 249174 w 759459"/>
                <a:gd name="T39" fmla="*/ 773087 h 873760"/>
                <a:gd name="T40" fmla="*/ 146088 w 759459"/>
                <a:gd name="T41" fmla="*/ 695363 h 873760"/>
                <a:gd name="T42" fmla="*/ 83223 w 759459"/>
                <a:gd name="T43" fmla="*/ 581748 h 873760"/>
                <a:gd name="T44" fmla="*/ 73456 w 759459"/>
                <a:gd name="T45" fmla="*/ 446862 h 873760"/>
                <a:gd name="T46" fmla="*/ 120015 w 759459"/>
                <a:gd name="T47" fmla="*/ 324154 h 873760"/>
                <a:gd name="T48" fmla="*/ 211150 w 759459"/>
                <a:gd name="T49" fmla="*/ 232968 h 873760"/>
                <a:gd name="T50" fmla="*/ 333819 w 759459"/>
                <a:gd name="T51" fmla="*/ 186372 h 873760"/>
                <a:gd name="T52" fmla="*/ 468706 w 759459"/>
                <a:gd name="T53" fmla="*/ 196151 h 873760"/>
                <a:gd name="T54" fmla="*/ 582320 w 759459"/>
                <a:gd name="T55" fmla="*/ 259054 h 873760"/>
                <a:gd name="T56" fmla="*/ 660044 w 759459"/>
                <a:gd name="T57" fmla="*/ 362191 h 873760"/>
                <a:gd name="T58" fmla="*/ 688848 w 759459"/>
                <a:gd name="T59" fmla="*/ 492506 h 873760"/>
                <a:gd name="T60" fmla="*/ 631228 w 759459"/>
                <a:gd name="T61" fmla="*/ 210312 h 873760"/>
                <a:gd name="T62" fmla="*/ 557568 w 759459"/>
                <a:gd name="T63" fmla="*/ 158902 h 873760"/>
                <a:gd name="T64" fmla="*/ 426935 w 759459"/>
                <a:gd name="T65" fmla="*/ 117271 h 873760"/>
                <a:gd name="T66" fmla="*/ 286258 w 759459"/>
                <a:gd name="T67" fmla="*/ 125933 h 873760"/>
                <a:gd name="T68" fmla="*/ 162953 w 759459"/>
                <a:gd name="T69" fmla="*/ 182473 h 873760"/>
                <a:gd name="T70" fmla="*/ 68160 w 759459"/>
                <a:gd name="T71" fmla="*/ 277266 h 873760"/>
                <a:gd name="T72" fmla="*/ 11620 w 759459"/>
                <a:gd name="T73" fmla="*/ 400570 h 873760"/>
                <a:gd name="T74" fmla="*/ 2959 w 759459"/>
                <a:gd name="T75" fmla="*/ 541248 h 873760"/>
                <a:gd name="T76" fmla="*/ 44589 w 759459"/>
                <a:gd name="T77" fmla="*/ 671880 h 873760"/>
                <a:gd name="T78" fmla="*/ 127711 w 759459"/>
                <a:gd name="T79" fmla="*/ 777252 h 873760"/>
                <a:gd name="T80" fmla="*/ 242582 w 759459"/>
                <a:gd name="T81" fmla="*/ 847636 h 873760"/>
                <a:gd name="T82" fmla="*/ 379476 w 759459"/>
                <a:gd name="T83" fmla="*/ 873252 h 873760"/>
                <a:gd name="T84" fmla="*/ 517029 w 759459"/>
                <a:gd name="T85" fmla="*/ 847636 h 873760"/>
                <a:gd name="T86" fmla="*/ 600951 w 759459"/>
                <a:gd name="T87" fmla="*/ 801878 h 873760"/>
                <a:gd name="T88" fmla="*/ 691680 w 759459"/>
                <a:gd name="T89" fmla="*/ 710298 h 873760"/>
                <a:gd name="T90" fmla="*/ 747814 w 759459"/>
                <a:gd name="T91" fmla="*/ 586994 h 87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9459" h="873760">
                  <a:moveTo>
                    <a:pt x="416052" y="259588"/>
                  </a:moveTo>
                  <a:lnTo>
                    <a:pt x="413258" y="245732"/>
                  </a:lnTo>
                  <a:lnTo>
                    <a:pt x="405612" y="234429"/>
                  </a:lnTo>
                  <a:lnTo>
                    <a:pt x="394233" y="226822"/>
                  </a:lnTo>
                  <a:lnTo>
                    <a:pt x="380238" y="224028"/>
                  </a:lnTo>
                  <a:lnTo>
                    <a:pt x="366229" y="226822"/>
                  </a:lnTo>
                  <a:lnTo>
                    <a:pt x="354850" y="234429"/>
                  </a:lnTo>
                  <a:lnTo>
                    <a:pt x="347205" y="245732"/>
                  </a:lnTo>
                  <a:lnTo>
                    <a:pt x="344424" y="259588"/>
                  </a:lnTo>
                  <a:lnTo>
                    <a:pt x="344424" y="491744"/>
                  </a:lnTo>
                  <a:lnTo>
                    <a:pt x="347205" y="505612"/>
                  </a:lnTo>
                  <a:lnTo>
                    <a:pt x="354850" y="516915"/>
                  </a:lnTo>
                  <a:lnTo>
                    <a:pt x="366229" y="524522"/>
                  </a:lnTo>
                  <a:lnTo>
                    <a:pt x="380238" y="527304"/>
                  </a:lnTo>
                  <a:lnTo>
                    <a:pt x="394233" y="524522"/>
                  </a:lnTo>
                  <a:lnTo>
                    <a:pt x="405612" y="516915"/>
                  </a:lnTo>
                  <a:lnTo>
                    <a:pt x="413258" y="505612"/>
                  </a:lnTo>
                  <a:lnTo>
                    <a:pt x="416052" y="491744"/>
                  </a:lnTo>
                  <a:lnTo>
                    <a:pt x="416052" y="259588"/>
                  </a:lnTo>
                  <a:close/>
                </a:path>
                <a:path w="759459" h="873760">
                  <a:moveTo>
                    <a:pt x="510540" y="35814"/>
                  </a:moveTo>
                  <a:lnTo>
                    <a:pt x="507746" y="21818"/>
                  </a:lnTo>
                  <a:lnTo>
                    <a:pt x="500126" y="10439"/>
                  </a:lnTo>
                  <a:lnTo>
                    <a:pt x="488784" y="2794"/>
                  </a:lnTo>
                  <a:lnTo>
                    <a:pt x="474853" y="0"/>
                  </a:lnTo>
                  <a:lnTo>
                    <a:pt x="284099" y="0"/>
                  </a:lnTo>
                  <a:lnTo>
                    <a:pt x="270154" y="2794"/>
                  </a:lnTo>
                  <a:lnTo>
                    <a:pt x="258826" y="10439"/>
                  </a:lnTo>
                  <a:lnTo>
                    <a:pt x="251193" y="21818"/>
                  </a:lnTo>
                  <a:lnTo>
                    <a:pt x="248412" y="35814"/>
                  </a:lnTo>
                  <a:lnTo>
                    <a:pt x="251193" y="49822"/>
                  </a:lnTo>
                  <a:lnTo>
                    <a:pt x="258826" y="61201"/>
                  </a:lnTo>
                  <a:lnTo>
                    <a:pt x="270154" y="68846"/>
                  </a:lnTo>
                  <a:lnTo>
                    <a:pt x="284099" y="71628"/>
                  </a:lnTo>
                  <a:lnTo>
                    <a:pt x="474853" y="71628"/>
                  </a:lnTo>
                  <a:lnTo>
                    <a:pt x="488784" y="69024"/>
                  </a:lnTo>
                  <a:lnTo>
                    <a:pt x="500126" y="61683"/>
                  </a:lnTo>
                  <a:lnTo>
                    <a:pt x="507746" y="50368"/>
                  </a:lnTo>
                  <a:lnTo>
                    <a:pt x="510540" y="35814"/>
                  </a:lnTo>
                  <a:close/>
                </a:path>
                <a:path w="759459" h="873760">
                  <a:moveTo>
                    <a:pt x="758952" y="493776"/>
                  </a:moveTo>
                  <a:lnTo>
                    <a:pt x="755980" y="446316"/>
                  </a:lnTo>
                  <a:lnTo>
                    <a:pt x="747318" y="400570"/>
                  </a:lnTo>
                  <a:lnTo>
                    <a:pt x="733323" y="356895"/>
                  </a:lnTo>
                  <a:lnTo>
                    <a:pt x="714349" y="315683"/>
                  </a:lnTo>
                  <a:lnTo>
                    <a:pt x="690778" y="277266"/>
                  </a:lnTo>
                  <a:lnTo>
                    <a:pt x="688848" y="274828"/>
                  </a:lnTo>
                  <a:lnTo>
                    <a:pt x="688848" y="492506"/>
                  </a:lnTo>
                  <a:lnTo>
                    <a:pt x="685482" y="538162"/>
                  </a:lnTo>
                  <a:lnTo>
                    <a:pt x="675716" y="581748"/>
                  </a:lnTo>
                  <a:lnTo>
                    <a:pt x="660044" y="622808"/>
                  </a:lnTo>
                  <a:lnTo>
                    <a:pt x="638924" y="660831"/>
                  </a:lnTo>
                  <a:lnTo>
                    <a:pt x="612851" y="695363"/>
                  </a:lnTo>
                  <a:lnTo>
                    <a:pt x="582320" y="725893"/>
                  </a:lnTo>
                  <a:lnTo>
                    <a:pt x="547789" y="751967"/>
                  </a:lnTo>
                  <a:lnTo>
                    <a:pt x="509765" y="773087"/>
                  </a:lnTo>
                  <a:lnTo>
                    <a:pt x="468706" y="788758"/>
                  </a:lnTo>
                  <a:lnTo>
                    <a:pt x="425119" y="798525"/>
                  </a:lnTo>
                  <a:lnTo>
                    <a:pt x="379476" y="801878"/>
                  </a:lnTo>
                  <a:lnTo>
                    <a:pt x="333819" y="798525"/>
                  </a:lnTo>
                  <a:lnTo>
                    <a:pt x="290233" y="788758"/>
                  </a:lnTo>
                  <a:lnTo>
                    <a:pt x="249174" y="773087"/>
                  </a:lnTo>
                  <a:lnTo>
                    <a:pt x="211150" y="751967"/>
                  </a:lnTo>
                  <a:lnTo>
                    <a:pt x="176618" y="725893"/>
                  </a:lnTo>
                  <a:lnTo>
                    <a:pt x="146088" y="695363"/>
                  </a:lnTo>
                  <a:lnTo>
                    <a:pt x="120015" y="660831"/>
                  </a:lnTo>
                  <a:lnTo>
                    <a:pt x="98894" y="622808"/>
                  </a:lnTo>
                  <a:lnTo>
                    <a:pt x="83223" y="581748"/>
                  </a:lnTo>
                  <a:lnTo>
                    <a:pt x="73456" y="538162"/>
                  </a:lnTo>
                  <a:lnTo>
                    <a:pt x="70104" y="492506"/>
                  </a:lnTo>
                  <a:lnTo>
                    <a:pt x="73456" y="446862"/>
                  </a:lnTo>
                  <a:lnTo>
                    <a:pt x="83223" y="403263"/>
                  </a:lnTo>
                  <a:lnTo>
                    <a:pt x="98894" y="362191"/>
                  </a:lnTo>
                  <a:lnTo>
                    <a:pt x="120015" y="324154"/>
                  </a:lnTo>
                  <a:lnTo>
                    <a:pt x="146088" y="289610"/>
                  </a:lnTo>
                  <a:lnTo>
                    <a:pt x="176618" y="259054"/>
                  </a:lnTo>
                  <a:lnTo>
                    <a:pt x="211150" y="232968"/>
                  </a:lnTo>
                  <a:lnTo>
                    <a:pt x="249174" y="211836"/>
                  </a:lnTo>
                  <a:lnTo>
                    <a:pt x="290233" y="196151"/>
                  </a:lnTo>
                  <a:lnTo>
                    <a:pt x="333819" y="186372"/>
                  </a:lnTo>
                  <a:lnTo>
                    <a:pt x="379476" y="183007"/>
                  </a:lnTo>
                  <a:lnTo>
                    <a:pt x="425119" y="186372"/>
                  </a:lnTo>
                  <a:lnTo>
                    <a:pt x="468706" y="196151"/>
                  </a:lnTo>
                  <a:lnTo>
                    <a:pt x="509765" y="211836"/>
                  </a:lnTo>
                  <a:lnTo>
                    <a:pt x="547789" y="232968"/>
                  </a:lnTo>
                  <a:lnTo>
                    <a:pt x="582320" y="259054"/>
                  </a:lnTo>
                  <a:lnTo>
                    <a:pt x="612851" y="289610"/>
                  </a:lnTo>
                  <a:lnTo>
                    <a:pt x="638924" y="324154"/>
                  </a:lnTo>
                  <a:lnTo>
                    <a:pt x="660044" y="362191"/>
                  </a:lnTo>
                  <a:lnTo>
                    <a:pt x="675716" y="403263"/>
                  </a:lnTo>
                  <a:lnTo>
                    <a:pt x="685482" y="446862"/>
                  </a:lnTo>
                  <a:lnTo>
                    <a:pt x="688848" y="492506"/>
                  </a:lnTo>
                  <a:lnTo>
                    <a:pt x="688848" y="274828"/>
                  </a:lnTo>
                  <a:lnTo>
                    <a:pt x="662940" y="242023"/>
                  </a:lnTo>
                  <a:lnTo>
                    <a:pt x="631228" y="210312"/>
                  </a:lnTo>
                  <a:lnTo>
                    <a:pt x="596658" y="183007"/>
                  </a:lnTo>
                  <a:lnTo>
                    <a:pt x="595985" y="182473"/>
                  </a:lnTo>
                  <a:lnTo>
                    <a:pt x="557568" y="158902"/>
                  </a:lnTo>
                  <a:lnTo>
                    <a:pt x="516356" y="139928"/>
                  </a:lnTo>
                  <a:lnTo>
                    <a:pt x="472681" y="125933"/>
                  </a:lnTo>
                  <a:lnTo>
                    <a:pt x="426935" y="117271"/>
                  </a:lnTo>
                  <a:lnTo>
                    <a:pt x="379476" y="114300"/>
                  </a:lnTo>
                  <a:lnTo>
                    <a:pt x="332003" y="117271"/>
                  </a:lnTo>
                  <a:lnTo>
                    <a:pt x="286258" y="125933"/>
                  </a:lnTo>
                  <a:lnTo>
                    <a:pt x="242582" y="139928"/>
                  </a:lnTo>
                  <a:lnTo>
                    <a:pt x="201371" y="158902"/>
                  </a:lnTo>
                  <a:lnTo>
                    <a:pt x="162953" y="182473"/>
                  </a:lnTo>
                  <a:lnTo>
                    <a:pt x="127711" y="210312"/>
                  </a:lnTo>
                  <a:lnTo>
                    <a:pt x="95999" y="242023"/>
                  </a:lnTo>
                  <a:lnTo>
                    <a:pt x="68160" y="277266"/>
                  </a:lnTo>
                  <a:lnTo>
                    <a:pt x="44589" y="315683"/>
                  </a:lnTo>
                  <a:lnTo>
                    <a:pt x="25615" y="356895"/>
                  </a:lnTo>
                  <a:lnTo>
                    <a:pt x="11620" y="400570"/>
                  </a:lnTo>
                  <a:lnTo>
                    <a:pt x="2959" y="446316"/>
                  </a:lnTo>
                  <a:lnTo>
                    <a:pt x="0" y="493776"/>
                  </a:lnTo>
                  <a:lnTo>
                    <a:pt x="2959" y="541248"/>
                  </a:lnTo>
                  <a:lnTo>
                    <a:pt x="11620" y="586994"/>
                  </a:lnTo>
                  <a:lnTo>
                    <a:pt x="25615" y="630669"/>
                  </a:lnTo>
                  <a:lnTo>
                    <a:pt x="44589" y="671880"/>
                  </a:lnTo>
                  <a:lnTo>
                    <a:pt x="68160" y="710298"/>
                  </a:lnTo>
                  <a:lnTo>
                    <a:pt x="95999" y="745540"/>
                  </a:lnTo>
                  <a:lnTo>
                    <a:pt x="127711" y="777252"/>
                  </a:lnTo>
                  <a:lnTo>
                    <a:pt x="162953" y="805091"/>
                  </a:lnTo>
                  <a:lnTo>
                    <a:pt x="201371" y="828662"/>
                  </a:lnTo>
                  <a:lnTo>
                    <a:pt x="242582" y="847636"/>
                  </a:lnTo>
                  <a:lnTo>
                    <a:pt x="286258" y="861631"/>
                  </a:lnTo>
                  <a:lnTo>
                    <a:pt x="332003" y="870292"/>
                  </a:lnTo>
                  <a:lnTo>
                    <a:pt x="379476" y="873252"/>
                  </a:lnTo>
                  <a:lnTo>
                    <a:pt x="427215" y="870292"/>
                  </a:lnTo>
                  <a:lnTo>
                    <a:pt x="473189" y="861631"/>
                  </a:lnTo>
                  <a:lnTo>
                    <a:pt x="517029" y="847636"/>
                  </a:lnTo>
                  <a:lnTo>
                    <a:pt x="558380" y="828662"/>
                  </a:lnTo>
                  <a:lnTo>
                    <a:pt x="596887" y="805091"/>
                  </a:lnTo>
                  <a:lnTo>
                    <a:pt x="600951" y="801878"/>
                  </a:lnTo>
                  <a:lnTo>
                    <a:pt x="632180" y="777252"/>
                  </a:lnTo>
                  <a:lnTo>
                    <a:pt x="663892" y="745540"/>
                  </a:lnTo>
                  <a:lnTo>
                    <a:pt x="691680" y="710298"/>
                  </a:lnTo>
                  <a:lnTo>
                    <a:pt x="715162" y="671880"/>
                  </a:lnTo>
                  <a:lnTo>
                    <a:pt x="733996" y="630669"/>
                  </a:lnTo>
                  <a:lnTo>
                    <a:pt x="747814" y="586994"/>
                  </a:lnTo>
                  <a:lnTo>
                    <a:pt x="756246" y="541248"/>
                  </a:lnTo>
                  <a:lnTo>
                    <a:pt x="758952" y="493776"/>
                  </a:lnTo>
                  <a:close/>
                </a:path>
              </a:pathLst>
            </a:custGeom>
            <a:solidFill>
              <a:srgbClr val="D31C5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8452" name="object 12">
              <a:extLst>
                <a:ext uri="{FF2B5EF4-FFF2-40B4-BE49-F238E27FC236}">
                  <a16:creationId xmlns:a16="http://schemas.microsoft.com/office/drawing/2014/main" id="{1E14C2A4-81D3-480E-AC2F-263491F50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760" y="2566416"/>
              <a:ext cx="71628" cy="1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8" name="object 13">
            <a:extLst>
              <a:ext uri="{FF2B5EF4-FFF2-40B4-BE49-F238E27FC236}">
                <a16:creationId xmlns:a16="http://schemas.microsoft.com/office/drawing/2014/main" id="{24C7EC96-EFDA-47DC-98F0-477427EA9950}"/>
              </a:ext>
            </a:extLst>
          </p:cNvPr>
          <p:cNvGrpSpPr>
            <a:grpSpLocks/>
          </p:cNvGrpSpPr>
          <p:nvPr/>
        </p:nvGrpSpPr>
        <p:grpSpPr bwMode="auto">
          <a:xfrm>
            <a:off x="1509713" y="2255838"/>
            <a:ext cx="1427162" cy="1423987"/>
            <a:chOff x="1510283" y="2255520"/>
            <a:chExt cx="1426845" cy="1424940"/>
          </a:xfrm>
        </p:grpSpPr>
        <p:sp>
          <p:nvSpPr>
            <p:cNvPr id="18445" name="object 14">
              <a:extLst>
                <a:ext uri="{FF2B5EF4-FFF2-40B4-BE49-F238E27FC236}">
                  <a16:creationId xmlns:a16="http://schemas.microsoft.com/office/drawing/2014/main" id="{E89F0707-F79C-4CEB-937A-524A98E01BAC}"/>
                </a:ext>
              </a:extLst>
            </p:cNvPr>
            <p:cNvSpPr>
              <a:spLocks/>
            </p:cNvSpPr>
            <p:nvPr/>
          </p:nvSpPr>
          <p:spPr bwMode="auto">
            <a:xfrm>
              <a:off x="1510283" y="2255520"/>
              <a:ext cx="1426845" cy="1424940"/>
            </a:xfrm>
            <a:custGeom>
              <a:avLst/>
              <a:gdLst>
                <a:gd name="T0" fmla="*/ 664394 w 1426845"/>
                <a:gd name="T1" fmla="*/ 1643 h 1424939"/>
                <a:gd name="T2" fmla="*/ 569477 w 1426845"/>
                <a:gd name="T3" fmla="*/ 14476 h 1424939"/>
                <a:gd name="T4" fmla="*/ 478945 w 1426845"/>
                <a:gd name="T5" fmla="*/ 39327 h 1424939"/>
                <a:gd name="T6" fmla="*/ 393649 w 1426845"/>
                <a:gd name="T7" fmla="*/ 75348 h 1424939"/>
                <a:gd name="T8" fmla="*/ 314436 w 1426845"/>
                <a:gd name="T9" fmla="*/ 121689 h 1424939"/>
                <a:gd name="T10" fmla="*/ 242157 w 1426845"/>
                <a:gd name="T11" fmla="*/ 177500 h 1424939"/>
                <a:gd name="T12" fmla="*/ 177660 w 1426845"/>
                <a:gd name="T13" fmla="*/ 241933 h 1424939"/>
                <a:gd name="T14" fmla="*/ 121796 w 1426845"/>
                <a:gd name="T15" fmla="*/ 314138 h 1424939"/>
                <a:gd name="T16" fmla="*/ 75413 w 1426845"/>
                <a:gd name="T17" fmla="*/ 393266 h 1424939"/>
                <a:gd name="T18" fmla="*/ 39360 w 1426845"/>
                <a:gd name="T19" fmla="*/ 478468 h 1424939"/>
                <a:gd name="T20" fmla="*/ 14488 w 1426845"/>
                <a:gd name="T21" fmla="*/ 568894 h 1424939"/>
                <a:gd name="T22" fmla="*/ 1645 w 1426845"/>
                <a:gd name="T23" fmla="*/ 663694 h 1424939"/>
                <a:gd name="T24" fmla="*/ 1645 w 1426845"/>
                <a:gd name="T25" fmla="*/ 761245 h 1424939"/>
                <a:gd name="T26" fmla="*/ 14488 w 1426845"/>
                <a:gd name="T27" fmla="*/ 856045 h 1424939"/>
                <a:gd name="T28" fmla="*/ 39360 w 1426845"/>
                <a:gd name="T29" fmla="*/ 946471 h 1424939"/>
                <a:gd name="T30" fmla="*/ 75413 w 1426845"/>
                <a:gd name="T31" fmla="*/ 1031673 h 1424939"/>
                <a:gd name="T32" fmla="*/ 121796 w 1426845"/>
                <a:gd name="T33" fmla="*/ 1110801 h 1424939"/>
                <a:gd name="T34" fmla="*/ 177660 w 1426845"/>
                <a:gd name="T35" fmla="*/ 1183006 h 1424939"/>
                <a:gd name="T36" fmla="*/ 242157 w 1426845"/>
                <a:gd name="T37" fmla="*/ 1247439 h 1424939"/>
                <a:gd name="T38" fmla="*/ 314436 w 1426845"/>
                <a:gd name="T39" fmla="*/ 1303250 h 1424939"/>
                <a:gd name="T40" fmla="*/ 393649 w 1426845"/>
                <a:gd name="T41" fmla="*/ 1349591 h 1424939"/>
                <a:gd name="T42" fmla="*/ 478945 w 1426845"/>
                <a:gd name="T43" fmla="*/ 1385612 h 1424939"/>
                <a:gd name="T44" fmla="*/ 569477 w 1426845"/>
                <a:gd name="T45" fmla="*/ 1410463 h 1424939"/>
                <a:gd name="T46" fmla="*/ 664394 w 1426845"/>
                <a:gd name="T47" fmla="*/ 1423296 h 1424939"/>
                <a:gd name="T48" fmla="*/ 762069 w 1426845"/>
                <a:gd name="T49" fmla="*/ 1423296 h 1424939"/>
                <a:gd name="T50" fmla="*/ 856986 w 1426845"/>
                <a:gd name="T51" fmla="*/ 1410463 h 1424939"/>
                <a:gd name="T52" fmla="*/ 947518 w 1426845"/>
                <a:gd name="T53" fmla="*/ 1385612 h 1424939"/>
                <a:gd name="T54" fmla="*/ 1032814 w 1426845"/>
                <a:gd name="T55" fmla="*/ 1349591 h 1424939"/>
                <a:gd name="T56" fmla="*/ 1112027 w 1426845"/>
                <a:gd name="T57" fmla="*/ 1303250 h 1424939"/>
                <a:gd name="T58" fmla="*/ 1184306 w 1426845"/>
                <a:gd name="T59" fmla="*/ 1247439 h 1424939"/>
                <a:gd name="T60" fmla="*/ 1248803 w 1426845"/>
                <a:gd name="T61" fmla="*/ 1183006 h 1424939"/>
                <a:gd name="T62" fmla="*/ 1304667 w 1426845"/>
                <a:gd name="T63" fmla="*/ 1110801 h 1424939"/>
                <a:gd name="T64" fmla="*/ 1351050 w 1426845"/>
                <a:gd name="T65" fmla="*/ 1031673 h 1424939"/>
                <a:gd name="T66" fmla="*/ 1387103 w 1426845"/>
                <a:gd name="T67" fmla="*/ 946471 h 1424939"/>
                <a:gd name="T68" fmla="*/ 1411975 w 1426845"/>
                <a:gd name="T69" fmla="*/ 856045 h 1424939"/>
                <a:gd name="T70" fmla="*/ 1424818 w 1426845"/>
                <a:gd name="T71" fmla="*/ 761245 h 1424939"/>
                <a:gd name="T72" fmla="*/ 1424818 w 1426845"/>
                <a:gd name="T73" fmla="*/ 663694 h 1424939"/>
                <a:gd name="T74" fmla="*/ 1411975 w 1426845"/>
                <a:gd name="T75" fmla="*/ 568894 h 1424939"/>
                <a:gd name="T76" fmla="*/ 1387103 w 1426845"/>
                <a:gd name="T77" fmla="*/ 478468 h 1424939"/>
                <a:gd name="T78" fmla="*/ 1351050 w 1426845"/>
                <a:gd name="T79" fmla="*/ 393266 h 1424939"/>
                <a:gd name="T80" fmla="*/ 1304667 w 1426845"/>
                <a:gd name="T81" fmla="*/ 314138 h 1424939"/>
                <a:gd name="T82" fmla="*/ 1248803 w 1426845"/>
                <a:gd name="T83" fmla="*/ 241933 h 1424939"/>
                <a:gd name="T84" fmla="*/ 1184306 w 1426845"/>
                <a:gd name="T85" fmla="*/ 177500 h 1424939"/>
                <a:gd name="T86" fmla="*/ 1112027 w 1426845"/>
                <a:gd name="T87" fmla="*/ 121689 h 1424939"/>
                <a:gd name="T88" fmla="*/ 1032814 w 1426845"/>
                <a:gd name="T89" fmla="*/ 75348 h 1424939"/>
                <a:gd name="T90" fmla="*/ 947518 w 1426845"/>
                <a:gd name="T91" fmla="*/ 39327 h 1424939"/>
                <a:gd name="T92" fmla="*/ 856986 w 1426845"/>
                <a:gd name="T93" fmla="*/ 14476 h 1424939"/>
                <a:gd name="T94" fmla="*/ 762069 w 1426845"/>
                <a:gd name="T95" fmla="*/ 1643 h 142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4939">
                  <a:moveTo>
                    <a:pt x="713232" y="0"/>
                  </a:moveTo>
                  <a:lnTo>
                    <a:pt x="664394" y="1643"/>
                  </a:lnTo>
                  <a:lnTo>
                    <a:pt x="616440" y="6504"/>
                  </a:lnTo>
                  <a:lnTo>
                    <a:pt x="569477" y="14476"/>
                  </a:lnTo>
                  <a:lnTo>
                    <a:pt x="523610" y="25452"/>
                  </a:lnTo>
                  <a:lnTo>
                    <a:pt x="478945" y="39327"/>
                  </a:lnTo>
                  <a:lnTo>
                    <a:pt x="435590" y="55995"/>
                  </a:lnTo>
                  <a:lnTo>
                    <a:pt x="393649" y="75348"/>
                  </a:lnTo>
                  <a:lnTo>
                    <a:pt x="353229" y="97282"/>
                  </a:lnTo>
                  <a:lnTo>
                    <a:pt x="314436" y="121689"/>
                  </a:lnTo>
                  <a:lnTo>
                    <a:pt x="277377" y="148464"/>
                  </a:lnTo>
                  <a:lnTo>
                    <a:pt x="242157" y="177500"/>
                  </a:lnTo>
                  <a:lnTo>
                    <a:pt x="208883" y="208692"/>
                  </a:lnTo>
                  <a:lnTo>
                    <a:pt x="177660" y="241933"/>
                  </a:lnTo>
                  <a:lnTo>
                    <a:pt x="148596" y="277117"/>
                  </a:lnTo>
                  <a:lnTo>
                    <a:pt x="121796" y="314138"/>
                  </a:lnTo>
                  <a:lnTo>
                    <a:pt x="97366" y="352890"/>
                  </a:lnTo>
                  <a:lnTo>
                    <a:pt x="75413" y="393266"/>
                  </a:lnTo>
                  <a:lnTo>
                    <a:pt x="56042" y="435161"/>
                  </a:lnTo>
                  <a:lnTo>
                    <a:pt x="39360" y="478468"/>
                  </a:lnTo>
                  <a:lnTo>
                    <a:pt x="25474" y="523081"/>
                  </a:lnTo>
                  <a:lnTo>
                    <a:pt x="14488" y="568894"/>
                  </a:lnTo>
                  <a:lnTo>
                    <a:pt x="6510" y="615800"/>
                  </a:lnTo>
                  <a:lnTo>
                    <a:pt x="1645" y="663694"/>
                  </a:lnTo>
                  <a:lnTo>
                    <a:pt x="0" y="712469"/>
                  </a:lnTo>
                  <a:lnTo>
                    <a:pt x="1645" y="761245"/>
                  </a:lnTo>
                  <a:lnTo>
                    <a:pt x="6510" y="809139"/>
                  </a:lnTo>
                  <a:lnTo>
                    <a:pt x="14488" y="856045"/>
                  </a:lnTo>
                  <a:lnTo>
                    <a:pt x="25474" y="901858"/>
                  </a:lnTo>
                  <a:lnTo>
                    <a:pt x="39360" y="946471"/>
                  </a:lnTo>
                  <a:lnTo>
                    <a:pt x="56042" y="989778"/>
                  </a:lnTo>
                  <a:lnTo>
                    <a:pt x="75413" y="1031673"/>
                  </a:lnTo>
                  <a:lnTo>
                    <a:pt x="97366" y="1072049"/>
                  </a:lnTo>
                  <a:lnTo>
                    <a:pt x="121796" y="1110801"/>
                  </a:lnTo>
                  <a:lnTo>
                    <a:pt x="148596" y="1147822"/>
                  </a:lnTo>
                  <a:lnTo>
                    <a:pt x="177660" y="1183006"/>
                  </a:lnTo>
                  <a:lnTo>
                    <a:pt x="208883" y="1216247"/>
                  </a:lnTo>
                  <a:lnTo>
                    <a:pt x="242157" y="1247439"/>
                  </a:lnTo>
                  <a:lnTo>
                    <a:pt x="277377" y="1276475"/>
                  </a:lnTo>
                  <a:lnTo>
                    <a:pt x="314436" y="1303250"/>
                  </a:lnTo>
                  <a:lnTo>
                    <a:pt x="353229" y="1327657"/>
                  </a:lnTo>
                  <a:lnTo>
                    <a:pt x="393649" y="1349591"/>
                  </a:lnTo>
                  <a:lnTo>
                    <a:pt x="435590" y="1368944"/>
                  </a:lnTo>
                  <a:lnTo>
                    <a:pt x="478945" y="1385612"/>
                  </a:lnTo>
                  <a:lnTo>
                    <a:pt x="523610" y="1399487"/>
                  </a:lnTo>
                  <a:lnTo>
                    <a:pt x="569477" y="1410463"/>
                  </a:lnTo>
                  <a:lnTo>
                    <a:pt x="616440" y="1418435"/>
                  </a:lnTo>
                  <a:lnTo>
                    <a:pt x="664394" y="1423296"/>
                  </a:lnTo>
                  <a:lnTo>
                    <a:pt x="713232" y="1424939"/>
                  </a:lnTo>
                  <a:lnTo>
                    <a:pt x="762069" y="1423296"/>
                  </a:lnTo>
                  <a:lnTo>
                    <a:pt x="810023" y="1418435"/>
                  </a:lnTo>
                  <a:lnTo>
                    <a:pt x="856986" y="1410463"/>
                  </a:lnTo>
                  <a:lnTo>
                    <a:pt x="902853" y="1399487"/>
                  </a:lnTo>
                  <a:lnTo>
                    <a:pt x="947518" y="1385612"/>
                  </a:lnTo>
                  <a:lnTo>
                    <a:pt x="990873" y="1368944"/>
                  </a:lnTo>
                  <a:lnTo>
                    <a:pt x="1032814" y="1349591"/>
                  </a:lnTo>
                  <a:lnTo>
                    <a:pt x="1073234" y="1327658"/>
                  </a:lnTo>
                  <a:lnTo>
                    <a:pt x="1112027" y="1303250"/>
                  </a:lnTo>
                  <a:lnTo>
                    <a:pt x="1149086" y="1276475"/>
                  </a:lnTo>
                  <a:lnTo>
                    <a:pt x="1184306" y="1247439"/>
                  </a:lnTo>
                  <a:lnTo>
                    <a:pt x="1217580" y="1216247"/>
                  </a:lnTo>
                  <a:lnTo>
                    <a:pt x="1248803" y="1183006"/>
                  </a:lnTo>
                  <a:lnTo>
                    <a:pt x="1277867" y="1147822"/>
                  </a:lnTo>
                  <a:lnTo>
                    <a:pt x="1304667" y="1110801"/>
                  </a:lnTo>
                  <a:lnTo>
                    <a:pt x="1329097" y="1072049"/>
                  </a:lnTo>
                  <a:lnTo>
                    <a:pt x="1351050" y="1031673"/>
                  </a:lnTo>
                  <a:lnTo>
                    <a:pt x="1370421" y="989778"/>
                  </a:lnTo>
                  <a:lnTo>
                    <a:pt x="1387103" y="946471"/>
                  </a:lnTo>
                  <a:lnTo>
                    <a:pt x="1400989" y="901858"/>
                  </a:lnTo>
                  <a:lnTo>
                    <a:pt x="1411975" y="856045"/>
                  </a:lnTo>
                  <a:lnTo>
                    <a:pt x="1419953" y="809139"/>
                  </a:lnTo>
                  <a:lnTo>
                    <a:pt x="1424818" y="761245"/>
                  </a:lnTo>
                  <a:lnTo>
                    <a:pt x="1426464" y="712469"/>
                  </a:lnTo>
                  <a:lnTo>
                    <a:pt x="1424818" y="663694"/>
                  </a:lnTo>
                  <a:lnTo>
                    <a:pt x="1419953" y="615800"/>
                  </a:lnTo>
                  <a:lnTo>
                    <a:pt x="1411975" y="568894"/>
                  </a:lnTo>
                  <a:lnTo>
                    <a:pt x="1400989" y="523081"/>
                  </a:lnTo>
                  <a:lnTo>
                    <a:pt x="1387103" y="478468"/>
                  </a:lnTo>
                  <a:lnTo>
                    <a:pt x="1370421" y="435161"/>
                  </a:lnTo>
                  <a:lnTo>
                    <a:pt x="1351050" y="393266"/>
                  </a:lnTo>
                  <a:lnTo>
                    <a:pt x="1329097" y="352890"/>
                  </a:lnTo>
                  <a:lnTo>
                    <a:pt x="1304667" y="314138"/>
                  </a:lnTo>
                  <a:lnTo>
                    <a:pt x="1277867" y="277117"/>
                  </a:lnTo>
                  <a:lnTo>
                    <a:pt x="1248803" y="241933"/>
                  </a:lnTo>
                  <a:lnTo>
                    <a:pt x="1217580" y="208692"/>
                  </a:lnTo>
                  <a:lnTo>
                    <a:pt x="1184306" y="177500"/>
                  </a:lnTo>
                  <a:lnTo>
                    <a:pt x="1149086" y="148464"/>
                  </a:lnTo>
                  <a:lnTo>
                    <a:pt x="1112027" y="121689"/>
                  </a:lnTo>
                  <a:lnTo>
                    <a:pt x="1073234" y="97282"/>
                  </a:lnTo>
                  <a:lnTo>
                    <a:pt x="1032814" y="75348"/>
                  </a:lnTo>
                  <a:lnTo>
                    <a:pt x="990873" y="55995"/>
                  </a:lnTo>
                  <a:lnTo>
                    <a:pt x="947518" y="39327"/>
                  </a:lnTo>
                  <a:lnTo>
                    <a:pt x="902853" y="25452"/>
                  </a:lnTo>
                  <a:lnTo>
                    <a:pt x="856986" y="14476"/>
                  </a:lnTo>
                  <a:lnTo>
                    <a:pt x="810023" y="6504"/>
                  </a:lnTo>
                  <a:lnTo>
                    <a:pt x="762069" y="1643"/>
                  </a:lnTo>
                  <a:lnTo>
                    <a:pt x="713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8446" name="object 15">
              <a:extLst>
                <a:ext uri="{FF2B5EF4-FFF2-40B4-BE49-F238E27FC236}">
                  <a16:creationId xmlns:a16="http://schemas.microsoft.com/office/drawing/2014/main" id="{7D1F3CD1-D7C7-4989-89ED-5A53480ABB7A}"/>
                </a:ext>
              </a:extLst>
            </p:cNvPr>
            <p:cNvSpPr>
              <a:spLocks/>
            </p:cNvSpPr>
            <p:nvPr/>
          </p:nvSpPr>
          <p:spPr bwMode="auto">
            <a:xfrm>
              <a:off x="1812671" y="2583179"/>
              <a:ext cx="821690" cy="681355"/>
            </a:xfrm>
            <a:custGeom>
              <a:avLst/>
              <a:gdLst>
                <a:gd name="T0" fmla="*/ 821550 w 821689"/>
                <a:gd name="T1" fmla="*/ 642416 h 681354"/>
                <a:gd name="T2" fmla="*/ 816190 w 821689"/>
                <a:gd name="T3" fmla="*/ 626211 h 681354"/>
                <a:gd name="T4" fmla="*/ 803262 w 821689"/>
                <a:gd name="T5" fmla="*/ 615213 h 681354"/>
                <a:gd name="T6" fmla="*/ 776071 w 821689"/>
                <a:gd name="T7" fmla="*/ 555574 h 681354"/>
                <a:gd name="T8" fmla="*/ 753287 w 821689"/>
                <a:gd name="T9" fmla="*/ 419646 h 681354"/>
                <a:gd name="T10" fmla="*/ 738682 w 821689"/>
                <a:gd name="T11" fmla="*/ 282333 h 681354"/>
                <a:gd name="T12" fmla="*/ 717372 w 821689"/>
                <a:gd name="T13" fmla="*/ 211861 h 681354"/>
                <a:gd name="T14" fmla="*/ 692073 w 821689"/>
                <a:gd name="T15" fmla="*/ 592810 h 681354"/>
                <a:gd name="T16" fmla="*/ 589978 w 821689"/>
                <a:gd name="T17" fmla="*/ 580136 h 681354"/>
                <a:gd name="T18" fmla="*/ 487680 w 821689"/>
                <a:gd name="T19" fmla="*/ 573087 h 681354"/>
                <a:gd name="T20" fmla="*/ 385305 w 821689"/>
                <a:gd name="T21" fmla="*/ 571677 h 681354"/>
                <a:gd name="T22" fmla="*/ 282956 w 821689"/>
                <a:gd name="T23" fmla="*/ 575906 h 681354"/>
                <a:gd name="T24" fmla="*/ 180746 w 821689"/>
                <a:gd name="T25" fmla="*/ 585774 h 681354"/>
                <a:gd name="T26" fmla="*/ 99745 w 821689"/>
                <a:gd name="T27" fmla="*/ 597789 h 681354"/>
                <a:gd name="T28" fmla="*/ 117081 w 821689"/>
                <a:gd name="T29" fmla="*/ 542912 h 681354"/>
                <a:gd name="T30" fmla="*/ 133070 w 821689"/>
                <a:gd name="T31" fmla="*/ 430707 h 681354"/>
                <a:gd name="T32" fmla="*/ 148374 w 821689"/>
                <a:gd name="T33" fmla="*/ 290918 h 681354"/>
                <a:gd name="T34" fmla="*/ 182029 w 821689"/>
                <a:gd name="T35" fmla="*/ 201028 h 681354"/>
                <a:gd name="T36" fmla="*/ 237350 w 821689"/>
                <a:gd name="T37" fmla="*/ 132295 h 681354"/>
                <a:gd name="T38" fmla="*/ 311048 w 821689"/>
                <a:gd name="T39" fmla="*/ 88366 h 681354"/>
                <a:gd name="T40" fmla="*/ 399796 w 821689"/>
                <a:gd name="T41" fmla="*/ 72898 h 681354"/>
                <a:gd name="T42" fmla="*/ 425132 w 821689"/>
                <a:gd name="T43" fmla="*/ 72047 h 681354"/>
                <a:gd name="T44" fmla="*/ 505904 w 821689"/>
                <a:gd name="T45" fmla="*/ 86842 h 681354"/>
                <a:gd name="T46" fmla="*/ 579488 w 821689"/>
                <a:gd name="T47" fmla="*/ 130771 h 681354"/>
                <a:gd name="T48" fmla="*/ 634746 w 821689"/>
                <a:gd name="T49" fmla="*/ 199504 h 681354"/>
                <a:gd name="T50" fmla="*/ 668350 w 821689"/>
                <a:gd name="T51" fmla="*/ 289394 h 681354"/>
                <a:gd name="T52" fmla="*/ 683602 w 821689"/>
                <a:gd name="T53" fmla="*/ 429234 h 681354"/>
                <a:gd name="T54" fmla="*/ 699566 w 821689"/>
                <a:gd name="T55" fmla="*/ 541337 h 681354"/>
                <a:gd name="T56" fmla="*/ 717372 w 821689"/>
                <a:gd name="T57" fmla="*/ 597014 h 681354"/>
                <a:gd name="T58" fmla="*/ 685152 w 821689"/>
                <a:gd name="T59" fmla="*/ 146977 h 681354"/>
                <a:gd name="T60" fmla="*/ 626211 w 821689"/>
                <a:gd name="T61" fmla="*/ 77927 h 681354"/>
                <a:gd name="T62" fmla="*/ 551853 w 821689"/>
                <a:gd name="T63" fmla="*/ 29108 h 681354"/>
                <a:gd name="T64" fmla="*/ 464769 w 821689"/>
                <a:gd name="T65" fmla="*/ 3352 h 681354"/>
                <a:gd name="T66" fmla="*/ 396240 w 821689"/>
                <a:gd name="T67" fmla="*/ 0 h 681354"/>
                <a:gd name="T68" fmla="*/ 352259 w 821689"/>
                <a:gd name="T69" fmla="*/ 4876 h 681354"/>
                <a:gd name="T70" fmla="*/ 265074 w 821689"/>
                <a:gd name="T71" fmla="*/ 30632 h 681354"/>
                <a:gd name="T72" fmla="*/ 190614 w 821689"/>
                <a:gd name="T73" fmla="*/ 79451 h 681354"/>
                <a:gd name="T74" fmla="*/ 131597 w 821689"/>
                <a:gd name="T75" fmla="*/ 148501 h 681354"/>
                <a:gd name="T76" fmla="*/ 90728 w 821689"/>
                <a:gd name="T77" fmla="*/ 234975 h 681354"/>
                <a:gd name="T78" fmla="*/ 70739 w 821689"/>
                <a:gd name="T79" fmla="*/ 336042 h 681354"/>
                <a:gd name="T80" fmla="*/ 56921 w 821689"/>
                <a:gd name="T81" fmla="*/ 481596 h 681354"/>
                <a:gd name="T82" fmla="*/ 40805 w 821689"/>
                <a:gd name="T83" fmla="*/ 556602 h 681354"/>
                <a:gd name="T84" fmla="*/ 16510 w 821689"/>
                <a:gd name="T85" fmla="*/ 609600 h 681354"/>
                <a:gd name="T86" fmla="*/ 5080 w 821689"/>
                <a:gd name="T87" fmla="*/ 626211 h 681354"/>
                <a:gd name="T88" fmla="*/ 127 w 821689"/>
                <a:gd name="T89" fmla="*/ 652145 h 681354"/>
                <a:gd name="T90" fmla="*/ 15151 w 821689"/>
                <a:gd name="T91" fmla="*/ 674966 h 681354"/>
                <a:gd name="T92" fmla="*/ 41148 w 821689"/>
                <a:gd name="T93" fmla="*/ 679958 h 681354"/>
                <a:gd name="T94" fmla="*/ 139166 w 821689"/>
                <a:gd name="T95" fmla="*/ 662533 h 681354"/>
                <a:gd name="T96" fmla="*/ 237388 w 821689"/>
                <a:gd name="T97" fmla="*/ 650455 h 681354"/>
                <a:gd name="T98" fmla="*/ 335749 w 821689"/>
                <a:gd name="T99" fmla="*/ 643750 h 681354"/>
                <a:gd name="T100" fmla="*/ 434174 w 821689"/>
                <a:gd name="T101" fmla="*/ 642416 h 681354"/>
                <a:gd name="T102" fmla="*/ 532574 w 821689"/>
                <a:gd name="T103" fmla="*/ 646430 h 681354"/>
                <a:gd name="T104" fmla="*/ 630885 w 821689"/>
                <a:gd name="T105" fmla="*/ 655828 h 681354"/>
                <a:gd name="T106" fmla="*/ 729018 w 821689"/>
                <a:gd name="T107" fmla="*/ 670572 h 681354"/>
                <a:gd name="T108" fmla="*/ 769302 w 821689"/>
                <a:gd name="T109" fmla="*/ 678472 h 681354"/>
                <a:gd name="T110" fmla="*/ 778002 w 821689"/>
                <a:gd name="T111" fmla="*/ 679958 h 681354"/>
                <a:gd name="T112" fmla="*/ 784606 w 821689"/>
                <a:gd name="T113" fmla="*/ 681228 h 681354"/>
                <a:gd name="T114" fmla="*/ 806551 w 821689"/>
                <a:gd name="T115" fmla="*/ 673125 h 681354"/>
                <a:gd name="T116" fmla="*/ 821563 w 821689"/>
                <a:gd name="T117" fmla="*/ 652145 h 68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1689" h="681354">
                  <a:moveTo>
                    <a:pt x="821563" y="652145"/>
                  </a:moveTo>
                  <a:lnTo>
                    <a:pt x="821550" y="642416"/>
                  </a:lnTo>
                  <a:lnTo>
                    <a:pt x="821550" y="638492"/>
                  </a:lnTo>
                  <a:lnTo>
                    <a:pt x="816190" y="626211"/>
                  </a:lnTo>
                  <a:lnTo>
                    <a:pt x="806589" y="616648"/>
                  </a:lnTo>
                  <a:lnTo>
                    <a:pt x="803262" y="615213"/>
                  </a:lnTo>
                  <a:lnTo>
                    <a:pt x="800100" y="608330"/>
                  </a:lnTo>
                  <a:lnTo>
                    <a:pt x="776071" y="555574"/>
                  </a:lnTo>
                  <a:lnTo>
                    <a:pt x="760234" y="480758"/>
                  </a:lnTo>
                  <a:lnTo>
                    <a:pt x="753287" y="419646"/>
                  </a:lnTo>
                  <a:lnTo>
                    <a:pt x="745871" y="334518"/>
                  </a:lnTo>
                  <a:lnTo>
                    <a:pt x="738682" y="282333"/>
                  </a:lnTo>
                  <a:lnTo>
                    <a:pt x="725944" y="233451"/>
                  </a:lnTo>
                  <a:lnTo>
                    <a:pt x="717372" y="211861"/>
                  </a:lnTo>
                  <a:lnTo>
                    <a:pt x="717372" y="597014"/>
                  </a:lnTo>
                  <a:lnTo>
                    <a:pt x="692073" y="592810"/>
                  </a:lnTo>
                  <a:lnTo>
                    <a:pt x="641057" y="585774"/>
                  </a:lnTo>
                  <a:lnTo>
                    <a:pt x="589978" y="580136"/>
                  </a:lnTo>
                  <a:lnTo>
                    <a:pt x="538848" y="575906"/>
                  </a:lnTo>
                  <a:lnTo>
                    <a:pt x="487680" y="573087"/>
                  </a:lnTo>
                  <a:lnTo>
                    <a:pt x="436499" y="571677"/>
                  </a:lnTo>
                  <a:lnTo>
                    <a:pt x="385305" y="571677"/>
                  </a:lnTo>
                  <a:lnTo>
                    <a:pt x="334124" y="573087"/>
                  </a:lnTo>
                  <a:lnTo>
                    <a:pt x="282956" y="575906"/>
                  </a:lnTo>
                  <a:lnTo>
                    <a:pt x="231825" y="580136"/>
                  </a:lnTo>
                  <a:lnTo>
                    <a:pt x="180746" y="585774"/>
                  </a:lnTo>
                  <a:lnTo>
                    <a:pt x="129730" y="592810"/>
                  </a:lnTo>
                  <a:lnTo>
                    <a:pt x="99745" y="597789"/>
                  </a:lnTo>
                  <a:lnTo>
                    <a:pt x="107035" y="579412"/>
                  </a:lnTo>
                  <a:lnTo>
                    <a:pt x="117081" y="542912"/>
                  </a:lnTo>
                  <a:lnTo>
                    <a:pt x="125488" y="495401"/>
                  </a:lnTo>
                  <a:lnTo>
                    <a:pt x="133070" y="430707"/>
                  </a:lnTo>
                  <a:lnTo>
                    <a:pt x="140716" y="342646"/>
                  </a:lnTo>
                  <a:lnTo>
                    <a:pt x="148374" y="290918"/>
                  </a:lnTo>
                  <a:lnTo>
                    <a:pt x="162280" y="243560"/>
                  </a:lnTo>
                  <a:lnTo>
                    <a:pt x="182029" y="201028"/>
                  </a:lnTo>
                  <a:lnTo>
                    <a:pt x="207187" y="163791"/>
                  </a:lnTo>
                  <a:lnTo>
                    <a:pt x="237350" y="132295"/>
                  </a:lnTo>
                  <a:lnTo>
                    <a:pt x="272110" y="106997"/>
                  </a:lnTo>
                  <a:lnTo>
                    <a:pt x="311048" y="88366"/>
                  </a:lnTo>
                  <a:lnTo>
                    <a:pt x="353745" y="76847"/>
                  </a:lnTo>
                  <a:lnTo>
                    <a:pt x="399796" y="72898"/>
                  </a:lnTo>
                  <a:lnTo>
                    <a:pt x="420878" y="72898"/>
                  </a:lnTo>
                  <a:lnTo>
                    <a:pt x="425132" y="72047"/>
                  </a:lnTo>
                  <a:lnTo>
                    <a:pt x="463283" y="75323"/>
                  </a:lnTo>
                  <a:lnTo>
                    <a:pt x="505904" y="86842"/>
                  </a:lnTo>
                  <a:lnTo>
                    <a:pt x="544779" y="105473"/>
                  </a:lnTo>
                  <a:lnTo>
                    <a:pt x="579488" y="130771"/>
                  </a:lnTo>
                  <a:lnTo>
                    <a:pt x="609612" y="162267"/>
                  </a:lnTo>
                  <a:lnTo>
                    <a:pt x="634746" y="199504"/>
                  </a:lnTo>
                  <a:lnTo>
                    <a:pt x="654456" y="242036"/>
                  </a:lnTo>
                  <a:lnTo>
                    <a:pt x="668350" y="289394"/>
                  </a:lnTo>
                  <a:lnTo>
                    <a:pt x="676021" y="341122"/>
                  </a:lnTo>
                  <a:lnTo>
                    <a:pt x="683602" y="429234"/>
                  </a:lnTo>
                  <a:lnTo>
                    <a:pt x="691184" y="493928"/>
                  </a:lnTo>
                  <a:lnTo>
                    <a:pt x="699566" y="541337"/>
                  </a:lnTo>
                  <a:lnTo>
                    <a:pt x="709612" y="577634"/>
                  </a:lnTo>
                  <a:lnTo>
                    <a:pt x="717372" y="597014"/>
                  </a:lnTo>
                  <a:lnTo>
                    <a:pt x="717372" y="211861"/>
                  </a:lnTo>
                  <a:lnTo>
                    <a:pt x="685152" y="146977"/>
                  </a:lnTo>
                  <a:lnTo>
                    <a:pt x="657783" y="110096"/>
                  </a:lnTo>
                  <a:lnTo>
                    <a:pt x="626211" y="77927"/>
                  </a:lnTo>
                  <a:lnTo>
                    <a:pt x="590791" y="50812"/>
                  </a:lnTo>
                  <a:lnTo>
                    <a:pt x="551853" y="29108"/>
                  </a:lnTo>
                  <a:lnTo>
                    <a:pt x="509727" y="13182"/>
                  </a:lnTo>
                  <a:lnTo>
                    <a:pt x="464769" y="3352"/>
                  </a:lnTo>
                  <a:lnTo>
                    <a:pt x="417322" y="0"/>
                  </a:lnTo>
                  <a:lnTo>
                    <a:pt x="396240" y="0"/>
                  </a:lnTo>
                  <a:lnTo>
                    <a:pt x="382562" y="2743"/>
                  </a:lnTo>
                  <a:lnTo>
                    <a:pt x="352259" y="4876"/>
                  </a:lnTo>
                  <a:lnTo>
                    <a:pt x="307251" y="14706"/>
                  </a:lnTo>
                  <a:lnTo>
                    <a:pt x="265074" y="30632"/>
                  </a:lnTo>
                  <a:lnTo>
                    <a:pt x="226085" y="52336"/>
                  </a:lnTo>
                  <a:lnTo>
                    <a:pt x="190614" y="79451"/>
                  </a:lnTo>
                  <a:lnTo>
                    <a:pt x="159004" y="111620"/>
                  </a:lnTo>
                  <a:lnTo>
                    <a:pt x="131597" y="148501"/>
                  </a:lnTo>
                  <a:lnTo>
                    <a:pt x="108724" y="189738"/>
                  </a:lnTo>
                  <a:lnTo>
                    <a:pt x="90728" y="234975"/>
                  </a:lnTo>
                  <a:lnTo>
                    <a:pt x="77952" y="283857"/>
                  </a:lnTo>
                  <a:lnTo>
                    <a:pt x="70739" y="336042"/>
                  </a:lnTo>
                  <a:lnTo>
                    <a:pt x="63754" y="420662"/>
                  </a:lnTo>
                  <a:lnTo>
                    <a:pt x="56921" y="481596"/>
                  </a:lnTo>
                  <a:lnTo>
                    <a:pt x="49530" y="524878"/>
                  </a:lnTo>
                  <a:lnTo>
                    <a:pt x="40805" y="556602"/>
                  </a:lnTo>
                  <a:lnTo>
                    <a:pt x="30048" y="582828"/>
                  </a:lnTo>
                  <a:lnTo>
                    <a:pt x="16510" y="609600"/>
                  </a:lnTo>
                  <a:lnTo>
                    <a:pt x="11341" y="619937"/>
                  </a:lnTo>
                  <a:lnTo>
                    <a:pt x="5080" y="626211"/>
                  </a:lnTo>
                  <a:lnTo>
                    <a:pt x="0" y="638492"/>
                  </a:lnTo>
                  <a:lnTo>
                    <a:pt x="127" y="652145"/>
                  </a:lnTo>
                  <a:lnTo>
                    <a:pt x="5588" y="665403"/>
                  </a:lnTo>
                  <a:lnTo>
                    <a:pt x="15151" y="674966"/>
                  </a:lnTo>
                  <a:lnTo>
                    <a:pt x="27457" y="680059"/>
                  </a:lnTo>
                  <a:lnTo>
                    <a:pt x="41148" y="679958"/>
                  </a:lnTo>
                  <a:lnTo>
                    <a:pt x="90119" y="670572"/>
                  </a:lnTo>
                  <a:lnTo>
                    <a:pt x="139166" y="662533"/>
                  </a:lnTo>
                  <a:lnTo>
                    <a:pt x="188252" y="655828"/>
                  </a:lnTo>
                  <a:lnTo>
                    <a:pt x="237388" y="650455"/>
                  </a:lnTo>
                  <a:lnTo>
                    <a:pt x="286562" y="646430"/>
                  </a:lnTo>
                  <a:lnTo>
                    <a:pt x="335749" y="643750"/>
                  </a:lnTo>
                  <a:lnTo>
                    <a:pt x="384962" y="642416"/>
                  </a:lnTo>
                  <a:lnTo>
                    <a:pt x="434174" y="642416"/>
                  </a:lnTo>
                  <a:lnTo>
                    <a:pt x="483387" y="643750"/>
                  </a:lnTo>
                  <a:lnTo>
                    <a:pt x="532574" y="646430"/>
                  </a:lnTo>
                  <a:lnTo>
                    <a:pt x="581748" y="650455"/>
                  </a:lnTo>
                  <a:lnTo>
                    <a:pt x="630885" y="655828"/>
                  </a:lnTo>
                  <a:lnTo>
                    <a:pt x="679970" y="662533"/>
                  </a:lnTo>
                  <a:lnTo>
                    <a:pt x="729018" y="670572"/>
                  </a:lnTo>
                  <a:lnTo>
                    <a:pt x="768527" y="678154"/>
                  </a:lnTo>
                  <a:lnTo>
                    <a:pt x="769302" y="678472"/>
                  </a:lnTo>
                  <a:lnTo>
                    <a:pt x="772160" y="678840"/>
                  </a:lnTo>
                  <a:lnTo>
                    <a:pt x="778002" y="679958"/>
                  </a:lnTo>
                  <a:lnTo>
                    <a:pt x="779272" y="681228"/>
                  </a:lnTo>
                  <a:lnTo>
                    <a:pt x="784606" y="681228"/>
                  </a:lnTo>
                  <a:lnTo>
                    <a:pt x="796137" y="679107"/>
                  </a:lnTo>
                  <a:lnTo>
                    <a:pt x="806551" y="673125"/>
                  </a:lnTo>
                  <a:lnTo>
                    <a:pt x="815225" y="663930"/>
                  </a:lnTo>
                  <a:lnTo>
                    <a:pt x="821563" y="652145"/>
                  </a:lnTo>
                  <a:close/>
                </a:path>
              </a:pathLst>
            </a:custGeom>
            <a:solidFill>
              <a:srgbClr val="D31C5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8447" name="object 16">
              <a:extLst>
                <a:ext uri="{FF2B5EF4-FFF2-40B4-BE49-F238E27FC236}">
                  <a16:creationId xmlns:a16="http://schemas.microsoft.com/office/drawing/2014/main" id="{3554BECE-347A-425E-84BE-09F0E0CB13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415" y="2505456"/>
              <a:ext cx="71627" cy="14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object 17">
              <a:extLst>
                <a:ext uri="{FF2B5EF4-FFF2-40B4-BE49-F238E27FC236}">
                  <a16:creationId xmlns:a16="http://schemas.microsoft.com/office/drawing/2014/main" id="{1D8A2E89-05B4-4EBB-ADB0-4FFBAF4EC7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6835" y="3188208"/>
              <a:ext cx="211836" cy="14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9" name="object 18">
            <a:extLst>
              <a:ext uri="{FF2B5EF4-FFF2-40B4-BE49-F238E27FC236}">
                <a16:creationId xmlns:a16="http://schemas.microsoft.com/office/drawing/2014/main" id="{616D943D-D129-4AF3-891D-321A34F0996F}"/>
              </a:ext>
            </a:extLst>
          </p:cNvPr>
          <p:cNvGrpSpPr>
            <a:grpSpLocks/>
          </p:cNvGrpSpPr>
          <p:nvPr/>
        </p:nvGrpSpPr>
        <p:grpSpPr bwMode="auto">
          <a:xfrm>
            <a:off x="9066213" y="2265363"/>
            <a:ext cx="1427162" cy="1425575"/>
            <a:chOff x="9066276" y="2264664"/>
            <a:chExt cx="1426845" cy="1426845"/>
          </a:xfrm>
        </p:grpSpPr>
        <p:sp>
          <p:nvSpPr>
            <p:cNvPr id="18443" name="object 19">
              <a:extLst>
                <a:ext uri="{FF2B5EF4-FFF2-40B4-BE49-F238E27FC236}">
                  <a16:creationId xmlns:a16="http://schemas.microsoft.com/office/drawing/2014/main" id="{EA1DE642-4580-4E73-9012-C36396F28E94}"/>
                </a:ext>
              </a:extLst>
            </p:cNvPr>
            <p:cNvSpPr>
              <a:spLocks/>
            </p:cNvSpPr>
            <p:nvPr/>
          </p:nvSpPr>
          <p:spPr bwMode="auto">
            <a:xfrm>
              <a:off x="9066276" y="2264664"/>
              <a:ext cx="1426845" cy="1426845"/>
            </a:xfrm>
            <a:custGeom>
              <a:avLst/>
              <a:gdLst>
                <a:gd name="T0" fmla="*/ 664394 w 1426845"/>
                <a:gd name="T1" fmla="*/ 1645 h 1426845"/>
                <a:gd name="T2" fmla="*/ 569477 w 1426845"/>
                <a:gd name="T3" fmla="*/ 14488 h 1426845"/>
                <a:gd name="T4" fmla="*/ 478945 w 1426845"/>
                <a:gd name="T5" fmla="*/ 39360 h 1426845"/>
                <a:gd name="T6" fmla="*/ 393649 w 1426845"/>
                <a:gd name="T7" fmla="*/ 75413 h 1426845"/>
                <a:gd name="T8" fmla="*/ 314436 w 1426845"/>
                <a:gd name="T9" fmla="*/ 121796 h 1426845"/>
                <a:gd name="T10" fmla="*/ 242157 w 1426845"/>
                <a:gd name="T11" fmla="*/ 177660 h 1426845"/>
                <a:gd name="T12" fmla="*/ 177660 w 1426845"/>
                <a:gd name="T13" fmla="*/ 242157 h 1426845"/>
                <a:gd name="T14" fmla="*/ 121796 w 1426845"/>
                <a:gd name="T15" fmla="*/ 314436 h 1426845"/>
                <a:gd name="T16" fmla="*/ 75413 w 1426845"/>
                <a:gd name="T17" fmla="*/ 393649 h 1426845"/>
                <a:gd name="T18" fmla="*/ 39360 w 1426845"/>
                <a:gd name="T19" fmla="*/ 478945 h 1426845"/>
                <a:gd name="T20" fmla="*/ 14488 w 1426845"/>
                <a:gd name="T21" fmla="*/ 569477 h 1426845"/>
                <a:gd name="T22" fmla="*/ 1645 w 1426845"/>
                <a:gd name="T23" fmla="*/ 664394 h 1426845"/>
                <a:gd name="T24" fmla="*/ 1645 w 1426845"/>
                <a:gd name="T25" fmla="*/ 762069 h 1426845"/>
                <a:gd name="T26" fmla="*/ 14488 w 1426845"/>
                <a:gd name="T27" fmla="*/ 856986 h 1426845"/>
                <a:gd name="T28" fmla="*/ 39360 w 1426845"/>
                <a:gd name="T29" fmla="*/ 947518 h 1426845"/>
                <a:gd name="T30" fmla="*/ 75413 w 1426845"/>
                <a:gd name="T31" fmla="*/ 1032814 h 1426845"/>
                <a:gd name="T32" fmla="*/ 121796 w 1426845"/>
                <a:gd name="T33" fmla="*/ 1112027 h 1426845"/>
                <a:gd name="T34" fmla="*/ 177660 w 1426845"/>
                <a:gd name="T35" fmla="*/ 1184306 h 1426845"/>
                <a:gd name="T36" fmla="*/ 242157 w 1426845"/>
                <a:gd name="T37" fmla="*/ 1248803 h 1426845"/>
                <a:gd name="T38" fmla="*/ 314436 w 1426845"/>
                <a:gd name="T39" fmla="*/ 1304667 h 1426845"/>
                <a:gd name="T40" fmla="*/ 393649 w 1426845"/>
                <a:gd name="T41" fmla="*/ 1351050 h 1426845"/>
                <a:gd name="T42" fmla="*/ 478945 w 1426845"/>
                <a:gd name="T43" fmla="*/ 1387103 h 1426845"/>
                <a:gd name="T44" fmla="*/ 569477 w 1426845"/>
                <a:gd name="T45" fmla="*/ 1411975 h 1426845"/>
                <a:gd name="T46" fmla="*/ 664394 w 1426845"/>
                <a:gd name="T47" fmla="*/ 1424818 h 1426845"/>
                <a:gd name="T48" fmla="*/ 762069 w 1426845"/>
                <a:gd name="T49" fmla="*/ 1424818 h 1426845"/>
                <a:gd name="T50" fmla="*/ 856986 w 1426845"/>
                <a:gd name="T51" fmla="*/ 1411975 h 1426845"/>
                <a:gd name="T52" fmla="*/ 947518 w 1426845"/>
                <a:gd name="T53" fmla="*/ 1387103 h 1426845"/>
                <a:gd name="T54" fmla="*/ 1032814 w 1426845"/>
                <a:gd name="T55" fmla="*/ 1351050 h 1426845"/>
                <a:gd name="T56" fmla="*/ 1112027 w 1426845"/>
                <a:gd name="T57" fmla="*/ 1304667 h 1426845"/>
                <a:gd name="T58" fmla="*/ 1184306 w 1426845"/>
                <a:gd name="T59" fmla="*/ 1248803 h 1426845"/>
                <a:gd name="T60" fmla="*/ 1248803 w 1426845"/>
                <a:gd name="T61" fmla="*/ 1184306 h 1426845"/>
                <a:gd name="T62" fmla="*/ 1304667 w 1426845"/>
                <a:gd name="T63" fmla="*/ 1112027 h 1426845"/>
                <a:gd name="T64" fmla="*/ 1351050 w 1426845"/>
                <a:gd name="T65" fmla="*/ 1032814 h 1426845"/>
                <a:gd name="T66" fmla="*/ 1387103 w 1426845"/>
                <a:gd name="T67" fmla="*/ 947518 h 1426845"/>
                <a:gd name="T68" fmla="*/ 1411975 w 1426845"/>
                <a:gd name="T69" fmla="*/ 856986 h 1426845"/>
                <a:gd name="T70" fmla="*/ 1424818 w 1426845"/>
                <a:gd name="T71" fmla="*/ 762069 h 1426845"/>
                <a:gd name="T72" fmla="*/ 1424818 w 1426845"/>
                <a:gd name="T73" fmla="*/ 664394 h 1426845"/>
                <a:gd name="T74" fmla="*/ 1411975 w 1426845"/>
                <a:gd name="T75" fmla="*/ 569477 h 1426845"/>
                <a:gd name="T76" fmla="*/ 1387103 w 1426845"/>
                <a:gd name="T77" fmla="*/ 478945 h 1426845"/>
                <a:gd name="T78" fmla="*/ 1351050 w 1426845"/>
                <a:gd name="T79" fmla="*/ 393649 h 1426845"/>
                <a:gd name="T80" fmla="*/ 1304667 w 1426845"/>
                <a:gd name="T81" fmla="*/ 314436 h 1426845"/>
                <a:gd name="T82" fmla="*/ 1248803 w 1426845"/>
                <a:gd name="T83" fmla="*/ 242157 h 1426845"/>
                <a:gd name="T84" fmla="*/ 1184306 w 1426845"/>
                <a:gd name="T85" fmla="*/ 177660 h 1426845"/>
                <a:gd name="T86" fmla="*/ 1112027 w 1426845"/>
                <a:gd name="T87" fmla="*/ 121796 h 1426845"/>
                <a:gd name="T88" fmla="*/ 1032814 w 1426845"/>
                <a:gd name="T89" fmla="*/ 75413 h 1426845"/>
                <a:gd name="T90" fmla="*/ 947518 w 1426845"/>
                <a:gd name="T91" fmla="*/ 39360 h 1426845"/>
                <a:gd name="T92" fmla="*/ 856986 w 1426845"/>
                <a:gd name="T93" fmla="*/ 14488 h 1426845"/>
                <a:gd name="T94" fmla="*/ 762069 w 1426845"/>
                <a:gd name="T95" fmla="*/ 1645 h 1426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6845">
                  <a:moveTo>
                    <a:pt x="713231" y="0"/>
                  </a:moveTo>
                  <a:lnTo>
                    <a:pt x="664394" y="1645"/>
                  </a:lnTo>
                  <a:lnTo>
                    <a:pt x="616440" y="6510"/>
                  </a:lnTo>
                  <a:lnTo>
                    <a:pt x="569477" y="14488"/>
                  </a:lnTo>
                  <a:lnTo>
                    <a:pt x="523610" y="25474"/>
                  </a:lnTo>
                  <a:lnTo>
                    <a:pt x="478945" y="39360"/>
                  </a:lnTo>
                  <a:lnTo>
                    <a:pt x="435590" y="56042"/>
                  </a:lnTo>
                  <a:lnTo>
                    <a:pt x="393649" y="75413"/>
                  </a:lnTo>
                  <a:lnTo>
                    <a:pt x="353229" y="97366"/>
                  </a:lnTo>
                  <a:lnTo>
                    <a:pt x="314436" y="121796"/>
                  </a:lnTo>
                  <a:lnTo>
                    <a:pt x="277377" y="148596"/>
                  </a:lnTo>
                  <a:lnTo>
                    <a:pt x="242157" y="177660"/>
                  </a:lnTo>
                  <a:lnTo>
                    <a:pt x="208883" y="208883"/>
                  </a:lnTo>
                  <a:lnTo>
                    <a:pt x="177660" y="242157"/>
                  </a:lnTo>
                  <a:lnTo>
                    <a:pt x="148596" y="277377"/>
                  </a:lnTo>
                  <a:lnTo>
                    <a:pt x="121796" y="314436"/>
                  </a:lnTo>
                  <a:lnTo>
                    <a:pt x="97366" y="353229"/>
                  </a:lnTo>
                  <a:lnTo>
                    <a:pt x="75413" y="393649"/>
                  </a:lnTo>
                  <a:lnTo>
                    <a:pt x="56042" y="435590"/>
                  </a:lnTo>
                  <a:lnTo>
                    <a:pt x="39360" y="478945"/>
                  </a:lnTo>
                  <a:lnTo>
                    <a:pt x="25474" y="523610"/>
                  </a:lnTo>
                  <a:lnTo>
                    <a:pt x="14488" y="569477"/>
                  </a:lnTo>
                  <a:lnTo>
                    <a:pt x="6510" y="616440"/>
                  </a:lnTo>
                  <a:lnTo>
                    <a:pt x="1645" y="664394"/>
                  </a:lnTo>
                  <a:lnTo>
                    <a:pt x="0" y="713232"/>
                  </a:lnTo>
                  <a:lnTo>
                    <a:pt x="1645" y="762069"/>
                  </a:lnTo>
                  <a:lnTo>
                    <a:pt x="6510" y="810023"/>
                  </a:lnTo>
                  <a:lnTo>
                    <a:pt x="14488" y="856986"/>
                  </a:lnTo>
                  <a:lnTo>
                    <a:pt x="25474" y="902853"/>
                  </a:lnTo>
                  <a:lnTo>
                    <a:pt x="39360" y="947518"/>
                  </a:lnTo>
                  <a:lnTo>
                    <a:pt x="56042" y="990873"/>
                  </a:lnTo>
                  <a:lnTo>
                    <a:pt x="75413" y="1032814"/>
                  </a:lnTo>
                  <a:lnTo>
                    <a:pt x="97366" y="1073234"/>
                  </a:lnTo>
                  <a:lnTo>
                    <a:pt x="121796" y="1112027"/>
                  </a:lnTo>
                  <a:lnTo>
                    <a:pt x="148596" y="1149086"/>
                  </a:lnTo>
                  <a:lnTo>
                    <a:pt x="177660" y="1184306"/>
                  </a:lnTo>
                  <a:lnTo>
                    <a:pt x="208883" y="1217580"/>
                  </a:lnTo>
                  <a:lnTo>
                    <a:pt x="242157" y="1248803"/>
                  </a:lnTo>
                  <a:lnTo>
                    <a:pt x="277377" y="1277867"/>
                  </a:lnTo>
                  <a:lnTo>
                    <a:pt x="314436" y="1304667"/>
                  </a:lnTo>
                  <a:lnTo>
                    <a:pt x="353229" y="1329097"/>
                  </a:lnTo>
                  <a:lnTo>
                    <a:pt x="393649" y="1351050"/>
                  </a:lnTo>
                  <a:lnTo>
                    <a:pt x="435590" y="1370421"/>
                  </a:lnTo>
                  <a:lnTo>
                    <a:pt x="478945" y="1387103"/>
                  </a:lnTo>
                  <a:lnTo>
                    <a:pt x="523610" y="1400989"/>
                  </a:lnTo>
                  <a:lnTo>
                    <a:pt x="569477" y="1411975"/>
                  </a:lnTo>
                  <a:lnTo>
                    <a:pt x="616440" y="1419953"/>
                  </a:lnTo>
                  <a:lnTo>
                    <a:pt x="664394" y="1424818"/>
                  </a:lnTo>
                  <a:lnTo>
                    <a:pt x="713231" y="1426464"/>
                  </a:lnTo>
                  <a:lnTo>
                    <a:pt x="762069" y="1424818"/>
                  </a:lnTo>
                  <a:lnTo>
                    <a:pt x="810023" y="1419953"/>
                  </a:lnTo>
                  <a:lnTo>
                    <a:pt x="856986" y="1411975"/>
                  </a:lnTo>
                  <a:lnTo>
                    <a:pt x="902853" y="1400989"/>
                  </a:lnTo>
                  <a:lnTo>
                    <a:pt x="947518" y="1387103"/>
                  </a:lnTo>
                  <a:lnTo>
                    <a:pt x="990873" y="1370421"/>
                  </a:lnTo>
                  <a:lnTo>
                    <a:pt x="1032814" y="1351050"/>
                  </a:lnTo>
                  <a:lnTo>
                    <a:pt x="1073234" y="1329097"/>
                  </a:lnTo>
                  <a:lnTo>
                    <a:pt x="1112027" y="1304667"/>
                  </a:lnTo>
                  <a:lnTo>
                    <a:pt x="1149086" y="1277867"/>
                  </a:lnTo>
                  <a:lnTo>
                    <a:pt x="1184306" y="1248803"/>
                  </a:lnTo>
                  <a:lnTo>
                    <a:pt x="1217580" y="1217580"/>
                  </a:lnTo>
                  <a:lnTo>
                    <a:pt x="1248803" y="1184306"/>
                  </a:lnTo>
                  <a:lnTo>
                    <a:pt x="1277867" y="1149086"/>
                  </a:lnTo>
                  <a:lnTo>
                    <a:pt x="1304667" y="1112027"/>
                  </a:lnTo>
                  <a:lnTo>
                    <a:pt x="1329097" y="1073234"/>
                  </a:lnTo>
                  <a:lnTo>
                    <a:pt x="1351050" y="1032814"/>
                  </a:lnTo>
                  <a:lnTo>
                    <a:pt x="1370421" y="990873"/>
                  </a:lnTo>
                  <a:lnTo>
                    <a:pt x="1387103" y="947518"/>
                  </a:lnTo>
                  <a:lnTo>
                    <a:pt x="1400989" y="902853"/>
                  </a:lnTo>
                  <a:lnTo>
                    <a:pt x="1411975" y="856986"/>
                  </a:lnTo>
                  <a:lnTo>
                    <a:pt x="1419953" y="810023"/>
                  </a:lnTo>
                  <a:lnTo>
                    <a:pt x="1424818" y="762069"/>
                  </a:lnTo>
                  <a:lnTo>
                    <a:pt x="1426464" y="713232"/>
                  </a:lnTo>
                  <a:lnTo>
                    <a:pt x="1424818" y="664394"/>
                  </a:lnTo>
                  <a:lnTo>
                    <a:pt x="1419953" y="616440"/>
                  </a:lnTo>
                  <a:lnTo>
                    <a:pt x="1411975" y="569477"/>
                  </a:lnTo>
                  <a:lnTo>
                    <a:pt x="1400989" y="523610"/>
                  </a:lnTo>
                  <a:lnTo>
                    <a:pt x="1387103" y="478945"/>
                  </a:lnTo>
                  <a:lnTo>
                    <a:pt x="1370421" y="435590"/>
                  </a:lnTo>
                  <a:lnTo>
                    <a:pt x="1351050" y="393649"/>
                  </a:lnTo>
                  <a:lnTo>
                    <a:pt x="1329097" y="353229"/>
                  </a:lnTo>
                  <a:lnTo>
                    <a:pt x="1304667" y="314436"/>
                  </a:lnTo>
                  <a:lnTo>
                    <a:pt x="1277867" y="277377"/>
                  </a:lnTo>
                  <a:lnTo>
                    <a:pt x="1248803" y="242157"/>
                  </a:lnTo>
                  <a:lnTo>
                    <a:pt x="1217580" y="208883"/>
                  </a:lnTo>
                  <a:lnTo>
                    <a:pt x="1184306" y="177660"/>
                  </a:lnTo>
                  <a:lnTo>
                    <a:pt x="1149086" y="148596"/>
                  </a:lnTo>
                  <a:lnTo>
                    <a:pt x="1112027" y="121796"/>
                  </a:lnTo>
                  <a:lnTo>
                    <a:pt x="1073234" y="97366"/>
                  </a:lnTo>
                  <a:lnTo>
                    <a:pt x="1032814" y="75413"/>
                  </a:lnTo>
                  <a:lnTo>
                    <a:pt x="990873" y="56042"/>
                  </a:lnTo>
                  <a:lnTo>
                    <a:pt x="947518" y="39360"/>
                  </a:lnTo>
                  <a:lnTo>
                    <a:pt x="902853" y="25474"/>
                  </a:lnTo>
                  <a:lnTo>
                    <a:pt x="856986" y="14488"/>
                  </a:lnTo>
                  <a:lnTo>
                    <a:pt x="810023" y="6510"/>
                  </a:lnTo>
                  <a:lnTo>
                    <a:pt x="762069" y="1645"/>
                  </a:lnTo>
                  <a:lnTo>
                    <a:pt x="713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8444" name="object 20">
              <a:extLst>
                <a:ext uri="{FF2B5EF4-FFF2-40B4-BE49-F238E27FC236}">
                  <a16:creationId xmlns:a16="http://schemas.microsoft.com/office/drawing/2014/main" id="{BE7F8A58-5BEA-4388-A0E4-C695C4BE14D4}"/>
                </a:ext>
              </a:extLst>
            </p:cNvPr>
            <p:cNvSpPr>
              <a:spLocks/>
            </p:cNvSpPr>
            <p:nvPr/>
          </p:nvSpPr>
          <p:spPr bwMode="auto">
            <a:xfrm>
              <a:off x="9392412" y="2711195"/>
              <a:ext cx="812800" cy="588645"/>
            </a:xfrm>
            <a:custGeom>
              <a:avLst/>
              <a:gdLst>
                <a:gd name="T0" fmla="*/ 224028 w 812800"/>
                <a:gd name="T1" fmla="*/ 332244 h 588645"/>
                <a:gd name="T2" fmla="*/ 143256 w 812800"/>
                <a:gd name="T3" fmla="*/ 332244 h 588645"/>
                <a:gd name="T4" fmla="*/ 143256 w 812800"/>
                <a:gd name="T5" fmla="*/ 402336 h 588645"/>
                <a:gd name="T6" fmla="*/ 224028 w 812800"/>
                <a:gd name="T7" fmla="*/ 402336 h 588645"/>
                <a:gd name="T8" fmla="*/ 224028 w 812800"/>
                <a:gd name="T9" fmla="*/ 332244 h 588645"/>
                <a:gd name="T10" fmla="*/ 812292 w 812800"/>
                <a:gd name="T11" fmla="*/ 83312 h 588645"/>
                <a:gd name="T12" fmla="*/ 809650 w 812800"/>
                <a:gd name="T13" fmla="*/ 70104 h 588645"/>
                <a:gd name="T14" fmla="*/ 805789 w 812800"/>
                <a:gd name="T15" fmla="*/ 50749 h 588645"/>
                <a:gd name="T16" fmla="*/ 788035 w 812800"/>
                <a:gd name="T17" fmla="*/ 24282 h 588645"/>
                <a:gd name="T18" fmla="*/ 761606 w 812800"/>
                <a:gd name="T19" fmla="*/ 6502 h 588645"/>
                <a:gd name="T20" fmla="*/ 742315 w 812800"/>
                <a:gd name="T21" fmla="*/ 2654 h 588645"/>
                <a:gd name="T22" fmla="*/ 742315 w 812800"/>
                <a:gd name="T23" fmla="*/ 76708 h 588645"/>
                <a:gd name="T24" fmla="*/ 742315 w 812800"/>
                <a:gd name="T25" fmla="*/ 153924 h 588645"/>
                <a:gd name="T26" fmla="*/ 742315 w 812800"/>
                <a:gd name="T27" fmla="*/ 225552 h 588645"/>
                <a:gd name="T28" fmla="*/ 742315 w 812800"/>
                <a:gd name="T29" fmla="*/ 512953 h 588645"/>
                <a:gd name="T30" fmla="*/ 735711 w 812800"/>
                <a:gd name="T31" fmla="*/ 518160 h 588645"/>
                <a:gd name="T32" fmla="*/ 76835 w 812800"/>
                <a:gd name="T33" fmla="*/ 518160 h 588645"/>
                <a:gd name="T34" fmla="*/ 71501 w 812800"/>
                <a:gd name="T35" fmla="*/ 511556 h 588645"/>
                <a:gd name="T36" fmla="*/ 71501 w 812800"/>
                <a:gd name="T37" fmla="*/ 225552 h 588645"/>
                <a:gd name="T38" fmla="*/ 742315 w 812800"/>
                <a:gd name="T39" fmla="*/ 225552 h 588645"/>
                <a:gd name="T40" fmla="*/ 742315 w 812800"/>
                <a:gd name="T41" fmla="*/ 153924 h 588645"/>
                <a:gd name="T42" fmla="*/ 71501 w 812800"/>
                <a:gd name="T43" fmla="*/ 153924 h 588645"/>
                <a:gd name="T44" fmla="*/ 71501 w 812800"/>
                <a:gd name="T45" fmla="*/ 75311 h 588645"/>
                <a:gd name="T46" fmla="*/ 78105 w 812800"/>
                <a:gd name="T47" fmla="*/ 70104 h 588645"/>
                <a:gd name="T48" fmla="*/ 736981 w 812800"/>
                <a:gd name="T49" fmla="*/ 70104 h 588645"/>
                <a:gd name="T50" fmla="*/ 742315 w 812800"/>
                <a:gd name="T51" fmla="*/ 76708 h 588645"/>
                <a:gd name="T52" fmla="*/ 742315 w 812800"/>
                <a:gd name="T53" fmla="*/ 2654 h 588645"/>
                <a:gd name="T54" fmla="*/ 729107 w 812800"/>
                <a:gd name="T55" fmla="*/ 0 h 588645"/>
                <a:gd name="T56" fmla="*/ 84709 w 812800"/>
                <a:gd name="T57" fmla="*/ 0 h 588645"/>
                <a:gd name="T58" fmla="*/ 52197 w 812800"/>
                <a:gd name="T59" fmla="*/ 6502 h 588645"/>
                <a:gd name="T60" fmla="*/ 25768 w 812800"/>
                <a:gd name="T61" fmla="*/ 24282 h 588645"/>
                <a:gd name="T62" fmla="*/ 8013 w 812800"/>
                <a:gd name="T63" fmla="*/ 50749 h 588645"/>
                <a:gd name="T64" fmla="*/ 1524 w 812800"/>
                <a:gd name="T65" fmla="*/ 83312 h 588645"/>
                <a:gd name="T66" fmla="*/ 1524 w 812800"/>
                <a:gd name="T67" fmla="*/ 182079 h 588645"/>
                <a:gd name="T68" fmla="*/ 0 w 812800"/>
                <a:gd name="T69" fmla="*/ 189738 h 588645"/>
                <a:gd name="T70" fmla="*/ 1524 w 812800"/>
                <a:gd name="T71" fmla="*/ 197421 h 588645"/>
                <a:gd name="T72" fmla="*/ 1524 w 812800"/>
                <a:gd name="T73" fmla="*/ 504952 h 588645"/>
                <a:gd name="T74" fmla="*/ 8013 w 812800"/>
                <a:gd name="T75" fmla="*/ 537527 h 588645"/>
                <a:gd name="T76" fmla="*/ 25781 w 812800"/>
                <a:gd name="T77" fmla="*/ 563994 h 588645"/>
                <a:gd name="T78" fmla="*/ 52197 w 812800"/>
                <a:gd name="T79" fmla="*/ 581774 h 588645"/>
                <a:gd name="T80" fmla="*/ 84709 w 812800"/>
                <a:gd name="T81" fmla="*/ 588264 h 588645"/>
                <a:gd name="T82" fmla="*/ 729107 w 812800"/>
                <a:gd name="T83" fmla="*/ 588264 h 588645"/>
                <a:gd name="T84" fmla="*/ 761606 w 812800"/>
                <a:gd name="T85" fmla="*/ 581774 h 588645"/>
                <a:gd name="T86" fmla="*/ 788022 w 812800"/>
                <a:gd name="T87" fmla="*/ 563994 h 588645"/>
                <a:gd name="T88" fmla="*/ 805789 w 812800"/>
                <a:gd name="T89" fmla="*/ 537527 h 588645"/>
                <a:gd name="T90" fmla="*/ 809650 w 812800"/>
                <a:gd name="T91" fmla="*/ 518160 h 588645"/>
                <a:gd name="T92" fmla="*/ 812292 w 812800"/>
                <a:gd name="T93" fmla="*/ 504952 h 588645"/>
                <a:gd name="T94" fmla="*/ 812292 w 812800"/>
                <a:gd name="T95" fmla="*/ 83312 h 58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2800" h="588645">
                  <a:moveTo>
                    <a:pt x="224028" y="332244"/>
                  </a:moveTo>
                  <a:lnTo>
                    <a:pt x="143256" y="332244"/>
                  </a:lnTo>
                  <a:lnTo>
                    <a:pt x="143256" y="402336"/>
                  </a:lnTo>
                  <a:lnTo>
                    <a:pt x="224028" y="402336"/>
                  </a:lnTo>
                  <a:lnTo>
                    <a:pt x="224028" y="332244"/>
                  </a:lnTo>
                  <a:close/>
                </a:path>
                <a:path w="812800" h="588645">
                  <a:moveTo>
                    <a:pt x="812292" y="83312"/>
                  </a:moveTo>
                  <a:lnTo>
                    <a:pt x="809650" y="70104"/>
                  </a:lnTo>
                  <a:lnTo>
                    <a:pt x="805789" y="50749"/>
                  </a:lnTo>
                  <a:lnTo>
                    <a:pt x="788035" y="24282"/>
                  </a:lnTo>
                  <a:lnTo>
                    <a:pt x="761606" y="6502"/>
                  </a:lnTo>
                  <a:lnTo>
                    <a:pt x="742315" y="2654"/>
                  </a:lnTo>
                  <a:lnTo>
                    <a:pt x="742315" y="76708"/>
                  </a:lnTo>
                  <a:lnTo>
                    <a:pt x="742315" y="153924"/>
                  </a:lnTo>
                  <a:lnTo>
                    <a:pt x="742315" y="225552"/>
                  </a:lnTo>
                  <a:lnTo>
                    <a:pt x="742315" y="512953"/>
                  </a:lnTo>
                  <a:lnTo>
                    <a:pt x="735711" y="518160"/>
                  </a:lnTo>
                  <a:lnTo>
                    <a:pt x="76835" y="518160"/>
                  </a:lnTo>
                  <a:lnTo>
                    <a:pt x="71501" y="511556"/>
                  </a:lnTo>
                  <a:lnTo>
                    <a:pt x="71501" y="225552"/>
                  </a:lnTo>
                  <a:lnTo>
                    <a:pt x="742315" y="225552"/>
                  </a:lnTo>
                  <a:lnTo>
                    <a:pt x="742315" y="153924"/>
                  </a:lnTo>
                  <a:lnTo>
                    <a:pt x="71501" y="153924"/>
                  </a:lnTo>
                  <a:lnTo>
                    <a:pt x="71501" y="75311"/>
                  </a:lnTo>
                  <a:lnTo>
                    <a:pt x="78105" y="70104"/>
                  </a:lnTo>
                  <a:lnTo>
                    <a:pt x="736981" y="70104"/>
                  </a:lnTo>
                  <a:lnTo>
                    <a:pt x="742315" y="76708"/>
                  </a:lnTo>
                  <a:lnTo>
                    <a:pt x="742315" y="2654"/>
                  </a:lnTo>
                  <a:lnTo>
                    <a:pt x="729107" y="0"/>
                  </a:lnTo>
                  <a:lnTo>
                    <a:pt x="84709" y="0"/>
                  </a:lnTo>
                  <a:lnTo>
                    <a:pt x="52197" y="6502"/>
                  </a:lnTo>
                  <a:lnTo>
                    <a:pt x="25768" y="24282"/>
                  </a:lnTo>
                  <a:lnTo>
                    <a:pt x="8013" y="50749"/>
                  </a:lnTo>
                  <a:lnTo>
                    <a:pt x="1524" y="83312"/>
                  </a:lnTo>
                  <a:lnTo>
                    <a:pt x="1524" y="182079"/>
                  </a:lnTo>
                  <a:lnTo>
                    <a:pt x="0" y="189738"/>
                  </a:lnTo>
                  <a:lnTo>
                    <a:pt x="1524" y="197421"/>
                  </a:lnTo>
                  <a:lnTo>
                    <a:pt x="1524" y="504952"/>
                  </a:lnTo>
                  <a:lnTo>
                    <a:pt x="8013" y="537527"/>
                  </a:lnTo>
                  <a:lnTo>
                    <a:pt x="25781" y="563994"/>
                  </a:lnTo>
                  <a:lnTo>
                    <a:pt x="52197" y="581774"/>
                  </a:lnTo>
                  <a:lnTo>
                    <a:pt x="84709" y="588264"/>
                  </a:lnTo>
                  <a:lnTo>
                    <a:pt x="729107" y="588264"/>
                  </a:lnTo>
                  <a:lnTo>
                    <a:pt x="761606" y="581774"/>
                  </a:lnTo>
                  <a:lnTo>
                    <a:pt x="788022" y="563994"/>
                  </a:lnTo>
                  <a:lnTo>
                    <a:pt x="805789" y="537527"/>
                  </a:lnTo>
                  <a:lnTo>
                    <a:pt x="809650" y="518160"/>
                  </a:lnTo>
                  <a:lnTo>
                    <a:pt x="812292" y="504952"/>
                  </a:lnTo>
                  <a:lnTo>
                    <a:pt x="812292" y="8331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21" name="object 21">
            <a:extLst>
              <a:ext uri="{FF2B5EF4-FFF2-40B4-BE49-F238E27FC236}">
                <a16:creationId xmlns:a16="http://schemas.microsoft.com/office/drawing/2014/main" id="{BB45CC0E-EB03-4438-9B23-53769574D434}"/>
              </a:ext>
            </a:extLst>
          </p:cNvPr>
          <p:cNvSpPr txBox="1"/>
          <p:nvPr/>
        </p:nvSpPr>
        <p:spPr>
          <a:xfrm>
            <a:off x="4105275" y="4146550"/>
            <a:ext cx="1274763" cy="606425"/>
          </a:xfrm>
          <a:prstGeom prst="rect">
            <a:avLst/>
          </a:prstGeom>
        </p:spPr>
        <p:txBody>
          <a:bodyPr lIns="0" tIns="47625" rIns="0" bIns="0">
            <a:spAutoFit/>
          </a:bodyPr>
          <a:lstStyle>
            <a:lvl1pPr marL="412750" indent="-400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163"/>
              </a:lnSpc>
              <a:spcBef>
                <a:spcPts val="375"/>
              </a:spcBef>
            </a:pPr>
            <a:r>
              <a:rPr lang="pt-BR" altLang="pt-BR" sz="2000">
                <a:solidFill>
                  <a:srgbClr val="FFFFFF"/>
                </a:solidFill>
                <a:latin typeface="Carlito"/>
                <a:ea typeface="Carlito"/>
                <a:cs typeface="Carlito"/>
              </a:rPr>
              <a:t>Inserir texto aqui</a:t>
            </a:r>
            <a:endParaRPr lang="pt-BR" altLang="pt-BR" sz="2000">
              <a:solidFill>
                <a:srgbClr val="000000"/>
              </a:solidFill>
              <a:latin typeface="Carlito"/>
              <a:ea typeface="Carlito"/>
              <a:cs typeface="Carlito"/>
            </a:endParaRPr>
          </a:p>
        </p:txBody>
      </p:sp>
      <p:sp>
        <p:nvSpPr>
          <p:cNvPr id="22" name="object 22">
            <a:extLst>
              <a:ext uri="{FF2B5EF4-FFF2-40B4-BE49-F238E27FC236}">
                <a16:creationId xmlns:a16="http://schemas.microsoft.com/office/drawing/2014/main" id="{A97EF241-1081-472D-9DDB-FC0E93E417D6}"/>
              </a:ext>
            </a:extLst>
          </p:cNvPr>
          <p:cNvSpPr txBox="1"/>
          <p:nvPr/>
        </p:nvSpPr>
        <p:spPr>
          <a:xfrm>
            <a:off x="6623050" y="4146550"/>
            <a:ext cx="1273175" cy="606425"/>
          </a:xfrm>
          <a:prstGeom prst="rect">
            <a:avLst/>
          </a:prstGeom>
        </p:spPr>
        <p:txBody>
          <a:bodyPr lIns="0" tIns="47625" rIns="0" bIns="0">
            <a:spAutoFit/>
          </a:bodyPr>
          <a:lstStyle>
            <a:lvl1pPr marL="412750" indent="-400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163"/>
              </a:lnSpc>
              <a:spcBef>
                <a:spcPts val="375"/>
              </a:spcBef>
            </a:pPr>
            <a:r>
              <a:rPr lang="pt-BR" altLang="pt-BR" sz="2000">
                <a:solidFill>
                  <a:srgbClr val="FFFFFF"/>
                </a:solidFill>
                <a:latin typeface="Carlito"/>
                <a:ea typeface="Carlito"/>
                <a:cs typeface="Carlito"/>
              </a:rPr>
              <a:t>Inserir texto aqui</a:t>
            </a:r>
            <a:endParaRPr lang="pt-BR" altLang="pt-BR" sz="2000">
              <a:solidFill>
                <a:srgbClr val="000000"/>
              </a:solidFill>
              <a:latin typeface="Carlito"/>
              <a:ea typeface="Carlito"/>
              <a:cs typeface="Carlito"/>
            </a:endParaRPr>
          </a:p>
        </p:txBody>
      </p:sp>
      <p:sp>
        <p:nvSpPr>
          <p:cNvPr id="23" name="object 23">
            <a:extLst>
              <a:ext uri="{FF2B5EF4-FFF2-40B4-BE49-F238E27FC236}">
                <a16:creationId xmlns:a16="http://schemas.microsoft.com/office/drawing/2014/main" id="{BC9363FA-EE57-4351-9D19-E36F0DD2488A}"/>
              </a:ext>
            </a:extLst>
          </p:cNvPr>
          <p:cNvSpPr txBox="1"/>
          <p:nvPr/>
        </p:nvSpPr>
        <p:spPr>
          <a:xfrm>
            <a:off x="9139238" y="4146550"/>
            <a:ext cx="1274762" cy="606425"/>
          </a:xfrm>
          <a:prstGeom prst="rect">
            <a:avLst/>
          </a:prstGeom>
        </p:spPr>
        <p:txBody>
          <a:bodyPr lIns="0" tIns="47625" rIns="0" bIns="0">
            <a:spAutoFit/>
          </a:bodyPr>
          <a:lstStyle>
            <a:lvl1pPr marL="412750" indent="-400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163"/>
              </a:lnSpc>
              <a:spcBef>
                <a:spcPts val="375"/>
              </a:spcBef>
            </a:pPr>
            <a:r>
              <a:rPr lang="pt-BR" altLang="pt-BR" sz="2000">
                <a:solidFill>
                  <a:srgbClr val="FFFFFF"/>
                </a:solidFill>
                <a:latin typeface="Carlito"/>
                <a:ea typeface="Carlito"/>
                <a:cs typeface="Carlito"/>
              </a:rPr>
              <a:t>Inserir texto aqui</a:t>
            </a:r>
            <a:endParaRPr lang="pt-BR" altLang="pt-BR" sz="2000">
              <a:solidFill>
                <a:srgbClr val="000000"/>
              </a:solidFill>
              <a:latin typeface="Carlito"/>
              <a:ea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object 2">
            <a:extLst>
              <a:ext uri="{FF2B5EF4-FFF2-40B4-BE49-F238E27FC236}">
                <a16:creationId xmlns:a16="http://schemas.microsoft.com/office/drawing/2014/main" id="{01DB59E7-AAB2-49E9-A279-C7C4C61FF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B5DEDFD1-845A-4CFD-ACF9-9781D1A128E6}"/>
              </a:ext>
            </a:extLst>
          </p:cNvPr>
          <p:cNvSpPr txBox="1"/>
          <p:nvPr/>
        </p:nvSpPr>
        <p:spPr>
          <a:xfrm>
            <a:off x="1647825" y="4151313"/>
            <a:ext cx="1147763" cy="547687"/>
          </a:xfrm>
          <a:prstGeom prst="rect">
            <a:avLst/>
          </a:prstGeom>
        </p:spPr>
        <p:txBody>
          <a:bodyPr lIns="0" tIns="43815" rIns="0" bIns="0">
            <a:spAutoFit/>
          </a:bodyPr>
          <a:lstStyle>
            <a:lvl1pPr marL="373063" indent="-360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938"/>
              </a:lnSpc>
              <a:spcBef>
                <a:spcPts val="350"/>
              </a:spcBef>
            </a:pPr>
            <a:r>
              <a:rPr lang="pt-BR" altLang="pt-BR">
                <a:solidFill>
                  <a:srgbClr val="D41C5A"/>
                </a:solidFill>
                <a:latin typeface="Carlito"/>
                <a:ea typeface="Carlito"/>
                <a:cs typeface="Carlito"/>
              </a:rPr>
              <a:t>Inserir texto aqui</a:t>
            </a:r>
            <a:endParaRPr lang="pt-BR" altLang="pt-BR">
              <a:solidFill>
                <a:srgbClr val="000000"/>
              </a:solidFill>
              <a:latin typeface="Carlito"/>
              <a:ea typeface="Carlito"/>
              <a:cs typeface="Carlito"/>
            </a:endParaRPr>
          </a:p>
        </p:txBody>
      </p:sp>
      <p:grpSp>
        <p:nvGrpSpPr>
          <p:cNvPr id="19460" name="object 4">
            <a:extLst>
              <a:ext uri="{FF2B5EF4-FFF2-40B4-BE49-F238E27FC236}">
                <a16:creationId xmlns:a16="http://schemas.microsoft.com/office/drawing/2014/main" id="{B083293B-4B32-46F6-9539-01BECF730EDF}"/>
              </a:ext>
            </a:extLst>
          </p:cNvPr>
          <p:cNvGrpSpPr>
            <a:grpSpLocks/>
          </p:cNvGrpSpPr>
          <p:nvPr/>
        </p:nvGrpSpPr>
        <p:grpSpPr bwMode="auto">
          <a:xfrm>
            <a:off x="4029075" y="2255838"/>
            <a:ext cx="1427163" cy="1423987"/>
            <a:chOff x="4029455" y="2255520"/>
            <a:chExt cx="1426845" cy="1424940"/>
          </a:xfrm>
        </p:grpSpPr>
        <p:sp>
          <p:nvSpPr>
            <p:cNvPr id="19477" name="object 5">
              <a:extLst>
                <a:ext uri="{FF2B5EF4-FFF2-40B4-BE49-F238E27FC236}">
                  <a16:creationId xmlns:a16="http://schemas.microsoft.com/office/drawing/2014/main" id="{FB079F57-184A-4FA3-9ACB-397B8884A9E3}"/>
                </a:ext>
              </a:extLst>
            </p:cNvPr>
            <p:cNvSpPr>
              <a:spLocks/>
            </p:cNvSpPr>
            <p:nvPr/>
          </p:nvSpPr>
          <p:spPr bwMode="auto">
            <a:xfrm>
              <a:off x="4029455" y="2255520"/>
              <a:ext cx="1426845" cy="1424940"/>
            </a:xfrm>
            <a:custGeom>
              <a:avLst/>
              <a:gdLst>
                <a:gd name="T0" fmla="*/ 664394 w 1426845"/>
                <a:gd name="T1" fmla="*/ 1643 h 1424939"/>
                <a:gd name="T2" fmla="*/ 569477 w 1426845"/>
                <a:gd name="T3" fmla="*/ 14476 h 1424939"/>
                <a:gd name="T4" fmla="*/ 478945 w 1426845"/>
                <a:gd name="T5" fmla="*/ 39327 h 1424939"/>
                <a:gd name="T6" fmla="*/ 393649 w 1426845"/>
                <a:gd name="T7" fmla="*/ 75348 h 1424939"/>
                <a:gd name="T8" fmla="*/ 314436 w 1426845"/>
                <a:gd name="T9" fmla="*/ 121689 h 1424939"/>
                <a:gd name="T10" fmla="*/ 242157 w 1426845"/>
                <a:gd name="T11" fmla="*/ 177500 h 1424939"/>
                <a:gd name="T12" fmla="*/ 177660 w 1426845"/>
                <a:gd name="T13" fmla="*/ 241933 h 1424939"/>
                <a:gd name="T14" fmla="*/ 121796 w 1426845"/>
                <a:gd name="T15" fmla="*/ 314138 h 1424939"/>
                <a:gd name="T16" fmla="*/ 75413 w 1426845"/>
                <a:gd name="T17" fmla="*/ 393266 h 1424939"/>
                <a:gd name="T18" fmla="*/ 39360 w 1426845"/>
                <a:gd name="T19" fmla="*/ 478468 h 1424939"/>
                <a:gd name="T20" fmla="*/ 14488 w 1426845"/>
                <a:gd name="T21" fmla="*/ 568894 h 1424939"/>
                <a:gd name="T22" fmla="*/ 1645 w 1426845"/>
                <a:gd name="T23" fmla="*/ 663694 h 1424939"/>
                <a:gd name="T24" fmla="*/ 1645 w 1426845"/>
                <a:gd name="T25" fmla="*/ 761245 h 1424939"/>
                <a:gd name="T26" fmla="*/ 14488 w 1426845"/>
                <a:gd name="T27" fmla="*/ 856045 h 1424939"/>
                <a:gd name="T28" fmla="*/ 39360 w 1426845"/>
                <a:gd name="T29" fmla="*/ 946471 h 1424939"/>
                <a:gd name="T30" fmla="*/ 75413 w 1426845"/>
                <a:gd name="T31" fmla="*/ 1031673 h 1424939"/>
                <a:gd name="T32" fmla="*/ 121796 w 1426845"/>
                <a:gd name="T33" fmla="*/ 1110801 h 1424939"/>
                <a:gd name="T34" fmla="*/ 177660 w 1426845"/>
                <a:gd name="T35" fmla="*/ 1183006 h 1424939"/>
                <a:gd name="T36" fmla="*/ 242157 w 1426845"/>
                <a:gd name="T37" fmla="*/ 1247439 h 1424939"/>
                <a:gd name="T38" fmla="*/ 314436 w 1426845"/>
                <a:gd name="T39" fmla="*/ 1303250 h 1424939"/>
                <a:gd name="T40" fmla="*/ 393649 w 1426845"/>
                <a:gd name="T41" fmla="*/ 1349591 h 1424939"/>
                <a:gd name="T42" fmla="*/ 478945 w 1426845"/>
                <a:gd name="T43" fmla="*/ 1385612 h 1424939"/>
                <a:gd name="T44" fmla="*/ 569477 w 1426845"/>
                <a:gd name="T45" fmla="*/ 1410463 h 1424939"/>
                <a:gd name="T46" fmla="*/ 664394 w 1426845"/>
                <a:gd name="T47" fmla="*/ 1423296 h 1424939"/>
                <a:gd name="T48" fmla="*/ 762069 w 1426845"/>
                <a:gd name="T49" fmla="*/ 1423296 h 1424939"/>
                <a:gd name="T50" fmla="*/ 856986 w 1426845"/>
                <a:gd name="T51" fmla="*/ 1410463 h 1424939"/>
                <a:gd name="T52" fmla="*/ 947518 w 1426845"/>
                <a:gd name="T53" fmla="*/ 1385612 h 1424939"/>
                <a:gd name="T54" fmla="*/ 1032814 w 1426845"/>
                <a:gd name="T55" fmla="*/ 1349591 h 1424939"/>
                <a:gd name="T56" fmla="*/ 1112027 w 1426845"/>
                <a:gd name="T57" fmla="*/ 1303250 h 1424939"/>
                <a:gd name="T58" fmla="*/ 1184306 w 1426845"/>
                <a:gd name="T59" fmla="*/ 1247439 h 1424939"/>
                <a:gd name="T60" fmla="*/ 1248803 w 1426845"/>
                <a:gd name="T61" fmla="*/ 1183006 h 1424939"/>
                <a:gd name="T62" fmla="*/ 1304667 w 1426845"/>
                <a:gd name="T63" fmla="*/ 1110801 h 1424939"/>
                <a:gd name="T64" fmla="*/ 1351050 w 1426845"/>
                <a:gd name="T65" fmla="*/ 1031673 h 1424939"/>
                <a:gd name="T66" fmla="*/ 1387103 w 1426845"/>
                <a:gd name="T67" fmla="*/ 946471 h 1424939"/>
                <a:gd name="T68" fmla="*/ 1411975 w 1426845"/>
                <a:gd name="T69" fmla="*/ 856045 h 1424939"/>
                <a:gd name="T70" fmla="*/ 1424818 w 1426845"/>
                <a:gd name="T71" fmla="*/ 761245 h 1424939"/>
                <a:gd name="T72" fmla="*/ 1424818 w 1426845"/>
                <a:gd name="T73" fmla="*/ 663694 h 1424939"/>
                <a:gd name="T74" fmla="*/ 1411975 w 1426845"/>
                <a:gd name="T75" fmla="*/ 568894 h 1424939"/>
                <a:gd name="T76" fmla="*/ 1387103 w 1426845"/>
                <a:gd name="T77" fmla="*/ 478468 h 1424939"/>
                <a:gd name="T78" fmla="*/ 1351050 w 1426845"/>
                <a:gd name="T79" fmla="*/ 393266 h 1424939"/>
                <a:gd name="T80" fmla="*/ 1304667 w 1426845"/>
                <a:gd name="T81" fmla="*/ 314138 h 1424939"/>
                <a:gd name="T82" fmla="*/ 1248803 w 1426845"/>
                <a:gd name="T83" fmla="*/ 241933 h 1424939"/>
                <a:gd name="T84" fmla="*/ 1184306 w 1426845"/>
                <a:gd name="T85" fmla="*/ 177500 h 1424939"/>
                <a:gd name="T86" fmla="*/ 1112027 w 1426845"/>
                <a:gd name="T87" fmla="*/ 121689 h 1424939"/>
                <a:gd name="T88" fmla="*/ 1032814 w 1426845"/>
                <a:gd name="T89" fmla="*/ 75348 h 1424939"/>
                <a:gd name="T90" fmla="*/ 947518 w 1426845"/>
                <a:gd name="T91" fmla="*/ 39327 h 1424939"/>
                <a:gd name="T92" fmla="*/ 856986 w 1426845"/>
                <a:gd name="T93" fmla="*/ 14476 h 1424939"/>
                <a:gd name="T94" fmla="*/ 762069 w 1426845"/>
                <a:gd name="T95" fmla="*/ 1643 h 142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4939">
                  <a:moveTo>
                    <a:pt x="713232" y="0"/>
                  </a:moveTo>
                  <a:lnTo>
                    <a:pt x="664394" y="1643"/>
                  </a:lnTo>
                  <a:lnTo>
                    <a:pt x="616440" y="6504"/>
                  </a:lnTo>
                  <a:lnTo>
                    <a:pt x="569477" y="14476"/>
                  </a:lnTo>
                  <a:lnTo>
                    <a:pt x="523610" y="25452"/>
                  </a:lnTo>
                  <a:lnTo>
                    <a:pt x="478945" y="39327"/>
                  </a:lnTo>
                  <a:lnTo>
                    <a:pt x="435590" y="55995"/>
                  </a:lnTo>
                  <a:lnTo>
                    <a:pt x="393649" y="75348"/>
                  </a:lnTo>
                  <a:lnTo>
                    <a:pt x="353229" y="97282"/>
                  </a:lnTo>
                  <a:lnTo>
                    <a:pt x="314436" y="121689"/>
                  </a:lnTo>
                  <a:lnTo>
                    <a:pt x="277377" y="148464"/>
                  </a:lnTo>
                  <a:lnTo>
                    <a:pt x="242157" y="177500"/>
                  </a:lnTo>
                  <a:lnTo>
                    <a:pt x="208883" y="208692"/>
                  </a:lnTo>
                  <a:lnTo>
                    <a:pt x="177660" y="241933"/>
                  </a:lnTo>
                  <a:lnTo>
                    <a:pt x="148596" y="277117"/>
                  </a:lnTo>
                  <a:lnTo>
                    <a:pt x="121796" y="314138"/>
                  </a:lnTo>
                  <a:lnTo>
                    <a:pt x="97366" y="352890"/>
                  </a:lnTo>
                  <a:lnTo>
                    <a:pt x="75413" y="393266"/>
                  </a:lnTo>
                  <a:lnTo>
                    <a:pt x="56042" y="435161"/>
                  </a:lnTo>
                  <a:lnTo>
                    <a:pt x="39360" y="478468"/>
                  </a:lnTo>
                  <a:lnTo>
                    <a:pt x="25474" y="523081"/>
                  </a:lnTo>
                  <a:lnTo>
                    <a:pt x="14488" y="568894"/>
                  </a:lnTo>
                  <a:lnTo>
                    <a:pt x="6510" y="615800"/>
                  </a:lnTo>
                  <a:lnTo>
                    <a:pt x="1645" y="663694"/>
                  </a:lnTo>
                  <a:lnTo>
                    <a:pt x="0" y="712469"/>
                  </a:lnTo>
                  <a:lnTo>
                    <a:pt x="1645" y="761245"/>
                  </a:lnTo>
                  <a:lnTo>
                    <a:pt x="6510" y="809139"/>
                  </a:lnTo>
                  <a:lnTo>
                    <a:pt x="14488" y="856045"/>
                  </a:lnTo>
                  <a:lnTo>
                    <a:pt x="25474" y="901858"/>
                  </a:lnTo>
                  <a:lnTo>
                    <a:pt x="39360" y="946471"/>
                  </a:lnTo>
                  <a:lnTo>
                    <a:pt x="56042" y="989778"/>
                  </a:lnTo>
                  <a:lnTo>
                    <a:pt x="75413" y="1031673"/>
                  </a:lnTo>
                  <a:lnTo>
                    <a:pt x="97366" y="1072049"/>
                  </a:lnTo>
                  <a:lnTo>
                    <a:pt x="121796" y="1110801"/>
                  </a:lnTo>
                  <a:lnTo>
                    <a:pt x="148596" y="1147822"/>
                  </a:lnTo>
                  <a:lnTo>
                    <a:pt x="177660" y="1183006"/>
                  </a:lnTo>
                  <a:lnTo>
                    <a:pt x="208883" y="1216247"/>
                  </a:lnTo>
                  <a:lnTo>
                    <a:pt x="242157" y="1247439"/>
                  </a:lnTo>
                  <a:lnTo>
                    <a:pt x="277377" y="1276475"/>
                  </a:lnTo>
                  <a:lnTo>
                    <a:pt x="314436" y="1303250"/>
                  </a:lnTo>
                  <a:lnTo>
                    <a:pt x="353229" y="1327657"/>
                  </a:lnTo>
                  <a:lnTo>
                    <a:pt x="393649" y="1349591"/>
                  </a:lnTo>
                  <a:lnTo>
                    <a:pt x="435590" y="1368944"/>
                  </a:lnTo>
                  <a:lnTo>
                    <a:pt x="478945" y="1385612"/>
                  </a:lnTo>
                  <a:lnTo>
                    <a:pt x="523610" y="1399487"/>
                  </a:lnTo>
                  <a:lnTo>
                    <a:pt x="569477" y="1410463"/>
                  </a:lnTo>
                  <a:lnTo>
                    <a:pt x="616440" y="1418435"/>
                  </a:lnTo>
                  <a:lnTo>
                    <a:pt x="664394" y="1423296"/>
                  </a:lnTo>
                  <a:lnTo>
                    <a:pt x="713232" y="1424939"/>
                  </a:lnTo>
                  <a:lnTo>
                    <a:pt x="762069" y="1423296"/>
                  </a:lnTo>
                  <a:lnTo>
                    <a:pt x="810023" y="1418435"/>
                  </a:lnTo>
                  <a:lnTo>
                    <a:pt x="856986" y="1410463"/>
                  </a:lnTo>
                  <a:lnTo>
                    <a:pt x="902853" y="1399487"/>
                  </a:lnTo>
                  <a:lnTo>
                    <a:pt x="947518" y="1385612"/>
                  </a:lnTo>
                  <a:lnTo>
                    <a:pt x="990873" y="1368944"/>
                  </a:lnTo>
                  <a:lnTo>
                    <a:pt x="1032814" y="1349591"/>
                  </a:lnTo>
                  <a:lnTo>
                    <a:pt x="1073234" y="1327658"/>
                  </a:lnTo>
                  <a:lnTo>
                    <a:pt x="1112027" y="1303250"/>
                  </a:lnTo>
                  <a:lnTo>
                    <a:pt x="1149086" y="1276475"/>
                  </a:lnTo>
                  <a:lnTo>
                    <a:pt x="1184306" y="1247439"/>
                  </a:lnTo>
                  <a:lnTo>
                    <a:pt x="1217580" y="1216247"/>
                  </a:lnTo>
                  <a:lnTo>
                    <a:pt x="1248803" y="1183006"/>
                  </a:lnTo>
                  <a:lnTo>
                    <a:pt x="1277867" y="1147822"/>
                  </a:lnTo>
                  <a:lnTo>
                    <a:pt x="1304667" y="1110801"/>
                  </a:lnTo>
                  <a:lnTo>
                    <a:pt x="1329097" y="1072049"/>
                  </a:lnTo>
                  <a:lnTo>
                    <a:pt x="1351050" y="1031673"/>
                  </a:lnTo>
                  <a:lnTo>
                    <a:pt x="1370421" y="989778"/>
                  </a:lnTo>
                  <a:lnTo>
                    <a:pt x="1387103" y="946471"/>
                  </a:lnTo>
                  <a:lnTo>
                    <a:pt x="1400989" y="901858"/>
                  </a:lnTo>
                  <a:lnTo>
                    <a:pt x="1411975" y="856045"/>
                  </a:lnTo>
                  <a:lnTo>
                    <a:pt x="1419953" y="809139"/>
                  </a:lnTo>
                  <a:lnTo>
                    <a:pt x="1424818" y="761245"/>
                  </a:lnTo>
                  <a:lnTo>
                    <a:pt x="1426464" y="712469"/>
                  </a:lnTo>
                  <a:lnTo>
                    <a:pt x="1424818" y="663694"/>
                  </a:lnTo>
                  <a:lnTo>
                    <a:pt x="1419953" y="615800"/>
                  </a:lnTo>
                  <a:lnTo>
                    <a:pt x="1411975" y="568894"/>
                  </a:lnTo>
                  <a:lnTo>
                    <a:pt x="1400989" y="523081"/>
                  </a:lnTo>
                  <a:lnTo>
                    <a:pt x="1387103" y="478468"/>
                  </a:lnTo>
                  <a:lnTo>
                    <a:pt x="1370421" y="435161"/>
                  </a:lnTo>
                  <a:lnTo>
                    <a:pt x="1351050" y="393266"/>
                  </a:lnTo>
                  <a:lnTo>
                    <a:pt x="1329097" y="352890"/>
                  </a:lnTo>
                  <a:lnTo>
                    <a:pt x="1304667" y="314138"/>
                  </a:lnTo>
                  <a:lnTo>
                    <a:pt x="1277867" y="277117"/>
                  </a:lnTo>
                  <a:lnTo>
                    <a:pt x="1248803" y="241933"/>
                  </a:lnTo>
                  <a:lnTo>
                    <a:pt x="1217580" y="208692"/>
                  </a:lnTo>
                  <a:lnTo>
                    <a:pt x="1184306" y="177500"/>
                  </a:lnTo>
                  <a:lnTo>
                    <a:pt x="1149086" y="148464"/>
                  </a:lnTo>
                  <a:lnTo>
                    <a:pt x="1112027" y="121689"/>
                  </a:lnTo>
                  <a:lnTo>
                    <a:pt x="1073234" y="97282"/>
                  </a:lnTo>
                  <a:lnTo>
                    <a:pt x="1032814" y="75348"/>
                  </a:lnTo>
                  <a:lnTo>
                    <a:pt x="990873" y="55995"/>
                  </a:lnTo>
                  <a:lnTo>
                    <a:pt x="947518" y="39327"/>
                  </a:lnTo>
                  <a:lnTo>
                    <a:pt x="902853" y="25452"/>
                  </a:lnTo>
                  <a:lnTo>
                    <a:pt x="856986" y="14476"/>
                  </a:lnTo>
                  <a:lnTo>
                    <a:pt x="810023" y="6504"/>
                  </a:lnTo>
                  <a:lnTo>
                    <a:pt x="762069" y="1643"/>
                  </a:lnTo>
                  <a:lnTo>
                    <a:pt x="71323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9478" name="object 6">
              <a:extLst>
                <a:ext uri="{FF2B5EF4-FFF2-40B4-BE49-F238E27FC236}">
                  <a16:creationId xmlns:a16="http://schemas.microsoft.com/office/drawing/2014/main" id="{64BC070A-8EE3-4264-BBE6-42467381B700}"/>
                </a:ext>
              </a:extLst>
            </p:cNvPr>
            <p:cNvSpPr>
              <a:spLocks/>
            </p:cNvSpPr>
            <p:nvPr/>
          </p:nvSpPr>
          <p:spPr bwMode="auto">
            <a:xfrm>
              <a:off x="4297679" y="2694432"/>
              <a:ext cx="889000" cy="532130"/>
            </a:xfrm>
            <a:custGeom>
              <a:avLst/>
              <a:gdLst>
                <a:gd name="T0" fmla="*/ 218028 w 889000"/>
                <a:gd name="T1" fmla="*/ 4286 h 532130"/>
                <a:gd name="T2" fmla="*/ 131647 w 889000"/>
                <a:gd name="T3" fmla="*/ 36322 h 532130"/>
                <a:gd name="T4" fmla="*/ 62512 w 889000"/>
                <a:gd name="T5" fmla="*/ 94622 h 532130"/>
                <a:gd name="T6" fmla="*/ 16628 w 889000"/>
                <a:gd name="T7" fmla="*/ 173168 h 532130"/>
                <a:gd name="T8" fmla="*/ 0 w 889000"/>
                <a:gd name="T9" fmla="*/ 265938 h 532130"/>
                <a:gd name="T10" fmla="*/ 16628 w 889000"/>
                <a:gd name="T11" fmla="*/ 358707 h 532130"/>
                <a:gd name="T12" fmla="*/ 62512 w 889000"/>
                <a:gd name="T13" fmla="*/ 437253 h 532130"/>
                <a:gd name="T14" fmla="*/ 131647 w 889000"/>
                <a:gd name="T15" fmla="*/ 495554 h 532130"/>
                <a:gd name="T16" fmla="*/ 218028 w 889000"/>
                <a:gd name="T17" fmla="*/ 527589 h 532130"/>
                <a:gd name="T18" fmla="*/ 312569 w 889000"/>
                <a:gd name="T19" fmla="*/ 527689 h 532130"/>
                <a:gd name="T20" fmla="*/ 398621 w 889000"/>
                <a:gd name="T21" fmla="*/ 496173 h 532130"/>
                <a:gd name="T22" fmla="*/ 446161 w 889000"/>
                <a:gd name="T23" fmla="*/ 460375 h 532130"/>
                <a:gd name="T24" fmla="*/ 220820 w 889000"/>
                <a:gd name="T25" fmla="*/ 455225 h 532130"/>
                <a:gd name="T26" fmla="*/ 143250 w 889000"/>
                <a:gd name="T27" fmla="*/ 417497 h 532130"/>
                <a:gd name="T28" fmla="*/ 89930 w 889000"/>
                <a:gd name="T29" fmla="*/ 350897 h 532130"/>
                <a:gd name="T30" fmla="*/ 70104 w 889000"/>
                <a:gd name="T31" fmla="*/ 264667 h 532130"/>
                <a:gd name="T32" fmla="*/ 89930 w 889000"/>
                <a:gd name="T33" fmla="*/ 178357 h 532130"/>
                <a:gd name="T34" fmla="*/ 143250 w 889000"/>
                <a:gd name="T35" fmla="*/ 111721 h 532130"/>
                <a:gd name="T36" fmla="*/ 220820 w 889000"/>
                <a:gd name="T37" fmla="*/ 73983 h 532130"/>
                <a:gd name="T38" fmla="*/ 442201 w 889000"/>
                <a:gd name="T39" fmla="*/ 68833 h 532130"/>
                <a:gd name="T40" fmla="*/ 397510 w 889000"/>
                <a:gd name="T41" fmla="*/ 35702 h 532130"/>
                <a:gd name="T42" fmla="*/ 312034 w 889000"/>
                <a:gd name="T43" fmla="*/ 4186 h 532130"/>
                <a:gd name="T44" fmla="*/ 625348 w 889000"/>
                <a:gd name="T45" fmla="*/ 255396 h 532130"/>
                <a:gd name="T46" fmla="*/ 452120 w 889000"/>
                <a:gd name="T47" fmla="*/ 329438 h 532130"/>
                <a:gd name="T48" fmla="*/ 419052 w 889000"/>
                <a:gd name="T49" fmla="*/ 386751 h 532130"/>
                <a:gd name="T50" fmla="*/ 351161 w 889000"/>
                <a:gd name="T51" fmla="*/ 440717 h 532130"/>
                <a:gd name="T52" fmla="*/ 265811 w 889000"/>
                <a:gd name="T53" fmla="*/ 460375 h 532130"/>
                <a:gd name="T54" fmla="*/ 468840 w 889000"/>
                <a:gd name="T55" fmla="*/ 438198 h 532130"/>
                <a:gd name="T56" fmla="*/ 577723 w 889000"/>
                <a:gd name="T57" fmla="*/ 400938 h 532130"/>
                <a:gd name="T58" fmla="*/ 626745 w 889000"/>
                <a:gd name="T59" fmla="*/ 362584 h 532130"/>
                <a:gd name="T60" fmla="*/ 855091 w 889000"/>
                <a:gd name="T61" fmla="*/ 354393 h 532130"/>
                <a:gd name="T62" fmla="*/ 778764 w 889000"/>
                <a:gd name="T63" fmla="*/ 324103 h 532130"/>
                <a:gd name="T64" fmla="*/ 671703 w 889000"/>
                <a:gd name="T65" fmla="*/ 308228 h 532130"/>
                <a:gd name="T66" fmla="*/ 719201 w 889000"/>
                <a:gd name="T67" fmla="*/ 362584 h 532130"/>
                <a:gd name="T68" fmla="*/ 672973 w 889000"/>
                <a:gd name="T69" fmla="*/ 415416 h 532130"/>
                <a:gd name="T70" fmla="*/ 844779 w 889000"/>
                <a:gd name="T71" fmla="*/ 362584 h 532130"/>
                <a:gd name="T72" fmla="*/ 743077 w 889000"/>
                <a:gd name="T73" fmla="*/ 389000 h 532130"/>
                <a:gd name="T74" fmla="*/ 772160 w 889000"/>
                <a:gd name="T75" fmla="*/ 398271 h 532130"/>
                <a:gd name="T76" fmla="*/ 844779 w 889000"/>
                <a:gd name="T77" fmla="*/ 362584 h 532130"/>
                <a:gd name="T78" fmla="*/ 265811 w 889000"/>
                <a:gd name="T79" fmla="*/ 68833 h 532130"/>
                <a:gd name="T80" fmla="*/ 351071 w 889000"/>
                <a:gd name="T81" fmla="*/ 88609 h 532130"/>
                <a:gd name="T82" fmla="*/ 418336 w 889000"/>
                <a:gd name="T83" fmla="*/ 143156 h 532130"/>
                <a:gd name="T84" fmla="*/ 450850 w 889000"/>
                <a:gd name="T85" fmla="*/ 201167 h 532130"/>
                <a:gd name="T86" fmla="*/ 777523 w 889000"/>
                <a:gd name="T87" fmla="*/ 206269 h 532130"/>
                <a:gd name="T88" fmla="*/ 812016 w 889000"/>
                <a:gd name="T89" fmla="*/ 240762 h 532130"/>
                <a:gd name="T90" fmla="*/ 814286 w 889000"/>
                <a:gd name="T91" fmla="*/ 284331 h 532130"/>
                <a:gd name="T92" fmla="*/ 794240 w 889000"/>
                <a:gd name="T93" fmla="*/ 314640 h 532130"/>
                <a:gd name="T94" fmla="*/ 873443 w 889000"/>
                <a:gd name="T95" fmla="*/ 324103 h 532130"/>
                <a:gd name="T96" fmla="*/ 888492 w 889000"/>
                <a:gd name="T97" fmla="*/ 265938 h 532130"/>
                <a:gd name="T98" fmla="*/ 862340 w 889000"/>
                <a:gd name="T99" fmla="*/ 186431 h 532130"/>
                <a:gd name="T100" fmla="*/ 796076 w 889000"/>
                <a:gd name="T101" fmla="*/ 137869 h 532130"/>
                <a:gd name="T102" fmla="*/ 494538 w 889000"/>
                <a:gd name="T103" fmla="*/ 130937 h 532130"/>
                <a:gd name="T104" fmla="*/ 442201 w 889000"/>
                <a:gd name="T105" fmla="*/ 68833 h 532130"/>
                <a:gd name="T106" fmla="*/ 671703 w 889000"/>
                <a:gd name="T107" fmla="*/ 308228 h 532130"/>
                <a:gd name="T108" fmla="*/ 717931 w 889000"/>
                <a:gd name="T109" fmla="*/ 255396 h 53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9000" h="532130">
                  <a:moveTo>
                    <a:pt x="265811" y="0"/>
                  </a:moveTo>
                  <a:lnTo>
                    <a:pt x="218028" y="4286"/>
                  </a:lnTo>
                  <a:lnTo>
                    <a:pt x="173057" y="16644"/>
                  </a:lnTo>
                  <a:lnTo>
                    <a:pt x="131647" y="36322"/>
                  </a:lnTo>
                  <a:lnTo>
                    <a:pt x="94548" y="62565"/>
                  </a:lnTo>
                  <a:lnTo>
                    <a:pt x="62512" y="94622"/>
                  </a:lnTo>
                  <a:lnTo>
                    <a:pt x="36289" y="131741"/>
                  </a:lnTo>
                  <a:lnTo>
                    <a:pt x="16628" y="173168"/>
                  </a:lnTo>
                  <a:lnTo>
                    <a:pt x="4282" y="218151"/>
                  </a:lnTo>
                  <a:lnTo>
                    <a:pt x="0" y="265938"/>
                  </a:lnTo>
                  <a:lnTo>
                    <a:pt x="4282" y="313724"/>
                  </a:lnTo>
                  <a:lnTo>
                    <a:pt x="16628" y="358707"/>
                  </a:lnTo>
                  <a:lnTo>
                    <a:pt x="36289" y="400134"/>
                  </a:lnTo>
                  <a:lnTo>
                    <a:pt x="62512" y="437253"/>
                  </a:lnTo>
                  <a:lnTo>
                    <a:pt x="94548" y="469310"/>
                  </a:lnTo>
                  <a:lnTo>
                    <a:pt x="131647" y="495554"/>
                  </a:lnTo>
                  <a:lnTo>
                    <a:pt x="173057" y="515231"/>
                  </a:lnTo>
                  <a:lnTo>
                    <a:pt x="218028" y="527589"/>
                  </a:lnTo>
                  <a:lnTo>
                    <a:pt x="265811" y="531876"/>
                  </a:lnTo>
                  <a:lnTo>
                    <a:pt x="312569" y="527689"/>
                  </a:lnTo>
                  <a:lnTo>
                    <a:pt x="357133" y="515568"/>
                  </a:lnTo>
                  <a:lnTo>
                    <a:pt x="398621" y="496173"/>
                  </a:lnTo>
                  <a:lnTo>
                    <a:pt x="436150" y="470163"/>
                  </a:lnTo>
                  <a:lnTo>
                    <a:pt x="446161" y="460375"/>
                  </a:lnTo>
                  <a:lnTo>
                    <a:pt x="265811" y="460375"/>
                  </a:lnTo>
                  <a:lnTo>
                    <a:pt x="220820" y="455225"/>
                  </a:lnTo>
                  <a:lnTo>
                    <a:pt x="179581" y="440548"/>
                  </a:lnTo>
                  <a:lnTo>
                    <a:pt x="143250" y="417497"/>
                  </a:lnTo>
                  <a:lnTo>
                    <a:pt x="112981" y="387228"/>
                  </a:lnTo>
                  <a:lnTo>
                    <a:pt x="89930" y="350897"/>
                  </a:lnTo>
                  <a:lnTo>
                    <a:pt x="75253" y="309658"/>
                  </a:lnTo>
                  <a:lnTo>
                    <a:pt x="70104" y="264667"/>
                  </a:lnTo>
                  <a:lnTo>
                    <a:pt x="75253" y="219630"/>
                  </a:lnTo>
                  <a:lnTo>
                    <a:pt x="89930" y="178357"/>
                  </a:lnTo>
                  <a:lnTo>
                    <a:pt x="112981" y="142003"/>
                  </a:lnTo>
                  <a:lnTo>
                    <a:pt x="143250" y="111721"/>
                  </a:lnTo>
                  <a:lnTo>
                    <a:pt x="179581" y="88663"/>
                  </a:lnTo>
                  <a:lnTo>
                    <a:pt x="220820" y="73983"/>
                  </a:lnTo>
                  <a:lnTo>
                    <a:pt x="265811" y="68833"/>
                  </a:lnTo>
                  <a:lnTo>
                    <a:pt x="442201" y="68833"/>
                  </a:lnTo>
                  <a:lnTo>
                    <a:pt x="434927" y="61712"/>
                  </a:lnTo>
                  <a:lnTo>
                    <a:pt x="397510" y="35702"/>
                  </a:lnTo>
                  <a:lnTo>
                    <a:pt x="356239" y="16307"/>
                  </a:lnTo>
                  <a:lnTo>
                    <a:pt x="312034" y="4186"/>
                  </a:lnTo>
                  <a:lnTo>
                    <a:pt x="265811" y="0"/>
                  </a:lnTo>
                  <a:close/>
                </a:path>
                <a:path w="889000" h="532130">
                  <a:moveTo>
                    <a:pt x="625348" y="255396"/>
                  </a:moveTo>
                  <a:lnTo>
                    <a:pt x="560578" y="329438"/>
                  </a:lnTo>
                  <a:lnTo>
                    <a:pt x="452120" y="329438"/>
                  </a:lnTo>
                  <a:lnTo>
                    <a:pt x="442975" y="349250"/>
                  </a:lnTo>
                  <a:lnTo>
                    <a:pt x="419052" y="386751"/>
                  </a:lnTo>
                  <a:lnTo>
                    <a:pt x="387983" y="417553"/>
                  </a:lnTo>
                  <a:lnTo>
                    <a:pt x="351161" y="440717"/>
                  </a:lnTo>
                  <a:lnTo>
                    <a:pt x="309973" y="455304"/>
                  </a:lnTo>
                  <a:lnTo>
                    <a:pt x="265811" y="460375"/>
                  </a:lnTo>
                  <a:lnTo>
                    <a:pt x="446161" y="460375"/>
                  </a:lnTo>
                  <a:lnTo>
                    <a:pt x="468840" y="438198"/>
                  </a:lnTo>
                  <a:lnTo>
                    <a:pt x="495808" y="400938"/>
                  </a:lnTo>
                  <a:lnTo>
                    <a:pt x="577723" y="400938"/>
                  </a:lnTo>
                  <a:lnTo>
                    <a:pt x="594995" y="399541"/>
                  </a:lnTo>
                  <a:lnTo>
                    <a:pt x="626745" y="362584"/>
                  </a:lnTo>
                  <a:lnTo>
                    <a:pt x="844779" y="362584"/>
                  </a:lnTo>
                  <a:lnTo>
                    <a:pt x="855091" y="354393"/>
                  </a:lnTo>
                  <a:lnTo>
                    <a:pt x="873443" y="324103"/>
                  </a:lnTo>
                  <a:lnTo>
                    <a:pt x="778764" y="324103"/>
                  </a:lnTo>
                  <a:lnTo>
                    <a:pt x="764708" y="308228"/>
                  </a:lnTo>
                  <a:lnTo>
                    <a:pt x="671703" y="308228"/>
                  </a:lnTo>
                  <a:lnTo>
                    <a:pt x="625348" y="255396"/>
                  </a:lnTo>
                  <a:close/>
                </a:path>
                <a:path w="889000" h="532130">
                  <a:moveTo>
                    <a:pt x="719201" y="362584"/>
                  </a:moveTo>
                  <a:lnTo>
                    <a:pt x="626745" y="362584"/>
                  </a:lnTo>
                  <a:lnTo>
                    <a:pt x="672973" y="415416"/>
                  </a:lnTo>
                  <a:lnTo>
                    <a:pt x="719201" y="362584"/>
                  </a:lnTo>
                  <a:close/>
                </a:path>
                <a:path w="889000" h="532130">
                  <a:moveTo>
                    <a:pt x="844779" y="362584"/>
                  </a:moveTo>
                  <a:lnTo>
                    <a:pt x="719201" y="362584"/>
                  </a:lnTo>
                  <a:lnTo>
                    <a:pt x="743077" y="389000"/>
                  </a:lnTo>
                  <a:lnTo>
                    <a:pt x="755015" y="400938"/>
                  </a:lnTo>
                  <a:lnTo>
                    <a:pt x="772160" y="398271"/>
                  </a:lnTo>
                  <a:lnTo>
                    <a:pt x="818197" y="383702"/>
                  </a:lnTo>
                  <a:lnTo>
                    <a:pt x="844779" y="362584"/>
                  </a:lnTo>
                  <a:close/>
                </a:path>
                <a:path w="889000" h="532130">
                  <a:moveTo>
                    <a:pt x="442201" y="68833"/>
                  </a:moveTo>
                  <a:lnTo>
                    <a:pt x="265811" y="68833"/>
                  </a:lnTo>
                  <a:lnTo>
                    <a:pt x="309962" y="73927"/>
                  </a:lnTo>
                  <a:lnTo>
                    <a:pt x="351071" y="88609"/>
                  </a:lnTo>
                  <a:lnTo>
                    <a:pt x="387682" y="111984"/>
                  </a:lnTo>
                  <a:lnTo>
                    <a:pt x="418336" y="143156"/>
                  </a:lnTo>
                  <a:lnTo>
                    <a:pt x="441579" y="181228"/>
                  </a:lnTo>
                  <a:lnTo>
                    <a:pt x="450850" y="201167"/>
                  </a:lnTo>
                  <a:lnTo>
                    <a:pt x="752348" y="201167"/>
                  </a:lnTo>
                  <a:lnTo>
                    <a:pt x="777523" y="206269"/>
                  </a:lnTo>
                  <a:lnTo>
                    <a:pt x="798115" y="220170"/>
                  </a:lnTo>
                  <a:lnTo>
                    <a:pt x="812016" y="240762"/>
                  </a:lnTo>
                  <a:lnTo>
                    <a:pt x="817118" y="265938"/>
                  </a:lnTo>
                  <a:lnTo>
                    <a:pt x="814286" y="284331"/>
                  </a:lnTo>
                  <a:lnTo>
                    <a:pt x="806370" y="300974"/>
                  </a:lnTo>
                  <a:lnTo>
                    <a:pt x="794240" y="314640"/>
                  </a:lnTo>
                  <a:lnTo>
                    <a:pt x="778764" y="324103"/>
                  </a:lnTo>
                  <a:lnTo>
                    <a:pt x="873443" y="324103"/>
                  </a:lnTo>
                  <a:lnTo>
                    <a:pt x="879602" y="313940"/>
                  </a:lnTo>
                  <a:lnTo>
                    <a:pt x="888492" y="265938"/>
                  </a:lnTo>
                  <a:lnTo>
                    <a:pt x="881573" y="223466"/>
                  </a:lnTo>
                  <a:lnTo>
                    <a:pt x="862340" y="186431"/>
                  </a:lnTo>
                  <a:lnTo>
                    <a:pt x="833079" y="157133"/>
                  </a:lnTo>
                  <a:lnTo>
                    <a:pt x="796076" y="137869"/>
                  </a:lnTo>
                  <a:lnTo>
                    <a:pt x="753618" y="130937"/>
                  </a:lnTo>
                  <a:lnTo>
                    <a:pt x="494538" y="130937"/>
                  </a:lnTo>
                  <a:lnTo>
                    <a:pt x="467576" y="93677"/>
                  </a:lnTo>
                  <a:lnTo>
                    <a:pt x="442201" y="68833"/>
                  </a:lnTo>
                  <a:close/>
                </a:path>
                <a:path w="889000" h="532130">
                  <a:moveTo>
                    <a:pt x="717931" y="255396"/>
                  </a:moveTo>
                  <a:lnTo>
                    <a:pt x="671703" y="308228"/>
                  </a:lnTo>
                  <a:lnTo>
                    <a:pt x="764708" y="308228"/>
                  </a:lnTo>
                  <a:lnTo>
                    <a:pt x="717931" y="255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9479" name="object 7">
              <a:extLst>
                <a:ext uri="{FF2B5EF4-FFF2-40B4-BE49-F238E27FC236}">
                  <a16:creationId xmlns:a16="http://schemas.microsoft.com/office/drawing/2014/main" id="{99F20B78-AA89-4904-B3FF-59799671F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555" y="2910840"/>
              <a:ext cx="100584" cy="1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1" name="object 8">
            <a:extLst>
              <a:ext uri="{FF2B5EF4-FFF2-40B4-BE49-F238E27FC236}">
                <a16:creationId xmlns:a16="http://schemas.microsoft.com/office/drawing/2014/main" id="{9C7EAE77-E9AC-44DB-BA86-33644766E765}"/>
              </a:ext>
            </a:extLst>
          </p:cNvPr>
          <p:cNvGrpSpPr>
            <a:grpSpLocks/>
          </p:cNvGrpSpPr>
          <p:nvPr/>
        </p:nvGrpSpPr>
        <p:grpSpPr bwMode="auto">
          <a:xfrm>
            <a:off x="6548438" y="2274888"/>
            <a:ext cx="1427162" cy="1425575"/>
            <a:chOff x="6548628" y="2275332"/>
            <a:chExt cx="1426845" cy="1424940"/>
          </a:xfrm>
        </p:grpSpPr>
        <p:sp>
          <p:nvSpPr>
            <p:cNvPr id="19473" name="object 9">
              <a:extLst>
                <a:ext uri="{FF2B5EF4-FFF2-40B4-BE49-F238E27FC236}">
                  <a16:creationId xmlns:a16="http://schemas.microsoft.com/office/drawing/2014/main" id="{E98D4C93-36D1-4CAB-816E-CF5812BB194A}"/>
                </a:ext>
              </a:extLst>
            </p:cNvPr>
            <p:cNvSpPr>
              <a:spLocks/>
            </p:cNvSpPr>
            <p:nvPr/>
          </p:nvSpPr>
          <p:spPr bwMode="auto">
            <a:xfrm>
              <a:off x="6548628" y="2275332"/>
              <a:ext cx="1426845" cy="1424940"/>
            </a:xfrm>
            <a:custGeom>
              <a:avLst/>
              <a:gdLst>
                <a:gd name="T0" fmla="*/ 664394 w 1426845"/>
                <a:gd name="T1" fmla="*/ 1643 h 1424939"/>
                <a:gd name="T2" fmla="*/ 569477 w 1426845"/>
                <a:gd name="T3" fmla="*/ 14476 h 1424939"/>
                <a:gd name="T4" fmla="*/ 478945 w 1426845"/>
                <a:gd name="T5" fmla="*/ 39327 h 1424939"/>
                <a:gd name="T6" fmla="*/ 393649 w 1426845"/>
                <a:gd name="T7" fmla="*/ 75348 h 1424939"/>
                <a:gd name="T8" fmla="*/ 314436 w 1426845"/>
                <a:gd name="T9" fmla="*/ 121689 h 1424939"/>
                <a:gd name="T10" fmla="*/ 242157 w 1426845"/>
                <a:gd name="T11" fmla="*/ 177500 h 1424939"/>
                <a:gd name="T12" fmla="*/ 177660 w 1426845"/>
                <a:gd name="T13" fmla="*/ 241933 h 1424939"/>
                <a:gd name="T14" fmla="*/ 121796 w 1426845"/>
                <a:gd name="T15" fmla="*/ 314138 h 1424939"/>
                <a:gd name="T16" fmla="*/ 75413 w 1426845"/>
                <a:gd name="T17" fmla="*/ 393266 h 1424939"/>
                <a:gd name="T18" fmla="*/ 39360 w 1426845"/>
                <a:gd name="T19" fmla="*/ 478468 h 1424939"/>
                <a:gd name="T20" fmla="*/ 14488 w 1426845"/>
                <a:gd name="T21" fmla="*/ 568894 h 1424939"/>
                <a:gd name="T22" fmla="*/ 1645 w 1426845"/>
                <a:gd name="T23" fmla="*/ 663694 h 1424939"/>
                <a:gd name="T24" fmla="*/ 1645 w 1426845"/>
                <a:gd name="T25" fmla="*/ 761245 h 1424939"/>
                <a:gd name="T26" fmla="*/ 14488 w 1426845"/>
                <a:gd name="T27" fmla="*/ 856045 h 1424939"/>
                <a:gd name="T28" fmla="*/ 39360 w 1426845"/>
                <a:gd name="T29" fmla="*/ 946471 h 1424939"/>
                <a:gd name="T30" fmla="*/ 75413 w 1426845"/>
                <a:gd name="T31" fmla="*/ 1031673 h 1424939"/>
                <a:gd name="T32" fmla="*/ 121796 w 1426845"/>
                <a:gd name="T33" fmla="*/ 1110801 h 1424939"/>
                <a:gd name="T34" fmla="*/ 177660 w 1426845"/>
                <a:gd name="T35" fmla="*/ 1183006 h 1424939"/>
                <a:gd name="T36" fmla="*/ 242157 w 1426845"/>
                <a:gd name="T37" fmla="*/ 1247439 h 1424939"/>
                <a:gd name="T38" fmla="*/ 314436 w 1426845"/>
                <a:gd name="T39" fmla="*/ 1303250 h 1424939"/>
                <a:gd name="T40" fmla="*/ 393649 w 1426845"/>
                <a:gd name="T41" fmla="*/ 1349591 h 1424939"/>
                <a:gd name="T42" fmla="*/ 478945 w 1426845"/>
                <a:gd name="T43" fmla="*/ 1385612 h 1424939"/>
                <a:gd name="T44" fmla="*/ 569477 w 1426845"/>
                <a:gd name="T45" fmla="*/ 1410463 h 1424939"/>
                <a:gd name="T46" fmla="*/ 664394 w 1426845"/>
                <a:gd name="T47" fmla="*/ 1423296 h 1424939"/>
                <a:gd name="T48" fmla="*/ 762069 w 1426845"/>
                <a:gd name="T49" fmla="*/ 1423296 h 1424939"/>
                <a:gd name="T50" fmla="*/ 856986 w 1426845"/>
                <a:gd name="T51" fmla="*/ 1410463 h 1424939"/>
                <a:gd name="T52" fmla="*/ 947518 w 1426845"/>
                <a:gd name="T53" fmla="*/ 1385612 h 1424939"/>
                <a:gd name="T54" fmla="*/ 1032814 w 1426845"/>
                <a:gd name="T55" fmla="*/ 1349591 h 1424939"/>
                <a:gd name="T56" fmla="*/ 1112027 w 1426845"/>
                <a:gd name="T57" fmla="*/ 1303250 h 1424939"/>
                <a:gd name="T58" fmla="*/ 1184306 w 1426845"/>
                <a:gd name="T59" fmla="*/ 1247439 h 1424939"/>
                <a:gd name="T60" fmla="*/ 1248803 w 1426845"/>
                <a:gd name="T61" fmla="*/ 1183006 h 1424939"/>
                <a:gd name="T62" fmla="*/ 1304667 w 1426845"/>
                <a:gd name="T63" fmla="*/ 1110801 h 1424939"/>
                <a:gd name="T64" fmla="*/ 1351050 w 1426845"/>
                <a:gd name="T65" fmla="*/ 1031673 h 1424939"/>
                <a:gd name="T66" fmla="*/ 1387103 w 1426845"/>
                <a:gd name="T67" fmla="*/ 946471 h 1424939"/>
                <a:gd name="T68" fmla="*/ 1411975 w 1426845"/>
                <a:gd name="T69" fmla="*/ 856045 h 1424939"/>
                <a:gd name="T70" fmla="*/ 1424818 w 1426845"/>
                <a:gd name="T71" fmla="*/ 761245 h 1424939"/>
                <a:gd name="T72" fmla="*/ 1424818 w 1426845"/>
                <a:gd name="T73" fmla="*/ 663694 h 1424939"/>
                <a:gd name="T74" fmla="*/ 1411975 w 1426845"/>
                <a:gd name="T75" fmla="*/ 568894 h 1424939"/>
                <a:gd name="T76" fmla="*/ 1387103 w 1426845"/>
                <a:gd name="T77" fmla="*/ 478468 h 1424939"/>
                <a:gd name="T78" fmla="*/ 1351050 w 1426845"/>
                <a:gd name="T79" fmla="*/ 393266 h 1424939"/>
                <a:gd name="T80" fmla="*/ 1304667 w 1426845"/>
                <a:gd name="T81" fmla="*/ 314138 h 1424939"/>
                <a:gd name="T82" fmla="*/ 1248803 w 1426845"/>
                <a:gd name="T83" fmla="*/ 241933 h 1424939"/>
                <a:gd name="T84" fmla="*/ 1184306 w 1426845"/>
                <a:gd name="T85" fmla="*/ 177500 h 1424939"/>
                <a:gd name="T86" fmla="*/ 1112027 w 1426845"/>
                <a:gd name="T87" fmla="*/ 121689 h 1424939"/>
                <a:gd name="T88" fmla="*/ 1032814 w 1426845"/>
                <a:gd name="T89" fmla="*/ 75348 h 1424939"/>
                <a:gd name="T90" fmla="*/ 947518 w 1426845"/>
                <a:gd name="T91" fmla="*/ 39327 h 1424939"/>
                <a:gd name="T92" fmla="*/ 856986 w 1426845"/>
                <a:gd name="T93" fmla="*/ 14476 h 1424939"/>
                <a:gd name="T94" fmla="*/ 762069 w 1426845"/>
                <a:gd name="T95" fmla="*/ 1643 h 142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4939">
                  <a:moveTo>
                    <a:pt x="713231" y="0"/>
                  </a:moveTo>
                  <a:lnTo>
                    <a:pt x="664394" y="1643"/>
                  </a:lnTo>
                  <a:lnTo>
                    <a:pt x="616440" y="6504"/>
                  </a:lnTo>
                  <a:lnTo>
                    <a:pt x="569477" y="14476"/>
                  </a:lnTo>
                  <a:lnTo>
                    <a:pt x="523610" y="25452"/>
                  </a:lnTo>
                  <a:lnTo>
                    <a:pt x="478945" y="39327"/>
                  </a:lnTo>
                  <a:lnTo>
                    <a:pt x="435590" y="55995"/>
                  </a:lnTo>
                  <a:lnTo>
                    <a:pt x="393649" y="75348"/>
                  </a:lnTo>
                  <a:lnTo>
                    <a:pt x="353229" y="97281"/>
                  </a:lnTo>
                  <a:lnTo>
                    <a:pt x="314436" y="121689"/>
                  </a:lnTo>
                  <a:lnTo>
                    <a:pt x="277377" y="148464"/>
                  </a:lnTo>
                  <a:lnTo>
                    <a:pt x="242157" y="177500"/>
                  </a:lnTo>
                  <a:lnTo>
                    <a:pt x="208883" y="208692"/>
                  </a:lnTo>
                  <a:lnTo>
                    <a:pt x="177660" y="241933"/>
                  </a:lnTo>
                  <a:lnTo>
                    <a:pt x="148596" y="277117"/>
                  </a:lnTo>
                  <a:lnTo>
                    <a:pt x="121796" y="314138"/>
                  </a:lnTo>
                  <a:lnTo>
                    <a:pt x="97366" y="352890"/>
                  </a:lnTo>
                  <a:lnTo>
                    <a:pt x="75413" y="393266"/>
                  </a:lnTo>
                  <a:lnTo>
                    <a:pt x="56042" y="435161"/>
                  </a:lnTo>
                  <a:lnTo>
                    <a:pt x="39360" y="478468"/>
                  </a:lnTo>
                  <a:lnTo>
                    <a:pt x="25474" y="523081"/>
                  </a:lnTo>
                  <a:lnTo>
                    <a:pt x="14488" y="568894"/>
                  </a:lnTo>
                  <a:lnTo>
                    <a:pt x="6510" y="615800"/>
                  </a:lnTo>
                  <a:lnTo>
                    <a:pt x="1645" y="663694"/>
                  </a:lnTo>
                  <a:lnTo>
                    <a:pt x="0" y="712469"/>
                  </a:lnTo>
                  <a:lnTo>
                    <a:pt x="1645" y="761245"/>
                  </a:lnTo>
                  <a:lnTo>
                    <a:pt x="6510" y="809139"/>
                  </a:lnTo>
                  <a:lnTo>
                    <a:pt x="14488" y="856045"/>
                  </a:lnTo>
                  <a:lnTo>
                    <a:pt x="25474" y="901858"/>
                  </a:lnTo>
                  <a:lnTo>
                    <a:pt x="39360" y="946471"/>
                  </a:lnTo>
                  <a:lnTo>
                    <a:pt x="56042" y="989778"/>
                  </a:lnTo>
                  <a:lnTo>
                    <a:pt x="75413" y="1031673"/>
                  </a:lnTo>
                  <a:lnTo>
                    <a:pt x="97366" y="1072049"/>
                  </a:lnTo>
                  <a:lnTo>
                    <a:pt x="121796" y="1110801"/>
                  </a:lnTo>
                  <a:lnTo>
                    <a:pt x="148596" y="1147822"/>
                  </a:lnTo>
                  <a:lnTo>
                    <a:pt x="177660" y="1183006"/>
                  </a:lnTo>
                  <a:lnTo>
                    <a:pt x="208883" y="1216247"/>
                  </a:lnTo>
                  <a:lnTo>
                    <a:pt x="242157" y="1247439"/>
                  </a:lnTo>
                  <a:lnTo>
                    <a:pt x="277377" y="1276475"/>
                  </a:lnTo>
                  <a:lnTo>
                    <a:pt x="314436" y="1303250"/>
                  </a:lnTo>
                  <a:lnTo>
                    <a:pt x="353229" y="1327657"/>
                  </a:lnTo>
                  <a:lnTo>
                    <a:pt x="393649" y="1349591"/>
                  </a:lnTo>
                  <a:lnTo>
                    <a:pt x="435590" y="1368944"/>
                  </a:lnTo>
                  <a:lnTo>
                    <a:pt x="478945" y="1385612"/>
                  </a:lnTo>
                  <a:lnTo>
                    <a:pt x="523610" y="1399487"/>
                  </a:lnTo>
                  <a:lnTo>
                    <a:pt x="569477" y="1410463"/>
                  </a:lnTo>
                  <a:lnTo>
                    <a:pt x="616440" y="1418435"/>
                  </a:lnTo>
                  <a:lnTo>
                    <a:pt x="664394" y="1423296"/>
                  </a:lnTo>
                  <a:lnTo>
                    <a:pt x="713231" y="1424939"/>
                  </a:lnTo>
                  <a:lnTo>
                    <a:pt x="762069" y="1423296"/>
                  </a:lnTo>
                  <a:lnTo>
                    <a:pt x="810023" y="1418435"/>
                  </a:lnTo>
                  <a:lnTo>
                    <a:pt x="856986" y="1410463"/>
                  </a:lnTo>
                  <a:lnTo>
                    <a:pt x="902853" y="1399487"/>
                  </a:lnTo>
                  <a:lnTo>
                    <a:pt x="947518" y="1385612"/>
                  </a:lnTo>
                  <a:lnTo>
                    <a:pt x="990873" y="1368944"/>
                  </a:lnTo>
                  <a:lnTo>
                    <a:pt x="1032814" y="1349591"/>
                  </a:lnTo>
                  <a:lnTo>
                    <a:pt x="1073234" y="1327658"/>
                  </a:lnTo>
                  <a:lnTo>
                    <a:pt x="1112027" y="1303250"/>
                  </a:lnTo>
                  <a:lnTo>
                    <a:pt x="1149086" y="1276475"/>
                  </a:lnTo>
                  <a:lnTo>
                    <a:pt x="1184306" y="1247439"/>
                  </a:lnTo>
                  <a:lnTo>
                    <a:pt x="1217580" y="1216247"/>
                  </a:lnTo>
                  <a:lnTo>
                    <a:pt x="1248803" y="1183006"/>
                  </a:lnTo>
                  <a:lnTo>
                    <a:pt x="1277867" y="1147822"/>
                  </a:lnTo>
                  <a:lnTo>
                    <a:pt x="1304667" y="1110801"/>
                  </a:lnTo>
                  <a:lnTo>
                    <a:pt x="1329097" y="1072049"/>
                  </a:lnTo>
                  <a:lnTo>
                    <a:pt x="1351050" y="1031673"/>
                  </a:lnTo>
                  <a:lnTo>
                    <a:pt x="1370421" y="989778"/>
                  </a:lnTo>
                  <a:lnTo>
                    <a:pt x="1387103" y="946471"/>
                  </a:lnTo>
                  <a:lnTo>
                    <a:pt x="1400989" y="901858"/>
                  </a:lnTo>
                  <a:lnTo>
                    <a:pt x="1411975" y="856045"/>
                  </a:lnTo>
                  <a:lnTo>
                    <a:pt x="1419953" y="809139"/>
                  </a:lnTo>
                  <a:lnTo>
                    <a:pt x="1424818" y="761245"/>
                  </a:lnTo>
                  <a:lnTo>
                    <a:pt x="1426464" y="712469"/>
                  </a:lnTo>
                  <a:lnTo>
                    <a:pt x="1424818" y="663694"/>
                  </a:lnTo>
                  <a:lnTo>
                    <a:pt x="1419953" y="615800"/>
                  </a:lnTo>
                  <a:lnTo>
                    <a:pt x="1411975" y="568894"/>
                  </a:lnTo>
                  <a:lnTo>
                    <a:pt x="1400989" y="523081"/>
                  </a:lnTo>
                  <a:lnTo>
                    <a:pt x="1387103" y="478468"/>
                  </a:lnTo>
                  <a:lnTo>
                    <a:pt x="1370421" y="435161"/>
                  </a:lnTo>
                  <a:lnTo>
                    <a:pt x="1351050" y="393266"/>
                  </a:lnTo>
                  <a:lnTo>
                    <a:pt x="1329097" y="352890"/>
                  </a:lnTo>
                  <a:lnTo>
                    <a:pt x="1304667" y="314138"/>
                  </a:lnTo>
                  <a:lnTo>
                    <a:pt x="1277867" y="277117"/>
                  </a:lnTo>
                  <a:lnTo>
                    <a:pt x="1248803" y="241933"/>
                  </a:lnTo>
                  <a:lnTo>
                    <a:pt x="1217580" y="208692"/>
                  </a:lnTo>
                  <a:lnTo>
                    <a:pt x="1184306" y="177500"/>
                  </a:lnTo>
                  <a:lnTo>
                    <a:pt x="1149086" y="148464"/>
                  </a:lnTo>
                  <a:lnTo>
                    <a:pt x="1112027" y="121689"/>
                  </a:lnTo>
                  <a:lnTo>
                    <a:pt x="1073234" y="97282"/>
                  </a:lnTo>
                  <a:lnTo>
                    <a:pt x="1032814" y="75348"/>
                  </a:lnTo>
                  <a:lnTo>
                    <a:pt x="990873" y="55995"/>
                  </a:lnTo>
                  <a:lnTo>
                    <a:pt x="947518" y="39327"/>
                  </a:lnTo>
                  <a:lnTo>
                    <a:pt x="902853" y="25452"/>
                  </a:lnTo>
                  <a:lnTo>
                    <a:pt x="856986" y="14476"/>
                  </a:lnTo>
                  <a:lnTo>
                    <a:pt x="810023" y="6504"/>
                  </a:lnTo>
                  <a:lnTo>
                    <a:pt x="762069" y="1643"/>
                  </a:lnTo>
                  <a:lnTo>
                    <a:pt x="71323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9474" name="object 10">
              <a:extLst>
                <a:ext uri="{FF2B5EF4-FFF2-40B4-BE49-F238E27FC236}">
                  <a16:creationId xmlns:a16="http://schemas.microsoft.com/office/drawing/2014/main" id="{191146C3-E025-4E85-BF74-917A31EFB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442" y="2653538"/>
              <a:ext cx="138144" cy="1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object 11">
              <a:extLst>
                <a:ext uri="{FF2B5EF4-FFF2-40B4-BE49-F238E27FC236}">
                  <a16:creationId xmlns:a16="http://schemas.microsoft.com/office/drawing/2014/main" id="{32D19994-2C4C-4EF3-B2CE-4E46063071A0}"/>
                </a:ext>
              </a:extLst>
            </p:cNvPr>
            <p:cNvSpPr>
              <a:spLocks/>
            </p:cNvSpPr>
            <p:nvPr/>
          </p:nvSpPr>
          <p:spPr bwMode="auto">
            <a:xfrm>
              <a:off x="6879336" y="2537459"/>
              <a:ext cx="759460" cy="873760"/>
            </a:xfrm>
            <a:custGeom>
              <a:avLst/>
              <a:gdLst>
                <a:gd name="T0" fmla="*/ 405612 w 759459"/>
                <a:gd name="T1" fmla="*/ 234429 h 873760"/>
                <a:gd name="T2" fmla="*/ 366229 w 759459"/>
                <a:gd name="T3" fmla="*/ 226822 h 873760"/>
                <a:gd name="T4" fmla="*/ 344424 w 759459"/>
                <a:gd name="T5" fmla="*/ 259588 h 873760"/>
                <a:gd name="T6" fmla="*/ 354850 w 759459"/>
                <a:gd name="T7" fmla="*/ 516915 h 873760"/>
                <a:gd name="T8" fmla="*/ 394233 w 759459"/>
                <a:gd name="T9" fmla="*/ 524522 h 873760"/>
                <a:gd name="T10" fmla="*/ 416052 w 759459"/>
                <a:gd name="T11" fmla="*/ 491744 h 873760"/>
                <a:gd name="T12" fmla="*/ 507746 w 759459"/>
                <a:gd name="T13" fmla="*/ 21818 h 873760"/>
                <a:gd name="T14" fmla="*/ 474853 w 759459"/>
                <a:gd name="T15" fmla="*/ 0 h 873760"/>
                <a:gd name="T16" fmla="*/ 258826 w 759459"/>
                <a:gd name="T17" fmla="*/ 10439 h 873760"/>
                <a:gd name="T18" fmla="*/ 251193 w 759459"/>
                <a:gd name="T19" fmla="*/ 49822 h 873760"/>
                <a:gd name="T20" fmla="*/ 284099 w 759459"/>
                <a:gd name="T21" fmla="*/ 71628 h 873760"/>
                <a:gd name="T22" fmla="*/ 500126 w 759459"/>
                <a:gd name="T23" fmla="*/ 61683 h 873760"/>
                <a:gd name="T24" fmla="*/ 758952 w 759459"/>
                <a:gd name="T25" fmla="*/ 493776 h 873760"/>
                <a:gd name="T26" fmla="*/ 733323 w 759459"/>
                <a:gd name="T27" fmla="*/ 356895 h 873760"/>
                <a:gd name="T28" fmla="*/ 688848 w 759459"/>
                <a:gd name="T29" fmla="*/ 274828 h 873760"/>
                <a:gd name="T30" fmla="*/ 675716 w 759459"/>
                <a:gd name="T31" fmla="*/ 581748 h 873760"/>
                <a:gd name="T32" fmla="*/ 612851 w 759459"/>
                <a:gd name="T33" fmla="*/ 695363 h 873760"/>
                <a:gd name="T34" fmla="*/ 509765 w 759459"/>
                <a:gd name="T35" fmla="*/ 773087 h 873760"/>
                <a:gd name="T36" fmla="*/ 379476 w 759459"/>
                <a:gd name="T37" fmla="*/ 801878 h 873760"/>
                <a:gd name="T38" fmla="*/ 249174 w 759459"/>
                <a:gd name="T39" fmla="*/ 773087 h 873760"/>
                <a:gd name="T40" fmla="*/ 146088 w 759459"/>
                <a:gd name="T41" fmla="*/ 695363 h 873760"/>
                <a:gd name="T42" fmla="*/ 83223 w 759459"/>
                <a:gd name="T43" fmla="*/ 581748 h 873760"/>
                <a:gd name="T44" fmla="*/ 73456 w 759459"/>
                <a:gd name="T45" fmla="*/ 446862 h 873760"/>
                <a:gd name="T46" fmla="*/ 120015 w 759459"/>
                <a:gd name="T47" fmla="*/ 324154 h 873760"/>
                <a:gd name="T48" fmla="*/ 211150 w 759459"/>
                <a:gd name="T49" fmla="*/ 232968 h 873760"/>
                <a:gd name="T50" fmla="*/ 333819 w 759459"/>
                <a:gd name="T51" fmla="*/ 186372 h 873760"/>
                <a:gd name="T52" fmla="*/ 468706 w 759459"/>
                <a:gd name="T53" fmla="*/ 196151 h 873760"/>
                <a:gd name="T54" fmla="*/ 582320 w 759459"/>
                <a:gd name="T55" fmla="*/ 259054 h 873760"/>
                <a:gd name="T56" fmla="*/ 660044 w 759459"/>
                <a:gd name="T57" fmla="*/ 362191 h 873760"/>
                <a:gd name="T58" fmla="*/ 688848 w 759459"/>
                <a:gd name="T59" fmla="*/ 492506 h 873760"/>
                <a:gd name="T60" fmla="*/ 631228 w 759459"/>
                <a:gd name="T61" fmla="*/ 210312 h 873760"/>
                <a:gd name="T62" fmla="*/ 557568 w 759459"/>
                <a:gd name="T63" fmla="*/ 158902 h 873760"/>
                <a:gd name="T64" fmla="*/ 426935 w 759459"/>
                <a:gd name="T65" fmla="*/ 117271 h 873760"/>
                <a:gd name="T66" fmla="*/ 286258 w 759459"/>
                <a:gd name="T67" fmla="*/ 125933 h 873760"/>
                <a:gd name="T68" fmla="*/ 162953 w 759459"/>
                <a:gd name="T69" fmla="*/ 182473 h 873760"/>
                <a:gd name="T70" fmla="*/ 68160 w 759459"/>
                <a:gd name="T71" fmla="*/ 277266 h 873760"/>
                <a:gd name="T72" fmla="*/ 11620 w 759459"/>
                <a:gd name="T73" fmla="*/ 400570 h 873760"/>
                <a:gd name="T74" fmla="*/ 2959 w 759459"/>
                <a:gd name="T75" fmla="*/ 541248 h 873760"/>
                <a:gd name="T76" fmla="*/ 44589 w 759459"/>
                <a:gd name="T77" fmla="*/ 671880 h 873760"/>
                <a:gd name="T78" fmla="*/ 127711 w 759459"/>
                <a:gd name="T79" fmla="*/ 777252 h 873760"/>
                <a:gd name="T80" fmla="*/ 242582 w 759459"/>
                <a:gd name="T81" fmla="*/ 847636 h 873760"/>
                <a:gd name="T82" fmla="*/ 379476 w 759459"/>
                <a:gd name="T83" fmla="*/ 873252 h 873760"/>
                <a:gd name="T84" fmla="*/ 517029 w 759459"/>
                <a:gd name="T85" fmla="*/ 847636 h 873760"/>
                <a:gd name="T86" fmla="*/ 600951 w 759459"/>
                <a:gd name="T87" fmla="*/ 801878 h 873760"/>
                <a:gd name="T88" fmla="*/ 691680 w 759459"/>
                <a:gd name="T89" fmla="*/ 710298 h 873760"/>
                <a:gd name="T90" fmla="*/ 747814 w 759459"/>
                <a:gd name="T91" fmla="*/ 586994 h 87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9459" h="873760">
                  <a:moveTo>
                    <a:pt x="416052" y="259588"/>
                  </a:moveTo>
                  <a:lnTo>
                    <a:pt x="413258" y="245732"/>
                  </a:lnTo>
                  <a:lnTo>
                    <a:pt x="405612" y="234429"/>
                  </a:lnTo>
                  <a:lnTo>
                    <a:pt x="394233" y="226822"/>
                  </a:lnTo>
                  <a:lnTo>
                    <a:pt x="380238" y="224028"/>
                  </a:lnTo>
                  <a:lnTo>
                    <a:pt x="366229" y="226822"/>
                  </a:lnTo>
                  <a:lnTo>
                    <a:pt x="354850" y="234429"/>
                  </a:lnTo>
                  <a:lnTo>
                    <a:pt x="347205" y="245732"/>
                  </a:lnTo>
                  <a:lnTo>
                    <a:pt x="344424" y="259588"/>
                  </a:lnTo>
                  <a:lnTo>
                    <a:pt x="344424" y="491744"/>
                  </a:lnTo>
                  <a:lnTo>
                    <a:pt x="347205" y="505612"/>
                  </a:lnTo>
                  <a:lnTo>
                    <a:pt x="354850" y="516915"/>
                  </a:lnTo>
                  <a:lnTo>
                    <a:pt x="366229" y="524522"/>
                  </a:lnTo>
                  <a:lnTo>
                    <a:pt x="380238" y="527304"/>
                  </a:lnTo>
                  <a:lnTo>
                    <a:pt x="394233" y="524522"/>
                  </a:lnTo>
                  <a:lnTo>
                    <a:pt x="405612" y="516915"/>
                  </a:lnTo>
                  <a:lnTo>
                    <a:pt x="413258" y="505612"/>
                  </a:lnTo>
                  <a:lnTo>
                    <a:pt x="416052" y="491744"/>
                  </a:lnTo>
                  <a:lnTo>
                    <a:pt x="416052" y="259588"/>
                  </a:lnTo>
                  <a:close/>
                </a:path>
                <a:path w="759459" h="873760">
                  <a:moveTo>
                    <a:pt x="510540" y="35814"/>
                  </a:moveTo>
                  <a:lnTo>
                    <a:pt x="507746" y="21818"/>
                  </a:lnTo>
                  <a:lnTo>
                    <a:pt x="500126" y="10439"/>
                  </a:lnTo>
                  <a:lnTo>
                    <a:pt x="488784" y="2794"/>
                  </a:lnTo>
                  <a:lnTo>
                    <a:pt x="474853" y="0"/>
                  </a:lnTo>
                  <a:lnTo>
                    <a:pt x="284099" y="0"/>
                  </a:lnTo>
                  <a:lnTo>
                    <a:pt x="270154" y="2794"/>
                  </a:lnTo>
                  <a:lnTo>
                    <a:pt x="258826" y="10439"/>
                  </a:lnTo>
                  <a:lnTo>
                    <a:pt x="251193" y="21818"/>
                  </a:lnTo>
                  <a:lnTo>
                    <a:pt x="248412" y="35814"/>
                  </a:lnTo>
                  <a:lnTo>
                    <a:pt x="251193" y="49822"/>
                  </a:lnTo>
                  <a:lnTo>
                    <a:pt x="258826" y="61201"/>
                  </a:lnTo>
                  <a:lnTo>
                    <a:pt x="270154" y="68846"/>
                  </a:lnTo>
                  <a:lnTo>
                    <a:pt x="284099" y="71628"/>
                  </a:lnTo>
                  <a:lnTo>
                    <a:pt x="474853" y="71628"/>
                  </a:lnTo>
                  <a:lnTo>
                    <a:pt x="488784" y="69024"/>
                  </a:lnTo>
                  <a:lnTo>
                    <a:pt x="500126" y="61683"/>
                  </a:lnTo>
                  <a:lnTo>
                    <a:pt x="507746" y="50368"/>
                  </a:lnTo>
                  <a:lnTo>
                    <a:pt x="510540" y="35814"/>
                  </a:lnTo>
                  <a:close/>
                </a:path>
                <a:path w="759459" h="873760">
                  <a:moveTo>
                    <a:pt x="758952" y="493776"/>
                  </a:moveTo>
                  <a:lnTo>
                    <a:pt x="755980" y="446316"/>
                  </a:lnTo>
                  <a:lnTo>
                    <a:pt x="747318" y="400570"/>
                  </a:lnTo>
                  <a:lnTo>
                    <a:pt x="733323" y="356895"/>
                  </a:lnTo>
                  <a:lnTo>
                    <a:pt x="714349" y="315683"/>
                  </a:lnTo>
                  <a:lnTo>
                    <a:pt x="690778" y="277266"/>
                  </a:lnTo>
                  <a:lnTo>
                    <a:pt x="688848" y="274828"/>
                  </a:lnTo>
                  <a:lnTo>
                    <a:pt x="688848" y="492506"/>
                  </a:lnTo>
                  <a:lnTo>
                    <a:pt x="685482" y="538162"/>
                  </a:lnTo>
                  <a:lnTo>
                    <a:pt x="675716" y="581748"/>
                  </a:lnTo>
                  <a:lnTo>
                    <a:pt x="660044" y="622808"/>
                  </a:lnTo>
                  <a:lnTo>
                    <a:pt x="638924" y="660831"/>
                  </a:lnTo>
                  <a:lnTo>
                    <a:pt x="612851" y="695363"/>
                  </a:lnTo>
                  <a:lnTo>
                    <a:pt x="582320" y="725893"/>
                  </a:lnTo>
                  <a:lnTo>
                    <a:pt x="547789" y="751967"/>
                  </a:lnTo>
                  <a:lnTo>
                    <a:pt x="509765" y="773087"/>
                  </a:lnTo>
                  <a:lnTo>
                    <a:pt x="468706" y="788758"/>
                  </a:lnTo>
                  <a:lnTo>
                    <a:pt x="425119" y="798525"/>
                  </a:lnTo>
                  <a:lnTo>
                    <a:pt x="379476" y="801878"/>
                  </a:lnTo>
                  <a:lnTo>
                    <a:pt x="333819" y="798525"/>
                  </a:lnTo>
                  <a:lnTo>
                    <a:pt x="290233" y="788758"/>
                  </a:lnTo>
                  <a:lnTo>
                    <a:pt x="249174" y="773087"/>
                  </a:lnTo>
                  <a:lnTo>
                    <a:pt x="211150" y="751967"/>
                  </a:lnTo>
                  <a:lnTo>
                    <a:pt x="176618" y="725893"/>
                  </a:lnTo>
                  <a:lnTo>
                    <a:pt x="146088" y="695363"/>
                  </a:lnTo>
                  <a:lnTo>
                    <a:pt x="120015" y="660831"/>
                  </a:lnTo>
                  <a:lnTo>
                    <a:pt x="98894" y="622808"/>
                  </a:lnTo>
                  <a:lnTo>
                    <a:pt x="83223" y="581748"/>
                  </a:lnTo>
                  <a:lnTo>
                    <a:pt x="73456" y="538162"/>
                  </a:lnTo>
                  <a:lnTo>
                    <a:pt x="70104" y="492506"/>
                  </a:lnTo>
                  <a:lnTo>
                    <a:pt x="73456" y="446862"/>
                  </a:lnTo>
                  <a:lnTo>
                    <a:pt x="83223" y="403263"/>
                  </a:lnTo>
                  <a:lnTo>
                    <a:pt x="98894" y="362191"/>
                  </a:lnTo>
                  <a:lnTo>
                    <a:pt x="120015" y="324154"/>
                  </a:lnTo>
                  <a:lnTo>
                    <a:pt x="146088" y="289610"/>
                  </a:lnTo>
                  <a:lnTo>
                    <a:pt x="176618" y="259054"/>
                  </a:lnTo>
                  <a:lnTo>
                    <a:pt x="211150" y="232968"/>
                  </a:lnTo>
                  <a:lnTo>
                    <a:pt x="249174" y="211836"/>
                  </a:lnTo>
                  <a:lnTo>
                    <a:pt x="290233" y="196151"/>
                  </a:lnTo>
                  <a:lnTo>
                    <a:pt x="333819" y="186372"/>
                  </a:lnTo>
                  <a:lnTo>
                    <a:pt x="379476" y="183007"/>
                  </a:lnTo>
                  <a:lnTo>
                    <a:pt x="425119" y="186372"/>
                  </a:lnTo>
                  <a:lnTo>
                    <a:pt x="468706" y="196151"/>
                  </a:lnTo>
                  <a:lnTo>
                    <a:pt x="509765" y="211836"/>
                  </a:lnTo>
                  <a:lnTo>
                    <a:pt x="547789" y="232968"/>
                  </a:lnTo>
                  <a:lnTo>
                    <a:pt x="582320" y="259054"/>
                  </a:lnTo>
                  <a:lnTo>
                    <a:pt x="612851" y="289610"/>
                  </a:lnTo>
                  <a:lnTo>
                    <a:pt x="638924" y="324154"/>
                  </a:lnTo>
                  <a:lnTo>
                    <a:pt x="660044" y="362191"/>
                  </a:lnTo>
                  <a:lnTo>
                    <a:pt x="675716" y="403263"/>
                  </a:lnTo>
                  <a:lnTo>
                    <a:pt x="685482" y="446862"/>
                  </a:lnTo>
                  <a:lnTo>
                    <a:pt x="688848" y="492506"/>
                  </a:lnTo>
                  <a:lnTo>
                    <a:pt x="688848" y="274828"/>
                  </a:lnTo>
                  <a:lnTo>
                    <a:pt x="662940" y="242023"/>
                  </a:lnTo>
                  <a:lnTo>
                    <a:pt x="631228" y="210312"/>
                  </a:lnTo>
                  <a:lnTo>
                    <a:pt x="596658" y="183007"/>
                  </a:lnTo>
                  <a:lnTo>
                    <a:pt x="595985" y="182473"/>
                  </a:lnTo>
                  <a:lnTo>
                    <a:pt x="557568" y="158902"/>
                  </a:lnTo>
                  <a:lnTo>
                    <a:pt x="516356" y="139928"/>
                  </a:lnTo>
                  <a:lnTo>
                    <a:pt x="472681" y="125933"/>
                  </a:lnTo>
                  <a:lnTo>
                    <a:pt x="426935" y="117271"/>
                  </a:lnTo>
                  <a:lnTo>
                    <a:pt x="379476" y="114300"/>
                  </a:lnTo>
                  <a:lnTo>
                    <a:pt x="332003" y="117271"/>
                  </a:lnTo>
                  <a:lnTo>
                    <a:pt x="286258" y="125933"/>
                  </a:lnTo>
                  <a:lnTo>
                    <a:pt x="242582" y="139928"/>
                  </a:lnTo>
                  <a:lnTo>
                    <a:pt x="201371" y="158902"/>
                  </a:lnTo>
                  <a:lnTo>
                    <a:pt x="162953" y="182473"/>
                  </a:lnTo>
                  <a:lnTo>
                    <a:pt x="127711" y="210312"/>
                  </a:lnTo>
                  <a:lnTo>
                    <a:pt x="95999" y="242023"/>
                  </a:lnTo>
                  <a:lnTo>
                    <a:pt x="68160" y="277266"/>
                  </a:lnTo>
                  <a:lnTo>
                    <a:pt x="44589" y="315683"/>
                  </a:lnTo>
                  <a:lnTo>
                    <a:pt x="25615" y="356895"/>
                  </a:lnTo>
                  <a:lnTo>
                    <a:pt x="11620" y="400570"/>
                  </a:lnTo>
                  <a:lnTo>
                    <a:pt x="2959" y="446316"/>
                  </a:lnTo>
                  <a:lnTo>
                    <a:pt x="0" y="493776"/>
                  </a:lnTo>
                  <a:lnTo>
                    <a:pt x="2959" y="541248"/>
                  </a:lnTo>
                  <a:lnTo>
                    <a:pt x="11620" y="586994"/>
                  </a:lnTo>
                  <a:lnTo>
                    <a:pt x="25615" y="630669"/>
                  </a:lnTo>
                  <a:lnTo>
                    <a:pt x="44589" y="671880"/>
                  </a:lnTo>
                  <a:lnTo>
                    <a:pt x="68160" y="710298"/>
                  </a:lnTo>
                  <a:lnTo>
                    <a:pt x="95999" y="745540"/>
                  </a:lnTo>
                  <a:lnTo>
                    <a:pt x="127711" y="777252"/>
                  </a:lnTo>
                  <a:lnTo>
                    <a:pt x="162953" y="805091"/>
                  </a:lnTo>
                  <a:lnTo>
                    <a:pt x="201371" y="828662"/>
                  </a:lnTo>
                  <a:lnTo>
                    <a:pt x="242582" y="847636"/>
                  </a:lnTo>
                  <a:lnTo>
                    <a:pt x="286258" y="861631"/>
                  </a:lnTo>
                  <a:lnTo>
                    <a:pt x="332003" y="870292"/>
                  </a:lnTo>
                  <a:lnTo>
                    <a:pt x="379476" y="873252"/>
                  </a:lnTo>
                  <a:lnTo>
                    <a:pt x="427215" y="870292"/>
                  </a:lnTo>
                  <a:lnTo>
                    <a:pt x="473189" y="861631"/>
                  </a:lnTo>
                  <a:lnTo>
                    <a:pt x="517029" y="847636"/>
                  </a:lnTo>
                  <a:lnTo>
                    <a:pt x="558380" y="828662"/>
                  </a:lnTo>
                  <a:lnTo>
                    <a:pt x="596887" y="805091"/>
                  </a:lnTo>
                  <a:lnTo>
                    <a:pt x="600951" y="801878"/>
                  </a:lnTo>
                  <a:lnTo>
                    <a:pt x="632180" y="777252"/>
                  </a:lnTo>
                  <a:lnTo>
                    <a:pt x="663892" y="745540"/>
                  </a:lnTo>
                  <a:lnTo>
                    <a:pt x="691680" y="710298"/>
                  </a:lnTo>
                  <a:lnTo>
                    <a:pt x="715162" y="671880"/>
                  </a:lnTo>
                  <a:lnTo>
                    <a:pt x="733996" y="630669"/>
                  </a:lnTo>
                  <a:lnTo>
                    <a:pt x="747814" y="586994"/>
                  </a:lnTo>
                  <a:lnTo>
                    <a:pt x="756246" y="541248"/>
                  </a:lnTo>
                  <a:lnTo>
                    <a:pt x="758952" y="4937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9476" name="object 12">
              <a:extLst>
                <a:ext uri="{FF2B5EF4-FFF2-40B4-BE49-F238E27FC236}">
                  <a16:creationId xmlns:a16="http://schemas.microsoft.com/office/drawing/2014/main" id="{E64FDE1A-4570-41D4-BE3D-2A27AD6C0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760" y="2566416"/>
              <a:ext cx="71628" cy="1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2" name="object 13">
            <a:extLst>
              <a:ext uri="{FF2B5EF4-FFF2-40B4-BE49-F238E27FC236}">
                <a16:creationId xmlns:a16="http://schemas.microsoft.com/office/drawing/2014/main" id="{5A79946F-C1EF-4B67-915C-F6CA2F935500}"/>
              </a:ext>
            </a:extLst>
          </p:cNvPr>
          <p:cNvGrpSpPr>
            <a:grpSpLocks/>
          </p:cNvGrpSpPr>
          <p:nvPr/>
        </p:nvGrpSpPr>
        <p:grpSpPr bwMode="auto">
          <a:xfrm>
            <a:off x="1509713" y="2255838"/>
            <a:ext cx="1427162" cy="1423987"/>
            <a:chOff x="1510283" y="2255520"/>
            <a:chExt cx="1426845" cy="1424940"/>
          </a:xfrm>
        </p:grpSpPr>
        <p:sp>
          <p:nvSpPr>
            <p:cNvPr id="19469" name="object 14">
              <a:extLst>
                <a:ext uri="{FF2B5EF4-FFF2-40B4-BE49-F238E27FC236}">
                  <a16:creationId xmlns:a16="http://schemas.microsoft.com/office/drawing/2014/main" id="{6A6E8F26-2837-4FFF-813A-C89788523242}"/>
                </a:ext>
              </a:extLst>
            </p:cNvPr>
            <p:cNvSpPr>
              <a:spLocks/>
            </p:cNvSpPr>
            <p:nvPr/>
          </p:nvSpPr>
          <p:spPr bwMode="auto">
            <a:xfrm>
              <a:off x="1510283" y="2255520"/>
              <a:ext cx="1426845" cy="1424940"/>
            </a:xfrm>
            <a:custGeom>
              <a:avLst/>
              <a:gdLst>
                <a:gd name="T0" fmla="*/ 664394 w 1426845"/>
                <a:gd name="T1" fmla="*/ 1643 h 1424939"/>
                <a:gd name="T2" fmla="*/ 569477 w 1426845"/>
                <a:gd name="T3" fmla="*/ 14476 h 1424939"/>
                <a:gd name="T4" fmla="*/ 478945 w 1426845"/>
                <a:gd name="T5" fmla="*/ 39327 h 1424939"/>
                <a:gd name="T6" fmla="*/ 393649 w 1426845"/>
                <a:gd name="T7" fmla="*/ 75348 h 1424939"/>
                <a:gd name="T8" fmla="*/ 314436 w 1426845"/>
                <a:gd name="T9" fmla="*/ 121689 h 1424939"/>
                <a:gd name="T10" fmla="*/ 242157 w 1426845"/>
                <a:gd name="T11" fmla="*/ 177500 h 1424939"/>
                <a:gd name="T12" fmla="*/ 177660 w 1426845"/>
                <a:gd name="T13" fmla="*/ 241933 h 1424939"/>
                <a:gd name="T14" fmla="*/ 121796 w 1426845"/>
                <a:gd name="T15" fmla="*/ 314138 h 1424939"/>
                <a:gd name="T16" fmla="*/ 75413 w 1426845"/>
                <a:gd name="T17" fmla="*/ 393266 h 1424939"/>
                <a:gd name="T18" fmla="*/ 39360 w 1426845"/>
                <a:gd name="T19" fmla="*/ 478468 h 1424939"/>
                <a:gd name="T20" fmla="*/ 14488 w 1426845"/>
                <a:gd name="T21" fmla="*/ 568894 h 1424939"/>
                <a:gd name="T22" fmla="*/ 1645 w 1426845"/>
                <a:gd name="T23" fmla="*/ 663694 h 1424939"/>
                <a:gd name="T24" fmla="*/ 1645 w 1426845"/>
                <a:gd name="T25" fmla="*/ 761245 h 1424939"/>
                <a:gd name="T26" fmla="*/ 14488 w 1426845"/>
                <a:gd name="T27" fmla="*/ 856045 h 1424939"/>
                <a:gd name="T28" fmla="*/ 39360 w 1426845"/>
                <a:gd name="T29" fmla="*/ 946471 h 1424939"/>
                <a:gd name="T30" fmla="*/ 75413 w 1426845"/>
                <a:gd name="T31" fmla="*/ 1031673 h 1424939"/>
                <a:gd name="T32" fmla="*/ 121796 w 1426845"/>
                <a:gd name="T33" fmla="*/ 1110801 h 1424939"/>
                <a:gd name="T34" fmla="*/ 177660 w 1426845"/>
                <a:gd name="T35" fmla="*/ 1183006 h 1424939"/>
                <a:gd name="T36" fmla="*/ 242157 w 1426845"/>
                <a:gd name="T37" fmla="*/ 1247439 h 1424939"/>
                <a:gd name="T38" fmla="*/ 314436 w 1426845"/>
                <a:gd name="T39" fmla="*/ 1303250 h 1424939"/>
                <a:gd name="T40" fmla="*/ 393649 w 1426845"/>
                <a:gd name="T41" fmla="*/ 1349591 h 1424939"/>
                <a:gd name="T42" fmla="*/ 478945 w 1426845"/>
                <a:gd name="T43" fmla="*/ 1385612 h 1424939"/>
                <a:gd name="T44" fmla="*/ 569477 w 1426845"/>
                <a:gd name="T45" fmla="*/ 1410463 h 1424939"/>
                <a:gd name="T46" fmla="*/ 664394 w 1426845"/>
                <a:gd name="T47" fmla="*/ 1423296 h 1424939"/>
                <a:gd name="T48" fmla="*/ 762069 w 1426845"/>
                <a:gd name="T49" fmla="*/ 1423296 h 1424939"/>
                <a:gd name="T50" fmla="*/ 856986 w 1426845"/>
                <a:gd name="T51" fmla="*/ 1410463 h 1424939"/>
                <a:gd name="T52" fmla="*/ 947518 w 1426845"/>
                <a:gd name="T53" fmla="*/ 1385612 h 1424939"/>
                <a:gd name="T54" fmla="*/ 1032814 w 1426845"/>
                <a:gd name="T55" fmla="*/ 1349591 h 1424939"/>
                <a:gd name="T56" fmla="*/ 1112027 w 1426845"/>
                <a:gd name="T57" fmla="*/ 1303250 h 1424939"/>
                <a:gd name="T58" fmla="*/ 1184306 w 1426845"/>
                <a:gd name="T59" fmla="*/ 1247439 h 1424939"/>
                <a:gd name="T60" fmla="*/ 1248803 w 1426845"/>
                <a:gd name="T61" fmla="*/ 1183006 h 1424939"/>
                <a:gd name="T62" fmla="*/ 1304667 w 1426845"/>
                <a:gd name="T63" fmla="*/ 1110801 h 1424939"/>
                <a:gd name="T64" fmla="*/ 1351050 w 1426845"/>
                <a:gd name="T65" fmla="*/ 1031673 h 1424939"/>
                <a:gd name="T66" fmla="*/ 1387103 w 1426845"/>
                <a:gd name="T67" fmla="*/ 946471 h 1424939"/>
                <a:gd name="T68" fmla="*/ 1411975 w 1426845"/>
                <a:gd name="T69" fmla="*/ 856045 h 1424939"/>
                <a:gd name="T70" fmla="*/ 1424818 w 1426845"/>
                <a:gd name="T71" fmla="*/ 761245 h 1424939"/>
                <a:gd name="T72" fmla="*/ 1424818 w 1426845"/>
                <a:gd name="T73" fmla="*/ 663694 h 1424939"/>
                <a:gd name="T74" fmla="*/ 1411975 w 1426845"/>
                <a:gd name="T75" fmla="*/ 568894 h 1424939"/>
                <a:gd name="T76" fmla="*/ 1387103 w 1426845"/>
                <a:gd name="T77" fmla="*/ 478468 h 1424939"/>
                <a:gd name="T78" fmla="*/ 1351050 w 1426845"/>
                <a:gd name="T79" fmla="*/ 393266 h 1424939"/>
                <a:gd name="T80" fmla="*/ 1304667 w 1426845"/>
                <a:gd name="T81" fmla="*/ 314138 h 1424939"/>
                <a:gd name="T82" fmla="*/ 1248803 w 1426845"/>
                <a:gd name="T83" fmla="*/ 241933 h 1424939"/>
                <a:gd name="T84" fmla="*/ 1184306 w 1426845"/>
                <a:gd name="T85" fmla="*/ 177500 h 1424939"/>
                <a:gd name="T86" fmla="*/ 1112027 w 1426845"/>
                <a:gd name="T87" fmla="*/ 121689 h 1424939"/>
                <a:gd name="T88" fmla="*/ 1032814 w 1426845"/>
                <a:gd name="T89" fmla="*/ 75348 h 1424939"/>
                <a:gd name="T90" fmla="*/ 947518 w 1426845"/>
                <a:gd name="T91" fmla="*/ 39327 h 1424939"/>
                <a:gd name="T92" fmla="*/ 856986 w 1426845"/>
                <a:gd name="T93" fmla="*/ 14476 h 1424939"/>
                <a:gd name="T94" fmla="*/ 762069 w 1426845"/>
                <a:gd name="T95" fmla="*/ 1643 h 142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4939">
                  <a:moveTo>
                    <a:pt x="713232" y="0"/>
                  </a:moveTo>
                  <a:lnTo>
                    <a:pt x="664394" y="1643"/>
                  </a:lnTo>
                  <a:lnTo>
                    <a:pt x="616440" y="6504"/>
                  </a:lnTo>
                  <a:lnTo>
                    <a:pt x="569477" y="14476"/>
                  </a:lnTo>
                  <a:lnTo>
                    <a:pt x="523610" y="25452"/>
                  </a:lnTo>
                  <a:lnTo>
                    <a:pt x="478945" y="39327"/>
                  </a:lnTo>
                  <a:lnTo>
                    <a:pt x="435590" y="55995"/>
                  </a:lnTo>
                  <a:lnTo>
                    <a:pt x="393649" y="75348"/>
                  </a:lnTo>
                  <a:lnTo>
                    <a:pt x="353229" y="97282"/>
                  </a:lnTo>
                  <a:lnTo>
                    <a:pt x="314436" y="121689"/>
                  </a:lnTo>
                  <a:lnTo>
                    <a:pt x="277377" y="148464"/>
                  </a:lnTo>
                  <a:lnTo>
                    <a:pt x="242157" y="177500"/>
                  </a:lnTo>
                  <a:lnTo>
                    <a:pt x="208883" y="208692"/>
                  </a:lnTo>
                  <a:lnTo>
                    <a:pt x="177660" y="241933"/>
                  </a:lnTo>
                  <a:lnTo>
                    <a:pt x="148596" y="277117"/>
                  </a:lnTo>
                  <a:lnTo>
                    <a:pt x="121796" y="314138"/>
                  </a:lnTo>
                  <a:lnTo>
                    <a:pt x="97366" y="352890"/>
                  </a:lnTo>
                  <a:lnTo>
                    <a:pt x="75413" y="393266"/>
                  </a:lnTo>
                  <a:lnTo>
                    <a:pt x="56042" y="435161"/>
                  </a:lnTo>
                  <a:lnTo>
                    <a:pt x="39360" y="478468"/>
                  </a:lnTo>
                  <a:lnTo>
                    <a:pt x="25474" y="523081"/>
                  </a:lnTo>
                  <a:lnTo>
                    <a:pt x="14488" y="568894"/>
                  </a:lnTo>
                  <a:lnTo>
                    <a:pt x="6510" y="615800"/>
                  </a:lnTo>
                  <a:lnTo>
                    <a:pt x="1645" y="663694"/>
                  </a:lnTo>
                  <a:lnTo>
                    <a:pt x="0" y="712469"/>
                  </a:lnTo>
                  <a:lnTo>
                    <a:pt x="1645" y="761245"/>
                  </a:lnTo>
                  <a:lnTo>
                    <a:pt x="6510" y="809139"/>
                  </a:lnTo>
                  <a:lnTo>
                    <a:pt x="14488" y="856045"/>
                  </a:lnTo>
                  <a:lnTo>
                    <a:pt x="25474" y="901858"/>
                  </a:lnTo>
                  <a:lnTo>
                    <a:pt x="39360" y="946471"/>
                  </a:lnTo>
                  <a:lnTo>
                    <a:pt x="56042" y="989778"/>
                  </a:lnTo>
                  <a:lnTo>
                    <a:pt x="75413" y="1031673"/>
                  </a:lnTo>
                  <a:lnTo>
                    <a:pt x="97366" y="1072049"/>
                  </a:lnTo>
                  <a:lnTo>
                    <a:pt x="121796" y="1110801"/>
                  </a:lnTo>
                  <a:lnTo>
                    <a:pt x="148596" y="1147822"/>
                  </a:lnTo>
                  <a:lnTo>
                    <a:pt x="177660" y="1183006"/>
                  </a:lnTo>
                  <a:lnTo>
                    <a:pt x="208883" y="1216247"/>
                  </a:lnTo>
                  <a:lnTo>
                    <a:pt x="242157" y="1247439"/>
                  </a:lnTo>
                  <a:lnTo>
                    <a:pt x="277377" y="1276475"/>
                  </a:lnTo>
                  <a:lnTo>
                    <a:pt x="314436" y="1303250"/>
                  </a:lnTo>
                  <a:lnTo>
                    <a:pt x="353229" y="1327657"/>
                  </a:lnTo>
                  <a:lnTo>
                    <a:pt x="393649" y="1349591"/>
                  </a:lnTo>
                  <a:lnTo>
                    <a:pt x="435590" y="1368944"/>
                  </a:lnTo>
                  <a:lnTo>
                    <a:pt x="478945" y="1385612"/>
                  </a:lnTo>
                  <a:lnTo>
                    <a:pt x="523610" y="1399487"/>
                  </a:lnTo>
                  <a:lnTo>
                    <a:pt x="569477" y="1410463"/>
                  </a:lnTo>
                  <a:lnTo>
                    <a:pt x="616440" y="1418435"/>
                  </a:lnTo>
                  <a:lnTo>
                    <a:pt x="664394" y="1423296"/>
                  </a:lnTo>
                  <a:lnTo>
                    <a:pt x="713232" y="1424939"/>
                  </a:lnTo>
                  <a:lnTo>
                    <a:pt x="762069" y="1423296"/>
                  </a:lnTo>
                  <a:lnTo>
                    <a:pt x="810023" y="1418435"/>
                  </a:lnTo>
                  <a:lnTo>
                    <a:pt x="856986" y="1410463"/>
                  </a:lnTo>
                  <a:lnTo>
                    <a:pt x="902853" y="1399487"/>
                  </a:lnTo>
                  <a:lnTo>
                    <a:pt x="947518" y="1385612"/>
                  </a:lnTo>
                  <a:lnTo>
                    <a:pt x="990873" y="1368944"/>
                  </a:lnTo>
                  <a:lnTo>
                    <a:pt x="1032814" y="1349591"/>
                  </a:lnTo>
                  <a:lnTo>
                    <a:pt x="1073234" y="1327658"/>
                  </a:lnTo>
                  <a:lnTo>
                    <a:pt x="1112027" y="1303250"/>
                  </a:lnTo>
                  <a:lnTo>
                    <a:pt x="1149086" y="1276475"/>
                  </a:lnTo>
                  <a:lnTo>
                    <a:pt x="1184306" y="1247439"/>
                  </a:lnTo>
                  <a:lnTo>
                    <a:pt x="1217580" y="1216247"/>
                  </a:lnTo>
                  <a:lnTo>
                    <a:pt x="1248803" y="1183006"/>
                  </a:lnTo>
                  <a:lnTo>
                    <a:pt x="1277867" y="1147822"/>
                  </a:lnTo>
                  <a:lnTo>
                    <a:pt x="1304667" y="1110801"/>
                  </a:lnTo>
                  <a:lnTo>
                    <a:pt x="1329097" y="1072049"/>
                  </a:lnTo>
                  <a:lnTo>
                    <a:pt x="1351050" y="1031673"/>
                  </a:lnTo>
                  <a:lnTo>
                    <a:pt x="1370421" y="989778"/>
                  </a:lnTo>
                  <a:lnTo>
                    <a:pt x="1387103" y="946471"/>
                  </a:lnTo>
                  <a:lnTo>
                    <a:pt x="1400989" y="901858"/>
                  </a:lnTo>
                  <a:lnTo>
                    <a:pt x="1411975" y="856045"/>
                  </a:lnTo>
                  <a:lnTo>
                    <a:pt x="1419953" y="809139"/>
                  </a:lnTo>
                  <a:lnTo>
                    <a:pt x="1424818" y="761245"/>
                  </a:lnTo>
                  <a:lnTo>
                    <a:pt x="1426464" y="712469"/>
                  </a:lnTo>
                  <a:lnTo>
                    <a:pt x="1424818" y="663694"/>
                  </a:lnTo>
                  <a:lnTo>
                    <a:pt x="1419953" y="615800"/>
                  </a:lnTo>
                  <a:lnTo>
                    <a:pt x="1411975" y="568894"/>
                  </a:lnTo>
                  <a:lnTo>
                    <a:pt x="1400989" y="523081"/>
                  </a:lnTo>
                  <a:lnTo>
                    <a:pt x="1387103" y="478468"/>
                  </a:lnTo>
                  <a:lnTo>
                    <a:pt x="1370421" y="435161"/>
                  </a:lnTo>
                  <a:lnTo>
                    <a:pt x="1351050" y="393266"/>
                  </a:lnTo>
                  <a:lnTo>
                    <a:pt x="1329097" y="352890"/>
                  </a:lnTo>
                  <a:lnTo>
                    <a:pt x="1304667" y="314138"/>
                  </a:lnTo>
                  <a:lnTo>
                    <a:pt x="1277867" y="277117"/>
                  </a:lnTo>
                  <a:lnTo>
                    <a:pt x="1248803" y="241933"/>
                  </a:lnTo>
                  <a:lnTo>
                    <a:pt x="1217580" y="208692"/>
                  </a:lnTo>
                  <a:lnTo>
                    <a:pt x="1184306" y="177500"/>
                  </a:lnTo>
                  <a:lnTo>
                    <a:pt x="1149086" y="148464"/>
                  </a:lnTo>
                  <a:lnTo>
                    <a:pt x="1112027" y="121689"/>
                  </a:lnTo>
                  <a:lnTo>
                    <a:pt x="1073234" y="97282"/>
                  </a:lnTo>
                  <a:lnTo>
                    <a:pt x="1032814" y="75348"/>
                  </a:lnTo>
                  <a:lnTo>
                    <a:pt x="990873" y="55995"/>
                  </a:lnTo>
                  <a:lnTo>
                    <a:pt x="947518" y="39327"/>
                  </a:lnTo>
                  <a:lnTo>
                    <a:pt x="902853" y="25452"/>
                  </a:lnTo>
                  <a:lnTo>
                    <a:pt x="856986" y="14476"/>
                  </a:lnTo>
                  <a:lnTo>
                    <a:pt x="810023" y="6504"/>
                  </a:lnTo>
                  <a:lnTo>
                    <a:pt x="762069" y="1643"/>
                  </a:lnTo>
                  <a:lnTo>
                    <a:pt x="71323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9470" name="object 15">
              <a:extLst>
                <a:ext uri="{FF2B5EF4-FFF2-40B4-BE49-F238E27FC236}">
                  <a16:creationId xmlns:a16="http://schemas.microsoft.com/office/drawing/2014/main" id="{E73ECC9D-ACD7-4A7D-BC87-C866048D68A2}"/>
                </a:ext>
              </a:extLst>
            </p:cNvPr>
            <p:cNvSpPr>
              <a:spLocks/>
            </p:cNvSpPr>
            <p:nvPr/>
          </p:nvSpPr>
          <p:spPr bwMode="auto">
            <a:xfrm>
              <a:off x="1812671" y="2583179"/>
              <a:ext cx="821690" cy="681355"/>
            </a:xfrm>
            <a:custGeom>
              <a:avLst/>
              <a:gdLst>
                <a:gd name="T0" fmla="*/ 821550 w 821689"/>
                <a:gd name="T1" fmla="*/ 642416 h 681354"/>
                <a:gd name="T2" fmla="*/ 816190 w 821689"/>
                <a:gd name="T3" fmla="*/ 626211 h 681354"/>
                <a:gd name="T4" fmla="*/ 803262 w 821689"/>
                <a:gd name="T5" fmla="*/ 615213 h 681354"/>
                <a:gd name="T6" fmla="*/ 776071 w 821689"/>
                <a:gd name="T7" fmla="*/ 555574 h 681354"/>
                <a:gd name="T8" fmla="*/ 753287 w 821689"/>
                <a:gd name="T9" fmla="*/ 419646 h 681354"/>
                <a:gd name="T10" fmla="*/ 738682 w 821689"/>
                <a:gd name="T11" fmla="*/ 282333 h 681354"/>
                <a:gd name="T12" fmla="*/ 717372 w 821689"/>
                <a:gd name="T13" fmla="*/ 211861 h 681354"/>
                <a:gd name="T14" fmla="*/ 692073 w 821689"/>
                <a:gd name="T15" fmla="*/ 592810 h 681354"/>
                <a:gd name="T16" fmla="*/ 589978 w 821689"/>
                <a:gd name="T17" fmla="*/ 580136 h 681354"/>
                <a:gd name="T18" fmla="*/ 487680 w 821689"/>
                <a:gd name="T19" fmla="*/ 573087 h 681354"/>
                <a:gd name="T20" fmla="*/ 385305 w 821689"/>
                <a:gd name="T21" fmla="*/ 571677 h 681354"/>
                <a:gd name="T22" fmla="*/ 282956 w 821689"/>
                <a:gd name="T23" fmla="*/ 575906 h 681354"/>
                <a:gd name="T24" fmla="*/ 180746 w 821689"/>
                <a:gd name="T25" fmla="*/ 585774 h 681354"/>
                <a:gd name="T26" fmla="*/ 99745 w 821689"/>
                <a:gd name="T27" fmla="*/ 597789 h 681354"/>
                <a:gd name="T28" fmla="*/ 117081 w 821689"/>
                <a:gd name="T29" fmla="*/ 542912 h 681354"/>
                <a:gd name="T30" fmla="*/ 133070 w 821689"/>
                <a:gd name="T31" fmla="*/ 430707 h 681354"/>
                <a:gd name="T32" fmla="*/ 148374 w 821689"/>
                <a:gd name="T33" fmla="*/ 290918 h 681354"/>
                <a:gd name="T34" fmla="*/ 182029 w 821689"/>
                <a:gd name="T35" fmla="*/ 201028 h 681354"/>
                <a:gd name="T36" fmla="*/ 237350 w 821689"/>
                <a:gd name="T37" fmla="*/ 132295 h 681354"/>
                <a:gd name="T38" fmla="*/ 311048 w 821689"/>
                <a:gd name="T39" fmla="*/ 88366 h 681354"/>
                <a:gd name="T40" fmla="*/ 399796 w 821689"/>
                <a:gd name="T41" fmla="*/ 72898 h 681354"/>
                <a:gd name="T42" fmla="*/ 425132 w 821689"/>
                <a:gd name="T43" fmla="*/ 72047 h 681354"/>
                <a:gd name="T44" fmla="*/ 505904 w 821689"/>
                <a:gd name="T45" fmla="*/ 86842 h 681354"/>
                <a:gd name="T46" fmla="*/ 579488 w 821689"/>
                <a:gd name="T47" fmla="*/ 130771 h 681354"/>
                <a:gd name="T48" fmla="*/ 634746 w 821689"/>
                <a:gd name="T49" fmla="*/ 199504 h 681354"/>
                <a:gd name="T50" fmla="*/ 668350 w 821689"/>
                <a:gd name="T51" fmla="*/ 289394 h 681354"/>
                <a:gd name="T52" fmla="*/ 683602 w 821689"/>
                <a:gd name="T53" fmla="*/ 429234 h 681354"/>
                <a:gd name="T54" fmla="*/ 699566 w 821689"/>
                <a:gd name="T55" fmla="*/ 541337 h 681354"/>
                <a:gd name="T56" fmla="*/ 717372 w 821689"/>
                <a:gd name="T57" fmla="*/ 597014 h 681354"/>
                <a:gd name="T58" fmla="*/ 685152 w 821689"/>
                <a:gd name="T59" fmla="*/ 146977 h 681354"/>
                <a:gd name="T60" fmla="*/ 626211 w 821689"/>
                <a:gd name="T61" fmla="*/ 77927 h 681354"/>
                <a:gd name="T62" fmla="*/ 551853 w 821689"/>
                <a:gd name="T63" fmla="*/ 29108 h 681354"/>
                <a:gd name="T64" fmla="*/ 464769 w 821689"/>
                <a:gd name="T65" fmla="*/ 3352 h 681354"/>
                <a:gd name="T66" fmla="*/ 396240 w 821689"/>
                <a:gd name="T67" fmla="*/ 0 h 681354"/>
                <a:gd name="T68" fmla="*/ 352259 w 821689"/>
                <a:gd name="T69" fmla="*/ 4876 h 681354"/>
                <a:gd name="T70" fmla="*/ 265074 w 821689"/>
                <a:gd name="T71" fmla="*/ 30632 h 681354"/>
                <a:gd name="T72" fmla="*/ 190614 w 821689"/>
                <a:gd name="T73" fmla="*/ 79451 h 681354"/>
                <a:gd name="T74" fmla="*/ 131597 w 821689"/>
                <a:gd name="T75" fmla="*/ 148501 h 681354"/>
                <a:gd name="T76" fmla="*/ 90728 w 821689"/>
                <a:gd name="T77" fmla="*/ 234975 h 681354"/>
                <a:gd name="T78" fmla="*/ 70739 w 821689"/>
                <a:gd name="T79" fmla="*/ 336042 h 681354"/>
                <a:gd name="T80" fmla="*/ 56921 w 821689"/>
                <a:gd name="T81" fmla="*/ 481596 h 681354"/>
                <a:gd name="T82" fmla="*/ 40805 w 821689"/>
                <a:gd name="T83" fmla="*/ 556602 h 681354"/>
                <a:gd name="T84" fmla="*/ 16510 w 821689"/>
                <a:gd name="T85" fmla="*/ 609600 h 681354"/>
                <a:gd name="T86" fmla="*/ 5080 w 821689"/>
                <a:gd name="T87" fmla="*/ 626211 h 681354"/>
                <a:gd name="T88" fmla="*/ 127 w 821689"/>
                <a:gd name="T89" fmla="*/ 652145 h 681354"/>
                <a:gd name="T90" fmla="*/ 15151 w 821689"/>
                <a:gd name="T91" fmla="*/ 674966 h 681354"/>
                <a:gd name="T92" fmla="*/ 41148 w 821689"/>
                <a:gd name="T93" fmla="*/ 679958 h 681354"/>
                <a:gd name="T94" fmla="*/ 139166 w 821689"/>
                <a:gd name="T95" fmla="*/ 662533 h 681354"/>
                <a:gd name="T96" fmla="*/ 237388 w 821689"/>
                <a:gd name="T97" fmla="*/ 650455 h 681354"/>
                <a:gd name="T98" fmla="*/ 335749 w 821689"/>
                <a:gd name="T99" fmla="*/ 643750 h 681354"/>
                <a:gd name="T100" fmla="*/ 434174 w 821689"/>
                <a:gd name="T101" fmla="*/ 642416 h 681354"/>
                <a:gd name="T102" fmla="*/ 532574 w 821689"/>
                <a:gd name="T103" fmla="*/ 646430 h 681354"/>
                <a:gd name="T104" fmla="*/ 630885 w 821689"/>
                <a:gd name="T105" fmla="*/ 655828 h 681354"/>
                <a:gd name="T106" fmla="*/ 729018 w 821689"/>
                <a:gd name="T107" fmla="*/ 670572 h 681354"/>
                <a:gd name="T108" fmla="*/ 769302 w 821689"/>
                <a:gd name="T109" fmla="*/ 678472 h 681354"/>
                <a:gd name="T110" fmla="*/ 778002 w 821689"/>
                <a:gd name="T111" fmla="*/ 679958 h 681354"/>
                <a:gd name="T112" fmla="*/ 784606 w 821689"/>
                <a:gd name="T113" fmla="*/ 681228 h 681354"/>
                <a:gd name="T114" fmla="*/ 806551 w 821689"/>
                <a:gd name="T115" fmla="*/ 673125 h 681354"/>
                <a:gd name="T116" fmla="*/ 821563 w 821689"/>
                <a:gd name="T117" fmla="*/ 652145 h 68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1689" h="681354">
                  <a:moveTo>
                    <a:pt x="821563" y="652145"/>
                  </a:moveTo>
                  <a:lnTo>
                    <a:pt x="821550" y="642416"/>
                  </a:lnTo>
                  <a:lnTo>
                    <a:pt x="821550" y="638492"/>
                  </a:lnTo>
                  <a:lnTo>
                    <a:pt x="816190" y="626211"/>
                  </a:lnTo>
                  <a:lnTo>
                    <a:pt x="806589" y="616648"/>
                  </a:lnTo>
                  <a:lnTo>
                    <a:pt x="803262" y="615213"/>
                  </a:lnTo>
                  <a:lnTo>
                    <a:pt x="800100" y="608330"/>
                  </a:lnTo>
                  <a:lnTo>
                    <a:pt x="776071" y="555574"/>
                  </a:lnTo>
                  <a:lnTo>
                    <a:pt x="760234" y="480758"/>
                  </a:lnTo>
                  <a:lnTo>
                    <a:pt x="753287" y="419646"/>
                  </a:lnTo>
                  <a:lnTo>
                    <a:pt x="745871" y="334518"/>
                  </a:lnTo>
                  <a:lnTo>
                    <a:pt x="738682" y="282333"/>
                  </a:lnTo>
                  <a:lnTo>
                    <a:pt x="725944" y="233451"/>
                  </a:lnTo>
                  <a:lnTo>
                    <a:pt x="717372" y="211861"/>
                  </a:lnTo>
                  <a:lnTo>
                    <a:pt x="717372" y="597014"/>
                  </a:lnTo>
                  <a:lnTo>
                    <a:pt x="692073" y="592810"/>
                  </a:lnTo>
                  <a:lnTo>
                    <a:pt x="641057" y="585774"/>
                  </a:lnTo>
                  <a:lnTo>
                    <a:pt x="589978" y="580136"/>
                  </a:lnTo>
                  <a:lnTo>
                    <a:pt x="538848" y="575906"/>
                  </a:lnTo>
                  <a:lnTo>
                    <a:pt x="487680" y="573087"/>
                  </a:lnTo>
                  <a:lnTo>
                    <a:pt x="436499" y="571677"/>
                  </a:lnTo>
                  <a:lnTo>
                    <a:pt x="385305" y="571677"/>
                  </a:lnTo>
                  <a:lnTo>
                    <a:pt x="334124" y="573087"/>
                  </a:lnTo>
                  <a:lnTo>
                    <a:pt x="282956" y="575906"/>
                  </a:lnTo>
                  <a:lnTo>
                    <a:pt x="231825" y="580136"/>
                  </a:lnTo>
                  <a:lnTo>
                    <a:pt x="180746" y="585774"/>
                  </a:lnTo>
                  <a:lnTo>
                    <a:pt x="129730" y="592810"/>
                  </a:lnTo>
                  <a:lnTo>
                    <a:pt x="99745" y="597789"/>
                  </a:lnTo>
                  <a:lnTo>
                    <a:pt x="107035" y="579412"/>
                  </a:lnTo>
                  <a:lnTo>
                    <a:pt x="117081" y="542912"/>
                  </a:lnTo>
                  <a:lnTo>
                    <a:pt x="125488" y="495401"/>
                  </a:lnTo>
                  <a:lnTo>
                    <a:pt x="133070" y="430707"/>
                  </a:lnTo>
                  <a:lnTo>
                    <a:pt x="140716" y="342646"/>
                  </a:lnTo>
                  <a:lnTo>
                    <a:pt x="148374" y="290918"/>
                  </a:lnTo>
                  <a:lnTo>
                    <a:pt x="162280" y="243560"/>
                  </a:lnTo>
                  <a:lnTo>
                    <a:pt x="182029" y="201028"/>
                  </a:lnTo>
                  <a:lnTo>
                    <a:pt x="207187" y="163791"/>
                  </a:lnTo>
                  <a:lnTo>
                    <a:pt x="237350" y="132295"/>
                  </a:lnTo>
                  <a:lnTo>
                    <a:pt x="272110" y="106997"/>
                  </a:lnTo>
                  <a:lnTo>
                    <a:pt x="311048" y="88366"/>
                  </a:lnTo>
                  <a:lnTo>
                    <a:pt x="353745" y="76847"/>
                  </a:lnTo>
                  <a:lnTo>
                    <a:pt x="399796" y="72898"/>
                  </a:lnTo>
                  <a:lnTo>
                    <a:pt x="420878" y="72898"/>
                  </a:lnTo>
                  <a:lnTo>
                    <a:pt x="425132" y="72047"/>
                  </a:lnTo>
                  <a:lnTo>
                    <a:pt x="463283" y="75323"/>
                  </a:lnTo>
                  <a:lnTo>
                    <a:pt x="505904" y="86842"/>
                  </a:lnTo>
                  <a:lnTo>
                    <a:pt x="544779" y="105473"/>
                  </a:lnTo>
                  <a:lnTo>
                    <a:pt x="579488" y="130771"/>
                  </a:lnTo>
                  <a:lnTo>
                    <a:pt x="609612" y="162267"/>
                  </a:lnTo>
                  <a:lnTo>
                    <a:pt x="634746" y="199504"/>
                  </a:lnTo>
                  <a:lnTo>
                    <a:pt x="654456" y="242036"/>
                  </a:lnTo>
                  <a:lnTo>
                    <a:pt x="668350" y="289394"/>
                  </a:lnTo>
                  <a:lnTo>
                    <a:pt x="676021" y="341122"/>
                  </a:lnTo>
                  <a:lnTo>
                    <a:pt x="683602" y="429234"/>
                  </a:lnTo>
                  <a:lnTo>
                    <a:pt x="691184" y="493928"/>
                  </a:lnTo>
                  <a:lnTo>
                    <a:pt x="699566" y="541337"/>
                  </a:lnTo>
                  <a:lnTo>
                    <a:pt x="709612" y="577634"/>
                  </a:lnTo>
                  <a:lnTo>
                    <a:pt x="717372" y="597014"/>
                  </a:lnTo>
                  <a:lnTo>
                    <a:pt x="717372" y="211861"/>
                  </a:lnTo>
                  <a:lnTo>
                    <a:pt x="685152" y="146977"/>
                  </a:lnTo>
                  <a:lnTo>
                    <a:pt x="657783" y="110096"/>
                  </a:lnTo>
                  <a:lnTo>
                    <a:pt x="626211" y="77927"/>
                  </a:lnTo>
                  <a:lnTo>
                    <a:pt x="590791" y="50812"/>
                  </a:lnTo>
                  <a:lnTo>
                    <a:pt x="551853" y="29108"/>
                  </a:lnTo>
                  <a:lnTo>
                    <a:pt x="509727" y="13182"/>
                  </a:lnTo>
                  <a:lnTo>
                    <a:pt x="464769" y="3352"/>
                  </a:lnTo>
                  <a:lnTo>
                    <a:pt x="417322" y="0"/>
                  </a:lnTo>
                  <a:lnTo>
                    <a:pt x="396240" y="0"/>
                  </a:lnTo>
                  <a:lnTo>
                    <a:pt x="382562" y="2743"/>
                  </a:lnTo>
                  <a:lnTo>
                    <a:pt x="352259" y="4876"/>
                  </a:lnTo>
                  <a:lnTo>
                    <a:pt x="307251" y="14706"/>
                  </a:lnTo>
                  <a:lnTo>
                    <a:pt x="265074" y="30632"/>
                  </a:lnTo>
                  <a:lnTo>
                    <a:pt x="226085" y="52336"/>
                  </a:lnTo>
                  <a:lnTo>
                    <a:pt x="190614" y="79451"/>
                  </a:lnTo>
                  <a:lnTo>
                    <a:pt x="159004" y="111620"/>
                  </a:lnTo>
                  <a:lnTo>
                    <a:pt x="131597" y="148501"/>
                  </a:lnTo>
                  <a:lnTo>
                    <a:pt x="108724" y="189738"/>
                  </a:lnTo>
                  <a:lnTo>
                    <a:pt x="90728" y="234975"/>
                  </a:lnTo>
                  <a:lnTo>
                    <a:pt x="77952" y="283857"/>
                  </a:lnTo>
                  <a:lnTo>
                    <a:pt x="70739" y="336042"/>
                  </a:lnTo>
                  <a:lnTo>
                    <a:pt x="63754" y="420662"/>
                  </a:lnTo>
                  <a:lnTo>
                    <a:pt x="56921" y="481596"/>
                  </a:lnTo>
                  <a:lnTo>
                    <a:pt x="49530" y="524878"/>
                  </a:lnTo>
                  <a:lnTo>
                    <a:pt x="40805" y="556602"/>
                  </a:lnTo>
                  <a:lnTo>
                    <a:pt x="30048" y="582828"/>
                  </a:lnTo>
                  <a:lnTo>
                    <a:pt x="16510" y="609600"/>
                  </a:lnTo>
                  <a:lnTo>
                    <a:pt x="11341" y="619937"/>
                  </a:lnTo>
                  <a:lnTo>
                    <a:pt x="5080" y="626211"/>
                  </a:lnTo>
                  <a:lnTo>
                    <a:pt x="0" y="638492"/>
                  </a:lnTo>
                  <a:lnTo>
                    <a:pt x="127" y="652145"/>
                  </a:lnTo>
                  <a:lnTo>
                    <a:pt x="5588" y="665403"/>
                  </a:lnTo>
                  <a:lnTo>
                    <a:pt x="15151" y="674966"/>
                  </a:lnTo>
                  <a:lnTo>
                    <a:pt x="27457" y="680059"/>
                  </a:lnTo>
                  <a:lnTo>
                    <a:pt x="41148" y="679958"/>
                  </a:lnTo>
                  <a:lnTo>
                    <a:pt x="90119" y="670572"/>
                  </a:lnTo>
                  <a:lnTo>
                    <a:pt x="139166" y="662533"/>
                  </a:lnTo>
                  <a:lnTo>
                    <a:pt x="188252" y="655828"/>
                  </a:lnTo>
                  <a:lnTo>
                    <a:pt x="237388" y="650455"/>
                  </a:lnTo>
                  <a:lnTo>
                    <a:pt x="286562" y="646430"/>
                  </a:lnTo>
                  <a:lnTo>
                    <a:pt x="335749" y="643750"/>
                  </a:lnTo>
                  <a:lnTo>
                    <a:pt x="384962" y="642416"/>
                  </a:lnTo>
                  <a:lnTo>
                    <a:pt x="434174" y="642416"/>
                  </a:lnTo>
                  <a:lnTo>
                    <a:pt x="483387" y="643750"/>
                  </a:lnTo>
                  <a:lnTo>
                    <a:pt x="532574" y="646430"/>
                  </a:lnTo>
                  <a:lnTo>
                    <a:pt x="581748" y="650455"/>
                  </a:lnTo>
                  <a:lnTo>
                    <a:pt x="630885" y="655828"/>
                  </a:lnTo>
                  <a:lnTo>
                    <a:pt x="679970" y="662533"/>
                  </a:lnTo>
                  <a:lnTo>
                    <a:pt x="729018" y="670572"/>
                  </a:lnTo>
                  <a:lnTo>
                    <a:pt x="768527" y="678154"/>
                  </a:lnTo>
                  <a:lnTo>
                    <a:pt x="769302" y="678472"/>
                  </a:lnTo>
                  <a:lnTo>
                    <a:pt x="772160" y="678840"/>
                  </a:lnTo>
                  <a:lnTo>
                    <a:pt x="778002" y="679958"/>
                  </a:lnTo>
                  <a:lnTo>
                    <a:pt x="779272" y="681228"/>
                  </a:lnTo>
                  <a:lnTo>
                    <a:pt x="784606" y="681228"/>
                  </a:lnTo>
                  <a:lnTo>
                    <a:pt x="796137" y="679107"/>
                  </a:lnTo>
                  <a:lnTo>
                    <a:pt x="806551" y="673125"/>
                  </a:lnTo>
                  <a:lnTo>
                    <a:pt x="815225" y="663930"/>
                  </a:lnTo>
                  <a:lnTo>
                    <a:pt x="821563" y="652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19471" name="object 16">
              <a:extLst>
                <a:ext uri="{FF2B5EF4-FFF2-40B4-BE49-F238E27FC236}">
                  <a16:creationId xmlns:a16="http://schemas.microsoft.com/office/drawing/2014/main" id="{5B60F890-C95C-47CE-B23A-DD1347E04A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415" y="2505456"/>
              <a:ext cx="71627" cy="14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object 17">
              <a:extLst>
                <a:ext uri="{FF2B5EF4-FFF2-40B4-BE49-F238E27FC236}">
                  <a16:creationId xmlns:a16="http://schemas.microsoft.com/office/drawing/2014/main" id="{4C6472AC-04C0-4257-A3C9-ACC420FD8A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6835" y="3188208"/>
              <a:ext cx="211836" cy="14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3" name="object 18">
            <a:extLst>
              <a:ext uri="{FF2B5EF4-FFF2-40B4-BE49-F238E27FC236}">
                <a16:creationId xmlns:a16="http://schemas.microsoft.com/office/drawing/2014/main" id="{76910E60-5AD1-46B4-BE02-5A7AA0088C9A}"/>
              </a:ext>
            </a:extLst>
          </p:cNvPr>
          <p:cNvGrpSpPr>
            <a:grpSpLocks/>
          </p:cNvGrpSpPr>
          <p:nvPr/>
        </p:nvGrpSpPr>
        <p:grpSpPr bwMode="auto">
          <a:xfrm>
            <a:off x="9066213" y="2265363"/>
            <a:ext cx="1427162" cy="1425575"/>
            <a:chOff x="9066276" y="2264664"/>
            <a:chExt cx="1426845" cy="1426845"/>
          </a:xfrm>
        </p:grpSpPr>
        <p:sp>
          <p:nvSpPr>
            <p:cNvPr id="19467" name="object 19">
              <a:extLst>
                <a:ext uri="{FF2B5EF4-FFF2-40B4-BE49-F238E27FC236}">
                  <a16:creationId xmlns:a16="http://schemas.microsoft.com/office/drawing/2014/main" id="{045F8D91-0088-4A25-B839-48F9B706550D}"/>
                </a:ext>
              </a:extLst>
            </p:cNvPr>
            <p:cNvSpPr>
              <a:spLocks/>
            </p:cNvSpPr>
            <p:nvPr/>
          </p:nvSpPr>
          <p:spPr bwMode="auto">
            <a:xfrm>
              <a:off x="9066276" y="2264664"/>
              <a:ext cx="1426845" cy="1426845"/>
            </a:xfrm>
            <a:custGeom>
              <a:avLst/>
              <a:gdLst>
                <a:gd name="T0" fmla="*/ 664394 w 1426845"/>
                <a:gd name="T1" fmla="*/ 1645 h 1426845"/>
                <a:gd name="T2" fmla="*/ 569477 w 1426845"/>
                <a:gd name="T3" fmla="*/ 14488 h 1426845"/>
                <a:gd name="T4" fmla="*/ 478945 w 1426845"/>
                <a:gd name="T5" fmla="*/ 39360 h 1426845"/>
                <a:gd name="T6" fmla="*/ 393649 w 1426845"/>
                <a:gd name="T7" fmla="*/ 75413 h 1426845"/>
                <a:gd name="T8" fmla="*/ 314436 w 1426845"/>
                <a:gd name="T9" fmla="*/ 121796 h 1426845"/>
                <a:gd name="T10" fmla="*/ 242157 w 1426845"/>
                <a:gd name="T11" fmla="*/ 177660 h 1426845"/>
                <a:gd name="T12" fmla="*/ 177660 w 1426845"/>
                <a:gd name="T13" fmla="*/ 242157 h 1426845"/>
                <a:gd name="T14" fmla="*/ 121796 w 1426845"/>
                <a:gd name="T15" fmla="*/ 314436 h 1426845"/>
                <a:gd name="T16" fmla="*/ 75413 w 1426845"/>
                <a:gd name="T17" fmla="*/ 393649 h 1426845"/>
                <a:gd name="T18" fmla="*/ 39360 w 1426845"/>
                <a:gd name="T19" fmla="*/ 478945 h 1426845"/>
                <a:gd name="T20" fmla="*/ 14488 w 1426845"/>
                <a:gd name="T21" fmla="*/ 569477 h 1426845"/>
                <a:gd name="T22" fmla="*/ 1645 w 1426845"/>
                <a:gd name="T23" fmla="*/ 664394 h 1426845"/>
                <a:gd name="T24" fmla="*/ 1645 w 1426845"/>
                <a:gd name="T25" fmla="*/ 762069 h 1426845"/>
                <a:gd name="T26" fmla="*/ 14488 w 1426845"/>
                <a:gd name="T27" fmla="*/ 856986 h 1426845"/>
                <a:gd name="T28" fmla="*/ 39360 w 1426845"/>
                <a:gd name="T29" fmla="*/ 947518 h 1426845"/>
                <a:gd name="T30" fmla="*/ 75413 w 1426845"/>
                <a:gd name="T31" fmla="*/ 1032814 h 1426845"/>
                <a:gd name="T32" fmla="*/ 121796 w 1426845"/>
                <a:gd name="T33" fmla="*/ 1112027 h 1426845"/>
                <a:gd name="T34" fmla="*/ 177660 w 1426845"/>
                <a:gd name="T35" fmla="*/ 1184306 h 1426845"/>
                <a:gd name="T36" fmla="*/ 242157 w 1426845"/>
                <a:gd name="T37" fmla="*/ 1248803 h 1426845"/>
                <a:gd name="T38" fmla="*/ 314436 w 1426845"/>
                <a:gd name="T39" fmla="*/ 1304667 h 1426845"/>
                <a:gd name="T40" fmla="*/ 393649 w 1426845"/>
                <a:gd name="T41" fmla="*/ 1351050 h 1426845"/>
                <a:gd name="T42" fmla="*/ 478945 w 1426845"/>
                <a:gd name="T43" fmla="*/ 1387103 h 1426845"/>
                <a:gd name="T44" fmla="*/ 569477 w 1426845"/>
                <a:gd name="T45" fmla="*/ 1411975 h 1426845"/>
                <a:gd name="T46" fmla="*/ 664394 w 1426845"/>
                <a:gd name="T47" fmla="*/ 1424818 h 1426845"/>
                <a:gd name="T48" fmla="*/ 762069 w 1426845"/>
                <a:gd name="T49" fmla="*/ 1424818 h 1426845"/>
                <a:gd name="T50" fmla="*/ 856986 w 1426845"/>
                <a:gd name="T51" fmla="*/ 1411975 h 1426845"/>
                <a:gd name="T52" fmla="*/ 947518 w 1426845"/>
                <a:gd name="T53" fmla="*/ 1387103 h 1426845"/>
                <a:gd name="T54" fmla="*/ 1032814 w 1426845"/>
                <a:gd name="T55" fmla="*/ 1351050 h 1426845"/>
                <a:gd name="T56" fmla="*/ 1112027 w 1426845"/>
                <a:gd name="T57" fmla="*/ 1304667 h 1426845"/>
                <a:gd name="T58" fmla="*/ 1184306 w 1426845"/>
                <a:gd name="T59" fmla="*/ 1248803 h 1426845"/>
                <a:gd name="T60" fmla="*/ 1248803 w 1426845"/>
                <a:gd name="T61" fmla="*/ 1184306 h 1426845"/>
                <a:gd name="T62" fmla="*/ 1304667 w 1426845"/>
                <a:gd name="T63" fmla="*/ 1112027 h 1426845"/>
                <a:gd name="T64" fmla="*/ 1351050 w 1426845"/>
                <a:gd name="T65" fmla="*/ 1032814 h 1426845"/>
                <a:gd name="T66" fmla="*/ 1387103 w 1426845"/>
                <a:gd name="T67" fmla="*/ 947518 h 1426845"/>
                <a:gd name="T68" fmla="*/ 1411975 w 1426845"/>
                <a:gd name="T69" fmla="*/ 856986 h 1426845"/>
                <a:gd name="T70" fmla="*/ 1424818 w 1426845"/>
                <a:gd name="T71" fmla="*/ 762069 h 1426845"/>
                <a:gd name="T72" fmla="*/ 1424818 w 1426845"/>
                <a:gd name="T73" fmla="*/ 664394 h 1426845"/>
                <a:gd name="T74" fmla="*/ 1411975 w 1426845"/>
                <a:gd name="T75" fmla="*/ 569477 h 1426845"/>
                <a:gd name="T76" fmla="*/ 1387103 w 1426845"/>
                <a:gd name="T77" fmla="*/ 478945 h 1426845"/>
                <a:gd name="T78" fmla="*/ 1351050 w 1426845"/>
                <a:gd name="T79" fmla="*/ 393649 h 1426845"/>
                <a:gd name="T80" fmla="*/ 1304667 w 1426845"/>
                <a:gd name="T81" fmla="*/ 314436 h 1426845"/>
                <a:gd name="T82" fmla="*/ 1248803 w 1426845"/>
                <a:gd name="T83" fmla="*/ 242157 h 1426845"/>
                <a:gd name="T84" fmla="*/ 1184306 w 1426845"/>
                <a:gd name="T85" fmla="*/ 177660 h 1426845"/>
                <a:gd name="T86" fmla="*/ 1112027 w 1426845"/>
                <a:gd name="T87" fmla="*/ 121796 h 1426845"/>
                <a:gd name="T88" fmla="*/ 1032814 w 1426845"/>
                <a:gd name="T89" fmla="*/ 75413 h 1426845"/>
                <a:gd name="T90" fmla="*/ 947518 w 1426845"/>
                <a:gd name="T91" fmla="*/ 39360 h 1426845"/>
                <a:gd name="T92" fmla="*/ 856986 w 1426845"/>
                <a:gd name="T93" fmla="*/ 14488 h 1426845"/>
                <a:gd name="T94" fmla="*/ 762069 w 1426845"/>
                <a:gd name="T95" fmla="*/ 1645 h 1426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6845" h="1426845">
                  <a:moveTo>
                    <a:pt x="713231" y="0"/>
                  </a:moveTo>
                  <a:lnTo>
                    <a:pt x="664394" y="1645"/>
                  </a:lnTo>
                  <a:lnTo>
                    <a:pt x="616440" y="6510"/>
                  </a:lnTo>
                  <a:lnTo>
                    <a:pt x="569477" y="14488"/>
                  </a:lnTo>
                  <a:lnTo>
                    <a:pt x="523610" y="25474"/>
                  </a:lnTo>
                  <a:lnTo>
                    <a:pt x="478945" y="39360"/>
                  </a:lnTo>
                  <a:lnTo>
                    <a:pt x="435590" y="56042"/>
                  </a:lnTo>
                  <a:lnTo>
                    <a:pt x="393649" y="75413"/>
                  </a:lnTo>
                  <a:lnTo>
                    <a:pt x="353229" y="97366"/>
                  </a:lnTo>
                  <a:lnTo>
                    <a:pt x="314436" y="121796"/>
                  </a:lnTo>
                  <a:lnTo>
                    <a:pt x="277377" y="148596"/>
                  </a:lnTo>
                  <a:lnTo>
                    <a:pt x="242157" y="177660"/>
                  </a:lnTo>
                  <a:lnTo>
                    <a:pt x="208883" y="208883"/>
                  </a:lnTo>
                  <a:lnTo>
                    <a:pt x="177660" y="242157"/>
                  </a:lnTo>
                  <a:lnTo>
                    <a:pt x="148596" y="277377"/>
                  </a:lnTo>
                  <a:lnTo>
                    <a:pt x="121796" y="314436"/>
                  </a:lnTo>
                  <a:lnTo>
                    <a:pt x="97366" y="353229"/>
                  </a:lnTo>
                  <a:lnTo>
                    <a:pt x="75413" y="393649"/>
                  </a:lnTo>
                  <a:lnTo>
                    <a:pt x="56042" y="435590"/>
                  </a:lnTo>
                  <a:lnTo>
                    <a:pt x="39360" y="478945"/>
                  </a:lnTo>
                  <a:lnTo>
                    <a:pt x="25474" y="523610"/>
                  </a:lnTo>
                  <a:lnTo>
                    <a:pt x="14488" y="569477"/>
                  </a:lnTo>
                  <a:lnTo>
                    <a:pt x="6510" y="616440"/>
                  </a:lnTo>
                  <a:lnTo>
                    <a:pt x="1645" y="664394"/>
                  </a:lnTo>
                  <a:lnTo>
                    <a:pt x="0" y="713232"/>
                  </a:lnTo>
                  <a:lnTo>
                    <a:pt x="1645" y="762069"/>
                  </a:lnTo>
                  <a:lnTo>
                    <a:pt x="6510" y="810023"/>
                  </a:lnTo>
                  <a:lnTo>
                    <a:pt x="14488" y="856986"/>
                  </a:lnTo>
                  <a:lnTo>
                    <a:pt x="25474" y="902853"/>
                  </a:lnTo>
                  <a:lnTo>
                    <a:pt x="39360" y="947518"/>
                  </a:lnTo>
                  <a:lnTo>
                    <a:pt x="56042" y="990873"/>
                  </a:lnTo>
                  <a:lnTo>
                    <a:pt x="75413" y="1032814"/>
                  </a:lnTo>
                  <a:lnTo>
                    <a:pt x="97366" y="1073234"/>
                  </a:lnTo>
                  <a:lnTo>
                    <a:pt x="121796" y="1112027"/>
                  </a:lnTo>
                  <a:lnTo>
                    <a:pt x="148596" y="1149086"/>
                  </a:lnTo>
                  <a:lnTo>
                    <a:pt x="177660" y="1184306"/>
                  </a:lnTo>
                  <a:lnTo>
                    <a:pt x="208883" y="1217580"/>
                  </a:lnTo>
                  <a:lnTo>
                    <a:pt x="242157" y="1248803"/>
                  </a:lnTo>
                  <a:lnTo>
                    <a:pt x="277377" y="1277867"/>
                  </a:lnTo>
                  <a:lnTo>
                    <a:pt x="314436" y="1304667"/>
                  </a:lnTo>
                  <a:lnTo>
                    <a:pt x="353229" y="1329097"/>
                  </a:lnTo>
                  <a:lnTo>
                    <a:pt x="393649" y="1351050"/>
                  </a:lnTo>
                  <a:lnTo>
                    <a:pt x="435590" y="1370421"/>
                  </a:lnTo>
                  <a:lnTo>
                    <a:pt x="478945" y="1387103"/>
                  </a:lnTo>
                  <a:lnTo>
                    <a:pt x="523610" y="1400989"/>
                  </a:lnTo>
                  <a:lnTo>
                    <a:pt x="569477" y="1411975"/>
                  </a:lnTo>
                  <a:lnTo>
                    <a:pt x="616440" y="1419953"/>
                  </a:lnTo>
                  <a:lnTo>
                    <a:pt x="664394" y="1424818"/>
                  </a:lnTo>
                  <a:lnTo>
                    <a:pt x="713231" y="1426464"/>
                  </a:lnTo>
                  <a:lnTo>
                    <a:pt x="762069" y="1424818"/>
                  </a:lnTo>
                  <a:lnTo>
                    <a:pt x="810023" y="1419953"/>
                  </a:lnTo>
                  <a:lnTo>
                    <a:pt x="856986" y="1411975"/>
                  </a:lnTo>
                  <a:lnTo>
                    <a:pt x="902853" y="1400989"/>
                  </a:lnTo>
                  <a:lnTo>
                    <a:pt x="947518" y="1387103"/>
                  </a:lnTo>
                  <a:lnTo>
                    <a:pt x="990873" y="1370421"/>
                  </a:lnTo>
                  <a:lnTo>
                    <a:pt x="1032814" y="1351050"/>
                  </a:lnTo>
                  <a:lnTo>
                    <a:pt x="1073234" y="1329097"/>
                  </a:lnTo>
                  <a:lnTo>
                    <a:pt x="1112027" y="1304667"/>
                  </a:lnTo>
                  <a:lnTo>
                    <a:pt x="1149086" y="1277867"/>
                  </a:lnTo>
                  <a:lnTo>
                    <a:pt x="1184306" y="1248803"/>
                  </a:lnTo>
                  <a:lnTo>
                    <a:pt x="1217580" y="1217580"/>
                  </a:lnTo>
                  <a:lnTo>
                    <a:pt x="1248803" y="1184306"/>
                  </a:lnTo>
                  <a:lnTo>
                    <a:pt x="1277867" y="1149086"/>
                  </a:lnTo>
                  <a:lnTo>
                    <a:pt x="1304667" y="1112027"/>
                  </a:lnTo>
                  <a:lnTo>
                    <a:pt x="1329097" y="1073234"/>
                  </a:lnTo>
                  <a:lnTo>
                    <a:pt x="1351050" y="1032814"/>
                  </a:lnTo>
                  <a:lnTo>
                    <a:pt x="1370421" y="990873"/>
                  </a:lnTo>
                  <a:lnTo>
                    <a:pt x="1387103" y="947518"/>
                  </a:lnTo>
                  <a:lnTo>
                    <a:pt x="1400989" y="902853"/>
                  </a:lnTo>
                  <a:lnTo>
                    <a:pt x="1411975" y="856986"/>
                  </a:lnTo>
                  <a:lnTo>
                    <a:pt x="1419953" y="810023"/>
                  </a:lnTo>
                  <a:lnTo>
                    <a:pt x="1424818" y="762069"/>
                  </a:lnTo>
                  <a:lnTo>
                    <a:pt x="1426464" y="713232"/>
                  </a:lnTo>
                  <a:lnTo>
                    <a:pt x="1424818" y="664394"/>
                  </a:lnTo>
                  <a:lnTo>
                    <a:pt x="1419953" y="616440"/>
                  </a:lnTo>
                  <a:lnTo>
                    <a:pt x="1411975" y="569477"/>
                  </a:lnTo>
                  <a:lnTo>
                    <a:pt x="1400989" y="523610"/>
                  </a:lnTo>
                  <a:lnTo>
                    <a:pt x="1387103" y="478945"/>
                  </a:lnTo>
                  <a:lnTo>
                    <a:pt x="1370421" y="435590"/>
                  </a:lnTo>
                  <a:lnTo>
                    <a:pt x="1351050" y="393649"/>
                  </a:lnTo>
                  <a:lnTo>
                    <a:pt x="1329097" y="353229"/>
                  </a:lnTo>
                  <a:lnTo>
                    <a:pt x="1304667" y="314436"/>
                  </a:lnTo>
                  <a:lnTo>
                    <a:pt x="1277867" y="277377"/>
                  </a:lnTo>
                  <a:lnTo>
                    <a:pt x="1248803" y="242157"/>
                  </a:lnTo>
                  <a:lnTo>
                    <a:pt x="1217580" y="208883"/>
                  </a:lnTo>
                  <a:lnTo>
                    <a:pt x="1184306" y="177660"/>
                  </a:lnTo>
                  <a:lnTo>
                    <a:pt x="1149086" y="148596"/>
                  </a:lnTo>
                  <a:lnTo>
                    <a:pt x="1112027" y="121796"/>
                  </a:lnTo>
                  <a:lnTo>
                    <a:pt x="1073234" y="97366"/>
                  </a:lnTo>
                  <a:lnTo>
                    <a:pt x="1032814" y="75413"/>
                  </a:lnTo>
                  <a:lnTo>
                    <a:pt x="990873" y="56042"/>
                  </a:lnTo>
                  <a:lnTo>
                    <a:pt x="947518" y="39360"/>
                  </a:lnTo>
                  <a:lnTo>
                    <a:pt x="902853" y="25474"/>
                  </a:lnTo>
                  <a:lnTo>
                    <a:pt x="856986" y="14488"/>
                  </a:lnTo>
                  <a:lnTo>
                    <a:pt x="810023" y="6510"/>
                  </a:lnTo>
                  <a:lnTo>
                    <a:pt x="762069" y="1645"/>
                  </a:lnTo>
                  <a:lnTo>
                    <a:pt x="71323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9468" name="object 20">
              <a:extLst>
                <a:ext uri="{FF2B5EF4-FFF2-40B4-BE49-F238E27FC236}">
                  <a16:creationId xmlns:a16="http://schemas.microsoft.com/office/drawing/2014/main" id="{1090A69D-1DB0-461F-A3E4-F9FF9C052EC6}"/>
                </a:ext>
              </a:extLst>
            </p:cNvPr>
            <p:cNvSpPr>
              <a:spLocks/>
            </p:cNvSpPr>
            <p:nvPr/>
          </p:nvSpPr>
          <p:spPr bwMode="auto">
            <a:xfrm>
              <a:off x="9392412" y="2711195"/>
              <a:ext cx="812800" cy="588645"/>
            </a:xfrm>
            <a:custGeom>
              <a:avLst/>
              <a:gdLst>
                <a:gd name="T0" fmla="*/ 224028 w 812800"/>
                <a:gd name="T1" fmla="*/ 332244 h 588645"/>
                <a:gd name="T2" fmla="*/ 143256 w 812800"/>
                <a:gd name="T3" fmla="*/ 332244 h 588645"/>
                <a:gd name="T4" fmla="*/ 143256 w 812800"/>
                <a:gd name="T5" fmla="*/ 402336 h 588645"/>
                <a:gd name="T6" fmla="*/ 224028 w 812800"/>
                <a:gd name="T7" fmla="*/ 402336 h 588645"/>
                <a:gd name="T8" fmla="*/ 224028 w 812800"/>
                <a:gd name="T9" fmla="*/ 332244 h 588645"/>
                <a:gd name="T10" fmla="*/ 812292 w 812800"/>
                <a:gd name="T11" fmla="*/ 83312 h 588645"/>
                <a:gd name="T12" fmla="*/ 809650 w 812800"/>
                <a:gd name="T13" fmla="*/ 70104 h 588645"/>
                <a:gd name="T14" fmla="*/ 805789 w 812800"/>
                <a:gd name="T15" fmla="*/ 50749 h 588645"/>
                <a:gd name="T16" fmla="*/ 788035 w 812800"/>
                <a:gd name="T17" fmla="*/ 24282 h 588645"/>
                <a:gd name="T18" fmla="*/ 761606 w 812800"/>
                <a:gd name="T19" fmla="*/ 6502 h 588645"/>
                <a:gd name="T20" fmla="*/ 742315 w 812800"/>
                <a:gd name="T21" fmla="*/ 2654 h 588645"/>
                <a:gd name="T22" fmla="*/ 742315 w 812800"/>
                <a:gd name="T23" fmla="*/ 76708 h 588645"/>
                <a:gd name="T24" fmla="*/ 742315 w 812800"/>
                <a:gd name="T25" fmla="*/ 153924 h 588645"/>
                <a:gd name="T26" fmla="*/ 742315 w 812800"/>
                <a:gd name="T27" fmla="*/ 225552 h 588645"/>
                <a:gd name="T28" fmla="*/ 742315 w 812800"/>
                <a:gd name="T29" fmla="*/ 512953 h 588645"/>
                <a:gd name="T30" fmla="*/ 735711 w 812800"/>
                <a:gd name="T31" fmla="*/ 518160 h 588645"/>
                <a:gd name="T32" fmla="*/ 76835 w 812800"/>
                <a:gd name="T33" fmla="*/ 518160 h 588645"/>
                <a:gd name="T34" fmla="*/ 71501 w 812800"/>
                <a:gd name="T35" fmla="*/ 511556 h 588645"/>
                <a:gd name="T36" fmla="*/ 71501 w 812800"/>
                <a:gd name="T37" fmla="*/ 225552 h 588645"/>
                <a:gd name="T38" fmla="*/ 742315 w 812800"/>
                <a:gd name="T39" fmla="*/ 225552 h 588645"/>
                <a:gd name="T40" fmla="*/ 742315 w 812800"/>
                <a:gd name="T41" fmla="*/ 153924 h 588645"/>
                <a:gd name="T42" fmla="*/ 71501 w 812800"/>
                <a:gd name="T43" fmla="*/ 153924 h 588645"/>
                <a:gd name="T44" fmla="*/ 71501 w 812800"/>
                <a:gd name="T45" fmla="*/ 75311 h 588645"/>
                <a:gd name="T46" fmla="*/ 78105 w 812800"/>
                <a:gd name="T47" fmla="*/ 70104 h 588645"/>
                <a:gd name="T48" fmla="*/ 736981 w 812800"/>
                <a:gd name="T49" fmla="*/ 70104 h 588645"/>
                <a:gd name="T50" fmla="*/ 742315 w 812800"/>
                <a:gd name="T51" fmla="*/ 76708 h 588645"/>
                <a:gd name="T52" fmla="*/ 742315 w 812800"/>
                <a:gd name="T53" fmla="*/ 2654 h 588645"/>
                <a:gd name="T54" fmla="*/ 729107 w 812800"/>
                <a:gd name="T55" fmla="*/ 0 h 588645"/>
                <a:gd name="T56" fmla="*/ 84709 w 812800"/>
                <a:gd name="T57" fmla="*/ 0 h 588645"/>
                <a:gd name="T58" fmla="*/ 52197 w 812800"/>
                <a:gd name="T59" fmla="*/ 6502 h 588645"/>
                <a:gd name="T60" fmla="*/ 25768 w 812800"/>
                <a:gd name="T61" fmla="*/ 24282 h 588645"/>
                <a:gd name="T62" fmla="*/ 8013 w 812800"/>
                <a:gd name="T63" fmla="*/ 50749 h 588645"/>
                <a:gd name="T64" fmla="*/ 1524 w 812800"/>
                <a:gd name="T65" fmla="*/ 83312 h 588645"/>
                <a:gd name="T66" fmla="*/ 1524 w 812800"/>
                <a:gd name="T67" fmla="*/ 182079 h 588645"/>
                <a:gd name="T68" fmla="*/ 0 w 812800"/>
                <a:gd name="T69" fmla="*/ 189738 h 588645"/>
                <a:gd name="T70" fmla="*/ 1524 w 812800"/>
                <a:gd name="T71" fmla="*/ 197421 h 588645"/>
                <a:gd name="T72" fmla="*/ 1524 w 812800"/>
                <a:gd name="T73" fmla="*/ 504952 h 588645"/>
                <a:gd name="T74" fmla="*/ 8013 w 812800"/>
                <a:gd name="T75" fmla="*/ 537527 h 588645"/>
                <a:gd name="T76" fmla="*/ 25781 w 812800"/>
                <a:gd name="T77" fmla="*/ 563994 h 588645"/>
                <a:gd name="T78" fmla="*/ 52197 w 812800"/>
                <a:gd name="T79" fmla="*/ 581774 h 588645"/>
                <a:gd name="T80" fmla="*/ 84709 w 812800"/>
                <a:gd name="T81" fmla="*/ 588264 h 588645"/>
                <a:gd name="T82" fmla="*/ 729107 w 812800"/>
                <a:gd name="T83" fmla="*/ 588264 h 588645"/>
                <a:gd name="T84" fmla="*/ 761606 w 812800"/>
                <a:gd name="T85" fmla="*/ 581774 h 588645"/>
                <a:gd name="T86" fmla="*/ 788022 w 812800"/>
                <a:gd name="T87" fmla="*/ 563994 h 588645"/>
                <a:gd name="T88" fmla="*/ 805789 w 812800"/>
                <a:gd name="T89" fmla="*/ 537527 h 588645"/>
                <a:gd name="T90" fmla="*/ 809650 w 812800"/>
                <a:gd name="T91" fmla="*/ 518160 h 588645"/>
                <a:gd name="T92" fmla="*/ 812292 w 812800"/>
                <a:gd name="T93" fmla="*/ 504952 h 588645"/>
                <a:gd name="T94" fmla="*/ 812292 w 812800"/>
                <a:gd name="T95" fmla="*/ 83312 h 58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2800" h="588645">
                  <a:moveTo>
                    <a:pt x="224028" y="332244"/>
                  </a:moveTo>
                  <a:lnTo>
                    <a:pt x="143256" y="332244"/>
                  </a:lnTo>
                  <a:lnTo>
                    <a:pt x="143256" y="402336"/>
                  </a:lnTo>
                  <a:lnTo>
                    <a:pt x="224028" y="402336"/>
                  </a:lnTo>
                  <a:lnTo>
                    <a:pt x="224028" y="332244"/>
                  </a:lnTo>
                  <a:close/>
                </a:path>
                <a:path w="812800" h="588645">
                  <a:moveTo>
                    <a:pt x="812292" y="83312"/>
                  </a:moveTo>
                  <a:lnTo>
                    <a:pt x="809650" y="70104"/>
                  </a:lnTo>
                  <a:lnTo>
                    <a:pt x="805789" y="50749"/>
                  </a:lnTo>
                  <a:lnTo>
                    <a:pt x="788035" y="24282"/>
                  </a:lnTo>
                  <a:lnTo>
                    <a:pt x="761606" y="6502"/>
                  </a:lnTo>
                  <a:lnTo>
                    <a:pt x="742315" y="2654"/>
                  </a:lnTo>
                  <a:lnTo>
                    <a:pt x="742315" y="76708"/>
                  </a:lnTo>
                  <a:lnTo>
                    <a:pt x="742315" y="153924"/>
                  </a:lnTo>
                  <a:lnTo>
                    <a:pt x="742315" y="225552"/>
                  </a:lnTo>
                  <a:lnTo>
                    <a:pt x="742315" y="512953"/>
                  </a:lnTo>
                  <a:lnTo>
                    <a:pt x="735711" y="518160"/>
                  </a:lnTo>
                  <a:lnTo>
                    <a:pt x="76835" y="518160"/>
                  </a:lnTo>
                  <a:lnTo>
                    <a:pt x="71501" y="511556"/>
                  </a:lnTo>
                  <a:lnTo>
                    <a:pt x="71501" y="225552"/>
                  </a:lnTo>
                  <a:lnTo>
                    <a:pt x="742315" y="225552"/>
                  </a:lnTo>
                  <a:lnTo>
                    <a:pt x="742315" y="153924"/>
                  </a:lnTo>
                  <a:lnTo>
                    <a:pt x="71501" y="153924"/>
                  </a:lnTo>
                  <a:lnTo>
                    <a:pt x="71501" y="75311"/>
                  </a:lnTo>
                  <a:lnTo>
                    <a:pt x="78105" y="70104"/>
                  </a:lnTo>
                  <a:lnTo>
                    <a:pt x="736981" y="70104"/>
                  </a:lnTo>
                  <a:lnTo>
                    <a:pt x="742315" y="76708"/>
                  </a:lnTo>
                  <a:lnTo>
                    <a:pt x="742315" y="2654"/>
                  </a:lnTo>
                  <a:lnTo>
                    <a:pt x="729107" y="0"/>
                  </a:lnTo>
                  <a:lnTo>
                    <a:pt x="84709" y="0"/>
                  </a:lnTo>
                  <a:lnTo>
                    <a:pt x="52197" y="6502"/>
                  </a:lnTo>
                  <a:lnTo>
                    <a:pt x="25768" y="24282"/>
                  </a:lnTo>
                  <a:lnTo>
                    <a:pt x="8013" y="50749"/>
                  </a:lnTo>
                  <a:lnTo>
                    <a:pt x="1524" y="83312"/>
                  </a:lnTo>
                  <a:lnTo>
                    <a:pt x="1524" y="182079"/>
                  </a:lnTo>
                  <a:lnTo>
                    <a:pt x="0" y="189738"/>
                  </a:lnTo>
                  <a:lnTo>
                    <a:pt x="1524" y="197421"/>
                  </a:lnTo>
                  <a:lnTo>
                    <a:pt x="1524" y="504952"/>
                  </a:lnTo>
                  <a:lnTo>
                    <a:pt x="8013" y="537527"/>
                  </a:lnTo>
                  <a:lnTo>
                    <a:pt x="25781" y="563994"/>
                  </a:lnTo>
                  <a:lnTo>
                    <a:pt x="52197" y="581774"/>
                  </a:lnTo>
                  <a:lnTo>
                    <a:pt x="84709" y="588264"/>
                  </a:lnTo>
                  <a:lnTo>
                    <a:pt x="729107" y="588264"/>
                  </a:lnTo>
                  <a:lnTo>
                    <a:pt x="761606" y="581774"/>
                  </a:lnTo>
                  <a:lnTo>
                    <a:pt x="788022" y="563994"/>
                  </a:lnTo>
                  <a:lnTo>
                    <a:pt x="805789" y="537527"/>
                  </a:lnTo>
                  <a:lnTo>
                    <a:pt x="809650" y="518160"/>
                  </a:lnTo>
                  <a:lnTo>
                    <a:pt x="812292" y="504952"/>
                  </a:lnTo>
                  <a:lnTo>
                    <a:pt x="812292" y="83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21" name="object 21">
            <a:extLst>
              <a:ext uri="{FF2B5EF4-FFF2-40B4-BE49-F238E27FC236}">
                <a16:creationId xmlns:a16="http://schemas.microsoft.com/office/drawing/2014/main" id="{C83EB098-B73D-42DB-B3FD-0ACB92D78E95}"/>
              </a:ext>
            </a:extLst>
          </p:cNvPr>
          <p:cNvSpPr txBox="1"/>
          <p:nvPr/>
        </p:nvSpPr>
        <p:spPr>
          <a:xfrm>
            <a:off x="4105275" y="4146550"/>
            <a:ext cx="1274763" cy="606425"/>
          </a:xfrm>
          <a:prstGeom prst="rect">
            <a:avLst/>
          </a:prstGeom>
        </p:spPr>
        <p:txBody>
          <a:bodyPr lIns="0" tIns="47625" rIns="0" bIns="0">
            <a:spAutoFit/>
          </a:bodyPr>
          <a:lstStyle>
            <a:lvl1pPr marL="412750" indent="-400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163"/>
              </a:lnSpc>
              <a:spcBef>
                <a:spcPts val="375"/>
              </a:spcBef>
            </a:pPr>
            <a:r>
              <a:rPr lang="pt-BR" altLang="pt-BR" sz="2000">
                <a:solidFill>
                  <a:srgbClr val="D41C5A"/>
                </a:solidFill>
                <a:latin typeface="Carlito"/>
                <a:ea typeface="Carlito"/>
                <a:cs typeface="Carlito"/>
              </a:rPr>
              <a:t>Inserir texto aqui</a:t>
            </a:r>
            <a:endParaRPr lang="pt-BR" altLang="pt-BR" sz="2000">
              <a:solidFill>
                <a:srgbClr val="000000"/>
              </a:solidFill>
              <a:latin typeface="Carlito"/>
              <a:ea typeface="Carlito"/>
              <a:cs typeface="Carlito"/>
            </a:endParaRPr>
          </a:p>
        </p:txBody>
      </p:sp>
      <p:sp>
        <p:nvSpPr>
          <p:cNvPr id="22" name="object 22">
            <a:extLst>
              <a:ext uri="{FF2B5EF4-FFF2-40B4-BE49-F238E27FC236}">
                <a16:creationId xmlns:a16="http://schemas.microsoft.com/office/drawing/2014/main" id="{25772991-657E-43E7-BAF9-7E32A27C8171}"/>
              </a:ext>
            </a:extLst>
          </p:cNvPr>
          <p:cNvSpPr txBox="1"/>
          <p:nvPr/>
        </p:nvSpPr>
        <p:spPr>
          <a:xfrm>
            <a:off x="6623050" y="4146550"/>
            <a:ext cx="1273175" cy="606425"/>
          </a:xfrm>
          <a:prstGeom prst="rect">
            <a:avLst/>
          </a:prstGeom>
        </p:spPr>
        <p:txBody>
          <a:bodyPr lIns="0" tIns="47625" rIns="0" bIns="0">
            <a:spAutoFit/>
          </a:bodyPr>
          <a:lstStyle>
            <a:lvl1pPr marL="412750" indent="-400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163"/>
              </a:lnSpc>
              <a:spcBef>
                <a:spcPts val="375"/>
              </a:spcBef>
            </a:pPr>
            <a:r>
              <a:rPr lang="pt-BR" altLang="pt-BR" sz="2000">
                <a:solidFill>
                  <a:srgbClr val="D41C5A"/>
                </a:solidFill>
                <a:latin typeface="Carlito"/>
                <a:ea typeface="Carlito"/>
                <a:cs typeface="Carlito"/>
              </a:rPr>
              <a:t>Inserir texto aqui</a:t>
            </a:r>
            <a:endParaRPr lang="pt-BR" altLang="pt-BR" sz="2000">
              <a:solidFill>
                <a:srgbClr val="000000"/>
              </a:solidFill>
              <a:latin typeface="Carlito"/>
              <a:ea typeface="Carlito"/>
              <a:cs typeface="Carlito"/>
            </a:endParaRPr>
          </a:p>
        </p:txBody>
      </p:sp>
      <p:sp>
        <p:nvSpPr>
          <p:cNvPr id="23" name="object 23">
            <a:extLst>
              <a:ext uri="{FF2B5EF4-FFF2-40B4-BE49-F238E27FC236}">
                <a16:creationId xmlns:a16="http://schemas.microsoft.com/office/drawing/2014/main" id="{84727F54-D391-484C-9B03-C3460BDDAEB2}"/>
              </a:ext>
            </a:extLst>
          </p:cNvPr>
          <p:cNvSpPr txBox="1"/>
          <p:nvPr/>
        </p:nvSpPr>
        <p:spPr>
          <a:xfrm>
            <a:off x="9139238" y="4146550"/>
            <a:ext cx="1274762" cy="606425"/>
          </a:xfrm>
          <a:prstGeom prst="rect">
            <a:avLst/>
          </a:prstGeom>
        </p:spPr>
        <p:txBody>
          <a:bodyPr lIns="0" tIns="47625" rIns="0" bIns="0">
            <a:spAutoFit/>
          </a:bodyPr>
          <a:lstStyle>
            <a:lvl1pPr marL="412750" indent="-400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163"/>
              </a:lnSpc>
              <a:spcBef>
                <a:spcPts val="375"/>
              </a:spcBef>
            </a:pPr>
            <a:r>
              <a:rPr lang="pt-BR" altLang="pt-BR" sz="2000">
                <a:solidFill>
                  <a:srgbClr val="D41C5A"/>
                </a:solidFill>
                <a:latin typeface="Carlito"/>
                <a:ea typeface="Carlito"/>
                <a:cs typeface="Carlito"/>
              </a:rPr>
              <a:t>Inserir texto aqui</a:t>
            </a:r>
            <a:endParaRPr lang="pt-BR" altLang="pt-BR" sz="2000">
              <a:solidFill>
                <a:srgbClr val="000000"/>
              </a:solidFill>
              <a:latin typeface="Carlito"/>
              <a:ea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object 2">
            <a:extLst>
              <a:ext uri="{FF2B5EF4-FFF2-40B4-BE49-F238E27FC236}">
                <a16:creationId xmlns:a16="http://schemas.microsoft.com/office/drawing/2014/main" id="{924FC7CC-C374-4BDD-9AAC-C54E4931A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6CD3BFF2-A894-4557-A7FC-091BE6080551}"/>
              </a:ext>
            </a:extLst>
          </p:cNvPr>
          <p:cNvSpPr txBox="1">
            <a:spLocks noGrp="1"/>
          </p:cNvSpPr>
          <p:nvPr>
            <p:ph type="title"/>
          </p:nvPr>
        </p:nvSpPr>
        <p:spPr/>
        <p:txBody>
          <a:bodyPr tIns="216634" rtlCol="0"/>
          <a:lstStyle/>
          <a:p>
            <a:pPr marL="1135380" eaLnBrk="1" fontAlgn="auto" hangingPunct="1">
              <a:spcBef>
                <a:spcPts val="1095"/>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br>
              <a:rPr sz="3200"/>
            </a:br>
            <a:r>
              <a:rPr dirty="0">
                <a:solidFill>
                  <a:srgbClr val="8E9693"/>
                </a:solidFill>
              </a:rPr>
              <a:t>Subtítulo</a:t>
            </a:r>
            <a:r>
              <a:rPr spc="-80" dirty="0">
                <a:solidFill>
                  <a:srgbClr val="8E9693"/>
                </a:solidFill>
              </a:rPr>
              <a:t> </a:t>
            </a:r>
            <a:r>
              <a:rPr dirty="0">
                <a:solidFill>
                  <a:srgbClr val="8E9693"/>
                </a:solidFill>
              </a:rPr>
              <a:t>da</a:t>
            </a:r>
            <a:r>
              <a:rPr spc="-65" dirty="0">
                <a:solidFill>
                  <a:srgbClr val="8E9693"/>
                </a:solidFill>
              </a:rPr>
              <a:t> </a:t>
            </a:r>
            <a:r>
              <a:rPr spc="-10" dirty="0">
                <a:solidFill>
                  <a:srgbClr val="8E9693"/>
                </a:solidFill>
              </a:rPr>
              <a:t>página</a:t>
            </a:r>
          </a:p>
        </p:txBody>
      </p:sp>
      <p:pic>
        <p:nvPicPr>
          <p:cNvPr id="20484" name="object 4">
            <a:extLst>
              <a:ext uri="{FF2B5EF4-FFF2-40B4-BE49-F238E27FC236}">
                <a16:creationId xmlns:a16="http://schemas.microsoft.com/office/drawing/2014/main" id="{6E2815E8-EF8F-4B9A-98E3-ADF61477C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14313"/>
            <a:ext cx="1165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5">
            <a:extLst>
              <a:ext uri="{FF2B5EF4-FFF2-40B4-BE49-F238E27FC236}">
                <a16:creationId xmlns:a16="http://schemas.microsoft.com/office/drawing/2014/main" id="{A4A6048F-CF9C-4E12-83E6-FA83A3CBBAC5}"/>
              </a:ext>
            </a:extLst>
          </p:cNvPr>
          <p:cNvGraphicFramePr>
            <a:graphicFrameLocks noGrp="1"/>
          </p:cNvGraphicFramePr>
          <p:nvPr/>
        </p:nvGraphicFramePr>
        <p:xfrm>
          <a:off x="598488" y="1552575"/>
          <a:ext cx="11099800" cy="4816475"/>
        </p:xfrm>
        <a:graphic>
          <a:graphicData uri="http://schemas.openxmlformats.org/drawingml/2006/table">
            <a:tbl>
              <a:tblPr firstRow="1" bandRow="1">
                <a:tableStyleId>{2D5ABB26-0587-4C30-8999-92F81FD0307C}</a:tableStyleId>
              </a:tblPr>
              <a:tblGrid>
                <a:gridCol w="1849755">
                  <a:extLst>
                    <a:ext uri="{9D8B030D-6E8A-4147-A177-3AD203B41FA5}">
                      <a16:colId xmlns:a16="http://schemas.microsoft.com/office/drawing/2014/main" val="20000"/>
                    </a:ext>
                  </a:extLst>
                </a:gridCol>
                <a:gridCol w="1849755">
                  <a:extLst>
                    <a:ext uri="{9D8B030D-6E8A-4147-A177-3AD203B41FA5}">
                      <a16:colId xmlns:a16="http://schemas.microsoft.com/office/drawing/2014/main" val="20001"/>
                    </a:ext>
                  </a:extLst>
                </a:gridCol>
                <a:gridCol w="1849755">
                  <a:extLst>
                    <a:ext uri="{9D8B030D-6E8A-4147-A177-3AD203B41FA5}">
                      <a16:colId xmlns:a16="http://schemas.microsoft.com/office/drawing/2014/main" val="20002"/>
                    </a:ext>
                  </a:extLst>
                </a:gridCol>
                <a:gridCol w="1849754">
                  <a:extLst>
                    <a:ext uri="{9D8B030D-6E8A-4147-A177-3AD203B41FA5}">
                      <a16:colId xmlns:a16="http://schemas.microsoft.com/office/drawing/2014/main" val="20003"/>
                    </a:ext>
                  </a:extLst>
                </a:gridCol>
                <a:gridCol w="1850389">
                  <a:extLst>
                    <a:ext uri="{9D8B030D-6E8A-4147-A177-3AD203B41FA5}">
                      <a16:colId xmlns:a16="http://schemas.microsoft.com/office/drawing/2014/main" val="20004"/>
                    </a:ext>
                  </a:extLst>
                </a:gridCol>
                <a:gridCol w="1850390">
                  <a:extLst>
                    <a:ext uri="{9D8B030D-6E8A-4147-A177-3AD203B41FA5}">
                      <a16:colId xmlns:a16="http://schemas.microsoft.com/office/drawing/2014/main" val="20005"/>
                    </a:ext>
                  </a:extLst>
                </a:gridCol>
              </a:tblGrid>
              <a:tr h="370205">
                <a:tc>
                  <a:txBody>
                    <a:bodyPr/>
                    <a:lstStyle/>
                    <a:p>
                      <a:pPr marL="635" algn="ctr">
                        <a:lnSpc>
                          <a:spcPct val="100000"/>
                        </a:lnSpc>
                        <a:spcBef>
                          <a:spcPts val="670"/>
                        </a:spcBef>
                      </a:pPr>
                      <a:r>
                        <a:rPr sz="1200" spc="-10" dirty="0">
                          <a:solidFill>
                            <a:srgbClr val="FFFFFF"/>
                          </a:solidFill>
                          <a:latin typeface="Carlito"/>
                          <a:cs typeface="Carlito"/>
                        </a:rPr>
                        <a:t>Categorias</a:t>
                      </a:r>
                      <a:endParaRPr sz="1200">
                        <a:latin typeface="Carlito"/>
                        <a:cs typeface="Carlito"/>
                      </a:endParaRPr>
                    </a:p>
                  </a:txBody>
                  <a:tcPr marL="0" marR="0" marT="85090" marB="0">
                    <a:solidFill>
                      <a:srgbClr val="D31C5B"/>
                    </a:solidFill>
                  </a:tcPr>
                </a:tc>
                <a:tc>
                  <a:txBody>
                    <a:bodyPr/>
                    <a:lstStyle/>
                    <a:p>
                      <a:pPr algn="ctr">
                        <a:lnSpc>
                          <a:spcPct val="100000"/>
                        </a:lnSpc>
                        <a:spcBef>
                          <a:spcPts val="670"/>
                        </a:spcBef>
                      </a:pPr>
                      <a:r>
                        <a:rPr sz="1200" dirty="0">
                          <a:solidFill>
                            <a:srgbClr val="FFFFFF"/>
                          </a:solidFill>
                          <a:latin typeface="Carlito"/>
                          <a:cs typeface="Carlito"/>
                        </a:rPr>
                        <a:t>Coluna</a:t>
                      </a:r>
                      <a:r>
                        <a:rPr sz="1200" spc="-40" dirty="0">
                          <a:solidFill>
                            <a:srgbClr val="FFFFFF"/>
                          </a:solidFill>
                          <a:latin typeface="Carlito"/>
                          <a:cs typeface="Carlito"/>
                        </a:rPr>
                        <a:t> </a:t>
                      </a:r>
                      <a:r>
                        <a:rPr sz="1200" spc="-25" dirty="0">
                          <a:solidFill>
                            <a:srgbClr val="FFFFFF"/>
                          </a:solidFill>
                          <a:latin typeface="Carlito"/>
                          <a:cs typeface="Carlito"/>
                        </a:rPr>
                        <a:t>01</a:t>
                      </a:r>
                      <a:endParaRPr sz="1200">
                        <a:latin typeface="Carlito"/>
                        <a:cs typeface="Carlito"/>
                      </a:endParaRPr>
                    </a:p>
                  </a:txBody>
                  <a:tcPr marL="0" marR="0" marT="85090" marB="0">
                    <a:solidFill>
                      <a:srgbClr val="D31C5B"/>
                    </a:solidFill>
                  </a:tcPr>
                </a:tc>
                <a:tc>
                  <a:txBody>
                    <a:bodyPr/>
                    <a:lstStyle/>
                    <a:p>
                      <a:pPr algn="ctr">
                        <a:lnSpc>
                          <a:spcPct val="100000"/>
                        </a:lnSpc>
                        <a:spcBef>
                          <a:spcPts val="670"/>
                        </a:spcBef>
                      </a:pPr>
                      <a:r>
                        <a:rPr sz="1200" dirty="0">
                          <a:solidFill>
                            <a:srgbClr val="FFFFFF"/>
                          </a:solidFill>
                          <a:latin typeface="Carlito"/>
                          <a:cs typeface="Carlito"/>
                        </a:rPr>
                        <a:t>Coluna</a:t>
                      </a:r>
                      <a:r>
                        <a:rPr sz="1200" spc="-40" dirty="0">
                          <a:solidFill>
                            <a:srgbClr val="FFFFFF"/>
                          </a:solidFill>
                          <a:latin typeface="Carlito"/>
                          <a:cs typeface="Carlito"/>
                        </a:rPr>
                        <a:t> </a:t>
                      </a:r>
                      <a:r>
                        <a:rPr sz="1200" spc="-25" dirty="0">
                          <a:solidFill>
                            <a:srgbClr val="FFFFFF"/>
                          </a:solidFill>
                          <a:latin typeface="Carlito"/>
                          <a:cs typeface="Carlito"/>
                        </a:rPr>
                        <a:t>02</a:t>
                      </a:r>
                      <a:endParaRPr sz="1200">
                        <a:latin typeface="Carlito"/>
                        <a:cs typeface="Carlito"/>
                      </a:endParaRPr>
                    </a:p>
                  </a:txBody>
                  <a:tcPr marL="0" marR="0" marT="85090" marB="0">
                    <a:solidFill>
                      <a:srgbClr val="D31C5B"/>
                    </a:solidFill>
                  </a:tcPr>
                </a:tc>
                <a:tc>
                  <a:txBody>
                    <a:bodyPr/>
                    <a:lstStyle/>
                    <a:p>
                      <a:pPr algn="ctr">
                        <a:lnSpc>
                          <a:spcPct val="100000"/>
                        </a:lnSpc>
                        <a:spcBef>
                          <a:spcPts val="670"/>
                        </a:spcBef>
                      </a:pPr>
                      <a:r>
                        <a:rPr sz="1200" dirty="0">
                          <a:solidFill>
                            <a:srgbClr val="FFFFFF"/>
                          </a:solidFill>
                          <a:latin typeface="Carlito"/>
                          <a:cs typeface="Carlito"/>
                        </a:rPr>
                        <a:t>Coluna</a:t>
                      </a:r>
                      <a:r>
                        <a:rPr sz="1200" spc="-40" dirty="0">
                          <a:solidFill>
                            <a:srgbClr val="FFFFFF"/>
                          </a:solidFill>
                          <a:latin typeface="Carlito"/>
                          <a:cs typeface="Carlito"/>
                        </a:rPr>
                        <a:t> </a:t>
                      </a:r>
                      <a:r>
                        <a:rPr sz="1200" spc="-25" dirty="0">
                          <a:solidFill>
                            <a:srgbClr val="FFFFFF"/>
                          </a:solidFill>
                          <a:latin typeface="Carlito"/>
                          <a:cs typeface="Carlito"/>
                        </a:rPr>
                        <a:t>03</a:t>
                      </a:r>
                      <a:endParaRPr sz="1200">
                        <a:latin typeface="Carlito"/>
                        <a:cs typeface="Carlito"/>
                      </a:endParaRPr>
                    </a:p>
                  </a:txBody>
                  <a:tcPr marL="0" marR="0" marT="85090" marB="0">
                    <a:solidFill>
                      <a:srgbClr val="D31C5B"/>
                    </a:solidFill>
                  </a:tcPr>
                </a:tc>
                <a:tc>
                  <a:txBody>
                    <a:bodyPr/>
                    <a:lstStyle/>
                    <a:p>
                      <a:pPr algn="ctr">
                        <a:lnSpc>
                          <a:spcPct val="100000"/>
                        </a:lnSpc>
                        <a:spcBef>
                          <a:spcPts val="670"/>
                        </a:spcBef>
                      </a:pPr>
                      <a:r>
                        <a:rPr sz="1200" dirty="0">
                          <a:solidFill>
                            <a:srgbClr val="FFFFFF"/>
                          </a:solidFill>
                          <a:latin typeface="Carlito"/>
                          <a:cs typeface="Carlito"/>
                        </a:rPr>
                        <a:t>Coluna</a:t>
                      </a:r>
                      <a:r>
                        <a:rPr sz="1200" spc="-40" dirty="0">
                          <a:solidFill>
                            <a:srgbClr val="FFFFFF"/>
                          </a:solidFill>
                          <a:latin typeface="Carlito"/>
                          <a:cs typeface="Carlito"/>
                        </a:rPr>
                        <a:t> </a:t>
                      </a:r>
                      <a:r>
                        <a:rPr sz="1200" spc="-25" dirty="0">
                          <a:solidFill>
                            <a:srgbClr val="FFFFFF"/>
                          </a:solidFill>
                          <a:latin typeface="Carlito"/>
                          <a:cs typeface="Carlito"/>
                        </a:rPr>
                        <a:t>04</a:t>
                      </a:r>
                      <a:endParaRPr sz="1200">
                        <a:latin typeface="Carlito"/>
                        <a:cs typeface="Carlito"/>
                      </a:endParaRPr>
                    </a:p>
                  </a:txBody>
                  <a:tcPr marL="0" marR="0" marT="85090" marB="0">
                    <a:solidFill>
                      <a:srgbClr val="D31C5B"/>
                    </a:solidFill>
                  </a:tcPr>
                </a:tc>
                <a:tc>
                  <a:txBody>
                    <a:bodyPr/>
                    <a:lstStyle/>
                    <a:p>
                      <a:pPr marL="635" algn="ctr">
                        <a:lnSpc>
                          <a:spcPct val="100000"/>
                        </a:lnSpc>
                        <a:spcBef>
                          <a:spcPts val="670"/>
                        </a:spcBef>
                      </a:pPr>
                      <a:r>
                        <a:rPr sz="1200" dirty="0">
                          <a:solidFill>
                            <a:srgbClr val="FFFFFF"/>
                          </a:solidFill>
                          <a:latin typeface="Carlito"/>
                          <a:cs typeface="Carlito"/>
                        </a:rPr>
                        <a:t>Coluna</a:t>
                      </a:r>
                      <a:r>
                        <a:rPr sz="1200" spc="-40" dirty="0">
                          <a:solidFill>
                            <a:srgbClr val="FFFFFF"/>
                          </a:solidFill>
                          <a:latin typeface="Carlito"/>
                          <a:cs typeface="Carlito"/>
                        </a:rPr>
                        <a:t> </a:t>
                      </a:r>
                      <a:r>
                        <a:rPr sz="1200" spc="-25" dirty="0">
                          <a:solidFill>
                            <a:srgbClr val="FFFFFF"/>
                          </a:solidFill>
                          <a:latin typeface="Carlito"/>
                          <a:cs typeface="Carlito"/>
                        </a:rPr>
                        <a:t>05</a:t>
                      </a:r>
                      <a:endParaRPr sz="1200">
                        <a:latin typeface="Carlito"/>
                        <a:cs typeface="Carlito"/>
                      </a:endParaRPr>
                    </a:p>
                  </a:txBody>
                  <a:tcPr marL="0" marR="0" marT="85090" marB="0">
                    <a:solidFill>
                      <a:srgbClr val="D31C5B"/>
                    </a:solidFill>
                  </a:tcPr>
                </a:tc>
                <a:extLst>
                  <a:ext uri="{0D108BD9-81ED-4DB2-BD59-A6C34878D82A}">
                    <a16:rowId xmlns:a16="http://schemas.microsoft.com/office/drawing/2014/main" val="10000"/>
                  </a:ext>
                </a:extLst>
              </a:tr>
              <a:tr h="370840">
                <a:tc>
                  <a:txBody>
                    <a:bodyPr/>
                    <a:lstStyle/>
                    <a:p>
                      <a:pPr algn="ctr">
                        <a:lnSpc>
                          <a:spcPct val="100000"/>
                        </a:lnSpc>
                        <a:spcBef>
                          <a:spcPts val="670"/>
                        </a:spcBef>
                      </a:pPr>
                      <a:r>
                        <a:rPr sz="1200" dirty="0">
                          <a:solidFill>
                            <a:srgbClr val="6D6D6D"/>
                          </a:solidFill>
                          <a:latin typeface="Carlito"/>
                          <a:cs typeface="Carlito"/>
                        </a:rPr>
                        <a:t>Linha</a:t>
                      </a:r>
                      <a:r>
                        <a:rPr sz="1200" spc="-30" dirty="0">
                          <a:solidFill>
                            <a:srgbClr val="6D6D6D"/>
                          </a:solidFill>
                          <a:latin typeface="Carlito"/>
                          <a:cs typeface="Carlito"/>
                        </a:rPr>
                        <a:t> </a:t>
                      </a:r>
                      <a:r>
                        <a:rPr sz="1200" spc="-25" dirty="0">
                          <a:solidFill>
                            <a:srgbClr val="6D6D6D"/>
                          </a:solidFill>
                          <a:latin typeface="Carlito"/>
                          <a:cs typeface="Carlito"/>
                        </a:rPr>
                        <a:t>01</a:t>
                      </a:r>
                      <a:endParaRPr sz="1200">
                        <a:latin typeface="Carlito"/>
                        <a:cs typeface="Carlito"/>
                      </a:endParaRPr>
                    </a:p>
                  </a:txBody>
                  <a:tcPr marL="0" marR="0" marT="85090" marB="0">
                    <a:lnB w="12700">
                      <a:solidFill>
                        <a:srgbClr val="D5D5CE"/>
                      </a:solidFill>
                      <a:prstDash val="solid"/>
                    </a:lnB>
                    <a:solidFill>
                      <a:srgbClr val="D41C5A">
                        <a:alpha val="9803"/>
                      </a:srgbClr>
                    </a:solidFill>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B w="12700">
                      <a:solidFill>
                        <a:srgbClr val="D5D5CE"/>
                      </a:solidFill>
                      <a:prstDash val="solid"/>
                    </a:lnB>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B w="12700">
                      <a:solidFill>
                        <a:srgbClr val="D5D5CE"/>
                      </a:solidFill>
                      <a:prstDash val="solid"/>
                    </a:lnB>
                  </a:tcPr>
                </a:tc>
                <a:tc>
                  <a:txBody>
                    <a:bodyPr/>
                    <a:lstStyle/>
                    <a:p>
                      <a:pPr marL="63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B w="12700">
                      <a:solidFill>
                        <a:srgbClr val="D5D5CE"/>
                      </a:solidFill>
                      <a:prstDash val="solid"/>
                    </a:lnB>
                    <a:solidFill>
                      <a:srgbClr val="FFFFFF"/>
                    </a:solidFill>
                  </a:tcPr>
                </a:tc>
                <a:extLst>
                  <a:ext uri="{0D108BD9-81ED-4DB2-BD59-A6C34878D82A}">
                    <a16:rowId xmlns:a16="http://schemas.microsoft.com/office/drawing/2014/main" val="10001"/>
                  </a:ext>
                </a:extLst>
              </a:tr>
              <a:tr h="370205">
                <a:tc>
                  <a:txBody>
                    <a:bodyPr/>
                    <a:lstStyle/>
                    <a:p>
                      <a:pPr algn="ctr">
                        <a:lnSpc>
                          <a:spcPct val="100000"/>
                        </a:lnSpc>
                        <a:spcBef>
                          <a:spcPts val="670"/>
                        </a:spcBef>
                      </a:pPr>
                      <a:r>
                        <a:rPr sz="1200" dirty="0">
                          <a:solidFill>
                            <a:srgbClr val="6D6D6D"/>
                          </a:solidFill>
                          <a:latin typeface="Carlito"/>
                          <a:cs typeface="Carlito"/>
                        </a:rPr>
                        <a:t>Linha</a:t>
                      </a:r>
                      <a:r>
                        <a:rPr sz="1200" spc="-30" dirty="0">
                          <a:solidFill>
                            <a:srgbClr val="6D6D6D"/>
                          </a:solidFill>
                          <a:latin typeface="Carlito"/>
                          <a:cs typeface="Carlito"/>
                        </a:rPr>
                        <a:t> </a:t>
                      </a:r>
                      <a:r>
                        <a:rPr sz="1200" spc="-25" dirty="0">
                          <a:solidFill>
                            <a:srgbClr val="6D6D6D"/>
                          </a:solidFill>
                          <a:latin typeface="Carlito"/>
                          <a:cs typeface="Carlito"/>
                        </a:rPr>
                        <a:t>02</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63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solidFill>
                      <a:srgbClr val="FFFFFF"/>
                    </a:solidFill>
                  </a:tcPr>
                </a:tc>
                <a:extLst>
                  <a:ext uri="{0D108BD9-81ED-4DB2-BD59-A6C34878D82A}">
                    <a16:rowId xmlns:a16="http://schemas.microsoft.com/office/drawing/2014/main" val="10002"/>
                  </a:ext>
                </a:extLst>
              </a:tr>
              <a:tr h="370840">
                <a:tc>
                  <a:txBody>
                    <a:bodyPr/>
                    <a:lstStyle/>
                    <a:p>
                      <a:pPr algn="ctr">
                        <a:lnSpc>
                          <a:spcPct val="100000"/>
                        </a:lnSpc>
                        <a:spcBef>
                          <a:spcPts val="670"/>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03</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63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solidFill>
                      <a:srgbClr val="FFFFFF"/>
                    </a:solidFill>
                  </a:tcPr>
                </a:tc>
                <a:extLst>
                  <a:ext uri="{0D108BD9-81ED-4DB2-BD59-A6C34878D82A}">
                    <a16:rowId xmlns:a16="http://schemas.microsoft.com/office/drawing/2014/main" val="10003"/>
                  </a:ext>
                </a:extLst>
              </a:tr>
              <a:tr h="370205">
                <a:tc>
                  <a:txBody>
                    <a:bodyPr/>
                    <a:lstStyle/>
                    <a:p>
                      <a:pPr algn="ctr">
                        <a:lnSpc>
                          <a:spcPct val="100000"/>
                        </a:lnSpc>
                        <a:spcBef>
                          <a:spcPts val="670"/>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04</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63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tcPr>
                </a:tc>
                <a:tc>
                  <a:txBody>
                    <a:bodyPr/>
                    <a:lstStyle/>
                    <a:p>
                      <a:pPr marL="1905" algn="ctr">
                        <a:lnSpc>
                          <a:spcPct val="100000"/>
                        </a:lnSpc>
                        <a:spcBef>
                          <a:spcPts val="670"/>
                        </a:spcBef>
                      </a:pPr>
                      <a:r>
                        <a:rPr sz="1200" spc="-25" dirty="0">
                          <a:solidFill>
                            <a:srgbClr val="6D6D6D"/>
                          </a:solidFill>
                          <a:latin typeface="Carlito"/>
                          <a:cs typeface="Carlito"/>
                        </a:rPr>
                        <a:t>00</a:t>
                      </a:r>
                      <a:endParaRPr sz="1200">
                        <a:latin typeface="Carlito"/>
                        <a:cs typeface="Carlito"/>
                      </a:endParaRPr>
                    </a:p>
                  </a:txBody>
                  <a:tcPr marL="0" marR="0" marT="85090" marB="0">
                    <a:lnT w="12700">
                      <a:solidFill>
                        <a:srgbClr val="D5D5CE"/>
                      </a:solidFill>
                      <a:prstDash val="solid"/>
                    </a:lnT>
                    <a:lnB w="12700">
                      <a:solidFill>
                        <a:srgbClr val="D5D5CE"/>
                      </a:solidFill>
                      <a:prstDash val="solid"/>
                    </a:lnB>
                    <a:solidFill>
                      <a:srgbClr val="FFFFFF"/>
                    </a:solidFill>
                  </a:tcPr>
                </a:tc>
                <a:extLst>
                  <a:ext uri="{0D108BD9-81ED-4DB2-BD59-A6C34878D82A}">
                    <a16:rowId xmlns:a16="http://schemas.microsoft.com/office/drawing/2014/main" val="10004"/>
                  </a:ext>
                </a:extLst>
              </a:tr>
              <a:tr h="370205">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05</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FFFFFF"/>
                    </a:solidFill>
                  </a:tcPr>
                </a:tc>
                <a:extLst>
                  <a:ext uri="{0D108BD9-81ED-4DB2-BD59-A6C34878D82A}">
                    <a16:rowId xmlns:a16="http://schemas.microsoft.com/office/drawing/2014/main" val="10005"/>
                  </a:ext>
                </a:extLst>
              </a:tr>
              <a:tr h="370205">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06</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6"/>
                  </a:ext>
                </a:extLst>
              </a:tr>
              <a:tr h="370840">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07</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7"/>
                  </a:ext>
                </a:extLst>
              </a:tr>
              <a:tr h="370205">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08</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8"/>
                  </a:ext>
                </a:extLst>
              </a:tr>
              <a:tr h="370840">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09</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9"/>
                  </a:ext>
                </a:extLst>
              </a:tr>
              <a:tr h="370840">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10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10"/>
                  </a:ext>
                </a:extLst>
              </a:tr>
              <a:tr h="370205">
                <a:tc>
                  <a:txBody>
                    <a:bodyPr/>
                    <a:lstStyle/>
                    <a:p>
                      <a:pPr algn="ctr">
                        <a:lnSpc>
                          <a:spcPct val="100000"/>
                        </a:lnSpc>
                        <a:spcBef>
                          <a:spcPts val="675"/>
                        </a:spcBef>
                      </a:pPr>
                      <a:r>
                        <a:rPr sz="1200" dirty="0">
                          <a:solidFill>
                            <a:srgbClr val="6D6D6D"/>
                          </a:solidFill>
                          <a:latin typeface="Carlito"/>
                          <a:cs typeface="Carlito"/>
                        </a:rPr>
                        <a:t>Linha</a:t>
                      </a:r>
                      <a:r>
                        <a:rPr sz="1200" spc="-40" dirty="0">
                          <a:solidFill>
                            <a:srgbClr val="6D6D6D"/>
                          </a:solidFill>
                          <a:latin typeface="Carlito"/>
                          <a:cs typeface="Carlito"/>
                        </a:rPr>
                        <a:t> </a:t>
                      </a:r>
                      <a:r>
                        <a:rPr sz="1200" spc="-25" dirty="0">
                          <a:solidFill>
                            <a:srgbClr val="6D6D6D"/>
                          </a:solidFill>
                          <a:latin typeface="Carlito"/>
                          <a:cs typeface="Carlito"/>
                        </a:rPr>
                        <a:t>11</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11"/>
                  </a:ext>
                </a:extLst>
              </a:tr>
              <a:tr h="370840">
                <a:tc>
                  <a:txBody>
                    <a:bodyPr/>
                    <a:lstStyle/>
                    <a:p>
                      <a:pPr algn="ctr">
                        <a:lnSpc>
                          <a:spcPct val="100000"/>
                        </a:lnSpc>
                        <a:spcBef>
                          <a:spcPts val="675"/>
                        </a:spcBef>
                      </a:pPr>
                      <a:r>
                        <a:rPr sz="1200" dirty="0">
                          <a:solidFill>
                            <a:srgbClr val="6D6D6D"/>
                          </a:solidFill>
                          <a:latin typeface="Carlito"/>
                          <a:cs typeface="Carlito"/>
                        </a:rPr>
                        <a:t>Linha</a:t>
                      </a:r>
                      <a:r>
                        <a:rPr sz="1200" spc="-30" dirty="0">
                          <a:solidFill>
                            <a:srgbClr val="6D6D6D"/>
                          </a:solidFill>
                          <a:latin typeface="Carlito"/>
                          <a:cs typeface="Carlito"/>
                        </a:rPr>
                        <a:t> </a:t>
                      </a:r>
                      <a:r>
                        <a:rPr sz="1200" spc="-25" dirty="0">
                          <a:solidFill>
                            <a:srgbClr val="6D6D6D"/>
                          </a:solidFill>
                          <a:latin typeface="Carlito"/>
                          <a:cs typeface="Carlito"/>
                        </a:rPr>
                        <a:t>12</a:t>
                      </a:r>
                      <a:endParaRPr sz="1200">
                        <a:latin typeface="Carlito"/>
                        <a:cs typeface="Carlito"/>
                      </a:endParaRPr>
                    </a:p>
                  </a:txBody>
                  <a:tcPr marL="0" marR="0" marT="85725" marB="0">
                    <a:lnT w="12700">
                      <a:solidFill>
                        <a:srgbClr val="D5D5CE"/>
                      </a:solidFill>
                      <a:prstDash val="solid"/>
                    </a:lnT>
                    <a:lnB w="28575">
                      <a:solidFill>
                        <a:srgbClr val="D5D5CE"/>
                      </a:solidFill>
                      <a:prstDash val="solid"/>
                    </a:lnB>
                    <a:solidFill>
                      <a:srgbClr val="D41C5A">
                        <a:alpha val="9803"/>
                      </a:srgbClr>
                    </a:solidFill>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28575">
                      <a:solidFill>
                        <a:srgbClr val="D5D5CE"/>
                      </a:solidFill>
                      <a:prstDash val="solid"/>
                    </a:lnB>
                  </a:tcPr>
                </a:tc>
                <a:tc>
                  <a:txBody>
                    <a:bodyPr/>
                    <a:lstStyle/>
                    <a:p>
                      <a:pPr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28575">
                      <a:solidFill>
                        <a:srgbClr val="D5D5CE"/>
                      </a:solidFill>
                      <a:prstDash val="solid"/>
                    </a:lnB>
                    <a:solidFill>
                      <a:srgbClr val="FFFFFF"/>
                    </a:solidFill>
                  </a:tcPr>
                </a:tc>
                <a:tc>
                  <a:txBody>
                    <a:bodyPr/>
                    <a:lstStyle/>
                    <a:p>
                      <a:pPr marL="63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28575">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28575">
                      <a:solidFill>
                        <a:srgbClr val="D5D5CE"/>
                      </a:solidFill>
                      <a:prstDash val="solid"/>
                    </a:lnB>
                  </a:tcPr>
                </a:tc>
                <a:tc>
                  <a:txBody>
                    <a:bodyPr/>
                    <a:lstStyle/>
                    <a:p>
                      <a:pPr marL="1905" algn="ctr">
                        <a:lnSpc>
                          <a:spcPct val="100000"/>
                        </a:lnSpc>
                        <a:spcBef>
                          <a:spcPts val="675"/>
                        </a:spcBef>
                      </a:pPr>
                      <a:r>
                        <a:rPr sz="1200" spc="-25" dirty="0">
                          <a:solidFill>
                            <a:srgbClr val="6D6D6D"/>
                          </a:solidFill>
                          <a:latin typeface="Carlito"/>
                          <a:cs typeface="Carlito"/>
                        </a:rPr>
                        <a:t>00</a:t>
                      </a:r>
                      <a:endParaRPr sz="1200">
                        <a:latin typeface="Carlito"/>
                        <a:cs typeface="Carlito"/>
                      </a:endParaRPr>
                    </a:p>
                  </a:txBody>
                  <a:tcPr marL="0" marR="0" marT="85725" marB="0">
                    <a:lnT w="12700">
                      <a:solidFill>
                        <a:srgbClr val="D5D5CE"/>
                      </a:solidFill>
                      <a:prstDash val="solid"/>
                    </a:lnT>
                    <a:lnB w="28575">
                      <a:solidFill>
                        <a:srgbClr val="D5D5CE"/>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383B795-95B8-4422-91E0-59493C24A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object 2">
            <a:extLst>
              <a:ext uri="{FF2B5EF4-FFF2-40B4-BE49-F238E27FC236}">
                <a16:creationId xmlns:a16="http://schemas.microsoft.com/office/drawing/2014/main" id="{60417F5D-4E74-4E49-9EF1-175C69923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9EF1BF4D-938D-4698-AD99-AE5A06D14137}"/>
              </a:ext>
            </a:extLst>
          </p:cNvPr>
          <p:cNvSpPr txBox="1">
            <a:spLocks noGrp="1"/>
          </p:cNvSpPr>
          <p:nvPr>
            <p:ph type="title"/>
          </p:nvPr>
        </p:nvSpPr>
        <p:spPr>
          <a:xfrm>
            <a:off x="2101850" y="314325"/>
            <a:ext cx="3148013" cy="512763"/>
          </a:xfrm>
        </p:spPr>
        <p:txBody>
          <a:bodyPr tIns="12700" rtlCol="0"/>
          <a:lstStyle/>
          <a:p>
            <a:pPr marL="12700" eaLnBrk="1" fontAlgn="auto" hangingPunct="1">
              <a:spcBef>
                <a:spcPts val="100"/>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endParaRPr sz="3200"/>
          </a:p>
        </p:txBody>
      </p:sp>
      <p:sp>
        <p:nvSpPr>
          <p:cNvPr id="4" name="object 4">
            <a:extLst>
              <a:ext uri="{FF2B5EF4-FFF2-40B4-BE49-F238E27FC236}">
                <a16:creationId xmlns:a16="http://schemas.microsoft.com/office/drawing/2014/main" id="{66576B41-553E-417B-856D-69EDC3704C89}"/>
              </a:ext>
            </a:extLst>
          </p:cNvPr>
          <p:cNvSpPr txBox="1"/>
          <p:nvPr/>
        </p:nvSpPr>
        <p:spPr>
          <a:xfrm>
            <a:off x="2101850" y="896938"/>
            <a:ext cx="2416175" cy="390525"/>
          </a:xfrm>
          <a:prstGeom prst="rect">
            <a:avLst/>
          </a:prstGeom>
        </p:spPr>
        <p:txBody>
          <a:bodyPr lIns="0" tIns="12700" rIns="0" bIns="0">
            <a:spAutoFit/>
          </a:bodyPr>
          <a:lstStyle/>
          <a:p>
            <a:pPr marL="12700" eaLnBrk="1" fontAlgn="auto" hangingPunct="1">
              <a:spcBef>
                <a:spcPts val="100"/>
              </a:spcBef>
              <a:spcAft>
                <a:spcPts val="0"/>
              </a:spcAft>
              <a:defRPr/>
            </a:pPr>
            <a:r>
              <a:rPr sz="2400" kern="0" dirty="0">
                <a:solidFill>
                  <a:srgbClr val="8E9693"/>
                </a:solidFill>
                <a:latin typeface="Carlito"/>
                <a:cs typeface="Carlito"/>
              </a:rPr>
              <a:t>Subtítulo</a:t>
            </a:r>
            <a:r>
              <a:rPr sz="2400" kern="0" spc="-80" dirty="0">
                <a:solidFill>
                  <a:srgbClr val="8E9693"/>
                </a:solidFill>
                <a:latin typeface="Carlito"/>
                <a:cs typeface="Carlito"/>
              </a:rPr>
              <a:t> </a:t>
            </a:r>
            <a:r>
              <a:rPr sz="2400" kern="0" dirty="0">
                <a:solidFill>
                  <a:srgbClr val="8E9693"/>
                </a:solidFill>
                <a:latin typeface="Carlito"/>
                <a:cs typeface="Carlito"/>
              </a:rPr>
              <a:t>da</a:t>
            </a:r>
            <a:r>
              <a:rPr sz="2400" kern="0" spc="-65" dirty="0">
                <a:solidFill>
                  <a:srgbClr val="8E9693"/>
                </a:solidFill>
                <a:latin typeface="Carlito"/>
                <a:cs typeface="Carlito"/>
              </a:rPr>
              <a:t> </a:t>
            </a:r>
            <a:r>
              <a:rPr sz="2400" kern="0" spc="-10" dirty="0">
                <a:solidFill>
                  <a:srgbClr val="8E9693"/>
                </a:solidFill>
                <a:latin typeface="Carlito"/>
                <a:cs typeface="Carlito"/>
              </a:rPr>
              <a:t>página</a:t>
            </a:r>
            <a:endParaRPr sz="2400" kern="0">
              <a:solidFill>
                <a:sysClr val="windowText" lastClr="000000"/>
              </a:solidFill>
              <a:latin typeface="Carlito"/>
              <a:cs typeface="Carlito"/>
            </a:endParaRPr>
          </a:p>
        </p:txBody>
      </p:sp>
      <p:pic>
        <p:nvPicPr>
          <p:cNvPr id="21509" name="object 5">
            <a:extLst>
              <a:ext uri="{FF2B5EF4-FFF2-40B4-BE49-F238E27FC236}">
                <a16:creationId xmlns:a16="http://schemas.microsoft.com/office/drawing/2014/main" id="{B6B7C115-9159-46EB-B432-B08FC356D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14313"/>
            <a:ext cx="1165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0" name="object 6">
            <a:extLst>
              <a:ext uri="{FF2B5EF4-FFF2-40B4-BE49-F238E27FC236}">
                <a16:creationId xmlns:a16="http://schemas.microsoft.com/office/drawing/2014/main" id="{E68383F7-6AB0-4AEE-9392-7188FC8975A6}"/>
              </a:ext>
            </a:extLst>
          </p:cNvPr>
          <p:cNvGrpSpPr>
            <a:grpSpLocks/>
          </p:cNvGrpSpPr>
          <p:nvPr/>
        </p:nvGrpSpPr>
        <p:grpSpPr bwMode="auto">
          <a:xfrm>
            <a:off x="1482725" y="1958975"/>
            <a:ext cx="4197350" cy="4129088"/>
            <a:chOff x="1481945" y="1958848"/>
            <a:chExt cx="4197350" cy="4128770"/>
          </a:xfrm>
        </p:grpSpPr>
        <p:sp>
          <p:nvSpPr>
            <p:cNvPr id="21546" name="object 7">
              <a:extLst>
                <a:ext uri="{FF2B5EF4-FFF2-40B4-BE49-F238E27FC236}">
                  <a16:creationId xmlns:a16="http://schemas.microsoft.com/office/drawing/2014/main" id="{031763C3-5853-49AB-9671-EB5739011500}"/>
                </a:ext>
              </a:extLst>
            </p:cNvPr>
            <p:cNvSpPr>
              <a:spLocks/>
            </p:cNvSpPr>
            <p:nvPr/>
          </p:nvSpPr>
          <p:spPr bwMode="auto">
            <a:xfrm>
              <a:off x="2653665" y="2090928"/>
              <a:ext cx="3016250" cy="3987165"/>
            </a:xfrm>
            <a:custGeom>
              <a:avLst/>
              <a:gdLst>
                <a:gd name="T0" fmla="*/ 0 w 3016250"/>
                <a:gd name="T1" fmla="*/ 3704869 h 3987165"/>
                <a:gd name="T2" fmla="*/ 135075 w 3016250"/>
                <a:gd name="T3" fmla="*/ 3778648 h 3987165"/>
                <a:gd name="T4" fmla="*/ 274907 w 3016250"/>
                <a:gd name="T5" fmla="*/ 3841574 h 3987165"/>
                <a:gd name="T6" fmla="*/ 418841 w 3016250"/>
                <a:gd name="T7" fmla="*/ 3893466 h 3987165"/>
                <a:gd name="T8" fmla="*/ 566220 w 3016250"/>
                <a:gd name="T9" fmla="*/ 3934142 h 3987165"/>
                <a:gd name="T10" fmla="*/ 716389 w 3016250"/>
                <a:gd name="T11" fmla="*/ 3963422 h 3987165"/>
                <a:gd name="T12" fmla="*/ 868693 w 3016250"/>
                <a:gd name="T13" fmla="*/ 3981122 h 3987165"/>
                <a:gd name="T14" fmla="*/ 1022476 w 3016250"/>
                <a:gd name="T15" fmla="*/ 3987063 h 3987165"/>
                <a:gd name="T16" fmla="*/ 1166917 w 3016250"/>
                <a:gd name="T17" fmla="*/ 3981910 h 3987165"/>
                <a:gd name="T18" fmla="*/ 1308570 w 3016250"/>
                <a:gd name="T19" fmla="*/ 3966685 h 3987165"/>
                <a:gd name="T20" fmla="*/ 1447085 w 3016250"/>
                <a:gd name="T21" fmla="*/ 3941742 h 3987165"/>
                <a:gd name="T22" fmla="*/ 1582109 w 3016250"/>
                <a:gd name="T23" fmla="*/ 3907433 h 3987165"/>
                <a:gd name="T24" fmla="*/ 1713289 w 3016250"/>
                <a:gd name="T25" fmla="*/ 3864110 h 3987165"/>
                <a:gd name="T26" fmla="*/ 1840272 w 3016250"/>
                <a:gd name="T27" fmla="*/ 3812126 h 3987165"/>
                <a:gd name="T28" fmla="*/ 1962707 w 3016250"/>
                <a:gd name="T29" fmla="*/ 3751833 h 3987165"/>
                <a:gd name="T30" fmla="*/ 2080241 w 3016250"/>
                <a:gd name="T31" fmla="*/ 3683584 h 3987165"/>
                <a:gd name="T32" fmla="*/ 2192521 w 3016250"/>
                <a:gd name="T33" fmla="*/ 3607731 h 3987165"/>
                <a:gd name="T34" fmla="*/ 2299195 w 3016250"/>
                <a:gd name="T35" fmla="*/ 3524627 h 3987165"/>
                <a:gd name="T36" fmla="*/ 2399910 w 3016250"/>
                <a:gd name="T37" fmla="*/ 3434625 h 3987165"/>
                <a:gd name="T38" fmla="*/ 2494315 w 3016250"/>
                <a:gd name="T39" fmla="*/ 3338076 h 3987165"/>
                <a:gd name="T40" fmla="*/ 2582055 w 3016250"/>
                <a:gd name="T41" fmla="*/ 3235334 h 3987165"/>
                <a:gd name="T42" fmla="*/ 2662779 w 3016250"/>
                <a:gd name="T43" fmla="*/ 3126750 h 3987165"/>
                <a:gd name="T44" fmla="*/ 2736135 w 3016250"/>
                <a:gd name="T45" fmla="*/ 3012678 h 3987165"/>
                <a:gd name="T46" fmla="*/ 2801770 w 3016250"/>
                <a:gd name="T47" fmla="*/ 2893470 h 3987165"/>
                <a:gd name="T48" fmla="*/ 2859331 w 3016250"/>
                <a:gd name="T49" fmla="*/ 2769479 h 3987165"/>
                <a:gd name="T50" fmla="*/ 2908466 w 3016250"/>
                <a:gd name="T51" fmla="*/ 2641056 h 3987165"/>
                <a:gd name="T52" fmla="*/ 2948823 w 3016250"/>
                <a:gd name="T53" fmla="*/ 2508554 h 3987165"/>
                <a:gd name="T54" fmla="*/ 2980048 w 3016250"/>
                <a:gd name="T55" fmla="*/ 2372327 h 3987165"/>
                <a:gd name="T56" fmla="*/ 3001790 w 3016250"/>
                <a:gd name="T57" fmla="*/ 2232726 h 3987165"/>
                <a:gd name="T58" fmla="*/ 3013697 w 3016250"/>
                <a:gd name="T59" fmla="*/ 2090104 h 3987165"/>
                <a:gd name="T60" fmla="*/ 3015419 w 3016250"/>
                <a:gd name="T61" fmla="*/ 1945084 h 3987165"/>
                <a:gd name="T62" fmla="*/ 3006869 w 3016250"/>
                <a:gd name="T63" fmla="*/ 1801534 h 3987165"/>
                <a:gd name="T64" fmla="*/ 2988367 w 3016250"/>
                <a:gd name="T65" fmla="*/ 1660887 h 3987165"/>
                <a:gd name="T66" fmla="*/ 2960263 w 3016250"/>
                <a:gd name="T67" fmla="*/ 1523497 h 3987165"/>
                <a:gd name="T68" fmla="*/ 2922911 w 3016250"/>
                <a:gd name="T69" fmla="*/ 1389715 h 3987165"/>
                <a:gd name="T70" fmla="*/ 2876663 w 3016250"/>
                <a:gd name="T71" fmla="*/ 1259895 h 3987165"/>
                <a:gd name="T72" fmla="*/ 2821871 w 3016250"/>
                <a:gd name="T73" fmla="*/ 1134388 h 3987165"/>
                <a:gd name="T74" fmla="*/ 2758889 w 3016250"/>
                <a:gd name="T75" fmla="*/ 1013548 h 3987165"/>
                <a:gd name="T76" fmla="*/ 2688067 w 3016250"/>
                <a:gd name="T77" fmla="*/ 897726 h 3987165"/>
                <a:gd name="T78" fmla="*/ 2609760 w 3016250"/>
                <a:gd name="T79" fmla="*/ 787275 h 3987165"/>
                <a:gd name="T80" fmla="*/ 2524319 w 3016250"/>
                <a:gd name="T81" fmla="*/ 682549 h 3987165"/>
                <a:gd name="T82" fmla="*/ 2432097 w 3016250"/>
                <a:gd name="T83" fmla="*/ 583898 h 3987165"/>
                <a:gd name="T84" fmla="*/ 2333446 w 3016250"/>
                <a:gd name="T85" fmla="*/ 491676 h 3987165"/>
                <a:gd name="T86" fmla="*/ 2228720 w 3016250"/>
                <a:gd name="T87" fmla="*/ 406235 h 3987165"/>
                <a:gd name="T88" fmla="*/ 2118269 w 3016250"/>
                <a:gd name="T89" fmla="*/ 327928 h 3987165"/>
                <a:gd name="T90" fmla="*/ 2002447 w 3016250"/>
                <a:gd name="T91" fmla="*/ 257106 h 3987165"/>
                <a:gd name="T92" fmla="*/ 1881607 w 3016250"/>
                <a:gd name="T93" fmla="*/ 194124 h 3987165"/>
                <a:gd name="T94" fmla="*/ 1756100 w 3016250"/>
                <a:gd name="T95" fmla="*/ 139332 h 3987165"/>
                <a:gd name="T96" fmla="*/ 1626280 w 3016250"/>
                <a:gd name="T97" fmla="*/ 93084 h 3987165"/>
                <a:gd name="T98" fmla="*/ 1492498 w 3016250"/>
                <a:gd name="T99" fmla="*/ 55732 h 3987165"/>
                <a:gd name="T100" fmla="*/ 1355108 w 3016250"/>
                <a:gd name="T101" fmla="*/ 27628 h 3987165"/>
                <a:gd name="T102" fmla="*/ 1214461 w 3016250"/>
                <a:gd name="T103" fmla="*/ 9126 h 3987165"/>
                <a:gd name="T104" fmla="*/ 1070911 w 3016250"/>
                <a:gd name="T105" fmla="*/ 576 h 3987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6250" h="3987165">
                  <a:moveTo>
                    <a:pt x="1022476" y="0"/>
                  </a:moveTo>
                  <a:lnTo>
                    <a:pt x="1022476" y="1993519"/>
                  </a:lnTo>
                  <a:lnTo>
                    <a:pt x="0" y="3704869"/>
                  </a:lnTo>
                  <a:lnTo>
                    <a:pt x="44456" y="3730656"/>
                  </a:lnTo>
                  <a:lnTo>
                    <a:pt x="89489" y="3755252"/>
                  </a:lnTo>
                  <a:lnTo>
                    <a:pt x="135075" y="3778648"/>
                  </a:lnTo>
                  <a:lnTo>
                    <a:pt x="181190" y="3800838"/>
                  </a:lnTo>
                  <a:lnTo>
                    <a:pt x="227809" y="3821816"/>
                  </a:lnTo>
                  <a:lnTo>
                    <a:pt x="274907" y="3841574"/>
                  </a:lnTo>
                  <a:lnTo>
                    <a:pt x="322462" y="3860106"/>
                  </a:lnTo>
                  <a:lnTo>
                    <a:pt x="370448" y="3877406"/>
                  </a:lnTo>
                  <a:lnTo>
                    <a:pt x="418841" y="3893466"/>
                  </a:lnTo>
                  <a:lnTo>
                    <a:pt x="467616" y="3908280"/>
                  </a:lnTo>
                  <a:lnTo>
                    <a:pt x="516751" y="3921841"/>
                  </a:lnTo>
                  <a:lnTo>
                    <a:pt x="566220" y="3934142"/>
                  </a:lnTo>
                  <a:lnTo>
                    <a:pt x="615998" y="3945177"/>
                  </a:lnTo>
                  <a:lnTo>
                    <a:pt x="666063" y="3954939"/>
                  </a:lnTo>
                  <a:lnTo>
                    <a:pt x="716389" y="3963422"/>
                  </a:lnTo>
                  <a:lnTo>
                    <a:pt x="766952" y="3970617"/>
                  </a:lnTo>
                  <a:lnTo>
                    <a:pt x="817728" y="3976520"/>
                  </a:lnTo>
                  <a:lnTo>
                    <a:pt x="868693" y="3981122"/>
                  </a:lnTo>
                  <a:lnTo>
                    <a:pt x="919822" y="3984418"/>
                  </a:lnTo>
                  <a:lnTo>
                    <a:pt x="971091" y="3986401"/>
                  </a:lnTo>
                  <a:lnTo>
                    <a:pt x="1022476" y="3987063"/>
                  </a:lnTo>
                  <a:lnTo>
                    <a:pt x="1070911" y="3986486"/>
                  </a:lnTo>
                  <a:lnTo>
                    <a:pt x="1119062" y="3984764"/>
                  </a:lnTo>
                  <a:lnTo>
                    <a:pt x="1166917" y="3981910"/>
                  </a:lnTo>
                  <a:lnTo>
                    <a:pt x="1214461" y="3977937"/>
                  </a:lnTo>
                  <a:lnTo>
                    <a:pt x="1261684" y="3972857"/>
                  </a:lnTo>
                  <a:lnTo>
                    <a:pt x="1308570" y="3966685"/>
                  </a:lnTo>
                  <a:lnTo>
                    <a:pt x="1355108" y="3959434"/>
                  </a:lnTo>
                  <a:lnTo>
                    <a:pt x="1401284" y="3951115"/>
                  </a:lnTo>
                  <a:lnTo>
                    <a:pt x="1447085" y="3941742"/>
                  </a:lnTo>
                  <a:lnTo>
                    <a:pt x="1492498" y="3931329"/>
                  </a:lnTo>
                  <a:lnTo>
                    <a:pt x="1537511" y="3919888"/>
                  </a:lnTo>
                  <a:lnTo>
                    <a:pt x="1582109" y="3907433"/>
                  </a:lnTo>
                  <a:lnTo>
                    <a:pt x="1626280" y="3893976"/>
                  </a:lnTo>
                  <a:lnTo>
                    <a:pt x="1670011" y="3879531"/>
                  </a:lnTo>
                  <a:lnTo>
                    <a:pt x="1713289" y="3864110"/>
                  </a:lnTo>
                  <a:lnTo>
                    <a:pt x="1756100" y="3847727"/>
                  </a:lnTo>
                  <a:lnTo>
                    <a:pt x="1798433" y="3830395"/>
                  </a:lnTo>
                  <a:lnTo>
                    <a:pt x="1840272" y="3812126"/>
                  </a:lnTo>
                  <a:lnTo>
                    <a:pt x="1881607" y="3792934"/>
                  </a:lnTo>
                  <a:lnTo>
                    <a:pt x="1922423" y="3772832"/>
                  </a:lnTo>
                  <a:lnTo>
                    <a:pt x="1962707" y="3751833"/>
                  </a:lnTo>
                  <a:lnTo>
                    <a:pt x="2002447" y="3729950"/>
                  </a:lnTo>
                  <a:lnTo>
                    <a:pt x="2041630" y="3707196"/>
                  </a:lnTo>
                  <a:lnTo>
                    <a:pt x="2080241" y="3683584"/>
                  </a:lnTo>
                  <a:lnTo>
                    <a:pt x="2118269" y="3659127"/>
                  </a:lnTo>
                  <a:lnTo>
                    <a:pt x="2155700" y="3633839"/>
                  </a:lnTo>
                  <a:lnTo>
                    <a:pt x="2192521" y="3607731"/>
                  </a:lnTo>
                  <a:lnTo>
                    <a:pt x="2228720" y="3580818"/>
                  </a:lnTo>
                  <a:lnTo>
                    <a:pt x="2264282" y="3553113"/>
                  </a:lnTo>
                  <a:lnTo>
                    <a:pt x="2299195" y="3524627"/>
                  </a:lnTo>
                  <a:lnTo>
                    <a:pt x="2333446" y="3495376"/>
                  </a:lnTo>
                  <a:lnTo>
                    <a:pt x="2367023" y="3465370"/>
                  </a:lnTo>
                  <a:lnTo>
                    <a:pt x="2399910" y="3434625"/>
                  </a:lnTo>
                  <a:lnTo>
                    <a:pt x="2432097" y="3403152"/>
                  </a:lnTo>
                  <a:lnTo>
                    <a:pt x="2463570" y="3370965"/>
                  </a:lnTo>
                  <a:lnTo>
                    <a:pt x="2494315" y="3338076"/>
                  </a:lnTo>
                  <a:lnTo>
                    <a:pt x="2524319" y="3304499"/>
                  </a:lnTo>
                  <a:lnTo>
                    <a:pt x="2553570" y="3270248"/>
                  </a:lnTo>
                  <a:lnTo>
                    <a:pt x="2582055" y="3235334"/>
                  </a:lnTo>
                  <a:lnTo>
                    <a:pt x="2609760" y="3199771"/>
                  </a:lnTo>
                  <a:lnTo>
                    <a:pt x="2636673" y="3163572"/>
                  </a:lnTo>
                  <a:lnTo>
                    <a:pt x="2662779" y="3126750"/>
                  </a:lnTo>
                  <a:lnTo>
                    <a:pt x="2688067" y="3089319"/>
                  </a:lnTo>
                  <a:lnTo>
                    <a:pt x="2712524" y="3051290"/>
                  </a:lnTo>
                  <a:lnTo>
                    <a:pt x="2736135" y="3012678"/>
                  </a:lnTo>
                  <a:lnTo>
                    <a:pt x="2758889" y="2973496"/>
                  </a:lnTo>
                  <a:lnTo>
                    <a:pt x="2780771" y="2933755"/>
                  </a:lnTo>
                  <a:lnTo>
                    <a:pt x="2801770" y="2893470"/>
                  </a:lnTo>
                  <a:lnTo>
                    <a:pt x="2821871" y="2852654"/>
                  </a:lnTo>
                  <a:lnTo>
                    <a:pt x="2841063" y="2811319"/>
                  </a:lnTo>
                  <a:lnTo>
                    <a:pt x="2859331" y="2769479"/>
                  </a:lnTo>
                  <a:lnTo>
                    <a:pt x="2876663" y="2727146"/>
                  </a:lnTo>
                  <a:lnTo>
                    <a:pt x="2893046" y="2684334"/>
                  </a:lnTo>
                  <a:lnTo>
                    <a:pt x="2908466" y="2641056"/>
                  </a:lnTo>
                  <a:lnTo>
                    <a:pt x="2922911" y="2597324"/>
                  </a:lnTo>
                  <a:lnTo>
                    <a:pt x="2936368" y="2553153"/>
                  </a:lnTo>
                  <a:lnTo>
                    <a:pt x="2948823" y="2508554"/>
                  </a:lnTo>
                  <a:lnTo>
                    <a:pt x="2960263" y="2463542"/>
                  </a:lnTo>
                  <a:lnTo>
                    <a:pt x="2970676" y="2418128"/>
                  </a:lnTo>
                  <a:lnTo>
                    <a:pt x="2980048" y="2372327"/>
                  </a:lnTo>
                  <a:lnTo>
                    <a:pt x="2988367" y="2326151"/>
                  </a:lnTo>
                  <a:lnTo>
                    <a:pt x="2995619" y="2279613"/>
                  </a:lnTo>
                  <a:lnTo>
                    <a:pt x="3001790" y="2232726"/>
                  </a:lnTo>
                  <a:lnTo>
                    <a:pt x="3006869" y="2185504"/>
                  </a:lnTo>
                  <a:lnTo>
                    <a:pt x="3010843" y="2137959"/>
                  </a:lnTo>
                  <a:lnTo>
                    <a:pt x="3013697" y="2090104"/>
                  </a:lnTo>
                  <a:lnTo>
                    <a:pt x="3015419" y="2041953"/>
                  </a:lnTo>
                  <a:lnTo>
                    <a:pt x="3015996" y="1993519"/>
                  </a:lnTo>
                  <a:lnTo>
                    <a:pt x="3015419" y="1945084"/>
                  </a:lnTo>
                  <a:lnTo>
                    <a:pt x="3013697" y="1896933"/>
                  </a:lnTo>
                  <a:lnTo>
                    <a:pt x="3010843" y="1849078"/>
                  </a:lnTo>
                  <a:lnTo>
                    <a:pt x="3006869" y="1801534"/>
                  </a:lnTo>
                  <a:lnTo>
                    <a:pt x="3001790" y="1754311"/>
                  </a:lnTo>
                  <a:lnTo>
                    <a:pt x="2995619" y="1707425"/>
                  </a:lnTo>
                  <a:lnTo>
                    <a:pt x="2988367" y="1660887"/>
                  </a:lnTo>
                  <a:lnTo>
                    <a:pt x="2980048" y="1614711"/>
                  </a:lnTo>
                  <a:lnTo>
                    <a:pt x="2970676" y="1568910"/>
                  </a:lnTo>
                  <a:lnTo>
                    <a:pt x="2960263" y="1523497"/>
                  </a:lnTo>
                  <a:lnTo>
                    <a:pt x="2948823" y="1478484"/>
                  </a:lnTo>
                  <a:lnTo>
                    <a:pt x="2936368" y="1433886"/>
                  </a:lnTo>
                  <a:lnTo>
                    <a:pt x="2922911" y="1389715"/>
                  </a:lnTo>
                  <a:lnTo>
                    <a:pt x="2908466" y="1345984"/>
                  </a:lnTo>
                  <a:lnTo>
                    <a:pt x="2893046" y="1302706"/>
                  </a:lnTo>
                  <a:lnTo>
                    <a:pt x="2876663" y="1259895"/>
                  </a:lnTo>
                  <a:lnTo>
                    <a:pt x="2859331" y="1217562"/>
                  </a:lnTo>
                  <a:lnTo>
                    <a:pt x="2841063" y="1175723"/>
                  </a:lnTo>
                  <a:lnTo>
                    <a:pt x="2821871" y="1134388"/>
                  </a:lnTo>
                  <a:lnTo>
                    <a:pt x="2801770" y="1093572"/>
                  </a:lnTo>
                  <a:lnTo>
                    <a:pt x="2780771" y="1053288"/>
                  </a:lnTo>
                  <a:lnTo>
                    <a:pt x="2758889" y="1013548"/>
                  </a:lnTo>
                  <a:lnTo>
                    <a:pt x="2736135" y="974365"/>
                  </a:lnTo>
                  <a:lnTo>
                    <a:pt x="2712524" y="935754"/>
                  </a:lnTo>
                  <a:lnTo>
                    <a:pt x="2688067" y="897726"/>
                  </a:lnTo>
                  <a:lnTo>
                    <a:pt x="2662779" y="860295"/>
                  </a:lnTo>
                  <a:lnTo>
                    <a:pt x="2636673" y="823474"/>
                  </a:lnTo>
                  <a:lnTo>
                    <a:pt x="2609760" y="787275"/>
                  </a:lnTo>
                  <a:lnTo>
                    <a:pt x="2582055" y="751713"/>
                  </a:lnTo>
                  <a:lnTo>
                    <a:pt x="2553570" y="716800"/>
                  </a:lnTo>
                  <a:lnTo>
                    <a:pt x="2524319" y="682549"/>
                  </a:lnTo>
                  <a:lnTo>
                    <a:pt x="2494315" y="648972"/>
                  </a:lnTo>
                  <a:lnTo>
                    <a:pt x="2463570" y="616085"/>
                  </a:lnTo>
                  <a:lnTo>
                    <a:pt x="2432097" y="583898"/>
                  </a:lnTo>
                  <a:lnTo>
                    <a:pt x="2399910" y="552425"/>
                  </a:lnTo>
                  <a:lnTo>
                    <a:pt x="2367023" y="521680"/>
                  </a:lnTo>
                  <a:lnTo>
                    <a:pt x="2333446" y="491676"/>
                  </a:lnTo>
                  <a:lnTo>
                    <a:pt x="2299195" y="462425"/>
                  </a:lnTo>
                  <a:lnTo>
                    <a:pt x="2264282" y="433940"/>
                  </a:lnTo>
                  <a:lnTo>
                    <a:pt x="2228720" y="406235"/>
                  </a:lnTo>
                  <a:lnTo>
                    <a:pt x="2192521" y="379322"/>
                  </a:lnTo>
                  <a:lnTo>
                    <a:pt x="2155700" y="353216"/>
                  </a:lnTo>
                  <a:lnTo>
                    <a:pt x="2118269" y="327928"/>
                  </a:lnTo>
                  <a:lnTo>
                    <a:pt x="2080241" y="303471"/>
                  </a:lnTo>
                  <a:lnTo>
                    <a:pt x="2041630" y="279860"/>
                  </a:lnTo>
                  <a:lnTo>
                    <a:pt x="2002447" y="257106"/>
                  </a:lnTo>
                  <a:lnTo>
                    <a:pt x="1962707" y="235224"/>
                  </a:lnTo>
                  <a:lnTo>
                    <a:pt x="1922423" y="214225"/>
                  </a:lnTo>
                  <a:lnTo>
                    <a:pt x="1881607" y="194124"/>
                  </a:lnTo>
                  <a:lnTo>
                    <a:pt x="1840272" y="174932"/>
                  </a:lnTo>
                  <a:lnTo>
                    <a:pt x="1798433" y="156664"/>
                  </a:lnTo>
                  <a:lnTo>
                    <a:pt x="1756100" y="139332"/>
                  </a:lnTo>
                  <a:lnTo>
                    <a:pt x="1713289" y="122949"/>
                  </a:lnTo>
                  <a:lnTo>
                    <a:pt x="1670011" y="107529"/>
                  </a:lnTo>
                  <a:lnTo>
                    <a:pt x="1626280" y="93084"/>
                  </a:lnTo>
                  <a:lnTo>
                    <a:pt x="1582109" y="79627"/>
                  </a:lnTo>
                  <a:lnTo>
                    <a:pt x="1537511" y="67172"/>
                  </a:lnTo>
                  <a:lnTo>
                    <a:pt x="1492498" y="55732"/>
                  </a:lnTo>
                  <a:lnTo>
                    <a:pt x="1447085" y="45319"/>
                  </a:lnTo>
                  <a:lnTo>
                    <a:pt x="1401284" y="35947"/>
                  </a:lnTo>
                  <a:lnTo>
                    <a:pt x="1355108" y="27628"/>
                  </a:lnTo>
                  <a:lnTo>
                    <a:pt x="1308570" y="20376"/>
                  </a:lnTo>
                  <a:lnTo>
                    <a:pt x="1261684" y="14205"/>
                  </a:lnTo>
                  <a:lnTo>
                    <a:pt x="1214461" y="9126"/>
                  </a:lnTo>
                  <a:lnTo>
                    <a:pt x="1166917" y="5152"/>
                  </a:lnTo>
                  <a:lnTo>
                    <a:pt x="1119062" y="2298"/>
                  </a:lnTo>
                  <a:lnTo>
                    <a:pt x="1070911" y="576"/>
                  </a:lnTo>
                  <a:lnTo>
                    <a:pt x="102247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47" name="object 8">
              <a:extLst>
                <a:ext uri="{FF2B5EF4-FFF2-40B4-BE49-F238E27FC236}">
                  <a16:creationId xmlns:a16="http://schemas.microsoft.com/office/drawing/2014/main" id="{50E8E607-3BB4-468D-B5BD-CB62204EC7EC}"/>
                </a:ext>
              </a:extLst>
            </p:cNvPr>
            <p:cNvSpPr>
              <a:spLocks/>
            </p:cNvSpPr>
            <p:nvPr/>
          </p:nvSpPr>
          <p:spPr bwMode="auto">
            <a:xfrm>
              <a:off x="2653665" y="2090928"/>
              <a:ext cx="3016250" cy="3987165"/>
            </a:xfrm>
            <a:custGeom>
              <a:avLst/>
              <a:gdLst>
                <a:gd name="T0" fmla="*/ 1119062 w 3016250"/>
                <a:gd name="T1" fmla="*/ 2298 h 3987165"/>
                <a:gd name="T2" fmla="*/ 1261684 w 3016250"/>
                <a:gd name="T3" fmla="*/ 14205 h 3987165"/>
                <a:gd name="T4" fmla="*/ 1401284 w 3016250"/>
                <a:gd name="T5" fmla="*/ 35947 h 3987165"/>
                <a:gd name="T6" fmla="*/ 1537511 w 3016250"/>
                <a:gd name="T7" fmla="*/ 67172 h 3987165"/>
                <a:gd name="T8" fmla="*/ 1670011 w 3016250"/>
                <a:gd name="T9" fmla="*/ 107529 h 3987165"/>
                <a:gd name="T10" fmla="*/ 1798433 w 3016250"/>
                <a:gd name="T11" fmla="*/ 156664 h 3987165"/>
                <a:gd name="T12" fmla="*/ 1922423 w 3016250"/>
                <a:gd name="T13" fmla="*/ 214225 h 3987165"/>
                <a:gd name="T14" fmla="*/ 2041630 w 3016250"/>
                <a:gd name="T15" fmla="*/ 279860 h 3987165"/>
                <a:gd name="T16" fmla="*/ 2155700 w 3016250"/>
                <a:gd name="T17" fmla="*/ 353216 h 3987165"/>
                <a:gd name="T18" fmla="*/ 2264282 w 3016250"/>
                <a:gd name="T19" fmla="*/ 433940 h 3987165"/>
                <a:gd name="T20" fmla="*/ 2367023 w 3016250"/>
                <a:gd name="T21" fmla="*/ 521680 h 3987165"/>
                <a:gd name="T22" fmla="*/ 2463570 w 3016250"/>
                <a:gd name="T23" fmla="*/ 616085 h 3987165"/>
                <a:gd name="T24" fmla="*/ 2553570 w 3016250"/>
                <a:gd name="T25" fmla="*/ 716800 h 3987165"/>
                <a:gd name="T26" fmla="*/ 2636673 w 3016250"/>
                <a:gd name="T27" fmla="*/ 823474 h 3987165"/>
                <a:gd name="T28" fmla="*/ 2712524 w 3016250"/>
                <a:gd name="T29" fmla="*/ 935754 h 3987165"/>
                <a:gd name="T30" fmla="*/ 2780771 w 3016250"/>
                <a:gd name="T31" fmla="*/ 1053288 h 3987165"/>
                <a:gd name="T32" fmla="*/ 2841063 w 3016250"/>
                <a:gd name="T33" fmla="*/ 1175723 h 3987165"/>
                <a:gd name="T34" fmla="*/ 2893046 w 3016250"/>
                <a:gd name="T35" fmla="*/ 1302706 h 3987165"/>
                <a:gd name="T36" fmla="*/ 2936368 w 3016250"/>
                <a:gd name="T37" fmla="*/ 1433886 h 3987165"/>
                <a:gd name="T38" fmla="*/ 2970676 w 3016250"/>
                <a:gd name="T39" fmla="*/ 1568910 h 3987165"/>
                <a:gd name="T40" fmla="*/ 2995619 w 3016250"/>
                <a:gd name="T41" fmla="*/ 1707425 h 3987165"/>
                <a:gd name="T42" fmla="*/ 3010843 w 3016250"/>
                <a:gd name="T43" fmla="*/ 1849078 h 3987165"/>
                <a:gd name="T44" fmla="*/ 3015996 w 3016250"/>
                <a:gd name="T45" fmla="*/ 1993519 h 3987165"/>
                <a:gd name="T46" fmla="*/ 3010843 w 3016250"/>
                <a:gd name="T47" fmla="*/ 2137959 h 3987165"/>
                <a:gd name="T48" fmla="*/ 2995619 w 3016250"/>
                <a:gd name="T49" fmla="*/ 2279613 h 3987165"/>
                <a:gd name="T50" fmla="*/ 2970676 w 3016250"/>
                <a:gd name="T51" fmla="*/ 2418128 h 3987165"/>
                <a:gd name="T52" fmla="*/ 2936368 w 3016250"/>
                <a:gd name="T53" fmla="*/ 2553153 h 3987165"/>
                <a:gd name="T54" fmla="*/ 2893046 w 3016250"/>
                <a:gd name="T55" fmla="*/ 2684334 h 3987165"/>
                <a:gd name="T56" fmla="*/ 2841063 w 3016250"/>
                <a:gd name="T57" fmla="*/ 2811319 h 3987165"/>
                <a:gd name="T58" fmla="*/ 2780771 w 3016250"/>
                <a:gd name="T59" fmla="*/ 2933755 h 3987165"/>
                <a:gd name="T60" fmla="*/ 2712524 w 3016250"/>
                <a:gd name="T61" fmla="*/ 3051290 h 3987165"/>
                <a:gd name="T62" fmla="*/ 2636673 w 3016250"/>
                <a:gd name="T63" fmla="*/ 3163572 h 3987165"/>
                <a:gd name="T64" fmla="*/ 2553570 w 3016250"/>
                <a:gd name="T65" fmla="*/ 3270248 h 3987165"/>
                <a:gd name="T66" fmla="*/ 2463570 w 3016250"/>
                <a:gd name="T67" fmla="*/ 3370965 h 3987165"/>
                <a:gd name="T68" fmla="*/ 2367023 w 3016250"/>
                <a:gd name="T69" fmla="*/ 3465370 h 3987165"/>
                <a:gd name="T70" fmla="*/ 2264282 w 3016250"/>
                <a:gd name="T71" fmla="*/ 3553113 h 3987165"/>
                <a:gd name="T72" fmla="*/ 2155700 w 3016250"/>
                <a:gd name="T73" fmla="*/ 3633839 h 3987165"/>
                <a:gd name="T74" fmla="*/ 2041630 w 3016250"/>
                <a:gd name="T75" fmla="*/ 3707196 h 3987165"/>
                <a:gd name="T76" fmla="*/ 1922423 w 3016250"/>
                <a:gd name="T77" fmla="*/ 3772832 h 3987165"/>
                <a:gd name="T78" fmla="*/ 1798433 w 3016250"/>
                <a:gd name="T79" fmla="*/ 3830395 h 3987165"/>
                <a:gd name="T80" fmla="*/ 1670011 w 3016250"/>
                <a:gd name="T81" fmla="*/ 3879531 h 3987165"/>
                <a:gd name="T82" fmla="*/ 1537511 w 3016250"/>
                <a:gd name="T83" fmla="*/ 3919888 h 3987165"/>
                <a:gd name="T84" fmla="*/ 1401284 w 3016250"/>
                <a:gd name="T85" fmla="*/ 3951115 h 3987165"/>
                <a:gd name="T86" fmla="*/ 1261684 w 3016250"/>
                <a:gd name="T87" fmla="*/ 3972857 h 3987165"/>
                <a:gd name="T88" fmla="*/ 1119062 w 3016250"/>
                <a:gd name="T89" fmla="*/ 3984764 h 3987165"/>
                <a:gd name="T90" fmla="*/ 971091 w 3016250"/>
                <a:gd name="T91" fmla="*/ 3986401 h 3987165"/>
                <a:gd name="T92" fmla="*/ 817728 w 3016250"/>
                <a:gd name="T93" fmla="*/ 3976520 h 3987165"/>
                <a:gd name="T94" fmla="*/ 666063 w 3016250"/>
                <a:gd name="T95" fmla="*/ 3954939 h 3987165"/>
                <a:gd name="T96" fmla="*/ 516751 w 3016250"/>
                <a:gd name="T97" fmla="*/ 3921841 h 3987165"/>
                <a:gd name="T98" fmla="*/ 370448 w 3016250"/>
                <a:gd name="T99" fmla="*/ 3877406 h 3987165"/>
                <a:gd name="T100" fmla="*/ 227809 w 3016250"/>
                <a:gd name="T101" fmla="*/ 3821816 h 3987165"/>
                <a:gd name="T102" fmla="*/ 89489 w 3016250"/>
                <a:gd name="T103" fmla="*/ 3755252 h 3987165"/>
                <a:gd name="T104" fmla="*/ 1022476 w 3016250"/>
                <a:gd name="T105" fmla="*/ 1993519 h 3987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6250" h="3987165">
                  <a:moveTo>
                    <a:pt x="1022476" y="0"/>
                  </a:moveTo>
                  <a:lnTo>
                    <a:pt x="1070911" y="576"/>
                  </a:lnTo>
                  <a:lnTo>
                    <a:pt x="1119062" y="2298"/>
                  </a:lnTo>
                  <a:lnTo>
                    <a:pt x="1166917" y="5152"/>
                  </a:lnTo>
                  <a:lnTo>
                    <a:pt x="1214461" y="9126"/>
                  </a:lnTo>
                  <a:lnTo>
                    <a:pt x="1261684" y="14205"/>
                  </a:lnTo>
                  <a:lnTo>
                    <a:pt x="1308570" y="20376"/>
                  </a:lnTo>
                  <a:lnTo>
                    <a:pt x="1355108" y="27628"/>
                  </a:lnTo>
                  <a:lnTo>
                    <a:pt x="1401284" y="35947"/>
                  </a:lnTo>
                  <a:lnTo>
                    <a:pt x="1447085" y="45319"/>
                  </a:lnTo>
                  <a:lnTo>
                    <a:pt x="1492498" y="55732"/>
                  </a:lnTo>
                  <a:lnTo>
                    <a:pt x="1537511" y="67172"/>
                  </a:lnTo>
                  <a:lnTo>
                    <a:pt x="1582109" y="79627"/>
                  </a:lnTo>
                  <a:lnTo>
                    <a:pt x="1626280" y="93084"/>
                  </a:lnTo>
                  <a:lnTo>
                    <a:pt x="1670011" y="107529"/>
                  </a:lnTo>
                  <a:lnTo>
                    <a:pt x="1713289" y="122949"/>
                  </a:lnTo>
                  <a:lnTo>
                    <a:pt x="1756100" y="139332"/>
                  </a:lnTo>
                  <a:lnTo>
                    <a:pt x="1798433" y="156664"/>
                  </a:lnTo>
                  <a:lnTo>
                    <a:pt x="1840272" y="174932"/>
                  </a:lnTo>
                  <a:lnTo>
                    <a:pt x="1881607" y="194124"/>
                  </a:lnTo>
                  <a:lnTo>
                    <a:pt x="1922423" y="214225"/>
                  </a:lnTo>
                  <a:lnTo>
                    <a:pt x="1962707" y="235224"/>
                  </a:lnTo>
                  <a:lnTo>
                    <a:pt x="2002447" y="257106"/>
                  </a:lnTo>
                  <a:lnTo>
                    <a:pt x="2041630" y="279860"/>
                  </a:lnTo>
                  <a:lnTo>
                    <a:pt x="2080241" y="303471"/>
                  </a:lnTo>
                  <a:lnTo>
                    <a:pt x="2118269" y="327928"/>
                  </a:lnTo>
                  <a:lnTo>
                    <a:pt x="2155700" y="353216"/>
                  </a:lnTo>
                  <a:lnTo>
                    <a:pt x="2192521" y="379322"/>
                  </a:lnTo>
                  <a:lnTo>
                    <a:pt x="2228720" y="406235"/>
                  </a:lnTo>
                  <a:lnTo>
                    <a:pt x="2264282" y="433940"/>
                  </a:lnTo>
                  <a:lnTo>
                    <a:pt x="2299195" y="462425"/>
                  </a:lnTo>
                  <a:lnTo>
                    <a:pt x="2333446" y="491676"/>
                  </a:lnTo>
                  <a:lnTo>
                    <a:pt x="2367023" y="521680"/>
                  </a:lnTo>
                  <a:lnTo>
                    <a:pt x="2399910" y="552425"/>
                  </a:lnTo>
                  <a:lnTo>
                    <a:pt x="2432097" y="583898"/>
                  </a:lnTo>
                  <a:lnTo>
                    <a:pt x="2463570" y="616085"/>
                  </a:lnTo>
                  <a:lnTo>
                    <a:pt x="2494315" y="648972"/>
                  </a:lnTo>
                  <a:lnTo>
                    <a:pt x="2524319" y="682549"/>
                  </a:lnTo>
                  <a:lnTo>
                    <a:pt x="2553570" y="716800"/>
                  </a:lnTo>
                  <a:lnTo>
                    <a:pt x="2582055" y="751713"/>
                  </a:lnTo>
                  <a:lnTo>
                    <a:pt x="2609760" y="787275"/>
                  </a:lnTo>
                  <a:lnTo>
                    <a:pt x="2636673" y="823474"/>
                  </a:lnTo>
                  <a:lnTo>
                    <a:pt x="2662779" y="860295"/>
                  </a:lnTo>
                  <a:lnTo>
                    <a:pt x="2688067" y="897726"/>
                  </a:lnTo>
                  <a:lnTo>
                    <a:pt x="2712524" y="935754"/>
                  </a:lnTo>
                  <a:lnTo>
                    <a:pt x="2736135" y="974365"/>
                  </a:lnTo>
                  <a:lnTo>
                    <a:pt x="2758889" y="1013548"/>
                  </a:lnTo>
                  <a:lnTo>
                    <a:pt x="2780771" y="1053288"/>
                  </a:lnTo>
                  <a:lnTo>
                    <a:pt x="2801770" y="1093572"/>
                  </a:lnTo>
                  <a:lnTo>
                    <a:pt x="2821871" y="1134388"/>
                  </a:lnTo>
                  <a:lnTo>
                    <a:pt x="2841063" y="1175723"/>
                  </a:lnTo>
                  <a:lnTo>
                    <a:pt x="2859331" y="1217562"/>
                  </a:lnTo>
                  <a:lnTo>
                    <a:pt x="2876663" y="1259895"/>
                  </a:lnTo>
                  <a:lnTo>
                    <a:pt x="2893046" y="1302706"/>
                  </a:lnTo>
                  <a:lnTo>
                    <a:pt x="2908466" y="1345984"/>
                  </a:lnTo>
                  <a:lnTo>
                    <a:pt x="2922911" y="1389715"/>
                  </a:lnTo>
                  <a:lnTo>
                    <a:pt x="2936368" y="1433886"/>
                  </a:lnTo>
                  <a:lnTo>
                    <a:pt x="2948823" y="1478484"/>
                  </a:lnTo>
                  <a:lnTo>
                    <a:pt x="2960263" y="1523497"/>
                  </a:lnTo>
                  <a:lnTo>
                    <a:pt x="2970676" y="1568910"/>
                  </a:lnTo>
                  <a:lnTo>
                    <a:pt x="2980048" y="1614711"/>
                  </a:lnTo>
                  <a:lnTo>
                    <a:pt x="2988367" y="1660887"/>
                  </a:lnTo>
                  <a:lnTo>
                    <a:pt x="2995619" y="1707425"/>
                  </a:lnTo>
                  <a:lnTo>
                    <a:pt x="3001790" y="1754311"/>
                  </a:lnTo>
                  <a:lnTo>
                    <a:pt x="3006869" y="1801534"/>
                  </a:lnTo>
                  <a:lnTo>
                    <a:pt x="3010843" y="1849078"/>
                  </a:lnTo>
                  <a:lnTo>
                    <a:pt x="3013697" y="1896933"/>
                  </a:lnTo>
                  <a:lnTo>
                    <a:pt x="3015419" y="1945084"/>
                  </a:lnTo>
                  <a:lnTo>
                    <a:pt x="3015996" y="1993519"/>
                  </a:lnTo>
                  <a:lnTo>
                    <a:pt x="3015419" y="2041953"/>
                  </a:lnTo>
                  <a:lnTo>
                    <a:pt x="3013697" y="2090104"/>
                  </a:lnTo>
                  <a:lnTo>
                    <a:pt x="3010843" y="2137959"/>
                  </a:lnTo>
                  <a:lnTo>
                    <a:pt x="3006869" y="2185504"/>
                  </a:lnTo>
                  <a:lnTo>
                    <a:pt x="3001790" y="2232726"/>
                  </a:lnTo>
                  <a:lnTo>
                    <a:pt x="2995619" y="2279613"/>
                  </a:lnTo>
                  <a:lnTo>
                    <a:pt x="2988367" y="2326151"/>
                  </a:lnTo>
                  <a:lnTo>
                    <a:pt x="2980048" y="2372327"/>
                  </a:lnTo>
                  <a:lnTo>
                    <a:pt x="2970676" y="2418128"/>
                  </a:lnTo>
                  <a:lnTo>
                    <a:pt x="2960263" y="2463542"/>
                  </a:lnTo>
                  <a:lnTo>
                    <a:pt x="2948823" y="2508554"/>
                  </a:lnTo>
                  <a:lnTo>
                    <a:pt x="2936368" y="2553153"/>
                  </a:lnTo>
                  <a:lnTo>
                    <a:pt x="2922911" y="2597324"/>
                  </a:lnTo>
                  <a:lnTo>
                    <a:pt x="2908466" y="2641056"/>
                  </a:lnTo>
                  <a:lnTo>
                    <a:pt x="2893046" y="2684334"/>
                  </a:lnTo>
                  <a:lnTo>
                    <a:pt x="2876663" y="2727146"/>
                  </a:lnTo>
                  <a:lnTo>
                    <a:pt x="2859331" y="2769479"/>
                  </a:lnTo>
                  <a:lnTo>
                    <a:pt x="2841063" y="2811319"/>
                  </a:lnTo>
                  <a:lnTo>
                    <a:pt x="2821871" y="2852654"/>
                  </a:lnTo>
                  <a:lnTo>
                    <a:pt x="2801770" y="2893470"/>
                  </a:lnTo>
                  <a:lnTo>
                    <a:pt x="2780771" y="2933755"/>
                  </a:lnTo>
                  <a:lnTo>
                    <a:pt x="2758889" y="2973496"/>
                  </a:lnTo>
                  <a:lnTo>
                    <a:pt x="2736135" y="3012678"/>
                  </a:lnTo>
                  <a:lnTo>
                    <a:pt x="2712524" y="3051290"/>
                  </a:lnTo>
                  <a:lnTo>
                    <a:pt x="2688067" y="3089319"/>
                  </a:lnTo>
                  <a:lnTo>
                    <a:pt x="2662779" y="3126750"/>
                  </a:lnTo>
                  <a:lnTo>
                    <a:pt x="2636673" y="3163572"/>
                  </a:lnTo>
                  <a:lnTo>
                    <a:pt x="2609760" y="3199771"/>
                  </a:lnTo>
                  <a:lnTo>
                    <a:pt x="2582055" y="3235334"/>
                  </a:lnTo>
                  <a:lnTo>
                    <a:pt x="2553570" y="3270248"/>
                  </a:lnTo>
                  <a:lnTo>
                    <a:pt x="2524319" y="3304499"/>
                  </a:lnTo>
                  <a:lnTo>
                    <a:pt x="2494315" y="3338076"/>
                  </a:lnTo>
                  <a:lnTo>
                    <a:pt x="2463570" y="3370965"/>
                  </a:lnTo>
                  <a:lnTo>
                    <a:pt x="2432097" y="3403152"/>
                  </a:lnTo>
                  <a:lnTo>
                    <a:pt x="2399910" y="3434625"/>
                  </a:lnTo>
                  <a:lnTo>
                    <a:pt x="2367023" y="3465370"/>
                  </a:lnTo>
                  <a:lnTo>
                    <a:pt x="2333446" y="3495376"/>
                  </a:lnTo>
                  <a:lnTo>
                    <a:pt x="2299195" y="3524627"/>
                  </a:lnTo>
                  <a:lnTo>
                    <a:pt x="2264282" y="3553113"/>
                  </a:lnTo>
                  <a:lnTo>
                    <a:pt x="2228720" y="3580818"/>
                  </a:lnTo>
                  <a:lnTo>
                    <a:pt x="2192521" y="3607731"/>
                  </a:lnTo>
                  <a:lnTo>
                    <a:pt x="2155700" y="3633839"/>
                  </a:lnTo>
                  <a:lnTo>
                    <a:pt x="2118269" y="3659127"/>
                  </a:lnTo>
                  <a:lnTo>
                    <a:pt x="2080241" y="3683584"/>
                  </a:lnTo>
                  <a:lnTo>
                    <a:pt x="2041630" y="3707196"/>
                  </a:lnTo>
                  <a:lnTo>
                    <a:pt x="2002447" y="3729950"/>
                  </a:lnTo>
                  <a:lnTo>
                    <a:pt x="1962707" y="3751833"/>
                  </a:lnTo>
                  <a:lnTo>
                    <a:pt x="1922423" y="3772832"/>
                  </a:lnTo>
                  <a:lnTo>
                    <a:pt x="1881607" y="3792934"/>
                  </a:lnTo>
                  <a:lnTo>
                    <a:pt x="1840272" y="3812126"/>
                  </a:lnTo>
                  <a:lnTo>
                    <a:pt x="1798433" y="3830395"/>
                  </a:lnTo>
                  <a:lnTo>
                    <a:pt x="1756100" y="3847727"/>
                  </a:lnTo>
                  <a:lnTo>
                    <a:pt x="1713289" y="3864110"/>
                  </a:lnTo>
                  <a:lnTo>
                    <a:pt x="1670011" y="3879531"/>
                  </a:lnTo>
                  <a:lnTo>
                    <a:pt x="1626280" y="3893976"/>
                  </a:lnTo>
                  <a:lnTo>
                    <a:pt x="1582109" y="3907433"/>
                  </a:lnTo>
                  <a:lnTo>
                    <a:pt x="1537511" y="3919888"/>
                  </a:lnTo>
                  <a:lnTo>
                    <a:pt x="1492498" y="3931329"/>
                  </a:lnTo>
                  <a:lnTo>
                    <a:pt x="1447085" y="3941742"/>
                  </a:lnTo>
                  <a:lnTo>
                    <a:pt x="1401284" y="3951115"/>
                  </a:lnTo>
                  <a:lnTo>
                    <a:pt x="1355108" y="3959434"/>
                  </a:lnTo>
                  <a:lnTo>
                    <a:pt x="1308570" y="3966685"/>
                  </a:lnTo>
                  <a:lnTo>
                    <a:pt x="1261684" y="3972857"/>
                  </a:lnTo>
                  <a:lnTo>
                    <a:pt x="1214461" y="3977937"/>
                  </a:lnTo>
                  <a:lnTo>
                    <a:pt x="1166917" y="3981910"/>
                  </a:lnTo>
                  <a:lnTo>
                    <a:pt x="1119062" y="3984764"/>
                  </a:lnTo>
                  <a:lnTo>
                    <a:pt x="1070911" y="3986486"/>
                  </a:lnTo>
                  <a:lnTo>
                    <a:pt x="1022476" y="3987063"/>
                  </a:lnTo>
                  <a:lnTo>
                    <a:pt x="971091" y="3986401"/>
                  </a:lnTo>
                  <a:lnTo>
                    <a:pt x="919822" y="3984418"/>
                  </a:lnTo>
                  <a:lnTo>
                    <a:pt x="868693" y="3981122"/>
                  </a:lnTo>
                  <a:lnTo>
                    <a:pt x="817728" y="3976520"/>
                  </a:lnTo>
                  <a:lnTo>
                    <a:pt x="766952" y="3970617"/>
                  </a:lnTo>
                  <a:lnTo>
                    <a:pt x="716389" y="3963422"/>
                  </a:lnTo>
                  <a:lnTo>
                    <a:pt x="666063" y="3954939"/>
                  </a:lnTo>
                  <a:lnTo>
                    <a:pt x="615998" y="3945177"/>
                  </a:lnTo>
                  <a:lnTo>
                    <a:pt x="566220" y="3934142"/>
                  </a:lnTo>
                  <a:lnTo>
                    <a:pt x="516751" y="3921841"/>
                  </a:lnTo>
                  <a:lnTo>
                    <a:pt x="467616" y="3908280"/>
                  </a:lnTo>
                  <a:lnTo>
                    <a:pt x="418841" y="3893466"/>
                  </a:lnTo>
                  <a:lnTo>
                    <a:pt x="370448" y="3877406"/>
                  </a:lnTo>
                  <a:lnTo>
                    <a:pt x="322462" y="3860106"/>
                  </a:lnTo>
                  <a:lnTo>
                    <a:pt x="274907" y="3841574"/>
                  </a:lnTo>
                  <a:lnTo>
                    <a:pt x="227809" y="3821816"/>
                  </a:lnTo>
                  <a:lnTo>
                    <a:pt x="181190" y="3800838"/>
                  </a:lnTo>
                  <a:lnTo>
                    <a:pt x="135075" y="3778648"/>
                  </a:lnTo>
                  <a:lnTo>
                    <a:pt x="89489" y="3755252"/>
                  </a:lnTo>
                  <a:lnTo>
                    <a:pt x="44456" y="3730656"/>
                  </a:lnTo>
                  <a:lnTo>
                    <a:pt x="0" y="3704869"/>
                  </a:lnTo>
                  <a:lnTo>
                    <a:pt x="1022476" y="1993519"/>
                  </a:lnTo>
                  <a:lnTo>
                    <a:pt x="1022476" y="0"/>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21548" name="object 9">
              <a:extLst>
                <a:ext uri="{FF2B5EF4-FFF2-40B4-BE49-F238E27FC236}">
                  <a16:creationId xmlns:a16="http://schemas.microsoft.com/office/drawing/2014/main" id="{60A6FDAF-A466-49F3-AC3C-016C1DBDD7ED}"/>
                </a:ext>
              </a:extLst>
            </p:cNvPr>
            <p:cNvSpPr>
              <a:spLocks/>
            </p:cNvSpPr>
            <p:nvPr/>
          </p:nvSpPr>
          <p:spPr bwMode="auto">
            <a:xfrm>
              <a:off x="1491470" y="3305302"/>
              <a:ext cx="1993900" cy="2494915"/>
            </a:xfrm>
            <a:custGeom>
              <a:avLst/>
              <a:gdLst>
                <a:gd name="T0" fmla="*/ 141986 w 1993900"/>
                <a:gd name="T1" fmla="*/ 45230 h 2494915"/>
                <a:gd name="T2" fmla="*/ 108161 w 1993900"/>
                <a:gd name="T3" fmla="*/ 136336 h 2494915"/>
                <a:gd name="T4" fmla="*/ 79026 w 1993900"/>
                <a:gd name="T5" fmla="*/ 228176 h 2494915"/>
                <a:gd name="T6" fmla="*/ 54532 w 1993900"/>
                <a:gd name="T7" fmla="*/ 320602 h 2494915"/>
                <a:gd name="T8" fmla="*/ 34632 w 1993900"/>
                <a:gd name="T9" fmla="*/ 413466 h 2494915"/>
                <a:gd name="T10" fmla="*/ 19277 w 1993900"/>
                <a:gd name="T11" fmla="*/ 506619 h 2494915"/>
                <a:gd name="T12" fmla="*/ 8419 w 1993900"/>
                <a:gd name="T13" fmla="*/ 599912 h 2494915"/>
                <a:gd name="T14" fmla="*/ 2009 w 1993900"/>
                <a:gd name="T15" fmla="*/ 693197 h 2494915"/>
                <a:gd name="T16" fmla="*/ 0 w 1993900"/>
                <a:gd name="T17" fmla="*/ 786325 h 2494915"/>
                <a:gd name="T18" fmla="*/ 2342 w 1993900"/>
                <a:gd name="T19" fmla="*/ 879148 h 2494915"/>
                <a:gd name="T20" fmla="*/ 8988 w 1993900"/>
                <a:gd name="T21" fmla="*/ 971517 h 2494915"/>
                <a:gd name="T22" fmla="*/ 19889 w 1993900"/>
                <a:gd name="T23" fmla="*/ 1063284 h 2494915"/>
                <a:gd name="T24" fmla="*/ 34997 w 1993900"/>
                <a:gd name="T25" fmla="*/ 1154300 h 2494915"/>
                <a:gd name="T26" fmla="*/ 54264 w 1993900"/>
                <a:gd name="T27" fmla="*/ 1244416 h 2494915"/>
                <a:gd name="T28" fmla="*/ 77642 w 1993900"/>
                <a:gd name="T29" fmla="*/ 1333484 h 2494915"/>
                <a:gd name="T30" fmla="*/ 105081 w 1993900"/>
                <a:gd name="T31" fmla="*/ 1421355 h 2494915"/>
                <a:gd name="T32" fmla="*/ 136535 w 1993900"/>
                <a:gd name="T33" fmla="*/ 1507881 h 2494915"/>
                <a:gd name="T34" fmla="*/ 171954 w 1993900"/>
                <a:gd name="T35" fmla="*/ 1592913 h 2494915"/>
                <a:gd name="T36" fmla="*/ 211291 w 1993900"/>
                <a:gd name="T37" fmla="*/ 1676303 h 2494915"/>
                <a:gd name="T38" fmla="*/ 254497 w 1993900"/>
                <a:gd name="T39" fmla="*/ 1757902 h 2494915"/>
                <a:gd name="T40" fmla="*/ 301524 w 1993900"/>
                <a:gd name="T41" fmla="*/ 1837561 h 2494915"/>
                <a:gd name="T42" fmla="*/ 352323 w 1993900"/>
                <a:gd name="T43" fmla="*/ 1915131 h 2494915"/>
                <a:gd name="T44" fmla="*/ 406846 w 1993900"/>
                <a:gd name="T45" fmla="*/ 1990466 h 2494915"/>
                <a:gd name="T46" fmla="*/ 465045 w 1993900"/>
                <a:gd name="T47" fmla="*/ 2063414 h 2494915"/>
                <a:gd name="T48" fmla="*/ 526873 w 1993900"/>
                <a:gd name="T49" fmla="*/ 2133829 h 2494915"/>
                <a:gd name="T50" fmla="*/ 592279 w 1993900"/>
                <a:gd name="T51" fmla="*/ 2201562 h 2494915"/>
                <a:gd name="T52" fmla="*/ 661217 w 1993900"/>
                <a:gd name="T53" fmla="*/ 2266463 h 2494915"/>
                <a:gd name="T54" fmla="*/ 733637 w 1993900"/>
                <a:gd name="T55" fmla="*/ 2328385 h 2494915"/>
                <a:gd name="T56" fmla="*/ 809492 w 1993900"/>
                <a:gd name="T57" fmla="*/ 2387179 h 2494915"/>
                <a:gd name="T58" fmla="*/ 888733 w 1993900"/>
                <a:gd name="T59" fmla="*/ 2442696 h 2494915"/>
                <a:gd name="T60" fmla="*/ 971313 w 1993900"/>
                <a:gd name="T61" fmla="*/ 2494788 h 2494915"/>
                <a:gd name="T62" fmla="*/ 160672 w 1993900"/>
                <a:gd name="T63" fmla="*/ 0 h 249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3900" h="2494915">
                  <a:moveTo>
                    <a:pt x="160672" y="0"/>
                  </a:moveTo>
                  <a:lnTo>
                    <a:pt x="141986" y="45230"/>
                  </a:lnTo>
                  <a:lnTo>
                    <a:pt x="124484" y="90682"/>
                  </a:lnTo>
                  <a:lnTo>
                    <a:pt x="108161" y="136336"/>
                  </a:lnTo>
                  <a:lnTo>
                    <a:pt x="93010" y="182173"/>
                  </a:lnTo>
                  <a:lnTo>
                    <a:pt x="79026" y="228176"/>
                  </a:lnTo>
                  <a:lnTo>
                    <a:pt x="66202" y="274325"/>
                  </a:lnTo>
                  <a:lnTo>
                    <a:pt x="54532" y="320602"/>
                  </a:lnTo>
                  <a:lnTo>
                    <a:pt x="44011" y="366988"/>
                  </a:lnTo>
                  <a:lnTo>
                    <a:pt x="34632" y="413466"/>
                  </a:lnTo>
                  <a:lnTo>
                    <a:pt x="26390" y="460015"/>
                  </a:lnTo>
                  <a:lnTo>
                    <a:pt x="19277" y="506619"/>
                  </a:lnTo>
                  <a:lnTo>
                    <a:pt x="13289" y="553257"/>
                  </a:lnTo>
                  <a:lnTo>
                    <a:pt x="8419" y="599912"/>
                  </a:lnTo>
                  <a:lnTo>
                    <a:pt x="4661" y="646565"/>
                  </a:lnTo>
                  <a:lnTo>
                    <a:pt x="2009" y="693197"/>
                  </a:lnTo>
                  <a:lnTo>
                    <a:pt x="457" y="739790"/>
                  </a:lnTo>
                  <a:lnTo>
                    <a:pt x="0" y="786325"/>
                  </a:lnTo>
                  <a:lnTo>
                    <a:pt x="630" y="832784"/>
                  </a:lnTo>
                  <a:lnTo>
                    <a:pt x="2342" y="879148"/>
                  </a:lnTo>
                  <a:lnTo>
                    <a:pt x="5130" y="925399"/>
                  </a:lnTo>
                  <a:lnTo>
                    <a:pt x="8988" y="971517"/>
                  </a:lnTo>
                  <a:lnTo>
                    <a:pt x="13909" y="1017485"/>
                  </a:lnTo>
                  <a:lnTo>
                    <a:pt x="19889" y="1063284"/>
                  </a:lnTo>
                  <a:lnTo>
                    <a:pt x="26920" y="1108895"/>
                  </a:lnTo>
                  <a:lnTo>
                    <a:pt x="34997" y="1154300"/>
                  </a:lnTo>
                  <a:lnTo>
                    <a:pt x="44114" y="1199480"/>
                  </a:lnTo>
                  <a:lnTo>
                    <a:pt x="54264" y="1244416"/>
                  </a:lnTo>
                  <a:lnTo>
                    <a:pt x="65442" y="1289090"/>
                  </a:lnTo>
                  <a:lnTo>
                    <a:pt x="77642" y="1333484"/>
                  </a:lnTo>
                  <a:lnTo>
                    <a:pt x="90857" y="1377578"/>
                  </a:lnTo>
                  <a:lnTo>
                    <a:pt x="105081" y="1421355"/>
                  </a:lnTo>
                  <a:lnTo>
                    <a:pt x="120309" y="1464796"/>
                  </a:lnTo>
                  <a:lnTo>
                    <a:pt x="136535" y="1507881"/>
                  </a:lnTo>
                  <a:lnTo>
                    <a:pt x="153752" y="1550593"/>
                  </a:lnTo>
                  <a:lnTo>
                    <a:pt x="171954" y="1592913"/>
                  </a:lnTo>
                  <a:lnTo>
                    <a:pt x="191136" y="1634823"/>
                  </a:lnTo>
                  <a:lnTo>
                    <a:pt x="211291" y="1676303"/>
                  </a:lnTo>
                  <a:lnTo>
                    <a:pt x="232413" y="1717335"/>
                  </a:lnTo>
                  <a:lnTo>
                    <a:pt x="254497" y="1757902"/>
                  </a:lnTo>
                  <a:lnTo>
                    <a:pt x="277536" y="1797983"/>
                  </a:lnTo>
                  <a:lnTo>
                    <a:pt x="301524" y="1837561"/>
                  </a:lnTo>
                  <a:lnTo>
                    <a:pt x="326455" y="1876616"/>
                  </a:lnTo>
                  <a:lnTo>
                    <a:pt x="352323" y="1915131"/>
                  </a:lnTo>
                  <a:lnTo>
                    <a:pt x="379122" y="1953087"/>
                  </a:lnTo>
                  <a:lnTo>
                    <a:pt x="406846" y="1990466"/>
                  </a:lnTo>
                  <a:lnTo>
                    <a:pt x="435489" y="2027247"/>
                  </a:lnTo>
                  <a:lnTo>
                    <a:pt x="465045" y="2063414"/>
                  </a:lnTo>
                  <a:lnTo>
                    <a:pt x="495509" y="2098948"/>
                  </a:lnTo>
                  <a:lnTo>
                    <a:pt x="526873" y="2133829"/>
                  </a:lnTo>
                  <a:lnTo>
                    <a:pt x="559131" y="2168040"/>
                  </a:lnTo>
                  <a:lnTo>
                    <a:pt x="592279" y="2201562"/>
                  </a:lnTo>
                  <a:lnTo>
                    <a:pt x="626309" y="2234376"/>
                  </a:lnTo>
                  <a:lnTo>
                    <a:pt x="661217" y="2266463"/>
                  </a:lnTo>
                  <a:lnTo>
                    <a:pt x="696995" y="2297806"/>
                  </a:lnTo>
                  <a:lnTo>
                    <a:pt x="733637" y="2328385"/>
                  </a:lnTo>
                  <a:lnTo>
                    <a:pt x="771138" y="2358182"/>
                  </a:lnTo>
                  <a:lnTo>
                    <a:pt x="809492" y="2387179"/>
                  </a:lnTo>
                  <a:lnTo>
                    <a:pt x="848692" y="2415356"/>
                  </a:lnTo>
                  <a:lnTo>
                    <a:pt x="888733" y="2442696"/>
                  </a:lnTo>
                  <a:lnTo>
                    <a:pt x="929609" y="2469179"/>
                  </a:lnTo>
                  <a:lnTo>
                    <a:pt x="971313" y="2494788"/>
                  </a:lnTo>
                  <a:lnTo>
                    <a:pt x="1993790" y="783463"/>
                  </a:lnTo>
                  <a:lnTo>
                    <a:pt x="160672" y="0"/>
                  </a:lnTo>
                  <a:close/>
                </a:path>
              </a:pathLst>
            </a:custGeom>
            <a:solidFill>
              <a:srgbClr val="D41C5A">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49" name="object 10">
              <a:extLst>
                <a:ext uri="{FF2B5EF4-FFF2-40B4-BE49-F238E27FC236}">
                  <a16:creationId xmlns:a16="http://schemas.microsoft.com/office/drawing/2014/main" id="{14C8DE23-6C84-4BDF-AB54-47759A51633D}"/>
                </a:ext>
              </a:extLst>
            </p:cNvPr>
            <p:cNvSpPr>
              <a:spLocks/>
            </p:cNvSpPr>
            <p:nvPr/>
          </p:nvSpPr>
          <p:spPr bwMode="auto">
            <a:xfrm>
              <a:off x="1491470" y="3305302"/>
              <a:ext cx="1993900" cy="2494915"/>
            </a:xfrm>
            <a:custGeom>
              <a:avLst/>
              <a:gdLst>
                <a:gd name="T0" fmla="*/ 929609 w 1993900"/>
                <a:gd name="T1" fmla="*/ 2469179 h 2494915"/>
                <a:gd name="T2" fmla="*/ 848692 w 1993900"/>
                <a:gd name="T3" fmla="*/ 2415356 h 2494915"/>
                <a:gd name="T4" fmla="*/ 771138 w 1993900"/>
                <a:gd name="T5" fmla="*/ 2358182 h 2494915"/>
                <a:gd name="T6" fmla="*/ 696995 w 1993900"/>
                <a:gd name="T7" fmla="*/ 2297806 h 2494915"/>
                <a:gd name="T8" fmla="*/ 626309 w 1993900"/>
                <a:gd name="T9" fmla="*/ 2234376 h 2494915"/>
                <a:gd name="T10" fmla="*/ 559131 w 1993900"/>
                <a:gd name="T11" fmla="*/ 2168040 h 2494915"/>
                <a:gd name="T12" fmla="*/ 495509 w 1993900"/>
                <a:gd name="T13" fmla="*/ 2098948 h 2494915"/>
                <a:gd name="T14" fmla="*/ 435489 w 1993900"/>
                <a:gd name="T15" fmla="*/ 2027247 h 2494915"/>
                <a:gd name="T16" fmla="*/ 379122 w 1993900"/>
                <a:gd name="T17" fmla="*/ 1953087 h 2494915"/>
                <a:gd name="T18" fmla="*/ 326455 w 1993900"/>
                <a:gd name="T19" fmla="*/ 1876616 h 2494915"/>
                <a:gd name="T20" fmla="*/ 277536 w 1993900"/>
                <a:gd name="T21" fmla="*/ 1797983 h 2494915"/>
                <a:gd name="T22" fmla="*/ 232413 w 1993900"/>
                <a:gd name="T23" fmla="*/ 1717335 h 2494915"/>
                <a:gd name="T24" fmla="*/ 191136 w 1993900"/>
                <a:gd name="T25" fmla="*/ 1634823 h 2494915"/>
                <a:gd name="T26" fmla="*/ 153752 w 1993900"/>
                <a:gd name="T27" fmla="*/ 1550593 h 2494915"/>
                <a:gd name="T28" fmla="*/ 120309 w 1993900"/>
                <a:gd name="T29" fmla="*/ 1464796 h 2494915"/>
                <a:gd name="T30" fmla="*/ 90857 w 1993900"/>
                <a:gd name="T31" fmla="*/ 1377578 h 2494915"/>
                <a:gd name="T32" fmla="*/ 65442 w 1993900"/>
                <a:gd name="T33" fmla="*/ 1289090 h 2494915"/>
                <a:gd name="T34" fmla="*/ 44114 w 1993900"/>
                <a:gd name="T35" fmla="*/ 1199480 h 2494915"/>
                <a:gd name="T36" fmla="*/ 26920 w 1993900"/>
                <a:gd name="T37" fmla="*/ 1108895 h 2494915"/>
                <a:gd name="T38" fmla="*/ 13909 w 1993900"/>
                <a:gd name="T39" fmla="*/ 1017485 h 2494915"/>
                <a:gd name="T40" fmla="*/ 5130 w 1993900"/>
                <a:gd name="T41" fmla="*/ 925399 h 2494915"/>
                <a:gd name="T42" fmla="*/ 630 w 1993900"/>
                <a:gd name="T43" fmla="*/ 832784 h 2494915"/>
                <a:gd name="T44" fmla="*/ 457 w 1993900"/>
                <a:gd name="T45" fmla="*/ 739790 h 2494915"/>
                <a:gd name="T46" fmla="*/ 4661 w 1993900"/>
                <a:gd name="T47" fmla="*/ 646565 h 2494915"/>
                <a:gd name="T48" fmla="*/ 13289 w 1993900"/>
                <a:gd name="T49" fmla="*/ 553257 h 2494915"/>
                <a:gd name="T50" fmla="*/ 26390 w 1993900"/>
                <a:gd name="T51" fmla="*/ 460015 h 2494915"/>
                <a:gd name="T52" fmla="*/ 44011 w 1993900"/>
                <a:gd name="T53" fmla="*/ 366988 h 2494915"/>
                <a:gd name="T54" fmla="*/ 66202 w 1993900"/>
                <a:gd name="T55" fmla="*/ 274325 h 2494915"/>
                <a:gd name="T56" fmla="*/ 93010 w 1993900"/>
                <a:gd name="T57" fmla="*/ 182173 h 2494915"/>
                <a:gd name="T58" fmla="*/ 124484 w 1993900"/>
                <a:gd name="T59" fmla="*/ 90682 h 2494915"/>
                <a:gd name="T60" fmla="*/ 160672 w 1993900"/>
                <a:gd name="T61" fmla="*/ 0 h 2494915"/>
                <a:gd name="T62" fmla="*/ 971313 w 1993900"/>
                <a:gd name="T63" fmla="*/ 2494788 h 249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3900" h="2494915">
                  <a:moveTo>
                    <a:pt x="971313" y="2494788"/>
                  </a:moveTo>
                  <a:lnTo>
                    <a:pt x="929609" y="2469179"/>
                  </a:lnTo>
                  <a:lnTo>
                    <a:pt x="888733" y="2442696"/>
                  </a:lnTo>
                  <a:lnTo>
                    <a:pt x="848692" y="2415356"/>
                  </a:lnTo>
                  <a:lnTo>
                    <a:pt x="809492" y="2387179"/>
                  </a:lnTo>
                  <a:lnTo>
                    <a:pt x="771138" y="2358182"/>
                  </a:lnTo>
                  <a:lnTo>
                    <a:pt x="733637" y="2328385"/>
                  </a:lnTo>
                  <a:lnTo>
                    <a:pt x="696995" y="2297806"/>
                  </a:lnTo>
                  <a:lnTo>
                    <a:pt x="661217" y="2266463"/>
                  </a:lnTo>
                  <a:lnTo>
                    <a:pt x="626309" y="2234376"/>
                  </a:lnTo>
                  <a:lnTo>
                    <a:pt x="592279" y="2201562"/>
                  </a:lnTo>
                  <a:lnTo>
                    <a:pt x="559131" y="2168040"/>
                  </a:lnTo>
                  <a:lnTo>
                    <a:pt x="526873" y="2133829"/>
                  </a:lnTo>
                  <a:lnTo>
                    <a:pt x="495509" y="2098948"/>
                  </a:lnTo>
                  <a:lnTo>
                    <a:pt x="465045" y="2063414"/>
                  </a:lnTo>
                  <a:lnTo>
                    <a:pt x="435489" y="2027247"/>
                  </a:lnTo>
                  <a:lnTo>
                    <a:pt x="406846" y="1990466"/>
                  </a:lnTo>
                  <a:lnTo>
                    <a:pt x="379122" y="1953087"/>
                  </a:lnTo>
                  <a:lnTo>
                    <a:pt x="352323" y="1915131"/>
                  </a:lnTo>
                  <a:lnTo>
                    <a:pt x="326455" y="1876616"/>
                  </a:lnTo>
                  <a:lnTo>
                    <a:pt x="301524" y="1837561"/>
                  </a:lnTo>
                  <a:lnTo>
                    <a:pt x="277536" y="1797983"/>
                  </a:lnTo>
                  <a:lnTo>
                    <a:pt x="254497" y="1757902"/>
                  </a:lnTo>
                  <a:lnTo>
                    <a:pt x="232413" y="1717335"/>
                  </a:lnTo>
                  <a:lnTo>
                    <a:pt x="211291" y="1676303"/>
                  </a:lnTo>
                  <a:lnTo>
                    <a:pt x="191136" y="1634823"/>
                  </a:lnTo>
                  <a:lnTo>
                    <a:pt x="171954" y="1592913"/>
                  </a:lnTo>
                  <a:lnTo>
                    <a:pt x="153752" y="1550593"/>
                  </a:lnTo>
                  <a:lnTo>
                    <a:pt x="136535" y="1507881"/>
                  </a:lnTo>
                  <a:lnTo>
                    <a:pt x="120309" y="1464796"/>
                  </a:lnTo>
                  <a:lnTo>
                    <a:pt x="105081" y="1421355"/>
                  </a:lnTo>
                  <a:lnTo>
                    <a:pt x="90857" y="1377578"/>
                  </a:lnTo>
                  <a:lnTo>
                    <a:pt x="77642" y="1333484"/>
                  </a:lnTo>
                  <a:lnTo>
                    <a:pt x="65442" y="1289090"/>
                  </a:lnTo>
                  <a:lnTo>
                    <a:pt x="54264" y="1244416"/>
                  </a:lnTo>
                  <a:lnTo>
                    <a:pt x="44114" y="1199480"/>
                  </a:lnTo>
                  <a:lnTo>
                    <a:pt x="34997" y="1154300"/>
                  </a:lnTo>
                  <a:lnTo>
                    <a:pt x="26920" y="1108895"/>
                  </a:lnTo>
                  <a:lnTo>
                    <a:pt x="19889" y="1063284"/>
                  </a:lnTo>
                  <a:lnTo>
                    <a:pt x="13909" y="1017485"/>
                  </a:lnTo>
                  <a:lnTo>
                    <a:pt x="8988" y="971517"/>
                  </a:lnTo>
                  <a:lnTo>
                    <a:pt x="5130" y="925399"/>
                  </a:lnTo>
                  <a:lnTo>
                    <a:pt x="2342" y="879148"/>
                  </a:lnTo>
                  <a:lnTo>
                    <a:pt x="630" y="832784"/>
                  </a:lnTo>
                  <a:lnTo>
                    <a:pt x="0" y="786325"/>
                  </a:lnTo>
                  <a:lnTo>
                    <a:pt x="457" y="739790"/>
                  </a:lnTo>
                  <a:lnTo>
                    <a:pt x="2009" y="693197"/>
                  </a:lnTo>
                  <a:lnTo>
                    <a:pt x="4661" y="646565"/>
                  </a:lnTo>
                  <a:lnTo>
                    <a:pt x="8419" y="599912"/>
                  </a:lnTo>
                  <a:lnTo>
                    <a:pt x="13289" y="553257"/>
                  </a:lnTo>
                  <a:lnTo>
                    <a:pt x="19277" y="506619"/>
                  </a:lnTo>
                  <a:lnTo>
                    <a:pt x="26390" y="460015"/>
                  </a:lnTo>
                  <a:lnTo>
                    <a:pt x="34632" y="413466"/>
                  </a:lnTo>
                  <a:lnTo>
                    <a:pt x="44011" y="366988"/>
                  </a:lnTo>
                  <a:lnTo>
                    <a:pt x="54532" y="320602"/>
                  </a:lnTo>
                  <a:lnTo>
                    <a:pt x="66202" y="274325"/>
                  </a:lnTo>
                  <a:lnTo>
                    <a:pt x="79026" y="228176"/>
                  </a:lnTo>
                  <a:lnTo>
                    <a:pt x="93010" y="182173"/>
                  </a:lnTo>
                  <a:lnTo>
                    <a:pt x="108161" y="136336"/>
                  </a:lnTo>
                  <a:lnTo>
                    <a:pt x="124484" y="90682"/>
                  </a:lnTo>
                  <a:lnTo>
                    <a:pt x="141986" y="45230"/>
                  </a:lnTo>
                  <a:lnTo>
                    <a:pt x="160672" y="0"/>
                  </a:lnTo>
                  <a:lnTo>
                    <a:pt x="1993790" y="783463"/>
                  </a:lnTo>
                  <a:lnTo>
                    <a:pt x="971313" y="2494788"/>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21550" name="object 11">
              <a:extLst>
                <a:ext uri="{FF2B5EF4-FFF2-40B4-BE49-F238E27FC236}">
                  <a16:creationId xmlns:a16="http://schemas.microsoft.com/office/drawing/2014/main" id="{9AD96BF8-7357-432B-B3B6-2A77045EB622}"/>
                </a:ext>
              </a:extLst>
            </p:cNvPr>
            <p:cNvSpPr>
              <a:spLocks/>
            </p:cNvSpPr>
            <p:nvPr/>
          </p:nvSpPr>
          <p:spPr bwMode="auto">
            <a:xfrm>
              <a:off x="1671955" y="2281047"/>
              <a:ext cx="1833245" cy="1711325"/>
            </a:xfrm>
            <a:custGeom>
              <a:avLst/>
              <a:gdLst>
                <a:gd name="T0" fmla="*/ 810513 w 1833245"/>
                <a:gd name="T1" fmla="*/ 0 h 1711325"/>
                <a:gd name="T2" fmla="*/ 767530 w 1833245"/>
                <a:gd name="T3" fmla="*/ 26428 h 1711325"/>
                <a:gd name="T4" fmla="*/ 725306 w 1833245"/>
                <a:gd name="T5" fmla="*/ 53884 h 1711325"/>
                <a:gd name="T6" fmla="*/ 683858 w 1833245"/>
                <a:gd name="T7" fmla="*/ 82350 h 1711325"/>
                <a:gd name="T8" fmla="*/ 643200 w 1833245"/>
                <a:gd name="T9" fmla="*/ 111809 h 1711325"/>
                <a:gd name="T10" fmla="*/ 603349 w 1833245"/>
                <a:gd name="T11" fmla="*/ 142242 h 1711325"/>
                <a:gd name="T12" fmla="*/ 564321 w 1833245"/>
                <a:gd name="T13" fmla="*/ 173631 h 1711325"/>
                <a:gd name="T14" fmla="*/ 526130 w 1833245"/>
                <a:gd name="T15" fmla="*/ 205958 h 1711325"/>
                <a:gd name="T16" fmla="*/ 488794 w 1833245"/>
                <a:gd name="T17" fmla="*/ 239206 h 1711325"/>
                <a:gd name="T18" fmla="*/ 452328 w 1833245"/>
                <a:gd name="T19" fmla="*/ 273357 h 1711325"/>
                <a:gd name="T20" fmla="*/ 416746 w 1833245"/>
                <a:gd name="T21" fmla="*/ 308392 h 1711325"/>
                <a:gd name="T22" fmla="*/ 382067 w 1833245"/>
                <a:gd name="T23" fmla="*/ 344294 h 1711325"/>
                <a:gd name="T24" fmla="*/ 348304 w 1833245"/>
                <a:gd name="T25" fmla="*/ 381044 h 1711325"/>
                <a:gd name="T26" fmla="*/ 315474 w 1833245"/>
                <a:gd name="T27" fmla="*/ 418625 h 1711325"/>
                <a:gd name="T28" fmla="*/ 283592 w 1833245"/>
                <a:gd name="T29" fmla="*/ 457019 h 1711325"/>
                <a:gd name="T30" fmla="*/ 252675 w 1833245"/>
                <a:gd name="T31" fmla="*/ 496208 h 1711325"/>
                <a:gd name="T32" fmla="*/ 222737 w 1833245"/>
                <a:gd name="T33" fmla="*/ 536173 h 1711325"/>
                <a:gd name="T34" fmla="*/ 193796 w 1833245"/>
                <a:gd name="T35" fmla="*/ 576898 h 1711325"/>
                <a:gd name="T36" fmla="*/ 165865 w 1833245"/>
                <a:gd name="T37" fmla="*/ 618363 h 1711325"/>
                <a:gd name="T38" fmla="*/ 138963 w 1833245"/>
                <a:gd name="T39" fmla="*/ 660552 h 1711325"/>
                <a:gd name="T40" fmla="*/ 113103 w 1833245"/>
                <a:gd name="T41" fmla="*/ 703445 h 1711325"/>
                <a:gd name="T42" fmla="*/ 88302 w 1833245"/>
                <a:gd name="T43" fmla="*/ 747026 h 1711325"/>
                <a:gd name="T44" fmla="*/ 64575 w 1833245"/>
                <a:gd name="T45" fmla="*/ 791276 h 1711325"/>
                <a:gd name="T46" fmla="*/ 41938 w 1833245"/>
                <a:gd name="T47" fmla="*/ 836177 h 1711325"/>
                <a:gd name="T48" fmla="*/ 20408 w 1833245"/>
                <a:gd name="T49" fmla="*/ 881712 h 1711325"/>
                <a:gd name="T50" fmla="*/ 0 w 1833245"/>
                <a:gd name="T51" fmla="*/ 927862 h 1711325"/>
                <a:gd name="T52" fmla="*/ 1832991 w 1833245"/>
                <a:gd name="T53" fmla="*/ 1711325 h 1711325"/>
                <a:gd name="T54" fmla="*/ 810513 w 1833245"/>
                <a:gd name="T55" fmla="*/ 0 h 171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3245" h="1711325">
                  <a:moveTo>
                    <a:pt x="810513" y="0"/>
                  </a:moveTo>
                  <a:lnTo>
                    <a:pt x="767530" y="26428"/>
                  </a:lnTo>
                  <a:lnTo>
                    <a:pt x="725306" y="53884"/>
                  </a:lnTo>
                  <a:lnTo>
                    <a:pt x="683858" y="82350"/>
                  </a:lnTo>
                  <a:lnTo>
                    <a:pt x="643200" y="111809"/>
                  </a:lnTo>
                  <a:lnTo>
                    <a:pt x="603349" y="142242"/>
                  </a:lnTo>
                  <a:lnTo>
                    <a:pt x="564321" y="173631"/>
                  </a:lnTo>
                  <a:lnTo>
                    <a:pt x="526130" y="205958"/>
                  </a:lnTo>
                  <a:lnTo>
                    <a:pt x="488794" y="239206"/>
                  </a:lnTo>
                  <a:lnTo>
                    <a:pt x="452328" y="273357"/>
                  </a:lnTo>
                  <a:lnTo>
                    <a:pt x="416746" y="308392"/>
                  </a:lnTo>
                  <a:lnTo>
                    <a:pt x="382067" y="344294"/>
                  </a:lnTo>
                  <a:lnTo>
                    <a:pt x="348304" y="381044"/>
                  </a:lnTo>
                  <a:lnTo>
                    <a:pt x="315474" y="418625"/>
                  </a:lnTo>
                  <a:lnTo>
                    <a:pt x="283592" y="457019"/>
                  </a:lnTo>
                  <a:lnTo>
                    <a:pt x="252675" y="496208"/>
                  </a:lnTo>
                  <a:lnTo>
                    <a:pt x="222737" y="536173"/>
                  </a:lnTo>
                  <a:lnTo>
                    <a:pt x="193796" y="576898"/>
                  </a:lnTo>
                  <a:lnTo>
                    <a:pt x="165865" y="618363"/>
                  </a:lnTo>
                  <a:lnTo>
                    <a:pt x="138963" y="660552"/>
                  </a:lnTo>
                  <a:lnTo>
                    <a:pt x="113103" y="703445"/>
                  </a:lnTo>
                  <a:lnTo>
                    <a:pt x="88302" y="747026"/>
                  </a:lnTo>
                  <a:lnTo>
                    <a:pt x="64575" y="791276"/>
                  </a:lnTo>
                  <a:lnTo>
                    <a:pt x="41938" y="836177"/>
                  </a:lnTo>
                  <a:lnTo>
                    <a:pt x="20408" y="881712"/>
                  </a:lnTo>
                  <a:lnTo>
                    <a:pt x="0" y="927862"/>
                  </a:lnTo>
                  <a:lnTo>
                    <a:pt x="1832991" y="1711325"/>
                  </a:lnTo>
                  <a:lnTo>
                    <a:pt x="810513" y="0"/>
                  </a:lnTo>
                  <a:close/>
                </a:path>
              </a:pathLst>
            </a:custGeom>
            <a:solidFill>
              <a:srgbClr val="D41C5A">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51" name="object 12">
              <a:extLst>
                <a:ext uri="{FF2B5EF4-FFF2-40B4-BE49-F238E27FC236}">
                  <a16:creationId xmlns:a16="http://schemas.microsoft.com/office/drawing/2014/main" id="{D6ED82D9-1A57-47DC-BF01-F9DE647BAC5B}"/>
                </a:ext>
              </a:extLst>
            </p:cNvPr>
            <p:cNvSpPr>
              <a:spLocks/>
            </p:cNvSpPr>
            <p:nvPr/>
          </p:nvSpPr>
          <p:spPr bwMode="auto">
            <a:xfrm>
              <a:off x="1671955" y="2281047"/>
              <a:ext cx="1833245" cy="1711325"/>
            </a:xfrm>
            <a:custGeom>
              <a:avLst/>
              <a:gdLst>
                <a:gd name="T0" fmla="*/ 0 w 1833245"/>
                <a:gd name="T1" fmla="*/ 927862 h 1711325"/>
                <a:gd name="T2" fmla="*/ 20408 w 1833245"/>
                <a:gd name="T3" fmla="*/ 881712 h 1711325"/>
                <a:gd name="T4" fmla="*/ 41938 w 1833245"/>
                <a:gd name="T5" fmla="*/ 836177 h 1711325"/>
                <a:gd name="T6" fmla="*/ 64575 w 1833245"/>
                <a:gd name="T7" fmla="*/ 791276 h 1711325"/>
                <a:gd name="T8" fmla="*/ 88302 w 1833245"/>
                <a:gd name="T9" fmla="*/ 747026 h 1711325"/>
                <a:gd name="T10" fmla="*/ 113103 w 1833245"/>
                <a:gd name="T11" fmla="*/ 703445 h 1711325"/>
                <a:gd name="T12" fmla="*/ 138963 w 1833245"/>
                <a:gd name="T13" fmla="*/ 660552 h 1711325"/>
                <a:gd name="T14" fmla="*/ 165865 w 1833245"/>
                <a:gd name="T15" fmla="*/ 618363 h 1711325"/>
                <a:gd name="T16" fmla="*/ 193796 w 1833245"/>
                <a:gd name="T17" fmla="*/ 576898 h 1711325"/>
                <a:gd name="T18" fmla="*/ 222737 w 1833245"/>
                <a:gd name="T19" fmla="*/ 536173 h 1711325"/>
                <a:gd name="T20" fmla="*/ 252675 w 1833245"/>
                <a:gd name="T21" fmla="*/ 496208 h 1711325"/>
                <a:gd name="T22" fmla="*/ 283592 w 1833245"/>
                <a:gd name="T23" fmla="*/ 457019 h 1711325"/>
                <a:gd name="T24" fmla="*/ 315474 w 1833245"/>
                <a:gd name="T25" fmla="*/ 418625 h 1711325"/>
                <a:gd name="T26" fmla="*/ 348304 w 1833245"/>
                <a:gd name="T27" fmla="*/ 381044 h 1711325"/>
                <a:gd name="T28" fmla="*/ 382067 w 1833245"/>
                <a:gd name="T29" fmla="*/ 344294 h 1711325"/>
                <a:gd name="T30" fmla="*/ 416746 w 1833245"/>
                <a:gd name="T31" fmla="*/ 308392 h 1711325"/>
                <a:gd name="T32" fmla="*/ 452328 w 1833245"/>
                <a:gd name="T33" fmla="*/ 273357 h 1711325"/>
                <a:gd name="T34" fmla="*/ 488794 w 1833245"/>
                <a:gd name="T35" fmla="*/ 239206 h 1711325"/>
                <a:gd name="T36" fmla="*/ 526130 w 1833245"/>
                <a:gd name="T37" fmla="*/ 205958 h 1711325"/>
                <a:gd name="T38" fmla="*/ 564321 w 1833245"/>
                <a:gd name="T39" fmla="*/ 173631 h 1711325"/>
                <a:gd name="T40" fmla="*/ 603349 w 1833245"/>
                <a:gd name="T41" fmla="*/ 142242 h 1711325"/>
                <a:gd name="T42" fmla="*/ 643200 w 1833245"/>
                <a:gd name="T43" fmla="*/ 111809 h 1711325"/>
                <a:gd name="T44" fmla="*/ 683858 w 1833245"/>
                <a:gd name="T45" fmla="*/ 82350 h 1711325"/>
                <a:gd name="T46" fmla="*/ 725306 w 1833245"/>
                <a:gd name="T47" fmla="*/ 53884 h 1711325"/>
                <a:gd name="T48" fmla="*/ 767530 w 1833245"/>
                <a:gd name="T49" fmla="*/ 26428 h 1711325"/>
                <a:gd name="T50" fmla="*/ 810513 w 1833245"/>
                <a:gd name="T51" fmla="*/ 0 h 1711325"/>
                <a:gd name="T52" fmla="*/ 1832991 w 1833245"/>
                <a:gd name="T53" fmla="*/ 1711325 h 1711325"/>
                <a:gd name="T54" fmla="*/ 0 w 1833245"/>
                <a:gd name="T55" fmla="*/ 927862 h 171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3245" h="1711325">
                  <a:moveTo>
                    <a:pt x="0" y="927862"/>
                  </a:moveTo>
                  <a:lnTo>
                    <a:pt x="20408" y="881712"/>
                  </a:lnTo>
                  <a:lnTo>
                    <a:pt x="41938" y="836177"/>
                  </a:lnTo>
                  <a:lnTo>
                    <a:pt x="64575" y="791276"/>
                  </a:lnTo>
                  <a:lnTo>
                    <a:pt x="88302" y="747026"/>
                  </a:lnTo>
                  <a:lnTo>
                    <a:pt x="113103" y="703445"/>
                  </a:lnTo>
                  <a:lnTo>
                    <a:pt x="138963" y="660552"/>
                  </a:lnTo>
                  <a:lnTo>
                    <a:pt x="165865" y="618363"/>
                  </a:lnTo>
                  <a:lnTo>
                    <a:pt x="193796" y="576898"/>
                  </a:lnTo>
                  <a:lnTo>
                    <a:pt x="222737" y="536173"/>
                  </a:lnTo>
                  <a:lnTo>
                    <a:pt x="252675" y="496208"/>
                  </a:lnTo>
                  <a:lnTo>
                    <a:pt x="283592" y="457019"/>
                  </a:lnTo>
                  <a:lnTo>
                    <a:pt x="315474" y="418625"/>
                  </a:lnTo>
                  <a:lnTo>
                    <a:pt x="348304" y="381044"/>
                  </a:lnTo>
                  <a:lnTo>
                    <a:pt x="382067" y="344294"/>
                  </a:lnTo>
                  <a:lnTo>
                    <a:pt x="416746" y="308392"/>
                  </a:lnTo>
                  <a:lnTo>
                    <a:pt x="452328" y="273357"/>
                  </a:lnTo>
                  <a:lnTo>
                    <a:pt x="488794" y="239206"/>
                  </a:lnTo>
                  <a:lnTo>
                    <a:pt x="526130" y="205958"/>
                  </a:lnTo>
                  <a:lnTo>
                    <a:pt x="564321" y="173631"/>
                  </a:lnTo>
                  <a:lnTo>
                    <a:pt x="603349" y="142242"/>
                  </a:lnTo>
                  <a:lnTo>
                    <a:pt x="643200" y="111809"/>
                  </a:lnTo>
                  <a:lnTo>
                    <a:pt x="683858" y="82350"/>
                  </a:lnTo>
                  <a:lnTo>
                    <a:pt x="725306" y="53884"/>
                  </a:lnTo>
                  <a:lnTo>
                    <a:pt x="767530" y="26428"/>
                  </a:lnTo>
                  <a:lnTo>
                    <a:pt x="810513" y="0"/>
                  </a:lnTo>
                  <a:lnTo>
                    <a:pt x="1832991" y="1711325"/>
                  </a:lnTo>
                  <a:lnTo>
                    <a:pt x="0" y="927862"/>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21552" name="object 13">
              <a:extLst>
                <a:ext uri="{FF2B5EF4-FFF2-40B4-BE49-F238E27FC236}">
                  <a16:creationId xmlns:a16="http://schemas.microsoft.com/office/drawing/2014/main" id="{6E70639F-CDAE-4C6D-BFBE-908C7CD66C24}"/>
                </a:ext>
              </a:extLst>
            </p:cNvPr>
            <p:cNvSpPr>
              <a:spLocks/>
            </p:cNvSpPr>
            <p:nvPr/>
          </p:nvSpPr>
          <p:spPr bwMode="auto">
            <a:xfrm>
              <a:off x="2531110" y="1968373"/>
              <a:ext cx="1022985" cy="1993900"/>
            </a:xfrm>
            <a:custGeom>
              <a:avLst/>
              <a:gdLst>
                <a:gd name="T0" fmla="*/ 1022476 w 1022985"/>
                <a:gd name="T1" fmla="*/ 0 h 1993900"/>
                <a:gd name="T2" fmla="*/ 971091 w 1022985"/>
                <a:gd name="T3" fmla="*/ 662 h 1993900"/>
                <a:gd name="T4" fmla="*/ 919819 w 1022985"/>
                <a:gd name="T5" fmla="*/ 2645 h 1993900"/>
                <a:gd name="T6" fmla="*/ 868686 w 1022985"/>
                <a:gd name="T7" fmla="*/ 5941 h 1993900"/>
                <a:gd name="T8" fmla="*/ 817717 w 1022985"/>
                <a:gd name="T9" fmla="*/ 10544 h 1993900"/>
                <a:gd name="T10" fmla="*/ 766935 w 1022985"/>
                <a:gd name="T11" fmla="*/ 16447 h 1993900"/>
                <a:gd name="T12" fmla="*/ 716367 w 1022985"/>
                <a:gd name="T13" fmla="*/ 23643 h 1993900"/>
                <a:gd name="T14" fmla="*/ 666035 w 1022985"/>
                <a:gd name="T15" fmla="*/ 32126 h 1993900"/>
                <a:gd name="T16" fmla="*/ 615964 w 1022985"/>
                <a:gd name="T17" fmla="*/ 41888 h 1993900"/>
                <a:gd name="T18" fmla="*/ 566180 w 1022985"/>
                <a:gd name="T19" fmla="*/ 52924 h 1993900"/>
                <a:gd name="T20" fmla="*/ 516706 w 1022985"/>
                <a:gd name="T21" fmla="*/ 65226 h 1993900"/>
                <a:gd name="T22" fmla="*/ 467567 w 1022985"/>
                <a:gd name="T23" fmla="*/ 78788 h 1993900"/>
                <a:gd name="T24" fmla="*/ 418787 w 1022985"/>
                <a:gd name="T25" fmla="*/ 93602 h 1993900"/>
                <a:gd name="T26" fmla="*/ 370392 w 1022985"/>
                <a:gd name="T27" fmla="*/ 109662 h 1993900"/>
                <a:gd name="T28" fmla="*/ 322405 w 1022985"/>
                <a:gd name="T29" fmla="*/ 126962 h 1993900"/>
                <a:gd name="T30" fmla="*/ 274852 w 1022985"/>
                <a:gd name="T31" fmla="*/ 145494 h 1993900"/>
                <a:gd name="T32" fmla="*/ 227756 w 1022985"/>
                <a:gd name="T33" fmla="*/ 165252 h 1993900"/>
                <a:gd name="T34" fmla="*/ 181142 w 1022985"/>
                <a:gd name="T35" fmla="*/ 186229 h 1993900"/>
                <a:gd name="T36" fmla="*/ 135035 w 1022985"/>
                <a:gd name="T37" fmla="*/ 208419 h 1993900"/>
                <a:gd name="T38" fmla="*/ 89459 w 1022985"/>
                <a:gd name="T39" fmla="*/ 231814 h 1993900"/>
                <a:gd name="T40" fmla="*/ 44439 w 1022985"/>
                <a:gd name="T41" fmla="*/ 256408 h 1993900"/>
                <a:gd name="T42" fmla="*/ 0 w 1022985"/>
                <a:gd name="T43" fmla="*/ 282193 h 1993900"/>
                <a:gd name="T44" fmla="*/ 1022476 w 1022985"/>
                <a:gd name="T45" fmla="*/ 1993519 h 1993900"/>
                <a:gd name="T46" fmla="*/ 1022476 w 1022985"/>
                <a:gd name="T47" fmla="*/ 0 h 199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2985" h="1993900">
                  <a:moveTo>
                    <a:pt x="1022476" y="0"/>
                  </a:moveTo>
                  <a:lnTo>
                    <a:pt x="971091" y="662"/>
                  </a:lnTo>
                  <a:lnTo>
                    <a:pt x="919819" y="2645"/>
                  </a:lnTo>
                  <a:lnTo>
                    <a:pt x="868686" y="5941"/>
                  </a:lnTo>
                  <a:lnTo>
                    <a:pt x="817717" y="10544"/>
                  </a:lnTo>
                  <a:lnTo>
                    <a:pt x="766935" y="16447"/>
                  </a:lnTo>
                  <a:lnTo>
                    <a:pt x="716367" y="23643"/>
                  </a:lnTo>
                  <a:lnTo>
                    <a:pt x="666035" y="32126"/>
                  </a:lnTo>
                  <a:lnTo>
                    <a:pt x="615964" y="41888"/>
                  </a:lnTo>
                  <a:lnTo>
                    <a:pt x="566180" y="52924"/>
                  </a:lnTo>
                  <a:lnTo>
                    <a:pt x="516706" y="65226"/>
                  </a:lnTo>
                  <a:lnTo>
                    <a:pt x="467567" y="78788"/>
                  </a:lnTo>
                  <a:lnTo>
                    <a:pt x="418787" y="93602"/>
                  </a:lnTo>
                  <a:lnTo>
                    <a:pt x="370392" y="109662"/>
                  </a:lnTo>
                  <a:lnTo>
                    <a:pt x="322405" y="126962"/>
                  </a:lnTo>
                  <a:lnTo>
                    <a:pt x="274852" y="145494"/>
                  </a:lnTo>
                  <a:lnTo>
                    <a:pt x="227756" y="165252"/>
                  </a:lnTo>
                  <a:lnTo>
                    <a:pt x="181142" y="186229"/>
                  </a:lnTo>
                  <a:lnTo>
                    <a:pt x="135035" y="208419"/>
                  </a:lnTo>
                  <a:lnTo>
                    <a:pt x="89459" y="231814"/>
                  </a:lnTo>
                  <a:lnTo>
                    <a:pt x="44439" y="256408"/>
                  </a:lnTo>
                  <a:lnTo>
                    <a:pt x="0" y="282193"/>
                  </a:lnTo>
                  <a:lnTo>
                    <a:pt x="1022476" y="1993519"/>
                  </a:lnTo>
                  <a:lnTo>
                    <a:pt x="1022476" y="0"/>
                  </a:lnTo>
                  <a:close/>
                </a:path>
              </a:pathLst>
            </a:custGeom>
            <a:solidFill>
              <a:srgbClr val="D41C5A">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53" name="object 14">
              <a:extLst>
                <a:ext uri="{FF2B5EF4-FFF2-40B4-BE49-F238E27FC236}">
                  <a16:creationId xmlns:a16="http://schemas.microsoft.com/office/drawing/2014/main" id="{CC26C51B-32C8-460F-B539-5CF81E54CB94}"/>
                </a:ext>
              </a:extLst>
            </p:cNvPr>
            <p:cNvSpPr>
              <a:spLocks/>
            </p:cNvSpPr>
            <p:nvPr/>
          </p:nvSpPr>
          <p:spPr bwMode="auto">
            <a:xfrm>
              <a:off x="2531110" y="1968373"/>
              <a:ext cx="1022985" cy="1993900"/>
            </a:xfrm>
            <a:custGeom>
              <a:avLst/>
              <a:gdLst>
                <a:gd name="T0" fmla="*/ 0 w 1022985"/>
                <a:gd name="T1" fmla="*/ 282193 h 1993900"/>
                <a:gd name="T2" fmla="*/ 44439 w 1022985"/>
                <a:gd name="T3" fmla="*/ 256408 h 1993900"/>
                <a:gd name="T4" fmla="*/ 89459 w 1022985"/>
                <a:gd name="T5" fmla="*/ 231814 h 1993900"/>
                <a:gd name="T6" fmla="*/ 135035 w 1022985"/>
                <a:gd name="T7" fmla="*/ 208419 h 1993900"/>
                <a:gd name="T8" fmla="*/ 181142 w 1022985"/>
                <a:gd name="T9" fmla="*/ 186229 h 1993900"/>
                <a:gd name="T10" fmla="*/ 227756 w 1022985"/>
                <a:gd name="T11" fmla="*/ 165252 h 1993900"/>
                <a:gd name="T12" fmla="*/ 274852 w 1022985"/>
                <a:gd name="T13" fmla="*/ 145494 h 1993900"/>
                <a:gd name="T14" fmla="*/ 322405 w 1022985"/>
                <a:gd name="T15" fmla="*/ 126962 h 1993900"/>
                <a:gd name="T16" fmla="*/ 370392 w 1022985"/>
                <a:gd name="T17" fmla="*/ 109662 h 1993900"/>
                <a:gd name="T18" fmla="*/ 418787 w 1022985"/>
                <a:gd name="T19" fmla="*/ 93602 h 1993900"/>
                <a:gd name="T20" fmla="*/ 467567 w 1022985"/>
                <a:gd name="T21" fmla="*/ 78788 h 1993900"/>
                <a:gd name="T22" fmla="*/ 516706 w 1022985"/>
                <a:gd name="T23" fmla="*/ 65226 h 1993900"/>
                <a:gd name="T24" fmla="*/ 566180 w 1022985"/>
                <a:gd name="T25" fmla="*/ 52924 h 1993900"/>
                <a:gd name="T26" fmla="*/ 615964 w 1022985"/>
                <a:gd name="T27" fmla="*/ 41888 h 1993900"/>
                <a:gd name="T28" fmla="*/ 666035 w 1022985"/>
                <a:gd name="T29" fmla="*/ 32126 h 1993900"/>
                <a:gd name="T30" fmla="*/ 716367 w 1022985"/>
                <a:gd name="T31" fmla="*/ 23643 h 1993900"/>
                <a:gd name="T32" fmla="*/ 766935 w 1022985"/>
                <a:gd name="T33" fmla="*/ 16447 h 1993900"/>
                <a:gd name="T34" fmla="*/ 817717 w 1022985"/>
                <a:gd name="T35" fmla="*/ 10544 h 1993900"/>
                <a:gd name="T36" fmla="*/ 868686 w 1022985"/>
                <a:gd name="T37" fmla="*/ 5941 h 1993900"/>
                <a:gd name="T38" fmla="*/ 919819 w 1022985"/>
                <a:gd name="T39" fmla="*/ 2645 h 1993900"/>
                <a:gd name="T40" fmla="*/ 971091 w 1022985"/>
                <a:gd name="T41" fmla="*/ 662 h 1993900"/>
                <a:gd name="T42" fmla="*/ 1022476 w 1022985"/>
                <a:gd name="T43" fmla="*/ 0 h 1993900"/>
                <a:gd name="T44" fmla="*/ 1022476 w 1022985"/>
                <a:gd name="T45" fmla="*/ 1993519 h 1993900"/>
                <a:gd name="T46" fmla="*/ 0 w 1022985"/>
                <a:gd name="T47" fmla="*/ 282193 h 199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2985" h="1993900">
                  <a:moveTo>
                    <a:pt x="0" y="282193"/>
                  </a:moveTo>
                  <a:lnTo>
                    <a:pt x="44439" y="256408"/>
                  </a:lnTo>
                  <a:lnTo>
                    <a:pt x="89459" y="231814"/>
                  </a:lnTo>
                  <a:lnTo>
                    <a:pt x="135035" y="208419"/>
                  </a:lnTo>
                  <a:lnTo>
                    <a:pt x="181142" y="186229"/>
                  </a:lnTo>
                  <a:lnTo>
                    <a:pt x="227756" y="165252"/>
                  </a:lnTo>
                  <a:lnTo>
                    <a:pt x="274852" y="145494"/>
                  </a:lnTo>
                  <a:lnTo>
                    <a:pt x="322405" y="126962"/>
                  </a:lnTo>
                  <a:lnTo>
                    <a:pt x="370392" y="109662"/>
                  </a:lnTo>
                  <a:lnTo>
                    <a:pt x="418787" y="93602"/>
                  </a:lnTo>
                  <a:lnTo>
                    <a:pt x="467567" y="78788"/>
                  </a:lnTo>
                  <a:lnTo>
                    <a:pt x="516706" y="65226"/>
                  </a:lnTo>
                  <a:lnTo>
                    <a:pt x="566180" y="52924"/>
                  </a:lnTo>
                  <a:lnTo>
                    <a:pt x="615964" y="41888"/>
                  </a:lnTo>
                  <a:lnTo>
                    <a:pt x="666035" y="32126"/>
                  </a:lnTo>
                  <a:lnTo>
                    <a:pt x="716367" y="23643"/>
                  </a:lnTo>
                  <a:lnTo>
                    <a:pt x="766935" y="16447"/>
                  </a:lnTo>
                  <a:lnTo>
                    <a:pt x="817717" y="10544"/>
                  </a:lnTo>
                  <a:lnTo>
                    <a:pt x="868686" y="5941"/>
                  </a:lnTo>
                  <a:lnTo>
                    <a:pt x="919819" y="2645"/>
                  </a:lnTo>
                  <a:lnTo>
                    <a:pt x="971091" y="662"/>
                  </a:lnTo>
                  <a:lnTo>
                    <a:pt x="1022476" y="0"/>
                  </a:lnTo>
                  <a:lnTo>
                    <a:pt x="1022476" y="1993519"/>
                  </a:lnTo>
                  <a:lnTo>
                    <a:pt x="0" y="282193"/>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15" name="object 15">
            <a:extLst>
              <a:ext uri="{FF2B5EF4-FFF2-40B4-BE49-F238E27FC236}">
                <a16:creationId xmlns:a16="http://schemas.microsoft.com/office/drawing/2014/main" id="{C3D0CE59-6BA4-468E-A8ED-90D8D85CE2A0}"/>
              </a:ext>
            </a:extLst>
          </p:cNvPr>
          <p:cNvSpPr txBox="1"/>
          <p:nvPr/>
        </p:nvSpPr>
        <p:spPr>
          <a:xfrm>
            <a:off x="3224213" y="1493838"/>
            <a:ext cx="714375" cy="309562"/>
          </a:xfrm>
          <a:prstGeom prst="rect">
            <a:avLst/>
          </a:prstGeom>
        </p:spPr>
        <p:txBody>
          <a:bodyPr lIns="0" tIns="13970" rIns="0" bIns="0">
            <a:spAutoFit/>
          </a:bodyPr>
          <a:lstStyle/>
          <a:p>
            <a:pPr marL="12700" eaLnBrk="1" fontAlgn="auto" hangingPunct="1">
              <a:spcBef>
                <a:spcPts val="110"/>
              </a:spcBef>
              <a:spcAft>
                <a:spcPts val="0"/>
              </a:spcAft>
              <a:defRPr/>
            </a:pPr>
            <a:r>
              <a:rPr sz="1850" kern="0" spc="-10" dirty="0">
                <a:solidFill>
                  <a:srgbClr val="D41C5A"/>
                </a:solidFill>
                <a:latin typeface="Carlito"/>
                <a:cs typeface="Carlito"/>
              </a:rPr>
              <a:t>Grafico</a:t>
            </a:r>
            <a:endParaRPr sz="1850" kern="0">
              <a:solidFill>
                <a:sysClr val="windowText" lastClr="000000"/>
              </a:solidFill>
              <a:latin typeface="Carlito"/>
              <a:cs typeface="Carlito"/>
            </a:endParaRPr>
          </a:p>
        </p:txBody>
      </p:sp>
      <p:grpSp>
        <p:nvGrpSpPr>
          <p:cNvPr id="21512" name="object 16">
            <a:extLst>
              <a:ext uri="{FF2B5EF4-FFF2-40B4-BE49-F238E27FC236}">
                <a16:creationId xmlns:a16="http://schemas.microsoft.com/office/drawing/2014/main" id="{17AEC236-BB4A-4E52-92D9-82E752422484}"/>
              </a:ext>
            </a:extLst>
          </p:cNvPr>
          <p:cNvGrpSpPr>
            <a:grpSpLocks/>
          </p:cNvGrpSpPr>
          <p:nvPr/>
        </p:nvGrpSpPr>
        <p:grpSpPr bwMode="auto">
          <a:xfrm>
            <a:off x="2414588" y="6373813"/>
            <a:ext cx="109537" cy="111125"/>
            <a:chOff x="2414397" y="6373748"/>
            <a:chExt cx="110489" cy="110489"/>
          </a:xfrm>
        </p:grpSpPr>
        <p:sp>
          <p:nvSpPr>
            <p:cNvPr id="21544" name="object 17">
              <a:extLst>
                <a:ext uri="{FF2B5EF4-FFF2-40B4-BE49-F238E27FC236}">
                  <a16:creationId xmlns:a16="http://schemas.microsoft.com/office/drawing/2014/main" id="{29AF3058-C183-4CD6-A00A-68DEF8D689AC}"/>
                </a:ext>
              </a:extLst>
            </p:cNvPr>
            <p:cNvSpPr>
              <a:spLocks/>
            </p:cNvSpPr>
            <p:nvPr/>
          </p:nvSpPr>
          <p:spPr bwMode="auto">
            <a:xfrm>
              <a:off x="2423922" y="6383273"/>
              <a:ext cx="91440" cy="91440"/>
            </a:xfrm>
            <a:custGeom>
              <a:avLst/>
              <a:gdLst>
                <a:gd name="T0" fmla="*/ 91439 w 91439"/>
                <a:gd name="T1" fmla="*/ 0 h 91439"/>
                <a:gd name="T2" fmla="*/ 0 w 91439"/>
                <a:gd name="T3" fmla="*/ 0 h 91439"/>
                <a:gd name="T4" fmla="*/ 0 w 91439"/>
                <a:gd name="T5" fmla="*/ 91439 h 91439"/>
                <a:gd name="T6" fmla="*/ 91439 w 91439"/>
                <a:gd name="T7" fmla="*/ 91439 h 91439"/>
                <a:gd name="T8" fmla="*/ 91439 w 91439"/>
                <a:gd name="T9" fmla="*/ 0 h 91439"/>
              </a:gdLst>
              <a:ahLst/>
              <a:cxnLst>
                <a:cxn ang="0">
                  <a:pos x="T0" y="T1"/>
                </a:cxn>
                <a:cxn ang="0">
                  <a:pos x="T2" y="T3"/>
                </a:cxn>
                <a:cxn ang="0">
                  <a:pos x="T4" y="T5"/>
                </a:cxn>
                <a:cxn ang="0">
                  <a:pos x="T6" y="T7"/>
                </a:cxn>
                <a:cxn ang="0">
                  <a:pos x="T8" y="T9"/>
                </a:cxn>
              </a:cxnLst>
              <a:rect l="0" t="0" r="r" b="b"/>
              <a:pathLst>
                <a:path w="91439" h="91439">
                  <a:moveTo>
                    <a:pt x="91439" y="0"/>
                  </a:moveTo>
                  <a:lnTo>
                    <a:pt x="0" y="0"/>
                  </a:lnTo>
                  <a:lnTo>
                    <a:pt x="0" y="91439"/>
                  </a:lnTo>
                  <a:lnTo>
                    <a:pt x="91439" y="91439"/>
                  </a:lnTo>
                  <a:lnTo>
                    <a:pt x="9143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45" name="object 18">
              <a:extLst>
                <a:ext uri="{FF2B5EF4-FFF2-40B4-BE49-F238E27FC236}">
                  <a16:creationId xmlns:a16="http://schemas.microsoft.com/office/drawing/2014/main" id="{EF3F68F3-C4EB-446C-8792-65D644FEA321}"/>
                </a:ext>
              </a:extLst>
            </p:cNvPr>
            <p:cNvSpPr>
              <a:spLocks/>
            </p:cNvSpPr>
            <p:nvPr/>
          </p:nvSpPr>
          <p:spPr bwMode="auto">
            <a:xfrm>
              <a:off x="2423922" y="6383273"/>
              <a:ext cx="91440" cy="91440"/>
            </a:xfrm>
            <a:custGeom>
              <a:avLst/>
              <a:gdLst>
                <a:gd name="T0" fmla="*/ 0 w 91439"/>
                <a:gd name="T1" fmla="*/ 91439 h 91439"/>
                <a:gd name="T2" fmla="*/ 91439 w 91439"/>
                <a:gd name="T3" fmla="*/ 91439 h 91439"/>
                <a:gd name="T4" fmla="*/ 91439 w 91439"/>
                <a:gd name="T5" fmla="*/ 0 h 91439"/>
                <a:gd name="T6" fmla="*/ 0 w 91439"/>
                <a:gd name="T7" fmla="*/ 0 h 91439"/>
                <a:gd name="T8" fmla="*/ 0 w 91439"/>
                <a:gd name="T9" fmla="*/ 91439 h 91439"/>
              </a:gdLst>
              <a:ahLst/>
              <a:cxnLst>
                <a:cxn ang="0">
                  <a:pos x="T0" y="T1"/>
                </a:cxn>
                <a:cxn ang="0">
                  <a:pos x="T2" y="T3"/>
                </a:cxn>
                <a:cxn ang="0">
                  <a:pos x="T4" y="T5"/>
                </a:cxn>
                <a:cxn ang="0">
                  <a:pos x="T6" y="T7"/>
                </a:cxn>
                <a:cxn ang="0">
                  <a:pos x="T8" y="T9"/>
                </a:cxn>
              </a:cxnLst>
              <a:rect l="0" t="0" r="r" b="b"/>
              <a:pathLst>
                <a:path w="91439" h="91439">
                  <a:moveTo>
                    <a:pt x="0" y="91439"/>
                  </a:moveTo>
                  <a:lnTo>
                    <a:pt x="91439" y="91439"/>
                  </a:lnTo>
                  <a:lnTo>
                    <a:pt x="91439"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19" name="object 19">
            <a:extLst>
              <a:ext uri="{FF2B5EF4-FFF2-40B4-BE49-F238E27FC236}">
                <a16:creationId xmlns:a16="http://schemas.microsoft.com/office/drawing/2014/main" id="{719BD953-244C-4671-A348-B60126F93D5F}"/>
              </a:ext>
            </a:extLst>
          </p:cNvPr>
          <p:cNvSpPr txBox="1"/>
          <p:nvPr/>
        </p:nvSpPr>
        <p:spPr>
          <a:xfrm>
            <a:off x="2543175" y="6316663"/>
            <a:ext cx="384175"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1º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grpSp>
        <p:nvGrpSpPr>
          <p:cNvPr id="21514" name="object 20">
            <a:extLst>
              <a:ext uri="{FF2B5EF4-FFF2-40B4-BE49-F238E27FC236}">
                <a16:creationId xmlns:a16="http://schemas.microsoft.com/office/drawing/2014/main" id="{59A2CDE6-E8DC-4723-8E1A-1538547BBEFD}"/>
              </a:ext>
            </a:extLst>
          </p:cNvPr>
          <p:cNvGrpSpPr>
            <a:grpSpLocks/>
          </p:cNvGrpSpPr>
          <p:nvPr/>
        </p:nvGrpSpPr>
        <p:grpSpPr bwMode="auto">
          <a:xfrm>
            <a:off x="3041650" y="6373813"/>
            <a:ext cx="109538" cy="111125"/>
            <a:chOff x="3042285" y="6373748"/>
            <a:chExt cx="109220" cy="110489"/>
          </a:xfrm>
        </p:grpSpPr>
        <p:sp>
          <p:nvSpPr>
            <p:cNvPr id="21542" name="object 21">
              <a:extLst>
                <a:ext uri="{FF2B5EF4-FFF2-40B4-BE49-F238E27FC236}">
                  <a16:creationId xmlns:a16="http://schemas.microsoft.com/office/drawing/2014/main" id="{F01B1A32-C0F0-48A3-93BE-86A27C7FF7F6}"/>
                </a:ext>
              </a:extLst>
            </p:cNvPr>
            <p:cNvSpPr>
              <a:spLocks/>
            </p:cNvSpPr>
            <p:nvPr/>
          </p:nvSpPr>
          <p:spPr bwMode="auto">
            <a:xfrm>
              <a:off x="3051810" y="6383273"/>
              <a:ext cx="90170" cy="91440"/>
            </a:xfrm>
            <a:custGeom>
              <a:avLst/>
              <a:gdLst>
                <a:gd name="T0" fmla="*/ 89916 w 90169"/>
                <a:gd name="T1" fmla="*/ 0 h 91439"/>
                <a:gd name="T2" fmla="*/ 0 w 90169"/>
                <a:gd name="T3" fmla="*/ 0 h 91439"/>
                <a:gd name="T4" fmla="*/ 0 w 90169"/>
                <a:gd name="T5" fmla="*/ 91439 h 91439"/>
                <a:gd name="T6" fmla="*/ 89916 w 90169"/>
                <a:gd name="T7" fmla="*/ 91439 h 91439"/>
                <a:gd name="T8" fmla="*/ 89916 w 90169"/>
                <a:gd name="T9" fmla="*/ 0 h 91439"/>
              </a:gdLst>
              <a:ahLst/>
              <a:cxnLst>
                <a:cxn ang="0">
                  <a:pos x="T0" y="T1"/>
                </a:cxn>
                <a:cxn ang="0">
                  <a:pos x="T2" y="T3"/>
                </a:cxn>
                <a:cxn ang="0">
                  <a:pos x="T4" y="T5"/>
                </a:cxn>
                <a:cxn ang="0">
                  <a:pos x="T6" y="T7"/>
                </a:cxn>
                <a:cxn ang="0">
                  <a:pos x="T8" y="T9"/>
                </a:cxn>
              </a:cxnLst>
              <a:rect l="0" t="0" r="r" b="b"/>
              <a:pathLst>
                <a:path w="90169" h="91439">
                  <a:moveTo>
                    <a:pt x="89916" y="0"/>
                  </a:moveTo>
                  <a:lnTo>
                    <a:pt x="0" y="0"/>
                  </a:lnTo>
                  <a:lnTo>
                    <a:pt x="0" y="91439"/>
                  </a:lnTo>
                  <a:lnTo>
                    <a:pt x="89916" y="91439"/>
                  </a:lnTo>
                  <a:lnTo>
                    <a:pt x="89916" y="0"/>
                  </a:lnTo>
                  <a:close/>
                </a:path>
              </a:pathLst>
            </a:custGeom>
            <a:solidFill>
              <a:srgbClr val="D41C5A">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43" name="object 22">
              <a:extLst>
                <a:ext uri="{FF2B5EF4-FFF2-40B4-BE49-F238E27FC236}">
                  <a16:creationId xmlns:a16="http://schemas.microsoft.com/office/drawing/2014/main" id="{32A57F11-CCCA-47D6-8BA4-4ECF98FBDDC6}"/>
                </a:ext>
              </a:extLst>
            </p:cNvPr>
            <p:cNvSpPr>
              <a:spLocks/>
            </p:cNvSpPr>
            <p:nvPr/>
          </p:nvSpPr>
          <p:spPr bwMode="auto">
            <a:xfrm>
              <a:off x="3051810" y="6383273"/>
              <a:ext cx="90170" cy="91440"/>
            </a:xfrm>
            <a:custGeom>
              <a:avLst/>
              <a:gdLst>
                <a:gd name="T0" fmla="*/ 0 w 90169"/>
                <a:gd name="T1" fmla="*/ 91439 h 91439"/>
                <a:gd name="T2" fmla="*/ 89916 w 90169"/>
                <a:gd name="T3" fmla="*/ 91439 h 91439"/>
                <a:gd name="T4" fmla="*/ 89916 w 90169"/>
                <a:gd name="T5" fmla="*/ 0 h 91439"/>
                <a:gd name="T6" fmla="*/ 0 w 90169"/>
                <a:gd name="T7" fmla="*/ 0 h 91439"/>
                <a:gd name="T8" fmla="*/ 0 w 90169"/>
                <a:gd name="T9" fmla="*/ 91439 h 91439"/>
              </a:gdLst>
              <a:ahLst/>
              <a:cxnLst>
                <a:cxn ang="0">
                  <a:pos x="T0" y="T1"/>
                </a:cxn>
                <a:cxn ang="0">
                  <a:pos x="T2" y="T3"/>
                </a:cxn>
                <a:cxn ang="0">
                  <a:pos x="T4" y="T5"/>
                </a:cxn>
                <a:cxn ang="0">
                  <a:pos x="T6" y="T7"/>
                </a:cxn>
                <a:cxn ang="0">
                  <a:pos x="T8" y="T9"/>
                </a:cxn>
              </a:cxnLst>
              <a:rect l="0" t="0" r="r" b="b"/>
              <a:pathLst>
                <a:path w="90169" h="91439">
                  <a:moveTo>
                    <a:pt x="0" y="91439"/>
                  </a:moveTo>
                  <a:lnTo>
                    <a:pt x="89916" y="91439"/>
                  </a:lnTo>
                  <a:lnTo>
                    <a:pt x="89916"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23" name="object 23">
            <a:extLst>
              <a:ext uri="{FF2B5EF4-FFF2-40B4-BE49-F238E27FC236}">
                <a16:creationId xmlns:a16="http://schemas.microsoft.com/office/drawing/2014/main" id="{E08AC581-BF3E-4766-A6CA-8842B4AD47DE}"/>
              </a:ext>
            </a:extLst>
          </p:cNvPr>
          <p:cNvSpPr txBox="1"/>
          <p:nvPr/>
        </p:nvSpPr>
        <p:spPr>
          <a:xfrm>
            <a:off x="3170238" y="6316663"/>
            <a:ext cx="384175"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2º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grpSp>
        <p:nvGrpSpPr>
          <p:cNvPr id="21516" name="object 24">
            <a:extLst>
              <a:ext uri="{FF2B5EF4-FFF2-40B4-BE49-F238E27FC236}">
                <a16:creationId xmlns:a16="http://schemas.microsoft.com/office/drawing/2014/main" id="{FCFAF49B-23F2-449C-BF2D-CC26D6CCC337}"/>
              </a:ext>
            </a:extLst>
          </p:cNvPr>
          <p:cNvGrpSpPr>
            <a:grpSpLocks/>
          </p:cNvGrpSpPr>
          <p:nvPr/>
        </p:nvGrpSpPr>
        <p:grpSpPr bwMode="auto">
          <a:xfrm>
            <a:off x="3668713" y="6373813"/>
            <a:ext cx="111125" cy="111125"/>
            <a:chOff x="3668648" y="6373748"/>
            <a:chExt cx="110489" cy="110489"/>
          </a:xfrm>
        </p:grpSpPr>
        <p:sp>
          <p:nvSpPr>
            <p:cNvPr id="21540" name="object 25">
              <a:extLst>
                <a:ext uri="{FF2B5EF4-FFF2-40B4-BE49-F238E27FC236}">
                  <a16:creationId xmlns:a16="http://schemas.microsoft.com/office/drawing/2014/main" id="{5FBB6942-C4D1-4591-A119-11D16926EAE1}"/>
                </a:ext>
              </a:extLst>
            </p:cNvPr>
            <p:cNvSpPr>
              <a:spLocks/>
            </p:cNvSpPr>
            <p:nvPr/>
          </p:nvSpPr>
          <p:spPr bwMode="auto">
            <a:xfrm>
              <a:off x="3678173" y="6383273"/>
              <a:ext cx="91440" cy="91440"/>
            </a:xfrm>
            <a:custGeom>
              <a:avLst/>
              <a:gdLst>
                <a:gd name="T0" fmla="*/ 91439 w 91439"/>
                <a:gd name="T1" fmla="*/ 0 h 91439"/>
                <a:gd name="T2" fmla="*/ 0 w 91439"/>
                <a:gd name="T3" fmla="*/ 0 h 91439"/>
                <a:gd name="T4" fmla="*/ 0 w 91439"/>
                <a:gd name="T5" fmla="*/ 91439 h 91439"/>
                <a:gd name="T6" fmla="*/ 91439 w 91439"/>
                <a:gd name="T7" fmla="*/ 91439 h 91439"/>
                <a:gd name="T8" fmla="*/ 91439 w 91439"/>
                <a:gd name="T9" fmla="*/ 0 h 91439"/>
              </a:gdLst>
              <a:ahLst/>
              <a:cxnLst>
                <a:cxn ang="0">
                  <a:pos x="T0" y="T1"/>
                </a:cxn>
                <a:cxn ang="0">
                  <a:pos x="T2" y="T3"/>
                </a:cxn>
                <a:cxn ang="0">
                  <a:pos x="T4" y="T5"/>
                </a:cxn>
                <a:cxn ang="0">
                  <a:pos x="T6" y="T7"/>
                </a:cxn>
                <a:cxn ang="0">
                  <a:pos x="T8" y="T9"/>
                </a:cxn>
              </a:cxnLst>
              <a:rect l="0" t="0" r="r" b="b"/>
              <a:pathLst>
                <a:path w="91439" h="91439">
                  <a:moveTo>
                    <a:pt x="91439" y="0"/>
                  </a:moveTo>
                  <a:lnTo>
                    <a:pt x="0" y="0"/>
                  </a:lnTo>
                  <a:lnTo>
                    <a:pt x="0" y="91439"/>
                  </a:lnTo>
                  <a:lnTo>
                    <a:pt x="91439" y="91439"/>
                  </a:lnTo>
                  <a:lnTo>
                    <a:pt x="91439" y="0"/>
                  </a:lnTo>
                  <a:close/>
                </a:path>
              </a:pathLst>
            </a:custGeom>
            <a:solidFill>
              <a:srgbClr val="D41C5A">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41" name="object 26">
              <a:extLst>
                <a:ext uri="{FF2B5EF4-FFF2-40B4-BE49-F238E27FC236}">
                  <a16:creationId xmlns:a16="http://schemas.microsoft.com/office/drawing/2014/main" id="{B4D43FCA-1BED-4D6D-973F-6FAE9F04C21B}"/>
                </a:ext>
              </a:extLst>
            </p:cNvPr>
            <p:cNvSpPr>
              <a:spLocks/>
            </p:cNvSpPr>
            <p:nvPr/>
          </p:nvSpPr>
          <p:spPr bwMode="auto">
            <a:xfrm>
              <a:off x="3678173" y="6383273"/>
              <a:ext cx="91440" cy="91440"/>
            </a:xfrm>
            <a:custGeom>
              <a:avLst/>
              <a:gdLst>
                <a:gd name="T0" fmla="*/ 0 w 91439"/>
                <a:gd name="T1" fmla="*/ 91439 h 91439"/>
                <a:gd name="T2" fmla="*/ 91439 w 91439"/>
                <a:gd name="T3" fmla="*/ 91439 h 91439"/>
                <a:gd name="T4" fmla="*/ 91439 w 91439"/>
                <a:gd name="T5" fmla="*/ 0 h 91439"/>
                <a:gd name="T6" fmla="*/ 0 w 91439"/>
                <a:gd name="T7" fmla="*/ 0 h 91439"/>
                <a:gd name="T8" fmla="*/ 0 w 91439"/>
                <a:gd name="T9" fmla="*/ 91439 h 91439"/>
              </a:gdLst>
              <a:ahLst/>
              <a:cxnLst>
                <a:cxn ang="0">
                  <a:pos x="T0" y="T1"/>
                </a:cxn>
                <a:cxn ang="0">
                  <a:pos x="T2" y="T3"/>
                </a:cxn>
                <a:cxn ang="0">
                  <a:pos x="T4" y="T5"/>
                </a:cxn>
                <a:cxn ang="0">
                  <a:pos x="T6" y="T7"/>
                </a:cxn>
                <a:cxn ang="0">
                  <a:pos x="T8" y="T9"/>
                </a:cxn>
              </a:cxnLst>
              <a:rect l="0" t="0" r="r" b="b"/>
              <a:pathLst>
                <a:path w="91439" h="91439">
                  <a:moveTo>
                    <a:pt x="0" y="91439"/>
                  </a:moveTo>
                  <a:lnTo>
                    <a:pt x="91439" y="91439"/>
                  </a:lnTo>
                  <a:lnTo>
                    <a:pt x="91439"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27" name="object 27">
            <a:extLst>
              <a:ext uri="{FF2B5EF4-FFF2-40B4-BE49-F238E27FC236}">
                <a16:creationId xmlns:a16="http://schemas.microsoft.com/office/drawing/2014/main" id="{4795A989-45C4-411E-9CE6-587A15EFA9C4}"/>
              </a:ext>
            </a:extLst>
          </p:cNvPr>
          <p:cNvSpPr txBox="1"/>
          <p:nvPr/>
        </p:nvSpPr>
        <p:spPr>
          <a:xfrm>
            <a:off x="3797300" y="6316663"/>
            <a:ext cx="384175"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3º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grpSp>
        <p:nvGrpSpPr>
          <p:cNvPr id="21518" name="object 28">
            <a:extLst>
              <a:ext uri="{FF2B5EF4-FFF2-40B4-BE49-F238E27FC236}">
                <a16:creationId xmlns:a16="http://schemas.microsoft.com/office/drawing/2014/main" id="{1B65BB0E-A904-44A1-9AA6-93AA6F7B0C0E}"/>
              </a:ext>
            </a:extLst>
          </p:cNvPr>
          <p:cNvGrpSpPr>
            <a:grpSpLocks/>
          </p:cNvGrpSpPr>
          <p:nvPr/>
        </p:nvGrpSpPr>
        <p:grpSpPr bwMode="auto">
          <a:xfrm>
            <a:off x="4295775" y="6373813"/>
            <a:ext cx="109538" cy="111125"/>
            <a:chOff x="4295013" y="6373748"/>
            <a:chExt cx="110489" cy="110489"/>
          </a:xfrm>
        </p:grpSpPr>
        <p:sp>
          <p:nvSpPr>
            <p:cNvPr id="21538" name="object 29">
              <a:extLst>
                <a:ext uri="{FF2B5EF4-FFF2-40B4-BE49-F238E27FC236}">
                  <a16:creationId xmlns:a16="http://schemas.microsoft.com/office/drawing/2014/main" id="{C615CDF7-7C5F-46B4-8D27-BAEEDB29D730}"/>
                </a:ext>
              </a:extLst>
            </p:cNvPr>
            <p:cNvSpPr>
              <a:spLocks/>
            </p:cNvSpPr>
            <p:nvPr/>
          </p:nvSpPr>
          <p:spPr bwMode="auto">
            <a:xfrm>
              <a:off x="4304538" y="6383273"/>
              <a:ext cx="91440" cy="91440"/>
            </a:xfrm>
            <a:custGeom>
              <a:avLst/>
              <a:gdLst>
                <a:gd name="T0" fmla="*/ 91439 w 91439"/>
                <a:gd name="T1" fmla="*/ 0 h 91439"/>
                <a:gd name="T2" fmla="*/ 0 w 91439"/>
                <a:gd name="T3" fmla="*/ 0 h 91439"/>
                <a:gd name="T4" fmla="*/ 0 w 91439"/>
                <a:gd name="T5" fmla="*/ 91439 h 91439"/>
                <a:gd name="T6" fmla="*/ 91439 w 91439"/>
                <a:gd name="T7" fmla="*/ 91439 h 91439"/>
                <a:gd name="T8" fmla="*/ 91439 w 91439"/>
                <a:gd name="T9" fmla="*/ 0 h 91439"/>
              </a:gdLst>
              <a:ahLst/>
              <a:cxnLst>
                <a:cxn ang="0">
                  <a:pos x="T0" y="T1"/>
                </a:cxn>
                <a:cxn ang="0">
                  <a:pos x="T2" y="T3"/>
                </a:cxn>
                <a:cxn ang="0">
                  <a:pos x="T4" y="T5"/>
                </a:cxn>
                <a:cxn ang="0">
                  <a:pos x="T6" y="T7"/>
                </a:cxn>
                <a:cxn ang="0">
                  <a:pos x="T8" y="T9"/>
                </a:cxn>
              </a:cxnLst>
              <a:rect l="0" t="0" r="r" b="b"/>
              <a:pathLst>
                <a:path w="91439" h="91439">
                  <a:moveTo>
                    <a:pt x="91439" y="0"/>
                  </a:moveTo>
                  <a:lnTo>
                    <a:pt x="0" y="0"/>
                  </a:lnTo>
                  <a:lnTo>
                    <a:pt x="0" y="91439"/>
                  </a:lnTo>
                  <a:lnTo>
                    <a:pt x="91439" y="91439"/>
                  </a:lnTo>
                  <a:lnTo>
                    <a:pt x="91439" y="0"/>
                  </a:lnTo>
                  <a:close/>
                </a:path>
              </a:pathLst>
            </a:custGeom>
            <a:solidFill>
              <a:srgbClr val="D41C5A">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39" name="object 30">
              <a:extLst>
                <a:ext uri="{FF2B5EF4-FFF2-40B4-BE49-F238E27FC236}">
                  <a16:creationId xmlns:a16="http://schemas.microsoft.com/office/drawing/2014/main" id="{90899728-9E7F-40CC-8244-F5AA7F9AAC38}"/>
                </a:ext>
              </a:extLst>
            </p:cNvPr>
            <p:cNvSpPr>
              <a:spLocks/>
            </p:cNvSpPr>
            <p:nvPr/>
          </p:nvSpPr>
          <p:spPr bwMode="auto">
            <a:xfrm>
              <a:off x="4304538" y="6383273"/>
              <a:ext cx="91440" cy="91440"/>
            </a:xfrm>
            <a:custGeom>
              <a:avLst/>
              <a:gdLst>
                <a:gd name="T0" fmla="*/ 0 w 91439"/>
                <a:gd name="T1" fmla="*/ 91439 h 91439"/>
                <a:gd name="T2" fmla="*/ 91439 w 91439"/>
                <a:gd name="T3" fmla="*/ 91439 h 91439"/>
                <a:gd name="T4" fmla="*/ 91439 w 91439"/>
                <a:gd name="T5" fmla="*/ 0 h 91439"/>
                <a:gd name="T6" fmla="*/ 0 w 91439"/>
                <a:gd name="T7" fmla="*/ 0 h 91439"/>
                <a:gd name="T8" fmla="*/ 0 w 91439"/>
                <a:gd name="T9" fmla="*/ 91439 h 91439"/>
              </a:gdLst>
              <a:ahLst/>
              <a:cxnLst>
                <a:cxn ang="0">
                  <a:pos x="T0" y="T1"/>
                </a:cxn>
                <a:cxn ang="0">
                  <a:pos x="T2" y="T3"/>
                </a:cxn>
                <a:cxn ang="0">
                  <a:pos x="T4" y="T5"/>
                </a:cxn>
                <a:cxn ang="0">
                  <a:pos x="T6" y="T7"/>
                </a:cxn>
                <a:cxn ang="0">
                  <a:pos x="T8" y="T9"/>
                </a:cxn>
              </a:cxnLst>
              <a:rect l="0" t="0" r="r" b="b"/>
              <a:pathLst>
                <a:path w="91439" h="91439">
                  <a:moveTo>
                    <a:pt x="0" y="91439"/>
                  </a:moveTo>
                  <a:lnTo>
                    <a:pt x="91439" y="91439"/>
                  </a:lnTo>
                  <a:lnTo>
                    <a:pt x="91439"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1" name="object 31">
            <a:extLst>
              <a:ext uri="{FF2B5EF4-FFF2-40B4-BE49-F238E27FC236}">
                <a16:creationId xmlns:a16="http://schemas.microsoft.com/office/drawing/2014/main" id="{A32FE086-DEDB-44E5-A46D-1B90496DED2A}"/>
              </a:ext>
            </a:extLst>
          </p:cNvPr>
          <p:cNvSpPr txBox="1"/>
          <p:nvPr/>
        </p:nvSpPr>
        <p:spPr>
          <a:xfrm>
            <a:off x="4424363" y="6316663"/>
            <a:ext cx="384175"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4º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pic>
        <p:nvPicPr>
          <p:cNvPr id="21520" name="object 32">
            <a:extLst>
              <a:ext uri="{FF2B5EF4-FFF2-40B4-BE49-F238E27FC236}">
                <a16:creationId xmlns:a16="http://schemas.microsoft.com/office/drawing/2014/main" id="{7E5A11C5-97D0-45ED-A56B-37896DF8C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75" y="1955800"/>
            <a:ext cx="420687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bject 33">
            <a:extLst>
              <a:ext uri="{FF2B5EF4-FFF2-40B4-BE49-F238E27FC236}">
                <a16:creationId xmlns:a16="http://schemas.microsoft.com/office/drawing/2014/main" id="{31B09D64-8538-4113-9BA0-40E67D017DF6}"/>
              </a:ext>
            </a:extLst>
          </p:cNvPr>
          <p:cNvSpPr txBox="1"/>
          <p:nvPr/>
        </p:nvSpPr>
        <p:spPr>
          <a:xfrm>
            <a:off x="8524875" y="1506538"/>
            <a:ext cx="714375" cy="309562"/>
          </a:xfrm>
          <a:prstGeom prst="rect">
            <a:avLst/>
          </a:prstGeom>
        </p:spPr>
        <p:txBody>
          <a:bodyPr lIns="0" tIns="13970" rIns="0" bIns="0">
            <a:spAutoFit/>
          </a:bodyPr>
          <a:lstStyle/>
          <a:p>
            <a:pPr marL="12700" eaLnBrk="1" fontAlgn="auto" hangingPunct="1">
              <a:spcBef>
                <a:spcPts val="110"/>
              </a:spcBef>
              <a:spcAft>
                <a:spcPts val="0"/>
              </a:spcAft>
              <a:defRPr/>
            </a:pPr>
            <a:r>
              <a:rPr sz="1850" kern="0" spc="-10" dirty="0">
                <a:solidFill>
                  <a:srgbClr val="D41C5A"/>
                </a:solidFill>
                <a:latin typeface="Carlito"/>
                <a:cs typeface="Carlito"/>
              </a:rPr>
              <a:t>Grafico</a:t>
            </a:r>
            <a:endParaRPr sz="1850" kern="0">
              <a:solidFill>
                <a:sysClr val="windowText" lastClr="000000"/>
              </a:solidFill>
              <a:latin typeface="Carlito"/>
              <a:cs typeface="Carlito"/>
            </a:endParaRPr>
          </a:p>
        </p:txBody>
      </p:sp>
      <p:grpSp>
        <p:nvGrpSpPr>
          <p:cNvPr id="21522" name="object 34">
            <a:extLst>
              <a:ext uri="{FF2B5EF4-FFF2-40B4-BE49-F238E27FC236}">
                <a16:creationId xmlns:a16="http://schemas.microsoft.com/office/drawing/2014/main" id="{46B1D040-E6D6-498E-BF10-30612267A4B0}"/>
              </a:ext>
            </a:extLst>
          </p:cNvPr>
          <p:cNvGrpSpPr>
            <a:grpSpLocks/>
          </p:cNvGrpSpPr>
          <p:nvPr/>
        </p:nvGrpSpPr>
        <p:grpSpPr bwMode="auto">
          <a:xfrm>
            <a:off x="7686675" y="6373813"/>
            <a:ext cx="107950" cy="111125"/>
            <a:chOff x="7685913" y="6373748"/>
            <a:chExt cx="109220" cy="110489"/>
          </a:xfrm>
        </p:grpSpPr>
        <p:sp>
          <p:nvSpPr>
            <p:cNvPr id="21536" name="object 35">
              <a:extLst>
                <a:ext uri="{FF2B5EF4-FFF2-40B4-BE49-F238E27FC236}">
                  <a16:creationId xmlns:a16="http://schemas.microsoft.com/office/drawing/2014/main" id="{60E14424-56B4-45E3-975F-0B1DC0C7E826}"/>
                </a:ext>
              </a:extLst>
            </p:cNvPr>
            <p:cNvSpPr>
              <a:spLocks/>
            </p:cNvSpPr>
            <p:nvPr/>
          </p:nvSpPr>
          <p:spPr bwMode="auto">
            <a:xfrm>
              <a:off x="7695438" y="6383273"/>
              <a:ext cx="90170" cy="91440"/>
            </a:xfrm>
            <a:custGeom>
              <a:avLst/>
              <a:gdLst>
                <a:gd name="T0" fmla="*/ 89916 w 90170"/>
                <a:gd name="T1" fmla="*/ 0 h 91439"/>
                <a:gd name="T2" fmla="*/ 0 w 90170"/>
                <a:gd name="T3" fmla="*/ 0 h 91439"/>
                <a:gd name="T4" fmla="*/ 0 w 90170"/>
                <a:gd name="T5" fmla="*/ 91439 h 91439"/>
                <a:gd name="T6" fmla="*/ 89916 w 90170"/>
                <a:gd name="T7" fmla="*/ 91439 h 91439"/>
                <a:gd name="T8" fmla="*/ 89916 w 90170"/>
                <a:gd name="T9" fmla="*/ 0 h 91439"/>
              </a:gdLst>
              <a:ahLst/>
              <a:cxnLst>
                <a:cxn ang="0">
                  <a:pos x="T0" y="T1"/>
                </a:cxn>
                <a:cxn ang="0">
                  <a:pos x="T2" y="T3"/>
                </a:cxn>
                <a:cxn ang="0">
                  <a:pos x="T4" y="T5"/>
                </a:cxn>
                <a:cxn ang="0">
                  <a:pos x="T6" y="T7"/>
                </a:cxn>
                <a:cxn ang="0">
                  <a:pos x="T8" y="T9"/>
                </a:cxn>
              </a:cxnLst>
              <a:rect l="0" t="0" r="r" b="b"/>
              <a:pathLst>
                <a:path w="90170" h="91439">
                  <a:moveTo>
                    <a:pt x="89916" y="0"/>
                  </a:moveTo>
                  <a:lnTo>
                    <a:pt x="0" y="0"/>
                  </a:lnTo>
                  <a:lnTo>
                    <a:pt x="0" y="91439"/>
                  </a:lnTo>
                  <a:lnTo>
                    <a:pt x="89916" y="91439"/>
                  </a:lnTo>
                  <a:lnTo>
                    <a:pt x="8991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37" name="object 36">
              <a:extLst>
                <a:ext uri="{FF2B5EF4-FFF2-40B4-BE49-F238E27FC236}">
                  <a16:creationId xmlns:a16="http://schemas.microsoft.com/office/drawing/2014/main" id="{F184EC1F-7183-4942-AA4C-27DAEBBF7A77}"/>
                </a:ext>
              </a:extLst>
            </p:cNvPr>
            <p:cNvSpPr>
              <a:spLocks/>
            </p:cNvSpPr>
            <p:nvPr/>
          </p:nvSpPr>
          <p:spPr bwMode="auto">
            <a:xfrm>
              <a:off x="7695438" y="6383273"/>
              <a:ext cx="90170" cy="91440"/>
            </a:xfrm>
            <a:custGeom>
              <a:avLst/>
              <a:gdLst>
                <a:gd name="T0" fmla="*/ 0 w 90170"/>
                <a:gd name="T1" fmla="*/ 91439 h 91439"/>
                <a:gd name="T2" fmla="*/ 89916 w 90170"/>
                <a:gd name="T3" fmla="*/ 91439 h 91439"/>
                <a:gd name="T4" fmla="*/ 89916 w 90170"/>
                <a:gd name="T5" fmla="*/ 0 h 91439"/>
                <a:gd name="T6" fmla="*/ 0 w 90170"/>
                <a:gd name="T7" fmla="*/ 0 h 91439"/>
                <a:gd name="T8" fmla="*/ 0 w 90170"/>
                <a:gd name="T9" fmla="*/ 91439 h 91439"/>
              </a:gdLst>
              <a:ahLst/>
              <a:cxnLst>
                <a:cxn ang="0">
                  <a:pos x="T0" y="T1"/>
                </a:cxn>
                <a:cxn ang="0">
                  <a:pos x="T2" y="T3"/>
                </a:cxn>
                <a:cxn ang="0">
                  <a:pos x="T4" y="T5"/>
                </a:cxn>
                <a:cxn ang="0">
                  <a:pos x="T6" y="T7"/>
                </a:cxn>
                <a:cxn ang="0">
                  <a:pos x="T8" y="T9"/>
                </a:cxn>
              </a:cxnLst>
              <a:rect l="0" t="0" r="r" b="b"/>
              <a:pathLst>
                <a:path w="90170" h="91439">
                  <a:moveTo>
                    <a:pt x="0" y="91439"/>
                  </a:moveTo>
                  <a:lnTo>
                    <a:pt x="89916" y="91439"/>
                  </a:lnTo>
                  <a:lnTo>
                    <a:pt x="89916"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7" name="object 37">
            <a:extLst>
              <a:ext uri="{FF2B5EF4-FFF2-40B4-BE49-F238E27FC236}">
                <a16:creationId xmlns:a16="http://schemas.microsoft.com/office/drawing/2014/main" id="{909812ED-D72F-4249-A599-630A8A7E7DC9}"/>
              </a:ext>
            </a:extLst>
          </p:cNvPr>
          <p:cNvSpPr txBox="1"/>
          <p:nvPr/>
        </p:nvSpPr>
        <p:spPr>
          <a:xfrm>
            <a:off x="7815263" y="6316663"/>
            <a:ext cx="382587"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1º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grpSp>
        <p:nvGrpSpPr>
          <p:cNvPr id="21524" name="object 38">
            <a:extLst>
              <a:ext uri="{FF2B5EF4-FFF2-40B4-BE49-F238E27FC236}">
                <a16:creationId xmlns:a16="http://schemas.microsoft.com/office/drawing/2014/main" id="{BA1D2B89-64CE-4C31-A6D2-4C066C7724B2}"/>
              </a:ext>
            </a:extLst>
          </p:cNvPr>
          <p:cNvGrpSpPr>
            <a:grpSpLocks/>
          </p:cNvGrpSpPr>
          <p:nvPr/>
        </p:nvGrpSpPr>
        <p:grpSpPr bwMode="auto">
          <a:xfrm>
            <a:off x="8312150" y="6373813"/>
            <a:ext cx="111125" cy="111125"/>
            <a:chOff x="8312277" y="6373748"/>
            <a:chExt cx="110489" cy="110489"/>
          </a:xfrm>
        </p:grpSpPr>
        <p:sp>
          <p:nvSpPr>
            <p:cNvPr id="21534" name="object 39">
              <a:extLst>
                <a:ext uri="{FF2B5EF4-FFF2-40B4-BE49-F238E27FC236}">
                  <a16:creationId xmlns:a16="http://schemas.microsoft.com/office/drawing/2014/main" id="{8DBAA9C0-00E6-46C6-B858-5068A35DE081}"/>
                </a:ext>
              </a:extLst>
            </p:cNvPr>
            <p:cNvSpPr>
              <a:spLocks/>
            </p:cNvSpPr>
            <p:nvPr/>
          </p:nvSpPr>
          <p:spPr bwMode="auto">
            <a:xfrm>
              <a:off x="8321802" y="6383273"/>
              <a:ext cx="91440" cy="91440"/>
            </a:xfrm>
            <a:custGeom>
              <a:avLst/>
              <a:gdLst>
                <a:gd name="T0" fmla="*/ 91440 w 91440"/>
                <a:gd name="T1" fmla="*/ 0 h 91439"/>
                <a:gd name="T2" fmla="*/ 0 w 91440"/>
                <a:gd name="T3" fmla="*/ 0 h 91439"/>
                <a:gd name="T4" fmla="*/ 0 w 91440"/>
                <a:gd name="T5" fmla="*/ 91439 h 91439"/>
                <a:gd name="T6" fmla="*/ 91440 w 91440"/>
                <a:gd name="T7" fmla="*/ 91439 h 91439"/>
                <a:gd name="T8" fmla="*/ 91440 w 91440"/>
                <a:gd name="T9" fmla="*/ 0 h 91439"/>
              </a:gdLst>
              <a:ahLst/>
              <a:cxnLst>
                <a:cxn ang="0">
                  <a:pos x="T0" y="T1"/>
                </a:cxn>
                <a:cxn ang="0">
                  <a:pos x="T2" y="T3"/>
                </a:cxn>
                <a:cxn ang="0">
                  <a:pos x="T4" y="T5"/>
                </a:cxn>
                <a:cxn ang="0">
                  <a:pos x="T6" y="T7"/>
                </a:cxn>
                <a:cxn ang="0">
                  <a:pos x="T8" y="T9"/>
                </a:cxn>
              </a:cxnLst>
              <a:rect l="0" t="0" r="r" b="b"/>
              <a:pathLst>
                <a:path w="91440" h="91439">
                  <a:moveTo>
                    <a:pt x="91440" y="0"/>
                  </a:moveTo>
                  <a:lnTo>
                    <a:pt x="0" y="0"/>
                  </a:lnTo>
                  <a:lnTo>
                    <a:pt x="0" y="91439"/>
                  </a:lnTo>
                  <a:lnTo>
                    <a:pt x="91440" y="91439"/>
                  </a:lnTo>
                  <a:lnTo>
                    <a:pt x="91440" y="0"/>
                  </a:lnTo>
                  <a:close/>
                </a:path>
              </a:pathLst>
            </a:custGeom>
            <a:solidFill>
              <a:srgbClr val="D41C5A">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35" name="object 40">
              <a:extLst>
                <a:ext uri="{FF2B5EF4-FFF2-40B4-BE49-F238E27FC236}">
                  <a16:creationId xmlns:a16="http://schemas.microsoft.com/office/drawing/2014/main" id="{C7C2146D-4EDC-4911-8D85-61CB0F1E1A57}"/>
                </a:ext>
              </a:extLst>
            </p:cNvPr>
            <p:cNvSpPr>
              <a:spLocks/>
            </p:cNvSpPr>
            <p:nvPr/>
          </p:nvSpPr>
          <p:spPr bwMode="auto">
            <a:xfrm>
              <a:off x="8321802" y="6383273"/>
              <a:ext cx="91440" cy="91440"/>
            </a:xfrm>
            <a:custGeom>
              <a:avLst/>
              <a:gdLst>
                <a:gd name="T0" fmla="*/ 0 w 91440"/>
                <a:gd name="T1" fmla="*/ 91439 h 91439"/>
                <a:gd name="T2" fmla="*/ 91440 w 91440"/>
                <a:gd name="T3" fmla="*/ 91439 h 91439"/>
                <a:gd name="T4" fmla="*/ 91440 w 91440"/>
                <a:gd name="T5" fmla="*/ 0 h 91439"/>
                <a:gd name="T6" fmla="*/ 0 w 91440"/>
                <a:gd name="T7" fmla="*/ 0 h 91439"/>
                <a:gd name="T8" fmla="*/ 0 w 91440"/>
                <a:gd name="T9" fmla="*/ 91439 h 91439"/>
              </a:gdLst>
              <a:ahLst/>
              <a:cxnLst>
                <a:cxn ang="0">
                  <a:pos x="T0" y="T1"/>
                </a:cxn>
                <a:cxn ang="0">
                  <a:pos x="T2" y="T3"/>
                </a:cxn>
                <a:cxn ang="0">
                  <a:pos x="T4" y="T5"/>
                </a:cxn>
                <a:cxn ang="0">
                  <a:pos x="T6" y="T7"/>
                </a:cxn>
                <a:cxn ang="0">
                  <a:pos x="T8" y="T9"/>
                </a:cxn>
              </a:cxnLst>
              <a:rect l="0" t="0" r="r" b="b"/>
              <a:pathLst>
                <a:path w="91440" h="91439">
                  <a:moveTo>
                    <a:pt x="0" y="91439"/>
                  </a:moveTo>
                  <a:lnTo>
                    <a:pt x="91440" y="91439"/>
                  </a:lnTo>
                  <a:lnTo>
                    <a:pt x="91440"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41" name="object 41">
            <a:extLst>
              <a:ext uri="{FF2B5EF4-FFF2-40B4-BE49-F238E27FC236}">
                <a16:creationId xmlns:a16="http://schemas.microsoft.com/office/drawing/2014/main" id="{55F8BEA5-D7D8-4DD4-B63C-579277D43726}"/>
              </a:ext>
            </a:extLst>
          </p:cNvPr>
          <p:cNvSpPr txBox="1"/>
          <p:nvPr/>
        </p:nvSpPr>
        <p:spPr>
          <a:xfrm>
            <a:off x="8442325" y="6316663"/>
            <a:ext cx="382588"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2º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grpSp>
        <p:nvGrpSpPr>
          <p:cNvPr id="21526" name="object 42">
            <a:extLst>
              <a:ext uri="{FF2B5EF4-FFF2-40B4-BE49-F238E27FC236}">
                <a16:creationId xmlns:a16="http://schemas.microsoft.com/office/drawing/2014/main" id="{A2EB2489-976B-4D03-BFEA-E6D592A2152F}"/>
              </a:ext>
            </a:extLst>
          </p:cNvPr>
          <p:cNvGrpSpPr>
            <a:grpSpLocks/>
          </p:cNvGrpSpPr>
          <p:nvPr/>
        </p:nvGrpSpPr>
        <p:grpSpPr bwMode="auto">
          <a:xfrm>
            <a:off x="8939213" y="6373813"/>
            <a:ext cx="109537" cy="111125"/>
            <a:chOff x="8938641" y="6373748"/>
            <a:chExt cx="110489" cy="110489"/>
          </a:xfrm>
        </p:grpSpPr>
        <p:sp>
          <p:nvSpPr>
            <p:cNvPr id="21532" name="object 43">
              <a:extLst>
                <a:ext uri="{FF2B5EF4-FFF2-40B4-BE49-F238E27FC236}">
                  <a16:creationId xmlns:a16="http://schemas.microsoft.com/office/drawing/2014/main" id="{A1DE11A7-6AB9-44C5-8DD9-DEAE440486CD}"/>
                </a:ext>
              </a:extLst>
            </p:cNvPr>
            <p:cNvSpPr>
              <a:spLocks/>
            </p:cNvSpPr>
            <p:nvPr/>
          </p:nvSpPr>
          <p:spPr bwMode="auto">
            <a:xfrm>
              <a:off x="8948166" y="6383273"/>
              <a:ext cx="91440" cy="91440"/>
            </a:xfrm>
            <a:custGeom>
              <a:avLst/>
              <a:gdLst>
                <a:gd name="T0" fmla="*/ 91440 w 91440"/>
                <a:gd name="T1" fmla="*/ 0 h 91439"/>
                <a:gd name="T2" fmla="*/ 0 w 91440"/>
                <a:gd name="T3" fmla="*/ 0 h 91439"/>
                <a:gd name="T4" fmla="*/ 0 w 91440"/>
                <a:gd name="T5" fmla="*/ 91439 h 91439"/>
                <a:gd name="T6" fmla="*/ 91440 w 91440"/>
                <a:gd name="T7" fmla="*/ 91439 h 91439"/>
                <a:gd name="T8" fmla="*/ 91440 w 91440"/>
                <a:gd name="T9" fmla="*/ 0 h 91439"/>
              </a:gdLst>
              <a:ahLst/>
              <a:cxnLst>
                <a:cxn ang="0">
                  <a:pos x="T0" y="T1"/>
                </a:cxn>
                <a:cxn ang="0">
                  <a:pos x="T2" y="T3"/>
                </a:cxn>
                <a:cxn ang="0">
                  <a:pos x="T4" y="T5"/>
                </a:cxn>
                <a:cxn ang="0">
                  <a:pos x="T6" y="T7"/>
                </a:cxn>
                <a:cxn ang="0">
                  <a:pos x="T8" y="T9"/>
                </a:cxn>
              </a:cxnLst>
              <a:rect l="0" t="0" r="r" b="b"/>
              <a:pathLst>
                <a:path w="91440" h="91439">
                  <a:moveTo>
                    <a:pt x="91440" y="0"/>
                  </a:moveTo>
                  <a:lnTo>
                    <a:pt x="0" y="0"/>
                  </a:lnTo>
                  <a:lnTo>
                    <a:pt x="0" y="91439"/>
                  </a:lnTo>
                  <a:lnTo>
                    <a:pt x="91440" y="91439"/>
                  </a:lnTo>
                  <a:lnTo>
                    <a:pt x="91440" y="0"/>
                  </a:lnTo>
                  <a:close/>
                </a:path>
              </a:pathLst>
            </a:custGeom>
            <a:solidFill>
              <a:srgbClr val="D41C5A">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33" name="object 44">
              <a:extLst>
                <a:ext uri="{FF2B5EF4-FFF2-40B4-BE49-F238E27FC236}">
                  <a16:creationId xmlns:a16="http://schemas.microsoft.com/office/drawing/2014/main" id="{7A67A25E-30DA-42BD-AC03-D0A47B7E4E59}"/>
                </a:ext>
              </a:extLst>
            </p:cNvPr>
            <p:cNvSpPr>
              <a:spLocks/>
            </p:cNvSpPr>
            <p:nvPr/>
          </p:nvSpPr>
          <p:spPr bwMode="auto">
            <a:xfrm>
              <a:off x="8948166" y="6383273"/>
              <a:ext cx="91440" cy="91440"/>
            </a:xfrm>
            <a:custGeom>
              <a:avLst/>
              <a:gdLst>
                <a:gd name="T0" fmla="*/ 0 w 91440"/>
                <a:gd name="T1" fmla="*/ 91439 h 91439"/>
                <a:gd name="T2" fmla="*/ 91440 w 91440"/>
                <a:gd name="T3" fmla="*/ 91439 h 91439"/>
                <a:gd name="T4" fmla="*/ 91440 w 91440"/>
                <a:gd name="T5" fmla="*/ 0 h 91439"/>
                <a:gd name="T6" fmla="*/ 0 w 91440"/>
                <a:gd name="T7" fmla="*/ 0 h 91439"/>
                <a:gd name="T8" fmla="*/ 0 w 91440"/>
                <a:gd name="T9" fmla="*/ 91439 h 91439"/>
              </a:gdLst>
              <a:ahLst/>
              <a:cxnLst>
                <a:cxn ang="0">
                  <a:pos x="T0" y="T1"/>
                </a:cxn>
                <a:cxn ang="0">
                  <a:pos x="T2" y="T3"/>
                </a:cxn>
                <a:cxn ang="0">
                  <a:pos x="T4" y="T5"/>
                </a:cxn>
                <a:cxn ang="0">
                  <a:pos x="T6" y="T7"/>
                </a:cxn>
                <a:cxn ang="0">
                  <a:pos x="T8" y="T9"/>
                </a:cxn>
              </a:cxnLst>
              <a:rect l="0" t="0" r="r" b="b"/>
              <a:pathLst>
                <a:path w="91440" h="91439">
                  <a:moveTo>
                    <a:pt x="0" y="91439"/>
                  </a:moveTo>
                  <a:lnTo>
                    <a:pt x="91440" y="91439"/>
                  </a:lnTo>
                  <a:lnTo>
                    <a:pt x="91440"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45" name="object 45">
            <a:extLst>
              <a:ext uri="{FF2B5EF4-FFF2-40B4-BE49-F238E27FC236}">
                <a16:creationId xmlns:a16="http://schemas.microsoft.com/office/drawing/2014/main" id="{6619E89E-6411-40B8-9133-0D297BA280ED}"/>
              </a:ext>
            </a:extLst>
          </p:cNvPr>
          <p:cNvSpPr txBox="1"/>
          <p:nvPr/>
        </p:nvSpPr>
        <p:spPr>
          <a:xfrm>
            <a:off x="9069388" y="6316663"/>
            <a:ext cx="382587"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3º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grpSp>
        <p:nvGrpSpPr>
          <p:cNvPr id="21528" name="object 46">
            <a:extLst>
              <a:ext uri="{FF2B5EF4-FFF2-40B4-BE49-F238E27FC236}">
                <a16:creationId xmlns:a16="http://schemas.microsoft.com/office/drawing/2014/main" id="{2971D0AD-4CB7-4B44-BB24-A9B83F1AED6B}"/>
              </a:ext>
            </a:extLst>
          </p:cNvPr>
          <p:cNvGrpSpPr>
            <a:grpSpLocks/>
          </p:cNvGrpSpPr>
          <p:nvPr/>
        </p:nvGrpSpPr>
        <p:grpSpPr bwMode="auto">
          <a:xfrm>
            <a:off x="9566275" y="6373813"/>
            <a:ext cx="109538" cy="111125"/>
            <a:chOff x="9566529" y="6373748"/>
            <a:chExt cx="109220" cy="110489"/>
          </a:xfrm>
        </p:grpSpPr>
        <p:sp>
          <p:nvSpPr>
            <p:cNvPr id="21530" name="object 47">
              <a:extLst>
                <a:ext uri="{FF2B5EF4-FFF2-40B4-BE49-F238E27FC236}">
                  <a16:creationId xmlns:a16="http://schemas.microsoft.com/office/drawing/2014/main" id="{DF8D13ED-2444-4F38-BC79-5795B756C43A}"/>
                </a:ext>
              </a:extLst>
            </p:cNvPr>
            <p:cNvSpPr>
              <a:spLocks/>
            </p:cNvSpPr>
            <p:nvPr/>
          </p:nvSpPr>
          <p:spPr bwMode="auto">
            <a:xfrm>
              <a:off x="9576054" y="6383273"/>
              <a:ext cx="90170" cy="91440"/>
            </a:xfrm>
            <a:custGeom>
              <a:avLst/>
              <a:gdLst>
                <a:gd name="T0" fmla="*/ 89916 w 90170"/>
                <a:gd name="T1" fmla="*/ 0 h 91439"/>
                <a:gd name="T2" fmla="*/ 0 w 90170"/>
                <a:gd name="T3" fmla="*/ 0 h 91439"/>
                <a:gd name="T4" fmla="*/ 0 w 90170"/>
                <a:gd name="T5" fmla="*/ 91439 h 91439"/>
                <a:gd name="T6" fmla="*/ 89916 w 90170"/>
                <a:gd name="T7" fmla="*/ 91439 h 91439"/>
                <a:gd name="T8" fmla="*/ 89916 w 90170"/>
                <a:gd name="T9" fmla="*/ 0 h 91439"/>
              </a:gdLst>
              <a:ahLst/>
              <a:cxnLst>
                <a:cxn ang="0">
                  <a:pos x="T0" y="T1"/>
                </a:cxn>
                <a:cxn ang="0">
                  <a:pos x="T2" y="T3"/>
                </a:cxn>
                <a:cxn ang="0">
                  <a:pos x="T4" y="T5"/>
                </a:cxn>
                <a:cxn ang="0">
                  <a:pos x="T6" y="T7"/>
                </a:cxn>
                <a:cxn ang="0">
                  <a:pos x="T8" y="T9"/>
                </a:cxn>
              </a:cxnLst>
              <a:rect l="0" t="0" r="r" b="b"/>
              <a:pathLst>
                <a:path w="90170" h="91439">
                  <a:moveTo>
                    <a:pt x="89916" y="0"/>
                  </a:moveTo>
                  <a:lnTo>
                    <a:pt x="0" y="0"/>
                  </a:lnTo>
                  <a:lnTo>
                    <a:pt x="0" y="91439"/>
                  </a:lnTo>
                  <a:lnTo>
                    <a:pt x="89916" y="91439"/>
                  </a:lnTo>
                  <a:lnTo>
                    <a:pt x="89916" y="0"/>
                  </a:lnTo>
                  <a:close/>
                </a:path>
              </a:pathLst>
            </a:custGeom>
            <a:solidFill>
              <a:srgbClr val="D41C5A">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531" name="object 48">
              <a:extLst>
                <a:ext uri="{FF2B5EF4-FFF2-40B4-BE49-F238E27FC236}">
                  <a16:creationId xmlns:a16="http://schemas.microsoft.com/office/drawing/2014/main" id="{461D30B3-59FC-4A05-ACAE-E98C1EDBECB2}"/>
                </a:ext>
              </a:extLst>
            </p:cNvPr>
            <p:cNvSpPr>
              <a:spLocks/>
            </p:cNvSpPr>
            <p:nvPr/>
          </p:nvSpPr>
          <p:spPr bwMode="auto">
            <a:xfrm>
              <a:off x="9576054" y="6383273"/>
              <a:ext cx="90170" cy="91440"/>
            </a:xfrm>
            <a:custGeom>
              <a:avLst/>
              <a:gdLst>
                <a:gd name="T0" fmla="*/ 0 w 90170"/>
                <a:gd name="T1" fmla="*/ 91439 h 91439"/>
                <a:gd name="T2" fmla="*/ 89916 w 90170"/>
                <a:gd name="T3" fmla="*/ 91439 h 91439"/>
                <a:gd name="T4" fmla="*/ 89916 w 90170"/>
                <a:gd name="T5" fmla="*/ 0 h 91439"/>
                <a:gd name="T6" fmla="*/ 0 w 90170"/>
                <a:gd name="T7" fmla="*/ 0 h 91439"/>
                <a:gd name="T8" fmla="*/ 0 w 90170"/>
                <a:gd name="T9" fmla="*/ 91439 h 91439"/>
              </a:gdLst>
              <a:ahLst/>
              <a:cxnLst>
                <a:cxn ang="0">
                  <a:pos x="T0" y="T1"/>
                </a:cxn>
                <a:cxn ang="0">
                  <a:pos x="T2" y="T3"/>
                </a:cxn>
                <a:cxn ang="0">
                  <a:pos x="T4" y="T5"/>
                </a:cxn>
                <a:cxn ang="0">
                  <a:pos x="T6" y="T7"/>
                </a:cxn>
                <a:cxn ang="0">
                  <a:pos x="T8" y="T9"/>
                </a:cxn>
              </a:cxnLst>
              <a:rect l="0" t="0" r="r" b="b"/>
              <a:pathLst>
                <a:path w="90170" h="91439">
                  <a:moveTo>
                    <a:pt x="0" y="91439"/>
                  </a:moveTo>
                  <a:lnTo>
                    <a:pt x="89916" y="91439"/>
                  </a:lnTo>
                  <a:lnTo>
                    <a:pt x="89916" y="0"/>
                  </a:lnTo>
                  <a:lnTo>
                    <a:pt x="0" y="0"/>
                  </a:lnTo>
                  <a:lnTo>
                    <a:pt x="0" y="9143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49" name="object 49">
            <a:extLst>
              <a:ext uri="{FF2B5EF4-FFF2-40B4-BE49-F238E27FC236}">
                <a16:creationId xmlns:a16="http://schemas.microsoft.com/office/drawing/2014/main" id="{462C473C-58B2-453F-8AA8-260FDD5BA4F3}"/>
              </a:ext>
            </a:extLst>
          </p:cNvPr>
          <p:cNvSpPr txBox="1"/>
          <p:nvPr/>
        </p:nvSpPr>
        <p:spPr>
          <a:xfrm>
            <a:off x="9696450" y="6316663"/>
            <a:ext cx="382588" cy="207962"/>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585858"/>
                </a:solidFill>
                <a:latin typeface="Trebuchet MS"/>
                <a:cs typeface="Trebuchet MS"/>
              </a:rPr>
              <a:t>4º</a:t>
            </a:r>
            <a:r>
              <a:rPr sz="1200" kern="0" spc="55" dirty="0">
                <a:solidFill>
                  <a:srgbClr val="585858"/>
                </a:solidFill>
                <a:latin typeface="Trebuchet MS"/>
                <a:cs typeface="Trebuchet MS"/>
              </a:rPr>
              <a:t> </a:t>
            </a:r>
            <a:r>
              <a:rPr sz="1200" kern="0" spc="-45" dirty="0">
                <a:solidFill>
                  <a:srgbClr val="585858"/>
                </a:solidFill>
                <a:latin typeface="Trebuchet MS"/>
                <a:cs typeface="Trebuchet MS"/>
              </a:rPr>
              <a:t>Tri</a:t>
            </a:r>
            <a:endParaRPr sz="1200" kern="0">
              <a:solidFill>
                <a:sysClr val="windowText" lastClr="000000"/>
              </a:solidFill>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object 2">
            <a:extLst>
              <a:ext uri="{FF2B5EF4-FFF2-40B4-BE49-F238E27FC236}">
                <a16:creationId xmlns:a16="http://schemas.microsoft.com/office/drawing/2014/main" id="{BA705DCE-BA3E-4E5A-A884-36B8C8681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DCC912C7-8D33-4F7F-8003-705B374712D0}"/>
              </a:ext>
            </a:extLst>
          </p:cNvPr>
          <p:cNvSpPr txBox="1">
            <a:spLocks noGrp="1"/>
          </p:cNvSpPr>
          <p:nvPr>
            <p:ph type="title"/>
          </p:nvPr>
        </p:nvSpPr>
        <p:spPr>
          <a:xfrm>
            <a:off x="2101850" y="314325"/>
            <a:ext cx="3148013" cy="512763"/>
          </a:xfrm>
        </p:spPr>
        <p:txBody>
          <a:bodyPr tIns="12700" rtlCol="0"/>
          <a:lstStyle/>
          <a:p>
            <a:pPr marL="12700" eaLnBrk="1" fontAlgn="auto" hangingPunct="1">
              <a:spcBef>
                <a:spcPts val="100"/>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endParaRPr sz="3200"/>
          </a:p>
        </p:txBody>
      </p:sp>
      <p:sp>
        <p:nvSpPr>
          <p:cNvPr id="4" name="object 4">
            <a:extLst>
              <a:ext uri="{FF2B5EF4-FFF2-40B4-BE49-F238E27FC236}">
                <a16:creationId xmlns:a16="http://schemas.microsoft.com/office/drawing/2014/main" id="{27AFB0D3-7B71-4535-85EA-955CA78C3D9E}"/>
              </a:ext>
            </a:extLst>
          </p:cNvPr>
          <p:cNvSpPr txBox="1"/>
          <p:nvPr/>
        </p:nvSpPr>
        <p:spPr>
          <a:xfrm>
            <a:off x="2101850" y="896938"/>
            <a:ext cx="2416175" cy="390525"/>
          </a:xfrm>
          <a:prstGeom prst="rect">
            <a:avLst/>
          </a:prstGeom>
        </p:spPr>
        <p:txBody>
          <a:bodyPr lIns="0" tIns="12700" rIns="0" bIns="0">
            <a:spAutoFit/>
          </a:bodyPr>
          <a:lstStyle/>
          <a:p>
            <a:pPr marL="12700" eaLnBrk="1" fontAlgn="auto" hangingPunct="1">
              <a:spcBef>
                <a:spcPts val="100"/>
              </a:spcBef>
              <a:spcAft>
                <a:spcPts val="0"/>
              </a:spcAft>
              <a:defRPr/>
            </a:pPr>
            <a:r>
              <a:rPr sz="2400" kern="0" dirty="0">
                <a:solidFill>
                  <a:srgbClr val="8E9693"/>
                </a:solidFill>
                <a:latin typeface="Carlito"/>
                <a:cs typeface="Carlito"/>
              </a:rPr>
              <a:t>Subtítulo</a:t>
            </a:r>
            <a:r>
              <a:rPr sz="2400" kern="0" spc="-80" dirty="0">
                <a:solidFill>
                  <a:srgbClr val="8E9693"/>
                </a:solidFill>
                <a:latin typeface="Carlito"/>
                <a:cs typeface="Carlito"/>
              </a:rPr>
              <a:t> </a:t>
            </a:r>
            <a:r>
              <a:rPr sz="2400" kern="0" dirty="0">
                <a:solidFill>
                  <a:srgbClr val="8E9693"/>
                </a:solidFill>
                <a:latin typeface="Carlito"/>
                <a:cs typeface="Carlito"/>
              </a:rPr>
              <a:t>da</a:t>
            </a:r>
            <a:r>
              <a:rPr sz="2400" kern="0" spc="-65" dirty="0">
                <a:solidFill>
                  <a:srgbClr val="8E9693"/>
                </a:solidFill>
                <a:latin typeface="Carlito"/>
                <a:cs typeface="Carlito"/>
              </a:rPr>
              <a:t> </a:t>
            </a:r>
            <a:r>
              <a:rPr sz="2400" kern="0" spc="-10" dirty="0">
                <a:solidFill>
                  <a:srgbClr val="8E9693"/>
                </a:solidFill>
                <a:latin typeface="Carlito"/>
                <a:cs typeface="Carlito"/>
              </a:rPr>
              <a:t>página</a:t>
            </a:r>
            <a:endParaRPr sz="2400" kern="0">
              <a:solidFill>
                <a:sysClr val="windowText" lastClr="000000"/>
              </a:solidFill>
              <a:latin typeface="Carlito"/>
              <a:cs typeface="Carlito"/>
            </a:endParaRPr>
          </a:p>
        </p:txBody>
      </p:sp>
      <p:pic>
        <p:nvPicPr>
          <p:cNvPr id="22533" name="object 5">
            <a:extLst>
              <a:ext uri="{FF2B5EF4-FFF2-40B4-BE49-F238E27FC236}">
                <a16:creationId xmlns:a16="http://schemas.microsoft.com/office/drawing/2014/main" id="{E5F50FEE-1121-4C87-BB30-1D7CD90A1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14313"/>
            <a:ext cx="1165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6">
            <a:extLst>
              <a:ext uri="{FF2B5EF4-FFF2-40B4-BE49-F238E27FC236}">
                <a16:creationId xmlns:a16="http://schemas.microsoft.com/office/drawing/2014/main" id="{090D9F5F-E013-40D0-B3A6-7B3C905792F3}"/>
              </a:ext>
            </a:extLst>
          </p:cNvPr>
          <p:cNvSpPr txBox="1">
            <a:spLocks noGrp="1"/>
          </p:cNvSpPr>
          <p:nvPr>
            <p:ph type="body" idx="1"/>
          </p:nvPr>
        </p:nvSpPr>
        <p:spPr/>
        <p:txBody>
          <a:bodyPr tIns="30480"/>
          <a:lstStyle/>
          <a:p>
            <a:pPr marL="241300" indent="-228600" eaLnBrk="1" hangingPunct="1">
              <a:lnSpc>
                <a:spcPct val="90000"/>
              </a:lnSpc>
              <a:spcBef>
                <a:spcPts val="238"/>
              </a:spcBef>
              <a:buFontTx/>
              <a:buChar char="•"/>
              <a:tabLst>
                <a:tab pos="241300" algn="l"/>
              </a:tabLst>
            </a:pPr>
            <a:r>
              <a:rPr lang="pt-BR" altLang="pt-BR">
                <a:ea typeface="Carlit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p>
          <a:p>
            <a:pPr marL="696913" lvl="1" indent="-227013" eaLnBrk="1" hangingPunct="1">
              <a:spcBef>
                <a:spcPts val="350"/>
              </a:spcBef>
              <a:buFont typeface="Arial" panose="020B0604020202020204" pitchFamily="34" charset="0"/>
              <a:buChar char="•"/>
              <a:tabLst>
                <a:tab pos="241300" algn="l"/>
              </a:tabLst>
            </a:pPr>
            <a:r>
              <a:rPr lang="pt-BR" altLang="pt-BR" sz="1200">
                <a:solidFill>
                  <a:srgbClr val="000000"/>
                </a:solidFill>
                <a:latin typeface="Carlito"/>
                <a:ea typeface="Carlito"/>
                <a:cs typeface="Carlito"/>
              </a:rPr>
              <a:t>Item 01</a:t>
            </a:r>
          </a:p>
          <a:p>
            <a:pPr marL="696913" lvl="1" indent="-227013" eaLnBrk="1" hangingPunct="1">
              <a:spcBef>
                <a:spcPts val="363"/>
              </a:spcBef>
              <a:buFont typeface="Arial" panose="020B0604020202020204" pitchFamily="34" charset="0"/>
              <a:buChar char="•"/>
              <a:tabLst>
                <a:tab pos="241300" algn="l"/>
              </a:tabLst>
            </a:pPr>
            <a:r>
              <a:rPr lang="pt-BR" altLang="pt-BR" sz="1200">
                <a:solidFill>
                  <a:srgbClr val="000000"/>
                </a:solidFill>
                <a:latin typeface="Carlito"/>
                <a:ea typeface="Carlito"/>
                <a:cs typeface="Carlito"/>
              </a:rPr>
              <a:t>Item 02</a:t>
            </a:r>
          </a:p>
          <a:p>
            <a:pPr marL="696913" lvl="1" indent="-227013" eaLnBrk="1" hangingPunct="1">
              <a:spcBef>
                <a:spcPts val="363"/>
              </a:spcBef>
              <a:buFont typeface="Arial" panose="020B0604020202020204" pitchFamily="34" charset="0"/>
              <a:buChar char="•"/>
              <a:tabLst>
                <a:tab pos="241300" algn="l"/>
              </a:tabLst>
            </a:pPr>
            <a:r>
              <a:rPr lang="pt-BR" altLang="pt-BR" sz="1200">
                <a:solidFill>
                  <a:srgbClr val="000000"/>
                </a:solidFill>
                <a:latin typeface="Carlito"/>
                <a:ea typeface="Carlito"/>
                <a:cs typeface="Carlito"/>
              </a:rPr>
              <a:t>Item 03</a:t>
            </a:r>
          </a:p>
          <a:p>
            <a:pPr marL="696913" lvl="1" indent="-227013" eaLnBrk="1" hangingPunct="1">
              <a:spcBef>
                <a:spcPts val="350"/>
              </a:spcBef>
              <a:buFont typeface="Arial" panose="020B0604020202020204" pitchFamily="34" charset="0"/>
              <a:buChar char="•"/>
              <a:tabLst>
                <a:tab pos="241300" algn="l"/>
              </a:tabLst>
            </a:pPr>
            <a:r>
              <a:rPr lang="pt-BR" altLang="pt-BR" sz="1200">
                <a:solidFill>
                  <a:srgbClr val="000000"/>
                </a:solidFill>
                <a:latin typeface="Carlito"/>
                <a:ea typeface="Carlito"/>
                <a:cs typeface="Carlito"/>
              </a:rPr>
              <a:t>Item 04</a:t>
            </a:r>
          </a:p>
          <a:p>
            <a:pPr marL="696913" lvl="1" indent="-227013" eaLnBrk="1" hangingPunct="1">
              <a:spcBef>
                <a:spcPct val="0"/>
              </a:spcBef>
              <a:buFont typeface="Arial" panose="020B0604020202020204" pitchFamily="34" charset="0"/>
              <a:buChar char="•"/>
              <a:tabLst>
                <a:tab pos="241300" algn="l"/>
              </a:tabLst>
            </a:pPr>
            <a:endParaRPr lang="pt-BR" altLang="pt-BR" sz="1200">
              <a:solidFill>
                <a:srgbClr val="000000"/>
              </a:solidFill>
              <a:latin typeface="Carlito"/>
              <a:ea typeface="Carlito"/>
              <a:cs typeface="Carlito"/>
            </a:endParaRPr>
          </a:p>
          <a:p>
            <a:pPr marL="696913" lvl="1" indent="-227013" eaLnBrk="1" hangingPunct="1">
              <a:spcBef>
                <a:spcPts val="388"/>
              </a:spcBef>
              <a:buFont typeface="Arial" panose="020B0604020202020204" pitchFamily="34" charset="0"/>
              <a:buChar char="•"/>
              <a:tabLst>
                <a:tab pos="241300" algn="l"/>
              </a:tabLst>
            </a:pPr>
            <a:endParaRPr lang="pt-BR" altLang="pt-BR" sz="1200">
              <a:solidFill>
                <a:srgbClr val="000000"/>
              </a:solidFill>
              <a:latin typeface="Carlito"/>
              <a:ea typeface="Carlito"/>
              <a:cs typeface="Carlito"/>
            </a:endParaRPr>
          </a:p>
          <a:p>
            <a:pPr marL="241300" indent="-228600" eaLnBrk="1" hangingPunct="1">
              <a:lnSpc>
                <a:spcPts val="1300"/>
              </a:lnSpc>
              <a:spcBef>
                <a:spcPct val="0"/>
              </a:spcBef>
              <a:buFontTx/>
              <a:buChar char="•"/>
              <a:tabLst>
                <a:tab pos="241300" algn="l"/>
              </a:tabLst>
            </a:pPr>
            <a:r>
              <a:rPr lang="pt-BR" altLang="pt-BR">
                <a:ea typeface="Carlito"/>
              </a:rPr>
              <a:t>Sed ut perspiciatis unde omnis iste natus error sit voluptatem accusantium doloremque laudantium, totam rem aperiam, eaque ipsa quae ab illo inventore veritatis et quasi architecto beatae vitae dicta sunt explicabo</a:t>
            </a:r>
          </a:p>
          <a:p>
            <a:pPr marL="241300" indent="-228600" eaLnBrk="1" hangingPunct="1">
              <a:lnSpc>
                <a:spcPts val="1300"/>
              </a:lnSpc>
              <a:spcBef>
                <a:spcPts val="988"/>
              </a:spcBef>
              <a:buFontTx/>
              <a:buChar char="•"/>
              <a:tabLst>
                <a:tab pos="241300" algn="l"/>
              </a:tabLst>
            </a:pPr>
            <a:r>
              <a:rPr lang="pt-BR" altLang="pt-BR">
                <a:ea typeface="Carlito"/>
              </a:rPr>
              <a:t>Sed ut perspiciatis unde omnis iste natus error sit voluptatem accusantium doloremque laudantium, totam rem aperiam, eaque ipsa quae ab illo inventore veritatis et quasi architecto beatae vitae dicta sunt explicabo</a:t>
            </a:r>
          </a:p>
        </p:txBody>
      </p:sp>
      <p:graphicFrame>
        <p:nvGraphicFramePr>
          <p:cNvPr id="7" name="object 7">
            <a:extLst>
              <a:ext uri="{FF2B5EF4-FFF2-40B4-BE49-F238E27FC236}">
                <a16:creationId xmlns:a16="http://schemas.microsoft.com/office/drawing/2014/main" id="{8F796E6B-B7BA-4A75-ADC6-04F244262B24}"/>
              </a:ext>
            </a:extLst>
          </p:cNvPr>
          <p:cNvGraphicFramePr>
            <a:graphicFrameLocks noGrp="1"/>
          </p:cNvGraphicFramePr>
          <p:nvPr/>
        </p:nvGraphicFramePr>
        <p:xfrm>
          <a:off x="6337300" y="1250950"/>
          <a:ext cx="5010150" cy="4862513"/>
        </p:xfrm>
        <a:graphic>
          <a:graphicData uri="http://schemas.openxmlformats.org/drawingml/2006/table">
            <a:tbl>
              <a:tblPr firstRow="1" bandRow="1">
                <a:tableStyleId>{2D5ABB26-0587-4C30-8999-92F81FD0307C}</a:tableStyleId>
              </a:tblPr>
              <a:tblGrid>
                <a:gridCol w="1002030">
                  <a:extLst>
                    <a:ext uri="{9D8B030D-6E8A-4147-A177-3AD203B41FA5}">
                      <a16:colId xmlns:a16="http://schemas.microsoft.com/office/drawing/2014/main" val="20000"/>
                    </a:ext>
                  </a:extLst>
                </a:gridCol>
                <a:gridCol w="1002030">
                  <a:extLst>
                    <a:ext uri="{9D8B030D-6E8A-4147-A177-3AD203B41FA5}">
                      <a16:colId xmlns:a16="http://schemas.microsoft.com/office/drawing/2014/main" val="20001"/>
                    </a:ext>
                  </a:extLst>
                </a:gridCol>
                <a:gridCol w="1002030">
                  <a:extLst>
                    <a:ext uri="{9D8B030D-6E8A-4147-A177-3AD203B41FA5}">
                      <a16:colId xmlns:a16="http://schemas.microsoft.com/office/drawing/2014/main" val="20002"/>
                    </a:ext>
                  </a:extLst>
                </a:gridCol>
                <a:gridCol w="1002030">
                  <a:extLst>
                    <a:ext uri="{9D8B030D-6E8A-4147-A177-3AD203B41FA5}">
                      <a16:colId xmlns:a16="http://schemas.microsoft.com/office/drawing/2014/main" val="20003"/>
                    </a:ext>
                  </a:extLst>
                </a:gridCol>
                <a:gridCol w="1002029">
                  <a:extLst>
                    <a:ext uri="{9D8B030D-6E8A-4147-A177-3AD203B41FA5}">
                      <a16:colId xmlns:a16="http://schemas.microsoft.com/office/drawing/2014/main" val="20004"/>
                    </a:ext>
                  </a:extLst>
                </a:gridCol>
              </a:tblGrid>
              <a:tr h="374039">
                <a:tc>
                  <a:txBody>
                    <a:bodyPr/>
                    <a:lstStyle/>
                    <a:p>
                      <a:pPr marL="1270" algn="ctr">
                        <a:lnSpc>
                          <a:spcPct val="100000"/>
                        </a:lnSpc>
                        <a:spcBef>
                          <a:spcPts val="745"/>
                        </a:spcBef>
                      </a:pPr>
                      <a:r>
                        <a:rPr sz="1100" spc="-10" dirty="0">
                          <a:solidFill>
                            <a:srgbClr val="FFFFFF"/>
                          </a:solidFill>
                          <a:latin typeface="Carlito"/>
                          <a:cs typeface="Carlito"/>
                        </a:rPr>
                        <a:t>Categorias</a:t>
                      </a:r>
                      <a:endParaRPr sz="1100">
                        <a:latin typeface="Carlito"/>
                        <a:cs typeface="Carlito"/>
                      </a:endParaRPr>
                    </a:p>
                  </a:txBody>
                  <a:tcPr marL="0" marR="0" marT="94621" marB="0">
                    <a:solidFill>
                      <a:srgbClr val="D41C5A"/>
                    </a:solidFill>
                  </a:tcPr>
                </a:tc>
                <a:tc>
                  <a:txBody>
                    <a:bodyPr/>
                    <a:lstStyle/>
                    <a:p>
                      <a:pPr algn="ctr">
                        <a:lnSpc>
                          <a:spcPct val="100000"/>
                        </a:lnSpc>
                        <a:spcBef>
                          <a:spcPts val="745"/>
                        </a:spcBef>
                      </a:pPr>
                      <a:r>
                        <a:rPr sz="1100" dirty="0">
                          <a:solidFill>
                            <a:srgbClr val="FFFFFF"/>
                          </a:solidFill>
                          <a:latin typeface="Carlito"/>
                          <a:cs typeface="Carlito"/>
                        </a:rPr>
                        <a:t>Coluna</a:t>
                      </a:r>
                      <a:r>
                        <a:rPr sz="1100" spc="-45" dirty="0">
                          <a:solidFill>
                            <a:srgbClr val="FFFFFF"/>
                          </a:solidFill>
                          <a:latin typeface="Carlito"/>
                          <a:cs typeface="Carlito"/>
                        </a:rPr>
                        <a:t> </a:t>
                      </a:r>
                      <a:r>
                        <a:rPr sz="1100" spc="-25" dirty="0">
                          <a:solidFill>
                            <a:srgbClr val="FFFFFF"/>
                          </a:solidFill>
                          <a:latin typeface="Carlito"/>
                          <a:cs typeface="Carlito"/>
                        </a:rPr>
                        <a:t>01</a:t>
                      </a:r>
                      <a:endParaRPr sz="1100">
                        <a:latin typeface="Carlito"/>
                        <a:cs typeface="Carlito"/>
                      </a:endParaRPr>
                    </a:p>
                  </a:txBody>
                  <a:tcPr marL="0" marR="0" marT="94621" marB="0">
                    <a:solidFill>
                      <a:srgbClr val="D41C5A"/>
                    </a:solidFill>
                  </a:tcPr>
                </a:tc>
                <a:tc>
                  <a:txBody>
                    <a:bodyPr/>
                    <a:lstStyle/>
                    <a:p>
                      <a:pPr algn="ctr">
                        <a:lnSpc>
                          <a:spcPct val="100000"/>
                        </a:lnSpc>
                        <a:spcBef>
                          <a:spcPts val="745"/>
                        </a:spcBef>
                      </a:pPr>
                      <a:r>
                        <a:rPr sz="1100" dirty="0">
                          <a:solidFill>
                            <a:srgbClr val="FFFFFF"/>
                          </a:solidFill>
                          <a:latin typeface="Carlito"/>
                          <a:cs typeface="Carlito"/>
                        </a:rPr>
                        <a:t>Coluna</a:t>
                      </a:r>
                      <a:r>
                        <a:rPr sz="1100" spc="-45" dirty="0">
                          <a:solidFill>
                            <a:srgbClr val="FFFFFF"/>
                          </a:solidFill>
                          <a:latin typeface="Carlito"/>
                          <a:cs typeface="Carlito"/>
                        </a:rPr>
                        <a:t> </a:t>
                      </a:r>
                      <a:r>
                        <a:rPr sz="1100" spc="-25" dirty="0">
                          <a:solidFill>
                            <a:srgbClr val="FFFFFF"/>
                          </a:solidFill>
                          <a:latin typeface="Carlito"/>
                          <a:cs typeface="Carlito"/>
                        </a:rPr>
                        <a:t>02</a:t>
                      </a:r>
                      <a:endParaRPr sz="1100">
                        <a:latin typeface="Carlito"/>
                        <a:cs typeface="Carlito"/>
                      </a:endParaRPr>
                    </a:p>
                  </a:txBody>
                  <a:tcPr marL="0" marR="0" marT="94621" marB="0">
                    <a:solidFill>
                      <a:srgbClr val="D41C5A"/>
                    </a:solidFill>
                  </a:tcPr>
                </a:tc>
                <a:tc>
                  <a:txBody>
                    <a:bodyPr/>
                    <a:lstStyle/>
                    <a:p>
                      <a:pPr algn="ctr">
                        <a:lnSpc>
                          <a:spcPct val="100000"/>
                        </a:lnSpc>
                        <a:spcBef>
                          <a:spcPts val="745"/>
                        </a:spcBef>
                      </a:pPr>
                      <a:r>
                        <a:rPr sz="1100" dirty="0">
                          <a:solidFill>
                            <a:srgbClr val="FFFFFF"/>
                          </a:solidFill>
                          <a:latin typeface="Carlito"/>
                          <a:cs typeface="Carlito"/>
                        </a:rPr>
                        <a:t>Coluna</a:t>
                      </a:r>
                      <a:r>
                        <a:rPr sz="1100" spc="-45" dirty="0">
                          <a:solidFill>
                            <a:srgbClr val="FFFFFF"/>
                          </a:solidFill>
                          <a:latin typeface="Carlito"/>
                          <a:cs typeface="Carlito"/>
                        </a:rPr>
                        <a:t> </a:t>
                      </a:r>
                      <a:r>
                        <a:rPr sz="1100" spc="-25" dirty="0">
                          <a:solidFill>
                            <a:srgbClr val="FFFFFF"/>
                          </a:solidFill>
                          <a:latin typeface="Carlito"/>
                          <a:cs typeface="Carlito"/>
                        </a:rPr>
                        <a:t>03</a:t>
                      </a:r>
                      <a:endParaRPr sz="1100">
                        <a:latin typeface="Carlito"/>
                        <a:cs typeface="Carlito"/>
                      </a:endParaRPr>
                    </a:p>
                  </a:txBody>
                  <a:tcPr marL="0" marR="0" marT="94621" marB="0">
                    <a:solidFill>
                      <a:srgbClr val="D41C5A"/>
                    </a:solidFill>
                  </a:tcPr>
                </a:tc>
                <a:tc>
                  <a:txBody>
                    <a:bodyPr/>
                    <a:lstStyle/>
                    <a:p>
                      <a:pPr algn="ctr">
                        <a:lnSpc>
                          <a:spcPct val="100000"/>
                        </a:lnSpc>
                        <a:spcBef>
                          <a:spcPts val="745"/>
                        </a:spcBef>
                      </a:pPr>
                      <a:r>
                        <a:rPr sz="1100" dirty="0">
                          <a:solidFill>
                            <a:srgbClr val="FFFFFF"/>
                          </a:solidFill>
                          <a:latin typeface="Carlito"/>
                          <a:cs typeface="Carlito"/>
                        </a:rPr>
                        <a:t>Coluna</a:t>
                      </a:r>
                      <a:r>
                        <a:rPr sz="1100" spc="-45" dirty="0">
                          <a:solidFill>
                            <a:srgbClr val="FFFFFF"/>
                          </a:solidFill>
                          <a:latin typeface="Carlito"/>
                          <a:cs typeface="Carlito"/>
                        </a:rPr>
                        <a:t> </a:t>
                      </a:r>
                      <a:r>
                        <a:rPr sz="1100" spc="-25" dirty="0">
                          <a:solidFill>
                            <a:srgbClr val="FFFFFF"/>
                          </a:solidFill>
                          <a:latin typeface="Carlito"/>
                          <a:cs typeface="Carlito"/>
                        </a:rPr>
                        <a:t>04</a:t>
                      </a:r>
                      <a:endParaRPr sz="1100">
                        <a:latin typeface="Carlito"/>
                        <a:cs typeface="Carlito"/>
                      </a:endParaRPr>
                    </a:p>
                  </a:txBody>
                  <a:tcPr marL="0" marR="0" marT="94621" marB="0">
                    <a:solidFill>
                      <a:srgbClr val="D41C5A"/>
                    </a:solidFill>
                  </a:tcPr>
                </a:tc>
                <a:extLst>
                  <a:ext uri="{0D108BD9-81ED-4DB2-BD59-A6C34878D82A}">
                    <a16:rowId xmlns:a16="http://schemas.microsoft.com/office/drawing/2014/main" val="10000"/>
                  </a:ext>
                </a:extLst>
              </a:tr>
              <a:tr h="374039">
                <a:tc>
                  <a:txBody>
                    <a:bodyPr/>
                    <a:lstStyle/>
                    <a:p>
                      <a:pPr algn="ctr">
                        <a:lnSpc>
                          <a:spcPct val="100000"/>
                        </a:lnSpc>
                        <a:spcBef>
                          <a:spcPts val="745"/>
                        </a:spcBef>
                      </a:pPr>
                      <a:r>
                        <a:rPr sz="1100" dirty="0">
                          <a:solidFill>
                            <a:srgbClr val="6D6D6D"/>
                          </a:solidFill>
                          <a:latin typeface="Carlito"/>
                          <a:cs typeface="Carlito"/>
                        </a:rPr>
                        <a:t>Linha</a:t>
                      </a:r>
                      <a:r>
                        <a:rPr sz="1100" spc="-25" dirty="0">
                          <a:solidFill>
                            <a:srgbClr val="6D6D6D"/>
                          </a:solidFill>
                          <a:latin typeface="Carlito"/>
                          <a:cs typeface="Carlito"/>
                        </a:rPr>
                        <a:t> 01</a:t>
                      </a:r>
                      <a:endParaRPr sz="1100">
                        <a:latin typeface="Carlito"/>
                        <a:cs typeface="Carlito"/>
                      </a:endParaRPr>
                    </a:p>
                  </a:txBody>
                  <a:tcPr marL="0" marR="0" marT="94621" marB="0">
                    <a:lnB w="12700">
                      <a:solidFill>
                        <a:srgbClr val="D5D5CE"/>
                      </a:solidFill>
                      <a:prstDash val="solid"/>
                    </a:lnB>
                    <a:solidFill>
                      <a:srgbClr val="D41C5A">
                        <a:alpha val="9803"/>
                      </a:srgbClr>
                    </a:solidFill>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B w="12700">
                      <a:solidFill>
                        <a:srgbClr val="D5D5CE"/>
                      </a:solidFill>
                      <a:prstDash val="solid"/>
                    </a:lnB>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B w="12700">
                      <a:solidFill>
                        <a:srgbClr val="D5D5CE"/>
                      </a:solidFill>
                      <a:prstDash val="solid"/>
                    </a:lnB>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B w="12700">
                      <a:solidFill>
                        <a:srgbClr val="D5D5CE"/>
                      </a:solidFill>
                      <a:prstDash val="solid"/>
                    </a:lnB>
                  </a:tcPr>
                </a:tc>
                <a:tc>
                  <a:txBody>
                    <a:bodyPr/>
                    <a:lstStyle/>
                    <a:p>
                      <a:pPr marL="1270"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B w="12700">
                      <a:solidFill>
                        <a:srgbClr val="D5D5CE"/>
                      </a:solidFill>
                      <a:prstDash val="solid"/>
                    </a:lnB>
                    <a:solidFill>
                      <a:srgbClr val="FFFFFF"/>
                    </a:solidFill>
                  </a:tcPr>
                </a:tc>
                <a:extLst>
                  <a:ext uri="{0D108BD9-81ED-4DB2-BD59-A6C34878D82A}">
                    <a16:rowId xmlns:a16="http://schemas.microsoft.com/office/drawing/2014/main" val="10001"/>
                  </a:ext>
                </a:extLst>
              </a:tr>
              <a:tr h="374039">
                <a:tc>
                  <a:txBody>
                    <a:bodyPr/>
                    <a:lstStyle/>
                    <a:p>
                      <a:pPr algn="ctr">
                        <a:lnSpc>
                          <a:spcPct val="100000"/>
                        </a:lnSpc>
                        <a:spcBef>
                          <a:spcPts val="745"/>
                        </a:spcBef>
                      </a:pPr>
                      <a:r>
                        <a:rPr sz="1100" dirty="0">
                          <a:solidFill>
                            <a:srgbClr val="6D6D6D"/>
                          </a:solidFill>
                          <a:latin typeface="Carlito"/>
                          <a:cs typeface="Carlito"/>
                        </a:rPr>
                        <a:t>Linha</a:t>
                      </a:r>
                      <a:r>
                        <a:rPr sz="1100" spc="-25" dirty="0">
                          <a:solidFill>
                            <a:srgbClr val="6D6D6D"/>
                          </a:solidFill>
                          <a:latin typeface="Carlito"/>
                          <a:cs typeface="Carlito"/>
                        </a:rPr>
                        <a:t> 02</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tcPr>
                </a:tc>
                <a:tc>
                  <a:txBody>
                    <a:bodyPr/>
                    <a:lstStyle/>
                    <a:p>
                      <a:pPr marL="1270"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solidFill>
                      <a:srgbClr val="FFFFFF"/>
                    </a:solidFill>
                  </a:tcPr>
                </a:tc>
                <a:extLst>
                  <a:ext uri="{0D108BD9-81ED-4DB2-BD59-A6C34878D82A}">
                    <a16:rowId xmlns:a16="http://schemas.microsoft.com/office/drawing/2014/main" val="10002"/>
                  </a:ext>
                </a:extLst>
              </a:tr>
              <a:tr h="374039">
                <a:tc>
                  <a:txBody>
                    <a:bodyPr/>
                    <a:lstStyle/>
                    <a:p>
                      <a:pPr algn="ctr">
                        <a:lnSpc>
                          <a:spcPct val="100000"/>
                        </a:lnSpc>
                        <a:spcBef>
                          <a:spcPts val="745"/>
                        </a:spcBef>
                      </a:pPr>
                      <a:r>
                        <a:rPr sz="1100" dirty="0">
                          <a:solidFill>
                            <a:srgbClr val="6D6D6D"/>
                          </a:solidFill>
                          <a:latin typeface="Carlito"/>
                          <a:cs typeface="Carlito"/>
                        </a:rPr>
                        <a:t>Linha</a:t>
                      </a:r>
                      <a:r>
                        <a:rPr sz="1100" spc="-30" dirty="0">
                          <a:solidFill>
                            <a:srgbClr val="6D6D6D"/>
                          </a:solidFill>
                          <a:latin typeface="Carlito"/>
                          <a:cs typeface="Carlito"/>
                        </a:rPr>
                        <a:t> </a:t>
                      </a:r>
                      <a:r>
                        <a:rPr sz="1100" spc="-25" dirty="0">
                          <a:solidFill>
                            <a:srgbClr val="6D6D6D"/>
                          </a:solidFill>
                          <a:latin typeface="Carlito"/>
                          <a:cs typeface="Carlito"/>
                        </a:rPr>
                        <a:t>03</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tcPr>
                </a:tc>
                <a:tc>
                  <a:txBody>
                    <a:bodyPr/>
                    <a:lstStyle/>
                    <a:p>
                      <a:pPr marL="635"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tcPr>
                </a:tc>
                <a:tc>
                  <a:txBody>
                    <a:bodyPr/>
                    <a:lstStyle/>
                    <a:p>
                      <a:pPr marL="1270" algn="ctr">
                        <a:lnSpc>
                          <a:spcPct val="100000"/>
                        </a:lnSpc>
                        <a:spcBef>
                          <a:spcPts val="745"/>
                        </a:spcBef>
                      </a:pPr>
                      <a:r>
                        <a:rPr sz="1100" spc="-25" dirty="0">
                          <a:solidFill>
                            <a:srgbClr val="6D6D6D"/>
                          </a:solidFill>
                          <a:latin typeface="Carlito"/>
                          <a:cs typeface="Carlito"/>
                        </a:rPr>
                        <a:t>00</a:t>
                      </a:r>
                      <a:endParaRPr sz="1100">
                        <a:latin typeface="Carlito"/>
                        <a:cs typeface="Carlito"/>
                      </a:endParaRPr>
                    </a:p>
                  </a:txBody>
                  <a:tcPr marL="0" marR="0" marT="94621" marB="0">
                    <a:lnT w="12700">
                      <a:solidFill>
                        <a:srgbClr val="D5D5CE"/>
                      </a:solidFill>
                      <a:prstDash val="solid"/>
                    </a:lnT>
                    <a:lnB w="12700">
                      <a:solidFill>
                        <a:srgbClr val="D5D5CE"/>
                      </a:solidFill>
                      <a:prstDash val="solid"/>
                    </a:lnB>
                    <a:solidFill>
                      <a:srgbClr val="FFFFFF"/>
                    </a:solidFill>
                  </a:tcPr>
                </a:tc>
                <a:extLst>
                  <a:ext uri="{0D108BD9-81ED-4DB2-BD59-A6C34878D82A}">
                    <a16:rowId xmlns:a16="http://schemas.microsoft.com/office/drawing/2014/main" val="10003"/>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04</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4"/>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05</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5"/>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06</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6"/>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07</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7"/>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08</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8"/>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09</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09"/>
                  </a:ext>
                </a:extLst>
              </a:tr>
              <a:tr h="374039">
                <a:tc>
                  <a:txBody>
                    <a:bodyPr/>
                    <a:lstStyle/>
                    <a:p>
                      <a:pPr algn="ctr">
                        <a:lnSpc>
                          <a:spcPct val="100000"/>
                        </a:lnSpc>
                        <a:spcBef>
                          <a:spcPts val="750"/>
                        </a:spcBef>
                      </a:pPr>
                      <a:r>
                        <a:rPr sz="1100" dirty="0">
                          <a:solidFill>
                            <a:srgbClr val="6D6D6D"/>
                          </a:solidFill>
                          <a:latin typeface="Carlito"/>
                          <a:cs typeface="Carlito"/>
                        </a:rPr>
                        <a:t>Linha</a:t>
                      </a:r>
                      <a:r>
                        <a:rPr sz="1100" spc="-25" dirty="0">
                          <a:solidFill>
                            <a:srgbClr val="6D6D6D"/>
                          </a:solidFill>
                          <a:latin typeface="Carlito"/>
                          <a:cs typeface="Carlito"/>
                        </a:rPr>
                        <a:t> 10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635"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tc>
                  <a:txBody>
                    <a:bodyPr/>
                    <a:lstStyle/>
                    <a:p>
                      <a:pPr marL="1270" algn="ctr">
                        <a:lnSpc>
                          <a:spcPct val="100000"/>
                        </a:lnSpc>
                        <a:spcBef>
                          <a:spcPts val="750"/>
                        </a:spcBef>
                      </a:pPr>
                      <a:r>
                        <a:rPr sz="1100" spc="-25" dirty="0">
                          <a:solidFill>
                            <a:srgbClr val="6D6D6D"/>
                          </a:solidFill>
                          <a:latin typeface="Carlito"/>
                          <a:cs typeface="Carlito"/>
                        </a:rPr>
                        <a:t>00</a:t>
                      </a:r>
                      <a:endParaRPr sz="1100">
                        <a:latin typeface="Carlito"/>
                        <a:cs typeface="Carlito"/>
                      </a:endParaRPr>
                    </a:p>
                  </a:txBody>
                  <a:tcPr marL="0" marR="0" marT="95256"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10"/>
                  </a:ext>
                </a:extLst>
              </a:tr>
              <a:tr h="374039">
                <a:tc>
                  <a:txBody>
                    <a:bodyPr/>
                    <a:lstStyle/>
                    <a:p>
                      <a:pPr algn="ctr">
                        <a:lnSpc>
                          <a:spcPct val="100000"/>
                        </a:lnSpc>
                        <a:spcBef>
                          <a:spcPts val="755"/>
                        </a:spcBef>
                      </a:pPr>
                      <a:r>
                        <a:rPr sz="1100" dirty="0">
                          <a:solidFill>
                            <a:srgbClr val="6D6D6D"/>
                          </a:solidFill>
                          <a:latin typeface="Carlito"/>
                          <a:cs typeface="Carlito"/>
                        </a:rPr>
                        <a:t>Linha</a:t>
                      </a:r>
                      <a:r>
                        <a:rPr sz="1100" spc="-25" dirty="0">
                          <a:solidFill>
                            <a:srgbClr val="6D6D6D"/>
                          </a:solidFill>
                          <a:latin typeface="Carlito"/>
                          <a:cs typeface="Carlito"/>
                        </a:rPr>
                        <a:t> 11</a:t>
                      </a:r>
                      <a:endParaRPr sz="1100">
                        <a:latin typeface="Carlito"/>
                        <a:cs typeface="Carlito"/>
                      </a:endParaRPr>
                    </a:p>
                  </a:txBody>
                  <a:tcPr marL="0" marR="0" marT="95891" marB="0">
                    <a:lnT w="12700">
                      <a:solidFill>
                        <a:srgbClr val="D5D5CE"/>
                      </a:solidFill>
                      <a:prstDash val="solid"/>
                    </a:lnT>
                    <a:lnB w="12700">
                      <a:solidFill>
                        <a:srgbClr val="D5D5CE"/>
                      </a:solidFill>
                      <a:prstDash val="solid"/>
                    </a:lnB>
                    <a:solidFill>
                      <a:srgbClr val="D41C5A">
                        <a:alpha val="9803"/>
                      </a:srgbClr>
                    </a:solidFill>
                  </a:tcPr>
                </a:tc>
                <a:tc>
                  <a:txBody>
                    <a:bodyPr/>
                    <a:lstStyle/>
                    <a:p>
                      <a:pPr marL="635"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12700">
                      <a:solidFill>
                        <a:srgbClr val="D5D5CE"/>
                      </a:solidFill>
                      <a:prstDash val="solid"/>
                    </a:lnB>
                  </a:tcPr>
                </a:tc>
                <a:tc>
                  <a:txBody>
                    <a:bodyPr/>
                    <a:lstStyle/>
                    <a:p>
                      <a:pPr marL="635"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12700">
                      <a:solidFill>
                        <a:srgbClr val="D5D5CE"/>
                      </a:solidFill>
                      <a:prstDash val="solid"/>
                    </a:lnB>
                  </a:tcPr>
                </a:tc>
                <a:tc>
                  <a:txBody>
                    <a:bodyPr/>
                    <a:lstStyle/>
                    <a:p>
                      <a:pPr marL="635"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12700">
                      <a:solidFill>
                        <a:srgbClr val="D5D5CE"/>
                      </a:solidFill>
                      <a:prstDash val="solid"/>
                    </a:lnB>
                  </a:tcPr>
                </a:tc>
                <a:tc>
                  <a:txBody>
                    <a:bodyPr/>
                    <a:lstStyle/>
                    <a:p>
                      <a:pPr marL="1270"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12700">
                      <a:solidFill>
                        <a:srgbClr val="D5D5CE"/>
                      </a:solidFill>
                      <a:prstDash val="solid"/>
                    </a:lnB>
                  </a:tcPr>
                </a:tc>
                <a:extLst>
                  <a:ext uri="{0D108BD9-81ED-4DB2-BD59-A6C34878D82A}">
                    <a16:rowId xmlns:a16="http://schemas.microsoft.com/office/drawing/2014/main" val="10011"/>
                  </a:ext>
                </a:extLst>
              </a:tr>
              <a:tr h="374039">
                <a:tc>
                  <a:txBody>
                    <a:bodyPr/>
                    <a:lstStyle/>
                    <a:p>
                      <a:pPr algn="ctr">
                        <a:lnSpc>
                          <a:spcPct val="100000"/>
                        </a:lnSpc>
                        <a:spcBef>
                          <a:spcPts val="755"/>
                        </a:spcBef>
                      </a:pPr>
                      <a:r>
                        <a:rPr sz="1100" dirty="0">
                          <a:solidFill>
                            <a:srgbClr val="6D6D6D"/>
                          </a:solidFill>
                          <a:latin typeface="Carlito"/>
                          <a:cs typeface="Carlito"/>
                        </a:rPr>
                        <a:t>Linha</a:t>
                      </a:r>
                      <a:r>
                        <a:rPr sz="1100" spc="-25" dirty="0">
                          <a:solidFill>
                            <a:srgbClr val="6D6D6D"/>
                          </a:solidFill>
                          <a:latin typeface="Carlito"/>
                          <a:cs typeface="Carlito"/>
                        </a:rPr>
                        <a:t> 12</a:t>
                      </a:r>
                      <a:endParaRPr sz="1100">
                        <a:latin typeface="Carlito"/>
                        <a:cs typeface="Carlito"/>
                      </a:endParaRPr>
                    </a:p>
                  </a:txBody>
                  <a:tcPr marL="0" marR="0" marT="95891" marB="0">
                    <a:lnT w="12700">
                      <a:solidFill>
                        <a:srgbClr val="D5D5CE"/>
                      </a:solidFill>
                      <a:prstDash val="solid"/>
                    </a:lnT>
                    <a:lnB w="28575">
                      <a:solidFill>
                        <a:srgbClr val="D5D5CE"/>
                      </a:solidFill>
                      <a:prstDash val="solid"/>
                    </a:lnB>
                    <a:solidFill>
                      <a:srgbClr val="D41C5A">
                        <a:alpha val="9803"/>
                      </a:srgbClr>
                    </a:solidFill>
                  </a:tcPr>
                </a:tc>
                <a:tc>
                  <a:txBody>
                    <a:bodyPr/>
                    <a:lstStyle/>
                    <a:p>
                      <a:pPr marL="635"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28575">
                      <a:solidFill>
                        <a:srgbClr val="D5D5CE"/>
                      </a:solidFill>
                      <a:prstDash val="solid"/>
                    </a:lnB>
                  </a:tcPr>
                </a:tc>
                <a:tc>
                  <a:txBody>
                    <a:bodyPr/>
                    <a:lstStyle/>
                    <a:p>
                      <a:pPr marL="635"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28575">
                      <a:solidFill>
                        <a:srgbClr val="D5D5CE"/>
                      </a:solidFill>
                      <a:prstDash val="solid"/>
                    </a:lnB>
                  </a:tcPr>
                </a:tc>
                <a:tc>
                  <a:txBody>
                    <a:bodyPr/>
                    <a:lstStyle/>
                    <a:p>
                      <a:pPr marL="635"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28575">
                      <a:solidFill>
                        <a:srgbClr val="D5D5CE"/>
                      </a:solidFill>
                      <a:prstDash val="solid"/>
                    </a:lnB>
                  </a:tcPr>
                </a:tc>
                <a:tc>
                  <a:txBody>
                    <a:bodyPr/>
                    <a:lstStyle/>
                    <a:p>
                      <a:pPr marL="1270" algn="ctr">
                        <a:lnSpc>
                          <a:spcPct val="100000"/>
                        </a:lnSpc>
                        <a:spcBef>
                          <a:spcPts val="755"/>
                        </a:spcBef>
                      </a:pPr>
                      <a:r>
                        <a:rPr sz="1100" spc="-25" dirty="0">
                          <a:solidFill>
                            <a:srgbClr val="6D6D6D"/>
                          </a:solidFill>
                          <a:latin typeface="Carlito"/>
                          <a:cs typeface="Carlito"/>
                        </a:rPr>
                        <a:t>00</a:t>
                      </a:r>
                      <a:endParaRPr sz="1100">
                        <a:latin typeface="Carlito"/>
                        <a:cs typeface="Carlito"/>
                      </a:endParaRPr>
                    </a:p>
                  </a:txBody>
                  <a:tcPr marL="0" marR="0" marT="95891" marB="0">
                    <a:lnT w="12700">
                      <a:solidFill>
                        <a:srgbClr val="D5D5CE"/>
                      </a:solidFill>
                      <a:prstDash val="solid"/>
                    </a:lnT>
                    <a:lnB w="28575">
                      <a:solidFill>
                        <a:srgbClr val="D5D5CE"/>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object 2">
            <a:extLst>
              <a:ext uri="{FF2B5EF4-FFF2-40B4-BE49-F238E27FC236}">
                <a16:creationId xmlns:a16="http://schemas.microsoft.com/office/drawing/2014/main" id="{C35E3139-50CB-4152-A861-349321845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object 3">
            <a:extLst>
              <a:ext uri="{FF2B5EF4-FFF2-40B4-BE49-F238E27FC236}">
                <a16:creationId xmlns:a16="http://schemas.microsoft.com/office/drawing/2014/main" id="{D44DA274-EDA1-455A-976E-DE1FE013AE22}"/>
              </a:ext>
            </a:extLst>
          </p:cNvPr>
          <p:cNvGrpSpPr>
            <a:grpSpLocks/>
          </p:cNvGrpSpPr>
          <p:nvPr/>
        </p:nvGrpSpPr>
        <p:grpSpPr bwMode="auto">
          <a:xfrm>
            <a:off x="5859463" y="1608138"/>
            <a:ext cx="5465762" cy="4433887"/>
            <a:chOff x="5859779" y="1607819"/>
            <a:chExt cx="5465445" cy="4433570"/>
          </a:xfrm>
        </p:grpSpPr>
        <p:sp>
          <p:nvSpPr>
            <p:cNvPr id="23568" name="object 4">
              <a:extLst>
                <a:ext uri="{FF2B5EF4-FFF2-40B4-BE49-F238E27FC236}">
                  <a16:creationId xmlns:a16="http://schemas.microsoft.com/office/drawing/2014/main" id="{AD768651-E388-4E78-9B84-44E3D9310C03}"/>
                </a:ext>
              </a:extLst>
            </p:cNvPr>
            <p:cNvSpPr>
              <a:spLocks/>
            </p:cNvSpPr>
            <p:nvPr/>
          </p:nvSpPr>
          <p:spPr bwMode="auto">
            <a:xfrm>
              <a:off x="5859779" y="1607819"/>
              <a:ext cx="5465445" cy="4433570"/>
            </a:xfrm>
            <a:custGeom>
              <a:avLst/>
              <a:gdLst>
                <a:gd name="T0" fmla="*/ 5465064 w 5465445"/>
                <a:gd name="T1" fmla="*/ 0 h 4433570"/>
                <a:gd name="T2" fmla="*/ 0 w 5465445"/>
                <a:gd name="T3" fmla="*/ 0 h 4433570"/>
                <a:gd name="T4" fmla="*/ 0 w 5465445"/>
                <a:gd name="T5" fmla="*/ 4433316 h 4433570"/>
                <a:gd name="T6" fmla="*/ 5465064 w 5465445"/>
                <a:gd name="T7" fmla="*/ 4433316 h 4433570"/>
                <a:gd name="T8" fmla="*/ 5465064 w 5465445"/>
                <a:gd name="T9" fmla="*/ 0 h 4433570"/>
              </a:gdLst>
              <a:ahLst/>
              <a:cxnLst>
                <a:cxn ang="0">
                  <a:pos x="T0" y="T1"/>
                </a:cxn>
                <a:cxn ang="0">
                  <a:pos x="T2" y="T3"/>
                </a:cxn>
                <a:cxn ang="0">
                  <a:pos x="T4" y="T5"/>
                </a:cxn>
                <a:cxn ang="0">
                  <a:pos x="T6" y="T7"/>
                </a:cxn>
                <a:cxn ang="0">
                  <a:pos x="T8" y="T9"/>
                </a:cxn>
              </a:cxnLst>
              <a:rect l="0" t="0" r="r" b="b"/>
              <a:pathLst>
                <a:path w="5465445" h="4433570">
                  <a:moveTo>
                    <a:pt x="5465064" y="0"/>
                  </a:moveTo>
                  <a:lnTo>
                    <a:pt x="0" y="0"/>
                  </a:lnTo>
                  <a:lnTo>
                    <a:pt x="0" y="4433316"/>
                  </a:lnTo>
                  <a:lnTo>
                    <a:pt x="5465064" y="4433316"/>
                  </a:lnTo>
                  <a:lnTo>
                    <a:pt x="5465064"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3569" name="object 5">
              <a:extLst>
                <a:ext uri="{FF2B5EF4-FFF2-40B4-BE49-F238E27FC236}">
                  <a16:creationId xmlns:a16="http://schemas.microsoft.com/office/drawing/2014/main" id="{929D79A7-3BAD-4B95-A4A6-5D47A490D86B}"/>
                </a:ext>
              </a:extLst>
            </p:cNvPr>
            <p:cNvSpPr>
              <a:spLocks/>
            </p:cNvSpPr>
            <p:nvPr/>
          </p:nvSpPr>
          <p:spPr bwMode="auto">
            <a:xfrm>
              <a:off x="6406896" y="2807207"/>
              <a:ext cx="3426460" cy="2859405"/>
            </a:xfrm>
            <a:custGeom>
              <a:avLst/>
              <a:gdLst>
                <a:gd name="T0" fmla="*/ 835152 w 3426459"/>
                <a:gd name="T1" fmla="*/ 0 h 2859404"/>
                <a:gd name="T2" fmla="*/ 0 w 3426459"/>
                <a:gd name="T3" fmla="*/ 0 h 2859404"/>
                <a:gd name="T4" fmla="*/ 0 w 3426459"/>
                <a:gd name="T5" fmla="*/ 2859024 h 2859404"/>
                <a:gd name="T6" fmla="*/ 835152 w 3426459"/>
                <a:gd name="T7" fmla="*/ 2859024 h 2859404"/>
                <a:gd name="T8" fmla="*/ 835152 w 3426459"/>
                <a:gd name="T9" fmla="*/ 0 h 2859404"/>
                <a:gd name="T10" fmla="*/ 3425952 w 3426459"/>
                <a:gd name="T11" fmla="*/ 0 h 2859404"/>
                <a:gd name="T12" fmla="*/ 2590800 w 3426459"/>
                <a:gd name="T13" fmla="*/ 0 h 2859404"/>
                <a:gd name="T14" fmla="*/ 2590800 w 3426459"/>
                <a:gd name="T15" fmla="*/ 2859024 h 2859404"/>
                <a:gd name="T16" fmla="*/ 3425952 w 3426459"/>
                <a:gd name="T17" fmla="*/ 2859024 h 2859404"/>
                <a:gd name="T18" fmla="*/ 3425952 w 3426459"/>
                <a:gd name="T19" fmla="*/ 0 h 2859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6459" h="2859404">
                  <a:moveTo>
                    <a:pt x="835152" y="0"/>
                  </a:moveTo>
                  <a:lnTo>
                    <a:pt x="0" y="0"/>
                  </a:lnTo>
                  <a:lnTo>
                    <a:pt x="0" y="2859024"/>
                  </a:lnTo>
                  <a:lnTo>
                    <a:pt x="835152" y="2859024"/>
                  </a:lnTo>
                  <a:lnTo>
                    <a:pt x="835152" y="0"/>
                  </a:lnTo>
                  <a:close/>
                </a:path>
                <a:path w="3426459" h="2859404">
                  <a:moveTo>
                    <a:pt x="3425952" y="0"/>
                  </a:moveTo>
                  <a:lnTo>
                    <a:pt x="2590800" y="0"/>
                  </a:lnTo>
                  <a:lnTo>
                    <a:pt x="2590800" y="2859024"/>
                  </a:lnTo>
                  <a:lnTo>
                    <a:pt x="3425952" y="2859024"/>
                  </a:lnTo>
                  <a:lnTo>
                    <a:pt x="342595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3570" name="object 6">
              <a:extLst>
                <a:ext uri="{FF2B5EF4-FFF2-40B4-BE49-F238E27FC236}">
                  <a16:creationId xmlns:a16="http://schemas.microsoft.com/office/drawing/2014/main" id="{661E2F85-D051-4287-A86E-73D611277E39}"/>
                </a:ext>
              </a:extLst>
            </p:cNvPr>
            <p:cNvSpPr>
              <a:spLocks/>
            </p:cNvSpPr>
            <p:nvPr/>
          </p:nvSpPr>
          <p:spPr bwMode="auto">
            <a:xfrm>
              <a:off x="9916667" y="3023616"/>
              <a:ext cx="835660" cy="2642870"/>
            </a:xfrm>
            <a:custGeom>
              <a:avLst/>
              <a:gdLst>
                <a:gd name="T0" fmla="*/ 835151 w 835659"/>
                <a:gd name="T1" fmla="*/ 0 h 2642870"/>
                <a:gd name="T2" fmla="*/ 0 w 835659"/>
                <a:gd name="T3" fmla="*/ 0 h 2642870"/>
                <a:gd name="T4" fmla="*/ 0 w 835659"/>
                <a:gd name="T5" fmla="*/ 2642616 h 2642870"/>
                <a:gd name="T6" fmla="*/ 835151 w 835659"/>
                <a:gd name="T7" fmla="*/ 2642616 h 2642870"/>
                <a:gd name="T8" fmla="*/ 835151 w 835659"/>
                <a:gd name="T9" fmla="*/ 0 h 2642870"/>
              </a:gdLst>
              <a:ahLst/>
              <a:cxnLst>
                <a:cxn ang="0">
                  <a:pos x="T0" y="T1"/>
                </a:cxn>
                <a:cxn ang="0">
                  <a:pos x="T2" y="T3"/>
                </a:cxn>
                <a:cxn ang="0">
                  <a:pos x="T4" y="T5"/>
                </a:cxn>
                <a:cxn ang="0">
                  <a:pos x="T6" y="T7"/>
                </a:cxn>
                <a:cxn ang="0">
                  <a:pos x="T8" y="T9"/>
                </a:cxn>
              </a:cxnLst>
              <a:rect l="0" t="0" r="r" b="b"/>
              <a:pathLst>
                <a:path w="835659" h="2642870">
                  <a:moveTo>
                    <a:pt x="835151" y="0"/>
                  </a:moveTo>
                  <a:lnTo>
                    <a:pt x="0" y="0"/>
                  </a:lnTo>
                  <a:lnTo>
                    <a:pt x="0" y="2642616"/>
                  </a:lnTo>
                  <a:lnTo>
                    <a:pt x="835151" y="2642616"/>
                  </a:lnTo>
                  <a:lnTo>
                    <a:pt x="835151" y="0"/>
                  </a:lnTo>
                  <a:close/>
                </a:path>
              </a:pathLst>
            </a:custGeom>
            <a:solidFill>
              <a:srgbClr val="D41C5A">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3571" name="object 7">
              <a:extLst>
                <a:ext uri="{FF2B5EF4-FFF2-40B4-BE49-F238E27FC236}">
                  <a16:creationId xmlns:a16="http://schemas.microsoft.com/office/drawing/2014/main" id="{5043F974-43CB-450F-AA7B-9ABB4B500B65}"/>
                </a:ext>
              </a:extLst>
            </p:cNvPr>
            <p:cNvSpPr>
              <a:spLocks/>
            </p:cNvSpPr>
            <p:nvPr/>
          </p:nvSpPr>
          <p:spPr bwMode="auto">
            <a:xfrm>
              <a:off x="7325867" y="2945891"/>
              <a:ext cx="835660" cy="2720340"/>
            </a:xfrm>
            <a:custGeom>
              <a:avLst/>
              <a:gdLst>
                <a:gd name="T0" fmla="*/ 835151 w 835659"/>
                <a:gd name="T1" fmla="*/ 0 h 2720340"/>
                <a:gd name="T2" fmla="*/ 0 w 835659"/>
                <a:gd name="T3" fmla="*/ 0 h 2720340"/>
                <a:gd name="T4" fmla="*/ 0 w 835659"/>
                <a:gd name="T5" fmla="*/ 2720339 h 2720340"/>
                <a:gd name="T6" fmla="*/ 835151 w 835659"/>
                <a:gd name="T7" fmla="*/ 2720339 h 2720340"/>
                <a:gd name="T8" fmla="*/ 835151 w 835659"/>
                <a:gd name="T9" fmla="*/ 0 h 2720340"/>
              </a:gdLst>
              <a:ahLst/>
              <a:cxnLst>
                <a:cxn ang="0">
                  <a:pos x="T0" y="T1"/>
                </a:cxn>
                <a:cxn ang="0">
                  <a:pos x="T2" y="T3"/>
                </a:cxn>
                <a:cxn ang="0">
                  <a:pos x="T4" y="T5"/>
                </a:cxn>
                <a:cxn ang="0">
                  <a:pos x="T6" y="T7"/>
                </a:cxn>
                <a:cxn ang="0">
                  <a:pos x="T8" y="T9"/>
                </a:cxn>
              </a:cxnLst>
              <a:rect l="0" t="0" r="r" b="b"/>
              <a:pathLst>
                <a:path w="835659" h="2720340">
                  <a:moveTo>
                    <a:pt x="835151" y="0"/>
                  </a:moveTo>
                  <a:lnTo>
                    <a:pt x="0" y="0"/>
                  </a:lnTo>
                  <a:lnTo>
                    <a:pt x="0" y="2720339"/>
                  </a:lnTo>
                  <a:lnTo>
                    <a:pt x="835151" y="2720339"/>
                  </a:lnTo>
                  <a:lnTo>
                    <a:pt x="835151" y="0"/>
                  </a:lnTo>
                  <a:close/>
                </a:path>
              </a:pathLst>
            </a:custGeom>
            <a:solidFill>
              <a:srgbClr val="D41C5A">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3572" name="object 8">
              <a:extLst>
                <a:ext uri="{FF2B5EF4-FFF2-40B4-BE49-F238E27FC236}">
                  <a16:creationId xmlns:a16="http://schemas.microsoft.com/office/drawing/2014/main" id="{B3C810C9-AE49-4231-B6B1-0A1D6332A8E3}"/>
                </a:ext>
              </a:extLst>
            </p:cNvPr>
            <p:cNvSpPr>
              <a:spLocks/>
            </p:cNvSpPr>
            <p:nvPr/>
          </p:nvSpPr>
          <p:spPr bwMode="auto">
            <a:xfrm>
              <a:off x="5989319" y="5666231"/>
              <a:ext cx="5180330" cy="0"/>
            </a:xfrm>
            <a:custGeom>
              <a:avLst/>
              <a:gdLst>
                <a:gd name="T0" fmla="*/ 0 w 5180330"/>
                <a:gd name="T1" fmla="*/ 5180076 w 5180330"/>
              </a:gdLst>
              <a:ahLst/>
              <a:cxnLst>
                <a:cxn ang="0">
                  <a:pos x="T0" y="0"/>
                </a:cxn>
                <a:cxn ang="0">
                  <a:pos x="T1" y="0"/>
                </a:cxn>
              </a:cxnLst>
              <a:rect l="0" t="0" r="r" b="b"/>
              <a:pathLst>
                <a:path w="5180330">
                  <a:moveTo>
                    <a:pt x="0" y="0"/>
                  </a:moveTo>
                  <a:lnTo>
                    <a:pt x="5180076" y="0"/>
                  </a:lnTo>
                </a:path>
              </a:pathLst>
            </a:custGeom>
            <a:noFill/>
            <a:ln w="9525">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9" name="object 9">
            <a:extLst>
              <a:ext uri="{FF2B5EF4-FFF2-40B4-BE49-F238E27FC236}">
                <a16:creationId xmlns:a16="http://schemas.microsoft.com/office/drawing/2014/main" id="{F559FD71-EE98-47D4-A338-21CE303EF457}"/>
              </a:ext>
            </a:extLst>
          </p:cNvPr>
          <p:cNvSpPr txBox="1"/>
          <p:nvPr/>
        </p:nvSpPr>
        <p:spPr>
          <a:xfrm>
            <a:off x="6643688" y="2547938"/>
            <a:ext cx="374650" cy="209550"/>
          </a:xfrm>
          <a:prstGeom prst="rect">
            <a:avLst/>
          </a:prstGeom>
        </p:spPr>
        <p:txBody>
          <a:bodyPr lIns="0" tIns="12700" rIns="0" bIns="0">
            <a:spAutoFit/>
          </a:bodyPr>
          <a:lstStyle/>
          <a:p>
            <a:pPr eaLnBrk="1" fontAlgn="auto" hangingPunct="1">
              <a:spcBef>
                <a:spcPts val="100"/>
              </a:spcBef>
              <a:spcAft>
                <a:spcPts val="0"/>
              </a:spcAft>
              <a:defRPr/>
            </a:pPr>
            <a:r>
              <a:rPr sz="1200" kern="0" spc="-20" dirty="0">
                <a:solidFill>
                  <a:srgbClr val="404040"/>
                </a:solidFill>
                <a:latin typeface="Trebuchet MS"/>
                <a:cs typeface="Trebuchet MS"/>
              </a:rPr>
              <a:t>157.6</a:t>
            </a:r>
            <a:endParaRPr sz="1200" kern="0">
              <a:solidFill>
                <a:sysClr val="windowText" lastClr="000000"/>
              </a:solidFill>
              <a:latin typeface="Trebuchet MS"/>
              <a:cs typeface="Trebuchet MS"/>
            </a:endParaRPr>
          </a:p>
        </p:txBody>
      </p:sp>
      <p:sp>
        <p:nvSpPr>
          <p:cNvPr id="10" name="object 10">
            <a:extLst>
              <a:ext uri="{FF2B5EF4-FFF2-40B4-BE49-F238E27FC236}">
                <a16:creationId xmlns:a16="http://schemas.microsoft.com/office/drawing/2014/main" id="{0CBC7A93-9AB4-4F05-921B-B35A992B1630}"/>
              </a:ext>
            </a:extLst>
          </p:cNvPr>
          <p:cNvSpPr txBox="1"/>
          <p:nvPr/>
        </p:nvSpPr>
        <p:spPr>
          <a:xfrm>
            <a:off x="9232900" y="2547938"/>
            <a:ext cx="377825" cy="209550"/>
          </a:xfrm>
          <a:prstGeom prst="rect">
            <a:avLst/>
          </a:prstGeom>
        </p:spPr>
        <p:txBody>
          <a:bodyPr lIns="0" tIns="12700" rIns="0" bIns="0">
            <a:spAutoFit/>
          </a:bodyPr>
          <a:lstStyle/>
          <a:p>
            <a:pPr eaLnBrk="1" fontAlgn="auto" hangingPunct="1">
              <a:spcBef>
                <a:spcPts val="100"/>
              </a:spcBef>
              <a:spcAft>
                <a:spcPts val="0"/>
              </a:spcAft>
              <a:defRPr/>
            </a:pPr>
            <a:r>
              <a:rPr sz="1200" kern="0" spc="-10" dirty="0">
                <a:solidFill>
                  <a:srgbClr val="404040"/>
                </a:solidFill>
                <a:latin typeface="Trebuchet MS"/>
                <a:cs typeface="Trebuchet MS"/>
              </a:rPr>
              <a:t>157.6</a:t>
            </a:r>
            <a:endParaRPr sz="1200" kern="0">
              <a:solidFill>
                <a:sysClr val="windowText" lastClr="000000"/>
              </a:solidFill>
              <a:latin typeface="Trebuchet MS"/>
              <a:cs typeface="Trebuchet MS"/>
            </a:endParaRPr>
          </a:p>
        </p:txBody>
      </p:sp>
      <p:sp>
        <p:nvSpPr>
          <p:cNvPr id="11" name="object 11">
            <a:extLst>
              <a:ext uri="{FF2B5EF4-FFF2-40B4-BE49-F238E27FC236}">
                <a16:creationId xmlns:a16="http://schemas.microsoft.com/office/drawing/2014/main" id="{34ADAC71-C57B-4CA2-A694-8F0935D81D53}"/>
              </a:ext>
            </a:extLst>
          </p:cNvPr>
          <p:cNvSpPr txBox="1"/>
          <p:nvPr/>
        </p:nvSpPr>
        <p:spPr>
          <a:xfrm>
            <a:off x="7562850" y="2686050"/>
            <a:ext cx="374650" cy="207963"/>
          </a:xfrm>
          <a:prstGeom prst="rect">
            <a:avLst/>
          </a:prstGeom>
        </p:spPr>
        <p:txBody>
          <a:bodyPr lIns="0" tIns="12700" rIns="0" bIns="0">
            <a:spAutoFit/>
          </a:bodyPr>
          <a:lstStyle/>
          <a:p>
            <a:pPr eaLnBrk="1" fontAlgn="auto" hangingPunct="1">
              <a:spcBef>
                <a:spcPts val="100"/>
              </a:spcBef>
              <a:spcAft>
                <a:spcPts val="0"/>
              </a:spcAft>
              <a:defRPr/>
            </a:pPr>
            <a:r>
              <a:rPr sz="1200" kern="0" spc="-20" dirty="0">
                <a:solidFill>
                  <a:srgbClr val="404040"/>
                </a:solidFill>
                <a:latin typeface="Trebuchet MS"/>
                <a:cs typeface="Trebuchet MS"/>
              </a:rPr>
              <a:t>150.0</a:t>
            </a:r>
            <a:endParaRPr sz="1200" kern="0">
              <a:solidFill>
                <a:sysClr val="windowText" lastClr="000000"/>
              </a:solidFill>
              <a:latin typeface="Trebuchet MS"/>
              <a:cs typeface="Trebuchet MS"/>
            </a:endParaRPr>
          </a:p>
        </p:txBody>
      </p:sp>
      <p:sp>
        <p:nvSpPr>
          <p:cNvPr id="12" name="object 12">
            <a:extLst>
              <a:ext uri="{FF2B5EF4-FFF2-40B4-BE49-F238E27FC236}">
                <a16:creationId xmlns:a16="http://schemas.microsoft.com/office/drawing/2014/main" id="{8466C1DB-F7A8-4532-AC05-A4E504B62335}"/>
              </a:ext>
            </a:extLst>
          </p:cNvPr>
          <p:cNvSpPr txBox="1"/>
          <p:nvPr/>
        </p:nvSpPr>
        <p:spPr>
          <a:xfrm>
            <a:off x="10153650" y="2763838"/>
            <a:ext cx="374650" cy="207962"/>
          </a:xfrm>
          <a:prstGeom prst="rect">
            <a:avLst/>
          </a:prstGeom>
        </p:spPr>
        <p:txBody>
          <a:bodyPr lIns="0" tIns="12700" rIns="0" bIns="0">
            <a:spAutoFit/>
          </a:bodyPr>
          <a:lstStyle/>
          <a:p>
            <a:pPr eaLnBrk="1" fontAlgn="auto" hangingPunct="1">
              <a:spcBef>
                <a:spcPts val="100"/>
              </a:spcBef>
              <a:spcAft>
                <a:spcPts val="0"/>
              </a:spcAft>
              <a:defRPr/>
            </a:pPr>
            <a:r>
              <a:rPr sz="1200" kern="0" spc="-20" dirty="0">
                <a:solidFill>
                  <a:srgbClr val="404040"/>
                </a:solidFill>
                <a:latin typeface="Trebuchet MS"/>
                <a:cs typeface="Trebuchet MS"/>
              </a:rPr>
              <a:t>145.7</a:t>
            </a:r>
            <a:endParaRPr sz="1200" kern="0">
              <a:solidFill>
                <a:sysClr val="windowText" lastClr="000000"/>
              </a:solidFill>
              <a:latin typeface="Trebuchet MS"/>
              <a:cs typeface="Trebuchet MS"/>
            </a:endParaRPr>
          </a:p>
        </p:txBody>
      </p:sp>
      <p:sp>
        <p:nvSpPr>
          <p:cNvPr id="13" name="object 13">
            <a:extLst>
              <a:ext uri="{FF2B5EF4-FFF2-40B4-BE49-F238E27FC236}">
                <a16:creationId xmlns:a16="http://schemas.microsoft.com/office/drawing/2014/main" id="{5C08A786-E995-4159-820F-71BB5899D28B}"/>
              </a:ext>
            </a:extLst>
          </p:cNvPr>
          <p:cNvSpPr txBox="1"/>
          <p:nvPr/>
        </p:nvSpPr>
        <p:spPr>
          <a:xfrm>
            <a:off x="6899275" y="5776913"/>
            <a:ext cx="784225" cy="207962"/>
          </a:xfrm>
          <a:prstGeom prst="rect">
            <a:avLst/>
          </a:prstGeom>
        </p:spPr>
        <p:txBody>
          <a:bodyPr lIns="0" tIns="12700" rIns="0" bIns="0">
            <a:spAutoFit/>
          </a:bodyPr>
          <a:lstStyle/>
          <a:p>
            <a:pPr eaLnBrk="1" fontAlgn="auto" hangingPunct="1">
              <a:spcBef>
                <a:spcPts val="100"/>
              </a:spcBef>
              <a:spcAft>
                <a:spcPts val="0"/>
              </a:spcAft>
              <a:defRPr/>
            </a:pPr>
            <a:r>
              <a:rPr sz="1200" kern="0" spc="-65" dirty="0">
                <a:solidFill>
                  <a:srgbClr val="585858"/>
                </a:solidFill>
                <a:latin typeface="Trebuchet MS"/>
                <a:cs typeface="Trebuchet MS"/>
              </a:rPr>
              <a:t>vs.</a:t>
            </a:r>
            <a:r>
              <a:rPr sz="1200" kern="0" spc="-30" dirty="0">
                <a:solidFill>
                  <a:srgbClr val="585858"/>
                </a:solidFill>
                <a:latin typeface="Trebuchet MS"/>
                <a:cs typeface="Trebuchet MS"/>
              </a:rPr>
              <a:t> </a:t>
            </a:r>
            <a:r>
              <a:rPr sz="1200" kern="0" spc="-10" dirty="0">
                <a:solidFill>
                  <a:srgbClr val="585858"/>
                </a:solidFill>
                <a:latin typeface="Trebuchet MS"/>
                <a:cs typeface="Trebuchet MS"/>
              </a:rPr>
              <a:t>BUDGET</a:t>
            </a:r>
            <a:endParaRPr sz="1200" kern="0">
              <a:solidFill>
                <a:sysClr val="windowText" lastClr="000000"/>
              </a:solidFill>
              <a:latin typeface="Trebuchet MS"/>
              <a:cs typeface="Trebuchet MS"/>
            </a:endParaRPr>
          </a:p>
        </p:txBody>
      </p:sp>
      <p:sp>
        <p:nvSpPr>
          <p:cNvPr id="14" name="object 14">
            <a:extLst>
              <a:ext uri="{FF2B5EF4-FFF2-40B4-BE49-F238E27FC236}">
                <a16:creationId xmlns:a16="http://schemas.microsoft.com/office/drawing/2014/main" id="{4B11249F-4E7E-4C15-9645-D25E3D08A5A8}"/>
              </a:ext>
            </a:extLst>
          </p:cNvPr>
          <p:cNvSpPr txBox="1"/>
          <p:nvPr/>
        </p:nvSpPr>
        <p:spPr>
          <a:xfrm>
            <a:off x="9691688" y="5776913"/>
            <a:ext cx="381000" cy="207962"/>
          </a:xfrm>
          <a:prstGeom prst="rect">
            <a:avLst/>
          </a:prstGeom>
        </p:spPr>
        <p:txBody>
          <a:bodyPr lIns="0" tIns="12700" rIns="0" bIns="0">
            <a:spAutoFit/>
          </a:bodyPr>
          <a:lstStyle/>
          <a:p>
            <a:pPr eaLnBrk="1" fontAlgn="auto" hangingPunct="1">
              <a:spcBef>
                <a:spcPts val="100"/>
              </a:spcBef>
              <a:spcAft>
                <a:spcPts val="0"/>
              </a:spcAft>
              <a:defRPr/>
            </a:pPr>
            <a:r>
              <a:rPr sz="1200" kern="0" spc="-65" dirty="0">
                <a:solidFill>
                  <a:srgbClr val="585858"/>
                </a:solidFill>
                <a:latin typeface="Trebuchet MS"/>
                <a:cs typeface="Trebuchet MS"/>
              </a:rPr>
              <a:t>vs.</a:t>
            </a:r>
            <a:r>
              <a:rPr sz="1200" kern="0" spc="-30" dirty="0">
                <a:solidFill>
                  <a:srgbClr val="585858"/>
                </a:solidFill>
                <a:latin typeface="Trebuchet MS"/>
                <a:cs typeface="Trebuchet MS"/>
              </a:rPr>
              <a:t> </a:t>
            </a:r>
            <a:r>
              <a:rPr sz="1200" kern="0" spc="-35" dirty="0">
                <a:solidFill>
                  <a:srgbClr val="585858"/>
                </a:solidFill>
                <a:latin typeface="Trebuchet MS"/>
                <a:cs typeface="Trebuchet MS"/>
              </a:rPr>
              <a:t>LY</a:t>
            </a:r>
            <a:endParaRPr sz="1200" kern="0">
              <a:solidFill>
                <a:sysClr val="windowText" lastClr="000000"/>
              </a:solidFill>
              <a:latin typeface="Trebuchet MS"/>
              <a:cs typeface="Trebuchet MS"/>
            </a:endParaRPr>
          </a:p>
        </p:txBody>
      </p:sp>
      <p:sp>
        <p:nvSpPr>
          <p:cNvPr id="15" name="object 15">
            <a:extLst>
              <a:ext uri="{FF2B5EF4-FFF2-40B4-BE49-F238E27FC236}">
                <a16:creationId xmlns:a16="http://schemas.microsoft.com/office/drawing/2014/main" id="{3A99A77D-DC54-41F2-9D5B-E5EA65D446C5}"/>
              </a:ext>
            </a:extLst>
          </p:cNvPr>
          <p:cNvSpPr txBox="1"/>
          <p:nvPr/>
        </p:nvSpPr>
        <p:spPr>
          <a:xfrm>
            <a:off x="7281863" y="1603375"/>
            <a:ext cx="2311400" cy="285750"/>
          </a:xfrm>
          <a:prstGeom prst="rect">
            <a:avLst/>
          </a:prstGeom>
        </p:spPr>
        <p:txBody>
          <a:bodyPr lIns="0" tIns="13335" rIns="0" bIns="0">
            <a:spAutoFit/>
          </a:bodyPr>
          <a:lstStyle/>
          <a:p>
            <a:pPr eaLnBrk="1" fontAlgn="auto" hangingPunct="1">
              <a:spcBef>
                <a:spcPts val="105"/>
              </a:spcBef>
              <a:spcAft>
                <a:spcPts val="0"/>
              </a:spcAft>
              <a:defRPr/>
            </a:pPr>
            <a:r>
              <a:rPr sz="1700" kern="0" spc="-30" dirty="0">
                <a:solidFill>
                  <a:srgbClr val="D41C5A"/>
                </a:solidFill>
                <a:latin typeface="Carlito"/>
                <a:cs typeface="Carlito"/>
              </a:rPr>
              <a:t>Total</a:t>
            </a:r>
            <a:r>
              <a:rPr sz="1700" kern="0" spc="-45" dirty="0">
                <a:solidFill>
                  <a:srgbClr val="D41C5A"/>
                </a:solidFill>
                <a:latin typeface="Carlito"/>
                <a:cs typeface="Carlito"/>
              </a:rPr>
              <a:t> </a:t>
            </a:r>
            <a:r>
              <a:rPr sz="1700" kern="0" dirty="0">
                <a:solidFill>
                  <a:srgbClr val="D41C5A"/>
                </a:solidFill>
                <a:latin typeface="Carlito"/>
                <a:cs typeface="Carlito"/>
              </a:rPr>
              <a:t>revpar</a:t>
            </a:r>
            <a:r>
              <a:rPr sz="1700" kern="0" spc="-55" dirty="0">
                <a:solidFill>
                  <a:srgbClr val="D41C5A"/>
                </a:solidFill>
                <a:latin typeface="Carlito"/>
                <a:cs typeface="Carlito"/>
              </a:rPr>
              <a:t> </a:t>
            </a:r>
            <a:r>
              <a:rPr sz="1700" kern="0" dirty="0">
                <a:solidFill>
                  <a:srgbClr val="D41C5A"/>
                </a:solidFill>
                <a:latin typeface="Carlito"/>
                <a:cs typeface="Carlito"/>
              </a:rPr>
              <a:t>|</a:t>
            </a:r>
            <a:r>
              <a:rPr sz="1700" kern="0" spc="-25" dirty="0">
                <a:solidFill>
                  <a:srgbClr val="D41C5A"/>
                </a:solidFill>
                <a:latin typeface="Carlito"/>
                <a:cs typeface="Carlito"/>
              </a:rPr>
              <a:t> </a:t>
            </a:r>
            <a:r>
              <a:rPr sz="1700" kern="0" dirty="0">
                <a:solidFill>
                  <a:srgbClr val="D41C5A"/>
                </a:solidFill>
                <a:latin typeface="Carlito"/>
                <a:cs typeface="Carlito"/>
              </a:rPr>
              <a:t>trevpar</a:t>
            </a:r>
            <a:r>
              <a:rPr sz="1700" kern="0" spc="-60" dirty="0">
                <a:solidFill>
                  <a:srgbClr val="D41C5A"/>
                </a:solidFill>
                <a:latin typeface="Carlito"/>
                <a:cs typeface="Carlito"/>
              </a:rPr>
              <a:t> </a:t>
            </a:r>
            <a:r>
              <a:rPr sz="1700" kern="0" spc="-20" dirty="0">
                <a:solidFill>
                  <a:srgbClr val="D41C5A"/>
                </a:solidFill>
                <a:latin typeface="Carlito"/>
                <a:cs typeface="Carlito"/>
              </a:rPr>
              <a:t>(brl)</a:t>
            </a:r>
            <a:endParaRPr sz="1700" kern="0">
              <a:solidFill>
                <a:sysClr val="windowText" lastClr="000000"/>
              </a:solidFill>
              <a:latin typeface="Carlito"/>
              <a:cs typeface="Carlito"/>
            </a:endParaRPr>
          </a:p>
        </p:txBody>
      </p:sp>
      <p:sp>
        <p:nvSpPr>
          <p:cNvPr id="16" name="object 16">
            <a:extLst>
              <a:ext uri="{FF2B5EF4-FFF2-40B4-BE49-F238E27FC236}">
                <a16:creationId xmlns:a16="http://schemas.microsoft.com/office/drawing/2014/main" id="{E8CB5AD8-CDE2-4A10-A8A9-076D1A8322B4}"/>
              </a:ext>
            </a:extLst>
          </p:cNvPr>
          <p:cNvSpPr txBox="1"/>
          <p:nvPr/>
        </p:nvSpPr>
        <p:spPr>
          <a:xfrm>
            <a:off x="677863" y="1790700"/>
            <a:ext cx="4859337" cy="1030288"/>
          </a:xfrm>
          <a:prstGeom prst="rect">
            <a:avLst/>
          </a:prstGeom>
        </p:spPr>
        <p:txBody>
          <a:bodyPr lIns="0" tIns="33020"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lnSpc>
                <a:spcPts val="1300"/>
              </a:lnSpc>
              <a:spcBef>
                <a:spcPts val="263"/>
              </a:spcBef>
              <a:buFont typeface="Arial" panose="020B0604020202020204" pitchFamily="34" charset="0"/>
              <a:buChar char="•"/>
            </a:pPr>
            <a:r>
              <a:rPr lang="pt-BR" altLang="pt-BR" sz="1200">
                <a:solidFill>
                  <a:srgbClr val="000000"/>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p>
        </p:txBody>
      </p:sp>
      <p:sp>
        <p:nvSpPr>
          <p:cNvPr id="17" name="object 17">
            <a:extLst>
              <a:ext uri="{FF2B5EF4-FFF2-40B4-BE49-F238E27FC236}">
                <a16:creationId xmlns:a16="http://schemas.microsoft.com/office/drawing/2014/main" id="{C035FB56-13E7-43C7-AE97-2234AADA5320}"/>
              </a:ext>
            </a:extLst>
          </p:cNvPr>
          <p:cNvSpPr txBox="1"/>
          <p:nvPr/>
        </p:nvSpPr>
        <p:spPr>
          <a:xfrm>
            <a:off x="1135063" y="2794000"/>
            <a:ext cx="728662" cy="938213"/>
          </a:xfrm>
          <a:prstGeom prst="rect">
            <a:avLst/>
          </a:prstGeom>
        </p:spPr>
        <p:txBody>
          <a:bodyPr lIns="0" tIns="59054" rIns="0" bIns="0">
            <a:spAutoFit/>
          </a:bodyPr>
          <a:lstStyle/>
          <a:p>
            <a:pPr marL="240665" indent="-227965" eaLnBrk="1" fontAlgn="auto" hangingPunct="1">
              <a:spcBef>
                <a:spcPts val="464"/>
              </a:spcBef>
              <a:spcAft>
                <a:spcPts val="0"/>
              </a:spcAft>
              <a:buFont typeface="Arial"/>
              <a:buChar char="•"/>
              <a:tabLst>
                <a:tab pos="240665" algn="l"/>
              </a:tabLst>
              <a:defRPr/>
            </a:pPr>
            <a:r>
              <a:rPr sz="1200" kern="0" dirty="0">
                <a:solidFill>
                  <a:sysClr val="windowText" lastClr="000000"/>
                </a:solidFill>
                <a:latin typeface="Carlito"/>
                <a:cs typeface="Carlito"/>
              </a:rPr>
              <a:t>Item</a:t>
            </a:r>
            <a:r>
              <a:rPr sz="1200" kern="0" spc="-40" dirty="0">
                <a:solidFill>
                  <a:sysClr val="windowText" lastClr="000000"/>
                </a:solidFill>
                <a:latin typeface="Carlito"/>
                <a:cs typeface="Carlito"/>
              </a:rPr>
              <a:t> </a:t>
            </a:r>
            <a:r>
              <a:rPr sz="1200" kern="0" spc="-25" dirty="0">
                <a:solidFill>
                  <a:sysClr val="windowText" lastClr="000000"/>
                </a:solidFill>
                <a:latin typeface="Carlito"/>
                <a:cs typeface="Carlito"/>
              </a:rPr>
              <a:t>01</a:t>
            </a:r>
            <a:endParaRPr sz="1200" kern="0">
              <a:solidFill>
                <a:sysClr val="windowText" lastClr="000000"/>
              </a:solidFill>
              <a:latin typeface="Carlito"/>
              <a:cs typeface="Carlito"/>
            </a:endParaRPr>
          </a:p>
          <a:p>
            <a:pPr marL="240665" indent="-227965" eaLnBrk="1" fontAlgn="auto" hangingPunct="1">
              <a:spcBef>
                <a:spcPts val="360"/>
              </a:spcBef>
              <a:spcAft>
                <a:spcPts val="0"/>
              </a:spcAft>
              <a:buFont typeface="Arial"/>
              <a:buChar char="•"/>
              <a:tabLst>
                <a:tab pos="240665" algn="l"/>
              </a:tabLst>
              <a:defRPr/>
            </a:pPr>
            <a:r>
              <a:rPr sz="1200" kern="0" dirty="0">
                <a:solidFill>
                  <a:sysClr val="windowText" lastClr="000000"/>
                </a:solidFill>
                <a:latin typeface="Carlito"/>
                <a:cs typeface="Carlito"/>
              </a:rPr>
              <a:t>Item</a:t>
            </a:r>
            <a:r>
              <a:rPr sz="1200" kern="0" spc="-35" dirty="0">
                <a:solidFill>
                  <a:sysClr val="windowText" lastClr="000000"/>
                </a:solidFill>
                <a:latin typeface="Carlito"/>
                <a:cs typeface="Carlito"/>
              </a:rPr>
              <a:t> </a:t>
            </a:r>
            <a:r>
              <a:rPr sz="1200" kern="0" spc="-25" dirty="0">
                <a:solidFill>
                  <a:sysClr val="windowText" lastClr="000000"/>
                </a:solidFill>
                <a:latin typeface="Carlito"/>
                <a:cs typeface="Carlito"/>
              </a:rPr>
              <a:t>02</a:t>
            </a:r>
            <a:endParaRPr sz="1200" kern="0">
              <a:solidFill>
                <a:sysClr val="windowText" lastClr="000000"/>
              </a:solidFill>
              <a:latin typeface="Carlito"/>
              <a:cs typeface="Carlito"/>
            </a:endParaRPr>
          </a:p>
          <a:p>
            <a:pPr marL="240665" indent="-227965" eaLnBrk="1" fontAlgn="auto" hangingPunct="1">
              <a:spcBef>
                <a:spcPts val="360"/>
              </a:spcBef>
              <a:spcAft>
                <a:spcPts val="0"/>
              </a:spcAft>
              <a:buFont typeface="Arial"/>
              <a:buChar char="•"/>
              <a:tabLst>
                <a:tab pos="240665" algn="l"/>
              </a:tabLst>
              <a:defRPr/>
            </a:pPr>
            <a:r>
              <a:rPr sz="1200" kern="0" dirty="0">
                <a:solidFill>
                  <a:sysClr val="windowText" lastClr="000000"/>
                </a:solidFill>
                <a:latin typeface="Carlito"/>
                <a:cs typeface="Carlito"/>
              </a:rPr>
              <a:t>Item</a:t>
            </a:r>
            <a:r>
              <a:rPr sz="1200" kern="0" spc="-35" dirty="0">
                <a:solidFill>
                  <a:sysClr val="windowText" lastClr="000000"/>
                </a:solidFill>
                <a:latin typeface="Carlito"/>
                <a:cs typeface="Carlito"/>
              </a:rPr>
              <a:t> </a:t>
            </a:r>
            <a:r>
              <a:rPr sz="1200" kern="0" spc="-25" dirty="0">
                <a:solidFill>
                  <a:sysClr val="windowText" lastClr="000000"/>
                </a:solidFill>
                <a:latin typeface="Carlito"/>
                <a:cs typeface="Carlito"/>
              </a:rPr>
              <a:t>03</a:t>
            </a:r>
            <a:endParaRPr sz="1200" kern="0">
              <a:solidFill>
                <a:sysClr val="windowText" lastClr="000000"/>
              </a:solidFill>
              <a:latin typeface="Carlito"/>
              <a:cs typeface="Carlito"/>
            </a:endParaRPr>
          </a:p>
          <a:p>
            <a:pPr marL="240665" indent="-227965" eaLnBrk="1" fontAlgn="auto" hangingPunct="1">
              <a:spcBef>
                <a:spcPts val="350"/>
              </a:spcBef>
              <a:spcAft>
                <a:spcPts val="0"/>
              </a:spcAft>
              <a:buFont typeface="Arial"/>
              <a:buChar char="•"/>
              <a:tabLst>
                <a:tab pos="240665" algn="l"/>
              </a:tabLst>
              <a:defRPr/>
            </a:pPr>
            <a:r>
              <a:rPr sz="1200" kern="0" dirty="0">
                <a:solidFill>
                  <a:sysClr val="windowText" lastClr="000000"/>
                </a:solidFill>
                <a:latin typeface="Carlito"/>
                <a:cs typeface="Carlito"/>
              </a:rPr>
              <a:t>Item</a:t>
            </a:r>
            <a:r>
              <a:rPr sz="1200" kern="0" spc="-35" dirty="0">
                <a:solidFill>
                  <a:sysClr val="windowText" lastClr="000000"/>
                </a:solidFill>
                <a:latin typeface="Carlito"/>
                <a:cs typeface="Carlito"/>
              </a:rPr>
              <a:t> </a:t>
            </a:r>
            <a:r>
              <a:rPr sz="1200" kern="0" spc="-25" dirty="0">
                <a:solidFill>
                  <a:sysClr val="windowText" lastClr="000000"/>
                </a:solidFill>
                <a:latin typeface="Carlito"/>
                <a:cs typeface="Carlito"/>
              </a:rPr>
              <a:t>04</a:t>
            </a:r>
            <a:endParaRPr sz="1200" kern="0">
              <a:solidFill>
                <a:sysClr val="windowText" lastClr="000000"/>
              </a:solidFill>
              <a:latin typeface="Carlito"/>
              <a:cs typeface="Carlito"/>
            </a:endParaRPr>
          </a:p>
        </p:txBody>
      </p:sp>
      <p:sp>
        <p:nvSpPr>
          <p:cNvPr id="18" name="object 18">
            <a:extLst>
              <a:ext uri="{FF2B5EF4-FFF2-40B4-BE49-F238E27FC236}">
                <a16:creationId xmlns:a16="http://schemas.microsoft.com/office/drawing/2014/main" id="{5386EC7E-33DB-43B6-844B-7F15C74806C5}"/>
              </a:ext>
            </a:extLst>
          </p:cNvPr>
          <p:cNvSpPr txBox="1"/>
          <p:nvPr/>
        </p:nvSpPr>
        <p:spPr>
          <a:xfrm>
            <a:off x="677863" y="4108450"/>
            <a:ext cx="4859337" cy="1157288"/>
          </a:xfrm>
          <a:prstGeom prst="rect">
            <a:avLst/>
          </a:prstGeom>
        </p:spPr>
        <p:txBody>
          <a:bodyPr lIns="0" tIns="33019" rIns="0" bIns="0">
            <a:spAutoFit/>
          </a:bodyPr>
          <a:lstStyle>
            <a:lvl1pPr marL="241300" indent="-228600">
              <a:tabLst>
                <a:tab pos="241300" algn="l"/>
              </a:tabLst>
              <a:defRPr>
                <a:solidFill>
                  <a:schemeClr val="tx1"/>
                </a:solidFill>
                <a:latin typeface="Arial" panose="020B0604020202020204" pitchFamily="34" charset="0"/>
              </a:defRPr>
            </a:lvl1pPr>
            <a:lvl2pPr marL="742950" indent="-285750">
              <a:tabLst>
                <a:tab pos="241300" algn="l"/>
              </a:tabLst>
              <a:defRPr>
                <a:solidFill>
                  <a:schemeClr val="tx1"/>
                </a:solidFill>
                <a:latin typeface="Arial" panose="020B0604020202020204" pitchFamily="34" charset="0"/>
              </a:defRPr>
            </a:lvl2pPr>
            <a:lvl3pPr marL="1143000" indent="-228600">
              <a:tabLst>
                <a:tab pos="241300" algn="l"/>
              </a:tabLst>
              <a:defRPr>
                <a:solidFill>
                  <a:schemeClr val="tx1"/>
                </a:solidFill>
                <a:latin typeface="Arial" panose="020B0604020202020204" pitchFamily="34" charset="0"/>
              </a:defRPr>
            </a:lvl3pPr>
            <a:lvl4pPr marL="1600200" indent="-228600">
              <a:tabLst>
                <a:tab pos="241300" algn="l"/>
              </a:tabLst>
              <a:defRPr>
                <a:solidFill>
                  <a:schemeClr val="tx1"/>
                </a:solidFill>
                <a:latin typeface="Arial" panose="020B0604020202020204" pitchFamily="34" charset="0"/>
              </a:defRPr>
            </a:lvl4pPr>
            <a:lvl5pPr marL="2057400" indent="-228600">
              <a:tabLst>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41300" algn="l"/>
              </a:tabLst>
              <a:defRPr>
                <a:solidFill>
                  <a:schemeClr val="tx1"/>
                </a:solidFill>
                <a:latin typeface="Arial" panose="020B0604020202020204" pitchFamily="34" charset="0"/>
              </a:defRPr>
            </a:lvl9pPr>
          </a:lstStyle>
          <a:p>
            <a:pPr eaLnBrk="1" hangingPunct="1">
              <a:lnSpc>
                <a:spcPts val="1300"/>
              </a:lnSpc>
              <a:spcBef>
                <a:spcPts val="263"/>
              </a:spcBef>
              <a:buFont typeface="Arial" panose="020B0604020202020204" pitchFamily="34" charset="0"/>
              <a:buChar char="•"/>
            </a:pPr>
            <a:r>
              <a:rPr lang="pt-BR" altLang="pt-BR" sz="1200">
                <a:solidFill>
                  <a:srgbClr val="000000"/>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a:t>
            </a:r>
          </a:p>
          <a:p>
            <a:pPr eaLnBrk="1" hangingPunct="1">
              <a:lnSpc>
                <a:spcPts val="1300"/>
              </a:lnSpc>
              <a:spcBef>
                <a:spcPts val="988"/>
              </a:spcBef>
              <a:buFont typeface="Arial" panose="020B0604020202020204" pitchFamily="34" charset="0"/>
              <a:buChar char="•"/>
            </a:pPr>
            <a:r>
              <a:rPr lang="pt-BR" altLang="pt-BR" sz="1200">
                <a:solidFill>
                  <a:srgbClr val="000000"/>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a:t>
            </a:r>
          </a:p>
        </p:txBody>
      </p:sp>
      <p:sp>
        <p:nvSpPr>
          <p:cNvPr id="19" name="object 19">
            <a:extLst>
              <a:ext uri="{FF2B5EF4-FFF2-40B4-BE49-F238E27FC236}">
                <a16:creationId xmlns:a16="http://schemas.microsoft.com/office/drawing/2014/main" id="{1A8DC839-0DAC-460A-B484-ED24EAC5A0C0}"/>
              </a:ext>
            </a:extLst>
          </p:cNvPr>
          <p:cNvSpPr txBox="1">
            <a:spLocks noGrp="1"/>
          </p:cNvSpPr>
          <p:nvPr>
            <p:ph type="title"/>
          </p:nvPr>
        </p:nvSpPr>
        <p:spPr/>
        <p:txBody>
          <a:bodyPr tIns="216634" rtlCol="0"/>
          <a:lstStyle/>
          <a:p>
            <a:pPr marL="1135380" eaLnBrk="1" fontAlgn="auto" hangingPunct="1">
              <a:spcBef>
                <a:spcPts val="1095"/>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br>
              <a:rPr sz="3200"/>
            </a:br>
            <a:r>
              <a:rPr dirty="0">
                <a:solidFill>
                  <a:srgbClr val="8E9693"/>
                </a:solidFill>
              </a:rPr>
              <a:t>Subtítulo</a:t>
            </a:r>
            <a:r>
              <a:rPr spc="-80" dirty="0">
                <a:solidFill>
                  <a:srgbClr val="8E9693"/>
                </a:solidFill>
              </a:rPr>
              <a:t> </a:t>
            </a:r>
            <a:r>
              <a:rPr dirty="0">
                <a:solidFill>
                  <a:srgbClr val="8E9693"/>
                </a:solidFill>
              </a:rPr>
              <a:t>da</a:t>
            </a:r>
            <a:r>
              <a:rPr spc="-65" dirty="0">
                <a:solidFill>
                  <a:srgbClr val="8E9693"/>
                </a:solidFill>
              </a:rPr>
              <a:t> </a:t>
            </a:r>
            <a:r>
              <a:rPr spc="-10" dirty="0">
                <a:solidFill>
                  <a:srgbClr val="8E9693"/>
                </a:solidFill>
              </a:rPr>
              <a:t>página</a:t>
            </a:r>
          </a:p>
        </p:txBody>
      </p:sp>
      <p:pic>
        <p:nvPicPr>
          <p:cNvPr id="23567" name="object 20">
            <a:extLst>
              <a:ext uri="{FF2B5EF4-FFF2-40B4-BE49-F238E27FC236}">
                <a16:creationId xmlns:a16="http://schemas.microsoft.com/office/drawing/2014/main" id="{331BF1ED-181D-4A42-BE1C-2964CB10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14313"/>
            <a:ext cx="1165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object 2">
            <a:extLst>
              <a:ext uri="{FF2B5EF4-FFF2-40B4-BE49-F238E27FC236}">
                <a16:creationId xmlns:a16="http://schemas.microsoft.com/office/drawing/2014/main" id="{76EEECF8-0F47-48E1-9EC1-F6C5B266A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5DF2C9D7-9A71-4C63-A7BA-8CD33669D246}"/>
              </a:ext>
            </a:extLst>
          </p:cNvPr>
          <p:cNvSpPr txBox="1">
            <a:spLocks noGrp="1"/>
          </p:cNvSpPr>
          <p:nvPr>
            <p:ph type="title"/>
          </p:nvPr>
        </p:nvSpPr>
        <p:spPr/>
        <p:txBody>
          <a:bodyPr tIns="216634" rtlCol="0"/>
          <a:lstStyle/>
          <a:p>
            <a:pPr marL="1135380" eaLnBrk="1" fontAlgn="auto" hangingPunct="1">
              <a:spcBef>
                <a:spcPts val="1095"/>
              </a:spcBef>
              <a:spcAft>
                <a:spcPts val="0"/>
              </a:spcAft>
              <a:defRPr/>
            </a:pPr>
            <a:r>
              <a:rPr sz="3200" spc="-10" dirty="0">
                <a:solidFill>
                  <a:srgbClr val="D21C5B"/>
                </a:solidFill>
              </a:rPr>
              <a:t>TÍTULO</a:t>
            </a:r>
            <a:r>
              <a:rPr sz="3200" spc="-95" dirty="0">
                <a:solidFill>
                  <a:srgbClr val="D21C5B"/>
                </a:solidFill>
              </a:rPr>
              <a:t> </a:t>
            </a:r>
            <a:r>
              <a:rPr sz="3200" dirty="0">
                <a:solidFill>
                  <a:srgbClr val="D21C5B"/>
                </a:solidFill>
              </a:rPr>
              <a:t>DA</a:t>
            </a:r>
            <a:r>
              <a:rPr sz="3200" spc="-105" dirty="0">
                <a:solidFill>
                  <a:srgbClr val="D21C5B"/>
                </a:solidFill>
              </a:rPr>
              <a:t> </a:t>
            </a:r>
            <a:r>
              <a:rPr sz="3200" spc="-25" dirty="0">
                <a:solidFill>
                  <a:srgbClr val="D21C5B"/>
                </a:solidFill>
              </a:rPr>
              <a:t>PÁGINA</a:t>
            </a:r>
            <a:br>
              <a:rPr sz="3200"/>
            </a:br>
            <a:r>
              <a:rPr dirty="0">
                <a:solidFill>
                  <a:srgbClr val="8E9693"/>
                </a:solidFill>
              </a:rPr>
              <a:t>Subtítulo</a:t>
            </a:r>
            <a:r>
              <a:rPr spc="-80" dirty="0">
                <a:solidFill>
                  <a:srgbClr val="8E9693"/>
                </a:solidFill>
              </a:rPr>
              <a:t> </a:t>
            </a:r>
            <a:r>
              <a:rPr dirty="0">
                <a:solidFill>
                  <a:srgbClr val="8E9693"/>
                </a:solidFill>
              </a:rPr>
              <a:t>da</a:t>
            </a:r>
            <a:r>
              <a:rPr spc="-65" dirty="0">
                <a:solidFill>
                  <a:srgbClr val="8E9693"/>
                </a:solidFill>
              </a:rPr>
              <a:t> </a:t>
            </a:r>
            <a:r>
              <a:rPr spc="-10" dirty="0">
                <a:solidFill>
                  <a:srgbClr val="8E9693"/>
                </a:solidFill>
              </a:rPr>
              <a:t>página</a:t>
            </a:r>
          </a:p>
        </p:txBody>
      </p:sp>
      <p:pic>
        <p:nvPicPr>
          <p:cNvPr id="24580" name="object 4">
            <a:extLst>
              <a:ext uri="{FF2B5EF4-FFF2-40B4-BE49-F238E27FC236}">
                <a16:creationId xmlns:a16="http://schemas.microsoft.com/office/drawing/2014/main" id="{248D176C-2EB3-46CF-A338-FD5735969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14313"/>
            <a:ext cx="11652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object 5">
            <a:extLst>
              <a:ext uri="{FF2B5EF4-FFF2-40B4-BE49-F238E27FC236}">
                <a16:creationId xmlns:a16="http://schemas.microsoft.com/office/drawing/2014/main" id="{F63BA434-CB4A-433D-9EA3-A5DE4000309F}"/>
              </a:ext>
            </a:extLst>
          </p:cNvPr>
          <p:cNvSpPr>
            <a:spLocks/>
          </p:cNvSpPr>
          <p:nvPr/>
        </p:nvSpPr>
        <p:spPr bwMode="auto">
          <a:xfrm>
            <a:off x="1430338" y="2087563"/>
            <a:ext cx="9512300" cy="0"/>
          </a:xfrm>
          <a:custGeom>
            <a:avLst/>
            <a:gdLst>
              <a:gd name="T0" fmla="*/ 0 w 9511665"/>
              <a:gd name="T1" fmla="*/ 9511284 w 9511665"/>
            </a:gdLst>
            <a:ahLst/>
            <a:cxnLst>
              <a:cxn ang="0">
                <a:pos x="T0" y="0"/>
              </a:cxn>
              <a:cxn ang="0">
                <a:pos x="T1" y="0"/>
              </a:cxn>
            </a:cxnLst>
            <a:rect l="0" t="0" r="r" b="b"/>
            <a:pathLst>
              <a:path w="9511665">
                <a:moveTo>
                  <a:pt x="0" y="0"/>
                </a:moveTo>
                <a:lnTo>
                  <a:pt x="9511284" y="0"/>
                </a:lnTo>
              </a:path>
            </a:pathLst>
          </a:custGeom>
          <a:noFill/>
          <a:ln w="9525">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nvGrpSpPr>
          <p:cNvPr id="24582" name="object 6">
            <a:extLst>
              <a:ext uri="{FF2B5EF4-FFF2-40B4-BE49-F238E27FC236}">
                <a16:creationId xmlns:a16="http://schemas.microsoft.com/office/drawing/2014/main" id="{D3E072F1-2F91-43A8-94B8-8D1F52FBF4AF}"/>
              </a:ext>
            </a:extLst>
          </p:cNvPr>
          <p:cNvGrpSpPr>
            <a:grpSpLocks/>
          </p:cNvGrpSpPr>
          <p:nvPr/>
        </p:nvGrpSpPr>
        <p:grpSpPr bwMode="auto">
          <a:xfrm>
            <a:off x="1430338" y="2640013"/>
            <a:ext cx="9512300" cy="2794000"/>
            <a:chOff x="1431036" y="2639377"/>
            <a:chExt cx="9511665" cy="2794000"/>
          </a:xfrm>
        </p:grpSpPr>
        <p:sp>
          <p:nvSpPr>
            <p:cNvPr id="24593" name="object 7">
              <a:extLst>
                <a:ext uri="{FF2B5EF4-FFF2-40B4-BE49-F238E27FC236}">
                  <a16:creationId xmlns:a16="http://schemas.microsoft.com/office/drawing/2014/main" id="{1B7EC470-9552-42CE-95C3-81E6E55746FC}"/>
                </a:ext>
              </a:extLst>
            </p:cNvPr>
            <p:cNvSpPr>
              <a:spLocks/>
            </p:cNvSpPr>
            <p:nvPr/>
          </p:nvSpPr>
          <p:spPr bwMode="auto">
            <a:xfrm>
              <a:off x="1431036" y="2644139"/>
              <a:ext cx="9511665" cy="2228215"/>
            </a:xfrm>
            <a:custGeom>
              <a:avLst/>
              <a:gdLst>
                <a:gd name="T0" fmla="*/ 0 w 9511665"/>
                <a:gd name="T1" fmla="*/ 2228088 h 2228215"/>
                <a:gd name="T2" fmla="*/ 454151 w 9511665"/>
                <a:gd name="T3" fmla="*/ 2228088 h 2228215"/>
                <a:gd name="T4" fmla="*/ 868680 w 9511665"/>
                <a:gd name="T5" fmla="*/ 2228088 h 2228215"/>
                <a:gd name="T6" fmla="*/ 2831591 w 9511665"/>
                <a:gd name="T7" fmla="*/ 2228088 h 2228215"/>
                <a:gd name="T8" fmla="*/ 3246119 w 9511665"/>
                <a:gd name="T9" fmla="*/ 2228088 h 2228215"/>
                <a:gd name="T10" fmla="*/ 5209032 w 9511665"/>
                <a:gd name="T11" fmla="*/ 2228088 h 2228215"/>
                <a:gd name="T12" fmla="*/ 5625084 w 9511665"/>
                <a:gd name="T13" fmla="*/ 2228088 h 2228215"/>
                <a:gd name="T14" fmla="*/ 7587996 w 9511665"/>
                <a:gd name="T15" fmla="*/ 2228088 h 2228215"/>
                <a:gd name="T16" fmla="*/ 8002523 w 9511665"/>
                <a:gd name="T17" fmla="*/ 2228088 h 2228215"/>
                <a:gd name="T18" fmla="*/ 9511284 w 9511665"/>
                <a:gd name="T19" fmla="*/ 2228088 h 2228215"/>
                <a:gd name="T20" fmla="*/ 0 w 9511665"/>
                <a:gd name="T21" fmla="*/ 1670304 h 2228215"/>
                <a:gd name="T22" fmla="*/ 454151 w 9511665"/>
                <a:gd name="T23" fmla="*/ 1670304 h 2228215"/>
                <a:gd name="T24" fmla="*/ 868680 w 9511665"/>
                <a:gd name="T25" fmla="*/ 1670304 h 2228215"/>
                <a:gd name="T26" fmla="*/ 2831591 w 9511665"/>
                <a:gd name="T27" fmla="*/ 1670304 h 2228215"/>
                <a:gd name="T28" fmla="*/ 3246119 w 9511665"/>
                <a:gd name="T29" fmla="*/ 1670304 h 2228215"/>
                <a:gd name="T30" fmla="*/ 5209032 w 9511665"/>
                <a:gd name="T31" fmla="*/ 1670304 h 2228215"/>
                <a:gd name="T32" fmla="*/ 5625084 w 9511665"/>
                <a:gd name="T33" fmla="*/ 1670304 h 2228215"/>
                <a:gd name="T34" fmla="*/ 7587996 w 9511665"/>
                <a:gd name="T35" fmla="*/ 1670304 h 2228215"/>
                <a:gd name="T36" fmla="*/ 8002523 w 9511665"/>
                <a:gd name="T37" fmla="*/ 1670304 h 2228215"/>
                <a:gd name="T38" fmla="*/ 9511284 w 9511665"/>
                <a:gd name="T39" fmla="*/ 1670304 h 2228215"/>
                <a:gd name="T40" fmla="*/ 0 w 9511665"/>
                <a:gd name="T41" fmla="*/ 1114044 h 2228215"/>
                <a:gd name="T42" fmla="*/ 454151 w 9511665"/>
                <a:gd name="T43" fmla="*/ 1114044 h 2228215"/>
                <a:gd name="T44" fmla="*/ 868680 w 9511665"/>
                <a:gd name="T45" fmla="*/ 1114044 h 2228215"/>
                <a:gd name="T46" fmla="*/ 5209032 w 9511665"/>
                <a:gd name="T47" fmla="*/ 1114044 h 2228215"/>
                <a:gd name="T48" fmla="*/ 5625084 w 9511665"/>
                <a:gd name="T49" fmla="*/ 1114044 h 2228215"/>
                <a:gd name="T50" fmla="*/ 7587996 w 9511665"/>
                <a:gd name="T51" fmla="*/ 1114044 h 2228215"/>
                <a:gd name="T52" fmla="*/ 8002523 w 9511665"/>
                <a:gd name="T53" fmla="*/ 1114044 h 2228215"/>
                <a:gd name="T54" fmla="*/ 9511284 w 9511665"/>
                <a:gd name="T55" fmla="*/ 1114044 h 2228215"/>
                <a:gd name="T56" fmla="*/ 0 w 9511665"/>
                <a:gd name="T57" fmla="*/ 556260 h 2228215"/>
                <a:gd name="T58" fmla="*/ 454151 w 9511665"/>
                <a:gd name="T59" fmla="*/ 556260 h 2228215"/>
                <a:gd name="T60" fmla="*/ 868680 w 9511665"/>
                <a:gd name="T61" fmla="*/ 556260 h 2228215"/>
                <a:gd name="T62" fmla="*/ 7587996 w 9511665"/>
                <a:gd name="T63" fmla="*/ 556260 h 2228215"/>
                <a:gd name="T64" fmla="*/ 8002523 w 9511665"/>
                <a:gd name="T65" fmla="*/ 556260 h 2228215"/>
                <a:gd name="T66" fmla="*/ 9511284 w 9511665"/>
                <a:gd name="T67" fmla="*/ 556260 h 2228215"/>
                <a:gd name="T68" fmla="*/ 0 w 9511665"/>
                <a:gd name="T69" fmla="*/ 0 h 2228215"/>
                <a:gd name="T70" fmla="*/ 9511284 w 9511665"/>
                <a:gd name="T71" fmla="*/ 0 h 2228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11665" h="2228215">
                  <a:moveTo>
                    <a:pt x="0" y="2228088"/>
                  </a:moveTo>
                  <a:lnTo>
                    <a:pt x="454151" y="2228088"/>
                  </a:lnTo>
                </a:path>
                <a:path w="9511665" h="2228215">
                  <a:moveTo>
                    <a:pt x="868680" y="2228088"/>
                  </a:moveTo>
                  <a:lnTo>
                    <a:pt x="2831591" y="2228088"/>
                  </a:lnTo>
                </a:path>
                <a:path w="9511665" h="2228215">
                  <a:moveTo>
                    <a:pt x="3246119" y="2228088"/>
                  </a:moveTo>
                  <a:lnTo>
                    <a:pt x="5209032" y="2228088"/>
                  </a:lnTo>
                </a:path>
                <a:path w="9511665" h="2228215">
                  <a:moveTo>
                    <a:pt x="5625084" y="2228088"/>
                  </a:moveTo>
                  <a:lnTo>
                    <a:pt x="7587996" y="2228088"/>
                  </a:lnTo>
                </a:path>
                <a:path w="9511665" h="2228215">
                  <a:moveTo>
                    <a:pt x="8002523" y="2228088"/>
                  </a:moveTo>
                  <a:lnTo>
                    <a:pt x="9511284" y="2228088"/>
                  </a:lnTo>
                </a:path>
                <a:path w="9511665" h="2228215">
                  <a:moveTo>
                    <a:pt x="0" y="1670304"/>
                  </a:moveTo>
                  <a:lnTo>
                    <a:pt x="454151" y="1670304"/>
                  </a:lnTo>
                </a:path>
                <a:path w="9511665" h="2228215">
                  <a:moveTo>
                    <a:pt x="868680" y="1670304"/>
                  </a:moveTo>
                  <a:lnTo>
                    <a:pt x="2831591" y="1670304"/>
                  </a:lnTo>
                </a:path>
                <a:path w="9511665" h="2228215">
                  <a:moveTo>
                    <a:pt x="3246119" y="1670304"/>
                  </a:moveTo>
                  <a:lnTo>
                    <a:pt x="5209032" y="1670304"/>
                  </a:lnTo>
                </a:path>
                <a:path w="9511665" h="2228215">
                  <a:moveTo>
                    <a:pt x="5625084" y="1670304"/>
                  </a:moveTo>
                  <a:lnTo>
                    <a:pt x="7587996" y="1670304"/>
                  </a:lnTo>
                </a:path>
                <a:path w="9511665" h="2228215">
                  <a:moveTo>
                    <a:pt x="8002523" y="1670304"/>
                  </a:moveTo>
                  <a:lnTo>
                    <a:pt x="9511284" y="1670304"/>
                  </a:lnTo>
                </a:path>
                <a:path w="9511665" h="2228215">
                  <a:moveTo>
                    <a:pt x="0" y="1114044"/>
                  </a:moveTo>
                  <a:lnTo>
                    <a:pt x="454151" y="1114044"/>
                  </a:lnTo>
                </a:path>
                <a:path w="9511665" h="2228215">
                  <a:moveTo>
                    <a:pt x="868680" y="1114044"/>
                  </a:moveTo>
                  <a:lnTo>
                    <a:pt x="5209032" y="1114044"/>
                  </a:lnTo>
                </a:path>
                <a:path w="9511665" h="2228215">
                  <a:moveTo>
                    <a:pt x="5625084" y="1114044"/>
                  </a:moveTo>
                  <a:lnTo>
                    <a:pt x="7587996" y="1114044"/>
                  </a:lnTo>
                </a:path>
                <a:path w="9511665" h="2228215">
                  <a:moveTo>
                    <a:pt x="8002523" y="1114044"/>
                  </a:moveTo>
                  <a:lnTo>
                    <a:pt x="9511284" y="1114044"/>
                  </a:lnTo>
                </a:path>
                <a:path w="9511665" h="2228215">
                  <a:moveTo>
                    <a:pt x="0" y="556260"/>
                  </a:moveTo>
                  <a:lnTo>
                    <a:pt x="454151" y="556260"/>
                  </a:lnTo>
                </a:path>
                <a:path w="9511665" h="2228215">
                  <a:moveTo>
                    <a:pt x="868680" y="556260"/>
                  </a:moveTo>
                  <a:lnTo>
                    <a:pt x="7587996" y="556260"/>
                  </a:lnTo>
                </a:path>
                <a:path w="9511665" h="2228215">
                  <a:moveTo>
                    <a:pt x="8002523" y="556260"/>
                  </a:moveTo>
                  <a:lnTo>
                    <a:pt x="9511284" y="556260"/>
                  </a:lnTo>
                </a:path>
                <a:path w="9511665" h="2228215">
                  <a:moveTo>
                    <a:pt x="0" y="0"/>
                  </a:moveTo>
                  <a:lnTo>
                    <a:pt x="9511284" y="0"/>
                  </a:lnTo>
                </a:path>
              </a:pathLst>
            </a:custGeom>
            <a:noFill/>
            <a:ln w="9525">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24594" name="object 8">
              <a:extLst>
                <a:ext uri="{FF2B5EF4-FFF2-40B4-BE49-F238E27FC236}">
                  <a16:creationId xmlns:a16="http://schemas.microsoft.com/office/drawing/2014/main" id="{6D9CF2CF-7ED8-4AC0-BA64-AC897B4BF7AE}"/>
                </a:ext>
              </a:extLst>
            </p:cNvPr>
            <p:cNvSpPr>
              <a:spLocks/>
            </p:cNvSpPr>
            <p:nvPr/>
          </p:nvSpPr>
          <p:spPr bwMode="auto">
            <a:xfrm>
              <a:off x="1885188" y="2923031"/>
              <a:ext cx="7548880" cy="2505710"/>
            </a:xfrm>
            <a:custGeom>
              <a:avLst/>
              <a:gdLst>
                <a:gd name="T0" fmla="*/ 414528 w 7548880"/>
                <a:gd name="T1" fmla="*/ 111252 h 2505710"/>
                <a:gd name="T2" fmla="*/ 0 w 7548880"/>
                <a:gd name="T3" fmla="*/ 111252 h 2505710"/>
                <a:gd name="T4" fmla="*/ 0 w 7548880"/>
                <a:gd name="T5" fmla="*/ 2505456 h 2505710"/>
                <a:gd name="T6" fmla="*/ 414528 w 7548880"/>
                <a:gd name="T7" fmla="*/ 2505456 h 2505710"/>
                <a:gd name="T8" fmla="*/ 414528 w 7548880"/>
                <a:gd name="T9" fmla="*/ 111252 h 2505710"/>
                <a:gd name="T10" fmla="*/ 2791968 w 7548880"/>
                <a:gd name="T11" fmla="*/ 1114044 h 2505710"/>
                <a:gd name="T12" fmla="*/ 2377440 w 7548880"/>
                <a:gd name="T13" fmla="*/ 1114044 h 2505710"/>
                <a:gd name="T14" fmla="*/ 2377440 w 7548880"/>
                <a:gd name="T15" fmla="*/ 2505456 h 2505710"/>
                <a:gd name="T16" fmla="*/ 2791968 w 7548880"/>
                <a:gd name="T17" fmla="*/ 2505456 h 2505710"/>
                <a:gd name="T18" fmla="*/ 2791968 w 7548880"/>
                <a:gd name="T19" fmla="*/ 1114044 h 2505710"/>
                <a:gd name="T20" fmla="*/ 5170932 w 7548880"/>
                <a:gd name="T21" fmla="*/ 556260 h 2505710"/>
                <a:gd name="T22" fmla="*/ 4754880 w 7548880"/>
                <a:gd name="T23" fmla="*/ 556260 h 2505710"/>
                <a:gd name="T24" fmla="*/ 4754880 w 7548880"/>
                <a:gd name="T25" fmla="*/ 2505456 h 2505710"/>
                <a:gd name="T26" fmla="*/ 5170932 w 7548880"/>
                <a:gd name="T27" fmla="*/ 2505456 h 2505710"/>
                <a:gd name="T28" fmla="*/ 5170932 w 7548880"/>
                <a:gd name="T29" fmla="*/ 556260 h 2505710"/>
                <a:gd name="T30" fmla="*/ 7548372 w 7548880"/>
                <a:gd name="T31" fmla="*/ 0 h 2505710"/>
                <a:gd name="T32" fmla="*/ 7133844 w 7548880"/>
                <a:gd name="T33" fmla="*/ 0 h 2505710"/>
                <a:gd name="T34" fmla="*/ 7133844 w 7548880"/>
                <a:gd name="T35" fmla="*/ 2505456 h 2505710"/>
                <a:gd name="T36" fmla="*/ 7548372 w 7548880"/>
                <a:gd name="T37" fmla="*/ 2505456 h 2505710"/>
                <a:gd name="T38" fmla="*/ 7548372 w 7548880"/>
                <a:gd name="T39" fmla="*/ 0 h 2505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48880" h="2505710">
                  <a:moveTo>
                    <a:pt x="414528" y="111252"/>
                  </a:moveTo>
                  <a:lnTo>
                    <a:pt x="0" y="111252"/>
                  </a:lnTo>
                  <a:lnTo>
                    <a:pt x="0" y="2505456"/>
                  </a:lnTo>
                  <a:lnTo>
                    <a:pt x="414528" y="2505456"/>
                  </a:lnTo>
                  <a:lnTo>
                    <a:pt x="414528" y="111252"/>
                  </a:lnTo>
                  <a:close/>
                </a:path>
                <a:path w="7548880" h="2505710">
                  <a:moveTo>
                    <a:pt x="2791968" y="1114044"/>
                  </a:moveTo>
                  <a:lnTo>
                    <a:pt x="2377440" y="1114044"/>
                  </a:lnTo>
                  <a:lnTo>
                    <a:pt x="2377440" y="2505456"/>
                  </a:lnTo>
                  <a:lnTo>
                    <a:pt x="2791968" y="2505456"/>
                  </a:lnTo>
                  <a:lnTo>
                    <a:pt x="2791968" y="1114044"/>
                  </a:lnTo>
                  <a:close/>
                </a:path>
                <a:path w="7548880" h="2505710">
                  <a:moveTo>
                    <a:pt x="5170932" y="556260"/>
                  </a:moveTo>
                  <a:lnTo>
                    <a:pt x="4754880" y="556260"/>
                  </a:lnTo>
                  <a:lnTo>
                    <a:pt x="4754880" y="2505456"/>
                  </a:lnTo>
                  <a:lnTo>
                    <a:pt x="5170932" y="2505456"/>
                  </a:lnTo>
                  <a:lnTo>
                    <a:pt x="5170932" y="556260"/>
                  </a:lnTo>
                  <a:close/>
                </a:path>
                <a:path w="7548880" h="2505710">
                  <a:moveTo>
                    <a:pt x="7548372" y="0"/>
                  </a:moveTo>
                  <a:lnTo>
                    <a:pt x="7133844" y="0"/>
                  </a:lnTo>
                  <a:lnTo>
                    <a:pt x="7133844" y="2505456"/>
                  </a:lnTo>
                  <a:lnTo>
                    <a:pt x="7548372" y="2505456"/>
                  </a:lnTo>
                  <a:lnTo>
                    <a:pt x="754837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4595" name="object 9">
              <a:extLst>
                <a:ext uri="{FF2B5EF4-FFF2-40B4-BE49-F238E27FC236}">
                  <a16:creationId xmlns:a16="http://schemas.microsoft.com/office/drawing/2014/main" id="{69907051-51BF-4C05-AF56-5F20158C17E0}"/>
                </a:ext>
              </a:extLst>
            </p:cNvPr>
            <p:cNvSpPr>
              <a:spLocks/>
            </p:cNvSpPr>
            <p:nvPr/>
          </p:nvSpPr>
          <p:spPr bwMode="auto">
            <a:xfrm>
              <a:off x="2412492" y="2977895"/>
              <a:ext cx="7548880" cy="2451100"/>
            </a:xfrm>
            <a:custGeom>
              <a:avLst/>
              <a:gdLst>
                <a:gd name="T0" fmla="*/ 414528 w 7548880"/>
                <a:gd name="T1" fmla="*/ 1114044 h 2451100"/>
                <a:gd name="T2" fmla="*/ 0 w 7548880"/>
                <a:gd name="T3" fmla="*/ 1114044 h 2451100"/>
                <a:gd name="T4" fmla="*/ 0 w 7548880"/>
                <a:gd name="T5" fmla="*/ 2450592 h 2451100"/>
                <a:gd name="T6" fmla="*/ 414528 w 7548880"/>
                <a:gd name="T7" fmla="*/ 2450592 h 2451100"/>
                <a:gd name="T8" fmla="*/ 414528 w 7548880"/>
                <a:gd name="T9" fmla="*/ 1114044 h 2451100"/>
                <a:gd name="T10" fmla="*/ 2791968 w 7548880"/>
                <a:gd name="T11" fmla="*/ 0 h 2451100"/>
                <a:gd name="T12" fmla="*/ 2377440 w 7548880"/>
                <a:gd name="T13" fmla="*/ 0 h 2451100"/>
                <a:gd name="T14" fmla="*/ 2377440 w 7548880"/>
                <a:gd name="T15" fmla="*/ 2450592 h 2451100"/>
                <a:gd name="T16" fmla="*/ 2791968 w 7548880"/>
                <a:gd name="T17" fmla="*/ 2450592 h 2451100"/>
                <a:gd name="T18" fmla="*/ 2791968 w 7548880"/>
                <a:gd name="T19" fmla="*/ 0 h 2451100"/>
                <a:gd name="T20" fmla="*/ 5170932 w 7548880"/>
                <a:gd name="T21" fmla="*/ 1447800 h 2451100"/>
                <a:gd name="T22" fmla="*/ 4754880 w 7548880"/>
                <a:gd name="T23" fmla="*/ 1447800 h 2451100"/>
                <a:gd name="T24" fmla="*/ 4754880 w 7548880"/>
                <a:gd name="T25" fmla="*/ 2450592 h 2451100"/>
                <a:gd name="T26" fmla="*/ 5170932 w 7548880"/>
                <a:gd name="T27" fmla="*/ 2450592 h 2451100"/>
                <a:gd name="T28" fmla="*/ 5170932 w 7548880"/>
                <a:gd name="T29" fmla="*/ 1447800 h 2451100"/>
                <a:gd name="T30" fmla="*/ 7548372 w 7548880"/>
                <a:gd name="T31" fmla="*/ 891540 h 2451100"/>
                <a:gd name="T32" fmla="*/ 7133844 w 7548880"/>
                <a:gd name="T33" fmla="*/ 891540 h 2451100"/>
                <a:gd name="T34" fmla="*/ 7133844 w 7548880"/>
                <a:gd name="T35" fmla="*/ 2450592 h 2451100"/>
                <a:gd name="T36" fmla="*/ 7548372 w 7548880"/>
                <a:gd name="T37" fmla="*/ 2450592 h 2451100"/>
                <a:gd name="T38" fmla="*/ 7548372 w 7548880"/>
                <a:gd name="T39" fmla="*/ 891540 h 245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48880" h="2451100">
                  <a:moveTo>
                    <a:pt x="414528" y="1114044"/>
                  </a:moveTo>
                  <a:lnTo>
                    <a:pt x="0" y="1114044"/>
                  </a:lnTo>
                  <a:lnTo>
                    <a:pt x="0" y="2450592"/>
                  </a:lnTo>
                  <a:lnTo>
                    <a:pt x="414528" y="2450592"/>
                  </a:lnTo>
                  <a:lnTo>
                    <a:pt x="414528" y="1114044"/>
                  </a:lnTo>
                  <a:close/>
                </a:path>
                <a:path w="7548880" h="2451100">
                  <a:moveTo>
                    <a:pt x="2791968" y="0"/>
                  </a:moveTo>
                  <a:lnTo>
                    <a:pt x="2377440" y="0"/>
                  </a:lnTo>
                  <a:lnTo>
                    <a:pt x="2377440" y="2450592"/>
                  </a:lnTo>
                  <a:lnTo>
                    <a:pt x="2791968" y="2450592"/>
                  </a:lnTo>
                  <a:lnTo>
                    <a:pt x="2791968" y="0"/>
                  </a:lnTo>
                  <a:close/>
                </a:path>
                <a:path w="7548880" h="2451100">
                  <a:moveTo>
                    <a:pt x="5170932" y="1447800"/>
                  </a:moveTo>
                  <a:lnTo>
                    <a:pt x="4754880" y="1447800"/>
                  </a:lnTo>
                  <a:lnTo>
                    <a:pt x="4754880" y="2450592"/>
                  </a:lnTo>
                  <a:lnTo>
                    <a:pt x="5170932" y="2450592"/>
                  </a:lnTo>
                  <a:lnTo>
                    <a:pt x="5170932" y="1447800"/>
                  </a:lnTo>
                  <a:close/>
                </a:path>
                <a:path w="7548880" h="2451100">
                  <a:moveTo>
                    <a:pt x="7548372" y="891540"/>
                  </a:moveTo>
                  <a:lnTo>
                    <a:pt x="7133844" y="891540"/>
                  </a:lnTo>
                  <a:lnTo>
                    <a:pt x="7133844" y="2450592"/>
                  </a:lnTo>
                  <a:lnTo>
                    <a:pt x="7548372" y="2450592"/>
                  </a:lnTo>
                  <a:lnTo>
                    <a:pt x="7548372" y="891540"/>
                  </a:lnTo>
                  <a:close/>
                </a:path>
              </a:pathLst>
            </a:custGeom>
            <a:solidFill>
              <a:srgbClr val="D41C5A">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4596" name="object 10">
              <a:extLst>
                <a:ext uri="{FF2B5EF4-FFF2-40B4-BE49-F238E27FC236}">
                  <a16:creationId xmlns:a16="http://schemas.microsoft.com/office/drawing/2014/main" id="{D9404A8A-12F4-4334-A7DF-5309440F1160}"/>
                </a:ext>
              </a:extLst>
            </p:cNvPr>
            <p:cNvSpPr>
              <a:spLocks/>
            </p:cNvSpPr>
            <p:nvPr/>
          </p:nvSpPr>
          <p:spPr bwMode="auto">
            <a:xfrm>
              <a:off x="2938272" y="2644139"/>
              <a:ext cx="7550150" cy="2784475"/>
            </a:xfrm>
            <a:custGeom>
              <a:avLst/>
              <a:gdLst>
                <a:gd name="T0" fmla="*/ 416052 w 7550150"/>
                <a:gd name="T1" fmla="*/ 1670304 h 2784475"/>
                <a:gd name="T2" fmla="*/ 0 w 7550150"/>
                <a:gd name="T3" fmla="*/ 1670304 h 2784475"/>
                <a:gd name="T4" fmla="*/ 0 w 7550150"/>
                <a:gd name="T5" fmla="*/ 2784348 h 2784475"/>
                <a:gd name="T6" fmla="*/ 416052 w 7550150"/>
                <a:gd name="T7" fmla="*/ 2784348 h 2784475"/>
                <a:gd name="T8" fmla="*/ 416052 w 7550150"/>
                <a:gd name="T9" fmla="*/ 1670304 h 2784475"/>
                <a:gd name="T10" fmla="*/ 2793492 w 7550150"/>
                <a:gd name="T11" fmla="*/ 1670304 h 2784475"/>
                <a:gd name="T12" fmla="*/ 2378964 w 7550150"/>
                <a:gd name="T13" fmla="*/ 1670304 h 2784475"/>
                <a:gd name="T14" fmla="*/ 2378964 w 7550150"/>
                <a:gd name="T15" fmla="*/ 2784348 h 2784475"/>
                <a:gd name="T16" fmla="*/ 2793492 w 7550150"/>
                <a:gd name="T17" fmla="*/ 2784348 h 2784475"/>
                <a:gd name="T18" fmla="*/ 2793492 w 7550150"/>
                <a:gd name="T19" fmla="*/ 1670304 h 2784475"/>
                <a:gd name="T20" fmla="*/ 5170932 w 7550150"/>
                <a:gd name="T21" fmla="*/ 1114044 h 2784475"/>
                <a:gd name="T22" fmla="*/ 4756404 w 7550150"/>
                <a:gd name="T23" fmla="*/ 1114044 h 2784475"/>
                <a:gd name="T24" fmla="*/ 4756404 w 7550150"/>
                <a:gd name="T25" fmla="*/ 2784348 h 2784475"/>
                <a:gd name="T26" fmla="*/ 5170932 w 7550150"/>
                <a:gd name="T27" fmla="*/ 2784348 h 2784475"/>
                <a:gd name="T28" fmla="*/ 5170932 w 7550150"/>
                <a:gd name="T29" fmla="*/ 1114044 h 2784475"/>
                <a:gd name="T30" fmla="*/ 7549896 w 7550150"/>
                <a:gd name="T31" fmla="*/ 0 h 2784475"/>
                <a:gd name="T32" fmla="*/ 7133844 w 7550150"/>
                <a:gd name="T33" fmla="*/ 0 h 2784475"/>
                <a:gd name="T34" fmla="*/ 7133844 w 7550150"/>
                <a:gd name="T35" fmla="*/ 2784348 h 2784475"/>
                <a:gd name="T36" fmla="*/ 7549896 w 7550150"/>
                <a:gd name="T37" fmla="*/ 2784348 h 2784475"/>
                <a:gd name="T38" fmla="*/ 7549896 w 7550150"/>
                <a:gd name="T39" fmla="*/ 0 h 2784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50150" h="2784475">
                  <a:moveTo>
                    <a:pt x="416052" y="1670304"/>
                  </a:moveTo>
                  <a:lnTo>
                    <a:pt x="0" y="1670304"/>
                  </a:lnTo>
                  <a:lnTo>
                    <a:pt x="0" y="2784348"/>
                  </a:lnTo>
                  <a:lnTo>
                    <a:pt x="416052" y="2784348"/>
                  </a:lnTo>
                  <a:lnTo>
                    <a:pt x="416052" y="1670304"/>
                  </a:lnTo>
                  <a:close/>
                </a:path>
                <a:path w="7550150" h="2784475">
                  <a:moveTo>
                    <a:pt x="2793492" y="1670304"/>
                  </a:moveTo>
                  <a:lnTo>
                    <a:pt x="2378964" y="1670304"/>
                  </a:lnTo>
                  <a:lnTo>
                    <a:pt x="2378964" y="2784348"/>
                  </a:lnTo>
                  <a:lnTo>
                    <a:pt x="2793492" y="2784348"/>
                  </a:lnTo>
                  <a:lnTo>
                    <a:pt x="2793492" y="1670304"/>
                  </a:lnTo>
                  <a:close/>
                </a:path>
                <a:path w="7550150" h="2784475">
                  <a:moveTo>
                    <a:pt x="5170932" y="1114044"/>
                  </a:moveTo>
                  <a:lnTo>
                    <a:pt x="4756404" y="1114044"/>
                  </a:lnTo>
                  <a:lnTo>
                    <a:pt x="4756404" y="2784348"/>
                  </a:lnTo>
                  <a:lnTo>
                    <a:pt x="5170932" y="2784348"/>
                  </a:lnTo>
                  <a:lnTo>
                    <a:pt x="5170932" y="1114044"/>
                  </a:lnTo>
                  <a:close/>
                </a:path>
                <a:path w="7550150" h="2784475">
                  <a:moveTo>
                    <a:pt x="7549896" y="0"/>
                  </a:moveTo>
                  <a:lnTo>
                    <a:pt x="7133844" y="0"/>
                  </a:lnTo>
                  <a:lnTo>
                    <a:pt x="7133844" y="2784348"/>
                  </a:lnTo>
                  <a:lnTo>
                    <a:pt x="7549896" y="2784348"/>
                  </a:lnTo>
                  <a:lnTo>
                    <a:pt x="7549896" y="0"/>
                  </a:lnTo>
                  <a:close/>
                </a:path>
              </a:pathLst>
            </a:custGeom>
            <a:solidFill>
              <a:srgbClr val="D41C5A">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4597" name="object 11">
              <a:extLst>
                <a:ext uri="{FF2B5EF4-FFF2-40B4-BE49-F238E27FC236}">
                  <a16:creationId xmlns:a16="http://schemas.microsoft.com/office/drawing/2014/main" id="{588F2785-6BC4-4848-929E-CF3E1B77F158}"/>
                </a:ext>
              </a:extLst>
            </p:cNvPr>
            <p:cNvSpPr>
              <a:spLocks/>
            </p:cNvSpPr>
            <p:nvPr/>
          </p:nvSpPr>
          <p:spPr bwMode="auto">
            <a:xfrm>
              <a:off x="1431036" y="5428488"/>
              <a:ext cx="9511665" cy="0"/>
            </a:xfrm>
            <a:custGeom>
              <a:avLst/>
              <a:gdLst>
                <a:gd name="T0" fmla="*/ 0 w 9511665"/>
                <a:gd name="T1" fmla="*/ 9511284 w 9511665"/>
              </a:gdLst>
              <a:ahLst/>
              <a:cxnLst>
                <a:cxn ang="0">
                  <a:pos x="T0" y="0"/>
                </a:cxn>
                <a:cxn ang="0">
                  <a:pos x="T1" y="0"/>
                </a:cxn>
              </a:cxnLst>
              <a:rect l="0" t="0" r="r" b="b"/>
              <a:pathLst>
                <a:path w="9511665">
                  <a:moveTo>
                    <a:pt x="0" y="0"/>
                  </a:moveTo>
                  <a:lnTo>
                    <a:pt x="9511284" y="0"/>
                  </a:lnTo>
                </a:path>
              </a:pathLst>
            </a:custGeom>
            <a:noFill/>
            <a:ln w="9525">
              <a:solidFill>
                <a:srgbClr val="D9D9D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12" name="object 12">
            <a:extLst>
              <a:ext uri="{FF2B5EF4-FFF2-40B4-BE49-F238E27FC236}">
                <a16:creationId xmlns:a16="http://schemas.microsoft.com/office/drawing/2014/main" id="{02D61589-78AA-4395-A355-0C1434FC2725}"/>
              </a:ext>
            </a:extLst>
          </p:cNvPr>
          <p:cNvSpPr txBox="1"/>
          <p:nvPr/>
        </p:nvSpPr>
        <p:spPr>
          <a:xfrm>
            <a:off x="1179513" y="1973263"/>
            <a:ext cx="107950" cy="3551237"/>
          </a:xfrm>
          <a:prstGeom prst="rect">
            <a:avLst/>
          </a:prstGeom>
        </p:spPr>
        <p:txBody>
          <a:bodyPr lIns="0" tIns="12700" rIns="0" bIns="0">
            <a:spAutoFit/>
          </a:bodyPr>
          <a:lstStyle/>
          <a:p>
            <a:pPr marL="12700" eaLnBrk="1" fontAlgn="auto" hangingPunct="1">
              <a:spcBef>
                <a:spcPts val="100"/>
              </a:spcBef>
              <a:spcAft>
                <a:spcPts val="0"/>
              </a:spcAft>
              <a:defRPr/>
            </a:pPr>
            <a:r>
              <a:rPr sz="1200" kern="0" spc="-50" dirty="0">
                <a:solidFill>
                  <a:srgbClr val="D41C5A"/>
                </a:solidFill>
                <a:latin typeface="Trebuchet MS"/>
                <a:cs typeface="Trebuchet MS"/>
              </a:rPr>
              <a:t>6</a:t>
            </a:r>
            <a:endParaRPr sz="1200" kern="0">
              <a:solidFill>
                <a:sysClr val="windowText" lastClr="000000"/>
              </a:solidFill>
              <a:latin typeface="Trebuchet MS"/>
              <a:cs typeface="Trebuchet MS"/>
            </a:endParaRPr>
          </a:p>
          <a:p>
            <a:pPr eaLnBrk="1" fontAlgn="auto" hangingPunct="1">
              <a:spcBef>
                <a:spcPts val="0"/>
              </a:spcBef>
              <a:spcAft>
                <a:spcPts val="0"/>
              </a:spcAft>
              <a:defRPr/>
            </a:pPr>
            <a:endParaRPr sz="1200" kern="0">
              <a:solidFill>
                <a:sysClr val="windowText" lastClr="000000"/>
              </a:solidFill>
              <a:latin typeface="Trebuchet MS"/>
              <a:cs typeface="Trebuchet MS"/>
            </a:endParaRPr>
          </a:p>
          <a:p>
            <a:pPr eaLnBrk="1" fontAlgn="auto" hangingPunct="1">
              <a:spcBef>
                <a:spcPts val="155"/>
              </a:spcBef>
              <a:spcAft>
                <a:spcPts val="0"/>
              </a:spcAft>
              <a:defRPr/>
            </a:pPr>
            <a:endParaRPr sz="1200" kern="0">
              <a:solidFill>
                <a:sysClr val="windowText" lastClr="000000"/>
              </a:solidFill>
              <a:latin typeface="Trebuchet MS"/>
              <a:cs typeface="Trebuchet MS"/>
            </a:endParaRPr>
          </a:p>
          <a:p>
            <a:pPr marL="12700" eaLnBrk="1" fontAlgn="auto" hangingPunct="1">
              <a:spcBef>
                <a:spcPts val="0"/>
              </a:spcBef>
              <a:spcAft>
                <a:spcPts val="0"/>
              </a:spcAft>
              <a:defRPr/>
            </a:pPr>
            <a:r>
              <a:rPr sz="1200" kern="0" spc="-50" dirty="0">
                <a:solidFill>
                  <a:srgbClr val="D41C5A"/>
                </a:solidFill>
                <a:latin typeface="Trebuchet MS"/>
                <a:cs typeface="Trebuchet MS"/>
              </a:rPr>
              <a:t>5</a:t>
            </a:r>
            <a:endParaRPr sz="1200" kern="0">
              <a:solidFill>
                <a:sysClr val="windowText" lastClr="000000"/>
              </a:solidFill>
              <a:latin typeface="Trebuchet MS"/>
              <a:cs typeface="Trebuchet MS"/>
            </a:endParaRPr>
          </a:p>
          <a:p>
            <a:pPr eaLnBrk="1" fontAlgn="auto" hangingPunct="1">
              <a:spcBef>
                <a:spcPts val="0"/>
              </a:spcBef>
              <a:spcAft>
                <a:spcPts val="0"/>
              </a:spcAft>
              <a:defRPr/>
            </a:pPr>
            <a:endParaRPr sz="1200" kern="0">
              <a:solidFill>
                <a:sysClr val="windowText" lastClr="000000"/>
              </a:solidFill>
              <a:latin typeface="Trebuchet MS"/>
              <a:cs typeface="Trebuchet MS"/>
            </a:endParaRPr>
          </a:p>
          <a:p>
            <a:pPr eaLnBrk="1" fontAlgn="auto" hangingPunct="1">
              <a:spcBef>
                <a:spcPts val="160"/>
              </a:spcBef>
              <a:spcAft>
                <a:spcPts val="0"/>
              </a:spcAft>
              <a:defRPr/>
            </a:pPr>
            <a:endParaRPr sz="1200" kern="0">
              <a:solidFill>
                <a:sysClr val="windowText" lastClr="000000"/>
              </a:solidFill>
              <a:latin typeface="Trebuchet MS"/>
              <a:cs typeface="Trebuchet MS"/>
            </a:endParaRPr>
          </a:p>
          <a:p>
            <a:pPr marL="12700" eaLnBrk="1" fontAlgn="auto" hangingPunct="1">
              <a:spcBef>
                <a:spcPts val="0"/>
              </a:spcBef>
              <a:spcAft>
                <a:spcPts val="0"/>
              </a:spcAft>
              <a:defRPr/>
            </a:pPr>
            <a:r>
              <a:rPr sz="1200" kern="0" spc="-50" dirty="0">
                <a:solidFill>
                  <a:srgbClr val="D41C5A"/>
                </a:solidFill>
                <a:latin typeface="Trebuchet MS"/>
                <a:cs typeface="Trebuchet MS"/>
              </a:rPr>
              <a:t>4</a:t>
            </a:r>
            <a:endParaRPr sz="1200" kern="0">
              <a:solidFill>
                <a:sysClr val="windowText" lastClr="000000"/>
              </a:solidFill>
              <a:latin typeface="Trebuchet MS"/>
              <a:cs typeface="Trebuchet MS"/>
            </a:endParaRPr>
          </a:p>
          <a:p>
            <a:pPr eaLnBrk="1" fontAlgn="auto" hangingPunct="1">
              <a:spcBef>
                <a:spcPts val="0"/>
              </a:spcBef>
              <a:spcAft>
                <a:spcPts val="0"/>
              </a:spcAft>
              <a:defRPr/>
            </a:pPr>
            <a:endParaRPr sz="1200" kern="0">
              <a:solidFill>
                <a:sysClr val="windowText" lastClr="000000"/>
              </a:solidFill>
              <a:latin typeface="Trebuchet MS"/>
              <a:cs typeface="Trebuchet MS"/>
            </a:endParaRPr>
          </a:p>
          <a:p>
            <a:pPr eaLnBrk="1" fontAlgn="auto" hangingPunct="1">
              <a:spcBef>
                <a:spcPts val="160"/>
              </a:spcBef>
              <a:spcAft>
                <a:spcPts val="0"/>
              </a:spcAft>
              <a:defRPr/>
            </a:pPr>
            <a:endParaRPr sz="1200" kern="0">
              <a:solidFill>
                <a:sysClr val="windowText" lastClr="000000"/>
              </a:solidFill>
              <a:latin typeface="Trebuchet MS"/>
              <a:cs typeface="Trebuchet MS"/>
            </a:endParaRPr>
          </a:p>
          <a:p>
            <a:pPr marL="12700" eaLnBrk="1" fontAlgn="auto" hangingPunct="1">
              <a:spcBef>
                <a:spcPts val="0"/>
              </a:spcBef>
              <a:spcAft>
                <a:spcPts val="0"/>
              </a:spcAft>
              <a:defRPr/>
            </a:pPr>
            <a:r>
              <a:rPr sz="1200" kern="0" spc="-50" dirty="0">
                <a:solidFill>
                  <a:srgbClr val="D41C5A"/>
                </a:solidFill>
                <a:latin typeface="Trebuchet MS"/>
                <a:cs typeface="Trebuchet MS"/>
              </a:rPr>
              <a:t>3</a:t>
            </a:r>
            <a:endParaRPr sz="1200" kern="0">
              <a:solidFill>
                <a:sysClr val="windowText" lastClr="000000"/>
              </a:solidFill>
              <a:latin typeface="Trebuchet MS"/>
              <a:cs typeface="Trebuchet MS"/>
            </a:endParaRPr>
          </a:p>
          <a:p>
            <a:pPr eaLnBrk="1" fontAlgn="auto" hangingPunct="1">
              <a:spcBef>
                <a:spcPts val="0"/>
              </a:spcBef>
              <a:spcAft>
                <a:spcPts val="0"/>
              </a:spcAft>
              <a:defRPr/>
            </a:pPr>
            <a:endParaRPr sz="1200" kern="0">
              <a:solidFill>
                <a:sysClr val="windowText" lastClr="000000"/>
              </a:solidFill>
              <a:latin typeface="Trebuchet MS"/>
              <a:cs typeface="Trebuchet MS"/>
            </a:endParaRPr>
          </a:p>
          <a:p>
            <a:pPr eaLnBrk="1" fontAlgn="auto" hangingPunct="1">
              <a:spcBef>
                <a:spcPts val="155"/>
              </a:spcBef>
              <a:spcAft>
                <a:spcPts val="0"/>
              </a:spcAft>
              <a:defRPr/>
            </a:pPr>
            <a:endParaRPr sz="1200" kern="0">
              <a:solidFill>
                <a:sysClr val="windowText" lastClr="000000"/>
              </a:solidFill>
              <a:latin typeface="Trebuchet MS"/>
              <a:cs typeface="Trebuchet MS"/>
            </a:endParaRPr>
          </a:p>
          <a:p>
            <a:pPr marL="12700" eaLnBrk="1" fontAlgn="auto" hangingPunct="1">
              <a:spcBef>
                <a:spcPts val="5"/>
              </a:spcBef>
              <a:spcAft>
                <a:spcPts val="0"/>
              </a:spcAft>
              <a:defRPr/>
            </a:pPr>
            <a:r>
              <a:rPr sz="1200" kern="0" spc="-50" dirty="0">
                <a:solidFill>
                  <a:srgbClr val="D41C5A"/>
                </a:solidFill>
                <a:latin typeface="Trebuchet MS"/>
                <a:cs typeface="Trebuchet MS"/>
              </a:rPr>
              <a:t>2</a:t>
            </a:r>
            <a:endParaRPr sz="1200" kern="0">
              <a:solidFill>
                <a:sysClr val="windowText" lastClr="000000"/>
              </a:solidFill>
              <a:latin typeface="Trebuchet MS"/>
              <a:cs typeface="Trebuchet MS"/>
            </a:endParaRPr>
          </a:p>
          <a:p>
            <a:pPr eaLnBrk="1" fontAlgn="auto" hangingPunct="1">
              <a:spcBef>
                <a:spcPts val="0"/>
              </a:spcBef>
              <a:spcAft>
                <a:spcPts val="0"/>
              </a:spcAft>
              <a:defRPr/>
            </a:pPr>
            <a:endParaRPr sz="1200" kern="0">
              <a:solidFill>
                <a:sysClr val="windowText" lastClr="000000"/>
              </a:solidFill>
              <a:latin typeface="Trebuchet MS"/>
              <a:cs typeface="Trebuchet MS"/>
            </a:endParaRPr>
          </a:p>
          <a:p>
            <a:pPr eaLnBrk="1" fontAlgn="auto" hangingPunct="1">
              <a:spcBef>
                <a:spcPts val="160"/>
              </a:spcBef>
              <a:spcAft>
                <a:spcPts val="0"/>
              </a:spcAft>
              <a:defRPr/>
            </a:pPr>
            <a:endParaRPr sz="1200" kern="0">
              <a:solidFill>
                <a:sysClr val="windowText" lastClr="000000"/>
              </a:solidFill>
              <a:latin typeface="Trebuchet MS"/>
              <a:cs typeface="Trebuchet MS"/>
            </a:endParaRPr>
          </a:p>
          <a:p>
            <a:pPr marL="12700" eaLnBrk="1" fontAlgn="auto" hangingPunct="1">
              <a:spcBef>
                <a:spcPts val="0"/>
              </a:spcBef>
              <a:spcAft>
                <a:spcPts val="0"/>
              </a:spcAft>
              <a:defRPr/>
            </a:pPr>
            <a:r>
              <a:rPr sz="1200" kern="0" spc="-50" dirty="0">
                <a:solidFill>
                  <a:srgbClr val="D41C5A"/>
                </a:solidFill>
                <a:latin typeface="Trebuchet MS"/>
                <a:cs typeface="Trebuchet MS"/>
              </a:rPr>
              <a:t>1</a:t>
            </a:r>
            <a:endParaRPr sz="1200" kern="0">
              <a:solidFill>
                <a:sysClr val="windowText" lastClr="000000"/>
              </a:solidFill>
              <a:latin typeface="Trebuchet MS"/>
              <a:cs typeface="Trebuchet MS"/>
            </a:endParaRPr>
          </a:p>
          <a:p>
            <a:pPr eaLnBrk="1" fontAlgn="auto" hangingPunct="1">
              <a:spcBef>
                <a:spcPts val="0"/>
              </a:spcBef>
              <a:spcAft>
                <a:spcPts val="0"/>
              </a:spcAft>
              <a:defRPr/>
            </a:pPr>
            <a:endParaRPr sz="1200" kern="0">
              <a:solidFill>
                <a:sysClr val="windowText" lastClr="000000"/>
              </a:solidFill>
              <a:latin typeface="Trebuchet MS"/>
              <a:cs typeface="Trebuchet MS"/>
            </a:endParaRPr>
          </a:p>
          <a:p>
            <a:pPr eaLnBrk="1" fontAlgn="auto" hangingPunct="1">
              <a:spcBef>
                <a:spcPts val="155"/>
              </a:spcBef>
              <a:spcAft>
                <a:spcPts val="0"/>
              </a:spcAft>
              <a:defRPr/>
            </a:pPr>
            <a:endParaRPr sz="1200" kern="0">
              <a:solidFill>
                <a:sysClr val="windowText" lastClr="000000"/>
              </a:solidFill>
              <a:latin typeface="Trebuchet MS"/>
              <a:cs typeface="Trebuchet MS"/>
            </a:endParaRPr>
          </a:p>
          <a:p>
            <a:pPr marL="12700" eaLnBrk="1" fontAlgn="auto" hangingPunct="1">
              <a:spcBef>
                <a:spcPts val="0"/>
              </a:spcBef>
              <a:spcAft>
                <a:spcPts val="0"/>
              </a:spcAft>
              <a:defRPr/>
            </a:pPr>
            <a:r>
              <a:rPr sz="1200" kern="0" spc="-50" dirty="0">
                <a:solidFill>
                  <a:srgbClr val="D41C5A"/>
                </a:solidFill>
                <a:latin typeface="Trebuchet MS"/>
                <a:cs typeface="Trebuchet MS"/>
              </a:rPr>
              <a:t>0</a:t>
            </a:r>
            <a:endParaRPr sz="1200" kern="0">
              <a:solidFill>
                <a:sysClr val="windowText" lastClr="000000"/>
              </a:solidFill>
              <a:latin typeface="Trebuchet MS"/>
              <a:cs typeface="Trebuchet MS"/>
            </a:endParaRPr>
          </a:p>
        </p:txBody>
      </p:sp>
      <p:sp>
        <p:nvSpPr>
          <p:cNvPr id="13" name="object 13">
            <a:extLst>
              <a:ext uri="{FF2B5EF4-FFF2-40B4-BE49-F238E27FC236}">
                <a16:creationId xmlns:a16="http://schemas.microsoft.com/office/drawing/2014/main" id="{50605EC5-2C52-46BC-8B17-AFFBD44DFBE9}"/>
              </a:ext>
            </a:extLst>
          </p:cNvPr>
          <p:cNvSpPr txBox="1"/>
          <p:nvPr/>
        </p:nvSpPr>
        <p:spPr>
          <a:xfrm>
            <a:off x="2220913" y="5538788"/>
            <a:ext cx="798512" cy="207962"/>
          </a:xfrm>
          <a:prstGeom prst="rect">
            <a:avLst/>
          </a:prstGeom>
        </p:spPr>
        <p:txBody>
          <a:bodyPr lIns="0" tIns="12700" rIns="0" bIns="0">
            <a:spAutoFit/>
          </a:bodyPr>
          <a:lstStyle/>
          <a:p>
            <a:pPr marL="12700" eaLnBrk="1" fontAlgn="auto" hangingPunct="1">
              <a:spcBef>
                <a:spcPts val="100"/>
              </a:spcBef>
              <a:spcAft>
                <a:spcPts val="0"/>
              </a:spcAft>
              <a:defRPr/>
            </a:pPr>
            <a:r>
              <a:rPr sz="1200" kern="0" spc="-10" dirty="0">
                <a:solidFill>
                  <a:srgbClr val="D41C5A"/>
                </a:solidFill>
                <a:latin typeface="Trebuchet MS"/>
                <a:cs typeface="Trebuchet MS"/>
              </a:rPr>
              <a:t>Categoria</a:t>
            </a:r>
            <a:r>
              <a:rPr sz="1200" kern="0" spc="-15" dirty="0">
                <a:solidFill>
                  <a:srgbClr val="D41C5A"/>
                </a:solidFill>
                <a:latin typeface="Trebuchet MS"/>
                <a:cs typeface="Trebuchet MS"/>
              </a:rPr>
              <a:t> </a:t>
            </a:r>
            <a:r>
              <a:rPr sz="1200" kern="0" spc="-50" dirty="0">
                <a:solidFill>
                  <a:srgbClr val="D41C5A"/>
                </a:solidFill>
                <a:latin typeface="Trebuchet MS"/>
                <a:cs typeface="Trebuchet MS"/>
              </a:rPr>
              <a:t>1</a:t>
            </a:r>
            <a:endParaRPr sz="1200" kern="0">
              <a:solidFill>
                <a:sysClr val="windowText" lastClr="000000"/>
              </a:solidFill>
              <a:latin typeface="Trebuchet MS"/>
              <a:cs typeface="Trebuchet MS"/>
            </a:endParaRPr>
          </a:p>
        </p:txBody>
      </p:sp>
      <p:sp>
        <p:nvSpPr>
          <p:cNvPr id="14" name="object 14">
            <a:extLst>
              <a:ext uri="{FF2B5EF4-FFF2-40B4-BE49-F238E27FC236}">
                <a16:creationId xmlns:a16="http://schemas.microsoft.com/office/drawing/2014/main" id="{7674770D-FE05-4E81-94A4-3F8BC09D3671}"/>
              </a:ext>
            </a:extLst>
          </p:cNvPr>
          <p:cNvSpPr txBox="1"/>
          <p:nvPr/>
        </p:nvSpPr>
        <p:spPr>
          <a:xfrm>
            <a:off x="9356725" y="5538788"/>
            <a:ext cx="796925" cy="207962"/>
          </a:xfrm>
          <a:prstGeom prst="rect">
            <a:avLst/>
          </a:prstGeom>
        </p:spPr>
        <p:txBody>
          <a:bodyPr lIns="0" tIns="12700" rIns="0" bIns="0">
            <a:spAutoFit/>
          </a:bodyPr>
          <a:lstStyle/>
          <a:p>
            <a:pPr marL="12700" eaLnBrk="1" fontAlgn="auto" hangingPunct="1">
              <a:spcBef>
                <a:spcPts val="100"/>
              </a:spcBef>
              <a:spcAft>
                <a:spcPts val="0"/>
              </a:spcAft>
              <a:defRPr/>
            </a:pPr>
            <a:r>
              <a:rPr sz="1200" kern="0" spc="-10" dirty="0">
                <a:solidFill>
                  <a:srgbClr val="D41C5A"/>
                </a:solidFill>
                <a:latin typeface="Trebuchet MS"/>
                <a:cs typeface="Trebuchet MS"/>
              </a:rPr>
              <a:t>Categoria</a:t>
            </a:r>
            <a:r>
              <a:rPr sz="1200" kern="0" spc="-15" dirty="0">
                <a:solidFill>
                  <a:srgbClr val="D41C5A"/>
                </a:solidFill>
                <a:latin typeface="Trebuchet MS"/>
                <a:cs typeface="Trebuchet MS"/>
              </a:rPr>
              <a:t> </a:t>
            </a:r>
            <a:r>
              <a:rPr sz="1200" kern="0" spc="-50" dirty="0">
                <a:solidFill>
                  <a:srgbClr val="D41C5A"/>
                </a:solidFill>
                <a:latin typeface="Trebuchet MS"/>
                <a:cs typeface="Trebuchet MS"/>
              </a:rPr>
              <a:t>4</a:t>
            </a:r>
            <a:endParaRPr sz="1200" kern="0">
              <a:solidFill>
                <a:sysClr val="windowText" lastClr="000000"/>
              </a:solidFill>
              <a:latin typeface="Trebuchet MS"/>
              <a:cs typeface="Trebuchet MS"/>
            </a:endParaRPr>
          </a:p>
        </p:txBody>
      </p:sp>
      <p:sp>
        <p:nvSpPr>
          <p:cNvPr id="15" name="object 15">
            <a:extLst>
              <a:ext uri="{FF2B5EF4-FFF2-40B4-BE49-F238E27FC236}">
                <a16:creationId xmlns:a16="http://schemas.microsoft.com/office/drawing/2014/main" id="{A43CE11A-6B17-4B8A-81B2-995965A5959C}"/>
              </a:ext>
            </a:extLst>
          </p:cNvPr>
          <p:cNvSpPr txBox="1"/>
          <p:nvPr/>
        </p:nvSpPr>
        <p:spPr>
          <a:xfrm>
            <a:off x="5307013" y="1584325"/>
            <a:ext cx="1620837" cy="309563"/>
          </a:xfrm>
          <a:prstGeom prst="rect">
            <a:avLst/>
          </a:prstGeom>
        </p:spPr>
        <p:txBody>
          <a:bodyPr lIns="0" tIns="13970" rIns="0" bIns="0">
            <a:spAutoFit/>
          </a:bodyPr>
          <a:lstStyle/>
          <a:p>
            <a:pPr marL="12700" eaLnBrk="1" fontAlgn="auto" hangingPunct="1">
              <a:spcBef>
                <a:spcPts val="110"/>
              </a:spcBef>
              <a:spcAft>
                <a:spcPts val="0"/>
              </a:spcAft>
              <a:defRPr/>
            </a:pPr>
            <a:r>
              <a:rPr sz="1850" kern="0" dirty="0">
                <a:solidFill>
                  <a:srgbClr val="D41C5A"/>
                </a:solidFill>
                <a:latin typeface="Carlito"/>
                <a:cs typeface="Carlito"/>
              </a:rPr>
              <a:t>Título</a:t>
            </a:r>
            <a:r>
              <a:rPr sz="1850" kern="0" spc="-20" dirty="0">
                <a:solidFill>
                  <a:srgbClr val="D41C5A"/>
                </a:solidFill>
                <a:latin typeface="Carlito"/>
                <a:cs typeface="Carlito"/>
              </a:rPr>
              <a:t> </a:t>
            </a:r>
            <a:r>
              <a:rPr sz="1850" kern="0" dirty="0">
                <a:solidFill>
                  <a:srgbClr val="D41C5A"/>
                </a:solidFill>
                <a:latin typeface="Carlito"/>
                <a:cs typeface="Carlito"/>
              </a:rPr>
              <a:t>do </a:t>
            </a:r>
            <a:r>
              <a:rPr sz="1850" kern="0" spc="-10" dirty="0">
                <a:solidFill>
                  <a:srgbClr val="D41C5A"/>
                </a:solidFill>
                <a:latin typeface="Carlito"/>
                <a:cs typeface="Carlito"/>
              </a:rPr>
              <a:t>Gráfico</a:t>
            </a:r>
            <a:endParaRPr sz="1850" kern="0">
              <a:solidFill>
                <a:sysClr val="windowText" lastClr="000000"/>
              </a:solidFill>
              <a:latin typeface="Carlito"/>
              <a:cs typeface="Carlito"/>
            </a:endParaRPr>
          </a:p>
        </p:txBody>
      </p:sp>
      <p:sp>
        <p:nvSpPr>
          <p:cNvPr id="24587" name="object 16">
            <a:extLst>
              <a:ext uri="{FF2B5EF4-FFF2-40B4-BE49-F238E27FC236}">
                <a16:creationId xmlns:a16="http://schemas.microsoft.com/office/drawing/2014/main" id="{E72F4C68-0655-4656-BB25-41B1E55619EB}"/>
              </a:ext>
            </a:extLst>
          </p:cNvPr>
          <p:cNvSpPr>
            <a:spLocks/>
          </p:cNvSpPr>
          <p:nvPr/>
        </p:nvSpPr>
        <p:spPr bwMode="auto">
          <a:xfrm>
            <a:off x="5103813" y="5915025"/>
            <a:ext cx="90487" cy="90488"/>
          </a:xfrm>
          <a:custGeom>
            <a:avLst/>
            <a:gdLst>
              <a:gd name="T0" fmla="*/ 89915 w 90170"/>
              <a:gd name="T1" fmla="*/ 0 h 91439"/>
              <a:gd name="T2" fmla="*/ 0 w 90170"/>
              <a:gd name="T3" fmla="*/ 0 h 91439"/>
              <a:gd name="T4" fmla="*/ 0 w 90170"/>
              <a:gd name="T5" fmla="*/ 91439 h 91439"/>
              <a:gd name="T6" fmla="*/ 89915 w 90170"/>
              <a:gd name="T7" fmla="*/ 91439 h 91439"/>
              <a:gd name="T8" fmla="*/ 89915 w 90170"/>
              <a:gd name="T9" fmla="*/ 0 h 91439"/>
            </a:gdLst>
            <a:ahLst/>
            <a:cxnLst>
              <a:cxn ang="0">
                <a:pos x="T0" y="T1"/>
              </a:cxn>
              <a:cxn ang="0">
                <a:pos x="T2" y="T3"/>
              </a:cxn>
              <a:cxn ang="0">
                <a:pos x="T4" y="T5"/>
              </a:cxn>
              <a:cxn ang="0">
                <a:pos x="T6" y="T7"/>
              </a:cxn>
              <a:cxn ang="0">
                <a:pos x="T8" y="T9"/>
              </a:cxn>
            </a:cxnLst>
            <a:rect l="0" t="0" r="r" b="b"/>
            <a:pathLst>
              <a:path w="90170" h="91439">
                <a:moveTo>
                  <a:pt x="89915" y="0"/>
                </a:moveTo>
                <a:lnTo>
                  <a:pt x="0" y="0"/>
                </a:lnTo>
                <a:lnTo>
                  <a:pt x="0" y="91439"/>
                </a:lnTo>
                <a:lnTo>
                  <a:pt x="89915" y="91439"/>
                </a:lnTo>
                <a:lnTo>
                  <a:pt x="8991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7" name="object 17">
            <a:extLst>
              <a:ext uri="{FF2B5EF4-FFF2-40B4-BE49-F238E27FC236}">
                <a16:creationId xmlns:a16="http://schemas.microsoft.com/office/drawing/2014/main" id="{F6904EF2-348E-4B84-9E69-ABE4D3E6E36C}"/>
              </a:ext>
            </a:extLst>
          </p:cNvPr>
          <p:cNvSpPr txBox="1"/>
          <p:nvPr/>
        </p:nvSpPr>
        <p:spPr>
          <a:xfrm>
            <a:off x="4598988" y="5538788"/>
            <a:ext cx="1103312" cy="517525"/>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D41C5A"/>
                </a:solidFill>
                <a:latin typeface="Trebuchet MS"/>
                <a:cs typeface="Trebuchet MS"/>
              </a:rPr>
              <a:t>Categoria</a:t>
            </a:r>
            <a:r>
              <a:rPr sz="1200" kern="0" spc="-85" dirty="0">
                <a:solidFill>
                  <a:srgbClr val="D41C5A"/>
                </a:solidFill>
                <a:latin typeface="Trebuchet MS"/>
                <a:cs typeface="Trebuchet MS"/>
              </a:rPr>
              <a:t> </a:t>
            </a:r>
            <a:r>
              <a:rPr sz="1200" kern="0" spc="-50" dirty="0">
                <a:solidFill>
                  <a:srgbClr val="D41C5A"/>
                </a:solidFill>
                <a:latin typeface="Trebuchet MS"/>
                <a:cs typeface="Trebuchet MS"/>
              </a:rPr>
              <a:t>2</a:t>
            </a:r>
            <a:endParaRPr sz="1200" kern="0">
              <a:solidFill>
                <a:sysClr val="windowText" lastClr="000000"/>
              </a:solidFill>
              <a:latin typeface="Trebuchet MS"/>
              <a:cs typeface="Trebuchet MS"/>
            </a:endParaRPr>
          </a:p>
          <a:p>
            <a:pPr marL="636270" eaLnBrk="1" fontAlgn="auto" hangingPunct="1">
              <a:spcBef>
                <a:spcPts val="990"/>
              </a:spcBef>
              <a:spcAft>
                <a:spcPts val="0"/>
              </a:spcAft>
              <a:defRPr/>
            </a:pPr>
            <a:r>
              <a:rPr sz="1200" kern="0" spc="-10" dirty="0">
                <a:solidFill>
                  <a:srgbClr val="D41C5A"/>
                </a:solidFill>
                <a:latin typeface="Trebuchet MS"/>
                <a:cs typeface="Trebuchet MS"/>
              </a:rPr>
              <a:t>Série</a:t>
            </a:r>
            <a:r>
              <a:rPr sz="1200" kern="0" spc="-75" dirty="0">
                <a:solidFill>
                  <a:srgbClr val="D41C5A"/>
                </a:solidFill>
                <a:latin typeface="Trebuchet MS"/>
                <a:cs typeface="Trebuchet MS"/>
              </a:rPr>
              <a:t> </a:t>
            </a:r>
            <a:r>
              <a:rPr sz="1200" kern="0" spc="-50" dirty="0">
                <a:solidFill>
                  <a:srgbClr val="D41C5A"/>
                </a:solidFill>
                <a:latin typeface="Trebuchet MS"/>
                <a:cs typeface="Trebuchet MS"/>
              </a:rPr>
              <a:t>1</a:t>
            </a:r>
            <a:endParaRPr sz="1200" kern="0">
              <a:solidFill>
                <a:sysClr val="windowText" lastClr="000000"/>
              </a:solidFill>
              <a:latin typeface="Trebuchet MS"/>
              <a:cs typeface="Trebuchet MS"/>
            </a:endParaRPr>
          </a:p>
        </p:txBody>
      </p:sp>
      <p:sp>
        <p:nvSpPr>
          <p:cNvPr id="24589" name="object 18">
            <a:extLst>
              <a:ext uri="{FF2B5EF4-FFF2-40B4-BE49-F238E27FC236}">
                <a16:creationId xmlns:a16="http://schemas.microsoft.com/office/drawing/2014/main" id="{05FD6931-249D-409F-9C0C-01A397C6ACFE}"/>
              </a:ext>
            </a:extLst>
          </p:cNvPr>
          <p:cNvSpPr>
            <a:spLocks/>
          </p:cNvSpPr>
          <p:nvPr/>
        </p:nvSpPr>
        <p:spPr bwMode="auto">
          <a:xfrm>
            <a:off x="5834063" y="5915025"/>
            <a:ext cx="90487" cy="90488"/>
          </a:xfrm>
          <a:custGeom>
            <a:avLst/>
            <a:gdLst>
              <a:gd name="T0" fmla="*/ 89915 w 90170"/>
              <a:gd name="T1" fmla="*/ 0 h 91439"/>
              <a:gd name="T2" fmla="*/ 0 w 90170"/>
              <a:gd name="T3" fmla="*/ 0 h 91439"/>
              <a:gd name="T4" fmla="*/ 0 w 90170"/>
              <a:gd name="T5" fmla="*/ 91439 h 91439"/>
              <a:gd name="T6" fmla="*/ 89915 w 90170"/>
              <a:gd name="T7" fmla="*/ 91439 h 91439"/>
              <a:gd name="T8" fmla="*/ 89915 w 90170"/>
              <a:gd name="T9" fmla="*/ 0 h 91439"/>
            </a:gdLst>
            <a:ahLst/>
            <a:cxnLst>
              <a:cxn ang="0">
                <a:pos x="T0" y="T1"/>
              </a:cxn>
              <a:cxn ang="0">
                <a:pos x="T2" y="T3"/>
              </a:cxn>
              <a:cxn ang="0">
                <a:pos x="T4" y="T5"/>
              </a:cxn>
              <a:cxn ang="0">
                <a:pos x="T6" y="T7"/>
              </a:cxn>
              <a:cxn ang="0">
                <a:pos x="T8" y="T9"/>
              </a:cxn>
            </a:cxnLst>
            <a:rect l="0" t="0" r="r" b="b"/>
            <a:pathLst>
              <a:path w="90170" h="91439">
                <a:moveTo>
                  <a:pt x="89915" y="0"/>
                </a:moveTo>
                <a:lnTo>
                  <a:pt x="0" y="0"/>
                </a:lnTo>
                <a:lnTo>
                  <a:pt x="0" y="91439"/>
                </a:lnTo>
                <a:lnTo>
                  <a:pt x="89915" y="91439"/>
                </a:lnTo>
                <a:lnTo>
                  <a:pt x="89915" y="0"/>
                </a:lnTo>
                <a:close/>
              </a:path>
            </a:pathLst>
          </a:custGeom>
          <a:solidFill>
            <a:srgbClr val="D41C5A">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9" name="object 19">
            <a:extLst>
              <a:ext uri="{FF2B5EF4-FFF2-40B4-BE49-F238E27FC236}">
                <a16:creationId xmlns:a16="http://schemas.microsoft.com/office/drawing/2014/main" id="{79137E14-FEE1-4483-945A-60016ECBC50B}"/>
              </a:ext>
            </a:extLst>
          </p:cNvPr>
          <p:cNvSpPr txBox="1"/>
          <p:nvPr/>
        </p:nvSpPr>
        <p:spPr>
          <a:xfrm>
            <a:off x="5953125" y="5846763"/>
            <a:ext cx="479425" cy="209550"/>
          </a:xfrm>
          <a:prstGeom prst="rect">
            <a:avLst/>
          </a:prstGeom>
        </p:spPr>
        <p:txBody>
          <a:bodyPr lIns="0" tIns="12700" rIns="0" bIns="0">
            <a:spAutoFit/>
          </a:bodyPr>
          <a:lstStyle/>
          <a:p>
            <a:pPr marL="12700" eaLnBrk="1" fontAlgn="auto" hangingPunct="1">
              <a:spcBef>
                <a:spcPts val="100"/>
              </a:spcBef>
              <a:spcAft>
                <a:spcPts val="0"/>
              </a:spcAft>
              <a:defRPr/>
            </a:pPr>
            <a:r>
              <a:rPr sz="1200" kern="0" spc="-10" dirty="0">
                <a:solidFill>
                  <a:srgbClr val="D41C5A"/>
                </a:solidFill>
                <a:latin typeface="Trebuchet MS"/>
                <a:cs typeface="Trebuchet MS"/>
              </a:rPr>
              <a:t>Série</a:t>
            </a:r>
            <a:r>
              <a:rPr sz="1200" kern="0" spc="-75" dirty="0">
                <a:solidFill>
                  <a:srgbClr val="D41C5A"/>
                </a:solidFill>
                <a:latin typeface="Trebuchet MS"/>
                <a:cs typeface="Trebuchet MS"/>
              </a:rPr>
              <a:t> </a:t>
            </a:r>
            <a:r>
              <a:rPr sz="1200" kern="0" spc="-50" dirty="0">
                <a:solidFill>
                  <a:srgbClr val="D41C5A"/>
                </a:solidFill>
                <a:latin typeface="Trebuchet MS"/>
                <a:cs typeface="Trebuchet MS"/>
              </a:rPr>
              <a:t>2</a:t>
            </a:r>
            <a:endParaRPr sz="1200" kern="0">
              <a:solidFill>
                <a:sysClr val="windowText" lastClr="000000"/>
              </a:solidFill>
              <a:latin typeface="Trebuchet MS"/>
              <a:cs typeface="Trebuchet MS"/>
            </a:endParaRPr>
          </a:p>
        </p:txBody>
      </p:sp>
      <p:sp>
        <p:nvSpPr>
          <p:cNvPr id="24591" name="object 20">
            <a:extLst>
              <a:ext uri="{FF2B5EF4-FFF2-40B4-BE49-F238E27FC236}">
                <a16:creationId xmlns:a16="http://schemas.microsoft.com/office/drawing/2014/main" id="{B82D5198-C9D7-46BD-A937-5166D9F53C3A}"/>
              </a:ext>
            </a:extLst>
          </p:cNvPr>
          <p:cNvSpPr>
            <a:spLocks/>
          </p:cNvSpPr>
          <p:nvPr/>
        </p:nvSpPr>
        <p:spPr bwMode="auto">
          <a:xfrm>
            <a:off x="6564313" y="5915025"/>
            <a:ext cx="90487" cy="90488"/>
          </a:xfrm>
          <a:custGeom>
            <a:avLst/>
            <a:gdLst>
              <a:gd name="T0" fmla="*/ 91440 w 91440"/>
              <a:gd name="T1" fmla="*/ 0 h 91439"/>
              <a:gd name="T2" fmla="*/ 0 w 91440"/>
              <a:gd name="T3" fmla="*/ 0 h 91439"/>
              <a:gd name="T4" fmla="*/ 0 w 91440"/>
              <a:gd name="T5" fmla="*/ 91439 h 91439"/>
              <a:gd name="T6" fmla="*/ 91440 w 91440"/>
              <a:gd name="T7" fmla="*/ 91439 h 91439"/>
              <a:gd name="T8" fmla="*/ 91440 w 91440"/>
              <a:gd name="T9" fmla="*/ 0 h 91439"/>
            </a:gdLst>
            <a:ahLst/>
            <a:cxnLst>
              <a:cxn ang="0">
                <a:pos x="T0" y="T1"/>
              </a:cxn>
              <a:cxn ang="0">
                <a:pos x="T2" y="T3"/>
              </a:cxn>
              <a:cxn ang="0">
                <a:pos x="T4" y="T5"/>
              </a:cxn>
              <a:cxn ang="0">
                <a:pos x="T6" y="T7"/>
              </a:cxn>
              <a:cxn ang="0">
                <a:pos x="T8" y="T9"/>
              </a:cxn>
            </a:cxnLst>
            <a:rect l="0" t="0" r="r" b="b"/>
            <a:pathLst>
              <a:path w="91440" h="91439">
                <a:moveTo>
                  <a:pt x="91440" y="0"/>
                </a:moveTo>
                <a:lnTo>
                  <a:pt x="0" y="0"/>
                </a:lnTo>
                <a:lnTo>
                  <a:pt x="0" y="91439"/>
                </a:lnTo>
                <a:lnTo>
                  <a:pt x="91440" y="91439"/>
                </a:lnTo>
                <a:lnTo>
                  <a:pt x="91440" y="0"/>
                </a:lnTo>
                <a:close/>
              </a:path>
            </a:pathLst>
          </a:custGeom>
          <a:solidFill>
            <a:srgbClr val="D41C5A">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1" name="object 21">
            <a:extLst>
              <a:ext uri="{FF2B5EF4-FFF2-40B4-BE49-F238E27FC236}">
                <a16:creationId xmlns:a16="http://schemas.microsoft.com/office/drawing/2014/main" id="{3F1CE6C4-534B-4BA3-8C8F-53D0D6B8D5FA}"/>
              </a:ext>
            </a:extLst>
          </p:cNvPr>
          <p:cNvSpPr txBox="1"/>
          <p:nvPr/>
        </p:nvSpPr>
        <p:spPr>
          <a:xfrm>
            <a:off x="6683375" y="5538788"/>
            <a:ext cx="1092200" cy="517525"/>
          </a:xfrm>
          <a:prstGeom prst="rect">
            <a:avLst/>
          </a:prstGeom>
        </p:spPr>
        <p:txBody>
          <a:bodyPr lIns="0" tIns="12700" rIns="0" bIns="0">
            <a:spAutoFit/>
          </a:bodyPr>
          <a:lstStyle/>
          <a:p>
            <a:pPr marL="306070" eaLnBrk="1" fontAlgn="auto" hangingPunct="1">
              <a:spcBef>
                <a:spcPts val="100"/>
              </a:spcBef>
              <a:spcAft>
                <a:spcPts val="0"/>
              </a:spcAft>
              <a:defRPr/>
            </a:pPr>
            <a:r>
              <a:rPr sz="1200" kern="0" spc="-10" dirty="0">
                <a:solidFill>
                  <a:srgbClr val="D41C5A"/>
                </a:solidFill>
                <a:latin typeface="Trebuchet MS"/>
                <a:cs typeface="Trebuchet MS"/>
              </a:rPr>
              <a:t>Categoria</a:t>
            </a:r>
            <a:r>
              <a:rPr sz="1200" kern="0" spc="-15" dirty="0">
                <a:solidFill>
                  <a:srgbClr val="D41C5A"/>
                </a:solidFill>
                <a:latin typeface="Trebuchet MS"/>
                <a:cs typeface="Trebuchet MS"/>
              </a:rPr>
              <a:t> </a:t>
            </a:r>
            <a:r>
              <a:rPr sz="1200" kern="0" spc="-50" dirty="0">
                <a:solidFill>
                  <a:srgbClr val="D41C5A"/>
                </a:solidFill>
                <a:latin typeface="Trebuchet MS"/>
                <a:cs typeface="Trebuchet MS"/>
              </a:rPr>
              <a:t>3</a:t>
            </a:r>
            <a:endParaRPr sz="1200" kern="0">
              <a:solidFill>
                <a:sysClr val="windowText" lastClr="000000"/>
              </a:solidFill>
              <a:latin typeface="Trebuchet MS"/>
              <a:cs typeface="Trebuchet MS"/>
            </a:endParaRPr>
          </a:p>
          <a:p>
            <a:pPr marL="12700" eaLnBrk="1" fontAlgn="auto" hangingPunct="1">
              <a:spcBef>
                <a:spcPts val="990"/>
              </a:spcBef>
              <a:spcAft>
                <a:spcPts val="0"/>
              </a:spcAft>
              <a:defRPr/>
            </a:pPr>
            <a:r>
              <a:rPr sz="1200" kern="0" spc="-10" dirty="0">
                <a:solidFill>
                  <a:srgbClr val="D41C5A"/>
                </a:solidFill>
                <a:latin typeface="Trebuchet MS"/>
                <a:cs typeface="Trebuchet MS"/>
              </a:rPr>
              <a:t>Série</a:t>
            </a:r>
            <a:r>
              <a:rPr sz="1200" kern="0" spc="-75" dirty="0">
                <a:solidFill>
                  <a:srgbClr val="D41C5A"/>
                </a:solidFill>
                <a:latin typeface="Trebuchet MS"/>
                <a:cs typeface="Trebuchet MS"/>
              </a:rPr>
              <a:t> </a:t>
            </a:r>
            <a:r>
              <a:rPr sz="1200" kern="0" spc="-50" dirty="0">
                <a:solidFill>
                  <a:srgbClr val="D41C5A"/>
                </a:solidFill>
                <a:latin typeface="Trebuchet MS"/>
                <a:cs typeface="Trebuchet MS"/>
              </a:rPr>
              <a:t>3</a:t>
            </a:r>
            <a:endParaRPr sz="1200" kern="0">
              <a:solidFill>
                <a:sysClr val="windowText" lastClr="000000"/>
              </a:solidFill>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object 2">
            <a:extLst>
              <a:ext uri="{FF2B5EF4-FFF2-40B4-BE49-F238E27FC236}">
                <a16:creationId xmlns:a16="http://schemas.microsoft.com/office/drawing/2014/main" id="{BFB61C2C-4975-44B9-A554-F375C8274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721531D4-2B32-437A-9BE2-98D236D99BCA}"/>
              </a:ext>
            </a:extLst>
          </p:cNvPr>
          <p:cNvSpPr txBox="1">
            <a:spLocks noGrp="1"/>
          </p:cNvSpPr>
          <p:nvPr>
            <p:ph type="title"/>
          </p:nvPr>
        </p:nvSpPr>
        <p:spPr>
          <a:xfrm>
            <a:off x="4981575" y="1981200"/>
            <a:ext cx="3976688" cy="452438"/>
          </a:xfrm>
        </p:spPr>
        <p:txBody>
          <a:bodyPr tIns="12065" rtlCol="0"/>
          <a:lstStyle/>
          <a:p>
            <a:pPr marL="12700" eaLnBrk="1" fontAlgn="auto" hangingPunct="1">
              <a:spcBef>
                <a:spcPts val="95"/>
              </a:spcBef>
              <a:spcAft>
                <a:spcPts val="0"/>
              </a:spcAft>
              <a:defRPr/>
            </a:pPr>
            <a:r>
              <a:rPr sz="2800" dirty="0"/>
              <a:t>Inserir</a:t>
            </a:r>
            <a:r>
              <a:rPr sz="2800" spc="-40" dirty="0"/>
              <a:t> </a:t>
            </a:r>
            <a:r>
              <a:rPr sz="2800" dirty="0"/>
              <a:t>aqui</a:t>
            </a:r>
            <a:r>
              <a:rPr sz="2800" spc="-35" dirty="0"/>
              <a:t> </a:t>
            </a:r>
            <a:r>
              <a:rPr sz="2800" dirty="0"/>
              <a:t>o</a:t>
            </a:r>
            <a:r>
              <a:rPr sz="2800" spc="-45" dirty="0"/>
              <a:t> </a:t>
            </a:r>
            <a:r>
              <a:rPr sz="2800" dirty="0"/>
              <a:t>título</a:t>
            </a:r>
            <a:r>
              <a:rPr sz="2800" spc="-35" dirty="0"/>
              <a:t> </a:t>
            </a:r>
            <a:r>
              <a:rPr sz="2800" dirty="0"/>
              <a:t>do</a:t>
            </a:r>
            <a:r>
              <a:rPr sz="2800" spc="-40" dirty="0"/>
              <a:t> </a:t>
            </a:r>
            <a:r>
              <a:rPr sz="2800" spc="-10" dirty="0"/>
              <a:t>slide</a:t>
            </a:r>
            <a:endParaRPr sz="2800"/>
          </a:p>
        </p:txBody>
      </p:sp>
      <p:sp>
        <p:nvSpPr>
          <p:cNvPr id="4" name="object 4">
            <a:extLst>
              <a:ext uri="{FF2B5EF4-FFF2-40B4-BE49-F238E27FC236}">
                <a16:creationId xmlns:a16="http://schemas.microsoft.com/office/drawing/2014/main" id="{CE7E1A98-E1F0-4AF1-8079-71A4A84C2B98}"/>
              </a:ext>
            </a:extLst>
          </p:cNvPr>
          <p:cNvSpPr txBox="1"/>
          <p:nvPr/>
        </p:nvSpPr>
        <p:spPr>
          <a:xfrm>
            <a:off x="4981575" y="3144838"/>
            <a:ext cx="6470650" cy="1671637"/>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100"/>
              </a:spcBef>
            </a:pPr>
            <a:r>
              <a:rPr lang="pt-BR" altLang="pt-BR" sz="1200">
                <a:solidFill>
                  <a:srgbClr val="FFFFFF"/>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pt-BR" altLang="pt-BR" sz="1200">
              <a:solidFill>
                <a:srgbClr val="000000"/>
              </a:solidFill>
              <a:latin typeface="Carlito"/>
              <a:ea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object 2">
            <a:extLst>
              <a:ext uri="{FF2B5EF4-FFF2-40B4-BE49-F238E27FC236}">
                <a16:creationId xmlns:a16="http://schemas.microsoft.com/office/drawing/2014/main" id="{70D24534-D197-47FE-92BE-8C0F28D8D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F6723124-D1FE-4F73-BCD9-1114755CEAAA}"/>
              </a:ext>
            </a:extLst>
          </p:cNvPr>
          <p:cNvSpPr txBox="1">
            <a:spLocks noGrp="1"/>
          </p:cNvSpPr>
          <p:nvPr>
            <p:ph type="title"/>
          </p:nvPr>
        </p:nvSpPr>
        <p:spPr>
          <a:xfrm>
            <a:off x="4981575" y="1981200"/>
            <a:ext cx="3976688" cy="452438"/>
          </a:xfrm>
        </p:spPr>
        <p:txBody>
          <a:bodyPr tIns="12065" rtlCol="0"/>
          <a:lstStyle/>
          <a:p>
            <a:pPr marL="12700" eaLnBrk="1" fontAlgn="auto" hangingPunct="1">
              <a:spcBef>
                <a:spcPts val="95"/>
              </a:spcBef>
              <a:spcAft>
                <a:spcPts val="0"/>
              </a:spcAft>
              <a:defRPr/>
            </a:pPr>
            <a:r>
              <a:rPr sz="2800" dirty="0">
                <a:solidFill>
                  <a:srgbClr val="D31C5B"/>
                </a:solidFill>
              </a:rPr>
              <a:t>Inserir</a:t>
            </a:r>
            <a:r>
              <a:rPr sz="2800" spc="-40" dirty="0">
                <a:solidFill>
                  <a:srgbClr val="D31C5B"/>
                </a:solidFill>
              </a:rPr>
              <a:t> </a:t>
            </a:r>
            <a:r>
              <a:rPr sz="2800" dirty="0">
                <a:solidFill>
                  <a:srgbClr val="D31C5B"/>
                </a:solidFill>
              </a:rPr>
              <a:t>aqui</a:t>
            </a:r>
            <a:r>
              <a:rPr sz="2800" spc="-35" dirty="0">
                <a:solidFill>
                  <a:srgbClr val="D31C5B"/>
                </a:solidFill>
              </a:rPr>
              <a:t> </a:t>
            </a:r>
            <a:r>
              <a:rPr sz="2800" dirty="0">
                <a:solidFill>
                  <a:srgbClr val="D31C5B"/>
                </a:solidFill>
              </a:rPr>
              <a:t>o</a:t>
            </a:r>
            <a:r>
              <a:rPr sz="2800" spc="-45" dirty="0">
                <a:solidFill>
                  <a:srgbClr val="D31C5B"/>
                </a:solidFill>
              </a:rPr>
              <a:t> </a:t>
            </a:r>
            <a:r>
              <a:rPr sz="2800" dirty="0">
                <a:solidFill>
                  <a:srgbClr val="D31C5B"/>
                </a:solidFill>
              </a:rPr>
              <a:t>título</a:t>
            </a:r>
            <a:r>
              <a:rPr sz="2800" spc="-35" dirty="0">
                <a:solidFill>
                  <a:srgbClr val="D31C5B"/>
                </a:solidFill>
              </a:rPr>
              <a:t> </a:t>
            </a:r>
            <a:r>
              <a:rPr sz="2800" dirty="0">
                <a:solidFill>
                  <a:srgbClr val="D31C5B"/>
                </a:solidFill>
              </a:rPr>
              <a:t>do</a:t>
            </a:r>
            <a:r>
              <a:rPr sz="2800" spc="-40" dirty="0">
                <a:solidFill>
                  <a:srgbClr val="D31C5B"/>
                </a:solidFill>
              </a:rPr>
              <a:t> </a:t>
            </a:r>
            <a:r>
              <a:rPr sz="2800" spc="-10" dirty="0">
                <a:solidFill>
                  <a:srgbClr val="D31C5B"/>
                </a:solidFill>
              </a:rPr>
              <a:t>slide</a:t>
            </a:r>
            <a:endParaRPr sz="2800"/>
          </a:p>
        </p:txBody>
      </p:sp>
      <p:sp>
        <p:nvSpPr>
          <p:cNvPr id="4" name="object 4">
            <a:extLst>
              <a:ext uri="{FF2B5EF4-FFF2-40B4-BE49-F238E27FC236}">
                <a16:creationId xmlns:a16="http://schemas.microsoft.com/office/drawing/2014/main" id="{DE01EE25-0ED4-4F3F-9D68-C63D513518F8}"/>
              </a:ext>
            </a:extLst>
          </p:cNvPr>
          <p:cNvSpPr txBox="1"/>
          <p:nvPr/>
        </p:nvSpPr>
        <p:spPr>
          <a:xfrm>
            <a:off x="4981575" y="3144838"/>
            <a:ext cx="6470650" cy="1671637"/>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100"/>
              </a:spcBef>
            </a:pPr>
            <a:r>
              <a:rPr lang="pt-BR" altLang="pt-BR" sz="1200">
                <a:solidFill>
                  <a:srgbClr val="252525"/>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pt-BR" altLang="pt-BR" sz="1200">
              <a:solidFill>
                <a:srgbClr val="000000"/>
              </a:solidFill>
              <a:latin typeface="Carlito"/>
              <a:ea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object 2">
            <a:extLst>
              <a:ext uri="{FF2B5EF4-FFF2-40B4-BE49-F238E27FC236}">
                <a16:creationId xmlns:a16="http://schemas.microsoft.com/office/drawing/2014/main" id="{9EF85801-FF9D-4289-B962-538FD62D6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bject 3">
            <a:extLst>
              <a:ext uri="{FF2B5EF4-FFF2-40B4-BE49-F238E27FC236}">
                <a16:creationId xmlns:a16="http://schemas.microsoft.com/office/drawing/2014/main" id="{FC3DFB0B-A26D-4B62-92E8-77C1CA6F4B1D}"/>
              </a:ext>
            </a:extLst>
          </p:cNvPr>
          <p:cNvSpPr>
            <a:spLocks/>
          </p:cNvSpPr>
          <p:nvPr/>
        </p:nvSpPr>
        <p:spPr bwMode="auto">
          <a:xfrm>
            <a:off x="4424363" y="0"/>
            <a:ext cx="7767637" cy="6858000"/>
          </a:xfrm>
          <a:custGeom>
            <a:avLst/>
            <a:gdLst>
              <a:gd name="T0" fmla="*/ 7767536 w 7767955"/>
              <a:gd name="T1" fmla="*/ 0 h 6858000"/>
              <a:gd name="T2" fmla="*/ 1021169 w 7767955"/>
              <a:gd name="T3" fmla="*/ 0 h 6858000"/>
              <a:gd name="T4" fmla="*/ 0 w 7767955"/>
              <a:gd name="T5" fmla="*/ 6857998 h 6858000"/>
              <a:gd name="T6" fmla="*/ 7457862 w 7767955"/>
              <a:gd name="T7" fmla="*/ 6857998 h 6858000"/>
              <a:gd name="T8" fmla="*/ 7767536 w 7767955"/>
              <a:gd name="T9" fmla="*/ 6857492 h 6858000"/>
              <a:gd name="T10" fmla="*/ 7767536 w 7767955"/>
              <a:gd name="T11" fmla="*/ 0 h 6858000"/>
            </a:gdLst>
            <a:ahLst/>
            <a:cxnLst>
              <a:cxn ang="0">
                <a:pos x="T0" y="T1"/>
              </a:cxn>
              <a:cxn ang="0">
                <a:pos x="T2" y="T3"/>
              </a:cxn>
              <a:cxn ang="0">
                <a:pos x="T4" y="T5"/>
              </a:cxn>
              <a:cxn ang="0">
                <a:pos x="T6" y="T7"/>
              </a:cxn>
              <a:cxn ang="0">
                <a:pos x="T8" y="T9"/>
              </a:cxn>
              <a:cxn ang="0">
                <a:pos x="T10" y="T11"/>
              </a:cxn>
            </a:cxnLst>
            <a:rect l="0" t="0" r="r" b="b"/>
            <a:pathLst>
              <a:path w="7767955" h="6858000">
                <a:moveTo>
                  <a:pt x="7767536" y="0"/>
                </a:moveTo>
                <a:lnTo>
                  <a:pt x="1021169" y="0"/>
                </a:lnTo>
                <a:lnTo>
                  <a:pt x="0" y="6857998"/>
                </a:lnTo>
                <a:lnTo>
                  <a:pt x="7457862" y="6857998"/>
                </a:lnTo>
                <a:lnTo>
                  <a:pt x="7767536" y="6857492"/>
                </a:lnTo>
                <a:lnTo>
                  <a:pt x="7767536" y="0"/>
                </a:lnTo>
                <a:close/>
              </a:path>
            </a:pathLst>
          </a:custGeom>
          <a:solidFill>
            <a:srgbClr val="D21C5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 name="object 4">
            <a:extLst>
              <a:ext uri="{FF2B5EF4-FFF2-40B4-BE49-F238E27FC236}">
                <a16:creationId xmlns:a16="http://schemas.microsoft.com/office/drawing/2014/main" id="{357C36EA-92D6-4274-9280-4C04CD5DCEFC}"/>
              </a:ext>
            </a:extLst>
          </p:cNvPr>
          <p:cNvSpPr txBox="1">
            <a:spLocks noGrp="1"/>
          </p:cNvSpPr>
          <p:nvPr>
            <p:ph type="title"/>
          </p:nvPr>
        </p:nvSpPr>
        <p:spPr>
          <a:xfrm>
            <a:off x="1460500" y="1347788"/>
            <a:ext cx="2774950" cy="879475"/>
          </a:xfrm>
        </p:spPr>
        <p:txBody>
          <a:bodyPr tIns="12065"/>
          <a:lstStyle/>
          <a:p>
            <a:pPr marL="12700" eaLnBrk="1" hangingPunct="1">
              <a:spcBef>
                <a:spcPts val="100"/>
              </a:spcBef>
            </a:pPr>
            <a:r>
              <a:rPr lang="pt-BR" altLang="pt-BR" sz="2800">
                <a:solidFill>
                  <a:srgbClr val="D41C5A"/>
                </a:solidFill>
                <a:ea typeface="Carlito"/>
              </a:rPr>
              <a:t>Inserir aqui o título do slide</a:t>
            </a:r>
            <a:endParaRPr lang="pt-BR" altLang="pt-BR" sz="2800">
              <a:ea typeface="Carlito"/>
            </a:endParaRPr>
          </a:p>
        </p:txBody>
      </p:sp>
      <p:sp>
        <p:nvSpPr>
          <p:cNvPr id="5" name="object 5">
            <a:extLst>
              <a:ext uri="{FF2B5EF4-FFF2-40B4-BE49-F238E27FC236}">
                <a16:creationId xmlns:a16="http://schemas.microsoft.com/office/drawing/2014/main" id="{C8C5C8F4-D6DA-45B6-AB8A-28FEC1DD16A1}"/>
              </a:ext>
            </a:extLst>
          </p:cNvPr>
          <p:cNvSpPr txBox="1"/>
          <p:nvPr/>
        </p:nvSpPr>
        <p:spPr>
          <a:xfrm>
            <a:off x="5768975" y="2598738"/>
            <a:ext cx="5816600" cy="1946275"/>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100"/>
              </a:spcBef>
            </a:pPr>
            <a:r>
              <a:rPr lang="pt-BR" altLang="pt-BR" sz="1200">
                <a:solidFill>
                  <a:srgbClr val="FFFFFF"/>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pt-BR" altLang="pt-BR" sz="1200">
              <a:solidFill>
                <a:srgbClr val="000000"/>
              </a:solidFill>
              <a:latin typeface="Carlito"/>
              <a:ea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object 2">
            <a:extLst>
              <a:ext uri="{FF2B5EF4-FFF2-40B4-BE49-F238E27FC236}">
                <a16:creationId xmlns:a16="http://schemas.microsoft.com/office/drawing/2014/main" id="{93861EAD-548A-4CF7-B17A-ABA1BB98B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object 3">
            <a:extLst>
              <a:ext uri="{FF2B5EF4-FFF2-40B4-BE49-F238E27FC236}">
                <a16:creationId xmlns:a16="http://schemas.microsoft.com/office/drawing/2014/main" id="{EC3AC4F9-3CE5-47AD-AB03-E7C2A4AFF7CF}"/>
              </a:ext>
            </a:extLst>
          </p:cNvPr>
          <p:cNvSpPr>
            <a:spLocks/>
          </p:cNvSpPr>
          <p:nvPr/>
        </p:nvSpPr>
        <p:spPr bwMode="auto">
          <a:xfrm>
            <a:off x="0" y="1401763"/>
            <a:ext cx="12192000" cy="5449887"/>
          </a:xfrm>
          <a:custGeom>
            <a:avLst/>
            <a:gdLst>
              <a:gd name="T0" fmla="*/ 0 w 12192000"/>
              <a:gd name="T1" fmla="*/ 0 h 5450205"/>
              <a:gd name="T2" fmla="*/ 0 w 12192000"/>
              <a:gd name="T3" fmla="*/ 5231907 h 5450205"/>
              <a:gd name="T4" fmla="*/ 507 w 12192000"/>
              <a:gd name="T5" fmla="*/ 5449759 h 5450205"/>
              <a:gd name="T6" fmla="*/ 12192000 w 12192000"/>
              <a:gd name="T7" fmla="*/ 5449759 h 5450205"/>
              <a:gd name="T8" fmla="*/ 12179300 w 12192000"/>
              <a:gd name="T9" fmla="*/ 1586166 h 5450205"/>
              <a:gd name="T10" fmla="*/ 0 w 12192000"/>
              <a:gd name="T11" fmla="*/ 0 h 5450205"/>
            </a:gdLst>
            <a:ahLst/>
            <a:cxnLst>
              <a:cxn ang="0">
                <a:pos x="T0" y="T1"/>
              </a:cxn>
              <a:cxn ang="0">
                <a:pos x="T2" y="T3"/>
              </a:cxn>
              <a:cxn ang="0">
                <a:pos x="T4" y="T5"/>
              </a:cxn>
              <a:cxn ang="0">
                <a:pos x="T6" y="T7"/>
              </a:cxn>
              <a:cxn ang="0">
                <a:pos x="T8" y="T9"/>
              </a:cxn>
              <a:cxn ang="0">
                <a:pos x="T10" y="T11"/>
              </a:cxn>
            </a:cxnLst>
            <a:rect l="0" t="0" r="r" b="b"/>
            <a:pathLst>
              <a:path w="12192000" h="5450205">
                <a:moveTo>
                  <a:pt x="0" y="0"/>
                </a:moveTo>
                <a:lnTo>
                  <a:pt x="0" y="5231907"/>
                </a:lnTo>
                <a:lnTo>
                  <a:pt x="507" y="5449759"/>
                </a:lnTo>
                <a:lnTo>
                  <a:pt x="12192000" y="5449759"/>
                </a:lnTo>
                <a:lnTo>
                  <a:pt x="12179300" y="1586166"/>
                </a:lnTo>
                <a:lnTo>
                  <a:pt x="0" y="0"/>
                </a:lnTo>
                <a:close/>
              </a:path>
            </a:pathLst>
          </a:custGeom>
          <a:solidFill>
            <a:srgbClr val="D21C5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 name="object 4">
            <a:extLst>
              <a:ext uri="{FF2B5EF4-FFF2-40B4-BE49-F238E27FC236}">
                <a16:creationId xmlns:a16="http://schemas.microsoft.com/office/drawing/2014/main" id="{B7F71377-E07B-422F-B5E4-FDEE980B877D}"/>
              </a:ext>
            </a:extLst>
          </p:cNvPr>
          <p:cNvSpPr txBox="1">
            <a:spLocks noGrp="1"/>
          </p:cNvSpPr>
          <p:nvPr>
            <p:ph type="title"/>
          </p:nvPr>
        </p:nvSpPr>
        <p:spPr/>
        <p:txBody>
          <a:bodyPr tIns="495718" rtlCol="0"/>
          <a:lstStyle/>
          <a:p>
            <a:pPr marL="12700" eaLnBrk="1" fontAlgn="auto" hangingPunct="1">
              <a:spcBef>
                <a:spcPts val="95"/>
              </a:spcBef>
              <a:spcAft>
                <a:spcPts val="0"/>
              </a:spcAft>
              <a:defRPr/>
            </a:pPr>
            <a:r>
              <a:rPr sz="2800" dirty="0">
                <a:solidFill>
                  <a:srgbClr val="D41C5A"/>
                </a:solidFill>
              </a:rPr>
              <a:t>Inserir</a:t>
            </a:r>
            <a:r>
              <a:rPr sz="2800" spc="-40" dirty="0">
                <a:solidFill>
                  <a:srgbClr val="D41C5A"/>
                </a:solidFill>
              </a:rPr>
              <a:t> </a:t>
            </a:r>
            <a:r>
              <a:rPr sz="2800" dirty="0">
                <a:solidFill>
                  <a:srgbClr val="D41C5A"/>
                </a:solidFill>
              </a:rPr>
              <a:t>aqui</a:t>
            </a:r>
            <a:r>
              <a:rPr sz="2800" spc="-35" dirty="0">
                <a:solidFill>
                  <a:srgbClr val="D41C5A"/>
                </a:solidFill>
              </a:rPr>
              <a:t> </a:t>
            </a:r>
            <a:r>
              <a:rPr sz="2800" dirty="0">
                <a:solidFill>
                  <a:srgbClr val="D41C5A"/>
                </a:solidFill>
              </a:rPr>
              <a:t>o</a:t>
            </a:r>
            <a:r>
              <a:rPr sz="2800" spc="-45" dirty="0">
                <a:solidFill>
                  <a:srgbClr val="D41C5A"/>
                </a:solidFill>
              </a:rPr>
              <a:t> </a:t>
            </a:r>
            <a:r>
              <a:rPr sz="2800" dirty="0">
                <a:solidFill>
                  <a:srgbClr val="D41C5A"/>
                </a:solidFill>
              </a:rPr>
              <a:t>título</a:t>
            </a:r>
            <a:r>
              <a:rPr sz="2800" spc="-35" dirty="0">
                <a:solidFill>
                  <a:srgbClr val="D41C5A"/>
                </a:solidFill>
              </a:rPr>
              <a:t> </a:t>
            </a:r>
            <a:r>
              <a:rPr sz="2800" dirty="0">
                <a:solidFill>
                  <a:srgbClr val="D41C5A"/>
                </a:solidFill>
              </a:rPr>
              <a:t>do</a:t>
            </a:r>
            <a:r>
              <a:rPr sz="2800" spc="-40" dirty="0">
                <a:solidFill>
                  <a:srgbClr val="D41C5A"/>
                </a:solidFill>
              </a:rPr>
              <a:t> </a:t>
            </a:r>
            <a:r>
              <a:rPr sz="2800" spc="-10" dirty="0">
                <a:solidFill>
                  <a:srgbClr val="D41C5A"/>
                </a:solidFill>
              </a:rPr>
              <a:t>slide</a:t>
            </a:r>
            <a:endParaRPr sz="2800"/>
          </a:p>
        </p:txBody>
      </p:sp>
      <p:sp>
        <p:nvSpPr>
          <p:cNvPr id="5" name="object 5">
            <a:extLst>
              <a:ext uri="{FF2B5EF4-FFF2-40B4-BE49-F238E27FC236}">
                <a16:creationId xmlns:a16="http://schemas.microsoft.com/office/drawing/2014/main" id="{20793EA7-F24B-4271-969B-4FDEACB0F7EF}"/>
              </a:ext>
            </a:extLst>
          </p:cNvPr>
          <p:cNvSpPr txBox="1"/>
          <p:nvPr/>
        </p:nvSpPr>
        <p:spPr>
          <a:xfrm>
            <a:off x="901700" y="3198813"/>
            <a:ext cx="8142288" cy="2586037"/>
          </a:xfrm>
          <a:prstGeom prst="rect">
            <a:avLst/>
          </a:prstGeom>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400">
                <a:solidFill>
                  <a:srgbClr val="FFFFFF"/>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pt-BR" altLang="pt-BR" sz="1400">
              <a:solidFill>
                <a:srgbClr val="000000"/>
              </a:solidFill>
              <a:latin typeface="Carlito"/>
              <a:ea typeface="Carlito"/>
              <a:cs typeface="Carlito"/>
            </a:endParaRPr>
          </a:p>
          <a:p>
            <a:pPr eaLnBrk="1" hangingPunct="1"/>
            <a:r>
              <a:rPr lang="pt-BR" altLang="pt-BR" sz="1400">
                <a:solidFill>
                  <a:srgbClr val="FFFFFF"/>
                </a:solidFill>
                <a:latin typeface="Carlito"/>
                <a:ea typeface="Carlito"/>
                <a:cs typeface="Carlito"/>
              </a:rPr>
              <a:t>Item 01</a:t>
            </a:r>
            <a:endParaRPr lang="pt-BR" altLang="pt-BR" sz="1400">
              <a:solidFill>
                <a:srgbClr val="000000"/>
              </a:solidFill>
              <a:latin typeface="Carlito"/>
              <a:ea typeface="Carlito"/>
              <a:cs typeface="Carlito"/>
            </a:endParaRPr>
          </a:p>
          <a:p>
            <a:pPr eaLnBrk="1" hangingPunct="1"/>
            <a:r>
              <a:rPr lang="pt-BR" altLang="pt-BR" sz="1400">
                <a:solidFill>
                  <a:srgbClr val="FFFFFF"/>
                </a:solidFill>
                <a:latin typeface="Carlito"/>
                <a:ea typeface="Carlito"/>
                <a:cs typeface="Carlito"/>
              </a:rPr>
              <a:t>Item 02</a:t>
            </a:r>
            <a:endParaRPr lang="pt-BR" altLang="pt-BR" sz="1400">
              <a:solidFill>
                <a:srgbClr val="000000"/>
              </a:solidFill>
              <a:latin typeface="Carlito"/>
              <a:ea typeface="Carlito"/>
              <a:cs typeface="Carlito"/>
            </a:endParaRPr>
          </a:p>
          <a:p>
            <a:pPr eaLnBrk="1" hangingPunct="1"/>
            <a:r>
              <a:rPr lang="pt-BR" altLang="pt-BR" sz="1400">
                <a:solidFill>
                  <a:srgbClr val="FFFFFF"/>
                </a:solidFill>
                <a:latin typeface="Carlito"/>
                <a:ea typeface="Carlito"/>
                <a:cs typeface="Carlito"/>
              </a:rPr>
              <a:t>Item 03</a:t>
            </a:r>
            <a:endParaRPr lang="pt-BR" altLang="pt-BR" sz="1400">
              <a:solidFill>
                <a:srgbClr val="000000"/>
              </a:solidFill>
              <a:latin typeface="Carlito"/>
              <a:ea typeface="Carlito"/>
              <a:cs typeface="Carlito"/>
            </a:endParaRPr>
          </a:p>
          <a:p>
            <a:pPr eaLnBrk="1" hangingPunct="1"/>
            <a:r>
              <a:rPr lang="pt-BR" altLang="pt-BR" sz="1400">
                <a:solidFill>
                  <a:srgbClr val="FFFFFF"/>
                </a:solidFill>
                <a:latin typeface="Carlito"/>
                <a:ea typeface="Carlito"/>
                <a:cs typeface="Carlito"/>
              </a:rPr>
              <a:t>Item 04</a:t>
            </a:r>
            <a:endParaRPr lang="pt-BR" altLang="pt-BR" sz="1400">
              <a:solidFill>
                <a:srgbClr val="000000"/>
              </a:solidFill>
              <a:latin typeface="Carlito"/>
              <a:ea typeface="Carlito"/>
              <a:cs typeface="Carlito"/>
            </a:endParaRPr>
          </a:p>
          <a:p>
            <a:pPr eaLnBrk="1" hangingPunct="1"/>
            <a:r>
              <a:rPr lang="pt-BR" altLang="pt-BR" sz="1400">
                <a:solidFill>
                  <a:srgbClr val="FFFFFF"/>
                </a:solidFill>
                <a:latin typeface="Carlito"/>
                <a:ea typeface="Carlito"/>
                <a:cs typeface="Carlito"/>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pt-BR" altLang="pt-BR" sz="1400">
              <a:solidFill>
                <a:srgbClr val="000000"/>
              </a:solidFill>
              <a:latin typeface="Carlito"/>
              <a:ea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object 2">
            <a:extLst>
              <a:ext uri="{FF2B5EF4-FFF2-40B4-BE49-F238E27FC236}">
                <a16:creationId xmlns:a16="http://schemas.microsoft.com/office/drawing/2014/main" id="{E89034C5-1CB1-470B-9647-DEF8D9F66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object 2">
            <a:extLst>
              <a:ext uri="{FF2B5EF4-FFF2-40B4-BE49-F238E27FC236}">
                <a16:creationId xmlns:a16="http://schemas.microsoft.com/office/drawing/2014/main" id="{1DE1ACF3-B8CD-47EB-ABE4-228EED31A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5B6FACF-F9F0-44F4-B110-15B4DDF1F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bject 3">
            <a:extLst>
              <a:ext uri="{FF2B5EF4-FFF2-40B4-BE49-F238E27FC236}">
                <a16:creationId xmlns:a16="http://schemas.microsoft.com/office/drawing/2014/main" id="{50554F2B-C415-4DF5-AF3F-BC98EDA8236F}"/>
              </a:ext>
            </a:extLst>
          </p:cNvPr>
          <p:cNvSpPr txBox="1">
            <a:spLocks noGrp="1"/>
          </p:cNvSpPr>
          <p:nvPr>
            <p:ph type="subTitle" idx="4"/>
          </p:nvPr>
        </p:nvSpPr>
        <p:spPr>
          <a:xfrm>
            <a:off x="-990600" y="1676400"/>
            <a:ext cx="10591800" cy="2478088"/>
          </a:xfrm>
        </p:spPr>
        <p:txBody>
          <a:bodyPr tIns="1151356" rtlCol="0"/>
          <a:lstStyle/>
          <a:p>
            <a:pPr marL="3001645" algn="r" eaLnBrk="1" fontAlgn="auto" hangingPunct="1">
              <a:spcBef>
                <a:spcPts val="1545"/>
              </a:spcBef>
              <a:spcAft>
                <a:spcPts val="0"/>
              </a:spcAft>
              <a:defRPr/>
            </a:pPr>
            <a:r>
              <a:rPr sz="4800" dirty="0">
                <a:solidFill>
                  <a:srgbClr val="FFFFFF"/>
                </a:solidFill>
              </a:rPr>
              <a:t>TÍTULO</a:t>
            </a:r>
            <a:r>
              <a:rPr sz="4800" spc="-60" dirty="0">
                <a:solidFill>
                  <a:srgbClr val="FFFFFF"/>
                </a:solidFill>
              </a:rPr>
              <a:t> </a:t>
            </a:r>
            <a:r>
              <a:rPr sz="4800" dirty="0">
                <a:solidFill>
                  <a:srgbClr val="FFFFFF"/>
                </a:solidFill>
              </a:rPr>
              <a:t>DO</a:t>
            </a:r>
            <a:r>
              <a:rPr sz="4800" spc="-55" dirty="0">
                <a:solidFill>
                  <a:srgbClr val="FFFFFF"/>
                </a:solidFill>
              </a:rPr>
              <a:t> </a:t>
            </a:r>
            <a:r>
              <a:rPr sz="4800" spc="-10" dirty="0">
                <a:solidFill>
                  <a:srgbClr val="FFFFFF"/>
                </a:solidFill>
              </a:rPr>
              <a:t>TRABALHO</a:t>
            </a:r>
            <a:endParaRPr sz="4800" dirty="0"/>
          </a:p>
          <a:p>
            <a:pPr marL="3393440" algn="r" eaLnBrk="1" fontAlgn="auto" hangingPunct="1">
              <a:spcBef>
                <a:spcPts val="905"/>
              </a:spcBef>
              <a:spcAft>
                <a:spcPts val="0"/>
              </a:spcAft>
              <a:defRPr/>
            </a:pPr>
            <a:r>
              <a:rPr sz="3000" spc="-20" dirty="0">
                <a:solidFill>
                  <a:srgbClr val="FFFFFF"/>
                </a:solidFill>
              </a:rPr>
              <a:t>SUBTÍTULO</a:t>
            </a:r>
            <a:r>
              <a:rPr sz="3000" spc="-55" dirty="0">
                <a:solidFill>
                  <a:srgbClr val="FFFFFF"/>
                </a:solidFill>
              </a:rPr>
              <a:t> </a:t>
            </a:r>
            <a:r>
              <a:rPr sz="3000" dirty="0">
                <a:solidFill>
                  <a:srgbClr val="FFFFFF"/>
                </a:solidFill>
              </a:rPr>
              <a:t>DO</a:t>
            </a:r>
            <a:r>
              <a:rPr sz="3000" spc="-55" dirty="0">
                <a:solidFill>
                  <a:srgbClr val="FFFFFF"/>
                </a:solidFill>
              </a:rPr>
              <a:t> </a:t>
            </a:r>
            <a:r>
              <a:rPr sz="3000" spc="-10" dirty="0">
                <a:solidFill>
                  <a:srgbClr val="FFFFFF"/>
                </a:solidFill>
              </a:rPr>
              <a:t>TRABALHO</a:t>
            </a: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object 2">
            <a:extLst>
              <a:ext uri="{FF2B5EF4-FFF2-40B4-BE49-F238E27FC236}">
                <a16:creationId xmlns:a16="http://schemas.microsoft.com/office/drawing/2014/main" id="{B9CE1CA4-A323-4863-9B17-B00F8A83E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object 3">
            <a:extLst>
              <a:ext uri="{FF2B5EF4-FFF2-40B4-BE49-F238E27FC236}">
                <a16:creationId xmlns:a16="http://schemas.microsoft.com/office/drawing/2014/main" id="{1330F534-F3B2-4A7A-9548-A92A890DAC32}"/>
              </a:ext>
            </a:extLst>
          </p:cNvPr>
          <p:cNvGrpSpPr>
            <a:grpSpLocks/>
          </p:cNvGrpSpPr>
          <p:nvPr/>
        </p:nvGrpSpPr>
        <p:grpSpPr bwMode="auto">
          <a:xfrm>
            <a:off x="558800" y="1403350"/>
            <a:ext cx="11182350" cy="1050925"/>
            <a:chOff x="558165" y="1403985"/>
            <a:chExt cx="11182350" cy="1050925"/>
          </a:xfrm>
        </p:grpSpPr>
        <p:sp>
          <p:nvSpPr>
            <p:cNvPr id="31769" name="object 4">
              <a:extLst>
                <a:ext uri="{FF2B5EF4-FFF2-40B4-BE49-F238E27FC236}">
                  <a16:creationId xmlns:a16="http://schemas.microsoft.com/office/drawing/2014/main" id="{AF7F109C-A25F-4307-AA88-D3CE423823E1}"/>
                </a:ext>
              </a:extLst>
            </p:cNvPr>
            <p:cNvSpPr>
              <a:spLocks/>
            </p:cNvSpPr>
            <p:nvPr/>
          </p:nvSpPr>
          <p:spPr bwMode="auto">
            <a:xfrm>
              <a:off x="8549640" y="1432560"/>
              <a:ext cx="3162300" cy="993775"/>
            </a:xfrm>
            <a:custGeom>
              <a:avLst/>
              <a:gdLst>
                <a:gd name="T0" fmla="*/ 0 w 3162300"/>
                <a:gd name="T1" fmla="*/ 0 h 993775"/>
                <a:gd name="T2" fmla="*/ 3162300 w 3162300"/>
                <a:gd name="T3" fmla="*/ 0 h 993775"/>
                <a:gd name="T4" fmla="*/ 3162300 w 3162300"/>
                <a:gd name="T5" fmla="*/ 993648 h 993775"/>
                <a:gd name="T6" fmla="*/ 0 w 3162300"/>
                <a:gd name="T7" fmla="*/ 993648 h 993775"/>
                <a:gd name="T8" fmla="*/ 0 w 3162300"/>
                <a:gd name="T9" fmla="*/ 0 h 993775"/>
              </a:gdLst>
              <a:ahLst/>
              <a:cxnLst>
                <a:cxn ang="0">
                  <a:pos x="T0" y="T1"/>
                </a:cxn>
                <a:cxn ang="0">
                  <a:pos x="T2" y="T3"/>
                </a:cxn>
                <a:cxn ang="0">
                  <a:pos x="T4" y="T5"/>
                </a:cxn>
                <a:cxn ang="0">
                  <a:pos x="T6" y="T7"/>
                </a:cxn>
                <a:cxn ang="0">
                  <a:pos x="T8" y="T9"/>
                </a:cxn>
              </a:cxnLst>
              <a:rect l="0" t="0" r="r" b="b"/>
              <a:pathLst>
                <a:path w="3162300" h="993775">
                  <a:moveTo>
                    <a:pt x="0" y="0"/>
                  </a:moveTo>
                  <a:lnTo>
                    <a:pt x="3162300" y="0"/>
                  </a:lnTo>
                  <a:lnTo>
                    <a:pt x="3162300" y="993648"/>
                  </a:lnTo>
                  <a:lnTo>
                    <a:pt x="0" y="993648"/>
                  </a:lnTo>
                  <a:lnTo>
                    <a:pt x="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1770" name="object 5">
              <a:extLst>
                <a:ext uri="{FF2B5EF4-FFF2-40B4-BE49-F238E27FC236}">
                  <a16:creationId xmlns:a16="http://schemas.microsoft.com/office/drawing/2014/main" id="{49489255-6E6F-44A8-A448-08BA937926BA}"/>
                </a:ext>
              </a:extLst>
            </p:cNvPr>
            <p:cNvSpPr>
              <a:spLocks/>
            </p:cNvSpPr>
            <p:nvPr/>
          </p:nvSpPr>
          <p:spPr bwMode="auto">
            <a:xfrm>
              <a:off x="8549640" y="1432560"/>
              <a:ext cx="3162300" cy="993775"/>
            </a:xfrm>
            <a:custGeom>
              <a:avLst/>
              <a:gdLst>
                <a:gd name="T0" fmla="*/ 0 w 3162300"/>
                <a:gd name="T1" fmla="*/ 0 h 993775"/>
                <a:gd name="T2" fmla="*/ 3162300 w 3162300"/>
                <a:gd name="T3" fmla="*/ 0 h 993775"/>
                <a:gd name="T4" fmla="*/ 3162300 w 3162300"/>
                <a:gd name="T5" fmla="*/ 496824 h 993775"/>
                <a:gd name="T6" fmla="*/ 3162300 w 3162300"/>
                <a:gd name="T7" fmla="*/ 993648 h 993775"/>
                <a:gd name="T8" fmla="*/ 0 w 3162300"/>
                <a:gd name="T9" fmla="*/ 993648 h 993775"/>
                <a:gd name="T10" fmla="*/ 0 w 3162300"/>
                <a:gd name="T11" fmla="*/ 0 h 993775"/>
              </a:gdLst>
              <a:ahLst/>
              <a:cxnLst>
                <a:cxn ang="0">
                  <a:pos x="T0" y="T1"/>
                </a:cxn>
                <a:cxn ang="0">
                  <a:pos x="T2" y="T3"/>
                </a:cxn>
                <a:cxn ang="0">
                  <a:pos x="T4" y="T5"/>
                </a:cxn>
                <a:cxn ang="0">
                  <a:pos x="T6" y="T7"/>
                </a:cxn>
                <a:cxn ang="0">
                  <a:pos x="T8" y="T9"/>
                </a:cxn>
                <a:cxn ang="0">
                  <a:pos x="T10" y="T11"/>
                </a:cxn>
              </a:cxnLst>
              <a:rect l="0" t="0" r="r" b="b"/>
              <a:pathLst>
                <a:path w="3162300" h="993775">
                  <a:moveTo>
                    <a:pt x="0" y="0"/>
                  </a:moveTo>
                  <a:lnTo>
                    <a:pt x="3162300" y="0"/>
                  </a:lnTo>
                  <a:lnTo>
                    <a:pt x="3162300" y="496824"/>
                  </a:lnTo>
                  <a:lnTo>
                    <a:pt x="3162300" y="993648"/>
                  </a:lnTo>
                  <a:lnTo>
                    <a:pt x="0" y="993648"/>
                  </a:lnTo>
                  <a:lnTo>
                    <a:pt x="0" y="0"/>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1771" name="object 6">
              <a:extLst>
                <a:ext uri="{FF2B5EF4-FFF2-40B4-BE49-F238E27FC236}">
                  <a16:creationId xmlns:a16="http://schemas.microsoft.com/office/drawing/2014/main" id="{D743750E-F419-4EC8-AEEC-AF8848F2240B}"/>
                </a:ext>
              </a:extLst>
            </p:cNvPr>
            <p:cNvSpPr>
              <a:spLocks/>
            </p:cNvSpPr>
            <p:nvPr/>
          </p:nvSpPr>
          <p:spPr bwMode="auto">
            <a:xfrm>
              <a:off x="5894831" y="1432560"/>
              <a:ext cx="3164205" cy="993775"/>
            </a:xfrm>
            <a:custGeom>
              <a:avLst/>
              <a:gdLst>
                <a:gd name="T0" fmla="*/ 2666999 w 3164204"/>
                <a:gd name="T1" fmla="*/ 0 h 993775"/>
                <a:gd name="T2" fmla="*/ 0 w 3164204"/>
                <a:gd name="T3" fmla="*/ 0 h 993775"/>
                <a:gd name="T4" fmla="*/ 0 w 3164204"/>
                <a:gd name="T5" fmla="*/ 993648 h 993775"/>
                <a:gd name="T6" fmla="*/ 2666999 w 3164204"/>
                <a:gd name="T7" fmla="*/ 993648 h 993775"/>
                <a:gd name="T8" fmla="*/ 3163823 w 3164204"/>
                <a:gd name="T9" fmla="*/ 496824 h 993775"/>
                <a:gd name="T10" fmla="*/ 2666999 w 3164204"/>
                <a:gd name="T11" fmla="*/ 0 h 993775"/>
              </a:gdLst>
              <a:ahLst/>
              <a:cxnLst>
                <a:cxn ang="0">
                  <a:pos x="T0" y="T1"/>
                </a:cxn>
                <a:cxn ang="0">
                  <a:pos x="T2" y="T3"/>
                </a:cxn>
                <a:cxn ang="0">
                  <a:pos x="T4" y="T5"/>
                </a:cxn>
                <a:cxn ang="0">
                  <a:pos x="T6" y="T7"/>
                </a:cxn>
                <a:cxn ang="0">
                  <a:pos x="T8" y="T9"/>
                </a:cxn>
                <a:cxn ang="0">
                  <a:pos x="T10" y="T11"/>
                </a:cxn>
              </a:cxnLst>
              <a:rect l="0" t="0" r="r" b="b"/>
              <a:pathLst>
                <a:path w="3164204" h="993775">
                  <a:moveTo>
                    <a:pt x="2666999" y="0"/>
                  </a:moveTo>
                  <a:lnTo>
                    <a:pt x="0" y="0"/>
                  </a:lnTo>
                  <a:lnTo>
                    <a:pt x="0" y="993648"/>
                  </a:lnTo>
                  <a:lnTo>
                    <a:pt x="2666999" y="993648"/>
                  </a:lnTo>
                  <a:lnTo>
                    <a:pt x="3163823" y="496824"/>
                  </a:lnTo>
                  <a:lnTo>
                    <a:pt x="266699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1772" name="object 7">
              <a:extLst>
                <a:ext uri="{FF2B5EF4-FFF2-40B4-BE49-F238E27FC236}">
                  <a16:creationId xmlns:a16="http://schemas.microsoft.com/office/drawing/2014/main" id="{551EA862-21A9-4059-86A3-83BC0BEB7B82}"/>
                </a:ext>
              </a:extLst>
            </p:cNvPr>
            <p:cNvSpPr>
              <a:spLocks/>
            </p:cNvSpPr>
            <p:nvPr/>
          </p:nvSpPr>
          <p:spPr bwMode="auto">
            <a:xfrm>
              <a:off x="5894831" y="1432560"/>
              <a:ext cx="3164205" cy="993775"/>
            </a:xfrm>
            <a:custGeom>
              <a:avLst/>
              <a:gdLst>
                <a:gd name="T0" fmla="*/ 0 w 3164204"/>
                <a:gd name="T1" fmla="*/ 0 h 993775"/>
                <a:gd name="T2" fmla="*/ 2666999 w 3164204"/>
                <a:gd name="T3" fmla="*/ 0 h 993775"/>
                <a:gd name="T4" fmla="*/ 3163823 w 3164204"/>
                <a:gd name="T5" fmla="*/ 496824 h 993775"/>
                <a:gd name="T6" fmla="*/ 2666999 w 3164204"/>
                <a:gd name="T7" fmla="*/ 993648 h 993775"/>
                <a:gd name="T8" fmla="*/ 0 w 3164204"/>
                <a:gd name="T9" fmla="*/ 993648 h 993775"/>
                <a:gd name="T10" fmla="*/ 0 w 3164204"/>
                <a:gd name="T11" fmla="*/ 0 h 993775"/>
              </a:gdLst>
              <a:ahLst/>
              <a:cxnLst>
                <a:cxn ang="0">
                  <a:pos x="T0" y="T1"/>
                </a:cxn>
                <a:cxn ang="0">
                  <a:pos x="T2" y="T3"/>
                </a:cxn>
                <a:cxn ang="0">
                  <a:pos x="T4" y="T5"/>
                </a:cxn>
                <a:cxn ang="0">
                  <a:pos x="T6" y="T7"/>
                </a:cxn>
                <a:cxn ang="0">
                  <a:pos x="T8" y="T9"/>
                </a:cxn>
                <a:cxn ang="0">
                  <a:pos x="T10" y="T11"/>
                </a:cxn>
              </a:cxnLst>
              <a:rect l="0" t="0" r="r" b="b"/>
              <a:pathLst>
                <a:path w="3164204" h="993775">
                  <a:moveTo>
                    <a:pt x="0" y="0"/>
                  </a:moveTo>
                  <a:lnTo>
                    <a:pt x="2666999" y="0"/>
                  </a:lnTo>
                  <a:lnTo>
                    <a:pt x="3163823" y="496824"/>
                  </a:lnTo>
                  <a:lnTo>
                    <a:pt x="2666999" y="993648"/>
                  </a:lnTo>
                  <a:lnTo>
                    <a:pt x="0" y="993648"/>
                  </a:lnTo>
                  <a:lnTo>
                    <a:pt x="0" y="0"/>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1773" name="object 8">
              <a:extLst>
                <a:ext uri="{FF2B5EF4-FFF2-40B4-BE49-F238E27FC236}">
                  <a16:creationId xmlns:a16="http://schemas.microsoft.com/office/drawing/2014/main" id="{EEB8C2B2-1427-4CDE-8843-406D2952B223}"/>
                </a:ext>
              </a:extLst>
            </p:cNvPr>
            <p:cNvSpPr>
              <a:spLocks/>
            </p:cNvSpPr>
            <p:nvPr/>
          </p:nvSpPr>
          <p:spPr bwMode="auto">
            <a:xfrm>
              <a:off x="3241547" y="1432560"/>
              <a:ext cx="3162300" cy="993775"/>
            </a:xfrm>
            <a:custGeom>
              <a:avLst/>
              <a:gdLst>
                <a:gd name="T0" fmla="*/ 2665476 w 3162300"/>
                <a:gd name="T1" fmla="*/ 0 h 993775"/>
                <a:gd name="T2" fmla="*/ 0 w 3162300"/>
                <a:gd name="T3" fmla="*/ 0 h 993775"/>
                <a:gd name="T4" fmla="*/ 0 w 3162300"/>
                <a:gd name="T5" fmla="*/ 993648 h 993775"/>
                <a:gd name="T6" fmla="*/ 2665476 w 3162300"/>
                <a:gd name="T7" fmla="*/ 993648 h 993775"/>
                <a:gd name="T8" fmla="*/ 3162300 w 3162300"/>
                <a:gd name="T9" fmla="*/ 496824 h 993775"/>
                <a:gd name="T10" fmla="*/ 2665476 w 3162300"/>
                <a:gd name="T11" fmla="*/ 0 h 993775"/>
              </a:gdLst>
              <a:ahLst/>
              <a:cxnLst>
                <a:cxn ang="0">
                  <a:pos x="T0" y="T1"/>
                </a:cxn>
                <a:cxn ang="0">
                  <a:pos x="T2" y="T3"/>
                </a:cxn>
                <a:cxn ang="0">
                  <a:pos x="T4" y="T5"/>
                </a:cxn>
                <a:cxn ang="0">
                  <a:pos x="T6" y="T7"/>
                </a:cxn>
                <a:cxn ang="0">
                  <a:pos x="T8" y="T9"/>
                </a:cxn>
                <a:cxn ang="0">
                  <a:pos x="T10" y="T11"/>
                </a:cxn>
              </a:cxnLst>
              <a:rect l="0" t="0" r="r" b="b"/>
              <a:pathLst>
                <a:path w="3162300" h="993775">
                  <a:moveTo>
                    <a:pt x="2665476" y="0"/>
                  </a:moveTo>
                  <a:lnTo>
                    <a:pt x="0" y="0"/>
                  </a:lnTo>
                  <a:lnTo>
                    <a:pt x="0" y="993648"/>
                  </a:lnTo>
                  <a:lnTo>
                    <a:pt x="2665476" y="993648"/>
                  </a:lnTo>
                  <a:lnTo>
                    <a:pt x="3162300" y="496824"/>
                  </a:lnTo>
                  <a:lnTo>
                    <a:pt x="266547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1774" name="object 9">
              <a:extLst>
                <a:ext uri="{FF2B5EF4-FFF2-40B4-BE49-F238E27FC236}">
                  <a16:creationId xmlns:a16="http://schemas.microsoft.com/office/drawing/2014/main" id="{94DFE39F-F40F-409A-B8AF-9B3D6DEA1AA2}"/>
                </a:ext>
              </a:extLst>
            </p:cNvPr>
            <p:cNvSpPr>
              <a:spLocks/>
            </p:cNvSpPr>
            <p:nvPr/>
          </p:nvSpPr>
          <p:spPr bwMode="auto">
            <a:xfrm>
              <a:off x="3241547" y="1432560"/>
              <a:ext cx="3162300" cy="993775"/>
            </a:xfrm>
            <a:custGeom>
              <a:avLst/>
              <a:gdLst>
                <a:gd name="T0" fmla="*/ 0 w 3162300"/>
                <a:gd name="T1" fmla="*/ 0 h 993775"/>
                <a:gd name="T2" fmla="*/ 2665476 w 3162300"/>
                <a:gd name="T3" fmla="*/ 0 h 993775"/>
                <a:gd name="T4" fmla="*/ 3162300 w 3162300"/>
                <a:gd name="T5" fmla="*/ 496824 h 993775"/>
                <a:gd name="T6" fmla="*/ 2665476 w 3162300"/>
                <a:gd name="T7" fmla="*/ 993648 h 993775"/>
                <a:gd name="T8" fmla="*/ 0 w 3162300"/>
                <a:gd name="T9" fmla="*/ 993648 h 993775"/>
                <a:gd name="T10" fmla="*/ 0 w 3162300"/>
                <a:gd name="T11" fmla="*/ 0 h 993775"/>
              </a:gdLst>
              <a:ahLst/>
              <a:cxnLst>
                <a:cxn ang="0">
                  <a:pos x="T0" y="T1"/>
                </a:cxn>
                <a:cxn ang="0">
                  <a:pos x="T2" y="T3"/>
                </a:cxn>
                <a:cxn ang="0">
                  <a:pos x="T4" y="T5"/>
                </a:cxn>
                <a:cxn ang="0">
                  <a:pos x="T6" y="T7"/>
                </a:cxn>
                <a:cxn ang="0">
                  <a:pos x="T8" y="T9"/>
                </a:cxn>
                <a:cxn ang="0">
                  <a:pos x="T10" y="T11"/>
                </a:cxn>
              </a:cxnLst>
              <a:rect l="0" t="0" r="r" b="b"/>
              <a:pathLst>
                <a:path w="3162300" h="993775">
                  <a:moveTo>
                    <a:pt x="0" y="0"/>
                  </a:moveTo>
                  <a:lnTo>
                    <a:pt x="2665476" y="0"/>
                  </a:lnTo>
                  <a:lnTo>
                    <a:pt x="3162300" y="496824"/>
                  </a:lnTo>
                  <a:lnTo>
                    <a:pt x="2665476" y="993648"/>
                  </a:lnTo>
                  <a:lnTo>
                    <a:pt x="0" y="993648"/>
                  </a:lnTo>
                  <a:lnTo>
                    <a:pt x="0" y="0"/>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1775" name="object 10">
              <a:extLst>
                <a:ext uri="{FF2B5EF4-FFF2-40B4-BE49-F238E27FC236}">
                  <a16:creationId xmlns:a16="http://schemas.microsoft.com/office/drawing/2014/main" id="{16A176C0-74B8-415C-B43E-278C18E5D61F}"/>
                </a:ext>
              </a:extLst>
            </p:cNvPr>
            <p:cNvSpPr>
              <a:spLocks/>
            </p:cNvSpPr>
            <p:nvPr/>
          </p:nvSpPr>
          <p:spPr bwMode="auto">
            <a:xfrm>
              <a:off x="586740" y="1432560"/>
              <a:ext cx="3164205" cy="993775"/>
            </a:xfrm>
            <a:custGeom>
              <a:avLst/>
              <a:gdLst>
                <a:gd name="T0" fmla="*/ 2667000 w 3164204"/>
                <a:gd name="T1" fmla="*/ 0 h 993775"/>
                <a:gd name="T2" fmla="*/ 0 w 3164204"/>
                <a:gd name="T3" fmla="*/ 0 h 993775"/>
                <a:gd name="T4" fmla="*/ 0 w 3164204"/>
                <a:gd name="T5" fmla="*/ 993648 h 993775"/>
                <a:gd name="T6" fmla="*/ 2667000 w 3164204"/>
                <a:gd name="T7" fmla="*/ 993648 h 993775"/>
                <a:gd name="T8" fmla="*/ 3163824 w 3164204"/>
                <a:gd name="T9" fmla="*/ 496824 h 993775"/>
                <a:gd name="T10" fmla="*/ 2667000 w 3164204"/>
                <a:gd name="T11" fmla="*/ 0 h 993775"/>
              </a:gdLst>
              <a:ahLst/>
              <a:cxnLst>
                <a:cxn ang="0">
                  <a:pos x="T0" y="T1"/>
                </a:cxn>
                <a:cxn ang="0">
                  <a:pos x="T2" y="T3"/>
                </a:cxn>
                <a:cxn ang="0">
                  <a:pos x="T4" y="T5"/>
                </a:cxn>
                <a:cxn ang="0">
                  <a:pos x="T6" y="T7"/>
                </a:cxn>
                <a:cxn ang="0">
                  <a:pos x="T8" y="T9"/>
                </a:cxn>
                <a:cxn ang="0">
                  <a:pos x="T10" y="T11"/>
                </a:cxn>
              </a:cxnLst>
              <a:rect l="0" t="0" r="r" b="b"/>
              <a:pathLst>
                <a:path w="3164204" h="993775">
                  <a:moveTo>
                    <a:pt x="2667000" y="0"/>
                  </a:moveTo>
                  <a:lnTo>
                    <a:pt x="0" y="0"/>
                  </a:lnTo>
                  <a:lnTo>
                    <a:pt x="0" y="993648"/>
                  </a:lnTo>
                  <a:lnTo>
                    <a:pt x="2667000" y="993648"/>
                  </a:lnTo>
                  <a:lnTo>
                    <a:pt x="3163824" y="496824"/>
                  </a:lnTo>
                  <a:lnTo>
                    <a:pt x="266700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1776" name="object 11">
              <a:extLst>
                <a:ext uri="{FF2B5EF4-FFF2-40B4-BE49-F238E27FC236}">
                  <a16:creationId xmlns:a16="http://schemas.microsoft.com/office/drawing/2014/main" id="{A0D52EBA-2997-4C81-BF80-675FA8F65202}"/>
                </a:ext>
              </a:extLst>
            </p:cNvPr>
            <p:cNvSpPr>
              <a:spLocks/>
            </p:cNvSpPr>
            <p:nvPr/>
          </p:nvSpPr>
          <p:spPr bwMode="auto">
            <a:xfrm>
              <a:off x="586740" y="1432560"/>
              <a:ext cx="3164205" cy="993775"/>
            </a:xfrm>
            <a:custGeom>
              <a:avLst/>
              <a:gdLst>
                <a:gd name="T0" fmla="*/ 0 w 3164204"/>
                <a:gd name="T1" fmla="*/ 0 h 993775"/>
                <a:gd name="T2" fmla="*/ 2667000 w 3164204"/>
                <a:gd name="T3" fmla="*/ 0 h 993775"/>
                <a:gd name="T4" fmla="*/ 3163824 w 3164204"/>
                <a:gd name="T5" fmla="*/ 496824 h 993775"/>
                <a:gd name="T6" fmla="*/ 2667000 w 3164204"/>
                <a:gd name="T7" fmla="*/ 993648 h 993775"/>
                <a:gd name="T8" fmla="*/ 0 w 3164204"/>
                <a:gd name="T9" fmla="*/ 993648 h 993775"/>
                <a:gd name="T10" fmla="*/ 0 w 3164204"/>
                <a:gd name="T11" fmla="*/ 0 h 993775"/>
              </a:gdLst>
              <a:ahLst/>
              <a:cxnLst>
                <a:cxn ang="0">
                  <a:pos x="T0" y="T1"/>
                </a:cxn>
                <a:cxn ang="0">
                  <a:pos x="T2" y="T3"/>
                </a:cxn>
                <a:cxn ang="0">
                  <a:pos x="T4" y="T5"/>
                </a:cxn>
                <a:cxn ang="0">
                  <a:pos x="T6" y="T7"/>
                </a:cxn>
                <a:cxn ang="0">
                  <a:pos x="T8" y="T9"/>
                </a:cxn>
                <a:cxn ang="0">
                  <a:pos x="T10" y="T11"/>
                </a:cxn>
              </a:cxnLst>
              <a:rect l="0" t="0" r="r" b="b"/>
              <a:pathLst>
                <a:path w="3164204" h="993775">
                  <a:moveTo>
                    <a:pt x="0" y="0"/>
                  </a:moveTo>
                  <a:lnTo>
                    <a:pt x="2667000" y="0"/>
                  </a:lnTo>
                  <a:lnTo>
                    <a:pt x="3163824" y="496824"/>
                  </a:lnTo>
                  <a:lnTo>
                    <a:pt x="2667000" y="993648"/>
                  </a:lnTo>
                  <a:lnTo>
                    <a:pt x="0" y="993648"/>
                  </a:lnTo>
                  <a:lnTo>
                    <a:pt x="0" y="0"/>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1748" name="object 12">
            <a:extLst>
              <a:ext uri="{FF2B5EF4-FFF2-40B4-BE49-F238E27FC236}">
                <a16:creationId xmlns:a16="http://schemas.microsoft.com/office/drawing/2014/main" id="{EE131730-D131-488C-9553-3006F12812DC}"/>
              </a:ext>
            </a:extLst>
          </p:cNvPr>
          <p:cNvSpPr>
            <a:spLocks/>
          </p:cNvSpPr>
          <p:nvPr/>
        </p:nvSpPr>
        <p:spPr bwMode="auto">
          <a:xfrm>
            <a:off x="3211513" y="2701925"/>
            <a:ext cx="0" cy="3700463"/>
          </a:xfrm>
          <a:custGeom>
            <a:avLst/>
            <a:gdLst>
              <a:gd name="T0" fmla="*/ 0 h 3701415"/>
              <a:gd name="T1" fmla="*/ 3701326 h 3701415"/>
            </a:gdLst>
            <a:ahLst/>
            <a:cxnLst>
              <a:cxn ang="0">
                <a:pos x="0" y="T0"/>
              </a:cxn>
              <a:cxn ang="0">
                <a:pos x="0" y="T1"/>
              </a:cxn>
            </a:cxnLst>
            <a:rect l="0" t="0" r="r" b="b"/>
            <a:pathLst>
              <a:path h="3701415">
                <a:moveTo>
                  <a:pt x="0" y="0"/>
                </a:moveTo>
                <a:lnTo>
                  <a:pt x="0" y="3701326"/>
                </a:lnTo>
              </a:path>
            </a:pathLst>
          </a:custGeom>
          <a:noFill/>
          <a:ln w="38100">
            <a:solidFill>
              <a:srgbClr val="D5D5CE"/>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1749" name="object 13">
            <a:extLst>
              <a:ext uri="{FF2B5EF4-FFF2-40B4-BE49-F238E27FC236}">
                <a16:creationId xmlns:a16="http://schemas.microsoft.com/office/drawing/2014/main" id="{E291C5A9-4CEF-454A-B3BA-E8C3079B1596}"/>
              </a:ext>
            </a:extLst>
          </p:cNvPr>
          <p:cNvSpPr>
            <a:spLocks/>
          </p:cNvSpPr>
          <p:nvPr/>
        </p:nvSpPr>
        <p:spPr bwMode="auto">
          <a:xfrm>
            <a:off x="5965825" y="2701925"/>
            <a:ext cx="0" cy="3700463"/>
          </a:xfrm>
          <a:custGeom>
            <a:avLst/>
            <a:gdLst>
              <a:gd name="T0" fmla="*/ 0 h 3701415"/>
              <a:gd name="T1" fmla="*/ 3701326 h 3701415"/>
            </a:gdLst>
            <a:ahLst/>
            <a:cxnLst>
              <a:cxn ang="0">
                <a:pos x="0" y="T0"/>
              </a:cxn>
              <a:cxn ang="0">
                <a:pos x="0" y="T1"/>
              </a:cxn>
            </a:cxnLst>
            <a:rect l="0" t="0" r="r" b="b"/>
            <a:pathLst>
              <a:path h="3701415">
                <a:moveTo>
                  <a:pt x="0" y="0"/>
                </a:moveTo>
                <a:lnTo>
                  <a:pt x="0" y="3701326"/>
                </a:lnTo>
              </a:path>
            </a:pathLst>
          </a:custGeom>
          <a:noFill/>
          <a:ln w="38100">
            <a:solidFill>
              <a:srgbClr val="D5D5CE"/>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1750" name="object 14">
            <a:extLst>
              <a:ext uri="{FF2B5EF4-FFF2-40B4-BE49-F238E27FC236}">
                <a16:creationId xmlns:a16="http://schemas.microsoft.com/office/drawing/2014/main" id="{ECD993CE-D5A5-4DCC-B633-FFFEC3C8689A}"/>
              </a:ext>
            </a:extLst>
          </p:cNvPr>
          <p:cNvSpPr>
            <a:spLocks/>
          </p:cNvSpPr>
          <p:nvPr/>
        </p:nvSpPr>
        <p:spPr bwMode="auto">
          <a:xfrm>
            <a:off x="8720138" y="2701925"/>
            <a:ext cx="0" cy="3700463"/>
          </a:xfrm>
          <a:custGeom>
            <a:avLst/>
            <a:gdLst>
              <a:gd name="T0" fmla="*/ 0 h 3701415"/>
              <a:gd name="T1" fmla="*/ 3701326 h 3701415"/>
            </a:gdLst>
            <a:ahLst/>
            <a:cxnLst>
              <a:cxn ang="0">
                <a:pos x="0" y="T0"/>
              </a:cxn>
              <a:cxn ang="0">
                <a:pos x="0" y="T1"/>
              </a:cxn>
            </a:cxnLst>
            <a:rect l="0" t="0" r="r" b="b"/>
            <a:pathLst>
              <a:path h="3701415">
                <a:moveTo>
                  <a:pt x="0" y="0"/>
                </a:moveTo>
                <a:lnTo>
                  <a:pt x="0" y="3701326"/>
                </a:lnTo>
              </a:path>
            </a:pathLst>
          </a:custGeom>
          <a:noFill/>
          <a:ln w="38100">
            <a:solidFill>
              <a:srgbClr val="D5D5CE"/>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15" name="object 15">
            <a:extLst>
              <a:ext uri="{FF2B5EF4-FFF2-40B4-BE49-F238E27FC236}">
                <a16:creationId xmlns:a16="http://schemas.microsoft.com/office/drawing/2014/main" id="{9FA7E60F-F009-41CE-BDA8-FC61514A826D}"/>
              </a:ext>
            </a:extLst>
          </p:cNvPr>
          <p:cNvSpPr txBox="1"/>
          <p:nvPr/>
        </p:nvSpPr>
        <p:spPr>
          <a:xfrm>
            <a:off x="762000" y="2755900"/>
            <a:ext cx="2112963" cy="1031875"/>
          </a:xfrm>
          <a:prstGeom prst="rect">
            <a:avLst/>
          </a:prstGeom>
        </p:spPr>
        <p:txBody>
          <a:bodyPr lIns="0" tIns="13335"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6" name="object 16">
            <a:extLst>
              <a:ext uri="{FF2B5EF4-FFF2-40B4-BE49-F238E27FC236}">
                <a16:creationId xmlns:a16="http://schemas.microsoft.com/office/drawing/2014/main" id="{C5BBFD3D-C5DC-4490-9002-958249444E0D}"/>
              </a:ext>
            </a:extLst>
          </p:cNvPr>
          <p:cNvSpPr txBox="1"/>
          <p:nvPr/>
        </p:nvSpPr>
        <p:spPr>
          <a:xfrm>
            <a:off x="762000" y="3930650"/>
            <a:ext cx="2112963" cy="1031875"/>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7" name="object 17">
            <a:extLst>
              <a:ext uri="{FF2B5EF4-FFF2-40B4-BE49-F238E27FC236}">
                <a16:creationId xmlns:a16="http://schemas.microsoft.com/office/drawing/2014/main" id="{4826ACF6-CFBC-4E6A-A67E-459531A5986B}"/>
              </a:ext>
            </a:extLst>
          </p:cNvPr>
          <p:cNvSpPr txBox="1"/>
          <p:nvPr/>
        </p:nvSpPr>
        <p:spPr>
          <a:xfrm>
            <a:off x="762000" y="5103813"/>
            <a:ext cx="2112963" cy="696912"/>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a:t>
            </a:r>
          </a:p>
        </p:txBody>
      </p:sp>
      <p:sp>
        <p:nvSpPr>
          <p:cNvPr id="18" name="object 18">
            <a:extLst>
              <a:ext uri="{FF2B5EF4-FFF2-40B4-BE49-F238E27FC236}">
                <a16:creationId xmlns:a16="http://schemas.microsoft.com/office/drawing/2014/main" id="{1BB099C5-F3CE-417D-890E-2D9F8A19154A}"/>
              </a:ext>
            </a:extLst>
          </p:cNvPr>
          <p:cNvSpPr txBox="1"/>
          <p:nvPr/>
        </p:nvSpPr>
        <p:spPr>
          <a:xfrm>
            <a:off x="3552825" y="2755900"/>
            <a:ext cx="2112963" cy="1031875"/>
          </a:xfrm>
          <a:prstGeom prst="rect">
            <a:avLst/>
          </a:prstGeom>
        </p:spPr>
        <p:txBody>
          <a:bodyPr lIns="0" tIns="13335"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9" name="object 19">
            <a:extLst>
              <a:ext uri="{FF2B5EF4-FFF2-40B4-BE49-F238E27FC236}">
                <a16:creationId xmlns:a16="http://schemas.microsoft.com/office/drawing/2014/main" id="{A6AB4F46-E25E-4A01-8D62-B5F0F87B51AB}"/>
              </a:ext>
            </a:extLst>
          </p:cNvPr>
          <p:cNvSpPr txBox="1"/>
          <p:nvPr/>
        </p:nvSpPr>
        <p:spPr>
          <a:xfrm>
            <a:off x="3552825" y="3930650"/>
            <a:ext cx="2112963" cy="1031875"/>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20" name="object 20">
            <a:extLst>
              <a:ext uri="{FF2B5EF4-FFF2-40B4-BE49-F238E27FC236}">
                <a16:creationId xmlns:a16="http://schemas.microsoft.com/office/drawing/2014/main" id="{DA42266E-F644-4650-BC00-1DB7B7B3E665}"/>
              </a:ext>
            </a:extLst>
          </p:cNvPr>
          <p:cNvSpPr txBox="1"/>
          <p:nvPr/>
        </p:nvSpPr>
        <p:spPr>
          <a:xfrm>
            <a:off x="3552825" y="5103813"/>
            <a:ext cx="2112963" cy="696912"/>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a:t>
            </a:r>
          </a:p>
        </p:txBody>
      </p:sp>
      <p:sp>
        <p:nvSpPr>
          <p:cNvPr id="21" name="object 21">
            <a:extLst>
              <a:ext uri="{FF2B5EF4-FFF2-40B4-BE49-F238E27FC236}">
                <a16:creationId xmlns:a16="http://schemas.microsoft.com/office/drawing/2014/main" id="{B25769E3-2118-4E30-B34C-B047D0EAD86E}"/>
              </a:ext>
            </a:extLst>
          </p:cNvPr>
          <p:cNvSpPr txBox="1"/>
          <p:nvPr/>
        </p:nvSpPr>
        <p:spPr>
          <a:xfrm>
            <a:off x="6234113" y="2755900"/>
            <a:ext cx="2114550" cy="1031875"/>
          </a:xfrm>
          <a:prstGeom prst="rect">
            <a:avLst/>
          </a:prstGeom>
        </p:spPr>
        <p:txBody>
          <a:bodyPr lIns="0" tIns="13335"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22" name="object 22">
            <a:extLst>
              <a:ext uri="{FF2B5EF4-FFF2-40B4-BE49-F238E27FC236}">
                <a16:creationId xmlns:a16="http://schemas.microsoft.com/office/drawing/2014/main" id="{E4C94C79-C960-404A-9124-6EC0590BAE10}"/>
              </a:ext>
            </a:extLst>
          </p:cNvPr>
          <p:cNvSpPr txBox="1"/>
          <p:nvPr/>
        </p:nvSpPr>
        <p:spPr>
          <a:xfrm>
            <a:off x="6234113" y="3930650"/>
            <a:ext cx="2114550" cy="1031875"/>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23" name="object 23">
            <a:extLst>
              <a:ext uri="{FF2B5EF4-FFF2-40B4-BE49-F238E27FC236}">
                <a16:creationId xmlns:a16="http://schemas.microsoft.com/office/drawing/2014/main" id="{89C7BE85-C77C-4062-80CF-E124EB177EBE}"/>
              </a:ext>
            </a:extLst>
          </p:cNvPr>
          <p:cNvSpPr txBox="1"/>
          <p:nvPr/>
        </p:nvSpPr>
        <p:spPr>
          <a:xfrm>
            <a:off x="6234113" y="5103813"/>
            <a:ext cx="2114550" cy="696912"/>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a:t>
            </a:r>
          </a:p>
        </p:txBody>
      </p:sp>
      <p:sp>
        <p:nvSpPr>
          <p:cNvPr id="24" name="object 24">
            <a:extLst>
              <a:ext uri="{FF2B5EF4-FFF2-40B4-BE49-F238E27FC236}">
                <a16:creationId xmlns:a16="http://schemas.microsoft.com/office/drawing/2014/main" id="{E46CD4F3-FC92-4E99-B91E-A513F892F559}"/>
              </a:ext>
            </a:extLst>
          </p:cNvPr>
          <p:cNvSpPr txBox="1"/>
          <p:nvPr/>
        </p:nvSpPr>
        <p:spPr>
          <a:xfrm>
            <a:off x="9137650" y="2755900"/>
            <a:ext cx="2114550" cy="1031875"/>
          </a:xfrm>
          <a:prstGeom prst="rect">
            <a:avLst/>
          </a:prstGeom>
        </p:spPr>
        <p:txBody>
          <a:bodyPr lIns="0" tIns="13335"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25" name="object 25">
            <a:extLst>
              <a:ext uri="{FF2B5EF4-FFF2-40B4-BE49-F238E27FC236}">
                <a16:creationId xmlns:a16="http://schemas.microsoft.com/office/drawing/2014/main" id="{512D9376-C0C4-4070-8239-AEDD6044F767}"/>
              </a:ext>
            </a:extLst>
          </p:cNvPr>
          <p:cNvSpPr txBox="1"/>
          <p:nvPr/>
        </p:nvSpPr>
        <p:spPr>
          <a:xfrm>
            <a:off x="9137650" y="3930650"/>
            <a:ext cx="2114550" cy="1031875"/>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26" name="object 26">
            <a:extLst>
              <a:ext uri="{FF2B5EF4-FFF2-40B4-BE49-F238E27FC236}">
                <a16:creationId xmlns:a16="http://schemas.microsoft.com/office/drawing/2014/main" id="{293092C8-0C7A-4096-BD0D-F75652BC6AE2}"/>
              </a:ext>
            </a:extLst>
          </p:cNvPr>
          <p:cNvSpPr txBox="1"/>
          <p:nvPr/>
        </p:nvSpPr>
        <p:spPr>
          <a:xfrm>
            <a:off x="9137650" y="5103813"/>
            <a:ext cx="2114550" cy="696912"/>
          </a:xfrm>
          <a:prstGeom prst="rect">
            <a:avLst/>
          </a:prstGeom>
        </p:spPr>
        <p:txBody>
          <a:bodyPr lIns="0" tIns="12700" rIns="0" bIns="0">
            <a:spAutoFit/>
          </a:bodyPr>
          <a:lstStyle>
            <a:lvl1pPr marL="180975" indent="-168275">
              <a:tabLst>
                <a:tab pos="184150" algn="l"/>
              </a:tabLst>
              <a:defRPr>
                <a:solidFill>
                  <a:schemeClr val="tx1"/>
                </a:solidFill>
                <a:latin typeface="Arial" panose="020B0604020202020204" pitchFamily="34" charset="0"/>
              </a:defRPr>
            </a:lvl1pPr>
            <a:lvl2pPr marL="742950" indent="-285750">
              <a:tabLst>
                <a:tab pos="184150" algn="l"/>
              </a:tabLst>
              <a:defRPr>
                <a:solidFill>
                  <a:schemeClr val="tx1"/>
                </a:solidFill>
                <a:latin typeface="Arial" panose="020B0604020202020204" pitchFamily="34" charset="0"/>
              </a:defRPr>
            </a:lvl2pPr>
            <a:lvl3pPr marL="1143000" indent="-228600">
              <a:tabLst>
                <a:tab pos="184150" algn="l"/>
              </a:tabLst>
              <a:defRPr>
                <a:solidFill>
                  <a:schemeClr val="tx1"/>
                </a:solidFill>
                <a:latin typeface="Arial" panose="020B0604020202020204" pitchFamily="34" charset="0"/>
              </a:defRPr>
            </a:lvl3pPr>
            <a:lvl4pPr marL="1600200" indent="-228600">
              <a:tabLst>
                <a:tab pos="184150" algn="l"/>
              </a:tabLst>
              <a:defRPr>
                <a:solidFill>
                  <a:schemeClr val="tx1"/>
                </a:solidFill>
                <a:latin typeface="Arial" panose="020B0604020202020204" pitchFamily="34" charset="0"/>
              </a:defRPr>
            </a:lvl4pPr>
            <a:lvl5pPr marL="2057400" indent="-228600">
              <a:tabLst>
                <a:tab pos="1841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41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41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41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4150" algn="l"/>
              </a:tabLst>
              <a:defRPr>
                <a:solidFill>
                  <a:schemeClr val="tx1"/>
                </a:solidFill>
                <a:latin typeface="Arial" panose="020B0604020202020204" pitchFamily="34" charset="0"/>
              </a:defRPr>
            </a:lvl9pPr>
          </a:lstStyle>
          <a:p>
            <a:pPr eaLnBrk="1" hangingPunct="1">
              <a:spcBef>
                <a:spcPts val="100"/>
              </a:spcBef>
              <a:buFont typeface="Arial" panose="020B0604020202020204" pitchFamily="34" charset="0"/>
              <a:buChar char="•"/>
            </a:pPr>
            <a:r>
              <a:rPr lang="pt-BR" altLang="pt-BR" sz="1100">
                <a:solidFill>
                  <a:srgbClr val="000000"/>
                </a:solidFill>
                <a:latin typeface="Carlito"/>
                <a:ea typeface="Carlito"/>
                <a:cs typeface="Carlito"/>
              </a:rPr>
              <a:t>Lorem ipsum dolor sit amet, 	consectetur adipiscing elit, sed do 	eiusmod tempor. Lorem ipsum 	dolor sit amet, consectetur.</a:t>
            </a:r>
          </a:p>
        </p:txBody>
      </p:sp>
      <p:sp>
        <p:nvSpPr>
          <p:cNvPr id="27" name="object 27">
            <a:extLst>
              <a:ext uri="{FF2B5EF4-FFF2-40B4-BE49-F238E27FC236}">
                <a16:creationId xmlns:a16="http://schemas.microsoft.com/office/drawing/2014/main" id="{2BE71888-DA3F-4ABB-9F2A-099D1F1AE958}"/>
              </a:ext>
            </a:extLst>
          </p:cNvPr>
          <p:cNvSpPr txBox="1"/>
          <p:nvPr/>
        </p:nvSpPr>
        <p:spPr>
          <a:xfrm>
            <a:off x="1498600" y="1765300"/>
            <a:ext cx="406400" cy="269875"/>
          </a:xfrm>
          <a:prstGeom prst="rect">
            <a:avLst/>
          </a:prstGeom>
        </p:spPr>
        <p:txBody>
          <a:bodyPr lIns="0" tIns="12065" rIns="0" bIns="0">
            <a:spAutoFit/>
          </a:bodyPr>
          <a:lstStyle/>
          <a:p>
            <a:pPr marL="12700" eaLnBrk="1" fontAlgn="auto" hangingPunct="1">
              <a:spcBef>
                <a:spcPts val="95"/>
              </a:spcBef>
              <a:spcAft>
                <a:spcPts val="0"/>
              </a:spcAft>
              <a:defRPr/>
            </a:pPr>
            <a:r>
              <a:rPr sz="1600" kern="0" spc="-20" dirty="0">
                <a:solidFill>
                  <a:srgbClr val="FFFFFF"/>
                </a:solidFill>
                <a:latin typeface="Carlito"/>
                <a:cs typeface="Carlito"/>
              </a:rPr>
              <a:t>Item</a:t>
            </a:r>
            <a:endParaRPr sz="1600" kern="0">
              <a:solidFill>
                <a:sysClr val="windowText" lastClr="000000"/>
              </a:solidFill>
              <a:latin typeface="Carlito"/>
              <a:cs typeface="Carlito"/>
            </a:endParaRPr>
          </a:p>
        </p:txBody>
      </p:sp>
      <p:sp>
        <p:nvSpPr>
          <p:cNvPr id="28" name="object 28">
            <a:extLst>
              <a:ext uri="{FF2B5EF4-FFF2-40B4-BE49-F238E27FC236}">
                <a16:creationId xmlns:a16="http://schemas.microsoft.com/office/drawing/2014/main" id="{CCC990F1-15C5-4C47-AA9E-30D1FFD82AE7}"/>
              </a:ext>
            </a:extLst>
          </p:cNvPr>
          <p:cNvSpPr txBox="1"/>
          <p:nvPr/>
        </p:nvSpPr>
        <p:spPr>
          <a:xfrm>
            <a:off x="4476750" y="1765300"/>
            <a:ext cx="407988" cy="269875"/>
          </a:xfrm>
          <a:prstGeom prst="rect">
            <a:avLst/>
          </a:prstGeom>
        </p:spPr>
        <p:txBody>
          <a:bodyPr lIns="0" tIns="12065" rIns="0" bIns="0">
            <a:spAutoFit/>
          </a:bodyPr>
          <a:lstStyle/>
          <a:p>
            <a:pPr marL="12700" eaLnBrk="1" fontAlgn="auto" hangingPunct="1">
              <a:spcBef>
                <a:spcPts val="95"/>
              </a:spcBef>
              <a:spcAft>
                <a:spcPts val="0"/>
              </a:spcAft>
              <a:defRPr/>
            </a:pPr>
            <a:r>
              <a:rPr sz="1600" kern="0" spc="-20" dirty="0">
                <a:solidFill>
                  <a:srgbClr val="FFFFFF"/>
                </a:solidFill>
                <a:latin typeface="Carlito"/>
                <a:cs typeface="Carlito"/>
              </a:rPr>
              <a:t>Item</a:t>
            </a:r>
            <a:endParaRPr sz="1600" kern="0">
              <a:solidFill>
                <a:sysClr val="windowText" lastClr="000000"/>
              </a:solidFill>
              <a:latin typeface="Carlito"/>
              <a:cs typeface="Carlito"/>
            </a:endParaRPr>
          </a:p>
        </p:txBody>
      </p:sp>
      <p:sp>
        <p:nvSpPr>
          <p:cNvPr id="29" name="object 29">
            <a:extLst>
              <a:ext uri="{FF2B5EF4-FFF2-40B4-BE49-F238E27FC236}">
                <a16:creationId xmlns:a16="http://schemas.microsoft.com/office/drawing/2014/main" id="{F8C55138-3573-43C6-A1F3-F5F578A17797}"/>
              </a:ext>
            </a:extLst>
          </p:cNvPr>
          <p:cNvSpPr txBox="1"/>
          <p:nvPr/>
        </p:nvSpPr>
        <p:spPr>
          <a:xfrm>
            <a:off x="7131050" y="1765300"/>
            <a:ext cx="407988" cy="269875"/>
          </a:xfrm>
          <a:prstGeom prst="rect">
            <a:avLst/>
          </a:prstGeom>
        </p:spPr>
        <p:txBody>
          <a:bodyPr lIns="0" tIns="12065" rIns="0" bIns="0">
            <a:spAutoFit/>
          </a:bodyPr>
          <a:lstStyle/>
          <a:p>
            <a:pPr marL="12700" eaLnBrk="1" fontAlgn="auto" hangingPunct="1">
              <a:spcBef>
                <a:spcPts val="95"/>
              </a:spcBef>
              <a:spcAft>
                <a:spcPts val="0"/>
              </a:spcAft>
              <a:defRPr/>
            </a:pPr>
            <a:r>
              <a:rPr sz="1600" kern="0" spc="-20" dirty="0">
                <a:solidFill>
                  <a:srgbClr val="FFFFFF"/>
                </a:solidFill>
                <a:latin typeface="Carlito"/>
                <a:cs typeface="Carlito"/>
              </a:rPr>
              <a:t>Item</a:t>
            </a:r>
            <a:endParaRPr sz="1600" kern="0">
              <a:solidFill>
                <a:sysClr val="windowText" lastClr="000000"/>
              </a:solidFill>
              <a:latin typeface="Carlito"/>
              <a:cs typeface="Carlito"/>
            </a:endParaRPr>
          </a:p>
        </p:txBody>
      </p:sp>
      <p:sp>
        <p:nvSpPr>
          <p:cNvPr id="30" name="object 30">
            <a:extLst>
              <a:ext uri="{FF2B5EF4-FFF2-40B4-BE49-F238E27FC236}">
                <a16:creationId xmlns:a16="http://schemas.microsoft.com/office/drawing/2014/main" id="{38663C50-FF87-4C12-B8C6-C79196A09C12}"/>
              </a:ext>
            </a:extLst>
          </p:cNvPr>
          <p:cNvSpPr txBox="1"/>
          <p:nvPr/>
        </p:nvSpPr>
        <p:spPr>
          <a:xfrm>
            <a:off x="9786938" y="1765300"/>
            <a:ext cx="406400" cy="269875"/>
          </a:xfrm>
          <a:prstGeom prst="rect">
            <a:avLst/>
          </a:prstGeom>
        </p:spPr>
        <p:txBody>
          <a:bodyPr lIns="0" tIns="12065" rIns="0" bIns="0">
            <a:spAutoFit/>
          </a:bodyPr>
          <a:lstStyle/>
          <a:p>
            <a:pPr marL="12700" eaLnBrk="1" fontAlgn="auto" hangingPunct="1">
              <a:spcBef>
                <a:spcPts val="95"/>
              </a:spcBef>
              <a:spcAft>
                <a:spcPts val="0"/>
              </a:spcAft>
              <a:defRPr/>
            </a:pPr>
            <a:r>
              <a:rPr sz="1600" kern="0" spc="-20" dirty="0">
                <a:solidFill>
                  <a:srgbClr val="FFFFFF"/>
                </a:solidFill>
                <a:latin typeface="Carlito"/>
                <a:cs typeface="Carlito"/>
              </a:rPr>
              <a:t>Item</a:t>
            </a:r>
            <a:endParaRPr sz="1600" kern="0">
              <a:solidFill>
                <a:sysClr val="windowText" lastClr="000000"/>
              </a:solidFill>
              <a:latin typeface="Carlito"/>
              <a:cs typeface="Carlito"/>
            </a:endParaRPr>
          </a:p>
        </p:txBody>
      </p:sp>
      <p:sp>
        <p:nvSpPr>
          <p:cNvPr id="31" name="object 31">
            <a:extLst>
              <a:ext uri="{FF2B5EF4-FFF2-40B4-BE49-F238E27FC236}">
                <a16:creationId xmlns:a16="http://schemas.microsoft.com/office/drawing/2014/main" id="{E50AB53E-387A-4E31-B390-5FE450A93448}"/>
              </a:ext>
            </a:extLst>
          </p:cNvPr>
          <p:cNvSpPr txBox="1">
            <a:spLocks noGrp="1"/>
          </p:cNvSpPr>
          <p:nvPr>
            <p:ph type="title"/>
          </p:nvPr>
        </p:nvSpPr>
        <p:spPr>
          <a:xfrm>
            <a:off x="1627188" y="109538"/>
            <a:ext cx="2368550" cy="750887"/>
          </a:xfrm>
        </p:spPr>
        <p:txBody>
          <a:bodyPr tIns="60325" rtlCol="0"/>
          <a:lstStyle/>
          <a:p>
            <a:pPr marL="12700" eaLnBrk="1" fontAlgn="auto" hangingPunct="1">
              <a:spcBef>
                <a:spcPts val="475"/>
              </a:spcBef>
              <a:spcAft>
                <a:spcPts val="0"/>
              </a:spcAft>
              <a:defRPr/>
            </a:pPr>
            <a:r>
              <a:rPr dirty="0"/>
              <a:t>TÍTULO</a:t>
            </a:r>
            <a:r>
              <a:rPr spc="-70" dirty="0"/>
              <a:t> </a:t>
            </a:r>
            <a:r>
              <a:rPr dirty="0"/>
              <a:t>DA</a:t>
            </a:r>
            <a:r>
              <a:rPr spc="-90" dirty="0"/>
              <a:t> </a:t>
            </a:r>
            <a:r>
              <a:rPr spc="-10" dirty="0"/>
              <a:t>PÁGINA</a:t>
            </a:r>
            <a:br>
              <a:rPr spc="-10" dirty="0"/>
            </a:br>
            <a:r>
              <a:rPr sz="1800" dirty="0"/>
              <a:t>Subtítulo</a:t>
            </a:r>
            <a:r>
              <a:rPr sz="1800" spc="-20" dirty="0"/>
              <a:t> </a:t>
            </a:r>
            <a:r>
              <a:rPr sz="1800" dirty="0"/>
              <a:t>da</a:t>
            </a:r>
            <a:r>
              <a:rPr sz="1800" spc="-30" dirty="0"/>
              <a:t> </a:t>
            </a:r>
            <a:r>
              <a:rPr sz="1800" spc="-10" dirty="0"/>
              <a:t>página</a:t>
            </a:r>
            <a:endParaRPr sz="1800"/>
          </a:p>
        </p:txBody>
      </p:sp>
      <p:pic>
        <p:nvPicPr>
          <p:cNvPr id="31768" name="object 32">
            <a:extLst>
              <a:ext uri="{FF2B5EF4-FFF2-40B4-BE49-F238E27FC236}">
                <a16:creationId xmlns:a16="http://schemas.microsoft.com/office/drawing/2014/main" id="{7E7A7A1B-2AAA-46DA-A019-62FDAC7AE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9688"/>
            <a:ext cx="9604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object 2">
            <a:extLst>
              <a:ext uri="{FF2B5EF4-FFF2-40B4-BE49-F238E27FC236}">
                <a16:creationId xmlns:a16="http://schemas.microsoft.com/office/drawing/2014/main" id="{BF31FE9C-CE8B-4E08-9100-3AE184EA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object 3">
            <a:extLst>
              <a:ext uri="{FF2B5EF4-FFF2-40B4-BE49-F238E27FC236}">
                <a16:creationId xmlns:a16="http://schemas.microsoft.com/office/drawing/2014/main" id="{D6655256-8B15-4BAF-A150-7E89BBC2E8BE}"/>
              </a:ext>
            </a:extLst>
          </p:cNvPr>
          <p:cNvSpPr>
            <a:spLocks/>
          </p:cNvSpPr>
          <p:nvPr/>
        </p:nvSpPr>
        <p:spPr bwMode="auto">
          <a:xfrm>
            <a:off x="4265613" y="1966913"/>
            <a:ext cx="3652837" cy="4094162"/>
          </a:xfrm>
          <a:custGeom>
            <a:avLst/>
            <a:gdLst>
              <a:gd name="T0" fmla="*/ 165252 w 3653154"/>
              <a:gd name="T1" fmla="*/ 1283423 h 4093845"/>
              <a:gd name="T2" fmla="*/ 63576 w 3653154"/>
              <a:gd name="T3" fmla="*/ 1563814 h 4093845"/>
              <a:gd name="T4" fmla="*/ 9893 w 3653154"/>
              <a:gd name="T5" fmla="*/ 1851012 h 4093845"/>
              <a:gd name="T6" fmla="*/ 2667 w 3653154"/>
              <a:gd name="T7" fmla="*/ 2139531 h 4093845"/>
              <a:gd name="T8" fmla="*/ 40360 w 3653154"/>
              <a:gd name="T9" fmla="*/ 2423922 h 4093845"/>
              <a:gd name="T10" fmla="*/ 121450 w 3653154"/>
              <a:gd name="T11" fmla="*/ 2698724 h 4093845"/>
              <a:gd name="T12" fmla="*/ 693394 w 3653154"/>
              <a:gd name="T13" fmla="*/ 2359025 h 4093845"/>
              <a:gd name="T14" fmla="*/ 752716 w 3653154"/>
              <a:gd name="T15" fmla="*/ 2146427 h 4093845"/>
              <a:gd name="T16" fmla="*/ 764120 w 3653154"/>
              <a:gd name="T17" fmla="*/ 1852714 h 4093845"/>
              <a:gd name="T18" fmla="*/ 858164 w 3653154"/>
              <a:gd name="T19" fmla="*/ 1564398 h 4093845"/>
              <a:gd name="T20" fmla="*/ 1374228 w 3653154"/>
              <a:gd name="T21" fmla="*/ 3035643 h 4093845"/>
              <a:gd name="T22" fmla="*/ 1125181 w 3653154"/>
              <a:gd name="T23" fmla="*/ 2914421 h 4093845"/>
              <a:gd name="T24" fmla="*/ 928014 w 3653154"/>
              <a:gd name="T25" fmla="*/ 2697607 h 4093845"/>
              <a:gd name="T26" fmla="*/ 259232 w 3653154"/>
              <a:gd name="T27" fmla="*/ 3034919 h 4093845"/>
              <a:gd name="T28" fmla="*/ 436892 w 3653154"/>
              <a:gd name="T29" fmla="*/ 3290773 h 4093845"/>
              <a:gd name="T30" fmla="*/ 649732 w 3653154"/>
              <a:gd name="T31" fmla="*/ 3491776 h 4093845"/>
              <a:gd name="T32" fmla="*/ 892873 w 3653154"/>
              <a:gd name="T33" fmla="*/ 3644722 h 4093845"/>
              <a:gd name="T34" fmla="*/ 1161478 w 3653154"/>
              <a:gd name="T35" fmla="*/ 3756380 h 4093845"/>
              <a:gd name="T36" fmla="*/ 1450670 w 3653154"/>
              <a:gd name="T37" fmla="*/ 3833545 h 4093845"/>
              <a:gd name="T38" fmla="*/ 1565173 w 3653154"/>
              <a:gd name="T39" fmla="*/ 3091688 h 4093845"/>
              <a:gd name="T40" fmla="*/ 1673136 w 3653154"/>
              <a:gd name="T41" fmla="*/ 213131 h 4093845"/>
              <a:gd name="T42" fmla="*/ 1379181 w 3653154"/>
              <a:gd name="T43" fmla="*/ 264706 h 4093845"/>
              <a:gd name="T44" fmla="*/ 1103363 w 3653154"/>
              <a:gd name="T45" fmla="*/ 361353 h 4093845"/>
              <a:gd name="T46" fmla="*/ 849642 w 3653154"/>
              <a:gd name="T47" fmla="*/ 499071 h 4093845"/>
              <a:gd name="T48" fmla="*/ 622020 w 3653154"/>
              <a:gd name="T49" fmla="*/ 673874 h 4093845"/>
              <a:gd name="T50" fmla="*/ 424459 w 3653154"/>
              <a:gd name="T51" fmla="*/ 881773 h 4093845"/>
              <a:gd name="T52" fmla="*/ 1036472 w 3653154"/>
              <a:gd name="T53" fmla="*/ 1315212 h 4093845"/>
              <a:gd name="T54" fmla="*/ 1258265 w 3653154"/>
              <a:gd name="T55" fmla="*/ 1126172 h 4093845"/>
              <a:gd name="T56" fmla="*/ 1525371 w 3653154"/>
              <a:gd name="T57" fmla="*/ 1001458 h 4093845"/>
              <a:gd name="T58" fmla="*/ 1774469 w 3653154"/>
              <a:gd name="T59" fmla="*/ 1212723 h 4093845"/>
              <a:gd name="T60" fmla="*/ 2658897 w 3653154"/>
              <a:gd name="T61" fmla="*/ 3004401 h 4093845"/>
              <a:gd name="T62" fmla="*/ 2460828 w 3653154"/>
              <a:gd name="T63" fmla="*/ 2936087 h 4093845"/>
              <a:gd name="T64" fmla="*/ 2202357 w 3653154"/>
              <a:gd name="T65" fmla="*/ 3073717 h 4093845"/>
              <a:gd name="T66" fmla="*/ 1909089 w 3653154"/>
              <a:gd name="T67" fmla="*/ 3137230 h 4093845"/>
              <a:gd name="T68" fmla="*/ 1825548 w 3653154"/>
              <a:gd name="T69" fmla="*/ 3939629 h 4093845"/>
              <a:gd name="T70" fmla="*/ 2078685 w 3653154"/>
              <a:gd name="T71" fmla="*/ 3871328 h 4093845"/>
              <a:gd name="T72" fmla="*/ 2366734 w 3653154"/>
              <a:gd name="T73" fmla="*/ 3807383 h 4093845"/>
              <a:gd name="T74" fmla="*/ 2636443 w 3653154"/>
              <a:gd name="T75" fmla="*/ 3699878 h 4093845"/>
              <a:gd name="T76" fmla="*/ 2883598 w 3653154"/>
              <a:gd name="T77" fmla="*/ 3552685 h 4093845"/>
              <a:gd name="T78" fmla="*/ 3103981 w 3653154"/>
              <a:gd name="T79" fmla="*/ 3369640 h 4093845"/>
              <a:gd name="T80" fmla="*/ 3545370 w 3653154"/>
              <a:gd name="T81" fmla="*/ 1038199 h 4093845"/>
              <a:gd name="T82" fmla="*/ 3296742 w 3653154"/>
              <a:gd name="T83" fmla="*/ 943267 h 4093845"/>
              <a:gd name="T84" fmla="*/ 3099981 w 3653154"/>
              <a:gd name="T85" fmla="*/ 721588 h 4093845"/>
              <a:gd name="T86" fmla="*/ 2874391 w 3653154"/>
              <a:gd name="T87" fmla="*/ 537895 h 4093845"/>
              <a:gd name="T88" fmla="*/ 2625356 w 3653154"/>
              <a:gd name="T89" fmla="*/ 393801 h 4093845"/>
              <a:gd name="T90" fmla="*/ 2358288 w 3653154"/>
              <a:gd name="T91" fmla="*/ 290893 h 4093845"/>
              <a:gd name="T92" fmla="*/ 2242718 w 3653154"/>
              <a:gd name="T93" fmla="*/ 387273 h 4093845"/>
              <a:gd name="T94" fmla="*/ 2084857 w 3653154"/>
              <a:gd name="T95" fmla="*/ 991489 h 4093845"/>
              <a:gd name="T96" fmla="*/ 2356548 w 3653154"/>
              <a:gd name="T97" fmla="*/ 1095794 h 4093845"/>
              <a:gd name="T98" fmla="*/ 2593644 w 3653154"/>
              <a:gd name="T99" fmla="*/ 1271701 h 4093845"/>
              <a:gd name="T100" fmla="*/ 2618143 w 3653154"/>
              <a:gd name="T101" fmla="*/ 1542872 h 4093845"/>
              <a:gd name="T102" fmla="*/ 3652850 w 3653154"/>
              <a:gd name="T103" fmla="*/ 2040623 h 4093845"/>
              <a:gd name="T104" fmla="*/ 3625951 w 3653154"/>
              <a:gd name="T105" fmla="*/ 1755216 h 4093845"/>
              <a:gd name="T106" fmla="*/ 3555034 w 3653154"/>
              <a:gd name="T107" fmla="*/ 1478026 h 4093845"/>
              <a:gd name="T108" fmla="*/ 3050248 w 3653154"/>
              <a:gd name="T109" fmla="*/ 1786763 h 4093845"/>
              <a:gd name="T110" fmla="*/ 2895384 w 3653154"/>
              <a:gd name="T111" fmla="*/ 1928253 h 4093845"/>
              <a:gd name="T112" fmla="*/ 2893199 w 3653154"/>
              <a:gd name="T113" fmla="*/ 2221369 h 4093845"/>
              <a:gd name="T114" fmla="*/ 2809341 w 3653154"/>
              <a:gd name="T115" fmla="*/ 2509888 h 4093845"/>
              <a:gd name="T116" fmla="*/ 3520262 w 3653154"/>
              <a:gd name="T117" fmla="*/ 2991218 h 4093845"/>
              <a:gd name="T118" fmla="*/ 3518446 w 3653154"/>
              <a:gd name="T119" fmla="*/ 2754934 h 4093845"/>
              <a:gd name="T120" fmla="*/ 3607625 w 3653154"/>
              <a:gd name="T121" fmla="*/ 2472410 h 4093845"/>
              <a:gd name="T122" fmla="*/ 3649357 w 3653154"/>
              <a:gd name="T123" fmla="*/ 2184730 h 4093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3154" h="4093845">
                <a:moveTo>
                  <a:pt x="1080541" y="1692021"/>
                </a:moveTo>
                <a:lnTo>
                  <a:pt x="839241" y="940308"/>
                </a:lnTo>
                <a:lnTo>
                  <a:pt x="31902" y="1090041"/>
                </a:lnTo>
                <a:lnTo>
                  <a:pt x="210083" y="1192403"/>
                </a:lnTo>
                <a:lnTo>
                  <a:pt x="186969" y="1237729"/>
                </a:lnTo>
                <a:lnTo>
                  <a:pt x="165252" y="1283423"/>
                </a:lnTo>
                <a:lnTo>
                  <a:pt x="144907" y="1329448"/>
                </a:lnTo>
                <a:lnTo>
                  <a:pt x="125933" y="1375791"/>
                </a:lnTo>
                <a:lnTo>
                  <a:pt x="108318" y="1422425"/>
                </a:lnTo>
                <a:lnTo>
                  <a:pt x="92062" y="1469326"/>
                </a:lnTo>
                <a:lnTo>
                  <a:pt x="77152" y="1516468"/>
                </a:lnTo>
                <a:lnTo>
                  <a:pt x="63576" y="1563814"/>
                </a:lnTo>
                <a:lnTo>
                  <a:pt x="51346" y="1611363"/>
                </a:lnTo>
                <a:lnTo>
                  <a:pt x="40424" y="1659064"/>
                </a:lnTo>
                <a:lnTo>
                  <a:pt x="30835" y="1706905"/>
                </a:lnTo>
                <a:lnTo>
                  <a:pt x="22555" y="1754860"/>
                </a:lnTo>
                <a:lnTo>
                  <a:pt x="15570" y="1802904"/>
                </a:lnTo>
                <a:lnTo>
                  <a:pt x="9893" y="1851012"/>
                </a:lnTo>
                <a:lnTo>
                  <a:pt x="5499" y="1899158"/>
                </a:lnTo>
                <a:lnTo>
                  <a:pt x="2400" y="1947303"/>
                </a:lnTo>
                <a:lnTo>
                  <a:pt x="558" y="1995449"/>
                </a:lnTo>
                <a:lnTo>
                  <a:pt x="0" y="2043544"/>
                </a:lnTo>
                <a:lnTo>
                  <a:pt x="711" y="2091588"/>
                </a:lnTo>
                <a:lnTo>
                  <a:pt x="2667" y="2139531"/>
                </a:lnTo>
                <a:lnTo>
                  <a:pt x="5867" y="2187371"/>
                </a:lnTo>
                <a:lnTo>
                  <a:pt x="10312" y="2235060"/>
                </a:lnTo>
                <a:lnTo>
                  <a:pt x="15989" y="2282583"/>
                </a:lnTo>
                <a:lnTo>
                  <a:pt x="22898" y="2329929"/>
                </a:lnTo>
                <a:lnTo>
                  <a:pt x="31026" y="2377046"/>
                </a:lnTo>
                <a:lnTo>
                  <a:pt x="40360" y="2423922"/>
                </a:lnTo>
                <a:lnTo>
                  <a:pt x="50901" y="2470543"/>
                </a:lnTo>
                <a:lnTo>
                  <a:pt x="62649" y="2516860"/>
                </a:lnTo>
                <a:lnTo>
                  <a:pt x="75577" y="2562860"/>
                </a:lnTo>
                <a:lnTo>
                  <a:pt x="89700" y="2608529"/>
                </a:lnTo>
                <a:lnTo>
                  <a:pt x="104990" y="2653817"/>
                </a:lnTo>
                <a:lnTo>
                  <a:pt x="121450" y="2698724"/>
                </a:lnTo>
                <a:lnTo>
                  <a:pt x="139090" y="2743200"/>
                </a:lnTo>
                <a:lnTo>
                  <a:pt x="205028" y="2565108"/>
                </a:lnTo>
                <a:lnTo>
                  <a:pt x="314223" y="2267204"/>
                </a:lnTo>
                <a:lnTo>
                  <a:pt x="494804" y="2311616"/>
                </a:lnTo>
                <a:lnTo>
                  <a:pt x="605917" y="2338565"/>
                </a:lnTo>
                <a:lnTo>
                  <a:pt x="693394" y="2359025"/>
                </a:lnTo>
                <a:lnTo>
                  <a:pt x="803046" y="2383917"/>
                </a:lnTo>
                <a:lnTo>
                  <a:pt x="788771" y="2337435"/>
                </a:lnTo>
                <a:lnTo>
                  <a:pt x="776579" y="2290381"/>
                </a:lnTo>
                <a:lnTo>
                  <a:pt x="766495" y="2242807"/>
                </a:lnTo>
                <a:lnTo>
                  <a:pt x="758532" y="2194801"/>
                </a:lnTo>
                <a:lnTo>
                  <a:pt x="752716" y="2146427"/>
                </a:lnTo>
                <a:lnTo>
                  <a:pt x="749071" y="2097773"/>
                </a:lnTo>
                <a:lnTo>
                  <a:pt x="747623" y="2048903"/>
                </a:lnTo>
                <a:lnTo>
                  <a:pt x="748372" y="1999881"/>
                </a:lnTo>
                <a:lnTo>
                  <a:pt x="751357" y="1950796"/>
                </a:lnTo>
                <a:lnTo>
                  <a:pt x="756602" y="1901723"/>
                </a:lnTo>
                <a:lnTo>
                  <a:pt x="764120" y="1852714"/>
                </a:lnTo>
                <a:lnTo>
                  <a:pt x="773925" y="1803857"/>
                </a:lnTo>
                <a:lnTo>
                  <a:pt x="786053" y="1755228"/>
                </a:lnTo>
                <a:lnTo>
                  <a:pt x="800519" y="1706892"/>
                </a:lnTo>
                <a:lnTo>
                  <a:pt x="817346" y="1658924"/>
                </a:lnTo>
                <a:lnTo>
                  <a:pt x="836549" y="1611401"/>
                </a:lnTo>
                <a:lnTo>
                  <a:pt x="858164" y="1564398"/>
                </a:lnTo>
                <a:lnTo>
                  <a:pt x="1080541" y="1692021"/>
                </a:lnTo>
                <a:close/>
              </a:path>
              <a:path w="3653154" h="4093845">
                <a:moveTo>
                  <a:pt x="1565173" y="3091688"/>
                </a:moveTo>
                <a:lnTo>
                  <a:pt x="1515732" y="3078340"/>
                </a:lnTo>
                <a:lnTo>
                  <a:pt x="1467396" y="3064726"/>
                </a:lnTo>
                <a:lnTo>
                  <a:pt x="1420215" y="3050578"/>
                </a:lnTo>
                <a:lnTo>
                  <a:pt x="1374228" y="3035643"/>
                </a:lnTo>
                <a:lnTo>
                  <a:pt x="1329448" y="3019641"/>
                </a:lnTo>
                <a:lnTo>
                  <a:pt x="1285938" y="3002305"/>
                </a:lnTo>
                <a:lnTo>
                  <a:pt x="1243711" y="2983395"/>
                </a:lnTo>
                <a:lnTo>
                  <a:pt x="1202817" y="2962618"/>
                </a:lnTo>
                <a:lnTo>
                  <a:pt x="1163294" y="2939719"/>
                </a:lnTo>
                <a:lnTo>
                  <a:pt x="1125181" y="2914421"/>
                </a:lnTo>
                <a:lnTo>
                  <a:pt x="1088504" y="2886481"/>
                </a:lnTo>
                <a:lnTo>
                  <a:pt x="1053299" y="2855607"/>
                </a:lnTo>
                <a:lnTo>
                  <a:pt x="1019619" y="2821559"/>
                </a:lnTo>
                <a:lnTo>
                  <a:pt x="987475" y="2784056"/>
                </a:lnTo>
                <a:lnTo>
                  <a:pt x="956932" y="2742819"/>
                </a:lnTo>
                <a:lnTo>
                  <a:pt x="928014" y="2697607"/>
                </a:lnTo>
                <a:lnTo>
                  <a:pt x="1156614" y="2582545"/>
                </a:lnTo>
                <a:lnTo>
                  <a:pt x="394868" y="2371344"/>
                </a:lnTo>
                <a:lnTo>
                  <a:pt x="74701" y="3127883"/>
                </a:lnTo>
                <a:lnTo>
                  <a:pt x="120815" y="3104502"/>
                </a:lnTo>
                <a:lnTo>
                  <a:pt x="213106" y="3058312"/>
                </a:lnTo>
                <a:lnTo>
                  <a:pt x="259232" y="3034919"/>
                </a:lnTo>
                <a:lnTo>
                  <a:pt x="286194" y="3081667"/>
                </a:lnTo>
                <a:lnTo>
                  <a:pt x="314248" y="3126714"/>
                </a:lnTo>
                <a:lnTo>
                  <a:pt x="343357" y="3170123"/>
                </a:lnTo>
                <a:lnTo>
                  <a:pt x="373532" y="3211919"/>
                </a:lnTo>
                <a:lnTo>
                  <a:pt x="404710" y="3252127"/>
                </a:lnTo>
                <a:lnTo>
                  <a:pt x="436892" y="3290773"/>
                </a:lnTo>
                <a:lnTo>
                  <a:pt x="470065" y="3327895"/>
                </a:lnTo>
                <a:lnTo>
                  <a:pt x="504177" y="3363531"/>
                </a:lnTo>
                <a:lnTo>
                  <a:pt x="539229" y="3397707"/>
                </a:lnTo>
                <a:lnTo>
                  <a:pt x="575183" y="3430447"/>
                </a:lnTo>
                <a:lnTo>
                  <a:pt x="612025" y="3461791"/>
                </a:lnTo>
                <a:lnTo>
                  <a:pt x="649732" y="3491776"/>
                </a:lnTo>
                <a:lnTo>
                  <a:pt x="688289" y="3520414"/>
                </a:lnTo>
                <a:lnTo>
                  <a:pt x="727659" y="3547757"/>
                </a:lnTo>
                <a:lnTo>
                  <a:pt x="767816" y="3573830"/>
                </a:lnTo>
                <a:lnTo>
                  <a:pt x="808761" y="3598659"/>
                </a:lnTo>
                <a:lnTo>
                  <a:pt x="850455" y="3622281"/>
                </a:lnTo>
                <a:lnTo>
                  <a:pt x="892873" y="3644722"/>
                </a:lnTo>
                <a:lnTo>
                  <a:pt x="936002" y="3666007"/>
                </a:lnTo>
                <a:lnTo>
                  <a:pt x="979817" y="3686187"/>
                </a:lnTo>
                <a:lnTo>
                  <a:pt x="1024293" y="3705288"/>
                </a:lnTo>
                <a:lnTo>
                  <a:pt x="1069416" y="3723322"/>
                </a:lnTo>
                <a:lnTo>
                  <a:pt x="1115148" y="3740353"/>
                </a:lnTo>
                <a:lnTo>
                  <a:pt x="1161478" y="3756380"/>
                </a:lnTo>
                <a:lnTo>
                  <a:pt x="1208379" y="3771455"/>
                </a:lnTo>
                <a:lnTo>
                  <a:pt x="1255826" y="3785603"/>
                </a:lnTo>
                <a:lnTo>
                  <a:pt x="1303794" y="3798849"/>
                </a:lnTo>
                <a:lnTo>
                  <a:pt x="1352283" y="3811244"/>
                </a:lnTo>
                <a:lnTo>
                  <a:pt x="1401241" y="3822801"/>
                </a:lnTo>
                <a:lnTo>
                  <a:pt x="1450670" y="3833545"/>
                </a:lnTo>
                <a:lnTo>
                  <a:pt x="1500530" y="3843528"/>
                </a:lnTo>
                <a:lnTo>
                  <a:pt x="1388249" y="3690645"/>
                </a:lnTo>
                <a:lnTo>
                  <a:pt x="1199286" y="3435350"/>
                </a:lnTo>
                <a:lnTo>
                  <a:pt x="1418844" y="3230372"/>
                </a:lnTo>
                <a:lnTo>
                  <a:pt x="1484007" y="3168853"/>
                </a:lnTo>
                <a:lnTo>
                  <a:pt x="1565173" y="3091688"/>
                </a:lnTo>
                <a:close/>
              </a:path>
              <a:path w="3653154" h="4093845">
                <a:moveTo>
                  <a:pt x="2305837" y="626110"/>
                </a:moveTo>
                <a:lnTo>
                  <a:pt x="1841207" y="78130"/>
                </a:lnTo>
                <a:lnTo>
                  <a:pt x="1774469" y="0"/>
                </a:lnTo>
                <a:lnTo>
                  <a:pt x="1774469" y="206629"/>
                </a:lnTo>
                <a:lnTo>
                  <a:pt x="1723618" y="209194"/>
                </a:lnTo>
                <a:lnTo>
                  <a:pt x="1673136" y="213131"/>
                </a:lnTo>
                <a:lnTo>
                  <a:pt x="1623060" y="218427"/>
                </a:lnTo>
                <a:lnTo>
                  <a:pt x="1573390" y="225069"/>
                </a:lnTo>
                <a:lnTo>
                  <a:pt x="1524139" y="233032"/>
                </a:lnTo>
                <a:lnTo>
                  <a:pt x="1475346" y="242316"/>
                </a:lnTo>
                <a:lnTo>
                  <a:pt x="1427022" y="252882"/>
                </a:lnTo>
                <a:lnTo>
                  <a:pt x="1379181" y="264706"/>
                </a:lnTo>
                <a:lnTo>
                  <a:pt x="1331849" y="277799"/>
                </a:lnTo>
                <a:lnTo>
                  <a:pt x="1285036" y="292112"/>
                </a:lnTo>
                <a:lnTo>
                  <a:pt x="1238758" y="307657"/>
                </a:lnTo>
                <a:lnTo>
                  <a:pt x="1193038" y="324383"/>
                </a:lnTo>
                <a:lnTo>
                  <a:pt x="1147902" y="342290"/>
                </a:lnTo>
                <a:lnTo>
                  <a:pt x="1103363" y="361353"/>
                </a:lnTo>
                <a:lnTo>
                  <a:pt x="1059434" y="381571"/>
                </a:lnTo>
                <a:lnTo>
                  <a:pt x="1016139" y="402894"/>
                </a:lnTo>
                <a:lnTo>
                  <a:pt x="973493" y="425335"/>
                </a:lnTo>
                <a:lnTo>
                  <a:pt x="931519" y="448856"/>
                </a:lnTo>
                <a:lnTo>
                  <a:pt x="890231" y="473443"/>
                </a:lnTo>
                <a:lnTo>
                  <a:pt x="849642" y="499071"/>
                </a:lnTo>
                <a:lnTo>
                  <a:pt x="809790" y="525741"/>
                </a:lnTo>
                <a:lnTo>
                  <a:pt x="770674" y="553415"/>
                </a:lnTo>
                <a:lnTo>
                  <a:pt x="732320" y="582091"/>
                </a:lnTo>
                <a:lnTo>
                  <a:pt x="694753" y="611733"/>
                </a:lnTo>
                <a:lnTo>
                  <a:pt x="657974" y="642340"/>
                </a:lnTo>
                <a:lnTo>
                  <a:pt x="622020" y="673874"/>
                </a:lnTo>
                <a:lnTo>
                  <a:pt x="586892" y="706335"/>
                </a:lnTo>
                <a:lnTo>
                  <a:pt x="552627" y="739698"/>
                </a:lnTo>
                <a:lnTo>
                  <a:pt x="519226" y="773938"/>
                </a:lnTo>
                <a:lnTo>
                  <a:pt x="486727" y="809040"/>
                </a:lnTo>
                <a:lnTo>
                  <a:pt x="455129" y="844994"/>
                </a:lnTo>
                <a:lnTo>
                  <a:pt x="424459" y="881773"/>
                </a:lnTo>
                <a:lnTo>
                  <a:pt x="394741" y="919353"/>
                </a:lnTo>
                <a:lnTo>
                  <a:pt x="894613" y="834263"/>
                </a:lnTo>
                <a:lnTo>
                  <a:pt x="946467" y="1012952"/>
                </a:lnTo>
                <a:lnTo>
                  <a:pt x="978535" y="1122603"/>
                </a:lnTo>
                <a:lnTo>
                  <a:pt x="1004100" y="1208328"/>
                </a:lnTo>
                <a:lnTo>
                  <a:pt x="1036472" y="1315212"/>
                </a:lnTo>
                <a:lnTo>
                  <a:pt x="1069809" y="1279779"/>
                </a:lnTo>
                <a:lnTo>
                  <a:pt x="1104671" y="1245831"/>
                </a:lnTo>
                <a:lnTo>
                  <a:pt x="1140993" y="1213434"/>
                </a:lnTo>
                <a:lnTo>
                  <a:pt x="1178737" y="1182662"/>
                </a:lnTo>
                <a:lnTo>
                  <a:pt x="1217841" y="1153553"/>
                </a:lnTo>
                <a:lnTo>
                  <a:pt x="1258265" y="1126172"/>
                </a:lnTo>
                <a:lnTo>
                  <a:pt x="1299933" y="1100582"/>
                </a:lnTo>
                <a:lnTo>
                  <a:pt x="1342821" y="1076845"/>
                </a:lnTo>
                <a:lnTo>
                  <a:pt x="1386852" y="1055001"/>
                </a:lnTo>
                <a:lnTo>
                  <a:pt x="1432001" y="1035113"/>
                </a:lnTo>
                <a:lnTo>
                  <a:pt x="1478191" y="1017244"/>
                </a:lnTo>
                <a:lnTo>
                  <a:pt x="1525371" y="1001458"/>
                </a:lnTo>
                <a:lnTo>
                  <a:pt x="1573504" y="987806"/>
                </a:lnTo>
                <a:lnTo>
                  <a:pt x="1622539" y="976337"/>
                </a:lnTo>
                <a:lnTo>
                  <a:pt x="1672412" y="967130"/>
                </a:lnTo>
                <a:lnTo>
                  <a:pt x="1723059" y="960221"/>
                </a:lnTo>
                <a:lnTo>
                  <a:pt x="1774469" y="955675"/>
                </a:lnTo>
                <a:lnTo>
                  <a:pt x="1774469" y="1212723"/>
                </a:lnTo>
                <a:lnTo>
                  <a:pt x="2305837" y="626110"/>
                </a:lnTo>
                <a:close/>
              </a:path>
              <a:path w="3653154" h="4093845">
                <a:moveTo>
                  <a:pt x="3233953" y="3229610"/>
                </a:moveTo>
                <a:lnTo>
                  <a:pt x="3045637" y="3253943"/>
                </a:lnTo>
                <a:lnTo>
                  <a:pt x="2731033" y="3295777"/>
                </a:lnTo>
                <a:lnTo>
                  <a:pt x="2686532" y="3115297"/>
                </a:lnTo>
                <a:lnTo>
                  <a:pt x="2658897" y="3004401"/>
                </a:lnTo>
                <a:lnTo>
                  <a:pt x="2636583" y="2917431"/>
                </a:lnTo>
                <a:lnTo>
                  <a:pt x="2608097" y="2808732"/>
                </a:lnTo>
                <a:lnTo>
                  <a:pt x="2573401" y="2843009"/>
                </a:lnTo>
                <a:lnTo>
                  <a:pt x="2537244" y="2875699"/>
                </a:lnTo>
                <a:lnTo>
                  <a:pt x="2499703" y="2906738"/>
                </a:lnTo>
                <a:lnTo>
                  <a:pt x="2460828" y="2936087"/>
                </a:lnTo>
                <a:lnTo>
                  <a:pt x="2420658" y="2963697"/>
                </a:lnTo>
                <a:lnTo>
                  <a:pt x="2379243" y="2989503"/>
                </a:lnTo>
                <a:lnTo>
                  <a:pt x="2336660" y="3013456"/>
                </a:lnTo>
                <a:lnTo>
                  <a:pt x="2292947" y="3035516"/>
                </a:lnTo>
                <a:lnTo>
                  <a:pt x="2248154" y="3055620"/>
                </a:lnTo>
                <a:lnTo>
                  <a:pt x="2202357" y="3073717"/>
                </a:lnTo>
                <a:lnTo>
                  <a:pt x="2155583" y="3089745"/>
                </a:lnTo>
                <a:lnTo>
                  <a:pt x="2107895" y="3103676"/>
                </a:lnTo>
                <a:lnTo>
                  <a:pt x="2059343" y="3115437"/>
                </a:lnTo>
                <a:lnTo>
                  <a:pt x="2009990" y="3124987"/>
                </a:lnTo>
                <a:lnTo>
                  <a:pt x="1959889" y="3132277"/>
                </a:lnTo>
                <a:lnTo>
                  <a:pt x="1909089" y="3137230"/>
                </a:lnTo>
                <a:lnTo>
                  <a:pt x="1857654" y="3139821"/>
                </a:lnTo>
                <a:lnTo>
                  <a:pt x="1867179" y="2884424"/>
                </a:lnTo>
                <a:lnTo>
                  <a:pt x="1312189" y="3447161"/>
                </a:lnTo>
                <a:lnTo>
                  <a:pt x="1819808" y="4093464"/>
                </a:lnTo>
                <a:lnTo>
                  <a:pt x="1821929" y="4042384"/>
                </a:lnTo>
                <a:lnTo>
                  <a:pt x="1825548" y="3939629"/>
                </a:lnTo>
                <a:lnTo>
                  <a:pt x="1827682" y="3888536"/>
                </a:lnTo>
                <a:lnTo>
                  <a:pt x="1878545" y="3887838"/>
                </a:lnTo>
                <a:lnTo>
                  <a:pt x="1929104" y="3885755"/>
                </a:lnTo>
                <a:lnTo>
                  <a:pt x="1979320" y="3882288"/>
                </a:lnTo>
                <a:lnTo>
                  <a:pt x="2029193" y="3877475"/>
                </a:lnTo>
                <a:lnTo>
                  <a:pt x="2078685" y="3871328"/>
                </a:lnTo>
                <a:lnTo>
                  <a:pt x="2127783" y="3863860"/>
                </a:lnTo>
                <a:lnTo>
                  <a:pt x="2176475" y="3855097"/>
                </a:lnTo>
                <a:lnTo>
                  <a:pt x="2224735" y="3845052"/>
                </a:lnTo>
                <a:lnTo>
                  <a:pt x="2272550" y="3833736"/>
                </a:lnTo>
                <a:lnTo>
                  <a:pt x="2319883" y="3821176"/>
                </a:lnTo>
                <a:lnTo>
                  <a:pt x="2366734" y="3807383"/>
                </a:lnTo>
                <a:lnTo>
                  <a:pt x="2413076" y="3792397"/>
                </a:lnTo>
                <a:lnTo>
                  <a:pt x="2458885" y="3776205"/>
                </a:lnTo>
                <a:lnTo>
                  <a:pt x="2504148" y="3758844"/>
                </a:lnTo>
                <a:lnTo>
                  <a:pt x="2548839" y="3740327"/>
                </a:lnTo>
                <a:lnTo>
                  <a:pt x="2592946" y="3720668"/>
                </a:lnTo>
                <a:lnTo>
                  <a:pt x="2636443" y="3699878"/>
                </a:lnTo>
                <a:lnTo>
                  <a:pt x="2679319" y="3678009"/>
                </a:lnTo>
                <a:lnTo>
                  <a:pt x="2721546" y="3655034"/>
                </a:lnTo>
                <a:lnTo>
                  <a:pt x="2763113" y="3631006"/>
                </a:lnTo>
                <a:lnTo>
                  <a:pt x="2803982" y="3605923"/>
                </a:lnTo>
                <a:lnTo>
                  <a:pt x="2844152" y="3579812"/>
                </a:lnTo>
                <a:lnTo>
                  <a:pt x="2883598" y="3552685"/>
                </a:lnTo>
                <a:lnTo>
                  <a:pt x="2922308" y="3524554"/>
                </a:lnTo>
                <a:lnTo>
                  <a:pt x="2960243" y="3495459"/>
                </a:lnTo>
                <a:lnTo>
                  <a:pt x="2997403" y="3465398"/>
                </a:lnTo>
                <a:lnTo>
                  <a:pt x="3033763" y="3434397"/>
                </a:lnTo>
                <a:lnTo>
                  <a:pt x="3069298" y="3402469"/>
                </a:lnTo>
                <a:lnTo>
                  <a:pt x="3103981" y="3369640"/>
                </a:lnTo>
                <a:lnTo>
                  <a:pt x="3137814" y="3335921"/>
                </a:lnTo>
                <a:lnTo>
                  <a:pt x="3170771" y="3301339"/>
                </a:lnTo>
                <a:lnTo>
                  <a:pt x="3202813" y="3265894"/>
                </a:lnTo>
                <a:lnTo>
                  <a:pt x="3233953" y="3229610"/>
                </a:lnTo>
                <a:close/>
              </a:path>
              <a:path w="3653154" h="4093845">
                <a:moveTo>
                  <a:pt x="3590569" y="1013587"/>
                </a:moveTo>
                <a:lnTo>
                  <a:pt x="3545370" y="1038199"/>
                </a:lnTo>
                <a:lnTo>
                  <a:pt x="3454400" y="1086777"/>
                </a:lnTo>
                <a:lnTo>
                  <a:pt x="3409213" y="1111377"/>
                </a:lnTo>
                <a:lnTo>
                  <a:pt x="3382607" y="1067866"/>
                </a:lnTo>
                <a:lnTo>
                  <a:pt x="3354971" y="1025334"/>
                </a:lnTo>
                <a:lnTo>
                  <a:pt x="3326346" y="983805"/>
                </a:lnTo>
                <a:lnTo>
                  <a:pt x="3296742" y="943267"/>
                </a:lnTo>
                <a:lnTo>
                  <a:pt x="3266173" y="903757"/>
                </a:lnTo>
                <a:lnTo>
                  <a:pt x="3234690" y="865251"/>
                </a:lnTo>
                <a:lnTo>
                  <a:pt x="3202305" y="827773"/>
                </a:lnTo>
                <a:lnTo>
                  <a:pt x="3169043" y="791337"/>
                </a:lnTo>
                <a:lnTo>
                  <a:pt x="3134931" y="755942"/>
                </a:lnTo>
                <a:lnTo>
                  <a:pt x="3099981" y="721588"/>
                </a:lnTo>
                <a:lnTo>
                  <a:pt x="3064243" y="688289"/>
                </a:lnTo>
                <a:lnTo>
                  <a:pt x="3027718" y="656056"/>
                </a:lnTo>
                <a:lnTo>
                  <a:pt x="2990456" y="624890"/>
                </a:lnTo>
                <a:lnTo>
                  <a:pt x="2952458" y="594804"/>
                </a:lnTo>
                <a:lnTo>
                  <a:pt x="2913761" y="565810"/>
                </a:lnTo>
                <a:lnTo>
                  <a:pt x="2874391" y="537895"/>
                </a:lnTo>
                <a:lnTo>
                  <a:pt x="2834360" y="511086"/>
                </a:lnTo>
                <a:lnTo>
                  <a:pt x="2793708" y="485394"/>
                </a:lnTo>
                <a:lnTo>
                  <a:pt x="2752458" y="460806"/>
                </a:lnTo>
                <a:lnTo>
                  <a:pt x="2710637" y="437337"/>
                </a:lnTo>
                <a:lnTo>
                  <a:pt x="2668257" y="414997"/>
                </a:lnTo>
                <a:lnTo>
                  <a:pt x="2625356" y="393801"/>
                </a:lnTo>
                <a:lnTo>
                  <a:pt x="2581948" y="373748"/>
                </a:lnTo>
                <a:lnTo>
                  <a:pt x="2538069" y="354850"/>
                </a:lnTo>
                <a:lnTo>
                  <a:pt x="2493734" y="337108"/>
                </a:lnTo>
                <a:lnTo>
                  <a:pt x="2448979" y="320522"/>
                </a:lnTo>
                <a:lnTo>
                  <a:pt x="2403830" y="305117"/>
                </a:lnTo>
                <a:lnTo>
                  <a:pt x="2358288" y="290893"/>
                </a:lnTo>
                <a:lnTo>
                  <a:pt x="2312403" y="277863"/>
                </a:lnTo>
                <a:lnTo>
                  <a:pt x="2266200" y="266026"/>
                </a:lnTo>
                <a:lnTo>
                  <a:pt x="2219693" y="255384"/>
                </a:lnTo>
                <a:lnTo>
                  <a:pt x="2172906" y="245960"/>
                </a:lnTo>
                <a:lnTo>
                  <a:pt x="2125878" y="237744"/>
                </a:lnTo>
                <a:lnTo>
                  <a:pt x="2242718" y="387273"/>
                </a:lnTo>
                <a:lnTo>
                  <a:pt x="2343010" y="514756"/>
                </a:lnTo>
                <a:lnTo>
                  <a:pt x="2439568" y="636778"/>
                </a:lnTo>
                <a:lnTo>
                  <a:pt x="2307221" y="767346"/>
                </a:lnTo>
                <a:lnTo>
                  <a:pt x="2226157" y="847813"/>
                </a:lnTo>
                <a:lnTo>
                  <a:pt x="2163114" y="911440"/>
                </a:lnTo>
                <a:lnTo>
                  <a:pt x="2084857" y="991489"/>
                </a:lnTo>
                <a:lnTo>
                  <a:pt x="2131872" y="1003693"/>
                </a:lnTo>
                <a:lnTo>
                  <a:pt x="2178291" y="1017993"/>
                </a:lnTo>
                <a:lnTo>
                  <a:pt x="2224036" y="1034376"/>
                </a:lnTo>
                <a:lnTo>
                  <a:pt x="2269045" y="1052830"/>
                </a:lnTo>
                <a:lnTo>
                  <a:pt x="2313241" y="1073302"/>
                </a:lnTo>
                <a:lnTo>
                  <a:pt x="2356548" y="1095794"/>
                </a:lnTo>
                <a:lnTo>
                  <a:pt x="2398903" y="1120279"/>
                </a:lnTo>
                <a:lnTo>
                  <a:pt x="2440203" y="1146721"/>
                </a:lnTo>
                <a:lnTo>
                  <a:pt x="2480411" y="1175105"/>
                </a:lnTo>
                <a:lnTo>
                  <a:pt x="2519438" y="1205420"/>
                </a:lnTo>
                <a:lnTo>
                  <a:pt x="2557208" y="1237627"/>
                </a:lnTo>
                <a:lnTo>
                  <a:pt x="2593644" y="1271701"/>
                </a:lnTo>
                <a:lnTo>
                  <a:pt x="2628684" y="1307630"/>
                </a:lnTo>
                <a:lnTo>
                  <a:pt x="2662250" y="1345387"/>
                </a:lnTo>
                <a:lnTo>
                  <a:pt x="2694267" y="1384947"/>
                </a:lnTo>
                <a:lnTo>
                  <a:pt x="2724670" y="1426298"/>
                </a:lnTo>
                <a:lnTo>
                  <a:pt x="2753385" y="1469390"/>
                </a:lnTo>
                <a:lnTo>
                  <a:pt x="2618143" y="1542872"/>
                </a:lnTo>
                <a:lnTo>
                  <a:pt x="2573147" y="1567002"/>
                </a:lnTo>
                <a:lnTo>
                  <a:pt x="2527960" y="1590802"/>
                </a:lnTo>
                <a:lnTo>
                  <a:pt x="3292627" y="1780032"/>
                </a:lnTo>
                <a:lnTo>
                  <a:pt x="3590569" y="1013587"/>
                </a:lnTo>
                <a:close/>
              </a:path>
              <a:path w="3653154" h="4093845">
                <a:moveTo>
                  <a:pt x="3652951" y="2088603"/>
                </a:moveTo>
                <a:lnTo>
                  <a:pt x="3652850" y="2040623"/>
                </a:lnTo>
                <a:lnTo>
                  <a:pt x="3651478" y="1992706"/>
                </a:lnTo>
                <a:lnTo>
                  <a:pt x="3648862" y="1944903"/>
                </a:lnTo>
                <a:lnTo>
                  <a:pt x="3644989" y="1897227"/>
                </a:lnTo>
                <a:lnTo>
                  <a:pt x="3639883" y="1849704"/>
                </a:lnTo>
                <a:lnTo>
                  <a:pt x="3633533" y="1802358"/>
                </a:lnTo>
                <a:lnTo>
                  <a:pt x="3625951" y="1755216"/>
                </a:lnTo>
                <a:lnTo>
                  <a:pt x="3617150" y="1708302"/>
                </a:lnTo>
                <a:lnTo>
                  <a:pt x="3607143" y="1661642"/>
                </a:lnTo>
                <a:lnTo>
                  <a:pt x="3595916" y="1615262"/>
                </a:lnTo>
                <a:lnTo>
                  <a:pt x="3583482" y="1569173"/>
                </a:lnTo>
                <a:lnTo>
                  <a:pt x="3569855" y="1523428"/>
                </a:lnTo>
                <a:lnTo>
                  <a:pt x="3555034" y="1478026"/>
                </a:lnTo>
                <a:lnTo>
                  <a:pt x="3539032" y="1432991"/>
                </a:lnTo>
                <a:lnTo>
                  <a:pt x="3521862" y="1388364"/>
                </a:lnTo>
                <a:lnTo>
                  <a:pt x="3453600" y="1565338"/>
                </a:lnTo>
                <a:lnTo>
                  <a:pt x="3340506" y="1861185"/>
                </a:lnTo>
                <a:lnTo>
                  <a:pt x="3160865" y="1814982"/>
                </a:lnTo>
                <a:lnTo>
                  <a:pt x="3050248" y="1786763"/>
                </a:lnTo>
                <a:lnTo>
                  <a:pt x="2962948" y="1765033"/>
                </a:lnTo>
                <a:lnTo>
                  <a:pt x="2853334" y="1738249"/>
                </a:lnTo>
                <a:lnTo>
                  <a:pt x="2867025" y="1785010"/>
                </a:lnTo>
                <a:lnTo>
                  <a:pt x="2878607" y="1832317"/>
                </a:lnTo>
                <a:lnTo>
                  <a:pt x="2888069" y="1880082"/>
                </a:lnTo>
                <a:lnTo>
                  <a:pt x="2895384" y="1928253"/>
                </a:lnTo>
                <a:lnTo>
                  <a:pt x="2900527" y="1976742"/>
                </a:lnTo>
                <a:lnTo>
                  <a:pt x="2903499" y="2025472"/>
                </a:lnTo>
                <a:lnTo>
                  <a:pt x="2904261" y="2074379"/>
                </a:lnTo>
                <a:lnTo>
                  <a:pt x="2902813" y="2123376"/>
                </a:lnTo>
                <a:lnTo>
                  <a:pt x="2899130" y="2172398"/>
                </a:lnTo>
                <a:lnTo>
                  <a:pt x="2893199" y="2221369"/>
                </a:lnTo>
                <a:lnTo>
                  <a:pt x="2884995" y="2270214"/>
                </a:lnTo>
                <a:lnTo>
                  <a:pt x="2874505" y="2318855"/>
                </a:lnTo>
                <a:lnTo>
                  <a:pt x="2861716" y="2367216"/>
                </a:lnTo>
                <a:lnTo>
                  <a:pt x="2846603" y="2415222"/>
                </a:lnTo>
                <a:lnTo>
                  <a:pt x="2829153" y="2462809"/>
                </a:lnTo>
                <a:lnTo>
                  <a:pt x="2809341" y="2509888"/>
                </a:lnTo>
                <a:lnTo>
                  <a:pt x="2787167" y="2556383"/>
                </a:lnTo>
                <a:lnTo>
                  <a:pt x="2566441" y="2425573"/>
                </a:lnTo>
                <a:lnTo>
                  <a:pt x="2799740" y="3182112"/>
                </a:lnTo>
                <a:lnTo>
                  <a:pt x="3456940" y="3069856"/>
                </a:lnTo>
                <a:lnTo>
                  <a:pt x="3608603" y="3043428"/>
                </a:lnTo>
                <a:lnTo>
                  <a:pt x="3520262" y="2991218"/>
                </a:lnTo>
                <a:lnTo>
                  <a:pt x="3475977" y="2964726"/>
                </a:lnTo>
                <a:lnTo>
                  <a:pt x="3431946" y="2937764"/>
                </a:lnTo>
                <a:lnTo>
                  <a:pt x="3455619" y="2892590"/>
                </a:lnTo>
                <a:lnTo>
                  <a:pt x="3477933" y="2847035"/>
                </a:lnTo>
                <a:lnTo>
                  <a:pt x="3498862" y="2801137"/>
                </a:lnTo>
                <a:lnTo>
                  <a:pt x="3518446" y="2754934"/>
                </a:lnTo>
                <a:lnTo>
                  <a:pt x="3536658" y="2708440"/>
                </a:lnTo>
                <a:lnTo>
                  <a:pt x="3553523" y="2661666"/>
                </a:lnTo>
                <a:lnTo>
                  <a:pt x="3569055" y="2614650"/>
                </a:lnTo>
                <a:lnTo>
                  <a:pt x="3583241" y="2567432"/>
                </a:lnTo>
                <a:lnTo>
                  <a:pt x="3596094" y="2520010"/>
                </a:lnTo>
                <a:lnTo>
                  <a:pt x="3607625" y="2472410"/>
                </a:lnTo>
                <a:lnTo>
                  <a:pt x="3617836" y="2424684"/>
                </a:lnTo>
                <a:lnTo>
                  <a:pt x="3626739" y="2376830"/>
                </a:lnTo>
                <a:lnTo>
                  <a:pt x="3634333" y="2328888"/>
                </a:lnTo>
                <a:lnTo>
                  <a:pt x="3640632" y="2280869"/>
                </a:lnTo>
                <a:lnTo>
                  <a:pt x="3645636" y="2232812"/>
                </a:lnTo>
                <a:lnTo>
                  <a:pt x="3649357" y="2184730"/>
                </a:lnTo>
                <a:lnTo>
                  <a:pt x="3651783" y="2136648"/>
                </a:lnTo>
                <a:lnTo>
                  <a:pt x="3652951" y="208860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 name="object 4">
            <a:extLst>
              <a:ext uri="{FF2B5EF4-FFF2-40B4-BE49-F238E27FC236}">
                <a16:creationId xmlns:a16="http://schemas.microsoft.com/office/drawing/2014/main" id="{57A7EB0A-B719-4F96-B7BC-C10383FC36DB}"/>
              </a:ext>
            </a:extLst>
          </p:cNvPr>
          <p:cNvSpPr txBox="1"/>
          <p:nvPr/>
        </p:nvSpPr>
        <p:spPr>
          <a:xfrm>
            <a:off x="5722938" y="2346325"/>
            <a:ext cx="187325" cy="406400"/>
          </a:xfrm>
          <a:prstGeom prst="rect">
            <a:avLst/>
          </a:prstGeom>
        </p:spPr>
        <p:txBody>
          <a:bodyPr lIns="0" tIns="12065" rIns="0" bIns="0">
            <a:spAutoFit/>
          </a:bodyPr>
          <a:lstStyle/>
          <a:p>
            <a:pPr marL="12700" eaLnBrk="1" fontAlgn="auto" hangingPunct="1">
              <a:spcBef>
                <a:spcPts val="95"/>
              </a:spcBef>
              <a:spcAft>
                <a:spcPts val="0"/>
              </a:spcAft>
              <a:defRPr/>
            </a:pPr>
            <a:r>
              <a:rPr sz="2500" kern="0" spc="-50" dirty="0">
                <a:solidFill>
                  <a:srgbClr val="FFFFFF"/>
                </a:solidFill>
                <a:latin typeface="Carlito"/>
                <a:cs typeface="Carlito"/>
              </a:rPr>
              <a:t>1</a:t>
            </a:r>
            <a:endParaRPr sz="2500" kern="0">
              <a:solidFill>
                <a:sysClr val="windowText" lastClr="000000"/>
              </a:solidFill>
              <a:latin typeface="Carlito"/>
              <a:cs typeface="Carlito"/>
            </a:endParaRPr>
          </a:p>
        </p:txBody>
      </p:sp>
      <p:sp>
        <p:nvSpPr>
          <p:cNvPr id="32773" name="object 5">
            <a:extLst>
              <a:ext uri="{FF2B5EF4-FFF2-40B4-BE49-F238E27FC236}">
                <a16:creationId xmlns:a16="http://schemas.microsoft.com/office/drawing/2014/main" id="{6BEE85A6-F8EB-43F5-8324-DCF950C4114F}"/>
              </a:ext>
            </a:extLst>
          </p:cNvPr>
          <p:cNvSpPr>
            <a:spLocks/>
          </p:cNvSpPr>
          <p:nvPr/>
        </p:nvSpPr>
        <p:spPr bwMode="auto">
          <a:xfrm>
            <a:off x="7029450" y="2868613"/>
            <a:ext cx="487363" cy="487362"/>
          </a:xfrm>
          <a:custGeom>
            <a:avLst/>
            <a:gdLst>
              <a:gd name="T0" fmla="*/ 243839 w 487679"/>
              <a:gd name="T1" fmla="*/ 0 h 487679"/>
              <a:gd name="T2" fmla="*/ 194711 w 487679"/>
              <a:gd name="T3" fmla="*/ 4955 h 487679"/>
              <a:gd name="T4" fmla="*/ 148947 w 487679"/>
              <a:gd name="T5" fmla="*/ 19169 h 487679"/>
              <a:gd name="T6" fmla="*/ 107528 w 487679"/>
              <a:gd name="T7" fmla="*/ 41656 h 487679"/>
              <a:gd name="T8" fmla="*/ 71437 w 487679"/>
              <a:gd name="T9" fmla="*/ 71437 h 487679"/>
              <a:gd name="T10" fmla="*/ 41656 w 487679"/>
              <a:gd name="T11" fmla="*/ 107528 h 487679"/>
              <a:gd name="T12" fmla="*/ 19169 w 487679"/>
              <a:gd name="T13" fmla="*/ 148947 h 487679"/>
              <a:gd name="T14" fmla="*/ 4955 w 487679"/>
              <a:gd name="T15" fmla="*/ 194711 h 487679"/>
              <a:gd name="T16" fmla="*/ 0 w 487679"/>
              <a:gd name="T17" fmla="*/ 243840 h 487679"/>
              <a:gd name="T18" fmla="*/ 4955 w 487679"/>
              <a:gd name="T19" fmla="*/ 292968 h 487679"/>
              <a:gd name="T20" fmla="*/ 19169 w 487679"/>
              <a:gd name="T21" fmla="*/ 338732 h 487679"/>
              <a:gd name="T22" fmla="*/ 41656 w 487679"/>
              <a:gd name="T23" fmla="*/ 380151 h 487679"/>
              <a:gd name="T24" fmla="*/ 71437 w 487679"/>
              <a:gd name="T25" fmla="*/ 416242 h 487679"/>
              <a:gd name="T26" fmla="*/ 107528 w 487679"/>
              <a:gd name="T27" fmla="*/ 446023 h 487679"/>
              <a:gd name="T28" fmla="*/ 148947 w 487679"/>
              <a:gd name="T29" fmla="*/ 468510 h 487679"/>
              <a:gd name="T30" fmla="*/ 194711 w 487679"/>
              <a:gd name="T31" fmla="*/ 482724 h 487679"/>
              <a:gd name="T32" fmla="*/ 243839 w 487679"/>
              <a:gd name="T33" fmla="*/ 487680 h 487679"/>
              <a:gd name="T34" fmla="*/ 292968 w 487679"/>
              <a:gd name="T35" fmla="*/ 482724 h 487679"/>
              <a:gd name="T36" fmla="*/ 338732 w 487679"/>
              <a:gd name="T37" fmla="*/ 468510 h 487679"/>
              <a:gd name="T38" fmla="*/ 380151 w 487679"/>
              <a:gd name="T39" fmla="*/ 446023 h 487679"/>
              <a:gd name="T40" fmla="*/ 416242 w 487679"/>
              <a:gd name="T41" fmla="*/ 416242 h 487679"/>
              <a:gd name="T42" fmla="*/ 446023 w 487679"/>
              <a:gd name="T43" fmla="*/ 380151 h 487679"/>
              <a:gd name="T44" fmla="*/ 468510 w 487679"/>
              <a:gd name="T45" fmla="*/ 338732 h 487679"/>
              <a:gd name="T46" fmla="*/ 482724 w 487679"/>
              <a:gd name="T47" fmla="*/ 292968 h 487679"/>
              <a:gd name="T48" fmla="*/ 487679 w 487679"/>
              <a:gd name="T49" fmla="*/ 243840 h 487679"/>
              <a:gd name="T50" fmla="*/ 482724 w 487679"/>
              <a:gd name="T51" fmla="*/ 194711 h 487679"/>
              <a:gd name="T52" fmla="*/ 468510 w 487679"/>
              <a:gd name="T53" fmla="*/ 148947 h 487679"/>
              <a:gd name="T54" fmla="*/ 446023 w 487679"/>
              <a:gd name="T55" fmla="*/ 107528 h 487679"/>
              <a:gd name="T56" fmla="*/ 416242 w 487679"/>
              <a:gd name="T57" fmla="*/ 71437 h 487679"/>
              <a:gd name="T58" fmla="*/ 380151 w 487679"/>
              <a:gd name="T59" fmla="*/ 41656 h 487679"/>
              <a:gd name="T60" fmla="*/ 338732 w 487679"/>
              <a:gd name="T61" fmla="*/ 19169 h 487679"/>
              <a:gd name="T62" fmla="*/ 292968 w 487679"/>
              <a:gd name="T63" fmla="*/ 4955 h 487679"/>
              <a:gd name="T64" fmla="*/ 243839 w 487679"/>
              <a:gd name="T65" fmla="*/ 0 h 487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679" h="487679">
                <a:moveTo>
                  <a:pt x="243839" y="0"/>
                </a:moveTo>
                <a:lnTo>
                  <a:pt x="194711" y="4955"/>
                </a:lnTo>
                <a:lnTo>
                  <a:pt x="148947" y="19169"/>
                </a:lnTo>
                <a:lnTo>
                  <a:pt x="107528" y="41656"/>
                </a:lnTo>
                <a:lnTo>
                  <a:pt x="71437" y="71437"/>
                </a:lnTo>
                <a:lnTo>
                  <a:pt x="41656" y="107528"/>
                </a:lnTo>
                <a:lnTo>
                  <a:pt x="19169" y="148947"/>
                </a:lnTo>
                <a:lnTo>
                  <a:pt x="4955" y="194711"/>
                </a:lnTo>
                <a:lnTo>
                  <a:pt x="0" y="243840"/>
                </a:lnTo>
                <a:lnTo>
                  <a:pt x="4955" y="292968"/>
                </a:lnTo>
                <a:lnTo>
                  <a:pt x="19169" y="338732"/>
                </a:lnTo>
                <a:lnTo>
                  <a:pt x="41656" y="380151"/>
                </a:lnTo>
                <a:lnTo>
                  <a:pt x="71437" y="416242"/>
                </a:lnTo>
                <a:lnTo>
                  <a:pt x="107528" y="446023"/>
                </a:lnTo>
                <a:lnTo>
                  <a:pt x="148947" y="468510"/>
                </a:lnTo>
                <a:lnTo>
                  <a:pt x="194711" y="482724"/>
                </a:lnTo>
                <a:lnTo>
                  <a:pt x="243839" y="487680"/>
                </a:lnTo>
                <a:lnTo>
                  <a:pt x="292968" y="482724"/>
                </a:lnTo>
                <a:lnTo>
                  <a:pt x="338732" y="468510"/>
                </a:lnTo>
                <a:lnTo>
                  <a:pt x="380151" y="446023"/>
                </a:lnTo>
                <a:lnTo>
                  <a:pt x="416242" y="416242"/>
                </a:lnTo>
                <a:lnTo>
                  <a:pt x="446023" y="380151"/>
                </a:lnTo>
                <a:lnTo>
                  <a:pt x="468510" y="338732"/>
                </a:lnTo>
                <a:lnTo>
                  <a:pt x="482724" y="292968"/>
                </a:lnTo>
                <a:lnTo>
                  <a:pt x="487679" y="243840"/>
                </a:lnTo>
                <a:lnTo>
                  <a:pt x="482724" y="194711"/>
                </a:lnTo>
                <a:lnTo>
                  <a:pt x="468510" y="148947"/>
                </a:lnTo>
                <a:lnTo>
                  <a:pt x="446023" y="107528"/>
                </a:lnTo>
                <a:lnTo>
                  <a:pt x="416242" y="71437"/>
                </a:lnTo>
                <a:lnTo>
                  <a:pt x="380151" y="41656"/>
                </a:lnTo>
                <a:lnTo>
                  <a:pt x="338732" y="19169"/>
                </a:lnTo>
                <a:lnTo>
                  <a:pt x="292968" y="4955"/>
                </a:lnTo>
                <a:lnTo>
                  <a:pt x="24383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6" name="object 6">
            <a:extLst>
              <a:ext uri="{FF2B5EF4-FFF2-40B4-BE49-F238E27FC236}">
                <a16:creationId xmlns:a16="http://schemas.microsoft.com/office/drawing/2014/main" id="{FF6C8B1B-DE76-4CD9-984C-0FDCAE0597A7}"/>
              </a:ext>
            </a:extLst>
          </p:cNvPr>
          <p:cNvSpPr txBox="1"/>
          <p:nvPr/>
        </p:nvSpPr>
        <p:spPr>
          <a:xfrm>
            <a:off x="7178675" y="2889250"/>
            <a:ext cx="187325" cy="406400"/>
          </a:xfrm>
          <a:prstGeom prst="rect">
            <a:avLst/>
          </a:prstGeom>
        </p:spPr>
        <p:txBody>
          <a:bodyPr lIns="0" tIns="12065" rIns="0" bIns="0">
            <a:spAutoFit/>
          </a:bodyPr>
          <a:lstStyle/>
          <a:p>
            <a:pPr marL="12700" eaLnBrk="1" fontAlgn="auto" hangingPunct="1">
              <a:spcBef>
                <a:spcPts val="95"/>
              </a:spcBef>
              <a:spcAft>
                <a:spcPts val="0"/>
              </a:spcAft>
              <a:defRPr/>
            </a:pPr>
            <a:r>
              <a:rPr sz="2500" kern="0" spc="-50" dirty="0">
                <a:solidFill>
                  <a:srgbClr val="FFFFFF"/>
                </a:solidFill>
                <a:latin typeface="Carlito"/>
                <a:cs typeface="Carlito"/>
              </a:rPr>
              <a:t>2</a:t>
            </a:r>
            <a:endParaRPr sz="2500" kern="0">
              <a:solidFill>
                <a:sysClr val="windowText" lastClr="000000"/>
              </a:solidFill>
              <a:latin typeface="Carlito"/>
              <a:cs typeface="Carlito"/>
            </a:endParaRPr>
          </a:p>
        </p:txBody>
      </p:sp>
      <p:sp>
        <p:nvSpPr>
          <p:cNvPr id="32775" name="object 7">
            <a:extLst>
              <a:ext uri="{FF2B5EF4-FFF2-40B4-BE49-F238E27FC236}">
                <a16:creationId xmlns:a16="http://schemas.microsoft.com/office/drawing/2014/main" id="{4705FC01-9344-422F-931C-240E0D38D195}"/>
              </a:ext>
            </a:extLst>
          </p:cNvPr>
          <p:cNvSpPr>
            <a:spLocks/>
          </p:cNvSpPr>
          <p:nvPr/>
        </p:nvSpPr>
        <p:spPr bwMode="auto">
          <a:xfrm>
            <a:off x="7227888" y="4291013"/>
            <a:ext cx="487362" cy="488950"/>
          </a:xfrm>
          <a:custGeom>
            <a:avLst/>
            <a:gdLst>
              <a:gd name="T0" fmla="*/ 243840 w 487679"/>
              <a:gd name="T1" fmla="*/ 0 h 487679"/>
              <a:gd name="T2" fmla="*/ 194711 w 487679"/>
              <a:gd name="T3" fmla="*/ 4955 h 487679"/>
              <a:gd name="T4" fmla="*/ 148947 w 487679"/>
              <a:gd name="T5" fmla="*/ 19169 h 487679"/>
              <a:gd name="T6" fmla="*/ 107528 w 487679"/>
              <a:gd name="T7" fmla="*/ 41656 h 487679"/>
              <a:gd name="T8" fmla="*/ 71437 w 487679"/>
              <a:gd name="T9" fmla="*/ 71437 h 487679"/>
              <a:gd name="T10" fmla="*/ 41656 w 487679"/>
              <a:gd name="T11" fmla="*/ 107528 h 487679"/>
              <a:gd name="T12" fmla="*/ 19169 w 487679"/>
              <a:gd name="T13" fmla="*/ 148947 h 487679"/>
              <a:gd name="T14" fmla="*/ 4955 w 487679"/>
              <a:gd name="T15" fmla="*/ 194711 h 487679"/>
              <a:gd name="T16" fmla="*/ 0 w 487679"/>
              <a:gd name="T17" fmla="*/ 243840 h 487679"/>
              <a:gd name="T18" fmla="*/ 4955 w 487679"/>
              <a:gd name="T19" fmla="*/ 292968 h 487679"/>
              <a:gd name="T20" fmla="*/ 19169 w 487679"/>
              <a:gd name="T21" fmla="*/ 338732 h 487679"/>
              <a:gd name="T22" fmla="*/ 41656 w 487679"/>
              <a:gd name="T23" fmla="*/ 380151 h 487679"/>
              <a:gd name="T24" fmla="*/ 71437 w 487679"/>
              <a:gd name="T25" fmla="*/ 416242 h 487679"/>
              <a:gd name="T26" fmla="*/ 107528 w 487679"/>
              <a:gd name="T27" fmla="*/ 446023 h 487679"/>
              <a:gd name="T28" fmla="*/ 148947 w 487679"/>
              <a:gd name="T29" fmla="*/ 468510 h 487679"/>
              <a:gd name="T30" fmla="*/ 194711 w 487679"/>
              <a:gd name="T31" fmla="*/ 482724 h 487679"/>
              <a:gd name="T32" fmla="*/ 243840 w 487679"/>
              <a:gd name="T33" fmla="*/ 487680 h 487679"/>
              <a:gd name="T34" fmla="*/ 292968 w 487679"/>
              <a:gd name="T35" fmla="*/ 482724 h 487679"/>
              <a:gd name="T36" fmla="*/ 338732 w 487679"/>
              <a:gd name="T37" fmla="*/ 468510 h 487679"/>
              <a:gd name="T38" fmla="*/ 380151 w 487679"/>
              <a:gd name="T39" fmla="*/ 446023 h 487679"/>
              <a:gd name="T40" fmla="*/ 416242 w 487679"/>
              <a:gd name="T41" fmla="*/ 416242 h 487679"/>
              <a:gd name="T42" fmla="*/ 446023 w 487679"/>
              <a:gd name="T43" fmla="*/ 380151 h 487679"/>
              <a:gd name="T44" fmla="*/ 468510 w 487679"/>
              <a:gd name="T45" fmla="*/ 338732 h 487679"/>
              <a:gd name="T46" fmla="*/ 482724 w 487679"/>
              <a:gd name="T47" fmla="*/ 292968 h 487679"/>
              <a:gd name="T48" fmla="*/ 487679 w 487679"/>
              <a:gd name="T49" fmla="*/ 243840 h 487679"/>
              <a:gd name="T50" fmla="*/ 482724 w 487679"/>
              <a:gd name="T51" fmla="*/ 194711 h 487679"/>
              <a:gd name="T52" fmla="*/ 468510 w 487679"/>
              <a:gd name="T53" fmla="*/ 148947 h 487679"/>
              <a:gd name="T54" fmla="*/ 446023 w 487679"/>
              <a:gd name="T55" fmla="*/ 107528 h 487679"/>
              <a:gd name="T56" fmla="*/ 416242 w 487679"/>
              <a:gd name="T57" fmla="*/ 71437 h 487679"/>
              <a:gd name="T58" fmla="*/ 380151 w 487679"/>
              <a:gd name="T59" fmla="*/ 41656 h 487679"/>
              <a:gd name="T60" fmla="*/ 338732 w 487679"/>
              <a:gd name="T61" fmla="*/ 19169 h 487679"/>
              <a:gd name="T62" fmla="*/ 292968 w 487679"/>
              <a:gd name="T63" fmla="*/ 4955 h 487679"/>
              <a:gd name="T64" fmla="*/ 243840 w 487679"/>
              <a:gd name="T65" fmla="*/ 0 h 487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679" h="487679">
                <a:moveTo>
                  <a:pt x="243840" y="0"/>
                </a:moveTo>
                <a:lnTo>
                  <a:pt x="194711" y="4955"/>
                </a:lnTo>
                <a:lnTo>
                  <a:pt x="148947" y="19169"/>
                </a:lnTo>
                <a:lnTo>
                  <a:pt x="107528" y="41656"/>
                </a:lnTo>
                <a:lnTo>
                  <a:pt x="71437" y="71437"/>
                </a:lnTo>
                <a:lnTo>
                  <a:pt x="41656" y="107528"/>
                </a:lnTo>
                <a:lnTo>
                  <a:pt x="19169" y="148947"/>
                </a:lnTo>
                <a:lnTo>
                  <a:pt x="4955" y="194711"/>
                </a:lnTo>
                <a:lnTo>
                  <a:pt x="0" y="243840"/>
                </a:lnTo>
                <a:lnTo>
                  <a:pt x="4955" y="292968"/>
                </a:lnTo>
                <a:lnTo>
                  <a:pt x="19169" y="338732"/>
                </a:lnTo>
                <a:lnTo>
                  <a:pt x="41656" y="380151"/>
                </a:lnTo>
                <a:lnTo>
                  <a:pt x="71437" y="416242"/>
                </a:lnTo>
                <a:lnTo>
                  <a:pt x="107528" y="446023"/>
                </a:lnTo>
                <a:lnTo>
                  <a:pt x="148947" y="468510"/>
                </a:lnTo>
                <a:lnTo>
                  <a:pt x="194711" y="482724"/>
                </a:lnTo>
                <a:lnTo>
                  <a:pt x="243840" y="487680"/>
                </a:lnTo>
                <a:lnTo>
                  <a:pt x="292968" y="482724"/>
                </a:lnTo>
                <a:lnTo>
                  <a:pt x="338732" y="468510"/>
                </a:lnTo>
                <a:lnTo>
                  <a:pt x="380151" y="446023"/>
                </a:lnTo>
                <a:lnTo>
                  <a:pt x="416242" y="416242"/>
                </a:lnTo>
                <a:lnTo>
                  <a:pt x="446023" y="380151"/>
                </a:lnTo>
                <a:lnTo>
                  <a:pt x="468510" y="338732"/>
                </a:lnTo>
                <a:lnTo>
                  <a:pt x="482724" y="292968"/>
                </a:lnTo>
                <a:lnTo>
                  <a:pt x="487679" y="243840"/>
                </a:lnTo>
                <a:lnTo>
                  <a:pt x="482724" y="194711"/>
                </a:lnTo>
                <a:lnTo>
                  <a:pt x="468510" y="148947"/>
                </a:lnTo>
                <a:lnTo>
                  <a:pt x="446023" y="107528"/>
                </a:lnTo>
                <a:lnTo>
                  <a:pt x="416242" y="71437"/>
                </a:lnTo>
                <a:lnTo>
                  <a:pt x="380151" y="41656"/>
                </a:lnTo>
                <a:lnTo>
                  <a:pt x="338732" y="19169"/>
                </a:lnTo>
                <a:lnTo>
                  <a:pt x="292968" y="4955"/>
                </a:lnTo>
                <a:lnTo>
                  <a:pt x="24384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8" name="object 8">
            <a:extLst>
              <a:ext uri="{FF2B5EF4-FFF2-40B4-BE49-F238E27FC236}">
                <a16:creationId xmlns:a16="http://schemas.microsoft.com/office/drawing/2014/main" id="{C0C02943-34D9-4CA2-A0E3-155CE31D01CF}"/>
              </a:ext>
            </a:extLst>
          </p:cNvPr>
          <p:cNvSpPr txBox="1"/>
          <p:nvPr/>
        </p:nvSpPr>
        <p:spPr>
          <a:xfrm>
            <a:off x="7380288" y="4313238"/>
            <a:ext cx="185737" cy="406400"/>
          </a:xfrm>
          <a:prstGeom prst="rect">
            <a:avLst/>
          </a:prstGeom>
        </p:spPr>
        <p:txBody>
          <a:bodyPr lIns="0" tIns="12065" rIns="0" bIns="0">
            <a:spAutoFit/>
          </a:bodyPr>
          <a:lstStyle/>
          <a:p>
            <a:pPr marL="12700" eaLnBrk="1" fontAlgn="auto" hangingPunct="1">
              <a:spcBef>
                <a:spcPts val="95"/>
              </a:spcBef>
              <a:spcAft>
                <a:spcPts val="0"/>
              </a:spcAft>
              <a:defRPr/>
            </a:pPr>
            <a:r>
              <a:rPr sz="2500" kern="0" spc="-50" dirty="0">
                <a:solidFill>
                  <a:srgbClr val="FFFFFF"/>
                </a:solidFill>
                <a:latin typeface="Carlito"/>
                <a:cs typeface="Carlito"/>
              </a:rPr>
              <a:t>3</a:t>
            </a:r>
            <a:endParaRPr sz="2500" kern="0">
              <a:solidFill>
                <a:sysClr val="windowText" lastClr="000000"/>
              </a:solidFill>
              <a:latin typeface="Carlito"/>
              <a:cs typeface="Carlito"/>
            </a:endParaRPr>
          </a:p>
        </p:txBody>
      </p:sp>
      <p:sp>
        <p:nvSpPr>
          <p:cNvPr id="32777" name="object 9">
            <a:extLst>
              <a:ext uri="{FF2B5EF4-FFF2-40B4-BE49-F238E27FC236}">
                <a16:creationId xmlns:a16="http://schemas.microsoft.com/office/drawing/2014/main" id="{85B15837-2413-4C4F-BCA9-60EDB35D1187}"/>
              </a:ext>
            </a:extLst>
          </p:cNvPr>
          <p:cNvSpPr>
            <a:spLocks/>
          </p:cNvSpPr>
          <p:nvPr/>
        </p:nvSpPr>
        <p:spPr bwMode="auto">
          <a:xfrm>
            <a:off x="6089650" y="5222875"/>
            <a:ext cx="487363" cy="487363"/>
          </a:xfrm>
          <a:custGeom>
            <a:avLst/>
            <a:gdLst>
              <a:gd name="T0" fmla="*/ 243840 w 487679"/>
              <a:gd name="T1" fmla="*/ 0 h 487679"/>
              <a:gd name="T2" fmla="*/ 194711 w 487679"/>
              <a:gd name="T3" fmla="*/ 4955 h 487679"/>
              <a:gd name="T4" fmla="*/ 148947 w 487679"/>
              <a:gd name="T5" fmla="*/ 19169 h 487679"/>
              <a:gd name="T6" fmla="*/ 107528 w 487679"/>
              <a:gd name="T7" fmla="*/ 41656 h 487679"/>
              <a:gd name="T8" fmla="*/ 71437 w 487679"/>
              <a:gd name="T9" fmla="*/ 71437 h 487679"/>
              <a:gd name="T10" fmla="*/ 41656 w 487679"/>
              <a:gd name="T11" fmla="*/ 107528 h 487679"/>
              <a:gd name="T12" fmla="*/ 19169 w 487679"/>
              <a:gd name="T13" fmla="*/ 148947 h 487679"/>
              <a:gd name="T14" fmla="*/ 4955 w 487679"/>
              <a:gd name="T15" fmla="*/ 194711 h 487679"/>
              <a:gd name="T16" fmla="*/ 0 w 487679"/>
              <a:gd name="T17" fmla="*/ 243839 h 487679"/>
              <a:gd name="T18" fmla="*/ 4955 w 487679"/>
              <a:gd name="T19" fmla="*/ 292982 h 487679"/>
              <a:gd name="T20" fmla="*/ 19169 w 487679"/>
              <a:gd name="T21" fmla="*/ 338754 h 487679"/>
              <a:gd name="T22" fmla="*/ 41656 w 487679"/>
              <a:gd name="T23" fmla="*/ 380174 h 487679"/>
              <a:gd name="T24" fmla="*/ 71437 w 487679"/>
              <a:gd name="T25" fmla="*/ 416261 h 487679"/>
              <a:gd name="T26" fmla="*/ 107528 w 487679"/>
              <a:gd name="T27" fmla="*/ 446036 h 487679"/>
              <a:gd name="T28" fmla="*/ 148947 w 487679"/>
              <a:gd name="T29" fmla="*/ 468518 h 487679"/>
              <a:gd name="T30" fmla="*/ 194711 w 487679"/>
              <a:gd name="T31" fmla="*/ 482726 h 487679"/>
              <a:gd name="T32" fmla="*/ 243840 w 487679"/>
              <a:gd name="T33" fmla="*/ 487679 h 487679"/>
              <a:gd name="T34" fmla="*/ 292968 w 487679"/>
              <a:gd name="T35" fmla="*/ 482726 h 487679"/>
              <a:gd name="T36" fmla="*/ 338732 w 487679"/>
              <a:gd name="T37" fmla="*/ 468518 h 487679"/>
              <a:gd name="T38" fmla="*/ 380151 w 487679"/>
              <a:gd name="T39" fmla="*/ 446036 h 487679"/>
              <a:gd name="T40" fmla="*/ 416242 w 487679"/>
              <a:gd name="T41" fmla="*/ 416261 h 487679"/>
              <a:gd name="T42" fmla="*/ 446023 w 487679"/>
              <a:gd name="T43" fmla="*/ 380174 h 487679"/>
              <a:gd name="T44" fmla="*/ 468510 w 487679"/>
              <a:gd name="T45" fmla="*/ 338754 h 487679"/>
              <a:gd name="T46" fmla="*/ 482724 w 487679"/>
              <a:gd name="T47" fmla="*/ 292982 h 487679"/>
              <a:gd name="T48" fmla="*/ 487679 w 487679"/>
              <a:gd name="T49" fmla="*/ 243839 h 487679"/>
              <a:gd name="T50" fmla="*/ 482724 w 487679"/>
              <a:gd name="T51" fmla="*/ 194711 h 487679"/>
              <a:gd name="T52" fmla="*/ 468510 w 487679"/>
              <a:gd name="T53" fmla="*/ 148947 h 487679"/>
              <a:gd name="T54" fmla="*/ 446023 w 487679"/>
              <a:gd name="T55" fmla="*/ 107528 h 487679"/>
              <a:gd name="T56" fmla="*/ 416242 w 487679"/>
              <a:gd name="T57" fmla="*/ 71437 h 487679"/>
              <a:gd name="T58" fmla="*/ 380151 w 487679"/>
              <a:gd name="T59" fmla="*/ 41656 h 487679"/>
              <a:gd name="T60" fmla="*/ 338732 w 487679"/>
              <a:gd name="T61" fmla="*/ 19169 h 487679"/>
              <a:gd name="T62" fmla="*/ 292968 w 487679"/>
              <a:gd name="T63" fmla="*/ 4955 h 487679"/>
              <a:gd name="T64" fmla="*/ 243840 w 487679"/>
              <a:gd name="T65" fmla="*/ 0 h 487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679" h="487679">
                <a:moveTo>
                  <a:pt x="243840" y="0"/>
                </a:moveTo>
                <a:lnTo>
                  <a:pt x="194711" y="4955"/>
                </a:lnTo>
                <a:lnTo>
                  <a:pt x="148947" y="19169"/>
                </a:lnTo>
                <a:lnTo>
                  <a:pt x="107528" y="41656"/>
                </a:lnTo>
                <a:lnTo>
                  <a:pt x="71437" y="71437"/>
                </a:lnTo>
                <a:lnTo>
                  <a:pt x="41656" y="107528"/>
                </a:lnTo>
                <a:lnTo>
                  <a:pt x="19169" y="148947"/>
                </a:lnTo>
                <a:lnTo>
                  <a:pt x="4955" y="194711"/>
                </a:lnTo>
                <a:lnTo>
                  <a:pt x="0" y="243839"/>
                </a:lnTo>
                <a:lnTo>
                  <a:pt x="4955" y="292982"/>
                </a:lnTo>
                <a:lnTo>
                  <a:pt x="19169" y="338754"/>
                </a:lnTo>
                <a:lnTo>
                  <a:pt x="41656" y="380174"/>
                </a:lnTo>
                <a:lnTo>
                  <a:pt x="71437" y="416261"/>
                </a:lnTo>
                <a:lnTo>
                  <a:pt x="107528" y="446036"/>
                </a:lnTo>
                <a:lnTo>
                  <a:pt x="148947" y="468518"/>
                </a:lnTo>
                <a:lnTo>
                  <a:pt x="194711" y="482726"/>
                </a:lnTo>
                <a:lnTo>
                  <a:pt x="243840" y="487679"/>
                </a:lnTo>
                <a:lnTo>
                  <a:pt x="292968" y="482726"/>
                </a:lnTo>
                <a:lnTo>
                  <a:pt x="338732" y="468518"/>
                </a:lnTo>
                <a:lnTo>
                  <a:pt x="380151" y="446036"/>
                </a:lnTo>
                <a:lnTo>
                  <a:pt x="416242" y="416261"/>
                </a:lnTo>
                <a:lnTo>
                  <a:pt x="446023" y="380174"/>
                </a:lnTo>
                <a:lnTo>
                  <a:pt x="468510" y="338754"/>
                </a:lnTo>
                <a:lnTo>
                  <a:pt x="482724" y="292982"/>
                </a:lnTo>
                <a:lnTo>
                  <a:pt x="487679" y="243839"/>
                </a:lnTo>
                <a:lnTo>
                  <a:pt x="482724" y="194711"/>
                </a:lnTo>
                <a:lnTo>
                  <a:pt x="468510" y="148947"/>
                </a:lnTo>
                <a:lnTo>
                  <a:pt x="446023" y="107528"/>
                </a:lnTo>
                <a:lnTo>
                  <a:pt x="416242" y="71437"/>
                </a:lnTo>
                <a:lnTo>
                  <a:pt x="380151" y="41656"/>
                </a:lnTo>
                <a:lnTo>
                  <a:pt x="338732" y="19169"/>
                </a:lnTo>
                <a:lnTo>
                  <a:pt x="292968" y="4955"/>
                </a:lnTo>
                <a:lnTo>
                  <a:pt x="24384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0" name="object 10">
            <a:extLst>
              <a:ext uri="{FF2B5EF4-FFF2-40B4-BE49-F238E27FC236}">
                <a16:creationId xmlns:a16="http://schemas.microsoft.com/office/drawing/2014/main" id="{A2080902-1E8B-45A3-8853-6E6CE965FEFF}"/>
              </a:ext>
            </a:extLst>
          </p:cNvPr>
          <p:cNvSpPr txBox="1"/>
          <p:nvPr/>
        </p:nvSpPr>
        <p:spPr>
          <a:xfrm>
            <a:off x="6240463" y="5245100"/>
            <a:ext cx="185737" cy="406400"/>
          </a:xfrm>
          <a:prstGeom prst="rect">
            <a:avLst/>
          </a:prstGeom>
        </p:spPr>
        <p:txBody>
          <a:bodyPr lIns="0" tIns="12065" rIns="0" bIns="0">
            <a:spAutoFit/>
          </a:bodyPr>
          <a:lstStyle/>
          <a:p>
            <a:pPr marL="12700" eaLnBrk="1" fontAlgn="auto" hangingPunct="1">
              <a:spcBef>
                <a:spcPts val="95"/>
              </a:spcBef>
              <a:spcAft>
                <a:spcPts val="0"/>
              </a:spcAft>
              <a:defRPr/>
            </a:pPr>
            <a:r>
              <a:rPr sz="2500" kern="0" spc="-50" dirty="0">
                <a:solidFill>
                  <a:srgbClr val="FFFFFF"/>
                </a:solidFill>
                <a:latin typeface="Carlito"/>
                <a:cs typeface="Carlito"/>
              </a:rPr>
              <a:t>4</a:t>
            </a:r>
            <a:endParaRPr sz="2500" kern="0">
              <a:solidFill>
                <a:sysClr val="windowText" lastClr="000000"/>
              </a:solidFill>
              <a:latin typeface="Carlito"/>
              <a:cs typeface="Carlito"/>
            </a:endParaRPr>
          </a:p>
        </p:txBody>
      </p:sp>
      <p:sp>
        <p:nvSpPr>
          <p:cNvPr id="32779" name="object 11">
            <a:extLst>
              <a:ext uri="{FF2B5EF4-FFF2-40B4-BE49-F238E27FC236}">
                <a16:creationId xmlns:a16="http://schemas.microsoft.com/office/drawing/2014/main" id="{8548BD1C-DED3-4D85-A750-26743E9BC036}"/>
              </a:ext>
            </a:extLst>
          </p:cNvPr>
          <p:cNvSpPr>
            <a:spLocks/>
          </p:cNvSpPr>
          <p:nvPr/>
        </p:nvSpPr>
        <p:spPr bwMode="auto">
          <a:xfrm>
            <a:off x="4767263" y="4759325"/>
            <a:ext cx="487362" cy="487363"/>
          </a:xfrm>
          <a:custGeom>
            <a:avLst/>
            <a:gdLst>
              <a:gd name="T0" fmla="*/ 243839 w 487679"/>
              <a:gd name="T1" fmla="*/ 0 h 487679"/>
              <a:gd name="T2" fmla="*/ 194711 w 487679"/>
              <a:gd name="T3" fmla="*/ 4955 h 487679"/>
              <a:gd name="T4" fmla="*/ 148947 w 487679"/>
              <a:gd name="T5" fmla="*/ 19169 h 487679"/>
              <a:gd name="T6" fmla="*/ 107528 w 487679"/>
              <a:gd name="T7" fmla="*/ 41656 h 487679"/>
              <a:gd name="T8" fmla="*/ 71437 w 487679"/>
              <a:gd name="T9" fmla="*/ 71437 h 487679"/>
              <a:gd name="T10" fmla="*/ 41656 w 487679"/>
              <a:gd name="T11" fmla="*/ 107528 h 487679"/>
              <a:gd name="T12" fmla="*/ 19169 w 487679"/>
              <a:gd name="T13" fmla="*/ 148947 h 487679"/>
              <a:gd name="T14" fmla="*/ 4955 w 487679"/>
              <a:gd name="T15" fmla="*/ 194711 h 487679"/>
              <a:gd name="T16" fmla="*/ 0 w 487679"/>
              <a:gd name="T17" fmla="*/ 243840 h 487679"/>
              <a:gd name="T18" fmla="*/ 4955 w 487679"/>
              <a:gd name="T19" fmla="*/ 292968 h 487679"/>
              <a:gd name="T20" fmla="*/ 19169 w 487679"/>
              <a:gd name="T21" fmla="*/ 338732 h 487679"/>
              <a:gd name="T22" fmla="*/ 41656 w 487679"/>
              <a:gd name="T23" fmla="*/ 380151 h 487679"/>
              <a:gd name="T24" fmla="*/ 71437 w 487679"/>
              <a:gd name="T25" fmla="*/ 416242 h 487679"/>
              <a:gd name="T26" fmla="*/ 107528 w 487679"/>
              <a:gd name="T27" fmla="*/ 446023 h 487679"/>
              <a:gd name="T28" fmla="*/ 148947 w 487679"/>
              <a:gd name="T29" fmla="*/ 468510 h 487679"/>
              <a:gd name="T30" fmla="*/ 194711 w 487679"/>
              <a:gd name="T31" fmla="*/ 482724 h 487679"/>
              <a:gd name="T32" fmla="*/ 243839 w 487679"/>
              <a:gd name="T33" fmla="*/ 487680 h 487679"/>
              <a:gd name="T34" fmla="*/ 292968 w 487679"/>
              <a:gd name="T35" fmla="*/ 482724 h 487679"/>
              <a:gd name="T36" fmla="*/ 338732 w 487679"/>
              <a:gd name="T37" fmla="*/ 468510 h 487679"/>
              <a:gd name="T38" fmla="*/ 380151 w 487679"/>
              <a:gd name="T39" fmla="*/ 446023 h 487679"/>
              <a:gd name="T40" fmla="*/ 416242 w 487679"/>
              <a:gd name="T41" fmla="*/ 416242 h 487679"/>
              <a:gd name="T42" fmla="*/ 446023 w 487679"/>
              <a:gd name="T43" fmla="*/ 380151 h 487679"/>
              <a:gd name="T44" fmla="*/ 468510 w 487679"/>
              <a:gd name="T45" fmla="*/ 338732 h 487679"/>
              <a:gd name="T46" fmla="*/ 482724 w 487679"/>
              <a:gd name="T47" fmla="*/ 292968 h 487679"/>
              <a:gd name="T48" fmla="*/ 487679 w 487679"/>
              <a:gd name="T49" fmla="*/ 243840 h 487679"/>
              <a:gd name="T50" fmla="*/ 482724 w 487679"/>
              <a:gd name="T51" fmla="*/ 194711 h 487679"/>
              <a:gd name="T52" fmla="*/ 468510 w 487679"/>
              <a:gd name="T53" fmla="*/ 148947 h 487679"/>
              <a:gd name="T54" fmla="*/ 446023 w 487679"/>
              <a:gd name="T55" fmla="*/ 107528 h 487679"/>
              <a:gd name="T56" fmla="*/ 416242 w 487679"/>
              <a:gd name="T57" fmla="*/ 71437 h 487679"/>
              <a:gd name="T58" fmla="*/ 380151 w 487679"/>
              <a:gd name="T59" fmla="*/ 41656 h 487679"/>
              <a:gd name="T60" fmla="*/ 338732 w 487679"/>
              <a:gd name="T61" fmla="*/ 19169 h 487679"/>
              <a:gd name="T62" fmla="*/ 292968 w 487679"/>
              <a:gd name="T63" fmla="*/ 4955 h 487679"/>
              <a:gd name="T64" fmla="*/ 243839 w 487679"/>
              <a:gd name="T65" fmla="*/ 0 h 487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679" h="487679">
                <a:moveTo>
                  <a:pt x="243839" y="0"/>
                </a:moveTo>
                <a:lnTo>
                  <a:pt x="194711" y="4955"/>
                </a:lnTo>
                <a:lnTo>
                  <a:pt x="148947" y="19169"/>
                </a:lnTo>
                <a:lnTo>
                  <a:pt x="107528" y="41656"/>
                </a:lnTo>
                <a:lnTo>
                  <a:pt x="71437" y="71437"/>
                </a:lnTo>
                <a:lnTo>
                  <a:pt x="41656" y="107528"/>
                </a:lnTo>
                <a:lnTo>
                  <a:pt x="19169" y="148947"/>
                </a:lnTo>
                <a:lnTo>
                  <a:pt x="4955" y="194711"/>
                </a:lnTo>
                <a:lnTo>
                  <a:pt x="0" y="243840"/>
                </a:lnTo>
                <a:lnTo>
                  <a:pt x="4955" y="292968"/>
                </a:lnTo>
                <a:lnTo>
                  <a:pt x="19169" y="338732"/>
                </a:lnTo>
                <a:lnTo>
                  <a:pt x="41656" y="380151"/>
                </a:lnTo>
                <a:lnTo>
                  <a:pt x="71437" y="416242"/>
                </a:lnTo>
                <a:lnTo>
                  <a:pt x="107528" y="446023"/>
                </a:lnTo>
                <a:lnTo>
                  <a:pt x="148947" y="468510"/>
                </a:lnTo>
                <a:lnTo>
                  <a:pt x="194711" y="482724"/>
                </a:lnTo>
                <a:lnTo>
                  <a:pt x="243839" y="487680"/>
                </a:lnTo>
                <a:lnTo>
                  <a:pt x="292968" y="482724"/>
                </a:lnTo>
                <a:lnTo>
                  <a:pt x="338732" y="468510"/>
                </a:lnTo>
                <a:lnTo>
                  <a:pt x="380151" y="446023"/>
                </a:lnTo>
                <a:lnTo>
                  <a:pt x="416242" y="416242"/>
                </a:lnTo>
                <a:lnTo>
                  <a:pt x="446023" y="380151"/>
                </a:lnTo>
                <a:lnTo>
                  <a:pt x="468510" y="338732"/>
                </a:lnTo>
                <a:lnTo>
                  <a:pt x="482724" y="292968"/>
                </a:lnTo>
                <a:lnTo>
                  <a:pt x="487679" y="243840"/>
                </a:lnTo>
                <a:lnTo>
                  <a:pt x="482724" y="194711"/>
                </a:lnTo>
                <a:lnTo>
                  <a:pt x="468510" y="148947"/>
                </a:lnTo>
                <a:lnTo>
                  <a:pt x="446023" y="107528"/>
                </a:lnTo>
                <a:lnTo>
                  <a:pt x="416242" y="71437"/>
                </a:lnTo>
                <a:lnTo>
                  <a:pt x="380151" y="41656"/>
                </a:lnTo>
                <a:lnTo>
                  <a:pt x="338732" y="19169"/>
                </a:lnTo>
                <a:lnTo>
                  <a:pt x="292968" y="4955"/>
                </a:lnTo>
                <a:lnTo>
                  <a:pt x="24383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2" name="object 12">
            <a:extLst>
              <a:ext uri="{FF2B5EF4-FFF2-40B4-BE49-F238E27FC236}">
                <a16:creationId xmlns:a16="http://schemas.microsoft.com/office/drawing/2014/main" id="{10C1DCAB-F117-43CE-9EAC-3701A1ADE5C5}"/>
              </a:ext>
            </a:extLst>
          </p:cNvPr>
          <p:cNvSpPr txBox="1"/>
          <p:nvPr/>
        </p:nvSpPr>
        <p:spPr>
          <a:xfrm>
            <a:off x="4918075" y="4781550"/>
            <a:ext cx="185738" cy="406400"/>
          </a:xfrm>
          <a:prstGeom prst="rect">
            <a:avLst/>
          </a:prstGeom>
        </p:spPr>
        <p:txBody>
          <a:bodyPr lIns="0" tIns="12065" rIns="0" bIns="0">
            <a:spAutoFit/>
          </a:bodyPr>
          <a:lstStyle/>
          <a:p>
            <a:pPr marL="12700" eaLnBrk="1" fontAlgn="auto" hangingPunct="1">
              <a:spcBef>
                <a:spcPts val="95"/>
              </a:spcBef>
              <a:spcAft>
                <a:spcPts val="0"/>
              </a:spcAft>
              <a:defRPr/>
            </a:pPr>
            <a:r>
              <a:rPr sz="2500" kern="0" spc="-50" dirty="0">
                <a:solidFill>
                  <a:srgbClr val="FFFFFF"/>
                </a:solidFill>
                <a:latin typeface="Carlito"/>
                <a:cs typeface="Carlito"/>
              </a:rPr>
              <a:t>5</a:t>
            </a:r>
            <a:endParaRPr sz="2500" kern="0">
              <a:solidFill>
                <a:sysClr val="windowText" lastClr="000000"/>
              </a:solidFill>
              <a:latin typeface="Carlito"/>
              <a:cs typeface="Carlito"/>
            </a:endParaRPr>
          </a:p>
        </p:txBody>
      </p:sp>
      <p:sp>
        <p:nvSpPr>
          <p:cNvPr id="32781" name="object 13">
            <a:extLst>
              <a:ext uri="{FF2B5EF4-FFF2-40B4-BE49-F238E27FC236}">
                <a16:creationId xmlns:a16="http://schemas.microsoft.com/office/drawing/2014/main" id="{3B7C3632-4233-4E36-9D52-C4A99895F6F9}"/>
              </a:ext>
            </a:extLst>
          </p:cNvPr>
          <p:cNvSpPr>
            <a:spLocks/>
          </p:cNvSpPr>
          <p:nvPr/>
        </p:nvSpPr>
        <p:spPr bwMode="auto">
          <a:xfrm>
            <a:off x="4511675" y="3282950"/>
            <a:ext cx="487363" cy="487363"/>
          </a:xfrm>
          <a:custGeom>
            <a:avLst/>
            <a:gdLst>
              <a:gd name="T0" fmla="*/ 243839 w 487679"/>
              <a:gd name="T1" fmla="*/ 0 h 487679"/>
              <a:gd name="T2" fmla="*/ 194711 w 487679"/>
              <a:gd name="T3" fmla="*/ 4955 h 487679"/>
              <a:gd name="T4" fmla="*/ 148947 w 487679"/>
              <a:gd name="T5" fmla="*/ 19169 h 487679"/>
              <a:gd name="T6" fmla="*/ 107528 w 487679"/>
              <a:gd name="T7" fmla="*/ 41656 h 487679"/>
              <a:gd name="T8" fmla="*/ 71437 w 487679"/>
              <a:gd name="T9" fmla="*/ 71437 h 487679"/>
              <a:gd name="T10" fmla="*/ 41656 w 487679"/>
              <a:gd name="T11" fmla="*/ 107528 h 487679"/>
              <a:gd name="T12" fmla="*/ 19169 w 487679"/>
              <a:gd name="T13" fmla="*/ 148947 h 487679"/>
              <a:gd name="T14" fmla="*/ 4955 w 487679"/>
              <a:gd name="T15" fmla="*/ 194711 h 487679"/>
              <a:gd name="T16" fmla="*/ 0 w 487679"/>
              <a:gd name="T17" fmla="*/ 243839 h 487679"/>
              <a:gd name="T18" fmla="*/ 4955 w 487679"/>
              <a:gd name="T19" fmla="*/ 292968 h 487679"/>
              <a:gd name="T20" fmla="*/ 19169 w 487679"/>
              <a:gd name="T21" fmla="*/ 338732 h 487679"/>
              <a:gd name="T22" fmla="*/ 41656 w 487679"/>
              <a:gd name="T23" fmla="*/ 380151 h 487679"/>
              <a:gd name="T24" fmla="*/ 71437 w 487679"/>
              <a:gd name="T25" fmla="*/ 416242 h 487679"/>
              <a:gd name="T26" fmla="*/ 107528 w 487679"/>
              <a:gd name="T27" fmla="*/ 446023 h 487679"/>
              <a:gd name="T28" fmla="*/ 148947 w 487679"/>
              <a:gd name="T29" fmla="*/ 468510 h 487679"/>
              <a:gd name="T30" fmla="*/ 194711 w 487679"/>
              <a:gd name="T31" fmla="*/ 482724 h 487679"/>
              <a:gd name="T32" fmla="*/ 243839 w 487679"/>
              <a:gd name="T33" fmla="*/ 487679 h 487679"/>
              <a:gd name="T34" fmla="*/ 292968 w 487679"/>
              <a:gd name="T35" fmla="*/ 482724 h 487679"/>
              <a:gd name="T36" fmla="*/ 338732 w 487679"/>
              <a:gd name="T37" fmla="*/ 468510 h 487679"/>
              <a:gd name="T38" fmla="*/ 380151 w 487679"/>
              <a:gd name="T39" fmla="*/ 446023 h 487679"/>
              <a:gd name="T40" fmla="*/ 416242 w 487679"/>
              <a:gd name="T41" fmla="*/ 416242 h 487679"/>
              <a:gd name="T42" fmla="*/ 446023 w 487679"/>
              <a:gd name="T43" fmla="*/ 380151 h 487679"/>
              <a:gd name="T44" fmla="*/ 468510 w 487679"/>
              <a:gd name="T45" fmla="*/ 338732 h 487679"/>
              <a:gd name="T46" fmla="*/ 482724 w 487679"/>
              <a:gd name="T47" fmla="*/ 292968 h 487679"/>
              <a:gd name="T48" fmla="*/ 487680 w 487679"/>
              <a:gd name="T49" fmla="*/ 243839 h 487679"/>
              <a:gd name="T50" fmla="*/ 482724 w 487679"/>
              <a:gd name="T51" fmla="*/ 194711 h 487679"/>
              <a:gd name="T52" fmla="*/ 468510 w 487679"/>
              <a:gd name="T53" fmla="*/ 148947 h 487679"/>
              <a:gd name="T54" fmla="*/ 446023 w 487679"/>
              <a:gd name="T55" fmla="*/ 107528 h 487679"/>
              <a:gd name="T56" fmla="*/ 416242 w 487679"/>
              <a:gd name="T57" fmla="*/ 71437 h 487679"/>
              <a:gd name="T58" fmla="*/ 380151 w 487679"/>
              <a:gd name="T59" fmla="*/ 41656 h 487679"/>
              <a:gd name="T60" fmla="*/ 338732 w 487679"/>
              <a:gd name="T61" fmla="*/ 19169 h 487679"/>
              <a:gd name="T62" fmla="*/ 292968 w 487679"/>
              <a:gd name="T63" fmla="*/ 4955 h 487679"/>
              <a:gd name="T64" fmla="*/ 243839 w 487679"/>
              <a:gd name="T65" fmla="*/ 0 h 487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679" h="487679">
                <a:moveTo>
                  <a:pt x="243839" y="0"/>
                </a:moveTo>
                <a:lnTo>
                  <a:pt x="194711" y="4955"/>
                </a:lnTo>
                <a:lnTo>
                  <a:pt x="148947" y="19169"/>
                </a:lnTo>
                <a:lnTo>
                  <a:pt x="107528" y="41656"/>
                </a:lnTo>
                <a:lnTo>
                  <a:pt x="71437" y="71437"/>
                </a:lnTo>
                <a:lnTo>
                  <a:pt x="41656" y="107528"/>
                </a:lnTo>
                <a:lnTo>
                  <a:pt x="19169" y="148947"/>
                </a:lnTo>
                <a:lnTo>
                  <a:pt x="4955" y="194711"/>
                </a:lnTo>
                <a:lnTo>
                  <a:pt x="0" y="243839"/>
                </a:lnTo>
                <a:lnTo>
                  <a:pt x="4955" y="292968"/>
                </a:lnTo>
                <a:lnTo>
                  <a:pt x="19169" y="338732"/>
                </a:lnTo>
                <a:lnTo>
                  <a:pt x="41656" y="380151"/>
                </a:lnTo>
                <a:lnTo>
                  <a:pt x="71437" y="416242"/>
                </a:lnTo>
                <a:lnTo>
                  <a:pt x="107528" y="446023"/>
                </a:lnTo>
                <a:lnTo>
                  <a:pt x="148947" y="468510"/>
                </a:lnTo>
                <a:lnTo>
                  <a:pt x="194711" y="482724"/>
                </a:lnTo>
                <a:lnTo>
                  <a:pt x="243839" y="487679"/>
                </a:lnTo>
                <a:lnTo>
                  <a:pt x="292968" y="482724"/>
                </a:lnTo>
                <a:lnTo>
                  <a:pt x="338732" y="468510"/>
                </a:lnTo>
                <a:lnTo>
                  <a:pt x="380151" y="446023"/>
                </a:lnTo>
                <a:lnTo>
                  <a:pt x="416242" y="416242"/>
                </a:lnTo>
                <a:lnTo>
                  <a:pt x="446023" y="380151"/>
                </a:lnTo>
                <a:lnTo>
                  <a:pt x="468510" y="338732"/>
                </a:lnTo>
                <a:lnTo>
                  <a:pt x="482724" y="292968"/>
                </a:lnTo>
                <a:lnTo>
                  <a:pt x="487680" y="243839"/>
                </a:lnTo>
                <a:lnTo>
                  <a:pt x="482724" y="194711"/>
                </a:lnTo>
                <a:lnTo>
                  <a:pt x="468510" y="148947"/>
                </a:lnTo>
                <a:lnTo>
                  <a:pt x="446023" y="107528"/>
                </a:lnTo>
                <a:lnTo>
                  <a:pt x="416242" y="71437"/>
                </a:lnTo>
                <a:lnTo>
                  <a:pt x="380151" y="41656"/>
                </a:lnTo>
                <a:lnTo>
                  <a:pt x="338732" y="19169"/>
                </a:lnTo>
                <a:lnTo>
                  <a:pt x="292968" y="4955"/>
                </a:lnTo>
                <a:lnTo>
                  <a:pt x="24383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4" name="object 14">
            <a:extLst>
              <a:ext uri="{FF2B5EF4-FFF2-40B4-BE49-F238E27FC236}">
                <a16:creationId xmlns:a16="http://schemas.microsoft.com/office/drawing/2014/main" id="{55DC0960-B6DF-46B9-A73D-0EE5632B8E68}"/>
              </a:ext>
            </a:extLst>
          </p:cNvPr>
          <p:cNvSpPr txBox="1"/>
          <p:nvPr/>
        </p:nvSpPr>
        <p:spPr>
          <a:xfrm>
            <a:off x="4662488" y="3305175"/>
            <a:ext cx="185737" cy="406400"/>
          </a:xfrm>
          <a:prstGeom prst="rect">
            <a:avLst/>
          </a:prstGeom>
        </p:spPr>
        <p:txBody>
          <a:bodyPr lIns="0" tIns="12065" rIns="0" bIns="0">
            <a:spAutoFit/>
          </a:bodyPr>
          <a:lstStyle/>
          <a:p>
            <a:pPr marL="12700" eaLnBrk="1" fontAlgn="auto" hangingPunct="1">
              <a:spcBef>
                <a:spcPts val="95"/>
              </a:spcBef>
              <a:spcAft>
                <a:spcPts val="0"/>
              </a:spcAft>
              <a:defRPr/>
            </a:pPr>
            <a:r>
              <a:rPr sz="2500" kern="0" spc="-50" dirty="0">
                <a:solidFill>
                  <a:srgbClr val="FFFFFF"/>
                </a:solidFill>
                <a:latin typeface="Carlito"/>
                <a:cs typeface="Carlito"/>
              </a:rPr>
              <a:t>6</a:t>
            </a:r>
            <a:endParaRPr sz="2500" kern="0">
              <a:solidFill>
                <a:sysClr val="windowText" lastClr="000000"/>
              </a:solidFill>
              <a:latin typeface="Carlito"/>
              <a:cs typeface="Carlito"/>
            </a:endParaRPr>
          </a:p>
        </p:txBody>
      </p:sp>
      <p:sp>
        <p:nvSpPr>
          <p:cNvPr id="15" name="object 15">
            <a:extLst>
              <a:ext uri="{FF2B5EF4-FFF2-40B4-BE49-F238E27FC236}">
                <a16:creationId xmlns:a16="http://schemas.microsoft.com/office/drawing/2014/main" id="{BAD7F60F-356E-4AC7-9FD1-8E79A7522A32}"/>
              </a:ext>
            </a:extLst>
          </p:cNvPr>
          <p:cNvSpPr txBox="1"/>
          <p:nvPr/>
        </p:nvSpPr>
        <p:spPr>
          <a:xfrm>
            <a:off x="776288" y="1712913"/>
            <a:ext cx="2919412" cy="1082675"/>
          </a:xfrm>
          <a:prstGeom prst="rect">
            <a:avLst/>
          </a:prstGeom>
        </p:spPr>
        <p:txBody>
          <a:bodyPr lIns="0" tIns="12065" rIns="0" bIns="0">
            <a:spAutoFit/>
          </a:bodyPr>
          <a:lstStyle>
            <a:lvl1pPr marL="145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600">
                <a:solidFill>
                  <a:srgbClr val="8E9693"/>
                </a:solidFill>
                <a:latin typeface="Carlito"/>
                <a:ea typeface="Carlito"/>
                <a:cs typeface="Carlito"/>
              </a:rPr>
              <a:t>Inserir Título aqui</a:t>
            </a:r>
            <a:endParaRPr lang="pt-BR" altLang="pt-BR" sz="1600">
              <a:solidFill>
                <a:srgbClr val="000000"/>
              </a:solidFill>
              <a:latin typeface="Carlito"/>
              <a:ea typeface="Carlito"/>
              <a:cs typeface="Carlito"/>
            </a:endParaRPr>
          </a:p>
          <a:p>
            <a:pPr algn="r" eaLnBrk="1" hangingPunct="1">
              <a:spcBef>
                <a:spcPts val="1125"/>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a:t>
            </a:r>
          </a:p>
          <a:p>
            <a:pPr algn="r" eaLnBrk="1" hangingPunct="1"/>
            <a:r>
              <a:rPr lang="pt-BR" altLang="pt-BR" sz="1100">
                <a:solidFill>
                  <a:srgbClr val="000000"/>
                </a:solidFill>
                <a:latin typeface="Carlito"/>
                <a:ea typeface="Carlito"/>
                <a:cs typeface="Carlito"/>
              </a:rPr>
              <a:t>tempor.</a:t>
            </a:r>
          </a:p>
        </p:txBody>
      </p:sp>
      <p:sp>
        <p:nvSpPr>
          <p:cNvPr id="16" name="object 16">
            <a:extLst>
              <a:ext uri="{FF2B5EF4-FFF2-40B4-BE49-F238E27FC236}">
                <a16:creationId xmlns:a16="http://schemas.microsoft.com/office/drawing/2014/main" id="{23873F2F-B407-4E18-8AFF-B8A34FFB8EE2}"/>
              </a:ext>
            </a:extLst>
          </p:cNvPr>
          <p:cNvSpPr txBox="1"/>
          <p:nvPr/>
        </p:nvSpPr>
        <p:spPr>
          <a:xfrm>
            <a:off x="774700" y="3206750"/>
            <a:ext cx="2919413" cy="1084263"/>
          </a:xfrm>
          <a:prstGeom prst="rect">
            <a:avLst/>
          </a:prstGeom>
        </p:spPr>
        <p:txBody>
          <a:bodyPr lIns="0" tIns="12065" rIns="0" bIns="0">
            <a:spAutoFit/>
          </a:bodyPr>
          <a:lstStyle>
            <a:lvl1pPr marL="145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600">
                <a:solidFill>
                  <a:srgbClr val="8E9693"/>
                </a:solidFill>
                <a:latin typeface="Carlito"/>
                <a:ea typeface="Carlito"/>
                <a:cs typeface="Carlito"/>
              </a:rPr>
              <a:t>Inserir Título aqui</a:t>
            </a:r>
            <a:endParaRPr lang="pt-BR" altLang="pt-BR" sz="1600">
              <a:solidFill>
                <a:srgbClr val="000000"/>
              </a:solidFill>
              <a:latin typeface="Carlito"/>
              <a:ea typeface="Carlito"/>
              <a:cs typeface="Carlito"/>
            </a:endParaRPr>
          </a:p>
          <a:p>
            <a:pPr algn="r" eaLnBrk="1" hangingPunct="1">
              <a:spcBef>
                <a:spcPts val="1125"/>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a:t>
            </a:r>
          </a:p>
          <a:p>
            <a:pPr algn="r" eaLnBrk="1" hangingPunct="1"/>
            <a:r>
              <a:rPr lang="pt-BR" altLang="pt-BR" sz="1100">
                <a:solidFill>
                  <a:srgbClr val="000000"/>
                </a:solidFill>
                <a:latin typeface="Carlito"/>
                <a:ea typeface="Carlito"/>
                <a:cs typeface="Carlito"/>
              </a:rPr>
              <a:t>tempor.</a:t>
            </a:r>
          </a:p>
        </p:txBody>
      </p:sp>
      <p:sp>
        <p:nvSpPr>
          <p:cNvPr id="17" name="object 17">
            <a:extLst>
              <a:ext uri="{FF2B5EF4-FFF2-40B4-BE49-F238E27FC236}">
                <a16:creationId xmlns:a16="http://schemas.microsoft.com/office/drawing/2014/main" id="{548E2A47-A220-4657-A7DF-B10A28FE4949}"/>
              </a:ext>
            </a:extLst>
          </p:cNvPr>
          <p:cNvSpPr txBox="1"/>
          <p:nvPr/>
        </p:nvSpPr>
        <p:spPr>
          <a:xfrm>
            <a:off x="728663" y="4932363"/>
            <a:ext cx="2919412" cy="1082675"/>
          </a:xfrm>
          <a:prstGeom prst="rect">
            <a:avLst/>
          </a:prstGeom>
        </p:spPr>
        <p:txBody>
          <a:bodyPr lIns="0" tIns="12065" rIns="0" bIns="0">
            <a:spAutoFit/>
          </a:bodyPr>
          <a:lstStyle>
            <a:lvl1pPr marL="14541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600">
                <a:solidFill>
                  <a:srgbClr val="8E9693"/>
                </a:solidFill>
                <a:latin typeface="Carlito"/>
                <a:ea typeface="Carlito"/>
                <a:cs typeface="Carlito"/>
              </a:rPr>
              <a:t>Inserir Título aqui</a:t>
            </a:r>
            <a:endParaRPr lang="pt-BR" altLang="pt-BR" sz="1600">
              <a:solidFill>
                <a:srgbClr val="000000"/>
              </a:solidFill>
              <a:latin typeface="Carlito"/>
              <a:ea typeface="Carlito"/>
              <a:cs typeface="Carlito"/>
            </a:endParaRPr>
          </a:p>
          <a:p>
            <a:pPr algn="r" eaLnBrk="1" hangingPunct="1">
              <a:spcBef>
                <a:spcPts val="1125"/>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a:t>
            </a:r>
          </a:p>
          <a:p>
            <a:pPr algn="r" eaLnBrk="1" hangingPunct="1"/>
            <a:r>
              <a:rPr lang="pt-BR" altLang="pt-BR" sz="1100">
                <a:solidFill>
                  <a:srgbClr val="000000"/>
                </a:solidFill>
                <a:latin typeface="Carlito"/>
                <a:ea typeface="Carlito"/>
                <a:cs typeface="Carlito"/>
              </a:rPr>
              <a:t>tempor.</a:t>
            </a:r>
          </a:p>
        </p:txBody>
      </p:sp>
      <p:sp>
        <p:nvSpPr>
          <p:cNvPr id="18" name="object 18">
            <a:extLst>
              <a:ext uri="{FF2B5EF4-FFF2-40B4-BE49-F238E27FC236}">
                <a16:creationId xmlns:a16="http://schemas.microsoft.com/office/drawing/2014/main" id="{D784469F-A5FD-416D-B059-A5402E846747}"/>
              </a:ext>
            </a:extLst>
          </p:cNvPr>
          <p:cNvSpPr txBox="1"/>
          <p:nvPr/>
        </p:nvSpPr>
        <p:spPr>
          <a:xfrm>
            <a:off x="8655050" y="1712913"/>
            <a:ext cx="2917825" cy="1082675"/>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600">
                <a:solidFill>
                  <a:srgbClr val="8E9693"/>
                </a:solidFill>
                <a:latin typeface="Carlito"/>
                <a:ea typeface="Carlito"/>
                <a:cs typeface="Carlito"/>
              </a:rPr>
              <a:t>Inserir Título aqui</a:t>
            </a:r>
            <a:endParaRPr lang="pt-BR" altLang="pt-BR" sz="1600">
              <a:solidFill>
                <a:srgbClr val="000000"/>
              </a:solidFill>
              <a:latin typeface="Carlito"/>
              <a:ea typeface="Carlito"/>
              <a:cs typeface="Carlito"/>
            </a:endParaRPr>
          </a:p>
          <a:p>
            <a:pPr eaLnBrk="1" hangingPunct="1">
              <a:spcBef>
                <a:spcPts val="1125"/>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9" name="object 19">
            <a:extLst>
              <a:ext uri="{FF2B5EF4-FFF2-40B4-BE49-F238E27FC236}">
                <a16:creationId xmlns:a16="http://schemas.microsoft.com/office/drawing/2014/main" id="{F95B9380-189E-4766-9485-FBD5D04531E4}"/>
              </a:ext>
            </a:extLst>
          </p:cNvPr>
          <p:cNvSpPr txBox="1"/>
          <p:nvPr/>
        </p:nvSpPr>
        <p:spPr>
          <a:xfrm>
            <a:off x="8655050" y="4937125"/>
            <a:ext cx="2917825" cy="1082675"/>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600">
                <a:solidFill>
                  <a:srgbClr val="8E9693"/>
                </a:solidFill>
                <a:latin typeface="Carlito"/>
                <a:ea typeface="Carlito"/>
                <a:cs typeface="Carlito"/>
              </a:rPr>
              <a:t>Inserir Título aqui</a:t>
            </a:r>
            <a:endParaRPr lang="pt-BR" altLang="pt-BR" sz="1600">
              <a:solidFill>
                <a:srgbClr val="000000"/>
              </a:solidFill>
              <a:latin typeface="Carlito"/>
              <a:ea typeface="Carlito"/>
              <a:cs typeface="Carlito"/>
            </a:endParaRPr>
          </a:p>
          <a:p>
            <a:pPr eaLnBrk="1" hangingPunct="1">
              <a:spcBef>
                <a:spcPts val="1125"/>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20" name="object 20">
            <a:extLst>
              <a:ext uri="{FF2B5EF4-FFF2-40B4-BE49-F238E27FC236}">
                <a16:creationId xmlns:a16="http://schemas.microsoft.com/office/drawing/2014/main" id="{0B5C1903-9332-4E21-BBD0-F7A3B42CC056}"/>
              </a:ext>
            </a:extLst>
          </p:cNvPr>
          <p:cNvSpPr txBox="1"/>
          <p:nvPr/>
        </p:nvSpPr>
        <p:spPr>
          <a:xfrm>
            <a:off x="8655050" y="3206750"/>
            <a:ext cx="2917825" cy="1084263"/>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600">
                <a:solidFill>
                  <a:srgbClr val="8E9693"/>
                </a:solidFill>
                <a:latin typeface="Carlito"/>
                <a:ea typeface="Carlito"/>
                <a:cs typeface="Carlito"/>
              </a:rPr>
              <a:t>Inserir Título aqui</a:t>
            </a:r>
            <a:endParaRPr lang="pt-BR" altLang="pt-BR" sz="1600">
              <a:solidFill>
                <a:srgbClr val="000000"/>
              </a:solidFill>
              <a:latin typeface="Carlito"/>
              <a:ea typeface="Carlito"/>
              <a:cs typeface="Carlito"/>
            </a:endParaRPr>
          </a:p>
          <a:p>
            <a:pPr eaLnBrk="1" hangingPunct="1">
              <a:spcBef>
                <a:spcPts val="1125"/>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32789" name="object 21">
            <a:extLst>
              <a:ext uri="{FF2B5EF4-FFF2-40B4-BE49-F238E27FC236}">
                <a16:creationId xmlns:a16="http://schemas.microsoft.com/office/drawing/2014/main" id="{2596BF07-82F1-4A58-B746-22D9703C6AF2}"/>
              </a:ext>
            </a:extLst>
          </p:cNvPr>
          <p:cNvSpPr>
            <a:spLocks/>
          </p:cNvSpPr>
          <p:nvPr/>
        </p:nvSpPr>
        <p:spPr bwMode="auto">
          <a:xfrm>
            <a:off x="3727450" y="1819275"/>
            <a:ext cx="4848225" cy="3663950"/>
          </a:xfrm>
          <a:custGeom>
            <a:avLst/>
            <a:gdLst>
              <a:gd name="T0" fmla="*/ 429387 w 4849495"/>
              <a:gd name="T1" fmla="*/ 1694942 h 3663950"/>
              <a:gd name="T2" fmla="*/ 429387 w 4849495"/>
              <a:gd name="T3" fmla="*/ 1537970 h 3663950"/>
              <a:gd name="T4" fmla="*/ 131445 w 4849495"/>
              <a:gd name="T5" fmla="*/ 1523619 h 3663950"/>
              <a:gd name="T6" fmla="*/ 45720 w 4849495"/>
              <a:gd name="T7" fmla="*/ 1537970 h 3663950"/>
              <a:gd name="T8" fmla="*/ 131445 w 4849495"/>
              <a:gd name="T9" fmla="*/ 1552194 h 3663950"/>
              <a:gd name="T10" fmla="*/ 400812 w 4849495"/>
              <a:gd name="T11" fmla="*/ 1723529 h 3663950"/>
              <a:gd name="T12" fmla="*/ 784606 w 4849495"/>
              <a:gd name="T13" fmla="*/ 1709293 h 3663950"/>
              <a:gd name="T14" fmla="*/ 1041400 w 4849495"/>
              <a:gd name="T15" fmla="*/ 3171063 h 3663950"/>
              <a:gd name="T16" fmla="*/ 506349 w 4849495"/>
              <a:gd name="T17" fmla="*/ 3247263 h 3663950"/>
              <a:gd name="T18" fmla="*/ 85725 w 4849495"/>
              <a:gd name="T19" fmla="*/ 3218688 h 3663950"/>
              <a:gd name="T20" fmla="*/ 85725 w 4849495"/>
              <a:gd name="T21" fmla="*/ 3304413 h 3663950"/>
              <a:gd name="T22" fmla="*/ 534924 w 4849495"/>
              <a:gd name="T23" fmla="*/ 3275838 h 3663950"/>
              <a:gd name="T24" fmla="*/ 534924 w 4849495"/>
              <a:gd name="T25" fmla="*/ 3247263 h 3663950"/>
              <a:gd name="T26" fmla="*/ 1041400 w 4849495"/>
              <a:gd name="T27" fmla="*/ 3199638 h 3663950"/>
              <a:gd name="T28" fmla="*/ 1041400 w 4849495"/>
              <a:gd name="T29" fmla="*/ 3171063 h 3663950"/>
              <a:gd name="T30" fmla="*/ 131445 w 4849495"/>
              <a:gd name="T31" fmla="*/ 28575 h 3663950"/>
              <a:gd name="T32" fmla="*/ 45720 w 4849495"/>
              <a:gd name="T33" fmla="*/ 42926 h 3663950"/>
              <a:gd name="T34" fmla="*/ 131445 w 4849495"/>
              <a:gd name="T35" fmla="*/ 57150 h 3663950"/>
              <a:gd name="T36" fmla="*/ 2075688 w 4849495"/>
              <a:gd name="T37" fmla="*/ 507873 h 3663950"/>
              <a:gd name="T38" fmla="*/ 2104263 w 4849495"/>
              <a:gd name="T39" fmla="*/ 57150 h 3663950"/>
              <a:gd name="T40" fmla="*/ 2104263 w 4849495"/>
              <a:gd name="T41" fmla="*/ 28575 h 3663950"/>
              <a:gd name="T42" fmla="*/ 4819942 w 4849495"/>
              <a:gd name="T43" fmla="*/ 1523619 h 3663950"/>
              <a:gd name="T44" fmla="*/ 4762881 w 4849495"/>
              <a:gd name="T45" fmla="*/ 1523619 h 3663950"/>
              <a:gd name="T46" fmla="*/ 4404868 w 4849495"/>
              <a:gd name="T47" fmla="*/ 2703703 h 3663950"/>
              <a:gd name="T48" fmla="*/ 3989832 w 4849495"/>
              <a:gd name="T49" fmla="*/ 2732278 h 3663950"/>
              <a:gd name="T50" fmla="*/ 4433443 w 4849495"/>
              <a:gd name="T51" fmla="*/ 2717927 h 3663950"/>
              <a:gd name="T52" fmla="*/ 4433443 w 4849495"/>
              <a:gd name="T53" fmla="*/ 1552194 h 3663950"/>
              <a:gd name="T54" fmla="*/ 4762881 w 4849495"/>
              <a:gd name="T55" fmla="*/ 1580769 h 3663950"/>
              <a:gd name="T56" fmla="*/ 4848606 w 4849495"/>
              <a:gd name="T57" fmla="*/ 1537970 h 3663950"/>
              <a:gd name="T58" fmla="*/ 4820742 w 4849495"/>
              <a:gd name="T59" fmla="*/ 3253486 h 3663950"/>
              <a:gd name="T60" fmla="*/ 4763516 w 4849495"/>
              <a:gd name="T61" fmla="*/ 3253486 h 3663950"/>
              <a:gd name="T62" fmla="*/ 3836035 w 4849495"/>
              <a:gd name="T63" fmla="*/ 3634867 h 3663950"/>
              <a:gd name="T64" fmla="*/ 2851404 w 4849495"/>
              <a:gd name="T65" fmla="*/ 3663442 h 3663950"/>
              <a:gd name="T66" fmla="*/ 3864610 w 4849495"/>
              <a:gd name="T67" fmla="*/ 3649091 h 3663950"/>
              <a:gd name="T68" fmla="*/ 3864610 w 4849495"/>
              <a:gd name="T69" fmla="*/ 3282061 h 3663950"/>
              <a:gd name="T70" fmla="*/ 4763516 w 4849495"/>
              <a:gd name="T71" fmla="*/ 3310636 h 3663950"/>
              <a:gd name="T72" fmla="*/ 4849241 w 4849495"/>
              <a:gd name="T73" fmla="*/ 3267710 h 3663950"/>
              <a:gd name="T74" fmla="*/ 4820869 w 4849495"/>
              <a:gd name="T75" fmla="*/ 28702 h 3663950"/>
              <a:gd name="T76" fmla="*/ 4763643 w 4849495"/>
              <a:gd name="T77" fmla="*/ 28702 h 3663950"/>
              <a:gd name="T78" fmla="*/ 3531997 w 4849495"/>
              <a:gd name="T79" fmla="*/ 1050544 h 3663950"/>
              <a:gd name="T80" fmla="*/ 3560572 w 4849495"/>
              <a:gd name="T81" fmla="*/ 57277 h 3663950"/>
              <a:gd name="T82" fmla="*/ 4763643 w 4849495"/>
              <a:gd name="T83" fmla="*/ 85852 h 3663950"/>
              <a:gd name="T84" fmla="*/ 4849368 w 4849495"/>
              <a:gd name="T85" fmla="*/ 42926 h 366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49495" h="3663950">
                <a:moveTo>
                  <a:pt x="784606" y="1694942"/>
                </a:moveTo>
                <a:lnTo>
                  <a:pt x="429387" y="1694942"/>
                </a:lnTo>
                <a:lnTo>
                  <a:pt x="429387" y="1552194"/>
                </a:lnTo>
                <a:lnTo>
                  <a:pt x="429387" y="1537970"/>
                </a:lnTo>
                <a:lnTo>
                  <a:pt x="429387" y="1523619"/>
                </a:lnTo>
                <a:lnTo>
                  <a:pt x="131445" y="1523619"/>
                </a:lnTo>
                <a:lnTo>
                  <a:pt x="131445" y="1495044"/>
                </a:lnTo>
                <a:lnTo>
                  <a:pt x="45720" y="1537970"/>
                </a:lnTo>
                <a:lnTo>
                  <a:pt x="131445" y="1580769"/>
                </a:lnTo>
                <a:lnTo>
                  <a:pt x="131445" y="1552194"/>
                </a:lnTo>
                <a:lnTo>
                  <a:pt x="400812" y="1552194"/>
                </a:lnTo>
                <a:lnTo>
                  <a:pt x="400812" y="1723529"/>
                </a:lnTo>
                <a:lnTo>
                  <a:pt x="784606" y="1723529"/>
                </a:lnTo>
                <a:lnTo>
                  <a:pt x="784606" y="1709293"/>
                </a:lnTo>
                <a:lnTo>
                  <a:pt x="784606" y="1694942"/>
                </a:lnTo>
                <a:close/>
              </a:path>
              <a:path w="4849495" h="3663950">
                <a:moveTo>
                  <a:pt x="1041400" y="3171063"/>
                </a:moveTo>
                <a:lnTo>
                  <a:pt x="506349" y="3171063"/>
                </a:lnTo>
                <a:lnTo>
                  <a:pt x="506349" y="3247263"/>
                </a:lnTo>
                <a:lnTo>
                  <a:pt x="85725" y="3247263"/>
                </a:lnTo>
                <a:lnTo>
                  <a:pt x="85725" y="3218688"/>
                </a:lnTo>
                <a:lnTo>
                  <a:pt x="0" y="3261487"/>
                </a:lnTo>
                <a:lnTo>
                  <a:pt x="85725" y="3304413"/>
                </a:lnTo>
                <a:lnTo>
                  <a:pt x="85725" y="3275838"/>
                </a:lnTo>
                <a:lnTo>
                  <a:pt x="534924" y="3275838"/>
                </a:lnTo>
                <a:lnTo>
                  <a:pt x="534924" y="3261487"/>
                </a:lnTo>
                <a:lnTo>
                  <a:pt x="534924" y="3247263"/>
                </a:lnTo>
                <a:lnTo>
                  <a:pt x="534924" y="3199638"/>
                </a:lnTo>
                <a:lnTo>
                  <a:pt x="1041400" y="3199638"/>
                </a:lnTo>
                <a:lnTo>
                  <a:pt x="1041400" y="3185414"/>
                </a:lnTo>
                <a:lnTo>
                  <a:pt x="1041400" y="3171063"/>
                </a:lnTo>
                <a:close/>
              </a:path>
              <a:path w="4849495" h="3663950">
                <a:moveTo>
                  <a:pt x="2104263" y="28575"/>
                </a:moveTo>
                <a:lnTo>
                  <a:pt x="131445" y="28575"/>
                </a:lnTo>
                <a:lnTo>
                  <a:pt x="131445" y="0"/>
                </a:lnTo>
                <a:lnTo>
                  <a:pt x="45720" y="42926"/>
                </a:lnTo>
                <a:lnTo>
                  <a:pt x="131445" y="85725"/>
                </a:lnTo>
                <a:lnTo>
                  <a:pt x="131445" y="57150"/>
                </a:lnTo>
                <a:lnTo>
                  <a:pt x="2075688" y="57150"/>
                </a:lnTo>
                <a:lnTo>
                  <a:pt x="2075688" y="507873"/>
                </a:lnTo>
                <a:lnTo>
                  <a:pt x="2104263" y="507873"/>
                </a:lnTo>
                <a:lnTo>
                  <a:pt x="2104263" y="57150"/>
                </a:lnTo>
                <a:lnTo>
                  <a:pt x="2104263" y="42926"/>
                </a:lnTo>
                <a:lnTo>
                  <a:pt x="2104263" y="28575"/>
                </a:lnTo>
                <a:close/>
              </a:path>
              <a:path w="4849495" h="3663950">
                <a:moveTo>
                  <a:pt x="4848606" y="1537970"/>
                </a:moveTo>
                <a:lnTo>
                  <a:pt x="4819942" y="1523619"/>
                </a:lnTo>
                <a:lnTo>
                  <a:pt x="4762881" y="1495044"/>
                </a:lnTo>
                <a:lnTo>
                  <a:pt x="4762881" y="1523619"/>
                </a:lnTo>
                <a:lnTo>
                  <a:pt x="4404868" y="1523619"/>
                </a:lnTo>
                <a:lnTo>
                  <a:pt x="4404868" y="2703703"/>
                </a:lnTo>
                <a:lnTo>
                  <a:pt x="3989832" y="2703703"/>
                </a:lnTo>
                <a:lnTo>
                  <a:pt x="3989832" y="2732278"/>
                </a:lnTo>
                <a:lnTo>
                  <a:pt x="4433443" y="2732278"/>
                </a:lnTo>
                <a:lnTo>
                  <a:pt x="4433443" y="2717927"/>
                </a:lnTo>
                <a:lnTo>
                  <a:pt x="4433443" y="2703703"/>
                </a:lnTo>
                <a:lnTo>
                  <a:pt x="4433443" y="1552194"/>
                </a:lnTo>
                <a:lnTo>
                  <a:pt x="4762881" y="1552194"/>
                </a:lnTo>
                <a:lnTo>
                  <a:pt x="4762881" y="1580769"/>
                </a:lnTo>
                <a:lnTo>
                  <a:pt x="4820107" y="1552194"/>
                </a:lnTo>
                <a:lnTo>
                  <a:pt x="4848606" y="1537970"/>
                </a:lnTo>
                <a:close/>
              </a:path>
              <a:path w="4849495" h="3663950">
                <a:moveTo>
                  <a:pt x="4849241" y="3267710"/>
                </a:moveTo>
                <a:lnTo>
                  <a:pt x="4820742" y="3253486"/>
                </a:lnTo>
                <a:lnTo>
                  <a:pt x="4763516" y="3224911"/>
                </a:lnTo>
                <a:lnTo>
                  <a:pt x="4763516" y="3253486"/>
                </a:lnTo>
                <a:lnTo>
                  <a:pt x="3836035" y="3253486"/>
                </a:lnTo>
                <a:lnTo>
                  <a:pt x="3836035" y="3634867"/>
                </a:lnTo>
                <a:lnTo>
                  <a:pt x="2851404" y="3634867"/>
                </a:lnTo>
                <a:lnTo>
                  <a:pt x="2851404" y="3663442"/>
                </a:lnTo>
                <a:lnTo>
                  <a:pt x="3864610" y="3663442"/>
                </a:lnTo>
                <a:lnTo>
                  <a:pt x="3864610" y="3649091"/>
                </a:lnTo>
                <a:lnTo>
                  <a:pt x="3864610" y="3634867"/>
                </a:lnTo>
                <a:lnTo>
                  <a:pt x="3864610" y="3282061"/>
                </a:lnTo>
                <a:lnTo>
                  <a:pt x="4763516" y="3282061"/>
                </a:lnTo>
                <a:lnTo>
                  <a:pt x="4763516" y="3310636"/>
                </a:lnTo>
                <a:lnTo>
                  <a:pt x="4820577" y="3282061"/>
                </a:lnTo>
                <a:lnTo>
                  <a:pt x="4849241" y="3267710"/>
                </a:lnTo>
                <a:close/>
              </a:path>
              <a:path w="4849495" h="3663950">
                <a:moveTo>
                  <a:pt x="4849368" y="42926"/>
                </a:moveTo>
                <a:lnTo>
                  <a:pt x="4820869" y="28702"/>
                </a:lnTo>
                <a:lnTo>
                  <a:pt x="4763643" y="127"/>
                </a:lnTo>
                <a:lnTo>
                  <a:pt x="4763643" y="28702"/>
                </a:lnTo>
                <a:lnTo>
                  <a:pt x="3531997" y="28702"/>
                </a:lnTo>
                <a:lnTo>
                  <a:pt x="3531997" y="1050544"/>
                </a:lnTo>
                <a:lnTo>
                  <a:pt x="3560572" y="1050544"/>
                </a:lnTo>
                <a:lnTo>
                  <a:pt x="3560572" y="57277"/>
                </a:lnTo>
                <a:lnTo>
                  <a:pt x="4763643" y="57277"/>
                </a:lnTo>
                <a:lnTo>
                  <a:pt x="4763643" y="85852"/>
                </a:lnTo>
                <a:lnTo>
                  <a:pt x="4820704" y="57277"/>
                </a:lnTo>
                <a:lnTo>
                  <a:pt x="4849368" y="4292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2" name="object 22">
            <a:extLst>
              <a:ext uri="{FF2B5EF4-FFF2-40B4-BE49-F238E27FC236}">
                <a16:creationId xmlns:a16="http://schemas.microsoft.com/office/drawing/2014/main" id="{B087BC28-1984-4FB7-867E-B24CF8589EED}"/>
              </a:ext>
            </a:extLst>
          </p:cNvPr>
          <p:cNvSpPr txBox="1">
            <a:spLocks noGrp="1"/>
          </p:cNvSpPr>
          <p:nvPr>
            <p:ph type="title"/>
          </p:nvPr>
        </p:nvSpPr>
        <p:spPr>
          <a:xfrm>
            <a:off x="1627188" y="109538"/>
            <a:ext cx="2368550" cy="750887"/>
          </a:xfrm>
        </p:spPr>
        <p:txBody>
          <a:bodyPr tIns="60325" rtlCol="0"/>
          <a:lstStyle/>
          <a:p>
            <a:pPr marL="12700" eaLnBrk="1" fontAlgn="auto" hangingPunct="1">
              <a:spcBef>
                <a:spcPts val="475"/>
              </a:spcBef>
              <a:spcAft>
                <a:spcPts val="0"/>
              </a:spcAft>
              <a:defRPr/>
            </a:pPr>
            <a:r>
              <a:rPr dirty="0"/>
              <a:t>TÍTULO</a:t>
            </a:r>
            <a:r>
              <a:rPr spc="-70" dirty="0"/>
              <a:t> </a:t>
            </a:r>
            <a:r>
              <a:rPr dirty="0"/>
              <a:t>DA</a:t>
            </a:r>
            <a:r>
              <a:rPr spc="-90" dirty="0"/>
              <a:t> </a:t>
            </a:r>
            <a:r>
              <a:rPr spc="-10" dirty="0"/>
              <a:t>PÁGINA</a:t>
            </a:r>
            <a:br>
              <a:rPr spc="-10" dirty="0"/>
            </a:br>
            <a:r>
              <a:rPr sz="1800" dirty="0"/>
              <a:t>Subtítulo</a:t>
            </a:r>
            <a:r>
              <a:rPr sz="1800" spc="-20" dirty="0"/>
              <a:t> </a:t>
            </a:r>
            <a:r>
              <a:rPr sz="1800" dirty="0"/>
              <a:t>da</a:t>
            </a:r>
            <a:r>
              <a:rPr sz="1800" spc="-30" dirty="0"/>
              <a:t> </a:t>
            </a:r>
            <a:r>
              <a:rPr sz="1800" spc="-10" dirty="0"/>
              <a:t>página</a:t>
            </a:r>
            <a:endParaRPr sz="1800"/>
          </a:p>
        </p:txBody>
      </p:sp>
      <p:pic>
        <p:nvPicPr>
          <p:cNvPr id="32791" name="object 23">
            <a:extLst>
              <a:ext uri="{FF2B5EF4-FFF2-40B4-BE49-F238E27FC236}">
                <a16:creationId xmlns:a16="http://schemas.microsoft.com/office/drawing/2014/main" id="{03D4F1DD-930A-4F35-9A41-CE06BBD5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9688"/>
            <a:ext cx="9604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object 2">
            <a:extLst>
              <a:ext uri="{FF2B5EF4-FFF2-40B4-BE49-F238E27FC236}">
                <a16:creationId xmlns:a16="http://schemas.microsoft.com/office/drawing/2014/main" id="{C774D049-659F-4BF2-9993-3848BD837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object 3">
            <a:extLst>
              <a:ext uri="{FF2B5EF4-FFF2-40B4-BE49-F238E27FC236}">
                <a16:creationId xmlns:a16="http://schemas.microsoft.com/office/drawing/2014/main" id="{418438C2-E732-4737-8BCC-4622BA5E5C32}"/>
              </a:ext>
            </a:extLst>
          </p:cNvPr>
          <p:cNvGrpSpPr>
            <a:grpSpLocks/>
          </p:cNvGrpSpPr>
          <p:nvPr/>
        </p:nvGrpSpPr>
        <p:grpSpPr bwMode="auto">
          <a:xfrm>
            <a:off x="914400" y="1314450"/>
            <a:ext cx="5156200" cy="5156200"/>
            <a:chOff x="914400" y="1315211"/>
            <a:chExt cx="5156200" cy="5156200"/>
          </a:xfrm>
        </p:grpSpPr>
        <p:sp>
          <p:nvSpPr>
            <p:cNvPr id="33808" name="object 4">
              <a:extLst>
                <a:ext uri="{FF2B5EF4-FFF2-40B4-BE49-F238E27FC236}">
                  <a16:creationId xmlns:a16="http://schemas.microsoft.com/office/drawing/2014/main" id="{7AA85872-9C38-440E-A92C-71E68EBF53FF}"/>
                </a:ext>
              </a:extLst>
            </p:cNvPr>
            <p:cNvSpPr>
              <a:spLocks/>
            </p:cNvSpPr>
            <p:nvPr/>
          </p:nvSpPr>
          <p:spPr bwMode="auto">
            <a:xfrm>
              <a:off x="914400" y="1315211"/>
              <a:ext cx="5156200" cy="5156200"/>
            </a:xfrm>
            <a:custGeom>
              <a:avLst/>
              <a:gdLst>
                <a:gd name="T0" fmla="*/ 2385462 w 5156200"/>
                <a:gd name="T1" fmla="*/ 7070 h 5156200"/>
                <a:gd name="T2" fmla="*/ 2150441 w 5156200"/>
                <a:gd name="T3" fmla="*/ 35270 h 5156200"/>
                <a:gd name="T4" fmla="*/ 1922391 w 5156200"/>
                <a:gd name="T5" fmla="*/ 84074 h 5156200"/>
                <a:gd name="T6" fmla="*/ 1702289 w 5156200"/>
                <a:gd name="T7" fmla="*/ 152507 h 5156200"/>
                <a:gd name="T8" fmla="*/ 1491106 w 5156200"/>
                <a:gd name="T9" fmla="*/ 239597 h 5156200"/>
                <a:gd name="T10" fmla="*/ 1289817 w 5156200"/>
                <a:gd name="T11" fmla="*/ 344369 h 5156200"/>
                <a:gd name="T12" fmla="*/ 1099394 w 5156200"/>
                <a:gd name="T13" fmla="*/ 465851 h 5156200"/>
                <a:gd name="T14" fmla="*/ 920813 w 5156200"/>
                <a:gd name="T15" fmla="*/ 603068 h 5156200"/>
                <a:gd name="T16" fmla="*/ 755046 w 5156200"/>
                <a:gd name="T17" fmla="*/ 755046 h 5156200"/>
                <a:gd name="T18" fmla="*/ 603068 w 5156200"/>
                <a:gd name="T19" fmla="*/ 920813 h 5156200"/>
                <a:gd name="T20" fmla="*/ 465851 w 5156200"/>
                <a:gd name="T21" fmla="*/ 1099394 h 5156200"/>
                <a:gd name="T22" fmla="*/ 344369 w 5156200"/>
                <a:gd name="T23" fmla="*/ 1289817 h 5156200"/>
                <a:gd name="T24" fmla="*/ 239597 w 5156200"/>
                <a:gd name="T25" fmla="*/ 1491106 h 5156200"/>
                <a:gd name="T26" fmla="*/ 152507 w 5156200"/>
                <a:gd name="T27" fmla="*/ 1702289 h 5156200"/>
                <a:gd name="T28" fmla="*/ 84074 w 5156200"/>
                <a:gd name="T29" fmla="*/ 1922391 h 5156200"/>
                <a:gd name="T30" fmla="*/ 35270 w 5156200"/>
                <a:gd name="T31" fmla="*/ 2150441 h 5156200"/>
                <a:gd name="T32" fmla="*/ 7070 w 5156200"/>
                <a:gd name="T33" fmla="*/ 2385462 h 5156200"/>
                <a:gd name="T34" fmla="*/ 445 w 5156200"/>
                <a:gd name="T35" fmla="*/ 2626274 h 5156200"/>
                <a:gd name="T36" fmla="*/ 15816 w 5156200"/>
                <a:gd name="T37" fmla="*/ 2865012 h 5156200"/>
                <a:gd name="T38" fmla="*/ 52374 w 5156200"/>
                <a:gd name="T39" fmla="*/ 3097361 h 5156200"/>
                <a:gd name="T40" fmla="*/ 109146 w 5156200"/>
                <a:gd name="T41" fmla="*/ 3322349 h 5156200"/>
                <a:gd name="T42" fmla="*/ 185159 w 5156200"/>
                <a:gd name="T43" fmla="*/ 3539000 h 5156200"/>
                <a:gd name="T44" fmla="*/ 279438 w 5156200"/>
                <a:gd name="T45" fmla="*/ 3746343 h 5156200"/>
                <a:gd name="T46" fmla="*/ 391011 w 5156200"/>
                <a:gd name="T47" fmla="*/ 3943402 h 5156200"/>
                <a:gd name="T48" fmla="*/ 518904 w 5156200"/>
                <a:gd name="T49" fmla="*/ 4129205 h 5156200"/>
                <a:gd name="T50" fmla="*/ 662142 w 5156200"/>
                <a:gd name="T51" fmla="*/ 4302777 h 5156200"/>
                <a:gd name="T52" fmla="*/ 819753 w 5156200"/>
                <a:gd name="T53" fmla="*/ 4463145 h 5156200"/>
                <a:gd name="T54" fmla="*/ 990762 w 5156200"/>
                <a:gd name="T55" fmla="*/ 4609336 h 5156200"/>
                <a:gd name="T56" fmla="*/ 1174197 w 5156200"/>
                <a:gd name="T57" fmla="*/ 4740376 h 5156200"/>
                <a:gd name="T58" fmla="*/ 1369083 w 5156200"/>
                <a:gd name="T59" fmla="*/ 4855290 h 5156200"/>
                <a:gd name="T60" fmla="*/ 1574446 w 5156200"/>
                <a:gd name="T61" fmla="*/ 4953107 h 5156200"/>
                <a:gd name="T62" fmla="*/ 1789314 w 5156200"/>
                <a:gd name="T63" fmla="*/ 5032851 h 5156200"/>
                <a:gd name="T64" fmla="*/ 2012712 w 5156200"/>
                <a:gd name="T65" fmla="*/ 5093549 h 5156200"/>
                <a:gd name="T66" fmla="*/ 2243667 w 5156200"/>
                <a:gd name="T67" fmla="*/ 5134228 h 5156200"/>
                <a:gd name="T68" fmla="*/ 2481205 w 5156200"/>
                <a:gd name="T69" fmla="*/ 5153913 h 5156200"/>
                <a:gd name="T70" fmla="*/ 5155246 w 5156200"/>
                <a:gd name="T71" fmla="*/ 2529417 h 5156200"/>
                <a:gd name="T72" fmla="*/ 5139875 w 5156200"/>
                <a:gd name="T73" fmla="*/ 2290679 h 5156200"/>
                <a:gd name="T74" fmla="*/ 5103317 w 5156200"/>
                <a:gd name="T75" fmla="*/ 2058330 h 5156200"/>
                <a:gd name="T76" fmla="*/ 5046545 w 5156200"/>
                <a:gd name="T77" fmla="*/ 1833342 h 5156200"/>
                <a:gd name="T78" fmla="*/ 4970532 w 5156200"/>
                <a:gd name="T79" fmla="*/ 1616691 h 5156200"/>
                <a:gd name="T80" fmla="*/ 4876253 w 5156200"/>
                <a:gd name="T81" fmla="*/ 1409348 h 5156200"/>
                <a:gd name="T82" fmla="*/ 4764680 w 5156200"/>
                <a:gd name="T83" fmla="*/ 1212289 h 5156200"/>
                <a:gd name="T84" fmla="*/ 4636787 w 5156200"/>
                <a:gd name="T85" fmla="*/ 1026486 h 5156200"/>
                <a:gd name="T86" fmla="*/ 4493549 w 5156200"/>
                <a:gd name="T87" fmla="*/ 852914 h 5156200"/>
                <a:gd name="T88" fmla="*/ 4335938 w 5156200"/>
                <a:gd name="T89" fmla="*/ 692546 h 5156200"/>
                <a:gd name="T90" fmla="*/ 4164929 w 5156200"/>
                <a:gd name="T91" fmla="*/ 546355 h 5156200"/>
                <a:gd name="T92" fmla="*/ 3981494 w 5156200"/>
                <a:gd name="T93" fmla="*/ 415315 h 5156200"/>
                <a:gd name="T94" fmla="*/ 3786608 w 5156200"/>
                <a:gd name="T95" fmla="*/ 300401 h 5156200"/>
                <a:gd name="T96" fmla="*/ 3581245 w 5156200"/>
                <a:gd name="T97" fmla="*/ 202584 h 5156200"/>
                <a:gd name="T98" fmla="*/ 3366377 w 5156200"/>
                <a:gd name="T99" fmla="*/ 122840 h 5156200"/>
                <a:gd name="T100" fmla="*/ 3142979 w 5156200"/>
                <a:gd name="T101" fmla="*/ 62142 h 5156200"/>
                <a:gd name="T102" fmla="*/ 2912024 w 5156200"/>
                <a:gd name="T103" fmla="*/ 21463 h 5156200"/>
                <a:gd name="T104" fmla="*/ 2674486 w 5156200"/>
                <a:gd name="T105" fmla="*/ 1778 h 515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56200" h="5156200">
                  <a:moveTo>
                    <a:pt x="2577846" y="0"/>
                  </a:moveTo>
                  <a:lnTo>
                    <a:pt x="2529417" y="445"/>
                  </a:lnTo>
                  <a:lnTo>
                    <a:pt x="2481205" y="1778"/>
                  </a:lnTo>
                  <a:lnTo>
                    <a:pt x="2433218" y="3989"/>
                  </a:lnTo>
                  <a:lnTo>
                    <a:pt x="2385462" y="7070"/>
                  </a:lnTo>
                  <a:lnTo>
                    <a:pt x="2337947" y="11015"/>
                  </a:lnTo>
                  <a:lnTo>
                    <a:pt x="2290679" y="15816"/>
                  </a:lnTo>
                  <a:lnTo>
                    <a:pt x="2243667" y="21463"/>
                  </a:lnTo>
                  <a:lnTo>
                    <a:pt x="2196918" y="27951"/>
                  </a:lnTo>
                  <a:lnTo>
                    <a:pt x="2150441" y="35270"/>
                  </a:lnTo>
                  <a:lnTo>
                    <a:pt x="2104242" y="43414"/>
                  </a:lnTo>
                  <a:lnTo>
                    <a:pt x="2058330" y="52374"/>
                  </a:lnTo>
                  <a:lnTo>
                    <a:pt x="2012712" y="62142"/>
                  </a:lnTo>
                  <a:lnTo>
                    <a:pt x="1967397" y="72711"/>
                  </a:lnTo>
                  <a:lnTo>
                    <a:pt x="1922391" y="84074"/>
                  </a:lnTo>
                  <a:lnTo>
                    <a:pt x="1877704" y="96221"/>
                  </a:lnTo>
                  <a:lnTo>
                    <a:pt x="1833342" y="109146"/>
                  </a:lnTo>
                  <a:lnTo>
                    <a:pt x="1789314" y="122840"/>
                  </a:lnTo>
                  <a:lnTo>
                    <a:pt x="1745627" y="137297"/>
                  </a:lnTo>
                  <a:lnTo>
                    <a:pt x="1702289" y="152507"/>
                  </a:lnTo>
                  <a:lnTo>
                    <a:pt x="1659307" y="168464"/>
                  </a:lnTo>
                  <a:lnTo>
                    <a:pt x="1616691" y="185159"/>
                  </a:lnTo>
                  <a:lnTo>
                    <a:pt x="1574446" y="202584"/>
                  </a:lnTo>
                  <a:lnTo>
                    <a:pt x="1532582" y="220733"/>
                  </a:lnTo>
                  <a:lnTo>
                    <a:pt x="1491106" y="239597"/>
                  </a:lnTo>
                  <a:lnTo>
                    <a:pt x="1450025" y="259168"/>
                  </a:lnTo>
                  <a:lnTo>
                    <a:pt x="1409348" y="279438"/>
                  </a:lnTo>
                  <a:lnTo>
                    <a:pt x="1369083" y="300401"/>
                  </a:lnTo>
                  <a:lnTo>
                    <a:pt x="1329236" y="322047"/>
                  </a:lnTo>
                  <a:lnTo>
                    <a:pt x="1289817" y="344369"/>
                  </a:lnTo>
                  <a:lnTo>
                    <a:pt x="1250832" y="367360"/>
                  </a:lnTo>
                  <a:lnTo>
                    <a:pt x="1212289" y="391011"/>
                  </a:lnTo>
                  <a:lnTo>
                    <a:pt x="1174197" y="415315"/>
                  </a:lnTo>
                  <a:lnTo>
                    <a:pt x="1136563" y="440264"/>
                  </a:lnTo>
                  <a:lnTo>
                    <a:pt x="1099394" y="465851"/>
                  </a:lnTo>
                  <a:lnTo>
                    <a:pt x="1062700" y="492066"/>
                  </a:lnTo>
                  <a:lnTo>
                    <a:pt x="1026486" y="518904"/>
                  </a:lnTo>
                  <a:lnTo>
                    <a:pt x="990762" y="546355"/>
                  </a:lnTo>
                  <a:lnTo>
                    <a:pt x="955535" y="574412"/>
                  </a:lnTo>
                  <a:lnTo>
                    <a:pt x="920813" y="603068"/>
                  </a:lnTo>
                  <a:lnTo>
                    <a:pt x="886603" y="632314"/>
                  </a:lnTo>
                  <a:lnTo>
                    <a:pt x="852914" y="662142"/>
                  </a:lnTo>
                  <a:lnTo>
                    <a:pt x="819753" y="692546"/>
                  </a:lnTo>
                  <a:lnTo>
                    <a:pt x="787128" y="723516"/>
                  </a:lnTo>
                  <a:lnTo>
                    <a:pt x="755046" y="755046"/>
                  </a:lnTo>
                  <a:lnTo>
                    <a:pt x="723516" y="787128"/>
                  </a:lnTo>
                  <a:lnTo>
                    <a:pt x="692546" y="819753"/>
                  </a:lnTo>
                  <a:lnTo>
                    <a:pt x="662142" y="852914"/>
                  </a:lnTo>
                  <a:lnTo>
                    <a:pt x="632314" y="886603"/>
                  </a:lnTo>
                  <a:lnTo>
                    <a:pt x="603068" y="920813"/>
                  </a:lnTo>
                  <a:lnTo>
                    <a:pt x="574412" y="955535"/>
                  </a:lnTo>
                  <a:lnTo>
                    <a:pt x="546355" y="990762"/>
                  </a:lnTo>
                  <a:lnTo>
                    <a:pt x="518904" y="1026486"/>
                  </a:lnTo>
                  <a:lnTo>
                    <a:pt x="492066" y="1062700"/>
                  </a:lnTo>
                  <a:lnTo>
                    <a:pt x="465851" y="1099394"/>
                  </a:lnTo>
                  <a:lnTo>
                    <a:pt x="440264" y="1136563"/>
                  </a:lnTo>
                  <a:lnTo>
                    <a:pt x="415315" y="1174197"/>
                  </a:lnTo>
                  <a:lnTo>
                    <a:pt x="391011" y="1212289"/>
                  </a:lnTo>
                  <a:lnTo>
                    <a:pt x="367360" y="1250832"/>
                  </a:lnTo>
                  <a:lnTo>
                    <a:pt x="344369" y="1289817"/>
                  </a:lnTo>
                  <a:lnTo>
                    <a:pt x="322047" y="1329236"/>
                  </a:lnTo>
                  <a:lnTo>
                    <a:pt x="300401" y="1369083"/>
                  </a:lnTo>
                  <a:lnTo>
                    <a:pt x="279438" y="1409348"/>
                  </a:lnTo>
                  <a:lnTo>
                    <a:pt x="259168" y="1450025"/>
                  </a:lnTo>
                  <a:lnTo>
                    <a:pt x="239597" y="1491106"/>
                  </a:lnTo>
                  <a:lnTo>
                    <a:pt x="220733" y="1532582"/>
                  </a:lnTo>
                  <a:lnTo>
                    <a:pt x="202584" y="1574446"/>
                  </a:lnTo>
                  <a:lnTo>
                    <a:pt x="185159" y="1616691"/>
                  </a:lnTo>
                  <a:lnTo>
                    <a:pt x="168464" y="1659307"/>
                  </a:lnTo>
                  <a:lnTo>
                    <a:pt x="152507" y="1702289"/>
                  </a:lnTo>
                  <a:lnTo>
                    <a:pt x="137297" y="1745627"/>
                  </a:lnTo>
                  <a:lnTo>
                    <a:pt x="122840" y="1789314"/>
                  </a:lnTo>
                  <a:lnTo>
                    <a:pt x="109146" y="1833342"/>
                  </a:lnTo>
                  <a:lnTo>
                    <a:pt x="96221" y="1877704"/>
                  </a:lnTo>
                  <a:lnTo>
                    <a:pt x="84074" y="1922391"/>
                  </a:lnTo>
                  <a:lnTo>
                    <a:pt x="72711" y="1967397"/>
                  </a:lnTo>
                  <a:lnTo>
                    <a:pt x="62142" y="2012712"/>
                  </a:lnTo>
                  <a:lnTo>
                    <a:pt x="52374" y="2058330"/>
                  </a:lnTo>
                  <a:lnTo>
                    <a:pt x="43414" y="2104242"/>
                  </a:lnTo>
                  <a:lnTo>
                    <a:pt x="35270" y="2150441"/>
                  </a:lnTo>
                  <a:lnTo>
                    <a:pt x="27951" y="2196918"/>
                  </a:lnTo>
                  <a:lnTo>
                    <a:pt x="21463" y="2243667"/>
                  </a:lnTo>
                  <a:lnTo>
                    <a:pt x="15816" y="2290679"/>
                  </a:lnTo>
                  <a:lnTo>
                    <a:pt x="11015" y="2337947"/>
                  </a:lnTo>
                  <a:lnTo>
                    <a:pt x="7070" y="2385462"/>
                  </a:lnTo>
                  <a:lnTo>
                    <a:pt x="3989" y="2433218"/>
                  </a:lnTo>
                  <a:lnTo>
                    <a:pt x="1778" y="2481205"/>
                  </a:lnTo>
                  <a:lnTo>
                    <a:pt x="445" y="2529417"/>
                  </a:lnTo>
                  <a:lnTo>
                    <a:pt x="0" y="2577846"/>
                  </a:lnTo>
                  <a:lnTo>
                    <a:pt x="445" y="2626274"/>
                  </a:lnTo>
                  <a:lnTo>
                    <a:pt x="1778" y="2674486"/>
                  </a:lnTo>
                  <a:lnTo>
                    <a:pt x="3989" y="2722473"/>
                  </a:lnTo>
                  <a:lnTo>
                    <a:pt x="7070" y="2770229"/>
                  </a:lnTo>
                  <a:lnTo>
                    <a:pt x="11015" y="2817744"/>
                  </a:lnTo>
                  <a:lnTo>
                    <a:pt x="15816" y="2865012"/>
                  </a:lnTo>
                  <a:lnTo>
                    <a:pt x="21463" y="2912024"/>
                  </a:lnTo>
                  <a:lnTo>
                    <a:pt x="27951" y="2958773"/>
                  </a:lnTo>
                  <a:lnTo>
                    <a:pt x="35270" y="3005250"/>
                  </a:lnTo>
                  <a:lnTo>
                    <a:pt x="43414" y="3051449"/>
                  </a:lnTo>
                  <a:lnTo>
                    <a:pt x="52374" y="3097361"/>
                  </a:lnTo>
                  <a:lnTo>
                    <a:pt x="62142" y="3142979"/>
                  </a:lnTo>
                  <a:lnTo>
                    <a:pt x="72711" y="3188294"/>
                  </a:lnTo>
                  <a:lnTo>
                    <a:pt x="84074" y="3233300"/>
                  </a:lnTo>
                  <a:lnTo>
                    <a:pt x="96221" y="3277987"/>
                  </a:lnTo>
                  <a:lnTo>
                    <a:pt x="109146" y="3322349"/>
                  </a:lnTo>
                  <a:lnTo>
                    <a:pt x="122840" y="3366377"/>
                  </a:lnTo>
                  <a:lnTo>
                    <a:pt x="137297" y="3410064"/>
                  </a:lnTo>
                  <a:lnTo>
                    <a:pt x="152507" y="3453402"/>
                  </a:lnTo>
                  <a:lnTo>
                    <a:pt x="168464" y="3496384"/>
                  </a:lnTo>
                  <a:lnTo>
                    <a:pt x="185159" y="3539000"/>
                  </a:lnTo>
                  <a:lnTo>
                    <a:pt x="202584" y="3581245"/>
                  </a:lnTo>
                  <a:lnTo>
                    <a:pt x="220733" y="3623109"/>
                  </a:lnTo>
                  <a:lnTo>
                    <a:pt x="239597" y="3664585"/>
                  </a:lnTo>
                  <a:lnTo>
                    <a:pt x="259168" y="3705666"/>
                  </a:lnTo>
                  <a:lnTo>
                    <a:pt x="279438" y="3746343"/>
                  </a:lnTo>
                  <a:lnTo>
                    <a:pt x="300401" y="3786608"/>
                  </a:lnTo>
                  <a:lnTo>
                    <a:pt x="322047" y="3826455"/>
                  </a:lnTo>
                  <a:lnTo>
                    <a:pt x="344369" y="3865874"/>
                  </a:lnTo>
                  <a:lnTo>
                    <a:pt x="367360" y="3904859"/>
                  </a:lnTo>
                  <a:lnTo>
                    <a:pt x="391011" y="3943402"/>
                  </a:lnTo>
                  <a:lnTo>
                    <a:pt x="415315" y="3981494"/>
                  </a:lnTo>
                  <a:lnTo>
                    <a:pt x="440264" y="4019128"/>
                  </a:lnTo>
                  <a:lnTo>
                    <a:pt x="465851" y="4056297"/>
                  </a:lnTo>
                  <a:lnTo>
                    <a:pt x="492066" y="4092991"/>
                  </a:lnTo>
                  <a:lnTo>
                    <a:pt x="518904" y="4129205"/>
                  </a:lnTo>
                  <a:lnTo>
                    <a:pt x="546355" y="4164929"/>
                  </a:lnTo>
                  <a:lnTo>
                    <a:pt x="574412" y="4200156"/>
                  </a:lnTo>
                  <a:lnTo>
                    <a:pt x="603068" y="4234878"/>
                  </a:lnTo>
                  <a:lnTo>
                    <a:pt x="632314" y="4269088"/>
                  </a:lnTo>
                  <a:lnTo>
                    <a:pt x="662142" y="4302777"/>
                  </a:lnTo>
                  <a:lnTo>
                    <a:pt x="692546" y="4335938"/>
                  </a:lnTo>
                  <a:lnTo>
                    <a:pt x="723516" y="4368563"/>
                  </a:lnTo>
                  <a:lnTo>
                    <a:pt x="755046" y="4400645"/>
                  </a:lnTo>
                  <a:lnTo>
                    <a:pt x="787128" y="4432175"/>
                  </a:lnTo>
                  <a:lnTo>
                    <a:pt x="819753" y="4463145"/>
                  </a:lnTo>
                  <a:lnTo>
                    <a:pt x="852914" y="4493549"/>
                  </a:lnTo>
                  <a:lnTo>
                    <a:pt x="886603" y="4523377"/>
                  </a:lnTo>
                  <a:lnTo>
                    <a:pt x="920813" y="4552623"/>
                  </a:lnTo>
                  <a:lnTo>
                    <a:pt x="955535" y="4581279"/>
                  </a:lnTo>
                  <a:lnTo>
                    <a:pt x="990762" y="4609336"/>
                  </a:lnTo>
                  <a:lnTo>
                    <a:pt x="1026486" y="4636787"/>
                  </a:lnTo>
                  <a:lnTo>
                    <a:pt x="1062700" y="4663625"/>
                  </a:lnTo>
                  <a:lnTo>
                    <a:pt x="1099394" y="4689840"/>
                  </a:lnTo>
                  <a:lnTo>
                    <a:pt x="1136563" y="4715427"/>
                  </a:lnTo>
                  <a:lnTo>
                    <a:pt x="1174197" y="4740376"/>
                  </a:lnTo>
                  <a:lnTo>
                    <a:pt x="1212289" y="4764680"/>
                  </a:lnTo>
                  <a:lnTo>
                    <a:pt x="1250832" y="4788331"/>
                  </a:lnTo>
                  <a:lnTo>
                    <a:pt x="1289817" y="4811322"/>
                  </a:lnTo>
                  <a:lnTo>
                    <a:pt x="1329236" y="4833644"/>
                  </a:lnTo>
                  <a:lnTo>
                    <a:pt x="1369083" y="4855290"/>
                  </a:lnTo>
                  <a:lnTo>
                    <a:pt x="1409348" y="4876253"/>
                  </a:lnTo>
                  <a:lnTo>
                    <a:pt x="1450025" y="4896523"/>
                  </a:lnTo>
                  <a:lnTo>
                    <a:pt x="1491106" y="4916094"/>
                  </a:lnTo>
                  <a:lnTo>
                    <a:pt x="1532582" y="4934958"/>
                  </a:lnTo>
                  <a:lnTo>
                    <a:pt x="1574446" y="4953107"/>
                  </a:lnTo>
                  <a:lnTo>
                    <a:pt x="1616691" y="4970532"/>
                  </a:lnTo>
                  <a:lnTo>
                    <a:pt x="1659307" y="4987227"/>
                  </a:lnTo>
                  <a:lnTo>
                    <a:pt x="1702289" y="5003184"/>
                  </a:lnTo>
                  <a:lnTo>
                    <a:pt x="1745627" y="5018394"/>
                  </a:lnTo>
                  <a:lnTo>
                    <a:pt x="1789314" y="5032851"/>
                  </a:lnTo>
                  <a:lnTo>
                    <a:pt x="1833342" y="5046545"/>
                  </a:lnTo>
                  <a:lnTo>
                    <a:pt x="1877704" y="5059470"/>
                  </a:lnTo>
                  <a:lnTo>
                    <a:pt x="1922391" y="5071617"/>
                  </a:lnTo>
                  <a:lnTo>
                    <a:pt x="1967397" y="5082980"/>
                  </a:lnTo>
                  <a:lnTo>
                    <a:pt x="2012712" y="5093549"/>
                  </a:lnTo>
                  <a:lnTo>
                    <a:pt x="2058330" y="5103317"/>
                  </a:lnTo>
                  <a:lnTo>
                    <a:pt x="2104242" y="5112277"/>
                  </a:lnTo>
                  <a:lnTo>
                    <a:pt x="2150441" y="5120421"/>
                  </a:lnTo>
                  <a:lnTo>
                    <a:pt x="2196918" y="5127740"/>
                  </a:lnTo>
                  <a:lnTo>
                    <a:pt x="2243667" y="5134228"/>
                  </a:lnTo>
                  <a:lnTo>
                    <a:pt x="2290679" y="5139875"/>
                  </a:lnTo>
                  <a:lnTo>
                    <a:pt x="2337947" y="5144676"/>
                  </a:lnTo>
                  <a:lnTo>
                    <a:pt x="2385462" y="5148621"/>
                  </a:lnTo>
                  <a:lnTo>
                    <a:pt x="2433218" y="5151702"/>
                  </a:lnTo>
                  <a:lnTo>
                    <a:pt x="2481205" y="5153913"/>
                  </a:lnTo>
                  <a:lnTo>
                    <a:pt x="2529417" y="5155246"/>
                  </a:lnTo>
                  <a:lnTo>
                    <a:pt x="2577846" y="5155692"/>
                  </a:lnTo>
                  <a:lnTo>
                    <a:pt x="5155692" y="5155692"/>
                  </a:lnTo>
                  <a:lnTo>
                    <a:pt x="5155692" y="2577846"/>
                  </a:lnTo>
                  <a:lnTo>
                    <a:pt x="5155246" y="2529417"/>
                  </a:lnTo>
                  <a:lnTo>
                    <a:pt x="5153913" y="2481205"/>
                  </a:lnTo>
                  <a:lnTo>
                    <a:pt x="5151702" y="2433218"/>
                  </a:lnTo>
                  <a:lnTo>
                    <a:pt x="5148621" y="2385462"/>
                  </a:lnTo>
                  <a:lnTo>
                    <a:pt x="5144676" y="2337947"/>
                  </a:lnTo>
                  <a:lnTo>
                    <a:pt x="5139875" y="2290679"/>
                  </a:lnTo>
                  <a:lnTo>
                    <a:pt x="5134228" y="2243667"/>
                  </a:lnTo>
                  <a:lnTo>
                    <a:pt x="5127740" y="2196918"/>
                  </a:lnTo>
                  <a:lnTo>
                    <a:pt x="5120421" y="2150441"/>
                  </a:lnTo>
                  <a:lnTo>
                    <a:pt x="5112277" y="2104242"/>
                  </a:lnTo>
                  <a:lnTo>
                    <a:pt x="5103317" y="2058330"/>
                  </a:lnTo>
                  <a:lnTo>
                    <a:pt x="5093549" y="2012712"/>
                  </a:lnTo>
                  <a:lnTo>
                    <a:pt x="5082980" y="1967397"/>
                  </a:lnTo>
                  <a:lnTo>
                    <a:pt x="5071617" y="1922391"/>
                  </a:lnTo>
                  <a:lnTo>
                    <a:pt x="5059470" y="1877704"/>
                  </a:lnTo>
                  <a:lnTo>
                    <a:pt x="5046545" y="1833342"/>
                  </a:lnTo>
                  <a:lnTo>
                    <a:pt x="5032851" y="1789314"/>
                  </a:lnTo>
                  <a:lnTo>
                    <a:pt x="5018394" y="1745627"/>
                  </a:lnTo>
                  <a:lnTo>
                    <a:pt x="5003184" y="1702289"/>
                  </a:lnTo>
                  <a:lnTo>
                    <a:pt x="4987227" y="1659307"/>
                  </a:lnTo>
                  <a:lnTo>
                    <a:pt x="4970532" y="1616691"/>
                  </a:lnTo>
                  <a:lnTo>
                    <a:pt x="4953107" y="1574446"/>
                  </a:lnTo>
                  <a:lnTo>
                    <a:pt x="4934958" y="1532582"/>
                  </a:lnTo>
                  <a:lnTo>
                    <a:pt x="4916094" y="1491106"/>
                  </a:lnTo>
                  <a:lnTo>
                    <a:pt x="4896523" y="1450025"/>
                  </a:lnTo>
                  <a:lnTo>
                    <a:pt x="4876253" y="1409348"/>
                  </a:lnTo>
                  <a:lnTo>
                    <a:pt x="4855290" y="1369083"/>
                  </a:lnTo>
                  <a:lnTo>
                    <a:pt x="4833644" y="1329236"/>
                  </a:lnTo>
                  <a:lnTo>
                    <a:pt x="4811322" y="1289817"/>
                  </a:lnTo>
                  <a:lnTo>
                    <a:pt x="4788331" y="1250832"/>
                  </a:lnTo>
                  <a:lnTo>
                    <a:pt x="4764680" y="1212289"/>
                  </a:lnTo>
                  <a:lnTo>
                    <a:pt x="4740376" y="1174197"/>
                  </a:lnTo>
                  <a:lnTo>
                    <a:pt x="4715427" y="1136563"/>
                  </a:lnTo>
                  <a:lnTo>
                    <a:pt x="4689840" y="1099394"/>
                  </a:lnTo>
                  <a:lnTo>
                    <a:pt x="4663625" y="1062700"/>
                  </a:lnTo>
                  <a:lnTo>
                    <a:pt x="4636787" y="1026486"/>
                  </a:lnTo>
                  <a:lnTo>
                    <a:pt x="4609336" y="990762"/>
                  </a:lnTo>
                  <a:lnTo>
                    <a:pt x="4581279" y="955535"/>
                  </a:lnTo>
                  <a:lnTo>
                    <a:pt x="4552623" y="920813"/>
                  </a:lnTo>
                  <a:lnTo>
                    <a:pt x="4523377" y="886603"/>
                  </a:lnTo>
                  <a:lnTo>
                    <a:pt x="4493549" y="852914"/>
                  </a:lnTo>
                  <a:lnTo>
                    <a:pt x="4463145" y="819753"/>
                  </a:lnTo>
                  <a:lnTo>
                    <a:pt x="4432175" y="787128"/>
                  </a:lnTo>
                  <a:lnTo>
                    <a:pt x="4400645" y="755046"/>
                  </a:lnTo>
                  <a:lnTo>
                    <a:pt x="4368563" y="723516"/>
                  </a:lnTo>
                  <a:lnTo>
                    <a:pt x="4335938" y="692546"/>
                  </a:lnTo>
                  <a:lnTo>
                    <a:pt x="4302777" y="662142"/>
                  </a:lnTo>
                  <a:lnTo>
                    <a:pt x="4269088" y="632314"/>
                  </a:lnTo>
                  <a:lnTo>
                    <a:pt x="4234878" y="603068"/>
                  </a:lnTo>
                  <a:lnTo>
                    <a:pt x="4200156" y="574412"/>
                  </a:lnTo>
                  <a:lnTo>
                    <a:pt x="4164929" y="546355"/>
                  </a:lnTo>
                  <a:lnTo>
                    <a:pt x="4129205" y="518904"/>
                  </a:lnTo>
                  <a:lnTo>
                    <a:pt x="4092991" y="492066"/>
                  </a:lnTo>
                  <a:lnTo>
                    <a:pt x="4056297" y="465851"/>
                  </a:lnTo>
                  <a:lnTo>
                    <a:pt x="4019128" y="440264"/>
                  </a:lnTo>
                  <a:lnTo>
                    <a:pt x="3981494" y="415315"/>
                  </a:lnTo>
                  <a:lnTo>
                    <a:pt x="3943402" y="391011"/>
                  </a:lnTo>
                  <a:lnTo>
                    <a:pt x="3904859" y="367360"/>
                  </a:lnTo>
                  <a:lnTo>
                    <a:pt x="3865874" y="344369"/>
                  </a:lnTo>
                  <a:lnTo>
                    <a:pt x="3826455" y="322047"/>
                  </a:lnTo>
                  <a:lnTo>
                    <a:pt x="3786608" y="300401"/>
                  </a:lnTo>
                  <a:lnTo>
                    <a:pt x="3746343" y="279438"/>
                  </a:lnTo>
                  <a:lnTo>
                    <a:pt x="3705666" y="259168"/>
                  </a:lnTo>
                  <a:lnTo>
                    <a:pt x="3664585" y="239597"/>
                  </a:lnTo>
                  <a:lnTo>
                    <a:pt x="3623109" y="220733"/>
                  </a:lnTo>
                  <a:lnTo>
                    <a:pt x="3581245" y="202584"/>
                  </a:lnTo>
                  <a:lnTo>
                    <a:pt x="3539000" y="185159"/>
                  </a:lnTo>
                  <a:lnTo>
                    <a:pt x="3496384" y="168464"/>
                  </a:lnTo>
                  <a:lnTo>
                    <a:pt x="3453402" y="152507"/>
                  </a:lnTo>
                  <a:lnTo>
                    <a:pt x="3410064" y="137297"/>
                  </a:lnTo>
                  <a:lnTo>
                    <a:pt x="3366377" y="122840"/>
                  </a:lnTo>
                  <a:lnTo>
                    <a:pt x="3322349" y="109146"/>
                  </a:lnTo>
                  <a:lnTo>
                    <a:pt x="3277987" y="96221"/>
                  </a:lnTo>
                  <a:lnTo>
                    <a:pt x="3233300" y="84074"/>
                  </a:lnTo>
                  <a:lnTo>
                    <a:pt x="3188294" y="72711"/>
                  </a:lnTo>
                  <a:lnTo>
                    <a:pt x="3142979" y="62142"/>
                  </a:lnTo>
                  <a:lnTo>
                    <a:pt x="3097361" y="52374"/>
                  </a:lnTo>
                  <a:lnTo>
                    <a:pt x="3051449" y="43414"/>
                  </a:lnTo>
                  <a:lnTo>
                    <a:pt x="3005250" y="35270"/>
                  </a:lnTo>
                  <a:lnTo>
                    <a:pt x="2958773" y="27951"/>
                  </a:lnTo>
                  <a:lnTo>
                    <a:pt x="2912024" y="21463"/>
                  </a:lnTo>
                  <a:lnTo>
                    <a:pt x="2865012" y="15816"/>
                  </a:lnTo>
                  <a:lnTo>
                    <a:pt x="2817744" y="11015"/>
                  </a:lnTo>
                  <a:lnTo>
                    <a:pt x="2770229" y="7070"/>
                  </a:lnTo>
                  <a:lnTo>
                    <a:pt x="2722473" y="3989"/>
                  </a:lnTo>
                  <a:lnTo>
                    <a:pt x="2674486" y="1778"/>
                  </a:lnTo>
                  <a:lnTo>
                    <a:pt x="2626274" y="445"/>
                  </a:lnTo>
                  <a:lnTo>
                    <a:pt x="2577846" y="0"/>
                  </a:lnTo>
                  <a:close/>
                </a:path>
              </a:pathLst>
            </a:custGeom>
            <a:solidFill>
              <a:srgbClr val="D41C5A">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3809" name="object 5">
              <a:extLst>
                <a:ext uri="{FF2B5EF4-FFF2-40B4-BE49-F238E27FC236}">
                  <a16:creationId xmlns:a16="http://schemas.microsoft.com/office/drawing/2014/main" id="{206D6E1C-9687-4334-89A8-5AC4616C8376}"/>
                </a:ext>
              </a:extLst>
            </p:cNvPr>
            <p:cNvSpPr>
              <a:spLocks/>
            </p:cNvSpPr>
            <p:nvPr/>
          </p:nvSpPr>
          <p:spPr bwMode="auto">
            <a:xfrm>
              <a:off x="2037588" y="2438400"/>
              <a:ext cx="4032885" cy="4032885"/>
            </a:xfrm>
            <a:custGeom>
              <a:avLst/>
              <a:gdLst>
                <a:gd name="T0" fmla="*/ 1872260 w 4032885"/>
                <a:gd name="T1" fmla="*/ 5062 h 4032885"/>
                <a:gd name="T2" fmla="*/ 1684581 w 4032885"/>
                <a:gd name="T3" fmla="*/ 27149 h 4032885"/>
                <a:gd name="T4" fmla="*/ 1502568 w 4032885"/>
                <a:gd name="T5" fmla="*/ 66023 h 4032885"/>
                <a:gd name="T6" fmla="*/ 1327030 w 4032885"/>
                <a:gd name="T7" fmla="*/ 120875 h 4032885"/>
                <a:gd name="T8" fmla="*/ 1158776 w 4032885"/>
                <a:gd name="T9" fmla="*/ 190897 h 4032885"/>
                <a:gd name="T10" fmla="*/ 998615 w 4032885"/>
                <a:gd name="T11" fmla="*/ 275279 h 4032885"/>
                <a:gd name="T12" fmla="*/ 847355 w 4032885"/>
                <a:gd name="T13" fmla="*/ 373213 h 4032885"/>
                <a:gd name="T14" fmla="*/ 705805 w 4032885"/>
                <a:gd name="T15" fmla="*/ 483890 h 4032885"/>
                <a:gd name="T16" fmla="*/ 574774 w 4032885"/>
                <a:gd name="T17" fmla="*/ 606501 h 4032885"/>
                <a:gd name="T18" fmla="*/ 455070 w 4032885"/>
                <a:gd name="T19" fmla="*/ 740238 h 4032885"/>
                <a:gd name="T20" fmla="*/ 347503 w 4032885"/>
                <a:gd name="T21" fmla="*/ 884291 h 4032885"/>
                <a:gd name="T22" fmla="*/ 252881 w 4032885"/>
                <a:gd name="T23" fmla="*/ 1037852 h 4032885"/>
                <a:gd name="T24" fmla="*/ 172014 w 4032885"/>
                <a:gd name="T25" fmla="*/ 1200112 h 4032885"/>
                <a:gd name="T26" fmla="*/ 105709 w 4032885"/>
                <a:gd name="T27" fmla="*/ 1370263 h 4032885"/>
                <a:gd name="T28" fmla="*/ 54775 w 4032885"/>
                <a:gd name="T29" fmla="*/ 1547496 h 4032885"/>
                <a:gd name="T30" fmla="*/ 20022 w 4032885"/>
                <a:gd name="T31" fmla="*/ 1731001 h 4032885"/>
                <a:gd name="T32" fmla="*/ 2258 w 4032885"/>
                <a:gd name="T33" fmla="*/ 1919970 h 4032885"/>
                <a:gd name="T34" fmla="*/ 2258 w 4032885"/>
                <a:gd name="T35" fmla="*/ 2112533 h 4032885"/>
                <a:gd name="T36" fmla="*/ 20022 w 4032885"/>
                <a:gd name="T37" fmla="*/ 2301502 h 4032885"/>
                <a:gd name="T38" fmla="*/ 54775 w 4032885"/>
                <a:gd name="T39" fmla="*/ 2485007 h 4032885"/>
                <a:gd name="T40" fmla="*/ 105709 w 4032885"/>
                <a:gd name="T41" fmla="*/ 2662240 h 4032885"/>
                <a:gd name="T42" fmla="*/ 172014 w 4032885"/>
                <a:gd name="T43" fmla="*/ 2832391 h 4032885"/>
                <a:gd name="T44" fmla="*/ 252881 w 4032885"/>
                <a:gd name="T45" fmla="*/ 2994651 h 4032885"/>
                <a:gd name="T46" fmla="*/ 347503 w 4032885"/>
                <a:gd name="T47" fmla="*/ 3148212 h 4032885"/>
                <a:gd name="T48" fmla="*/ 455070 w 4032885"/>
                <a:gd name="T49" fmla="*/ 3292265 h 4032885"/>
                <a:gd name="T50" fmla="*/ 574774 w 4032885"/>
                <a:gd name="T51" fmla="*/ 3426002 h 4032885"/>
                <a:gd name="T52" fmla="*/ 705805 w 4032885"/>
                <a:gd name="T53" fmla="*/ 3548613 h 4032885"/>
                <a:gd name="T54" fmla="*/ 847355 w 4032885"/>
                <a:gd name="T55" fmla="*/ 3659290 h 4032885"/>
                <a:gd name="T56" fmla="*/ 998615 w 4032885"/>
                <a:gd name="T57" fmla="*/ 3757224 h 4032885"/>
                <a:gd name="T58" fmla="*/ 1158776 w 4032885"/>
                <a:gd name="T59" fmla="*/ 3841606 h 4032885"/>
                <a:gd name="T60" fmla="*/ 1327030 w 4032885"/>
                <a:gd name="T61" fmla="*/ 3911628 h 4032885"/>
                <a:gd name="T62" fmla="*/ 1502568 w 4032885"/>
                <a:gd name="T63" fmla="*/ 3966480 h 4032885"/>
                <a:gd name="T64" fmla="*/ 1684581 w 4032885"/>
                <a:gd name="T65" fmla="*/ 4005354 h 4032885"/>
                <a:gd name="T66" fmla="*/ 1872260 w 4032885"/>
                <a:gd name="T67" fmla="*/ 4027441 h 4032885"/>
                <a:gd name="T68" fmla="*/ 4032504 w 4032885"/>
                <a:gd name="T69" fmla="*/ 4032504 h 4032885"/>
                <a:gd name="T70" fmla="*/ 4027441 w 4032885"/>
                <a:gd name="T71" fmla="*/ 1872260 h 4032885"/>
                <a:gd name="T72" fmla="*/ 4005354 w 4032885"/>
                <a:gd name="T73" fmla="*/ 1684581 h 4032885"/>
                <a:gd name="T74" fmla="*/ 3966480 w 4032885"/>
                <a:gd name="T75" fmla="*/ 1502568 h 4032885"/>
                <a:gd name="T76" fmla="*/ 3911628 w 4032885"/>
                <a:gd name="T77" fmla="*/ 1327030 h 4032885"/>
                <a:gd name="T78" fmla="*/ 3841606 w 4032885"/>
                <a:gd name="T79" fmla="*/ 1158776 h 4032885"/>
                <a:gd name="T80" fmla="*/ 3757224 w 4032885"/>
                <a:gd name="T81" fmla="*/ 998615 h 4032885"/>
                <a:gd name="T82" fmla="*/ 3659290 w 4032885"/>
                <a:gd name="T83" fmla="*/ 847355 h 4032885"/>
                <a:gd name="T84" fmla="*/ 3548613 w 4032885"/>
                <a:gd name="T85" fmla="*/ 705805 h 4032885"/>
                <a:gd name="T86" fmla="*/ 3426002 w 4032885"/>
                <a:gd name="T87" fmla="*/ 574774 h 4032885"/>
                <a:gd name="T88" fmla="*/ 3292265 w 4032885"/>
                <a:gd name="T89" fmla="*/ 455070 h 4032885"/>
                <a:gd name="T90" fmla="*/ 3148212 w 4032885"/>
                <a:gd name="T91" fmla="*/ 347503 h 4032885"/>
                <a:gd name="T92" fmla="*/ 2994651 w 4032885"/>
                <a:gd name="T93" fmla="*/ 252881 h 4032885"/>
                <a:gd name="T94" fmla="*/ 2832391 w 4032885"/>
                <a:gd name="T95" fmla="*/ 172014 h 4032885"/>
                <a:gd name="T96" fmla="*/ 2662240 w 4032885"/>
                <a:gd name="T97" fmla="*/ 105709 h 4032885"/>
                <a:gd name="T98" fmla="*/ 2485007 w 4032885"/>
                <a:gd name="T99" fmla="*/ 54775 h 4032885"/>
                <a:gd name="T100" fmla="*/ 2301502 w 4032885"/>
                <a:gd name="T101" fmla="*/ 20022 h 4032885"/>
                <a:gd name="T102" fmla="*/ 2112533 w 4032885"/>
                <a:gd name="T103" fmla="*/ 2258 h 403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2885" h="4032885">
                  <a:moveTo>
                    <a:pt x="2016252" y="0"/>
                  </a:moveTo>
                  <a:lnTo>
                    <a:pt x="1967972" y="566"/>
                  </a:lnTo>
                  <a:lnTo>
                    <a:pt x="1919970" y="2258"/>
                  </a:lnTo>
                  <a:lnTo>
                    <a:pt x="1872260" y="5062"/>
                  </a:lnTo>
                  <a:lnTo>
                    <a:pt x="1824853" y="8966"/>
                  </a:lnTo>
                  <a:lnTo>
                    <a:pt x="1777763" y="13957"/>
                  </a:lnTo>
                  <a:lnTo>
                    <a:pt x="1731001" y="20022"/>
                  </a:lnTo>
                  <a:lnTo>
                    <a:pt x="1684581" y="27149"/>
                  </a:lnTo>
                  <a:lnTo>
                    <a:pt x="1638515" y="35326"/>
                  </a:lnTo>
                  <a:lnTo>
                    <a:pt x="1592816" y="44538"/>
                  </a:lnTo>
                  <a:lnTo>
                    <a:pt x="1547496" y="54775"/>
                  </a:lnTo>
                  <a:lnTo>
                    <a:pt x="1502568" y="66023"/>
                  </a:lnTo>
                  <a:lnTo>
                    <a:pt x="1458045" y="78270"/>
                  </a:lnTo>
                  <a:lnTo>
                    <a:pt x="1413939" y="91503"/>
                  </a:lnTo>
                  <a:lnTo>
                    <a:pt x="1370263" y="105709"/>
                  </a:lnTo>
                  <a:lnTo>
                    <a:pt x="1327030" y="120875"/>
                  </a:lnTo>
                  <a:lnTo>
                    <a:pt x="1284252" y="136990"/>
                  </a:lnTo>
                  <a:lnTo>
                    <a:pt x="1241942" y="154041"/>
                  </a:lnTo>
                  <a:lnTo>
                    <a:pt x="1200112" y="172014"/>
                  </a:lnTo>
                  <a:lnTo>
                    <a:pt x="1158776" y="190897"/>
                  </a:lnTo>
                  <a:lnTo>
                    <a:pt x="1117945" y="210678"/>
                  </a:lnTo>
                  <a:lnTo>
                    <a:pt x="1077633" y="231344"/>
                  </a:lnTo>
                  <a:lnTo>
                    <a:pt x="1037852" y="252881"/>
                  </a:lnTo>
                  <a:lnTo>
                    <a:pt x="998615" y="275279"/>
                  </a:lnTo>
                  <a:lnTo>
                    <a:pt x="959933" y="298524"/>
                  </a:lnTo>
                  <a:lnTo>
                    <a:pt x="921821" y="322603"/>
                  </a:lnTo>
                  <a:lnTo>
                    <a:pt x="884291" y="347503"/>
                  </a:lnTo>
                  <a:lnTo>
                    <a:pt x="847355" y="373213"/>
                  </a:lnTo>
                  <a:lnTo>
                    <a:pt x="811025" y="399719"/>
                  </a:lnTo>
                  <a:lnTo>
                    <a:pt x="775315" y="427009"/>
                  </a:lnTo>
                  <a:lnTo>
                    <a:pt x="740238" y="455070"/>
                  </a:lnTo>
                  <a:lnTo>
                    <a:pt x="705805" y="483890"/>
                  </a:lnTo>
                  <a:lnTo>
                    <a:pt x="672029" y="513455"/>
                  </a:lnTo>
                  <a:lnTo>
                    <a:pt x="638924" y="543754"/>
                  </a:lnTo>
                  <a:lnTo>
                    <a:pt x="606501" y="574774"/>
                  </a:lnTo>
                  <a:lnTo>
                    <a:pt x="574774" y="606501"/>
                  </a:lnTo>
                  <a:lnTo>
                    <a:pt x="543754" y="638924"/>
                  </a:lnTo>
                  <a:lnTo>
                    <a:pt x="513455" y="672029"/>
                  </a:lnTo>
                  <a:lnTo>
                    <a:pt x="483890" y="705805"/>
                  </a:lnTo>
                  <a:lnTo>
                    <a:pt x="455070" y="740238"/>
                  </a:lnTo>
                  <a:lnTo>
                    <a:pt x="427009" y="775315"/>
                  </a:lnTo>
                  <a:lnTo>
                    <a:pt x="399719" y="811025"/>
                  </a:lnTo>
                  <a:lnTo>
                    <a:pt x="373213" y="847355"/>
                  </a:lnTo>
                  <a:lnTo>
                    <a:pt x="347503" y="884291"/>
                  </a:lnTo>
                  <a:lnTo>
                    <a:pt x="322603" y="921821"/>
                  </a:lnTo>
                  <a:lnTo>
                    <a:pt x="298524" y="959933"/>
                  </a:lnTo>
                  <a:lnTo>
                    <a:pt x="275279" y="998615"/>
                  </a:lnTo>
                  <a:lnTo>
                    <a:pt x="252881" y="1037852"/>
                  </a:lnTo>
                  <a:lnTo>
                    <a:pt x="231344" y="1077633"/>
                  </a:lnTo>
                  <a:lnTo>
                    <a:pt x="210678" y="1117945"/>
                  </a:lnTo>
                  <a:lnTo>
                    <a:pt x="190897" y="1158776"/>
                  </a:lnTo>
                  <a:lnTo>
                    <a:pt x="172014" y="1200112"/>
                  </a:lnTo>
                  <a:lnTo>
                    <a:pt x="154041" y="1241942"/>
                  </a:lnTo>
                  <a:lnTo>
                    <a:pt x="136990" y="1284252"/>
                  </a:lnTo>
                  <a:lnTo>
                    <a:pt x="120875" y="1327030"/>
                  </a:lnTo>
                  <a:lnTo>
                    <a:pt x="105709" y="1370263"/>
                  </a:lnTo>
                  <a:lnTo>
                    <a:pt x="91503" y="1413939"/>
                  </a:lnTo>
                  <a:lnTo>
                    <a:pt x="78270" y="1458045"/>
                  </a:lnTo>
                  <a:lnTo>
                    <a:pt x="66023" y="1502568"/>
                  </a:lnTo>
                  <a:lnTo>
                    <a:pt x="54775" y="1547496"/>
                  </a:lnTo>
                  <a:lnTo>
                    <a:pt x="44538" y="1592816"/>
                  </a:lnTo>
                  <a:lnTo>
                    <a:pt x="35326" y="1638515"/>
                  </a:lnTo>
                  <a:lnTo>
                    <a:pt x="27149" y="1684581"/>
                  </a:lnTo>
                  <a:lnTo>
                    <a:pt x="20022" y="1731001"/>
                  </a:lnTo>
                  <a:lnTo>
                    <a:pt x="13957" y="1777763"/>
                  </a:lnTo>
                  <a:lnTo>
                    <a:pt x="8966" y="1824853"/>
                  </a:lnTo>
                  <a:lnTo>
                    <a:pt x="5062" y="1872260"/>
                  </a:lnTo>
                  <a:lnTo>
                    <a:pt x="2258" y="1919970"/>
                  </a:lnTo>
                  <a:lnTo>
                    <a:pt x="566" y="1967972"/>
                  </a:lnTo>
                  <a:lnTo>
                    <a:pt x="0" y="2016252"/>
                  </a:lnTo>
                  <a:lnTo>
                    <a:pt x="566" y="2064531"/>
                  </a:lnTo>
                  <a:lnTo>
                    <a:pt x="2258" y="2112533"/>
                  </a:lnTo>
                  <a:lnTo>
                    <a:pt x="5062" y="2160243"/>
                  </a:lnTo>
                  <a:lnTo>
                    <a:pt x="8966" y="2207650"/>
                  </a:lnTo>
                  <a:lnTo>
                    <a:pt x="13957" y="2254740"/>
                  </a:lnTo>
                  <a:lnTo>
                    <a:pt x="20022" y="2301502"/>
                  </a:lnTo>
                  <a:lnTo>
                    <a:pt x="27149" y="2347922"/>
                  </a:lnTo>
                  <a:lnTo>
                    <a:pt x="35326" y="2393988"/>
                  </a:lnTo>
                  <a:lnTo>
                    <a:pt x="44538" y="2439687"/>
                  </a:lnTo>
                  <a:lnTo>
                    <a:pt x="54775" y="2485007"/>
                  </a:lnTo>
                  <a:lnTo>
                    <a:pt x="66023" y="2529935"/>
                  </a:lnTo>
                  <a:lnTo>
                    <a:pt x="78270" y="2574458"/>
                  </a:lnTo>
                  <a:lnTo>
                    <a:pt x="91503" y="2618564"/>
                  </a:lnTo>
                  <a:lnTo>
                    <a:pt x="105709" y="2662240"/>
                  </a:lnTo>
                  <a:lnTo>
                    <a:pt x="120875" y="2705473"/>
                  </a:lnTo>
                  <a:lnTo>
                    <a:pt x="136990" y="2748251"/>
                  </a:lnTo>
                  <a:lnTo>
                    <a:pt x="154041" y="2790561"/>
                  </a:lnTo>
                  <a:lnTo>
                    <a:pt x="172014" y="2832391"/>
                  </a:lnTo>
                  <a:lnTo>
                    <a:pt x="190897" y="2873727"/>
                  </a:lnTo>
                  <a:lnTo>
                    <a:pt x="210678" y="2914558"/>
                  </a:lnTo>
                  <a:lnTo>
                    <a:pt x="231344" y="2954870"/>
                  </a:lnTo>
                  <a:lnTo>
                    <a:pt x="252881" y="2994651"/>
                  </a:lnTo>
                  <a:lnTo>
                    <a:pt x="275279" y="3033888"/>
                  </a:lnTo>
                  <a:lnTo>
                    <a:pt x="298524" y="3072570"/>
                  </a:lnTo>
                  <a:lnTo>
                    <a:pt x="322603" y="3110682"/>
                  </a:lnTo>
                  <a:lnTo>
                    <a:pt x="347503" y="3148212"/>
                  </a:lnTo>
                  <a:lnTo>
                    <a:pt x="373213" y="3185148"/>
                  </a:lnTo>
                  <a:lnTo>
                    <a:pt x="399719" y="3221478"/>
                  </a:lnTo>
                  <a:lnTo>
                    <a:pt x="427009" y="3257188"/>
                  </a:lnTo>
                  <a:lnTo>
                    <a:pt x="455070" y="3292265"/>
                  </a:lnTo>
                  <a:lnTo>
                    <a:pt x="483890" y="3326698"/>
                  </a:lnTo>
                  <a:lnTo>
                    <a:pt x="513455" y="3360474"/>
                  </a:lnTo>
                  <a:lnTo>
                    <a:pt x="543754" y="3393579"/>
                  </a:lnTo>
                  <a:lnTo>
                    <a:pt x="574774" y="3426002"/>
                  </a:lnTo>
                  <a:lnTo>
                    <a:pt x="606501" y="3457729"/>
                  </a:lnTo>
                  <a:lnTo>
                    <a:pt x="638924" y="3488749"/>
                  </a:lnTo>
                  <a:lnTo>
                    <a:pt x="672029" y="3519048"/>
                  </a:lnTo>
                  <a:lnTo>
                    <a:pt x="705805" y="3548613"/>
                  </a:lnTo>
                  <a:lnTo>
                    <a:pt x="740238" y="3577433"/>
                  </a:lnTo>
                  <a:lnTo>
                    <a:pt x="775315" y="3605494"/>
                  </a:lnTo>
                  <a:lnTo>
                    <a:pt x="811025" y="3632784"/>
                  </a:lnTo>
                  <a:lnTo>
                    <a:pt x="847355" y="3659290"/>
                  </a:lnTo>
                  <a:lnTo>
                    <a:pt x="884291" y="3685000"/>
                  </a:lnTo>
                  <a:lnTo>
                    <a:pt x="921821" y="3709900"/>
                  </a:lnTo>
                  <a:lnTo>
                    <a:pt x="959933" y="3733979"/>
                  </a:lnTo>
                  <a:lnTo>
                    <a:pt x="998615" y="3757224"/>
                  </a:lnTo>
                  <a:lnTo>
                    <a:pt x="1037852" y="3779622"/>
                  </a:lnTo>
                  <a:lnTo>
                    <a:pt x="1077633" y="3801159"/>
                  </a:lnTo>
                  <a:lnTo>
                    <a:pt x="1117945" y="3821825"/>
                  </a:lnTo>
                  <a:lnTo>
                    <a:pt x="1158776" y="3841606"/>
                  </a:lnTo>
                  <a:lnTo>
                    <a:pt x="1200112" y="3860489"/>
                  </a:lnTo>
                  <a:lnTo>
                    <a:pt x="1241942" y="3878462"/>
                  </a:lnTo>
                  <a:lnTo>
                    <a:pt x="1284252" y="3895513"/>
                  </a:lnTo>
                  <a:lnTo>
                    <a:pt x="1327030" y="3911628"/>
                  </a:lnTo>
                  <a:lnTo>
                    <a:pt x="1370263" y="3926794"/>
                  </a:lnTo>
                  <a:lnTo>
                    <a:pt x="1413939" y="3941000"/>
                  </a:lnTo>
                  <a:lnTo>
                    <a:pt x="1458045" y="3954233"/>
                  </a:lnTo>
                  <a:lnTo>
                    <a:pt x="1502568" y="3966480"/>
                  </a:lnTo>
                  <a:lnTo>
                    <a:pt x="1547496" y="3977728"/>
                  </a:lnTo>
                  <a:lnTo>
                    <a:pt x="1592816" y="3987965"/>
                  </a:lnTo>
                  <a:lnTo>
                    <a:pt x="1638515" y="3997177"/>
                  </a:lnTo>
                  <a:lnTo>
                    <a:pt x="1684581" y="4005354"/>
                  </a:lnTo>
                  <a:lnTo>
                    <a:pt x="1731001" y="4012481"/>
                  </a:lnTo>
                  <a:lnTo>
                    <a:pt x="1777763" y="4018546"/>
                  </a:lnTo>
                  <a:lnTo>
                    <a:pt x="1824853" y="4023537"/>
                  </a:lnTo>
                  <a:lnTo>
                    <a:pt x="1872260" y="4027441"/>
                  </a:lnTo>
                  <a:lnTo>
                    <a:pt x="1919970" y="4030245"/>
                  </a:lnTo>
                  <a:lnTo>
                    <a:pt x="1967972" y="4031937"/>
                  </a:lnTo>
                  <a:lnTo>
                    <a:pt x="2016252" y="4032504"/>
                  </a:lnTo>
                  <a:lnTo>
                    <a:pt x="4032504" y="4032504"/>
                  </a:lnTo>
                  <a:lnTo>
                    <a:pt x="4032504" y="2016252"/>
                  </a:lnTo>
                  <a:lnTo>
                    <a:pt x="4031937" y="1967972"/>
                  </a:lnTo>
                  <a:lnTo>
                    <a:pt x="4030245" y="1919970"/>
                  </a:lnTo>
                  <a:lnTo>
                    <a:pt x="4027441" y="1872260"/>
                  </a:lnTo>
                  <a:lnTo>
                    <a:pt x="4023537" y="1824853"/>
                  </a:lnTo>
                  <a:lnTo>
                    <a:pt x="4018546" y="1777763"/>
                  </a:lnTo>
                  <a:lnTo>
                    <a:pt x="4012481" y="1731001"/>
                  </a:lnTo>
                  <a:lnTo>
                    <a:pt x="4005354" y="1684581"/>
                  </a:lnTo>
                  <a:lnTo>
                    <a:pt x="3997177" y="1638515"/>
                  </a:lnTo>
                  <a:lnTo>
                    <a:pt x="3987965" y="1592816"/>
                  </a:lnTo>
                  <a:lnTo>
                    <a:pt x="3977728" y="1547496"/>
                  </a:lnTo>
                  <a:lnTo>
                    <a:pt x="3966480" y="1502568"/>
                  </a:lnTo>
                  <a:lnTo>
                    <a:pt x="3954233" y="1458045"/>
                  </a:lnTo>
                  <a:lnTo>
                    <a:pt x="3941000" y="1413939"/>
                  </a:lnTo>
                  <a:lnTo>
                    <a:pt x="3926794" y="1370263"/>
                  </a:lnTo>
                  <a:lnTo>
                    <a:pt x="3911628" y="1327030"/>
                  </a:lnTo>
                  <a:lnTo>
                    <a:pt x="3895513" y="1284252"/>
                  </a:lnTo>
                  <a:lnTo>
                    <a:pt x="3878462" y="1241942"/>
                  </a:lnTo>
                  <a:lnTo>
                    <a:pt x="3860489" y="1200112"/>
                  </a:lnTo>
                  <a:lnTo>
                    <a:pt x="3841606" y="1158776"/>
                  </a:lnTo>
                  <a:lnTo>
                    <a:pt x="3821825" y="1117945"/>
                  </a:lnTo>
                  <a:lnTo>
                    <a:pt x="3801159" y="1077633"/>
                  </a:lnTo>
                  <a:lnTo>
                    <a:pt x="3779622" y="1037852"/>
                  </a:lnTo>
                  <a:lnTo>
                    <a:pt x="3757224" y="998615"/>
                  </a:lnTo>
                  <a:lnTo>
                    <a:pt x="3733979" y="959933"/>
                  </a:lnTo>
                  <a:lnTo>
                    <a:pt x="3709900" y="921821"/>
                  </a:lnTo>
                  <a:lnTo>
                    <a:pt x="3685000" y="884291"/>
                  </a:lnTo>
                  <a:lnTo>
                    <a:pt x="3659290" y="847355"/>
                  </a:lnTo>
                  <a:lnTo>
                    <a:pt x="3632784" y="811025"/>
                  </a:lnTo>
                  <a:lnTo>
                    <a:pt x="3605494" y="775315"/>
                  </a:lnTo>
                  <a:lnTo>
                    <a:pt x="3577433" y="740238"/>
                  </a:lnTo>
                  <a:lnTo>
                    <a:pt x="3548613" y="705805"/>
                  </a:lnTo>
                  <a:lnTo>
                    <a:pt x="3519048" y="672029"/>
                  </a:lnTo>
                  <a:lnTo>
                    <a:pt x="3488749" y="638924"/>
                  </a:lnTo>
                  <a:lnTo>
                    <a:pt x="3457729" y="606501"/>
                  </a:lnTo>
                  <a:lnTo>
                    <a:pt x="3426002" y="574774"/>
                  </a:lnTo>
                  <a:lnTo>
                    <a:pt x="3393579" y="543754"/>
                  </a:lnTo>
                  <a:lnTo>
                    <a:pt x="3360474" y="513455"/>
                  </a:lnTo>
                  <a:lnTo>
                    <a:pt x="3326698" y="483890"/>
                  </a:lnTo>
                  <a:lnTo>
                    <a:pt x="3292265" y="455070"/>
                  </a:lnTo>
                  <a:lnTo>
                    <a:pt x="3257188" y="427009"/>
                  </a:lnTo>
                  <a:lnTo>
                    <a:pt x="3221478" y="399719"/>
                  </a:lnTo>
                  <a:lnTo>
                    <a:pt x="3185148" y="373213"/>
                  </a:lnTo>
                  <a:lnTo>
                    <a:pt x="3148212" y="347503"/>
                  </a:lnTo>
                  <a:lnTo>
                    <a:pt x="3110682" y="322603"/>
                  </a:lnTo>
                  <a:lnTo>
                    <a:pt x="3072570" y="298524"/>
                  </a:lnTo>
                  <a:lnTo>
                    <a:pt x="3033888" y="275279"/>
                  </a:lnTo>
                  <a:lnTo>
                    <a:pt x="2994651" y="252881"/>
                  </a:lnTo>
                  <a:lnTo>
                    <a:pt x="2954870" y="231344"/>
                  </a:lnTo>
                  <a:lnTo>
                    <a:pt x="2914558" y="210678"/>
                  </a:lnTo>
                  <a:lnTo>
                    <a:pt x="2873727" y="190897"/>
                  </a:lnTo>
                  <a:lnTo>
                    <a:pt x="2832391" y="172014"/>
                  </a:lnTo>
                  <a:lnTo>
                    <a:pt x="2790561" y="154041"/>
                  </a:lnTo>
                  <a:lnTo>
                    <a:pt x="2748251" y="136990"/>
                  </a:lnTo>
                  <a:lnTo>
                    <a:pt x="2705473" y="120875"/>
                  </a:lnTo>
                  <a:lnTo>
                    <a:pt x="2662240" y="105709"/>
                  </a:lnTo>
                  <a:lnTo>
                    <a:pt x="2618564" y="91503"/>
                  </a:lnTo>
                  <a:lnTo>
                    <a:pt x="2574458" y="78270"/>
                  </a:lnTo>
                  <a:lnTo>
                    <a:pt x="2529935" y="66023"/>
                  </a:lnTo>
                  <a:lnTo>
                    <a:pt x="2485007" y="54775"/>
                  </a:lnTo>
                  <a:lnTo>
                    <a:pt x="2439687" y="44538"/>
                  </a:lnTo>
                  <a:lnTo>
                    <a:pt x="2393988" y="35326"/>
                  </a:lnTo>
                  <a:lnTo>
                    <a:pt x="2347922" y="27149"/>
                  </a:lnTo>
                  <a:lnTo>
                    <a:pt x="2301502" y="20022"/>
                  </a:lnTo>
                  <a:lnTo>
                    <a:pt x="2254740" y="13957"/>
                  </a:lnTo>
                  <a:lnTo>
                    <a:pt x="2207650" y="8966"/>
                  </a:lnTo>
                  <a:lnTo>
                    <a:pt x="2160243" y="5062"/>
                  </a:lnTo>
                  <a:lnTo>
                    <a:pt x="2112533" y="2258"/>
                  </a:lnTo>
                  <a:lnTo>
                    <a:pt x="2064531" y="566"/>
                  </a:lnTo>
                  <a:lnTo>
                    <a:pt x="2016252" y="0"/>
                  </a:lnTo>
                  <a:close/>
                </a:path>
              </a:pathLst>
            </a:custGeom>
            <a:solidFill>
              <a:srgbClr val="D41C5A">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3810" name="object 6">
              <a:extLst>
                <a:ext uri="{FF2B5EF4-FFF2-40B4-BE49-F238E27FC236}">
                  <a16:creationId xmlns:a16="http://schemas.microsoft.com/office/drawing/2014/main" id="{E55537A4-298F-49D0-AFBB-677A5F0662B5}"/>
                </a:ext>
              </a:extLst>
            </p:cNvPr>
            <p:cNvSpPr>
              <a:spLocks/>
            </p:cNvSpPr>
            <p:nvPr/>
          </p:nvSpPr>
          <p:spPr bwMode="auto">
            <a:xfrm>
              <a:off x="2996183" y="3396995"/>
              <a:ext cx="3074035" cy="3074035"/>
            </a:xfrm>
            <a:custGeom>
              <a:avLst/>
              <a:gdLst>
                <a:gd name="T0" fmla="*/ 1441570 w 3074035"/>
                <a:gd name="T1" fmla="*/ 2911 h 3074035"/>
                <a:gd name="T2" fmla="*/ 1301443 w 3074035"/>
                <a:gd name="T3" fmla="*/ 17929 h 3074035"/>
                <a:gd name="T4" fmla="*/ 1165364 w 3074035"/>
                <a:gd name="T5" fmla="*/ 45218 h 3074035"/>
                <a:gd name="T6" fmla="*/ 1033905 w 3074035"/>
                <a:gd name="T7" fmla="*/ 84205 h 3074035"/>
                <a:gd name="T8" fmla="*/ 907641 w 3074035"/>
                <a:gd name="T9" fmla="*/ 134316 h 3074035"/>
                <a:gd name="T10" fmla="*/ 787145 w 3074035"/>
                <a:gd name="T11" fmla="*/ 194977 h 3074035"/>
                <a:gd name="T12" fmla="*/ 672992 w 3074035"/>
                <a:gd name="T13" fmla="*/ 265614 h 3074035"/>
                <a:gd name="T14" fmla="*/ 565754 w 3074035"/>
                <a:gd name="T15" fmla="*/ 345653 h 3074035"/>
                <a:gd name="T16" fmla="*/ 466007 w 3074035"/>
                <a:gd name="T17" fmla="*/ 434522 h 3074035"/>
                <a:gd name="T18" fmla="*/ 374323 w 3074035"/>
                <a:gd name="T19" fmla="*/ 531645 h 3074035"/>
                <a:gd name="T20" fmla="*/ 291277 w 3074035"/>
                <a:gd name="T21" fmla="*/ 636449 h 3074035"/>
                <a:gd name="T22" fmla="*/ 217442 w 3074035"/>
                <a:gd name="T23" fmla="*/ 748361 h 3074035"/>
                <a:gd name="T24" fmla="*/ 153392 w 3074035"/>
                <a:gd name="T25" fmla="*/ 866806 h 3074035"/>
                <a:gd name="T26" fmla="*/ 99701 w 3074035"/>
                <a:gd name="T27" fmla="*/ 991211 h 3074035"/>
                <a:gd name="T28" fmla="*/ 56942 w 3074035"/>
                <a:gd name="T29" fmla="*/ 1121002 h 3074035"/>
                <a:gd name="T30" fmla="*/ 25690 w 3074035"/>
                <a:gd name="T31" fmla="*/ 1255605 h 3074035"/>
                <a:gd name="T32" fmla="*/ 6518 w 3074035"/>
                <a:gd name="T33" fmla="*/ 1394447 h 3074035"/>
                <a:gd name="T34" fmla="*/ 0 w 3074035"/>
                <a:gd name="T35" fmla="*/ 1536953 h 3074035"/>
                <a:gd name="T36" fmla="*/ 6518 w 3074035"/>
                <a:gd name="T37" fmla="*/ 1679454 h 3074035"/>
                <a:gd name="T38" fmla="*/ 25690 w 3074035"/>
                <a:gd name="T39" fmla="*/ 1818291 h 3074035"/>
                <a:gd name="T40" fmla="*/ 56942 w 3074035"/>
                <a:gd name="T41" fmla="*/ 1952891 h 3074035"/>
                <a:gd name="T42" fmla="*/ 99701 w 3074035"/>
                <a:gd name="T43" fmla="*/ 2082680 h 3074035"/>
                <a:gd name="T44" fmla="*/ 153392 w 3074035"/>
                <a:gd name="T45" fmla="*/ 2207084 h 3074035"/>
                <a:gd name="T46" fmla="*/ 217442 w 3074035"/>
                <a:gd name="T47" fmla="*/ 2325529 h 3074035"/>
                <a:gd name="T48" fmla="*/ 291277 w 3074035"/>
                <a:gd name="T49" fmla="*/ 2437441 h 3074035"/>
                <a:gd name="T50" fmla="*/ 374323 w 3074035"/>
                <a:gd name="T51" fmla="*/ 2542247 h 3074035"/>
                <a:gd name="T52" fmla="*/ 466007 w 3074035"/>
                <a:gd name="T53" fmla="*/ 2639371 h 3074035"/>
                <a:gd name="T54" fmla="*/ 565754 w 3074035"/>
                <a:gd name="T55" fmla="*/ 2728242 h 3074035"/>
                <a:gd name="T56" fmla="*/ 672992 w 3074035"/>
                <a:gd name="T57" fmla="*/ 2808283 h 3074035"/>
                <a:gd name="T58" fmla="*/ 787145 w 3074035"/>
                <a:gd name="T59" fmla="*/ 2878922 h 3074035"/>
                <a:gd name="T60" fmla="*/ 907641 w 3074035"/>
                <a:gd name="T61" fmla="*/ 2939585 h 3074035"/>
                <a:gd name="T62" fmla="*/ 1033905 w 3074035"/>
                <a:gd name="T63" fmla="*/ 2989698 h 3074035"/>
                <a:gd name="T64" fmla="*/ 1165364 w 3074035"/>
                <a:gd name="T65" fmla="*/ 3028687 h 3074035"/>
                <a:gd name="T66" fmla="*/ 1301443 w 3074035"/>
                <a:gd name="T67" fmla="*/ 3055977 h 3074035"/>
                <a:gd name="T68" fmla="*/ 1441570 w 3074035"/>
                <a:gd name="T69" fmla="*/ 3070996 h 3074035"/>
                <a:gd name="T70" fmla="*/ 3073908 w 3074035"/>
                <a:gd name="T71" fmla="*/ 3073908 h 3074035"/>
                <a:gd name="T72" fmla="*/ 3070996 w 3074035"/>
                <a:gd name="T73" fmla="*/ 1441570 h 3074035"/>
                <a:gd name="T74" fmla="*/ 3055978 w 3074035"/>
                <a:gd name="T75" fmla="*/ 1301443 h 3074035"/>
                <a:gd name="T76" fmla="*/ 3028689 w 3074035"/>
                <a:gd name="T77" fmla="*/ 1165364 h 3074035"/>
                <a:gd name="T78" fmla="*/ 2989702 w 3074035"/>
                <a:gd name="T79" fmla="*/ 1033905 h 3074035"/>
                <a:gd name="T80" fmla="*/ 2939591 w 3074035"/>
                <a:gd name="T81" fmla="*/ 907641 h 3074035"/>
                <a:gd name="T82" fmla="*/ 2878930 w 3074035"/>
                <a:gd name="T83" fmla="*/ 787145 h 3074035"/>
                <a:gd name="T84" fmla="*/ 2808293 w 3074035"/>
                <a:gd name="T85" fmla="*/ 672992 h 3074035"/>
                <a:gd name="T86" fmla="*/ 2728254 w 3074035"/>
                <a:gd name="T87" fmla="*/ 565754 h 3074035"/>
                <a:gd name="T88" fmla="*/ 2639385 w 3074035"/>
                <a:gd name="T89" fmla="*/ 466007 h 3074035"/>
                <a:gd name="T90" fmla="*/ 2542262 w 3074035"/>
                <a:gd name="T91" fmla="*/ 374323 h 3074035"/>
                <a:gd name="T92" fmla="*/ 2437458 w 3074035"/>
                <a:gd name="T93" fmla="*/ 291277 h 3074035"/>
                <a:gd name="T94" fmla="*/ 2325546 w 3074035"/>
                <a:gd name="T95" fmla="*/ 217442 h 3074035"/>
                <a:gd name="T96" fmla="*/ 2207101 w 3074035"/>
                <a:gd name="T97" fmla="*/ 153392 h 3074035"/>
                <a:gd name="T98" fmla="*/ 2082696 w 3074035"/>
                <a:gd name="T99" fmla="*/ 99701 h 3074035"/>
                <a:gd name="T100" fmla="*/ 1952905 w 3074035"/>
                <a:gd name="T101" fmla="*/ 56942 h 3074035"/>
                <a:gd name="T102" fmla="*/ 1818302 w 3074035"/>
                <a:gd name="T103" fmla="*/ 25690 h 3074035"/>
                <a:gd name="T104" fmla="*/ 1679460 w 3074035"/>
                <a:gd name="T105" fmla="*/ 6518 h 3074035"/>
                <a:gd name="T106" fmla="*/ 1536954 w 3074035"/>
                <a:gd name="T107" fmla="*/ 0 h 307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74035" h="3074035">
                  <a:moveTo>
                    <a:pt x="1536954" y="0"/>
                  </a:moveTo>
                  <a:lnTo>
                    <a:pt x="1489080" y="731"/>
                  </a:lnTo>
                  <a:lnTo>
                    <a:pt x="1441570" y="2911"/>
                  </a:lnTo>
                  <a:lnTo>
                    <a:pt x="1394447" y="6518"/>
                  </a:lnTo>
                  <a:lnTo>
                    <a:pt x="1347731" y="11531"/>
                  </a:lnTo>
                  <a:lnTo>
                    <a:pt x="1301443" y="17929"/>
                  </a:lnTo>
                  <a:lnTo>
                    <a:pt x="1255605" y="25690"/>
                  </a:lnTo>
                  <a:lnTo>
                    <a:pt x="1210238" y="34793"/>
                  </a:lnTo>
                  <a:lnTo>
                    <a:pt x="1165364" y="45218"/>
                  </a:lnTo>
                  <a:lnTo>
                    <a:pt x="1121002" y="56942"/>
                  </a:lnTo>
                  <a:lnTo>
                    <a:pt x="1077176" y="69945"/>
                  </a:lnTo>
                  <a:lnTo>
                    <a:pt x="1033905" y="84205"/>
                  </a:lnTo>
                  <a:lnTo>
                    <a:pt x="991211" y="99701"/>
                  </a:lnTo>
                  <a:lnTo>
                    <a:pt x="949116" y="116412"/>
                  </a:lnTo>
                  <a:lnTo>
                    <a:pt x="907641" y="134316"/>
                  </a:lnTo>
                  <a:lnTo>
                    <a:pt x="866806" y="153392"/>
                  </a:lnTo>
                  <a:lnTo>
                    <a:pt x="826634" y="173619"/>
                  </a:lnTo>
                  <a:lnTo>
                    <a:pt x="787145" y="194977"/>
                  </a:lnTo>
                  <a:lnTo>
                    <a:pt x="748361" y="217442"/>
                  </a:lnTo>
                  <a:lnTo>
                    <a:pt x="710303" y="240995"/>
                  </a:lnTo>
                  <a:lnTo>
                    <a:pt x="672992" y="265614"/>
                  </a:lnTo>
                  <a:lnTo>
                    <a:pt x="636449" y="291277"/>
                  </a:lnTo>
                  <a:lnTo>
                    <a:pt x="600696" y="317964"/>
                  </a:lnTo>
                  <a:lnTo>
                    <a:pt x="565754" y="345653"/>
                  </a:lnTo>
                  <a:lnTo>
                    <a:pt x="531645" y="374323"/>
                  </a:lnTo>
                  <a:lnTo>
                    <a:pt x="498389" y="403953"/>
                  </a:lnTo>
                  <a:lnTo>
                    <a:pt x="466007" y="434522"/>
                  </a:lnTo>
                  <a:lnTo>
                    <a:pt x="434522" y="466007"/>
                  </a:lnTo>
                  <a:lnTo>
                    <a:pt x="403953" y="498389"/>
                  </a:lnTo>
                  <a:lnTo>
                    <a:pt x="374323" y="531645"/>
                  </a:lnTo>
                  <a:lnTo>
                    <a:pt x="345653" y="565754"/>
                  </a:lnTo>
                  <a:lnTo>
                    <a:pt x="317964" y="600696"/>
                  </a:lnTo>
                  <a:lnTo>
                    <a:pt x="291277" y="636449"/>
                  </a:lnTo>
                  <a:lnTo>
                    <a:pt x="265614" y="672992"/>
                  </a:lnTo>
                  <a:lnTo>
                    <a:pt x="240995" y="710303"/>
                  </a:lnTo>
                  <a:lnTo>
                    <a:pt x="217442" y="748361"/>
                  </a:lnTo>
                  <a:lnTo>
                    <a:pt x="194977" y="787145"/>
                  </a:lnTo>
                  <a:lnTo>
                    <a:pt x="173619" y="826634"/>
                  </a:lnTo>
                  <a:lnTo>
                    <a:pt x="153392" y="866806"/>
                  </a:lnTo>
                  <a:lnTo>
                    <a:pt x="134316" y="907641"/>
                  </a:lnTo>
                  <a:lnTo>
                    <a:pt x="116412" y="949116"/>
                  </a:lnTo>
                  <a:lnTo>
                    <a:pt x="99701" y="991211"/>
                  </a:lnTo>
                  <a:lnTo>
                    <a:pt x="84205" y="1033905"/>
                  </a:lnTo>
                  <a:lnTo>
                    <a:pt x="69945" y="1077176"/>
                  </a:lnTo>
                  <a:lnTo>
                    <a:pt x="56942" y="1121002"/>
                  </a:lnTo>
                  <a:lnTo>
                    <a:pt x="45218" y="1165364"/>
                  </a:lnTo>
                  <a:lnTo>
                    <a:pt x="34793" y="1210238"/>
                  </a:lnTo>
                  <a:lnTo>
                    <a:pt x="25690" y="1255605"/>
                  </a:lnTo>
                  <a:lnTo>
                    <a:pt x="17929" y="1301443"/>
                  </a:lnTo>
                  <a:lnTo>
                    <a:pt x="11531" y="1347731"/>
                  </a:lnTo>
                  <a:lnTo>
                    <a:pt x="6518" y="1394447"/>
                  </a:lnTo>
                  <a:lnTo>
                    <a:pt x="2911" y="1441570"/>
                  </a:lnTo>
                  <a:lnTo>
                    <a:pt x="731" y="1489080"/>
                  </a:lnTo>
                  <a:lnTo>
                    <a:pt x="0" y="1536953"/>
                  </a:lnTo>
                  <a:lnTo>
                    <a:pt x="731" y="1584825"/>
                  </a:lnTo>
                  <a:lnTo>
                    <a:pt x="2911" y="1632333"/>
                  </a:lnTo>
                  <a:lnTo>
                    <a:pt x="6518" y="1679454"/>
                  </a:lnTo>
                  <a:lnTo>
                    <a:pt x="11531" y="1726169"/>
                  </a:lnTo>
                  <a:lnTo>
                    <a:pt x="17929" y="1772455"/>
                  </a:lnTo>
                  <a:lnTo>
                    <a:pt x="25690" y="1818291"/>
                  </a:lnTo>
                  <a:lnTo>
                    <a:pt x="34793" y="1863657"/>
                  </a:lnTo>
                  <a:lnTo>
                    <a:pt x="45218" y="1908531"/>
                  </a:lnTo>
                  <a:lnTo>
                    <a:pt x="56942" y="1952891"/>
                  </a:lnTo>
                  <a:lnTo>
                    <a:pt x="69945" y="1996717"/>
                  </a:lnTo>
                  <a:lnTo>
                    <a:pt x="84205" y="2039987"/>
                  </a:lnTo>
                  <a:lnTo>
                    <a:pt x="99701" y="2082680"/>
                  </a:lnTo>
                  <a:lnTo>
                    <a:pt x="116412" y="2124775"/>
                  </a:lnTo>
                  <a:lnTo>
                    <a:pt x="134316" y="2166250"/>
                  </a:lnTo>
                  <a:lnTo>
                    <a:pt x="153392" y="2207084"/>
                  </a:lnTo>
                  <a:lnTo>
                    <a:pt x="173619" y="2247256"/>
                  </a:lnTo>
                  <a:lnTo>
                    <a:pt x="194977" y="2286745"/>
                  </a:lnTo>
                  <a:lnTo>
                    <a:pt x="217442" y="2325529"/>
                  </a:lnTo>
                  <a:lnTo>
                    <a:pt x="240995" y="2363587"/>
                  </a:lnTo>
                  <a:lnTo>
                    <a:pt x="265614" y="2400899"/>
                  </a:lnTo>
                  <a:lnTo>
                    <a:pt x="291277" y="2437441"/>
                  </a:lnTo>
                  <a:lnTo>
                    <a:pt x="317964" y="2473194"/>
                  </a:lnTo>
                  <a:lnTo>
                    <a:pt x="345653" y="2508137"/>
                  </a:lnTo>
                  <a:lnTo>
                    <a:pt x="374323" y="2542247"/>
                  </a:lnTo>
                  <a:lnTo>
                    <a:pt x="403953" y="2575503"/>
                  </a:lnTo>
                  <a:lnTo>
                    <a:pt x="434522" y="2607885"/>
                  </a:lnTo>
                  <a:lnTo>
                    <a:pt x="466007" y="2639371"/>
                  </a:lnTo>
                  <a:lnTo>
                    <a:pt x="498389" y="2669940"/>
                  </a:lnTo>
                  <a:lnTo>
                    <a:pt x="531645" y="2699571"/>
                  </a:lnTo>
                  <a:lnTo>
                    <a:pt x="565754" y="2728242"/>
                  </a:lnTo>
                  <a:lnTo>
                    <a:pt x="600696" y="2755931"/>
                  </a:lnTo>
                  <a:lnTo>
                    <a:pt x="636449" y="2782619"/>
                  </a:lnTo>
                  <a:lnTo>
                    <a:pt x="672992" y="2808283"/>
                  </a:lnTo>
                  <a:lnTo>
                    <a:pt x="710303" y="2832903"/>
                  </a:lnTo>
                  <a:lnTo>
                    <a:pt x="748361" y="2856456"/>
                  </a:lnTo>
                  <a:lnTo>
                    <a:pt x="787145" y="2878922"/>
                  </a:lnTo>
                  <a:lnTo>
                    <a:pt x="826634" y="2900280"/>
                  </a:lnTo>
                  <a:lnTo>
                    <a:pt x="866806" y="2920508"/>
                  </a:lnTo>
                  <a:lnTo>
                    <a:pt x="907641" y="2939585"/>
                  </a:lnTo>
                  <a:lnTo>
                    <a:pt x="949116" y="2957490"/>
                  </a:lnTo>
                  <a:lnTo>
                    <a:pt x="991211" y="2974202"/>
                  </a:lnTo>
                  <a:lnTo>
                    <a:pt x="1033905" y="2989698"/>
                  </a:lnTo>
                  <a:lnTo>
                    <a:pt x="1077176" y="3003959"/>
                  </a:lnTo>
                  <a:lnTo>
                    <a:pt x="1121002" y="3016962"/>
                  </a:lnTo>
                  <a:lnTo>
                    <a:pt x="1165364" y="3028687"/>
                  </a:lnTo>
                  <a:lnTo>
                    <a:pt x="1210238" y="3039112"/>
                  </a:lnTo>
                  <a:lnTo>
                    <a:pt x="1255605" y="3048216"/>
                  </a:lnTo>
                  <a:lnTo>
                    <a:pt x="1301443" y="3055977"/>
                  </a:lnTo>
                  <a:lnTo>
                    <a:pt x="1347731" y="3062376"/>
                  </a:lnTo>
                  <a:lnTo>
                    <a:pt x="1394447" y="3067389"/>
                  </a:lnTo>
                  <a:lnTo>
                    <a:pt x="1441570" y="3070996"/>
                  </a:lnTo>
                  <a:lnTo>
                    <a:pt x="1489080" y="3073176"/>
                  </a:lnTo>
                  <a:lnTo>
                    <a:pt x="1536954" y="3073908"/>
                  </a:lnTo>
                  <a:lnTo>
                    <a:pt x="3073908" y="3073908"/>
                  </a:lnTo>
                  <a:lnTo>
                    <a:pt x="3073908" y="1536953"/>
                  </a:lnTo>
                  <a:lnTo>
                    <a:pt x="3073176" y="1489080"/>
                  </a:lnTo>
                  <a:lnTo>
                    <a:pt x="3070996" y="1441570"/>
                  </a:lnTo>
                  <a:lnTo>
                    <a:pt x="3067389" y="1394447"/>
                  </a:lnTo>
                  <a:lnTo>
                    <a:pt x="3062376" y="1347731"/>
                  </a:lnTo>
                  <a:lnTo>
                    <a:pt x="3055978" y="1301443"/>
                  </a:lnTo>
                  <a:lnTo>
                    <a:pt x="3048217" y="1255605"/>
                  </a:lnTo>
                  <a:lnTo>
                    <a:pt x="3039114" y="1210238"/>
                  </a:lnTo>
                  <a:lnTo>
                    <a:pt x="3028689" y="1165364"/>
                  </a:lnTo>
                  <a:lnTo>
                    <a:pt x="3016965" y="1121002"/>
                  </a:lnTo>
                  <a:lnTo>
                    <a:pt x="3003962" y="1077176"/>
                  </a:lnTo>
                  <a:lnTo>
                    <a:pt x="2989702" y="1033905"/>
                  </a:lnTo>
                  <a:lnTo>
                    <a:pt x="2974206" y="991211"/>
                  </a:lnTo>
                  <a:lnTo>
                    <a:pt x="2957495" y="949116"/>
                  </a:lnTo>
                  <a:lnTo>
                    <a:pt x="2939591" y="907641"/>
                  </a:lnTo>
                  <a:lnTo>
                    <a:pt x="2920515" y="866806"/>
                  </a:lnTo>
                  <a:lnTo>
                    <a:pt x="2900288" y="826634"/>
                  </a:lnTo>
                  <a:lnTo>
                    <a:pt x="2878930" y="787145"/>
                  </a:lnTo>
                  <a:lnTo>
                    <a:pt x="2856465" y="748361"/>
                  </a:lnTo>
                  <a:lnTo>
                    <a:pt x="2832912" y="710303"/>
                  </a:lnTo>
                  <a:lnTo>
                    <a:pt x="2808293" y="672992"/>
                  </a:lnTo>
                  <a:lnTo>
                    <a:pt x="2782630" y="636449"/>
                  </a:lnTo>
                  <a:lnTo>
                    <a:pt x="2755943" y="600696"/>
                  </a:lnTo>
                  <a:lnTo>
                    <a:pt x="2728254" y="565754"/>
                  </a:lnTo>
                  <a:lnTo>
                    <a:pt x="2699584" y="531645"/>
                  </a:lnTo>
                  <a:lnTo>
                    <a:pt x="2669954" y="498389"/>
                  </a:lnTo>
                  <a:lnTo>
                    <a:pt x="2639385" y="466007"/>
                  </a:lnTo>
                  <a:lnTo>
                    <a:pt x="2607900" y="434522"/>
                  </a:lnTo>
                  <a:lnTo>
                    <a:pt x="2575518" y="403953"/>
                  </a:lnTo>
                  <a:lnTo>
                    <a:pt x="2542262" y="374323"/>
                  </a:lnTo>
                  <a:lnTo>
                    <a:pt x="2508153" y="345653"/>
                  </a:lnTo>
                  <a:lnTo>
                    <a:pt x="2473211" y="317964"/>
                  </a:lnTo>
                  <a:lnTo>
                    <a:pt x="2437458" y="291277"/>
                  </a:lnTo>
                  <a:lnTo>
                    <a:pt x="2400915" y="265614"/>
                  </a:lnTo>
                  <a:lnTo>
                    <a:pt x="2363604" y="240995"/>
                  </a:lnTo>
                  <a:lnTo>
                    <a:pt x="2325546" y="217442"/>
                  </a:lnTo>
                  <a:lnTo>
                    <a:pt x="2286762" y="194977"/>
                  </a:lnTo>
                  <a:lnTo>
                    <a:pt x="2247273" y="173619"/>
                  </a:lnTo>
                  <a:lnTo>
                    <a:pt x="2207101" y="153392"/>
                  </a:lnTo>
                  <a:lnTo>
                    <a:pt x="2166266" y="134316"/>
                  </a:lnTo>
                  <a:lnTo>
                    <a:pt x="2124791" y="116412"/>
                  </a:lnTo>
                  <a:lnTo>
                    <a:pt x="2082696" y="99701"/>
                  </a:lnTo>
                  <a:lnTo>
                    <a:pt x="2040002" y="84205"/>
                  </a:lnTo>
                  <a:lnTo>
                    <a:pt x="1996731" y="69945"/>
                  </a:lnTo>
                  <a:lnTo>
                    <a:pt x="1952905" y="56942"/>
                  </a:lnTo>
                  <a:lnTo>
                    <a:pt x="1908543" y="45218"/>
                  </a:lnTo>
                  <a:lnTo>
                    <a:pt x="1863669" y="34793"/>
                  </a:lnTo>
                  <a:lnTo>
                    <a:pt x="1818302" y="25690"/>
                  </a:lnTo>
                  <a:lnTo>
                    <a:pt x="1772464" y="17929"/>
                  </a:lnTo>
                  <a:lnTo>
                    <a:pt x="1726176" y="11531"/>
                  </a:lnTo>
                  <a:lnTo>
                    <a:pt x="1679460" y="6518"/>
                  </a:lnTo>
                  <a:lnTo>
                    <a:pt x="1632337" y="2911"/>
                  </a:lnTo>
                  <a:lnTo>
                    <a:pt x="1584827" y="731"/>
                  </a:lnTo>
                  <a:lnTo>
                    <a:pt x="1536954"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7" name="object 7">
            <a:extLst>
              <a:ext uri="{FF2B5EF4-FFF2-40B4-BE49-F238E27FC236}">
                <a16:creationId xmlns:a16="http://schemas.microsoft.com/office/drawing/2014/main" id="{57FFB259-01E6-4C46-8B8D-3C1C292F9CFB}"/>
              </a:ext>
            </a:extLst>
          </p:cNvPr>
          <p:cNvSpPr txBox="1"/>
          <p:nvPr/>
        </p:nvSpPr>
        <p:spPr>
          <a:xfrm>
            <a:off x="4292600" y="4724400"/>
            <a:ext cx="736600" cy="300038"/>
          </a:xfrm>
          <a:prstGeom prst="rect">
            <a:avLst/>
          </a:prstGeom>
        </p:spPr>
        <p:txBody>
          <a:bodyPr lIns="0" tIns="12700" rIns="0" bIns="0">
            <a:spAutoFit/>
          </a:bodyPr>
          <a:lstStyle/>
          <a:p>
            <a:pPr marL="12700" eaLnBrk="1" fontAlgn="auto" hangingPunct="1">
              <a:spcBef>
                <a:spcPts val="100"/>
              </a:spcBef>
              <a:spcAft>
                <a:spcPts val="0"/>
              </a:spcAft>
              <a:defRPr/>
            </a:pPr>
            <a:r>
              <a:rPr kern="0" dirty="0">
                <a:solidFill>
                  <a:srgbClr val="FFFFFF"/>
                </a:solidFill>
                <a:latin typeface="Carlito"/>
                <a:cs typeface="Carlito"/>
              </a:rPr>
              <a:t>Item</a:t>
            </a:r>
            <a:r>
              <a:rPr kern="0" spc="-50" dirty="0">
                <a:solidFill>
                  <a:srgbClr val="FFFFFF"/>
                </a:solidFill>
                <a:latin typeface="Carlito"/>
                <a:cs typeface="Carlito"/>
              </a:rPr>
              <a:t> </a:t>
            </a:r>
            <a:r>
              <a:rPr kern="0" spc="-25" dirty="0">
                <a:solidFill>
                  <a:srgbClr val="FFFFFF"/>
                </a:solidFill>
                <a:latin typeface="Carlito"/>
                <a:cs typeface="Carlito"/>
              </a:rPr>
              <a:t>03</a:t>
            </a:r>
            <a:endParaRPr kern="0">
              <a:solidFill>
                <a:sysClr val="windowText" lastClr="000000"/>
              </a:solidFill>
              <a:latin typeface="Carlito"/>
              <a:cs typeface="Carlito"/>
            </a:endParaRPr>
          </a:p>
        </p:txBody>
      </p:sp>
      <p:sp>
        <p:nvSpPr>
          <p:cNvPr id="8" name="object 8">
            <a:extLst>
              <a:ext uri="{FF2B5EF4-FFF2-40B4-BE49-F238E27FC236}">
                <a16:creationId xmlns:a16="http://schemas.microsoft.com/office/drawing/2014/main" id="{3E7B5B28-91F2-46E0-A079-BD02BCF6DEBD}"/>
              </a:ext>
            </a:extLst>
          </p:cNvPr>
          <p:cNvSpPr txBox="1"/>
          <p:nvPr/>
        </p:nvSpPr>
        <p:spPr>
          <a:xfrm>
            <a:off x="2781300" y="3230563"/>
            <a:ext cx="736600" cy="300037"/>
          </a:xfrm>
          <a:prstGeom prst="rect">
            <a:avLst/>
          </a:prstGeom>
        </p:spPr>
        <p:txBody>
          <a:bodyPr lIns="0" tIns="12700" rIns="0" bIns="0">
            <a:spAutoFit/>
          </a:bodyPr>
          <a:lstStyle/>
          <a:p>
            <a:pPr marL="12700" eaLnBrk="1" fontAlgn="auto" hangingPunct="1">
              <a:spcBef>
                <a:spcPts val="100"/>
              </a:spcBef>
              <a:spcAft>
                <a:spcPts val="0"/>
              </a:spcAft>
              <a:defRPr/>
            </a:pPr>
            <a:r>
              <a:rPr kern="0" dirty="0">
                <a:solidFill>
                  <a:srgbClr val="FFFFFF"/>
                </a:solidFill>
                <a:latin typeface="Carlito"/>
                <a:cs typeface="Carlito"/>
              </a:rPr>
              <a:t>Item</a:t>
            </a:r>
            <a:r>
              <a:rPr kern="0" spc="-50" dirty="0">
                <a:solidFill>
                  <a:srgbClr val="FFFFFF"/>
                </a:solidFill>
                <a:latin typeface="Carlito"/>
                <a:cs typeface="Carlito"/>
              </a:rPr>
              <a:t> </a:t>
            </a:r>
            <a:r>
              <a:rPr kern="0" spc="-25" dirty="0">
                <a:solidFill>
                  <a:srgbClr val="FFFFFF"/>
                </a:solidFill>
                <a:latin typeface="Carlito"/>
                <a:cs typeface="Carlito"/>
              </a:rPr>
              <a:t>02</a:t>
            </a:r>
            <a:endParaRPr kern="0">
              <a:solidFill>
                <a:sysClr val="windowText" lastClr="000000"/>
              </a:solidFill>
              <a:latin typeface="Carlito"/>
              <a:cs typeface="Carlito"/>
            </a:endParaRPr>
          </a:p>
        </p:txBody>
      </p:sp>
      <p:sp>
        <p:nvSpPr>
          <p:cNvPr id="9" name="object 9">
            <a:extLst>
              <a:ext uri="{FF2B5EF4-FFF2-40B4-BE49-F238E27FC236}">
                <a16:creationId xmlns:a16="http://schemas.microsoft.com/office/drawing/2014/main" id="{6D5092A1-F7F6-4C95-A594-FCB8A200EC55}"/>
              </a:ext>
            </a:extLst>
          </p:cNvPr>
          <p:cNvSpPr txBox="1"/>
          <p:nvPr/>
        </p:nvSpPr>
        <p:spPr>
          <a:xfrm>
            <a:off x="1766888" y="2357438"/>
            <a:ext cx="736600" cy="300037"/>
          </a:xfrm>
          <a:prstGeom prst="rect">
            <a:avLst/>
          </a:prstGeom>
        </p:spPr>
        <p:txBody>
          <a:bodyPr lIns="0" tIns="12700" rIns="0" bIns="0">
            <a:spAutoFit/>
          </a:bodyPr>
          <a:lstStyle/>
          <a:p>
            <a:pPr marL="12700" eaLnBrk="1" fontAlgn="auto" hangingPunct="1">
              <a:spcBef>
                <a:spcPts val="100"/>
              </a:spcBef>
              <a:spcAft>
                <a:spcPts val="0"/>
              </a:spcAft>
              <a:defRPr/>
            </a:pPr>
            <a:r>
              <a:rPr kern="0" dirty="0">
                <a:solidFill>
                  <a:srgbClr val="FFFFFF"/>
                </a:solidFill>
                <a:latin typeface="Carlito"/>
                <a:cs typeface="Carlito"/>
              </a:rPr>
              <a:t>Item</a:t>
            </a:r>
            <a:r>
              <a:rPr kern="0" spc="-50" dirty="0">
                <a:solidFill>
                  <a:srgbClr val="FFFFFF"/>
                </a:solidFill>
                <a:latin typeface="Carlito"/>
                <a:cs typeface="Carlito"/>
              </a:rPr>
              <a:t> </a:t>
            </a:r>
            <a:r>
              <a:rPr kern="0" spc="-25" dirty="0">
                <a:solidFill>
                  <a:srgbClr val="FFFFFF"/>
                </a:solidFill>
                <a:latin typeface="Carlito"/>
                <a:cs typeface="Carlito"/>
              </a:rPr>
              <a:t>01</a:t>
            </a:r>
            <a:endParaRPr kern="0">
              <a:solidFill>
                <a:sysClr val="windowText" lastClr="000000"/>
              </a:solidFill>
              <a:latin typeface="Carlito"/>
              <a:cs typeface="Carlito"/>
            </a:endParaRPr>
          </a:p>
        </p:txBody>
      </p:sp>
      <p:sp>
        <p:nvSpPr>
          <p:cNvPr id="33799" name="object 10">
            <a:extLst>
              <a:ext uri="{FF2B5EF4-FFF2-40B4-BE49-F238E27FC236}">
                <a16:creationId xmlns:a16="http://schemas.microsoft.com/office/drawing/2014/main" id="{D7A6C65E-062F-4329-9EBB-139806E71404}"/>
              </a:ext>
            </a:extLst>
          </p:cNvPr>
          <p:cNvSpPr>
            <a:spLocks/>
          </p:cNvSpPr>
          <p:nvPr/>
        </p:nvSpPr>
        <p:spPr bwMode="auto">
          <a:xfrm>
            <a:off x="5189538" y="2076450"/>
            <a:ext cx="2238375" cy="3055938"/>
          </a:xfrm>
          <a:custGeom>
            <a:avLst/>
            <a:gdLst>
              <a:gd name="T0" fmla="*/ 76200 w 2238375"/>
              <a:gd name="T1" fmla="*/ 38100 h 3055620"/>
              <a:gd name="T2" fmla="*/ 190500 w 2238375"/>
              <a:gd name="T3" fmla="*/ 76200 h 3055620"/>
              <a:gd name="T4" fmla="*/ 342900 w 2238375"/>
              <a:gd name="T5" fmla="*/ 38100 h 3055620"/>
              <a:gd name="T6" fmla="*/ 312420 w 2238375"/>
              <a:gd name="T7" fmla="*/ 1530096 h 3055620"/>
              <a:gd name="T8" fmla="*/ 419100 w 2238375"/>
              <a:gd name="T9" fmla="*/ 38100 h 3055620"/>
              <a:gd name="T10" fmla="*/ 391668 w 2238375"/>
              <a:gd name="T11" fmla="*/ 2979420 h 3055620"/>
              <a:gd name="T12" fmla="*/ 495300 w 2238375"/>
              <a:gd name="T13" fmla="*/ 76200 h 3055620"/>
              <a:gd name="T14" fmla="*/ 505968 w 2238375"/>
              <a:gd name="T15" fmla="*/ 2979420 h 3055620"/>
              <a:gd name="T16" fmla="*/ 533400 w 2238375"/>
              <a:gd name="T17" fmla="*/ 76200 h 3055620"/>
              <a:gd name="T18" fmla="*/ 579120 w 2238375"/>
              <a:gd name="T19" fmla="*/ 1492008 h 3055620"/>
              <a:gd name="T20" fmla="*/ 609600 w 2238375"/>
              <a:gd name="T21" fmla="*/ 38100 h 3055620"/>
              <a:gd name="T22" fmla="*/ 655320 w 2238375"/>
              <a:gd name="T23" fmla="*/ 1530096 h 3055620"/>
              <a:gd name="T24" fmla="*/ 723900 w 2238375"/>
              <a:gd name="T25" fmla="*/ 38100 h 3055620"/>
              <a:gd name="T26" fmla="*/ 693420 w 2238375"/>
              <a:gd name="T27" fmla="*/ 1530096 h 3055620"/>
              <a:gd name="T28" fmla="*/ 734568 w 2238375"/>
              <a:gd name="T29" fmla="*/ 2979420 h 3055620"/>
              <a:gd name="T30" fmla="*/ 769620 w 2238375"/>
              <a:gd name="T31" fmla="*/ 1492008 h 3055620"/>
              <a:gd name="T32" fmla="*/ 810768 w 2238375"/>
              <a:gd name="T33" fmla="*/ 3017520 h 3055620"/>
              <a:gd name="T34" fmla="*/ 883920 w 2238375"/>
              <a:gd name="T35" fmla="*/ 1492008 h 3055620"/>
              <a:gd name="T36" fmla="*/ 848868 w 2238375"/>
              <a:gd name="T37" fmla="*/ 3017520 h 3055620"/>
              <a:gd name="T38" fmla="*/ 952500 w 2238375"/>
              <a:gd name="T39" fmla="*/ 38100 h 3055620"/>
              <a:gd name="T40" fmla="*/ 925068 w 2238375"/>
              <a:gd name="T41" fmla="*/ 2979420 h 3055620"/>
              <a:gd name="T42" fmla="*/ 1028700 w 2238375"/>
              <a:gd name="T43" fmla="*/ 76200 h 3055620"/>
              <a:gd name="T44" fmla="*/ 1039368 w 2238375"/>
              <a:gd name="T45" fmla="*/ 2979420 h 3055620"/>
              <a:gd name="T46" fmla="*/ 1066800 w 2238375"/>
              <a:gd name="T47" fmla="*/ 76200 h 3055620"/>
              <a:gd name="T48" fmla="*/ 1112520 w 2238375"/>
              <a:gd name="T49" fmla="*/ 1492008 h 3055620"/>
              <a:gd name="T50" fmla="*/ 1143000 w 2238375"/>
              <a:gd name="T51" fmla="*/ 38100 h 3055620"/>
              <a:gd name="T52" fmla="*/ 1188720 w 2238375"/>
              <a:gd name="T53" fmla="*/ 1530096 h 3055620"/>
              <a:gd name="T54" fmla="*/ 1257300 w 2238375"/>
              <a:gd name="T55" fmla="*/ 38100 h 3055620"/>
              <a:gd name="T56" fmla="*/ 1226820 w 2238375"/>
              <a:gd name="T57" fmla="*/ 1530096 h 3055620"/>
              <a:gd name="T58" fmla="*/ 1267968 w 2238375"/>
              <a:gd name="T59" fmla="*/ 2979420 h 3055620"/>
              <a:gd name="T60" fmla="*/ 1303020 w 2238375"/>
              <a:gd name="T61" fmla="*/ 1492008 h 3055620"/>
              <a:gd name="T62" fmla="*/ 1344168 w 2238375"/>
              <a:gd name="T63" fmla="*/ 3017520 h 3055620"/>
              <a:gd name="T64" fmla="*/ 1417320 w 2238375"/>
              <a:gd name="T65" fmla="*/ 1492008 h 3055620"/>
              <a:gd name="T66" fmla="*/ 1382268 w 2238375"/>
              <a:gd name="T67" fmla="*/ 3017520 h 3055620"/>
              <a:gd name="T68" fmla="*/ 1485900 w 2238375"/>
              <a:gd name="T69" fmla="*/ 38100 h 3055620"/>
              <a:gd name="T70" fmla="*/ 1458468 w 2238375"/>
              <a:gd name="T71" fmla="*/ 2979420 h 3055620"/>
              <a:gd name="T72" fmla="*/ 1562100 w 2238375"/>
              <a:gd name="T73" fmla="*/ 76200 h 3055620"/>
              <a:gd name="T74" fmla="*/ 1572768 w 2238375"/>
              <a:gd name="T75" fmla="*/ 2979420 h 3055620"/>
              <a:gd name="T76" fmla="*/ 1600200 w 2238375"/>
              <a:gd name="T77" fmla="*/ 76200 h 3055620"/>
              <a:gd name="T78" fmla="*/ 1645920 w 2238375"/>
              <a:gd name="T79" fmla="*/ 1492008 h 3055620"/>
              <a:gd name="T80" fmla="*/ 1676400 w 2238375"/>
              <a:gd name="T81" fmla="*/ 38100 h 3055620"/>
              <a:gd name="T82" fmla="*/ 1722120 w 2238375"/>
              <a:gd name="T83" fmla="*/ 1530096 h 3055620"/>
              <a:gd name="T84" fmla="*/ 1790700 w 2238375"/>
              <a:gd name="T85" fmla="*/ 38100 h 3055620"/>
              <a:gd name="T86" fmla="*/ 1760220 w 2238375"/>
              <a:gd name="T87" fmla="*/ 1530096 h 3055620"/>
              <a:gd name="T88" fmla="*/ 1801368 w 2238375"/>
              <a:gd name="T89" fmla="*/ 2979420 h 3055620"/>
              <a:gd name="T90" fmla="*/ 1836420 w 2238375"/>
              <a:gd name="T91" fmla="*/ 1492008 h 3055620"/>
              <a:gd name="T92" fmla="*/ 1877568 w 2238375"/>
              <a:gd name="T93" fmla="*/ 3017520 h 3055620"/>
              <a:gd name="T94" fmla="*/ 1950720 w 2238375"/>
              <a:gd name="T95" fmla="*/ 1492008 h 3055620"/>
              <a:gd name="T96" fmla="*/ 1915668 w 2238375"/>
              <a:gd name="T97" fmla="*/ 3017520 h 3055620"/>
              <a:gd name="T98" fmla="*/ 2019300 w 2238375"/>
              <a:gd name="T99" fmla="*/ 38100 h 3055620"/>
              <a:gd name="T100" fmla="*/ 1991868 w 2238375"/>
              <a:gd name="T101" fmla="*/ 2979420 h 3055620"/>
              <a:gd name="T102" fmla="*/ 2095500 w 2238375"/>
              <a:gd name="T103" fmla="*/ 76200 h 3055620"/>
              <a:gd name="T104" fmla="*/ 2106168 w 2238375"/>
              <a:gd name="T105" fmla="*/ 2979420 h 3055620"/>
              <a:gd name="T106" fmla="*/ 2122678 w 2238375"/>
              <a:gd name="T107" fmla="*/ 1453908 h 3055620"/>
              <a:gd name="T108" fmla="*/ 2237867 w 2238375"/>
              <a:gd name="T109" fmla="*/ 2998470 h 3055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38375" h="3055620">
                <a:moveTo>
                  <a:pt x="38100" y="38100"/>
                </a:moveTo>
                <a:lnTo>
                  <a:pt x="0" y="38100"/>
                </a:lnTo>
                <a:lnTo>
                  <a:pt x="0" y="76200"/>
                </a:lnTo>
                <a:lnTo>
                  <a:pt x="38100" y="76200"/>
                </a:lnTo>
                <a:lnTo>
                  <a:pt x="38100" y="38100"/>
                </a:lnTo>
                <a:close/>
              </a:path>
              <a:path w="2238375" h="3055620">
                <a:moveTo>
                  <a:pt x="114300" y="38100"/>
                </a:moveTo>
                <a:lnTo>
                  <a:pt x="76200" y="38100"/>
                </a:lnTo>
                <a:lnTo>
                  <a:pt x="76200" y="76200"/>
                </a:lnTo>
                <a:lnTo>
                  <a:pt x="114300" y="76200"/>
                </a:lnTo>
                <a:lnTo>
                  <a:pt x="114300" y="38100"/>
                </a:lnTo>
                <a:close/>
              </a:path>
              <a:path w="2238375" h="3055620">
                <a:moveTo>
                  <a:pt x="190500" y="38100"/>
                </a:moveTo>
                <a:lnTo>
                  <a:pt x="152400" y="38100"/>
                </a:lnTo>
                <a:lnTo>
                  <a:pt x="152400" y="76200"/>
                </a:lnTo>
                <a:lnTo>
                  <a:pt x="190500" y="76200"/>
                </a:lnTo>
                <a:lnTo>
                  <a:pt x="190500" y="38100"/>
                </a:lnTo>
                <a:close/>
              </a:path>
              <a:path w="2238375" h="3055620">
                <a:moveTo>
                  <a:pt x="266700" y="38100"/>
                </a:moveTo>
                <a:lnTo>
                  <a:pt x="228600" y="38100"/>
                </a:lnTo>
                <a:lnTo>
                  <a:pt x="228600" y="76200"/>
                </a:lnTo>
                <a:lnTo>
                  <a:pt x="266700" y="76200"/>
                </a:lnTo>
                <a:lnTo>
                  <a:pt x="266700" y="38100"/>
                </a:lnTo>
                <a:close/>
              </a:path>
              <a:path w="2238375" h="3055620">
                <a:moveTo>
                  <a:pt x="342900" y="38100"/>
                </a:moveTo>
                <a:lnTo>
                  <a:pt x="304800" y="38100"/>
                </a:lnTo>
                <a:lnTo>
                  <a:pt x="304800" y="76200"/>
                </a:lnTo>
                <a:lnTo>
                  <a:pt x="342900" y="76200"/>
                </a:lnTo>
                <a:lnTo>
                  <a:pt x="342900" y="38100"/>
                </a:lnTo>
                <a:close/>
              </a:path>
              <a:path w="2238375" h="3055620">
                <a:moveTo>
                  <a:pt x="350520" y="1492008"/>
                </a:moveTo>
                <a:lnTo>
                  <a:pt x="312420" y="1492008"/>
                </a:lnTo>
                <a:lnTo>
                  <a:pt x="312420" y="1530096"/>
                </a:lnTo>
                <a:lnTo>
                  <a:pt x="350520" y="1530096"/>
                </a:lnTo>
                <a:lnTo>
                  <a:pt x="350520" y="1492008"/>
                </a:lnTo>
                <a:close/>
              </a:path>
              <a:path w="2238375" h="3055620">
                <a:moveTo>
                  <a:pt x="419100" y="38100"/>
                </a:moveTo>
                <a:lnTo>
                  <a:pt x="381000" y="38100"/>
                </a:lnTo>
                <a:lnTo>
                  <a:pt x="381000" y="76200"/>
                </a:lnTo>
                <a:lnTo>
                  <a:pt x="419100" y="76200"/>
                </a:lnTo>
                <a:lnTo>
                  <a:pt x="419100" y="38100"/>
                </a:lnTo>
                <a:close/>
              </a:path>
              <a:path w="2238375" h="3055620">
                <a:moveTo>
                  <a:pt x="426720" y="1492008"/>
                </a:moveTo>
                <a:lnTo>
                  <a:pt x="388620" y="1492008"/>
                </a:lnTo>
                <a:lnTo>
                  <a:pt x="388620" y="1530096"/>
                </a:lnTo>
                <a:lnTo>
                  <a:pt x="426720" y="1530096"/>
                </a:lnTo>
                <a:lnTo>
                  <a:pt x="426720" y="1492008"/>
                </a:lnTo>
                <a:close/>
              </a:path>
              <a:path w="2238375" h="3055620">
                <a:moveTo>
                  <a:pt x="429768" y="2979420"/>
                </a:moveTo>
                <a:lnTo>
                  <a:pt x="391668" y="2979420"/>
                </a:lnTo>
                <a:lnTo>
                  <a:pt x="391668" y="3017520"/>
                </a:lnTo>
                <a:lnTo>
                  <a:pt x="429768" y="3017520"/>
                </a:lnTo>
                <a:lnTo>
                  <a:pt x="429768" y="2979420"/>
                </a:lnTo>
                <a:close/>
              </a:path>
              <a:path w="2238375" h="3055620">
                <a:moveTo>
                  <a:pt x="495300" y="38100"/>
                </a:moveTo>
                <a:lnTo>
                  <a:pt x="457200" y="38100"/>
                </a:lnTo>
                <a:lnTo>
                  <a:pt x="457200" y="76200"/>
                </a:lnTo>
                <a:lnTo>
                  <a:pt x="495300" y="76200"/>
                </a:lnTo>
                <a:lnTo>
                  <a:pt x="495300" y="38100"/>
                </a:lnTo>
                <a:close/>
              </a:path>
              <a:path w="2238375" h="3055620">
                <a:moveTo>
                  <a:pt x="502920" y="1492008"/>
                </a:moveTo>
                <a:lnTo>
                  <a:pt x="464820" y="1492008"/>
                </a:lnTo>
                <a:lnTo>
                  <a:pt x="464820" y="1530096"/>
                </a:lnTo>
                <a:lnTo>
                  <a:pt x="502920" y="1530096"/>
                </a:lnTo>
                <a:lnTo>
                  <a:pt x="502920" y="1492008"/>
                </a:lnTo>
                <a:close/>
              </a:path>
              <a:path w="2238375" h="3055620">
                <a:moveTo>
                  <a:pt x="505968" y="2979420"/>
                </a:moveTo>
                <a:lnTo>
                  <a:pt x="467868" y="2979420"/>
                </a:lnTo>
                <a:lnTo>
                  <a:pt x="467868" y="3017520"/>
                </a:lnTo>
                <a:lnTo>
                  <a:pt x="505968" y="3017520"/>
                </a:lnTo>
                <a:lnTo>
                  <a:pt x="505968" y="2979420"/>
                </a:lnTo>
                <a:close/>
              </a:path>
              <a:path w="2238375" h="3055620">
                <a:moveTo>
                  <a:pt x="571500" y="38100"/>
                </a:moveTo>
                <a:lnTo>
                  <a:pt x="533400" y="38100"/>
                </a:lnTo>
                <a:lnTo>
                  <a:pt x="533400" y="76200"/>
                </a:lnTo>
                <a:lnTo>
                  <a:pt x="571500" y="76200"/>
                </a:lnTo>
                <a:lnTo>
                  <a:pt x="571500" y="38100"/>
                </a:lnTo>
                <a:close/>
              </a:path>
              <a:path w="2238375" h="3055620">
                <a:moveTo>
                  <a:pt x="579120" y="1492008"/>
                </a:moveTo>
                <a:lnTo>
                  <a:pt x="541020" y="1492008"/>
                </a:lnTo>
                <a:lnTo>
                  <a:pt x="541020" y="1530096"/>
                </a:lnTo>
                <a:lnTo>
                  <a:pt x="579120" y="1530096"/>
                </a:lnTo>
                <a:lnTo>
                  <a:pt x="579120" y="1492008"/>
                </a:lnTo>
                <a:close/>
              </a:path>
              <a:path w="2238375" h="3055620">
                <a:moveTo>
                  <a:pt x="582168" y="2979420"/>
                </a:moveTo>
                <a:lnTo>
                  <a:pt x="544068" y="2979420"/>
                </a:lnTo>
                <a:lnTo>
                  <a:pt x="544068" y="3017520"/>
                </a:lnTo>
                <a:lnTo>
                  <a:pt x="582168" y="3017520"/>
                </a:lnTo>
                <a:lnTo>
                  <a:pt x="582168" y="2979420"/>
                </a:lnTo>
                <a:close/>
              </a:path>
              <a:path w="2238375" h="3055620">
                <a:moveTo>
                  <a:pt x="647700" y="38100"/>
                </a:moveTo>
                <a:lnTo>
                  <a:pt x="609600" y="38100"/>
                </a:lnTo>
                <a:lnTo>
                  <a:pt x="609600" y="76200"/>
                </a:lnTo>
                <a:lnTo>
                  <a:pt x="647700" y="76200"/>
                </a:lnTo>
                <a:lnTo>
                  <a:pt x="647700" y="38100"/>
                </a:lnTo>
                <a:close/>
              </a:path>
              <a:path w="2238375" h="3055620">
                <a:moveTo>
                  <a:pt x="655320" y="1492008"/>
                </a:moveTo>
                <a:lnTo>
                  <a:pt x="617220" y="1492008"/>
                </a:lnTo>
                <a:lnTo>
                  <a:pt x="617220" y="1530096"/>
                </a:lnTo>
                <a:lnTo>
                  <a:pt x="655320" y="1530096"/>
                </a:lnTo>
                <a:lnTo>
                  <a:pt x="655320" y="1492008"/>
                </a:lnTo>
                <a:close/>
              </a:path>
              <a:path w="2238375" h="3055620">
                <a:moveTo>
                  <a:pt x="658368" y="2979420"/>
                </a:moveTo>
                <a:lnTo>
                  <a:pt x="620268" y="2979420"/>
                </a:lnTo>
                <a:lnTo>
                  <a:pt x="620268" y="3017520"/>
                </a:lnTo>
                <a:lnTo>
                  <a:pt x="658368" y="3017520"/>
                </a:lnTo>
                <a:lnTo>
                  <a:pt x="658368" y="2979420"/>
                </a:lnTo>
                <a:close/>
              </a:path>
              <a:path w="2238375" h="3055620">
                <a:moveTo>
                  <a:pt x="723900" y="38100"/>
                </a:moveTo>
                <a:lnTo>
                  <a:pt x="685800" y="38100"/>
                </a:lnTo>
                <a:lnTo>
                  <a:pt x="685800" y="76200"/>
                </a:lnTo>
                <a:lnTo>
                  <a:pt x="723900" y="76200"/>
                </a:lnTo>
                <a:lnTo>
                  <a:pt x="723900" y="38100"/>
                </a:lnTo>
                <a:close/>
              </a:path>
              <a:path w="2238375" h="3055620">
                <a:moveTo>
                  <a:pt x="731520" y="1492008"/>
                </a:moveTo>
                <a:lnTo>
                  <a:pt x="693420" y="1492008"/>
                </a:lnTo>
                <a:lnTo>
                  <a:pt x="693420" y="1530096"/>
                </a:lnTo>
                <a:lnTo>
                  <a:pt x="731520" y="1530096"/>
                </a:lnTo>
                <a:lnTo>
                  <a:pt x="731520" y="1492008"/>
                </a:lnTo>
                <a:close/>
              </a:path>
              <a:path w="2238375" h="3055620">
                <a:moveTo>
                  <a:pt x="734568" y="2979420"/>
                </a:moveTo>
                <a:lnTo>
                  <a:pt x="696468" y="2979420"/>
                </a:lnTo>
                <a:lnTo>
                  <a:pt x="696468" y="3017520"/>
                </a:lnTo>
                <a:lnTo>
                  <a:pt x="734568" y="3017520"/>
                </a:lnTo>
                <a:lnTo>
                  <a:pt x="734568" y="2979420"/>
                </a:lnTo>
                <a:close/>
              </a:path>
              <a:path w="2238375" h="3055620">
                <a:moveTo>
                  <a:pt x="800100" y="38100"/>
                </a:moveTo>
                <a:lnTo>
                  <a:pt x="762000" y="38100"/>
                </a:lnTo>
                <a:lnTo>
                  <a:pt x="762000" y="76200"/>
                </a:lnTo>
                <a:lnTo>
                  <a:pt x="800100" y="76200"/>
                </a:lnTo>
                <a:lnTo>
                  <a:pt x="800100" y="38100"/>
                </a:lnTo>
                <a:close/>
              </a:path>
              <a:path w="2238375" h="3055620">
                <a:moveTo>
                  <a:pt x="807720" y="1492008"/>
                </a:moveTo>
                <a:lnTo>
                  <a:pt x="769620" y="1492008"/>
                </a:lnTo>
                <a:lnTo>
                  <a:pt x="769620" y="1530096"/>
                </a:lnTo>
                <a:lnTo>
                  <a:pt x="807720" y="1530096"/>
                </a:lnTo>
                <a:lnTo>
                  <a:pt x="807720" y="1492008"/>
                </a:lnTo>
                <a:close/>
              </a:path>
              <a:path w="2238375" h="3055620">
                <a:moveTo>
                  <a:pt x="810768" y="2979420"/>
                </a:moveTo>
                <a:lnTo>
                  <a:pt x="772668" y="2979420"/>
                </a:lnTo>
                <a:lnTo>
                  <a:pt x="772668" y="3017520"/>
                </a:lnTo>
                <a:lnTo>
                  <a:pt x="810768" y="3017520"/>
                </a:lnTo>
                <a:lnTo>
                  <a:pt x="810768" y="2979420"/>
                </a:lnTo>
                <a:close/>
              </a:path>
              <a:path w="2238375" h="3055620">
                <a:moveTo>
                  <a:pt x="876300" y="38100"/>
                </a:moveTo>
                <a:lnTo>
                  <a:pt x="838200" y="38100"/>
                </a:lnTo>
                <a:lnTo>
                  <a:pt x="838200" y="76200"/>
                </a:lnTo>
                <a:lnTo>
                  <a:pt x="876300" y="76200"/>
                </a:lnTo>
                <a:lnTo>
                  <a:pt x="876300" y="38100"/>
                </a:lnTo>
                <a:close/>
              </a:path>
              <a:path w="2238375" h="3055620">
                <a:moveTo>
                  <a:pt x="883920" y="1492008"/>
                </a:moveTo>
                <a:lnTo>
                  <a:pt x="845820" y="1492008"/>
                </a:lnTo>
                <a:lnTo>
                  <a:pt x="845820" y="1530096"/>
                </a:lnTo>
                <a:lnTo>
                  <a:pt x="883920" y="1530096"/>
                </a:lnTo>
                <a:lnTo>
                  <a:pt x="883920" y="1492008"/>
                </a:lnTo>
                <a:close/>
              </a:path>
              <a:path w="2238375" h="3055620">
                <a:moveTo>
                  <a:pt x="886968" y="2979420"/>
                </a:moveTo>
                <a:lnTo>
                  <a:pt x="848868" y="2979420"/>
                </a:lnTo>
                <a:lnTo>
                  <a:pt x="848868" y="3017520"/>
                </a:lnTo>
                <a:lnTo>
                  <a:pt x="886968" y="3017520"/>
                </a:lnTo>
                <a:lnTo>
                  <a:pt x="886968" y="2979420"/>
                </a:lnTo>
                <a:close/>
              </a:path>
              <a:path w="2238375" h="3055620">
                <a:moveTo>
                  <a:pt x="952500" y="38100"/>
                </a:moveTo>
                <a:lnTo>
                  <a:pt x="914400" y="38100"/>
                </a:lnTo>
                <a:lnTo>
                  <a:pt x="914400" y="76200"/>
                </a:lnTo>
                <a:lnTo>
                  <a:pt x="952500" y="76200"/>
                </a:lnTo>
                <a:lnTo>
                  <a:pt x="952500" y="38100"/>
                </a:lnTo>
                <a:close/>
              </a:path>
              <a:path w="2238375" h="3055620">
                <a:moveTo>
                  <a:pt x="960120" y="1492008"/>
                </a:moveTo>
                <a:lnTo>
                  <a:pt x="922020" y="1492008"/>
                </a:lnTo>
                <a:lnTo>
                  <a:pt x="922020" y="1530096"/>
                </a:lnTo>
                <a:lnTo>
                  <a:pt x="960120" y="1530096"/>
                </a:lnTo>
                <a:lnTo>
                  <a:pt x="960120" y="1492008"/>
                </a:lnTo>
                <a:close/>
              </a:path>
              <a:path w="2238375" h="3055620">
                <a:moveTo>
                  <a:pt x="963168" y="2979420"/>
                </a:moveTo>
                <a:lnTo>
                  <a:pt x="925068" y="2979420"/>
                </a:lnTo>
                <a:lnTo>
                  <a:pt x="925068" y="3017520"/>
                </a:lnTo>
                <a:lnTo>
                  <a:pt x="963168" y="3017520"/>
                </a:lnTo>
                <a:lnTo>
                  <a:pt x="963168" y="2979420"/>
                </a:lnTo>
                <a:close/>
              </a:path>
              <a:path w="2238375" h="3055620">
                <a:moveTo>
                  <a:pt x="1028700" y="38100"/>
                </a:moveTo>
                <a:lnTo>
                  <a:pt x="990600" y="38100"/>
                </a:lnTo>
                <a:lnTo>
                  <a:pt x="990600" y="76200"/>
                </a:lnTo>
                <a:lnTo>
                  <a:pt x="1028700" y="76200"/>
                </a:lnTo>
                <a:lnTo>
                  <a:pt x="1028700" y="38100"/>
                </a:lnTo>
                <a:close/>
              </a:path>
              <a:path w="2238375" h="3055620">
                <a:moveTo>
                  <a:pt x="1036320" y="1492008"/>
                </a:moveTo>
                <a:lnTo>
                  <a:pt x="998220" y="1492008"/>
                </a:lnTo>
                <a:lnTo>
                  <a:pt x="998220" y="1530096"/>
                </a:lnTo>
                <a:lnTo>
                  <a:pt x="1036320" y="1530096"/>
                </a:lnTo>
                <a:lnTo>
                  <a:pt x="1036320" y="1492008"/>
                </a:lnTo>
                <a:close/>
              </a:path>
              <a:path w="2238375" h="3055620">
                <a:moveTo>
                  <a:pt x="1039368" y="2979420"/>
                </a:moveTo>
                <a:lnTo>
                  <a:pt x="1001268" y="2979420"/>
                </a:lnTo>
                <a:lnTo>
                  <a:pt x="1001268" y="3017520"/>
                </a:lnTo>
                <a:lnTo>
                  <a:pt x="1039368" y="3017520"/>
                </a:lnTo>
                <a:lnTo>
                  <a:pt x="1039368" y="2979420"/>
                </a:lnTo>
                <a:close/>
              </a:path>
              <a:path w="2238375" h="3055620">
                <a:moveTo>
                  <a:pt x="1104900" y="38100"/>
                </a:moveTo>
                <a:lnTo>
                  <a:pt x="1066800" y="38100"/>
                </a:lnTo>
                <a:lnTo>
                  <a:pt x="1066800" y="76200"/>
                </a:lnTo>
                <a:lnTo>
                  <a:pt x="1104900" y="76200"/>
                </a:lnTo>
                <a:lnTo>
                  <a:pt x="1104900" y="38100"/>
                </a:lnTo>
                <a:close/>
              </a:path>
              <a:path w="2238375" h="3055620">
                <a:moveTo>
                  <a:pt x="1112520" y="1492008"/>
                </a:moveTo>
                <a:lnTo>
                  <a:pt x="1074420" y="1492008"/>
                </a:lnTo>
                <a:lnTo>
                  <a:pt x="1074420" y="1530096"/>
                </a:lnTo>
                <a:lnTo>
                  <a:pt x="1112520" y="1530096"/>
                </a:lnTo>
                <a:lnTo>
                  <a:pt x="1112520" y="1492008"/>
                </a:lnTo>
                <a:close/>
              </a:path>
              <a:path w="2238375" h="3055620">
                <a:moveTo>
                  <a:pt x="1115568" y="2979420"/>
                </a:moveTo>
                <a:lnTo>
                  <a:pt x="1077468" y="2979420"/>
                </a:lnTo>
                <a:lnTo>
                  <a:pt x="1077468" y="3017520"/>
                </a:lnTo>
                <a:lnTo>
                  <a:pt x="1115568" y="3017520"/>
                </a:lnTo>
                <a:lnTo>
                  <a:pt x="1115568" y="2979420"/>
                </a:lnTo>
                <a:close/>
              </a:path>
              <a:path w="2238375" h="3055620">
                <a:moveTo>
                  <a:pt x="1181100" y="38100"/>
                </a:moveTo>
                <a:lnTo>
                  <a:pt x="1143000" y="38100"/>
                </a:lnTo>
                <a:lnTo>
                  <a:pt x="1143000" y="76200"/>
                </a:lnTo>
                <a:lnTo>
                  <a:pt x="1181100" y="76200"/>
                </a:lnTo>
                <a:lnTo>
                  <a:pt x="1181100" y="38100"/>
                </a:lnTo>
                <a:close/>
              </a:path>
              <a:path w="2238375" h="3055620">
                <a:moveTo>
                  <a:pt x="1188720" y="1492008"/>
                </a:moveTo>
                <a:lnTo>
                  <a:pt x="1150620" y="1492008"/>
                </a:lnTo>
                <a:lnTo>
                  <a:pt x="1150620" y="1530096"/>
                </a:lnTo>
                <a:lnTo>
                  <a:pt x="1188720" y="1530096"/>
                </a:lnTo>
                <a:lnTo>
                  <a:pt x="1188720" y="1492008"/>
                </a:lnTo>
                <a:close/>
              </a:path>
              <a:path w="2238375" h="3055620">
                <a:moveTo>
                  <a:pt x="1191768" y="2979420"/>
                </a:moveTo>
                <a:lnTo>
                  <a:pt x="1153668" y="2979420"/>
                </a:lnTo>
                <a:lnTo>
                  <a:pt x="1153668" y="3017520"/>
                </a:lnTo>
                <a:lnTo>
                  <a:pt x="1191768" y="3017520"/>
                </a:lnTo>
                <a:lnTo>
                  <a:pt x="1191768" y="2979420"/>
                </a:lnTo>
                <a:close/>
              </a:path>
              <a:path w="2238375" h="3055620">
                <a:moveTo>
                  <a:pt x="1257300" y="38100"/>
                </a:moveTo>
                <a:lnTo>
                  <a:pt x="1219200" y="38100"/>
                </a:lnTo>
                <a:lnTo>
                  <a:pt x="1219200" y="76200"/>
                </a:lnTo>
                <a:lnTo>
                  <a:pt x="1257300" y="76200"/>
                </a:lnTo>
                <a:lnTo>
                  <a:pt x="1257300" y="38100"/>
                </a:lnTo>
                <a:close/>
              </a:path>
              <a:path w="2238375" h="3055620">
                <a:moveTo>
                  <a:pt x="1264920" y="1492008"/>
                </a:moveTo>
                <a:lnTo>
                  <a:pt x="1226820" y="1492008"/>
                </a:lnTo>
                <a:lnTo>
                  <a:pt x="1226820" y="1530096"/>
                </a:lnTo>
                <a:lnTo>
                  <a:pt x="1264920" y="1530096"/>
                </a:lnTo>
                <a:lnTo>
                  <a:pt x="1264920" y="1492008"/>
                </a:lnTo>
                <a:close/>
              </a:path>
              <a:path w="2238375" h="3055620">
                <a:moveTo>
                  <a:pt x="1267968" y="2979420"/>
                </a:moveTo>
                <a:lnTo>
                  <a:pt x="1229868" y="2979420"/>
                </a:lnTo>
                <a:lnTo>
                  <a:pt x="1229868" y="3017520"/>
                </a:lnTo>
                <a:lnTo>
                  <a:pt x="1267968" y="3017520"/>
                </a:lnTo>
                <a:lnTo>
                  <a:pt x="1267968" y="2979420"/>
                </a:lnTo>
                <a:close/>
              </a:path>
              <a:path w="2238375" h="3055620">
                <a:moveTo>
                  <a:pt x="1333487" y="38100"/>
                </a:moveTo>
                <a:lnTo>
                  <a:pt x="1295400" y="38100"/>
                </a:lnTo>
                <a:lnTo>
                  <a:pt x="1295400" y="76200"/>
                </a:lnTo>
                <a:lnTo>
                  <a:pt x="1333487" y="76200"/>
                </a:lnTo>
                <a:lnTo>
                  <a:pt x="1333487" y="38100"/>
                </a:lnTo>
                <a:close/>
              </a:path>
              <a:path w="2238375" h="3055620">
                <a:moveTo>
                  <a:pt x="1341120" y="1492008"/>
                </a:moveTo>
                <a:lnTo>
                  <a:pt x="1303020" y="1492008"/>
                </a:lnTo>
                <a:lnTo>
                  <a:pt x="1303020" y="1530096"/>
                </a:lnTo>
                <a:lnTo>
                  <a:pt x="1341120" y="1530096"/>
                </a:lnTo>
                <a:lnTo>
                  <a:pt x="1341120" y="1492008"/>
                </a:lnTo>
                <a:close/>
              </a:path>
              <a:path w="2238375" h="3055620">
                <a:moveTo>
                  <a:pt x="1344168" y="2979420"/>
                </a:moveTo>
                <a:lnTo>
                  <a:pt x="1306068" y="2979420"/>
                </a:lnTo>
                <a:lnTo>
                  <a:pt x="1306068" y="3017520"/>
                </a:lnTo>
                <a:lnTo>
                  <a:pt x="1344168" y="3017520"/>
                </a:lnTo>
                <a:lnTo>
                  <a:pt x="1344168" y="2979420"/>
                </a:lnTo>
                <a:close/>
              </a:path>
              <a:path w="2238375" h="3055620">
                <a:moveTo>
                  <a:pt x="1409687" y="38100"/>
                </a:moveTo>
                <a:lnTo>
                  <a:pt x="1371587" y="38100"/>
                </a:lnTo>
                <a:lnTo>
                  <a:pt x="1371587" y="76200"/>
                </a:lnTo>
                <a:lnTo>
                  <a:pt x="1409687" y="76200"/>
                </a:lnTo>
                <a:lnTo>
                  <a:pt x="1409687" y="38100"/>
                </a:lnTo>
                <a:close/>
              </a:path>
              <a:path w="2238375" h="3055620">
                <a:moveTo>
                  <a:pt x="1417320" y="1492008"/>
                </a:moveTo>
                <a:lnTo>
                  <a:pt x="1379220" y="1492008"/>
                </a:lnTo>
                <a:lnTo>
                  <a:pt x="1379220" y="1530096"/>
                </a:lnTo>
                <a:lnTo>
                  <a:pt x="1417320" y="1530096"/>
                </a:lnTo>
                <a:lnTo>
                  <a:pt x="1417320" y="1492008"/>
                </a:lnTo>
                <a:close/>
              </a:path>
              <a:path w="2238375" h="3055620">
                <a:moveTo>
                  <a:pt x="1420368" y="2979420"/>
                </a:moveTo>
                <a:lnTo>
                  <a:pt x="1382268" y="2979420"/>
                </a:lnTo>
                <a:lnTo>
                  <a:pt x="1382268" y="3017520"/>
                </a:lnTo>
                <a:lnTo>
                  <a:pt x="1420368" y="3017520"/>
                </a:lnTo>
                <a:lnTo>
                  <a:pt x="1420368" y="2979420"/>
                </a:lnTo>
                <a:close/>
              </a:path>
              <a:path w="2238375" h="3055620">
                <a:moveTo>
                  <a:pt x="1485900" y="38100"/>
                </a:moveTo>
                <a:lnTo>
                  <a:pt x="1447787" y="38100"/>
                </a:lnTo>
                <a:lnTo>
                  <a:pt x="1447787" y="76200"/>
                </a:lnTo>
                <a:lnTo>
                  <a:pt x="1485900" y="76200"/>
                </a:lnTo>
                <a:lnTo>
                  <a:pt x="1485900" y="38100"/>
                </a:lnTo>
                <a:close/>
              </a:path>
              <a:path w="2238375" h="3055620">
                <a:moveTo>
                  <a:pt x="1493520" y="1492008"/>
                </a:moveTo>
                <a:lnTo>
                  <a:pt x="1455420" y="1492008"/>
                </a:lnTo>
                <a:lnTo>
                  <a:pt x="1455420" y="1530096"/>
                </a:lnTo>
                <a:lnTo>
                  <a:pt x="1493520" y="1530096"/>
                </a:lnTo>
                <a:lnTo>
                  <a:pt x="1493520" y="1492008"/>
                </a:lnTo>
                <a:close/>
              </a:path>
              <a:path w="2238375" h="3055620">
                <a:moveTo>
                  <a:pt x="1496568" y="2979420"/>
                </a:moveTo>
                <a:lnTo>
                  <a:pt x="1458468" y="2979420"/>
                </a:lnTo>
                <a:lnTo>
                  <a:pt x="1458468" y="3017520"/>
                </a:lnTo>
                <a:lnTo>
                  <a:pt x="1496568" y="3017520"/>
                </a:lnTo>
                <a:lnTo>
                  <a:pt x="1496568" y="2979420"/>
                </a:lnTo>
                <a:close/>
              </a:path>
              <a:path w="2238375" h="3055620">
                <a:moveTo>
                  <a:pt x="1562100" y="38100"/>
                </a:moveTo>
                <a:lnTo>
                  <a:pt x="1524000" y="38100"/>
                </a:lnTo>
                <a:lnTo>
                  <a:pt x="1524000" y="76200"/>
                </a:lnTo>
                <a:lnTo>
                  <a:pt x="1562100" y="76200"/>
                </a:lnTo>
                <a:lnTo>
                  <a:pt x="1562100" y="38100"/>
                </a:lnTo>
                <a:close/>
              </a:path>
              <a:path w="2238375" h="3055620">
                <a:moveTo>
                  <a:pt x="1569720" y="1492008"/>
                </a:moveTo>
                <a:lnTo>
                  <a:pt x="1531620" y="1492008"/>
                </a:lnTo>
                <a:lnTo>
                  <a:pt x="1531620" y="1530096"/>
                </a:lnTo>
                <a:lnTo>
                  <a:pt x="1569720" y="1530096"/>
                </a:lnTo>
                <a:lnTo>
                  <a:pt x="1569720" y="1492008"/>
                </a:lnTo>
                <a:close/>
              </a:path>
              <a:path w="2238375" h="3055620">
                <a:moveTo>
                  <a:pt x="1572768" y="2979420"/>
                </a:moveTo>
                <a:lnTo>
                  <a:pt x="1534668" y="2979420"/>
                </a:lnTo>
                <a:lnTo>
                  <a:pt x="1534668" y="3017520"/>
                </a:lnTo>
                <a:lnTo>
                  <a:pt x="1572768" y="3017520"/>
                </a:lnTo>
                <a:lnTo>
                  <a:pt x="1572768" y="2979420"/>
                </a:lnTo>
                <a:close/>
              </a:path>
              <a:path w="2238375" h="3055620">
                <a:moveTo>
                  <a:pt x="1638300" y="38100"/>
                </a:moveTo>
                <a:lnTo>
                  <a:pt x="1600200" y="38100"/>
                </a:lnTo>
                <a:lnTo>
                  <a:pt x="1600200" y="76200"/>
                </a:lnTo>
                <a:lnTo>
                  <a:pt x="1638300" y="76200"/>
                </a:lnTo>
                <a:lnTo>
                  <a:pt x="1638300" y="38100"/>
                </a:lnTo>
                <a:close/>
              </a:path>
              <a:path w="2238375" h="3055620">
                <a:moveTo>
                  <a:pt x="1645920" y="1492008"/>
                </a:moveTo>
                <a:lnTo>
                  <a:pt x="1607820" y="1492008"/>
                </a:lnTo>
                <a:lnTo>
                  <a:pt x="1607820" y="1530096"/>
                </a:lnTo>
                <a:lnTo>
                  <a:pt x="1645920" y="1530096"/>
                </a:lnTo>
                <a:lnTo>
                  <a:pt x="1645920" y="1492008"/>
                </a:lnTo>
                <a:close/>
              </a:path>
              <a:path w="2238375" h="3055620">
                <a:moveTo>
                  <a:pt x="1648968" y="2979420"/>
                </a:moveTo>
                <a:lnTo>
                  <a:pt x="1610868" y="2979420"/>
                </a:lnTo>
                <a:lnTo>
                  <a:pt x="1610868" y="3017520"/>
                </a:lnTo>
                <a:lnTo>
                  <a:pt x="1648968" y="3017520"/>
                </a:lnTo>
                <a:lnTo>
                  <a:pt x="1648968" y="2979420"/>
                </a:lnTo>
                <a:close/>
              </a:path>
              <a:path w="2238375" h="3055620">
                <a:moveTo>
                  <a:pt x="1714500" y="38100"/>
                </a:moveTo>
                <a:lnTo>
                  <a:pt x="1676400" y="38100"/>
                </a:lnTo>
                <a:lnTo>
                  <a:pt x="1676400" y="76200"/>
                </a:lnTo>
                <a:lnTo>
                  <a:pt x="1714500" y="76200"/>
                </a:lnTo>
                <a:lnTo>
                  <a:pt x="1714500" y="38100"/>
                </a:lnTo>
                <a:close/>
              </a:path>
              <a:path w="2238375" h="3055620">
                <a:moveTo>
                  <a:pt x="1722120" y="1492008"/>
                </a:moveTo>
                <a:lnTo>
                  <a:pt x="1684020" y="1492008"/>
                </a:lnTo>
                <a:lnTo>
                  <a:pt x="1684020" y="1530096"/>
                </a:lnTo>
                <a:lnTo>
                  <a:pt x="1722120" y="1530096"/>
                </a:lnTo>
                <a:lnTo>
                  <a:pt x="1722120" y="1492008"/>
                </a:lnTo>
                <a:close/>
              </a:path>
              <a:path w="2238375" h="3055620">
                <a:moveTo>
                  <a:pt x="1725168" y="2979420"/>
                </a:moveTo>
                <a:lnTo>
                  <a:pt x="1687068" y="2979420"/>
                </a:lnTo>
                <a:lnTo>
                  <a:pt x="1687068" y="3017520"/>
                </a:lnTo>
                <a:lnTo>
                  <a:pt x="1725168" y="3017520"/>
                </a:lnTo>
                <a:lnTo>
                  <a:pt x="1725168" y="2979420"/>
                </a:lnTo>
                <a:close/>
              </a:path>
              <a:path w="2238375" h="3055620">
                <a:moveTo>
                  <a:pt x="1790700" y="38100"/>
                </a:moveTo>
                <a:lnTo>
                  <a:pt x="1752600" y="38100"/>
                </a:lnTo>
                <a:lnTo>
                  <a:pt x="1752600" y="76200"/>
                </a:lnTo>
                <a:lnTo>
                  <a:pt x="1790700" y="76200"/>
                </a:lnTo>
                <a:lnTo>
                  <a:pt x="1790700" y="38100"/>
                </a:lnTo>
                <a:close/>
              </a:path>
              <a:path w="2238375" h="3055620">
                <a:moveTo>
                  <a:pt x="1798320" y="1492008"/>
                </a:moveTo>
                <a:lnTo>
                  <a:pt x="1760220" y="1492008"/>
                </a:lnTo>
                <a:lnTo>
                  <a:pt x="1760220" y="1530096"/>
                </a:lnTo>
                <a:lnTo>
                  <a:pt x="1798320" y="1530096"/>
                </a:lnTo>
                <a:lnTo>
                  <a:pt x="1798320" y="1492008"/>
                </a:lnTo>
                <a:close/>
              </a:path>
              <a:path w="2238375" h="3055620">
                <a:moveTo>
                  <a:pt x="1801368" y="2979420"/>
                </a:moveTo>
                <a:lnTo>
                  <a:pt x="1763268" y="2979420"/>
                </a:lnTo>
                <a:lnTo>
                  <a:pt x="1763268" y="3017520"/>
                </a:lnTo>
                <a:lnTo>
                  <a:pt x="1801368" y="3017520"/>
                </a:lnTo>
                <a:lnTo>
                  <a:pt x="1801368" y="2979420"/>
                </a:lnTo>
                <a:close/>
              </a:path>
              <a:path w="2238375" h="3055620">
                <a:moveTo>
                  <a:pt x="1866900" y="38100"/>
                </a:moveTo>
                <a:lnTo>
                  <a:pt x="1828800" y="38100"/>
                </a:lnTo>
                <a:lnTo>
                  <a:pt x="1828800" y="76200"/>
                </a:lnTo>
                <a:lnTo>
                  <a:pt x="1866900" y="76200"/>
                </a:lnTo>
                <a:lnTo>
                  <a:pt x="1866900" y="38100"/>
                </a:lnTo>
                <a:close/>
              </a:path>
              <a:path w="2238375" h="3055620">
                <a:moveTo>
                  <a:pt x="1874520" y="1492008"/>
                </a:moveTo>
                <a:lnTo>
                  <a:pt x="1836420" y="1492008"/>
                </a:lnTo>
                <a:lnTo>
                  <a:pt x="1836420" y="1530096"/>
                </a:lnTo>
                <a:lnTo>
                  <a:pt x="1874520" y="1530096"/>
                </a:lnTo>
                <a:lnTo>
                  <a:pt x="1874520" y="1492008"/>
                </a:lnTo>
                <a:close/>
              </a:path>
              <a:path w="2238375" h="3055620">
                <a:moveTo>
                  <a:pt x="1877568" y="2979420"/>
                </a:moveTo>
                <a:lnTo>
                  <a:pt x="1839468" y="2979420"/>
                </a:lnTo>
                <a:lnTo>
                  <a:pt x="1839468" y="3017520"/>
                </a:lnTo>
                <a:lnTo>
                  <a:pt x="1877568" y="3017520"/>
                </a:lnTo>
                <a:lnTo>
                  <a:pt x="1877568" y="2979420"/>
                </a:lnTo>
                <a:close/>
              </a:path>
              <a:path w="2238375" h="3055620">
                <a:moveTo>
                  <a:pt x="1943100" y="38100"/>
                </a:moveTo>
                <a:lnTo>
                  <a:pt x="1905000" y="38100"/>
                </a:lnTo>
                <a:lnTo>
                  <a:pt x="1905000" y="76200"/>
                </a:lnTo>
                <a:lnTo>
                  <a:pt x="1943100" y="76200"/>
                </a:lnTo>
                <a:lnTo>
                  <a:pt x="1943100" y="38100"/>
                </a:lnTo>
                <a:close/>
              </a:path>
              <a:path w="2238375" h="3055620">
                <a:moveTo>
                  <a:pt x="1950720" y="1492008"/>
                </a:moveTo>
                <a:lnTo>
                  <a:pt x="1912620" y="1492008"/>
                </a:lnTo>
                <a:lnTo>
                  <a:pt x="1912620" y="1530096"/>
                </a:lnTo>
                <a:lnTo>
                  <a:pt x="1950720" y="1530096"/>
                </a:lnTo>
                <a:lnTo>
                  <a:pt x="1950720" y="1492008"/>
                </a:lnTo>
                <a:close/>
              </a:path>
              <a:path w="2238375" h="3055620">
                <a:moveTo>
                  <a:pt x="1953768" y="2979420"/>
                </a:moveTo>
                <a:lnTo>
                  <a:pt x="1915668" y="2979420"/>
                </a:lnTo>
                <a:lnTo>
                  <a:pt x="1915668" y="3017520"/>
                </a:lnTo>
                <a:lnTo>
                  <a:pt x="1953768" y="3017520"/>
                </a:lnTo>
                <a:lnTo>
                  <a:pt x="1953768" y="2979420"/>
                </a:lnTo>
                <a:close/>
              </a:path>
              <a:path w="2238375" h="3055620">
                <a:moveTo>
                  <a:pt x="2019300" y="38100"/>
                </a:moveTo>
                <a:lnTo>
                  <a:pt x="1981200" y="38100"/>
                </a:lnTo>
                <a:lnTo>
                  <a:pt x="1981200" y="76200"/>
                </a:lnTo>
                <a:lnTo>
                  <a:pt x="2019300" y="76200"/>
                </a:lnTo>
                <a:lnTo>
                  <a:pt x="2019300" y="38100"/>
                </a:lnTo>
                <a:close/>
              </a:path>
              <a:path w="2238375" h="3055620">
                <a:moveTo>
                  <a:pt x="2026920" y="1492008"/>
                </a:moveTo>
                <a:lnTo>
                  <a:pt x="1988820" y="1492008"/>
                </a:lnTo>
                <a:lnTo>
                  <a:pt x="1988820" y="1530096"/>
                </a:lnTo>
                <a:lnTo>
                  <a:pt x="2026920" y="1530096"/>
                </a:lnTo>
                <a:lnTo>
                  <a:pt x="2026920" y="1492008"/>
                </a:lnTo>
                <a:close/>
              </a:path>
              <a:path w="2238375" h="3055620">
                <a:moveTo>
                  <a:pt x="2029968" y="2979420"/>
                </a:moveTo>
                <a:lnTo>
                  <a:pt x="1991868" y="2979420"/>
                </a:lnTo>
                <a:lnTo>
                  <a:pt x="1991868" y="3017520"/>
                </a:lnTo>
                <a:lnTo>
                  <a:pt x="2029968" y="3017520"/>
                </a:lnTo>
                <a:lnTo>
                  <a:pt x="2029968" y="2979420"/>
                </a:lnTo>
                <a:close/>
              </a:path>
              <a:path w="2238375" h="3055620">
                <a:moveTo>
                  <a:pt x="2095500" y="38100"/>
                </a:moveTo>
                <a:lnTo>
                  <a:pt x="2057400" y="38100"/>
                </a:lnTo>
                <a:lnTo>
                  <a:pt x="2057400" y="76200"/>
                </a:lnTo>
                <a:lnTo>
                  <a:pt x="2095500" y="76200"/>
                </a:lnTo>
                <a:lnTo>
                  <a:pt x="2095500" y="38100"/>
                </a:lnTo>
                <a:close/>
              </a:path>
              <a:path w="2238375" h="3055620">
                <a:moveTo>
                  <a:pt x="2103120" y="1492008"/>
                </a:moveTo>
                <a:lnTo>
                  <a:pt x="2065020" y="1492008"/>
                </a:lnTo>
                <a:lnTo>
                  <a:pt x="2065020" y="1530096"/>
                </a:lnTo>
                <a:lnTo>
                  <a:pt x="2103120" y="1530096"/>
                </a:lnTo>
                <a:lnTo>
                  <a:pt x="2103120" y="1492008"/>
                </a:lnTo>
                <a:close/>
              </a:path>
              <a:path w="2238375" h="3055620">
                <a:moveTo>
                  <a:pt x="2106168" y="2979420"/>
                </a:moveTo>
                <a:lnTo>
                  <a:pt x="2068068" y="2979420"/>
                </a:lnTo>
                <a:lnTo>
                  <a:pt x="2068068" y="3017520"/>
                </a:lnTo>
                <a:lnTo>
                  <a:pt x="2106168" y="3017520"/>
                </a:lnTo>
                <a:lnTo>
                  <a:pt x="2106168" y="2979420"/>
                </a:lnTo>
                <a:close/>
              </a:path>
              <a:path w="2238375" h="3055620">
                <a:moveTo>
                  <a:pt x="2236978" y="1511058"/>
                </a:moveTo>
                <a:lnTo>
                  <a:pt x="2198878" y="1492008"/>
                </a:lnTo>
                <a:lnTo>
                  <a:pt x="2122678" y="1453908"/>
                </a:lnTo>
                <a:lnTo>
                  <a:pt x="2122678" y="1568196"/>
                </a:lnTo>
                <a:lnTo>
                  <a:pt x="2198878" y="1530096"/>
                </a:lnTo>
                <a:lnTo>
                  <a:pt x="2236978" y="1511058"/>
                </a:lnTo>
                <a:close/>
              </a:path>
              <a:path w="2238375" h="3055620">
                <a:moveTo>
                  <a:pt x="2237867" y="2998470"/>
                </a:moveTo>
                <a:lnTo>
                  <a:pt x="2123567" y="2941320"/>
                </a:lnTo>
                <a:lnTo>
                  <a:pt x="2123567" y="3055620"/>
                </a:lnTo>
                <a:lnTo>
                  <a:pt x="2237867" y="2998470"/>
                </a:lnTo>
                <a:close/>
              </a:path>
              <a:path w="2238375" h="3055620">
                <a:moveTo>
                  <a:pt x="2238121" y="57150"/>
                </a:moveTo>
                <a:lnTo>
                  <a:pt x="2200021" y="38100"/>
                </a:lnTo>
                <a:lnTo>
                  <a:pt x="2123821" y="0"/>
                </a:lnTo>
                <a:lnTo>
                  <a:pt x="2123821" y="114300"/>
                </a:lnTo>
                <a:lnTo>
                  <a:pt x="2200021" y="76200"/>
                </a:lnTo>
                <a:lnTo>
                  <a:pt x="2238121" y="5715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1" name="object 11">
            <a:extLst>
              <a:ext uri="{FF2B5EF4-FFF2-40B4-BE49-F238E27FC236}">
                <a16:creationId xmlns:a16="http://schemas.microsoft.com/office/drawing/2014/main" id="{A284C938-716B-4030-9775-02CDBA6FB6DE}"/>
              </a:ext>
            </a:extLst>
          </p:cNvPr>
          <p:cNvSpPr txBox="1"/>
          <p:nvPr/>
        </p:nvSpPr>
        <p:spPr>
          <a:xfrm>
            <a:off x="7715250" y="1985963"/>
            <a:ext cx="1389063" cy="254000"/>
          </a:xfrm>
          <a:prstGeom prst="rect">
            <a:avLst/>
          </a:prstGeom>
        </p:spPr>
        <p:txBody>
          <a:bodyPr lIns="0" tIns="12700" rIns="0" bIns="0">
            <a:spAutoFit/>
          </a:bodyPr>
          <a:lstStyle/>
          <a:p>
            <a:pPr marL="12700" eaLnBrk="1" fontAlgn="auto" hangingPunct="1">
              <a:spcBef>
                <a:spcPts val="100"/>
              </a:spcBef>
              <a:spcAft>
                <a:spcPts val="0"/>
              </a:spcAft>
              <a:defRPr/>
            </a:pPr>
            <a:r>
              <a:rPr sz="1500" kern="0" dirty="0">
                <a:solidFill>
                  <a:srgbClr val="D41C5A"/>
                </a:solidFill>
                <a:latin typeface="Carlito"/>
                <a:cs typeface="Carlito"/>
              </a:rPr>
              <a:t>Inserir</a:t>
            </a:r>
            <a:r>
              <a:rPr sz="1500" kern="0" spc="-25" dirty="0">
                <a:solidFill>
                  <a:srgbClr val="D41C5A"/>
                </a:solidFill>
                <a:latin typeface="Carlito"/>
                <a:cs typeface="Carlito"/>
              </a:rPr>
              <a:t> </a:t>
            </a:r>
            <a:r>
              <a:rPr sz="1500" kern="0" dirty="0">
                <a:solidFill>
                  <a:srgbClr val="D41C5A"/>
                </a:solidFill>
                <a:latin typeface="Carlito"/>
                <a:cs typeface="Carlito"/>
              </a:rPr>
              <a:t>Título</a:t>
            </a:r>
            <a:r>
              <a:rPr sz="1500" kern="0" spc="-25" dirty="0">
                <a:solidFill>
                  <a:srgbClr val="D41C5A"/>
                </a:solidFill>
                <a:latin typeface="Carlito"/>
                <a:cs typeface="Carlito"/>
              </a:rPr>
              <a:t> </a:t>
            </a:r>
            <a:r>
              <a:rPr sz="1500" kern="0" spc="-20" dirty="0">
                <a:solidFill>
                  <a:srgbClr val="D41C5A"/>
                </a:solidFill>
                <a:latin typeface="Carlito"/>
                <a:cs typeface="Carlito"/>
              </a:rPr>
              <a:t>aqui</a:t>
            </a:r>
            <a:endParaRPr sz="1500" kern="0">
              <a:solidFill>
                <a:sysClr val="windowText" lastClr="000000"/>
              </a:solidFill>
              <a:latin typeface="Carlito"/>
              <a:cs typeface="Carlito"/>
            </a:endParaRPr>
          </a:p>
        </p:txBody>
      </p:sp>
      <p:sp>
        <p:nvSpPr>
          <p:cNvPr id="12" name="object 12">
            <a:extLst>
              <a:ext uri="{FF2B5EF4-FFF2-40B4-BE49-F238E27FC236}">
                <a16:creationId xmlns:a16="http://schemas.microsoft.com/office/drawing/2014/main" id="{0912EE06-0B13-4F7D-A900-3A8B7B4669DC}"/>
              </a:ext>
            </a:extLst>
          </p:cNvPr>
          <p:cNvSpPr txBox="1"/>
          <p:nvPr/>
        </p:nvSpPr>
        <p:spPr>
          <a:xfrm>
            <a:off x="7715250" y="2373313"/>
            <a:ext cx="3251200" cy="482600"/>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3" name="object 13">
            <a:extLst>
              <a:ext uri="{FF2B5EF4-FFF2-40B4-BE49-F238E27FC236}">
                <a16:creationId xmlns:a16="http://schemas.microsoft.com/office/drawing/2014/main" id="{F19260B7-A8BA-48FC-8443-5CF9DA31F7BB}"/>
              </a:ext>
            </a:extLst>
          </p:cNvPr>
          <p:cNvSpPr txBox="1"/>
          <p:nvPr/>
        </p:nvSpPr>
        <p:spPr>
          <a:xfrm>
            <a:off x="7715250" y="3440113"/>
            <a:ext cx="1389063" cy="254000"/>
          </a:xfrm>
          <a:prstGeom prst="rect">
            <a:avLst/>
          </a:prstGeom>
        </p:spPr>
        <p:txBody>
          <a:bodyPr lIns="0" tIns="12700" rIns="0" bIns="0">
            <a:spAutoFit/>
          </a:bodyPr>
          <a:lstStyle/>
          <a:p>
            <a:pPr marL="12700" eaLnBrk="1" fontAlgn="auto" hangingPunct="1">
              <a:spcBef>
                <a:spcPts val="100"/>
              </a:spcBef>
              <a:spcAft>
                <a:spcPts val="0"/>
              </a:spcAft>
              <a:defRPr/>
            </a:pPr>
            <a:r>
              <a:rPr sz="1500" kern="0" dirty="0">
                <a:solidFill>
                  <a:srgbClr val="D41C5A"/>
                </a:solidFill>
                <a:latin typeface="Carlito"/>
                <a:cs typeface="Carlito"/>
              </a:rPr>
              <a:t>Inserir</a:t>
            </a:r>
            <a:r>
              <a:rPr sz="1500" kern="0" spc="-25" dirty="0">
                <a:solidFill>
                  <a:srgbClr val="D41C5A"/>
                </a:solidFill>
                <a:latin typeface="Carlito"/>
                <a:cs typeface="Carlito"/>
              </a:rPr>
              <a:t> </a:t>
            </a:r>
            <a:r>
              <a:rPr sz="1500" kern="0" dirty="0">
                <a:solidFill>
                  <a:srgbClr val="D41C5A"/>
                </a:solidFill>
                <a:latin typeface="Carlito"/>
                <a:cs typeface="Carlito"/>
              </a:rPr>
              <a:t>Título</a:t>
            </a:r>
            <a:r>
              <a:rPr sz="1500" kern="0" spc="-25" dirty="0">
                <a:solidFill>
                  <a:srgbClr val="D41C5A"/>
                </a:solidFill>
                <a:latin typeface="Carlito"/>
                <a:cs typeface="Carlito"/>
              </a:rPr>
              <a:t> </a:t>
            </a:r>
            <a:r>
              <a:rPr sz="1500" kern="0" spc="-20" dirty="0">
                <a:solidFill>
                  <a:srgbClr val="D41C5A"/>
                </a:solidFill>
                <a:latin typeface="Carlito"/>
                <a:cs typeface="Carlito"/>
              </a:rPr>
              <a:t>aqui</a:t>
            </a:r>
            <a:endParaRPr sz="1500" kern="0">
              <a:solidFill>
                <a:sysClr val="windowText" lastClr="000000"/>
              </a:solidFill>
              <a:latin typeface="Carlito"/>
              <a:cs typeface="Carlito"/>
            </a:endParaRPr>
          </a:p>
        </p:txBody>
      </p:sp>
      <p:sp>
        <p:nvSpPr>
          <p:cNvPr id="14" name="object 14">
            <a:extLst>
              <a:ext uri="{FF2B5EF4-FFF2-40B4-BE49-F238E27FC236}">
                <a16:creationId xmlns:a16="http://schemas.microsoft.com/office/drawing/2014/main" id="{4AE30C60-A00A-434F-A81C-333D7B81E505}"/>
              </a:ext>
            </a:extLst>
          </p:cNvPr>
          <p:cNvSpPr txBox="1"/>
          <p:nvPr/>
        </p:nvSpPr>
        <p:spPr>
          <a:xfrm>
            <a:off x="7715250" y="3827463"/>
            <a:ext cx="3251200" cy="482600"/>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5" name="object 15">
            <a:extLst>
              <a:ext uri="{FF2B5EF4-FFF2-40B4-BE49-F238E27FC236}">
                <a16:creationId xmlns:a16="http://schemas.microsoft.com/office/drawing/2014/main" id="{B99C0B54-B315-47C8-9946-FE5B5DE95A9F}"/>
              </a:ext>
            </a:extLst>
          </p:cNvPr>
          <p:cNvSpPr txBox="1"/>
          <p:nvPr/>
        </p:nvSpPr>
        <p:spPr>
          <a:xfrm>
            <a:off x="7715250" y="4929188"/>
            <a:ext cx="1389063" cy="254000"/>
          </a:xfrm>
          <a:prstGeom prst="rect">
            <a:avLst/>
          </a:prstGeom>
        </p:spPr>
        <p:txBody>
          <a:bodyPr lIns="0" tIns="12700" rIns="0" bIns="0">
            <a:spAutoFit/>
          </a:bodyPr>
          <a:lstStyle/>
          <a:p>
            <a:pPr marL="12700" eaLnBrk="1" fontAlgn="auto" hangingPunct="1">
              <a:spcBef>
                <a:spcPts val="100"/>
              </a:spcBef>
              <a:spcAft>
                <a:spcPts val="0"/>
              </a:spcAft>
              <a:defRPr/>
            </a:pPr>
            <a:r>
              <a:rPr sz="1500" kern="0" dirty="0">
                <a:solidFill>
                  <a:srgbClr val="D41C5A"/>
                </a:solidFill>
                <a:latin typeface="Carlito"/>
                <a:cs typeface="Carlito"/>
              </a:rPr>
              <a:t>Inserir</a:t>
            </a:r>
            <a:r>
              <a:rPr sz="1500" kern="0" spc="-25" dirty="0">
                <a:solidFill>
                  <a:srgbClr val="D41C5A"/>
                </a:solidFill>
                <a:latin typeface="Carlito"/>
                <a:cs typeface="Carlito"/>
              </a:rPr>
              <a:t> </a:t>
            </a:r>
            <a:r>
              <a:rPr sz="1500" kern="0" dirty="0">
                <a:solidFill>
                  <a:srgbClr val="D41C5A"/>
                </a:solidFill>
                <a:latin typeface="Carlito"/>
                <a:cs typeface="Carlito"/>
              </a:rPr>
              <a:t>Título</a:t>
            </a:r>
            <a:r>
              <a:rPr sz="1500" kern="0" spc="-25" dirty="0">
                <a:solidFill>
                  <a:srgbClr val="D41C5A"/>
                </a:solidFill>
                <a:latin typeface="Carlito"/>
                <a:cs typeface="Carlito"/>
              </a:rPr>
              <a:t> </a:t>
            </a:r>
            <a:r>
              <a:rPr sz="1500" kern="0" spc="-20" dirty="0">
                <a:solidFill>
                  <a:srgbClr val="D41C5A"/>
                </a:solidFill>
                <a:latin typeface="Carlito"/>
                <a:cs typeface="Carlito"/>
              </a:rPr>
              <a:t>aqui</a:t>
            </a:r>
            <a:endParaRPr sz="1500" kern="0">
              <a:solidFill>
                <a:sysClr val="windowText" lastClr="000000"/>
              </a:solidFill>
              <a:latin typeface="Carlito"/>
              <a:cs typeface="Carlito"/>
            </a:endParaRPr>
          </a:p>
        </p:txBody>
      </p:sp>
      <p:sp>
        <p:nvSpPr>
          <p:cNvPr id="16" name="object 16">
            <a:extLst>
              <a:ext uri="{FF2B5EF4-FFF2-40B4-BE49-F238E27FC236}">
                <a16:creationId xmlns:a16="http://schemas.microsoft.com/office/drawing/2014/main" id="{11A7063B-B4DA-4DDF-9F26-D3E235808005}"/>
              </a:ext>
            </a:extLst>
          </p:cNvPr>
          <p:cNvSpPr txBox="1"/>
          <p:nvPr/>
        </p:nvSpPr>
        <p:spPr>
          <a:xfrm>
            <a:off x="7715250" y="5314950"/>
            <a:ext cx="3160713" cy="528638"/>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100">
                <a:solidFill>
                  <a:srgbClr val="000000"/>
                </a:solidFill>
                <a:latin typeface="Carlito"/>
                <a:ea typeface="Carlito"/>
                <a:cs typeface="Carlito"/>
              </a:rPr>
              <a:t>Lorem ipsum dolor sit amet, consectetur adipiscing elit, sed do eiusmod tempor. Lorem ipsum dolor sit amet, consectetur adipiscing elit, sed do eiusmod tempor.</a:t>
            </a:r>
          </a:p>
        </p:txBody>
      </p:sp>
      <p:sp>
        <p:nvSpPr>
          <p:cNvPr id="17" name="object 17">
            <a:extLst>
              <a:ext uri="{FF2B5EF4-FFF2-40B4-BE49-F238E27FC236}">
                <a16:creationId xmlns:a16="http://schemas.microsoft.com/office/drawing/2014/main" id="{BC008DE4-D70A-4702-B0F4-D8F70B25C337}"/>
              </a:ext>
            </a:extLst>
          </p:cNvPr>
          <p:cNvSpPr txBox="1">
            <a:spLocks noGrp="1"/>
          </p:cNvSpPr>
          <p:nvPr>
            <p:ph type="title"/>
          </p:nvPr>
        </p:nvSpPr>
        <p:spPr>
          <a:xfrm>
            <a:off x="1627188" y="109538"/>
            <a:ext cx="2368550" cy="750887"/>
          </a:xfrm>
        </p:spPr>
        <p:txBody>
          <a:bodyPr tIns="60325" rtlCol="0"/>
          <a:lstStyle/>
          <a:p>
            <a:pPr marL="12700" eaLnBrk="1" fontAlgn="auto" hangingPunct="1">
              <a:spcBef>
                <a:spcPts val="475"/>
              </a:spcBef>
              <a:spcAft>
                <a:spcPts val="0"/>
              </a:spcAft>
              <a:defRPr/>
            </a:pPr>
            <a:r>
              <a:rPr dirty="0"/>
              <a:t>TÍTULO</a:t>
            </a:r>
            <a:r>
              <a:rPr spc="-70" dirty="0"/>
              <a:t> </a:t>
            </a:r>
            <a:r>
              <a:rPr dirty="0"/>
              <a:t>DA</a:t>
            </a:r>
            <a:r>
              <a:rPr spc="-90" dirty="0"/>
              <a:t> </a:t>
            </a:r>
            <a:r>
              <a:rPr spc="-10" dirty="0"/>
              <a:t>PÁGINA</a:t>
            </a:r>
            <a:br>
              <a:rPr spc="-10" dirty="0"/>
            </a:br>
            <a:r>
              <a:rPr sz="1800" dirty="0"/>
              <a:t>Subtítulo</a:t>
            </a:r>
            <a:r>
              <a:rPr sz="1800" spc="-20" dirty="0"/>
              <a:t> </a:t>
            </a:r>
            <a:r>
              <a:rPr sz="1800" dirty="0"/>
              <a:t>da</a:t>
            </a:r>
            <a:r>
              <a:rPr sz="1800" spc="-30" dirty="0"/>
              <a:t> </a:t>
            </a:r>
            <a:r>
              <a:rPr sz="1800" spc="-10" dirty="0"/>
              <a:t>página</a:t>
            </a:r>
            <a:endParaRPr sz="1800"/>
          </a:p>
        </p:txBody>
      </p:sp>
      <p:pic>
        <p:nvPicPr>
          <p:cNvPr id="33807" name="object 18">
            <a:extLst>
              <a:ext uri="{FF2B5EF4-FFF2-40B4-BE49-F238E27FC236}">
                <a16:creationId xmlns:a16="http://schemas.microsoft.com/office/drawing/2014/main" id="{44FC6AB0-FFA9-4548-8AEA-D0A0C65B0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9688"/>
            <a:ext cx="9604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object 2">
            <a:extLst>
              <a:ext uri="{FF2B5EF4-FFF2-40B4-BE49-F238E27FC236}">
                <a16:creationId xmlns:a16="http://schemas.microsoft.com/office/drawing/2014/main" id="{3062A19C-8009-4209-96B1-E155B1941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object 3">
            <a:extLst>
              <a:ext uri="{FF2B5EF4-FFF2-40B4-BE49-F238E27FC236}">
                <a16:creationId xmlns:a16="http://schemas.microsoft.com/office/drawing/2014/main" id="{E84644F0-4D9E-4FC6-AC9E-689D61E6CB7E}"/>
              </a:ext>
            </a:extLst>
          </p:cNvPr>
          <p:cNvSpPr>
            <a:spLocks/>
          </p:cNvSpPr>
          <p:nvPr/>
        </p:nvSpPr>
        <p:spPr bwMode="auto">
          <a:xfrm>
            <a:off x="3824288" y="1998663"/>
            <a:ext cx="4810125" cy="836612"/>
          </a:xfrm>
          <a:custGeom>
            <a:avLst/>
            <a:gdLst>
              <a:gd name="T0" fmla="*/ 2271649 w 4809490"/>
              <a:gd name="T1" fmla="*/ 0 h 836294"/>
              <a:gd name="T2" fmla="*/ 2271649 w 4809490"/>
              <a:gd name="T3" fmla="*/ 836168 h 836294"/>
              <a:gd name="T4" fmla="*/ 0 w 4809490"/>
              <a:gd name="T5" fmla="*/ 836168 h 836294"/>
              <a:gd name="T6" fmla="*/ 2272284 w 4809490"/>
              <a:gd name="T7" fmla="*/ 0 h 836294"/>
              <a:gd name="T8" fmla="*/ 2272284 w 4809490"/>
              <a:gd name="T9" fmla="*/ 836168 h 836294"/>
              <a:gd name="T10" fmla="*/ 4809108 w 4809490"/>
              <a:gd name="T11" fmla="*/ 836168 h 836294"/>
            </a:gdLst>
            <a:ahLst/>
            <a:cxnLst>
              <a:cxn ang="0">
                <a:pos x="T0" y="T1"/>
              </a:cxn>
              <a:cxn ang="0">
                <a:pos x="T2" y="T3"/>
              </a:cxn>
              <a:cxn ang="0">
                <a:pos x="T4" y="T5"/>
              </a:cxn>
              <a:cxn ang="0">
                <a:pos x="T6" y="T7"/>
              </a:cxn>
              <a:cxn ang="0">
                <a:pos x="T8" y="T9"/>
              </a:cxn>
              <a:cxn ang="0">
                <a:pos x="T10" y="T11"/>
              </a:cxn>
            </a:cxnLst>
            <a:rect l="0" t="0" r="r" b="b"/>
            <a:pathLst>
              <a:path w="4809490" h="836294">
                <a:moveTo>
                  <a:pt x="2271649" y="0"/>
                </a:moveTo>
                <a:lnTo>
                  <a:pt x="2271649" y="836168"/>
                </a:lnTo>
                <a:lnTo>
                  <a:pt x="0" y="836168"/>
                </a:lnTo>
              </a:path>
              <a:path w="4809490" h="836294">
                <a:moveTo>
                  <a:pt x="2272284" y="0"/>
                </a:moveTo>
                <a:lnTo>
                  <a:pt x="2272284" y="836168"/>
                </a:lnTo>
                <a:lnTo>
                  <a:pt x="4809108" y="836168"/>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nvGrpSpPr>
          <p:cNvPr id="34820" name="object 4">
            <a:extLst>
              <a:ext uri="{FF2B5EF4-FFF2-40B4-BE49-F238E27FC236}">
                <a16:creationId xmlns:a16="http://schemas.microsoft.com/office/drawing/2014/main" id="{A737F1B1-9CC8-4032-9DE8-A6485F5336E0}"/>
              </a:ext>
            </a:extLst>
          </p:cNvPr>
          <p:cNvGrpSpPr>
            <a:grpSpLocks/>
          </p:cNvGrpSpPr>
          <p:nvPr/>
        </p:nvGrpSpPr>
        <p:grpSpPr bwMode="auto">
          <a:xfrm>
            <a:off x="1397000" y="3352800"/>
            <a:ext cx="3748088" cy="1236663"/>
            <a:chOff x="1396364" y="3353180"/>
            <a:chExt cx="3749040" cy="1236345"/>
          </a:xfrm>
        </p:grpSpPr>
        <p:sp>
          <p:nvSpPr>
            <p:cNvPr id="34866" name="object 5">
              <a:extLst>
                <a:ext uri="{FF2B5EF4-FFF2-40B4-BE49-F238E27FC236}">
                  <a16:creationId xmlns:a16="http://schemas.microsoft.com/office/drawing/2014/main" id="{12004134-E7EF-467C-BE2E-FD5C324EAFCE}"/>
                </a:ext>
              </a:extLst>
            </p:cNvPr>
            <p:cNvSpPr>
              <a:spLocks/>
            </p:cNvSpPr>
            <p:nvPr/>
          </p:nvSpPr>
          <p:spPr bwMode="auto">
            <a:xfrm>
              <a:off x="1405889" y="3362705"/>
              <a:ext cx="1891030" cy="1217295"/>
            </a:xfrm>
            <a:custGeom>
              <a:avLst/>
              <a:gdLst>
                <a:gd name="T0" fmla="*/ 1890776 w 1891029"/>
                <a:gd name="T1" fmla="*/ 0 h 1217295"/>
                <a:gd name="T2" fmla="*/ 1890776 w 1891029"/>
                <a:gd name="T3" fmla="*/ 852297 h 1217295"/>
                <a:gd name="T4" fmla="*/ 0 w 1891029"/>
                <a:gd name="T5" fmla="*/ 852297 h 1217295"/>
                <a:gd name="T6" fmla="*/ 0 w 1891029"/>
                <a:gd name="T7" fmla="*/ 1216914 h 1217295"/>
              </a:gdLst>
              <a:ahLst/>
              <a:cxnLst>
                <a:cxn ang="0">
                  <a:pos x="T0" y="T1"/>
                </a:cxn>
                <a:cxn ang="0">
                  <a:pos x="T2" y="T3"/>
                </a:cxn>
                <a:cxn ang="0">
                  <a:pos x="T4" y="T5"/>
                </a:cxn>
                <a:cxn ang="0">
                  <a:pos x="T6" y="T7"/>
                </a:cxn>
              </a:cxnLst>
              <a:rect l="0" t="0" r="r" b="b"/>
              <a:pathLst>
                <a:path w="1891029" h="1217295">
                  <a:moveTo>
                    <a:pt x="1890776" y="0"/>
                  </a:moveTo>
                  <a:lnTo>
                    <a:pt x="1890776" y="852297"/>
                  </a:lnTo>
                  <a:lnTo>
                    <a:pt x="0" y="852297"/>
                  </a:lnTo>
                  <a:lnTo>
                    <a:pt x="0" y="1216914"/>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67" name="object 6">
              <a:extLst>
                <a:ext uri="{FF2B5EF4-FFF2-40B4-BE49-F238E27FC236}">
                  <a16:creationId xmlns:a16="http://schemas.microsoft.com/office/drawing/2014/main" id="{BF8B0BF9-C108-46CA-903D-5B6FCBA71B66}"/>
                </a:ext>
              </a:extLst>
            </p:cNvPr>
            <p:cNvSpPr>
              <a:spLocks/>
            </p:cNvSpPr>
            <p:nvPr/>
          </p:nvSpPr>
          <p:spPr bwMode="auto">
            <a:xfrm>
              <a:off x="3297173" y="3362705"/>
              <a:ext cx="1838325" cy="1217295"/>
            </a:xfrm>
            <a:custGeom>
              <a:avLst/>
              <a:gdLst>
                <a:gd name="T0" fmla="*/ 0 w 1838325"/>
                <a:gd name="T1" fmla="*/ 0 h 1217295"/>
                <a:gd name="T2" fmla="*/ 0 w 1838325"/>
                <a:gd name="T3" fmla="*/ 852297 h 1217295"/>
                <a:gd name="T4" fmla="*/ 1838325 w 1838325"/>
                <a:gd name="T5" fmla="*/ 852297 h 1217295"/>
                <a:gd name="T6" fmla="*/ 1838325 w 1838325"/>
                <a:gd name="T7" fmla="*/ 1216914 h 1217295"/>
              </a:gdLst>
              <a:ahLst/>
              <a:cxnLst>
                <a:cxn ang="0">
                  <a:pos x="T0" y="T1"/>
                </a:cxn>
                <a:cxn ang="0">
                  <a:pos x="T2" y="T3"/>
                </a:cxn>
                <a:cxn ang="0">
                  <a:pos x="T4" y="T5"/>
                </a:cxn>
                <a:cxn ang="0">
                  <a:pos x="T6" y="T7"/>
                </a:cxn>
              </a:cxnLst>
              <a:rect l="0" t="0" r="r" b="b"/>
              <a:pathLst>
                <a:path w="1838325" h="1217295">
                  <a:moveTo>
                    <a:pt x="0" y="0"/>
                  </a:moveTo>
                  <a:lnTo>
                    <a:pt x="0" y="852297"/>
                  </a:lnTo>
                  <a:lnTo>
                    <a:pt x="1838325" y="852297"/>
                  </a:lnTo>
                  <a:lnTo>
                    <a:pt x="1838325" y="1216914"/>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68" name="object 7">
              <a:extLst>
                <a:ext uri="{FF2B5EF4-FFF2-40B4-BE49-F238E27FC236}">
                  <a16:creationId xmlns:a16="http://schemas.microsoft.com/office/drawing/2014/main" id="{065713E2-D7DB-4E53-84D7-8A78EC4F0625}"/>
                </a:ext>
              </a:extLst>
            </p:cNvPr>
            <p:cNvSpPr>
              <a:spLocks/>
            </p:cNvSpPr>
            <p:nvPr/>
          </p:nvSpPr>
          <p:spPr bwMode="auto">
            <a:xfrm>
              <a:off x="3297173" y="3362705"/>
              <a:ext cx="0" cy="1217295"/>
            </a:xfrm>
            <a:custGeom>
              <a:avLst/>
              <a:gdLst>
                <a:gd name="T0" fmla="*/ 0 h 1217295"/>
                <a:gd name="T1" fmla="*/ 1216914 h 1217295"/>
              </a:gdLst>
              <a:ahLst/>
              <a:cxnLst>
                <a:cxn ang="0">
                  <a:pos x="0" y="T0"/>
                </a:cxn>
                <a:cxn ang="0">
                  <a:pos x="0" y="T1"/>
                </a:cxn>
              </a:cxnLst>
              <a:rect l="0" t="0" r="r" b="b"/>
              <a:pathLst>
                <a:path h="1217295">
                  <a:moveTo>
                    <a:pt x="0" y="0"/>
                  </a:moveTo>
                  <a:lnTo>
                    <a:pt x="0" y="1216914"/>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4821" name="object 8">
            <a:extLst>
              <a:ext uri="{FF2B5EF4-FFF2-40B4-BE49-F238E27FC236}">
                <a16:creationId xmlns:a16="http://schemas.microsoft.com/office/drawing/2014/main" id="{C385629A-119D-4ED8-AC4E-F39CD9EC3F3A}"/>
              </a:ext>
            </a:extLst>
          </p:cNvPr>
          <p:cNvGrpSpPr>
            <a:grpSpLocks/>
          </p:cNvGrpSpPr>
          <p:nvPr/>
        </p:nvGrpSpPr>
        <p:grpSpPr bwMode="auto">
          <a:xfrm>
            <a:off x="7181850" y="3352800"/>
            <a:ext cx="3730625" cy="1236663"/>
            <a:chOff x="7181468" y="3353180"/>
            <a:chExt cx="3731260" cy="1236345"/>
          </a:xfrm>
        </p:grpSpPr>
        <p:sp>
          <p:nvSpPr>
            <p:cNvPr id="34863" name="object 9">
              <a:extLst>
                <a:ext uri="{FF2B5EF4-FFF2-40B4-BE49-F238E27FC236}">
                  <a16:creationId xmlns:a16="http://schemas.microsoft.com/office/drawing/2014/main" id="{82CB09A9-CC81-41DF-928F-1481CEE4BD36}"/>
                </a:ext>
              </a:extLst>
            </p:cNvPr>
            <p:cNvSpPr>
              <a:spLocks/>
            </p:cNvSpPr>
            <p:nvPr/>
          </p:nvSpPr>
          <p:spPr bwMode="auto">
            <a:xfrm>
              <a:off x="7190993" y="3362705"/>
              <a:ext cx="1971675" cy="1217295"/>
            </a:xfrm>
            <a:custGeom>
              <a:avLst/>
              <a:gdLst>
                <a:gd name="T0" fmla="*/ 1971675 w 1971675"/>
                <a:gd name="T1" fmla="*/ 0 h 1217295"/>
                <a:gd name="T2" fmla="*/ 1971675 w 1971675"/>
                <a:gd name="T3" fmla="*/ 869696 h 1217295"/>
                <a:gd name="T4" fmla="*/ 0 w 1971675"/>
                <a:gd name="T5" fmla="*/ 869696 h 1217295"/>
                <a:gd name="T6" fmla="*/ 0 w 1971675"/>
                <a:gd name="T7" fmla="*/ 1216914 h 1217295"/>
              </a:gdLst>
              <a:ahLst/>
              <a:cxnLst>
                <a:cxn ang="0">
                  <a:pos x="T0" y="T1"/>
                </a:cxn>
                <a:cxn ang="0">
                  <a:pos x="T2" y="T3"/>
                </a:cxn>
                <a:cxn ang="0">
                  <a:pos x="T4" y="T5"/>
                </a:cxn>
                <a:cxn ang="0">
                  <a:pos x="T6" y="T7"/>
                </a:cxn>
              </a:cxnLst>
              <a:rect l="0" t="0" r="r" b="b"/>
              <a:pathLst>
                <a:path w="1971675" h="1217295">
                  <a:moveTo>
                    <a:pt x="1971675" y="0"/>
                  </a:moveTo>
                  <a:lnTo>
                    <a:pt x="1971675" y="869696"/>
                  </a:lnTo>
                  <a:lnTo>
                    <a:pt x="0" y="869696"/>
                  </a:lnTo>
                  <a:lnTo>
                    <a:pt x="0" y="1216914"/>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64" name="object 10">
              <a:extLst>
                <a:ext uri="{FF2B5EF4-FFF2-40B4-BE49-F238E27FC236}">
                  <a16:creationId xmlns:a16="http://schemas.microsoft.com/office/drawing/2014/main" id="{53FFC2FC-CE39-4035-9490-C7008F05DED3}"/>
                </a:ext>
              </a:extLst>
            </p:cNvPr>
            <p:cNvSpPr>
              <a:spLocks/>
            </p:cNvSpPr>
            <p:nvPr/>
          </p:nvSpPr>
          <p:spPr bwMode="auto">
            <a:xfrm>
              <a:off x="9161525" y="3362705"/>
              <a:ext cx="1741805" cy="1217295"/>
            </a:xfrm>
            <a:custGeom>
              <a:avLst/>
              <a:gdLst>
                <a:gd name="T0" fmla="*/ 0 w 1741804"/>
                <a:gd name="T1" fmla="*/ 0 h 1217295"/>
                <a:gd name="T2" fmla="*/ 0 w 1741804"/>
                <a:gd name="T3" fmla="*/ 869696 h 1217295"/>
                <a:gd name="T4" fmla="*/ 1741424 w 1741804"/>
                <a:gd name="T5" fmla="*/ 869696 h 1217295"/>
                <a:gd name="T6" fmla="*/ 1741424 w 1741804"/>
                <a:gd name="T7" fmla="*/ 1216914 h 1217295"/>
              </a:gdLst>
              <a:ahLst/>
              <a:cxnLst>
                <a:cxn ang="0">
                  <a:pos x="T0" y="T1"/>
                </a:cxn>
                <a:cxn ang="0">
                  <a:pos x="T2" y="T3"/>
                </a:cxn>
                <a:cxn ang="0">
                  <a:pos x="T4" y="T5"/>
                </a:cxn>
                <a:cxn ang="0">
                  <a:pos x="T6" y="T7"/>
                </a:cxn>
              </a:cxnLst>
              <a:rect l="0" t="0" r="r" b="b"/>
              <a:pathLst>
                <a:path w="1741804" h="1217295">
                  <a:moveTo>
                    <a:pt x="0" y="0"/>
                  </a:moveTo>
                  <a:lnTo>
                    <a:pt x="0" y="869696"/>
                  </a:lnTo>
                  <a:lnTo>
                    <a:pt x="1741424" y="869696"/>
                  </a:lnTo>
                  <a:lnTo>
                    <a:pt x="1741424" y="1216914"/>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65" name="object 11">
              <a:extLst>
                <a:ext uri="{FF2B5EF4-FFF2-40B4-BE49-F238E27FC236}">
                  <a16:creationId xmlns:a16="http://schemas.microsoft.com/office/drawing/2014/main" id="{0752B347-3BF6-4A64-8328-042377955ABB}"/>
                </a:ext>
              </a:extLst>
            </p:cNvPr>
            <p:cNvSpPr>
              <a:spLocks/>
            </p:cNvSpPr>
            <p:nvPr/>
          </p:nvSpPr>
          <p:spPr bwMode="auto">
            <a:xfrm>
              <a:off x="9161525" y="3362705"/>
              <a:ext cx="0" cy="1217295"/>
            </a:xfrm>
            <a:custGeom>
              <a:avLst/>
              <a:gdLst>
                <a:gd name="T0" fmla="*/ 0 h 1217295"/>
                <a:gd name="T1" fmla="*/ 1216914 h 1217295"/>
              </a:gdLst>
              <a:ahLst/>
              <a:cxnLst>
                <a:cxn ang="0">
                  <a:pos x="0" y="T0"/>
                </a:cxn>
                <a:cxn ang="0">
                  <a:pos x="0" y="T1"/>
                </a:cxn>
              </a:cxnLst>
              <a:rect l="0" t="0" r="r" b="b"/>
              <a:pathLst>
                <a:path h="1217295">
                  <a:moveTo>
                    <a:pt x="0" y="0"/>
                  </a:moveTo>
                  <a:lnTo>
                    <a:pt x="0" y="1216914"/>
                  </a:lnTo>
                </a:path>
              </a:pathLst>
            </a:custGeom>
            <a:noFill/>
            <a:ln w="19050">
              <a:solidFill>
                <a:srgbClr val="D41C5A"/>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4822" name="object 12">
            <a:extLst>
              <a:ext uri="{FF2B5EF4-FFF2-40B4-BE49-F238E27FC236}">
                <a16:creationId xmlns:a16="http://schemas.microsoft.com/office/drawing/2014/main" id="{7B0BBF34-CEE4-4C8E-B472-EAEC005CDC22}"/>
              </a:ext>
            </a:extLst>
          </p:cNvPr>
          <p:cNvSpPr>
            <a:spLocks/>
          </p:cNvSpPr>
          <p:nvPr/>
        </p:nvSpPr>
        <p:spPr bwMode="auto">
          <a:xfrm>
            <a:off x="2486025" y="3470275"/>
            <a:ext cx="1620838" cy="427038"/>
          </a:xfrm>
          <a:custGeom>
            <a:avLst/>
            <a:gdLst>
              <a:gd name="T0" fmla="*/ 1406652 w 1620520"/>
              <a:gd name="T1" fmla="*/ 0 h 426720"/>
              <a:gd name="T2" fmla="*/ 213360 w 1620520"/>
              <a:gd name="T3" fmla="*/ 0 h 426720"/>
              <a:gd name="T4" fmla="*/ 164432 w 1620520"/>
              <a:gd name="T5" fmla="*/ 5633 h 426720"/>
              <a:gd name="T6" fmla="*/ 119520 w 1620520"/>
              <a:gd name="T7" fmla="*/ 21682 h 426720"/>
              <a:gd name="T8" fmla="*/ 79905 w 1620520"/>
              <a:gd name="T9" fmla="*/ 46866 h 426720"/>
              <a:gd name="T10" fmla="*/ 46866 w 1620520"/>
              <a:gd name="T11" fmla="*/ 79905 h 426720"/>
              <a:gd name="T12" fmla="*/ 21682 w 1620520"/>
              <a:gd name="T13" fmla="*/ 119520 h 426720"/>
              <a:gd name="T14" fmla="*/ 5633 w 1620520"/>
              <a:gd name="T15" fmla="*/ 164432 h 426720"/>
              <a:gd name="T16" fmla="*/ 0 w 1620520"/>
              <a:gd name="T17" fmla="*/ 213359 h 426720"/>
              <a:gd name="T18" fmla="*/ 5633 w 1620520"/>
              <a:gd name="T19" fmla="*/ 262287 h 426720"/>
              <a:gd name="T20" fmla="*/ 21682 w 1620520"/>
              <a:gd name="T21" fmla="*/ 307199 h 426720"/>
              <a:gd name="T22" fmla="*/ 46866 w 1620520"/>
              <a:gd name="T23" fmla="*/ 346814 h 426720"/>
              <a:gd name="T24" fmla="*/ 79905 w 1620520"/>
              <a:gd name="T25" fmla="*/ 379853 h 426720"/>
              <a:gd name="T26" fmla="*/ 119520 w 1620520"/>
              <a:gd name="T27" fmla="*/ 405037 h 426720"/>
              <a:gd name="T28" fmla="*/ 164432 w 1620520"/>
              <a:gd name="T29" fmla="*/ 421086 h 426720"/>
              <a:gd name="T30" fmla="*/ 213360 w 1620520"/>
              <a:gd name="T31" fmla="*/ 426719 h 426720"/>
              <a:gd name="T32" fmla="*/ 1406652 w 1620520"/>
              <a:gd name="T33" fmla="*/ 426719 h 426720"/>
              <a:gd name="T34" fmla="*/ 1455579 w 1620520"/>
              <a:gd name="T35" fmla="*/ 421086 h 426720"/>
              <a:gd name="T36" fmla="*/ 1500491 w 1620520"/>
              <a:gd name="T37" fmla="*/ 405037 h 426720"/>
              <a:gd name="T38" fmla="*/ 1540106 w 1620520"/>
              <a:gd name="T39" fmla="*/ 379853 h 426720"/>
              <a:gd name="T40" fmla="*/ 1573145 w 1620520"/>
              <a:gd name="T41" fmla="*/ 346814 h 426720"/>
              <a:gd name="T42" fmla="*/ 1598329 w 1620520"/>
              <a:gd name="T43" fmla="*/ 307199 h 426720"/>
              <a:gd name="T44" fmla="*/ 1614378 w 1620520"/>
              <a:gd name="T45" fmla="*/ 262287 h 426720"/>
              <a:gd name="T46" fmla="*/ 1620011 w 1620520"/>
              <a:gd name="T47" fmla="*/ 213359 h 426720"/>
              <a:gd name="T48" fmla="*/ 1614378 w 1620520"/>
              <a:gd name="T49" fmla="*/ 164432 h 426720"/>
              <a:gd name="T50" fmla="*/ 1598329 w 1620520"/>
              <a:gd name="T51" fmla="*/ 119520 h 426720"/>
              <a:gd name="T52" fmla="*/ 1573145 w 1620520"/>
              <a:gd name="T53" fmla="*/ 79905 h 426720"/>
              <a:gd name="T54" fmla="*/ 1540106 w 1620520"/>
              <a:gd name="T55" fmla="*/ 46866 h 426720"/>
              <a:gd name="T56" fmla="*/ 1500491 w 1620520"/>
              <a:gd name="T57" fmla="*/ 21682 h 426720"/>
              <a:gd name="T58" fmla="*/ 1455579 w 1620520"/>
              <a:gd name="T59" fmla="*/ 5633 h 426720"/>
              <a:gd name="T60" fmla="*/ 1406652 w 1620520"/>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0520" h="426720">
                <a:moveTo>
                  <a:pt x="1406652" y="0"/>
                </a:moveTo>
                <a:lnTo>
                  <a:pt x="213360" y="0"/>
                </a:lnTo>
                <a:lnTo>
                  <a:pt x="164432" y="5633"/>
                </a:lnTo>
                <a:lnTo>
                  <a:pt x="119520" y="21682"/>
                </a:lnTo>
                <a:lnTo>
                  <a:pt x="79905" y="46866"/>
                </a:lnTo>
                <a:lnTo>
                  <a:pt x="46866" y="79905"/>
                </a:lnTo>
                <a:lnTo>
                  <a:pt x="21682" y="119520"/>
                </a:lnTo>
                <a:lnTo>
                  <a:pt x="5633" y="164432"/>
                </a:lnTo>
                <a:lnTo>
                  <a:pt x="0" y="213359"/>
                </a:lnTo>
                <a:lnTo>
                  <a:pt x="5633" y="262287"/>
                </a:lnTo>
                <a:lnTo>
                  <a:pt x="21682" y="307199"/>
                </a:lnTo>
                <a:lnTo>
                  <a:pt x="46866" y="346814"/>
                </a:lnTo>
                <a:lnTo>
                  <a:pt x="79905" y="379853"/>
                </a:lnTo>
                <a:lnTo>
                  <a:pt x="119520" y="405037"/>
                </a:lnTo>
                <a:lnTo>
                  <a:pt x="164432" y="421086"/>
                </a:lnTo>
                <a:lnTo>
                  <a:pt x="213360" y="426719"/>
                </a:lnTo>
                <a:lnTo>
                  <a:pt x="1406652" y="426719"/>
                </a:lnTo>
                <a:lnTo>
                  <a:pt x="1455579" y="421086"/>
                </a:lnTo>
                <a:lnTo>
                  <a:pt x="1500491" y="405037"/>
                </a:lnTo>
                <a:lnTo>
                  <a:pt x="1540106" y="379853"/>
                </a:lnTo>
                <a:lnTo>
                  <a:pt x="1573145" y="346814"/>
                </a:lnTo>
                <a:lnTo>
                  <a:pt x="1598329" y="307199"/>
                </a:lnTo>
                <a:lnTo>
                  <a:pt x="1614378" y="262287"/>
                </a:lnTo>
                <a:lnTo>
                  <a:pt x="1620011" y="213359"/>
                </a:lnTo>
                <a:lnTo>
                  <a:pt x="1614378" y="164432"/>
                </a:lnTo>
                <a:lnTo>
                  <a:pt x="1598329" y="119520"/>
                </a:lnTo>
                <a:lnTo>
                  <a:pt x="1573145" y="79905"/>
                </a:lnTo>
                <a:lnTo>
                  <a:pt x="1540106" y="46866"/>
                </a:lnTo>
                <a:lnTo>
                  <a:pt x="1500491" y="21682"/>
                </a:lnTo>
                <a:lnTo>
                  <a:pt x="1455579" y="5633"/>
                </a:lnTo>
                <a:lnTo>
                  <a:pt x="1406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13" name="object 13">
            <a:extLst>
              <a:ext uri="{FF2B5EF4-FFF2-40B4-BE49-F238E27FC236}">
                <a16:creationId xmlns:a16="http://schemas.microsoft.com/office/drawing/2014/main" id="{51A76B47-BE1B-4D83-99BD-0620B3BF178E}"/>
              </a:ext>
            </a:extLst>
          </p:cNvPr>
          <p:cNvSpPr txBox="1"/>
          <p:nvPr/>
        </p:nvSpPr>
        <p:spPr>
          <a:xfrm>
            <a:off x="3109913" y="3509963"/>
            <a:ext cx="371475" cy="333375"/>
          </a:xfrm>
          <a:prstGeom prst="rect">
            <a:avLst/>
          </a:prstGeom>
        </p:spPr>
        <p:txBody>
          <a:bodyPr lIns="0" tIns="13335" rIns="0" bIns="0">
            <a:spAutoFit/>
          </a:bodyPr>
          <a:lstStyle/>
          <a:p>
            <a:pPr marL="12700" eaLnBrk="1" fontAlgn="auto" hangingPunct="1">
              <a:spcBef>
                <a:spcPts val="105"/>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5"/>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grpSp>
        <p:nvGrpSpPr>
          <p:cNvPr id="34824" name="object 14">
            <a:extLst>
              <a:ext uri="{FF2B5EF4-FFF2-40B4-BE49-F238E27FC236}">
                <a16:creationId xmlns:a16="http://schemas.microsoft.com/office/drawing/2014/main" id="{B7DA205B-9505-499C-B756-C7A133E6DC7C}"/>
              </a:ext>
            </a:extLst>
          </p:cNvPr>
          <p:cNvGrpSpPr>
            <a:grpSpLocks/>
          </p:cNvGrpSpPr>
          <p:nvPr/>
        </p:nvGrpSpPr>
        <p:grpSpPr bwMode="auto">
          <a:xfrm>
            <a:off x="847725" y="4551363"/>
            <a:ext cx="1114425" cy="1112837"/>
            <a:chOff x="847725" y="4551045"/>
            <a:chExt cx="1115060" cy="1113790"/>
          </a:xfrm>
        </p:grpSpPr>
        <p:sp>
          <p:nvSpPr>
            <p:cNvPr id="34861" name="object 15">
              <a:extLst>
                <a:ext uri="{FF2B5EF4-FFF2-40B4-BE49-F238E27FC236}">
                  <a16:creationId xmlns:a16="http://schemas.microsoft.com/office/drawing/2014/main" id="{0EC8AEEA-A4C2-44FE-A348-B154CAD6F256}"/>
                </a:ext>
              </a:extLst>
            </p:cNvPr>
            <p:cNvSpPr>
              <a:spLocks/>
            </p:cNvSpPr>
            <p:nvPr/>
          </p:nvSpPr>
          <p:spPr bwMode="auto">
            <a:xfrm>
              <a:off x="876300" y="4579620"/>
              <a:ext cx="1057910" cy="1056640"/>
            </a:xfrm>
            <a:custGeom>
              <a:avLst/>
              <a:gdLst>
                <a:gd name="T0" fmla="*/ 480694 w 1057910"/>
                <a:gd name="T1" fmla="*/ 2158 h 1056639"/>
                <a:gd name="T2" fmla="*/ 388245 w 1057910"/>
                <a:gd name="T3" fmla="*/ 18866 h 1056639"/>
                <a:gd name="T4" fmla="*/ 302132 w 1057910"/>
                <a:gd name="T5" fmla="*/ 50852 h 1056639"/>
                <a:gd name="T6" fmla="*/ 223849 w 1057910"/>
                <a:gd name="T7" fmla="*/ 96622 h 1056639"/>
                <a:gd name="T8" fmla="*/ 154890 w 1057910"/>
                <a:gd name="T9" fmla="*/ 154685 h 1056639"/>
                <a:gd name="T10" fmla="*/ 96748 w 1057910"/>
                <a:gd name="T11" fmla="*/ 223548 h 1056639"/>
                <a:gd name="T12" fmla="*/ 50917 w 1057910"/>
                <a:gd name="T13" fmla="*/ 301718 h 1056639"/>
                <a:gd name="T14" fmla="*/ 18890 w 1057910"/>
                <a:gd name="T15" fmla="*/ 387702 h 1056639"/>
                <a:gd name="T16" fmla="*/ 2161 w 1057910"/>
                <a:gd name="T17" fmla="*/ 480008 h 1056639"/>
                <a:gd name="T18" fmla="*/ 2161 w 1057910"/>
                <a:gd name="T19" fmla="*/ 576123 h 1056639"/>
                <a:gd name="T20" fmla="*/ 18890 w 1057910"/>
                <a:gd name="T21" fmla="*/ 668429 h 1056639"/>
                <a:gd name="T22" fmla="*/ 50917 w 1057910"/>
                <a:gd name="T23" fmla="*/ 754413 h 1056639"/>
                <a:gd name="T24" fmla="*/ 96748 w 1057910"/>
                <a:gd name="T25" fmla="*/ 832583 h 1056639"/>
                <a:gd name="T26" fmla="*/ 154890 w 1057910"/>
                <a:gd name="T27" fmla="*/ 901445 h 1056639"/>
                <a:gd name="T28" fmla="*/ 223849 w 1057910"/>
                <a:gd name="T29" fmla="*/ 959509 h 1056639"/>
                <a:gd name="T30" fmla="*/ 302132 w 1057910"/>
                <a:gd name="T31" fmla="*/ 1005279 h 1056639"/>
                <a:gd name="T32" fmla="*/ 388245 w 1057910"/>
                <a:gd name="T33" fmla="*/ 1037265 h 1056639"/>
                <a:gd name="T34" fmla="*/ 480694 w 1057910"/>
                <a:gd name="T35" fmla="*/ 1053973 h 1056639"/>
                <a:gd name="T36" fmla="*/ 576967 w 1057910"/>
                <a:gd name="T37" fmla="*/ 1053973 h 1056639"/>
                <a:gd name="T38" fmla="*/ 669424 w 1057910"/>
                <a:gd name="T39" fmla="*/ 1037265 h 1056639"/>
                <a:gd name="T40" fmla="*/ 755539 w 1057910"/>
                <a:gd name="T41" fmla="*/ 1005279 h 1056639"/>
                <a:gd name="T42" fmla="*/ 833822 w 1057910"/>
                <a:gd name="T43" fmla="*/ 959509 h 1056639"/>
                <a:gd name="T44" fmla="*/ 902779 w 1057910"/>
                <a:gd name="T45" fmla="*/ 901445 h 1056639"/>
                <a:gd name="T46" fmla="*/ 960917 w 1057910"/>
                <a:gd name="T47" fmla="*/ 832583 h 1056639"/>
                <a:gd name="T48" fmla="*/ 1006744 w 1057910"/>
                <a:gd name="T49" fmla="*/ 754413 h 1056639"/>
                <a:gd name="T50" fmla="*/ 1038768 w 1057910"/>
                <a:gd name="T51" fmla="*/ 668429 h 1056639"/>
                <a:gd name="T52" fmla="*/ 1055495 w 1057910"/>
                <a:gd name="T53" fmla="*/ 576123 h 1056639"/>
                <a:gd name="T54" fmla="*/ 1055495 w 1057910"/>
                <a:gd name="T55" fmla="*/ 480008 h 1056639"/>
                <a:gd name="T56" fmla="*/ 1038768 w 1057910"/>
                <a:gd name="T57" fmla="*/ 387702 h 1056639"/>
                <a:gd name="T58" fmla="*/ 1006744 w 1057910"/>
                <a:gd name="T59" fmla="*/ 301718 h 1056639"/>
                <a:gd name="T60" fmla="*/ 960917 w 1057910"/>
                <a:gd name="T61" fmla="*/ 223548 h 1056639"/>
                <a:gd name="T62" fmla="*/ 902779 w 1057910"/>
                <a:gd name="T63" fmla="*/ 154685 h 1056639"/>
                <a:gd name="T64" fmla="*/ 833822 w 1057910"/>
                <a:gd name="T65" fmla="*/ 96622 h 1056639"/>
                <a:gd name="T66" fmla="*/ 755539 w 1057910"/>
                <a:gd name="T67" fmla="*/ 50852 h 1056639"/>
                <a:gd name="T68" fmla="*/ 669424 w 1057910"/>
                <a:gd name="T69" fmla="*/ 18866 h 1056639"/>
                <a:gd name="T70" fmla="*/ 576967 w 1057910"/>
                <a:gd name="T71" fmla="*/ 2158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10" h="1056639">
                  <a:moveTo>
                    <a:pt x="528828" y="0"/>
                  </a:moveTo>
                  <a:lnTo>
                    <a:pt x="480694" y="2158"/>
                  </a:lnTo>
                  <a:lnTo>
                    <a:pt x="433770" y="8509"/>
                  </a:lnTo>
                  <a:lnTo>
                    <a:pt x="388245" y="18866"/>
                  </a:lnTo>
                  <a:lnTo>
                    <a:pt x="344303" y="33042"/>
                  </a:lnTo>
                  <a:lnTo>
                    <a:pt x="302132" y="50852"/>
                  </a:lnTo>
                  <a:lnTo>
                    <a:pt x="261919" y="72107"/>
                  </a:lnTo>
                  <a:lnTo>
                    <a:pt x="223849" y="96622"/>
                  </a:lnTo>
                  <a:lnTo>
                    <a:pt x="188111" y="124211"/>
                  </a:lnTo>
                  <a:lnTo>
                    <a:pt x="154890" y="154685"/>
                  </a:lnTo>
                  <a:lnTo>
                    <a:pt x="124374" y="187860"/>
                  </a:lnTo>
                  <a:lnTo>
                    <a:pt x="96748" y="223548"/>
                  </a:lnTo>
                  <a:lnTo>
                    <a:pt x="72200" y="261563"/>
                  </a:lnTo>
                  <a:lnTo>
                    <a:pt x="50917" y="301718"/>
                  </a:lnTo>
                  <a:lnTo>
                    <a:pt x="33085" y="343827"/>
                  </a:lnTo>
                  <a:lnTo>
                    <a:pt x="18890" y="387702"/>
                  </a:lnTo>
                  <a:lnTo>
                    <a:pt x="8520" y="433158"/>
                  </a:lnTo>
                  <a:lnTo>
                    <a:pt x="2161" y="480008"/>
                  </a:lnTo>
                  <a:lnTo>
                    <a:pt x="0" y="528065"/>
                  </a:lnTo>
                  <a:lnTo>
                    <a:pt x="2161" y="576123"/>
                  </a:lnTo>
                  <a:lnTo>
                    <a:pt x="8520" y="622973"/>
                  </a:lnTo>
                  <a:lnTo>
                    <a:pt x="18890" y="668429"/>
                  </a:lnTo>
                  <a:lnTo>
                    <a:pt x="33085" y="712304"/>
                  </a:lnTo>
                  <a:lnTo>
                    <a:pt x="50917" y="754413"/>
                  </a:lnTo>
                  <a:lnTo>
                    <a:pt x="72200" y="794568"/>
                  </a:lnTo>
                  <a:lnTo>
                    <a:pt x="96748" y="832583"/>
                  </a:lnTo>
                  <a:lnTo>
                    <a:pt x="124374" y="868271"/>
                  </a:lnTo>
                  <a:lnTo>
                    <a:pt x="154890" y="901445"/>
                  </a:lnTo>
                  <a:lnTo>
                    <a:pt x="188111" y="931920"/>
                  </a:lnTo>
                  <a:lnTo>
                    <a:pt x="223849" y="959509"/>
                  </a:lnTo>
                  <a:lnTo>
                    <a:pt x="261919" y="984024"/>
                  </a:lnTo>
                  <a:lnTo>
                    <a:pt x="302132" y="1005279"/>
                  </a:lnTo>
                  <a:lnTo>
                    <a:pt x="344303" y="1023089"/>
                  </a:lnTo>
                  <a:lnTo>
                    <a:pt x="388245" y="1037265"/>
                  </a:lnTo>
                  <a:lnTo>
                    <a:pt x="433770" y="1047622"/>
                  </a:lnTo>
                  <a:lnTo>
                    <a:pt x="480694" y="1053973"/>
                  </a:lnTo>
                  <a:lnTo>
                    <a:pt x="528828" y="1056131"/>
                  </a:lnTo>
                  <a:lnTo>
                    <a:pt x="576967" y="1053973"/>
                  </a:lnTo>
                  <a:lnTo>
                    <a:pt x="623895" y="1047622"/>
                  </a:lnTo>
                  <a:lnTo>
                    <a:pt x="669424" y="1037265"/>
                  </a:lnTo>
                  <a:lnTo>
                    <a:pt x="713367" y="1023089"/>
                  </a:lnTo>
                  <a:lnTo>
                    <a:pt x="755539" y="1005279"/>
                  </a:lnTo>
                  <a:lnTo>
                    <a:pt x="795753" y="984024"/>
                  </a:lnTo>
                  <a:lnTo>
                    <a:pt x="833822" y="959509"/>
                  </a:lnTo>
                  <a:lnTo>
                    <a:pt x="869560" y="931920"/>
                  </a:lnTo>
                  <a:lnTo>
                    <a:pt x="902779" y="901445"/>
                  </a:lnTo>
                  <a:lnTo>
                    <a:pt x="933294" y="868271"/>
                  </a:lnTo>
                  <a:lnTo>
                    <a:pt x="960917" y="832583"/>
                  </a:lnTo>
                  <a:lnTo>
                    <a:pt x="985463" y="794568"/>
                  </a:lnTo>
                  <a:lnTo>
                    <a:pt x="1006744" y="754413"/>
                  </a:lnTo>
                  <a:lnTo>
                    <a:pt x="1024575" y="712304"/>
                  </a:lnTo>
                  <a:lnTo>
                    <a:pt x="1038768" y="668429"/>
                  </a:lnTo>
                  <a:lnTo>
                    <a:pt x="1049137" y="622973"/>
                  </a:lnTo>
                  <a:lnTo>
                    <a:pt x="1055495" y="576123"/>
                  </a:lnTo>
                  <a:lnTo>
                    <a:pt x="1057656" y="528065"/>
                  </a:lnTo>
                  <a:lnTo>
                    <a:pt x="1055495" y="480008"/>
                  </a:lnTo>
                  <a:lnTo>
                    <a:pt x="1049137" y="433158"/>
                  </a:lnTo>
                  <a:lnTo>
                    <a:pt x="1038768" y="387702"/>
                  </a:lnTo>
                  <a:lnTo>
                    <a:pt x="1024575" y="343827"/>
                  </a:lnTo>
                  <a:lnTo>
                    <a:pt x="1006744" y="301718"/>
                  </a:lnTo>
                  <a:lnTo>
                    <a:pt x="985463" y="261563"/>
                  </a:lnTo>
                  <a:lnTo>
                    <a:pt x="960917" y="223548"/>
                  </a:lnTo>
                  <a:lnTo>
                    <a:pt x="933294" y="187860"/>
                  </a:lnTo>
                  <a:lnTo>
                    <a:pt x="902779" y="154685"/>
                  </a:lnTo>
                  <a:lnTo>
                    <a:pt x="869560" y="124211"/>
                  </a:lnTo>
                  <a:lnTo>
                    <a:pt x="833822" y="96622"/>
                  </a:lnTo>
                  <a:lnTo>
                    <a:pt x="795753" y="72107"/>
                  </a:lnTo>
                  <a:lnTo>
                    <a:pt x="755539" y="50852"/>
                  </a:lnTo>
                  <a:lnTo>
                    <a:pt x="713367" y="33042"/>
                  </a:lnTo>
                  <a:lnTo>
                    <a:pt x="669424" y="18866"/>
                  </a:lnTo>
                  <a:lnTo>
                    <a:pt x="623895" y="8509"/>
                  </a:lnTo>
                  <a:lnTo>
                    <a:pt x="576967" y="2158"/>
                  </a:lnTo>
                  <a:lnTo>
                    <a:pt x="5288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4862" name="object 16">
              <a:extLst>
                <a:ext uri="{FF2B5EF4-FFF2-40B4-BE49-F238E27FC236}">
                  <a16:creationId xmlns:a16="http://schemas.microsoft.com/office/drawing/2014/main" id="{F0958F3C-1049-4BE8-BECF-F765788AC539}"/>
                </a:ext>
              </a:extLst>
            </p:cNvPr>
            <p:cNvSpPr>
              <a:spLocks/>
            </p:cNvSpPr>
            <p:nvPr/>
          </p:nvSpPr>
          <p:spPr bwMode="auto">
            <a:xfrm>
              <a:off x="876300" y="4579620"/>
              <a:ext cx="1057910" cy="1056640"/>
            </a:xfrm>
            <a:custGeom>
              <a:avLst/>
              <a:gdLst>
                <a:gd name="T0" fmla="*/ 2161 w 1057910"/>
                <a:gd name="T1" fmla="*/ 480008 h 1056639"/>
                <a:gd name="T2" fmla="*/ 18890 w 1057910"/>
                <a:gd name="T3" fmla="*/ 387702 h 1056639"/>
                <a:gd name="T4" fmla="*/ 50917 w 1057910"/>
                <a:gd name="T5" fmla="*/ 301718 h 1056639"/>
                <a:gd name="T6" fmla="*/ 96748 w 1057910"/>
                <a:gd name="T7" fmla="*/ 223548 h 1056639"/>
                <a:gd name="T8" fmla="*/ 154890 w 1057910"/>
                <a:gd name="T9" fmla="*/ 154685 h 1056639"/>
                <a:gd name="T10" fmla="*/ 223849 w 1057910"/>
                <a:gd name="T11" fmla="*/ 96622 h 1056639"/>
                <a:gd name="T12" fmla="*/ 302132 w 1057910"/>
                <a:gd name="T13" fmla="*/ 50852 h 1056639"/>
                <a:gd name="T14" fmla="*/ 388245 w 1057910"/>
                <a:gd name="T15" fmla="*/ 18866 h 1056639"/>
                <a:gd name="T16" fmla="*/ 480694 w 1057910"/>
                <a:gd name="T17" fmla="*/ 2158 h 1056639"/>
                <a:gd name="T18" fmla="*/ 576967 w 1057910"/>
                <a:gd name="T19" fmla="*/ 2158 h 1056639"/>
                <a:gd name="T20" fmla="*/ 669424 w 1057910"/>
                <a:gd name="T21" fmla="*/ 18866 h 1056639"/>
                <a:gd name="T22" fmla="*/ 755539 w 1057910"/>
                <a:gd name="T23" fmla="*/ 50852 h 1056639"/>
                <a:gd name="T24" fmla="*/ 833822 w 1057910"/>
                <a:gd name="T25" fmla="*/ 96622 h 1056639"/>
                <a:gd name="T26" fmla="*/ 902779 w 1057910"/>
                <a:gd name="T27" fmla="*/ 154685 h 1056639"/>
                <a:gd name="T28" fmla="*/ 960917 w 1057910"/>
                <a:gd name="T29" fmla="*/ 223548 h 1056639"/>
                <a:gd name="T30" fmla="*/ 1006744 w 1057910"/>
                <a:gd name="T31" fmla="*/ 301718 h 1056639"/>
                <a:gd name="T32" fmla="*/ 1038768 w 1057910"/>
                <a:gd name="T33" fmla="*/ 387702 h 1056639"/>
                <a:gd name="T34" fmla="*/ 1055495 w 1057910"/>
                <a:gd name="T35" fmla="*/ 480008 h 1056639"/>
                <a:gd name="T36" fmla="*/ 1055495 w 1057910"/>
                <a:gd name="T37" fmla="*/ 576123 h 1056639"/>
                <a:gd name="T38" fmla="*/ 1038768 w 1057910"/>
                <a:gd name="T39" fmla="*/ 668429 h 1056639"/>
                <a:gd name="T40" fmla="*/ 1006744 w 1057910"/>
                <a:gd name="T41" fmla="*/ 754413 h 1056639"/>
                <a:gd name="T42" fmla="*/ 960917 w 1057910"/>
                <a:gd name="T43" fmla="*/ 832583 h 1056639"/>
                <a:gd name="T44" fmla="*/ 902779 w 1057910"/>
                <a:gd name="T45" fmla="*/ 901445 h 1056639"/>
                <a:gd name="T46" fmla="*/ 833822 w 1057910"/>
                <a:gd name="T47" fmla="*/ 959509 h 1056639"/>
                <a:gd name="T48" fmla="*/ 755539 w 1057910"/>
                <a:gd name="T49" fmla="*/ 1005279 h 1056639"/>
                <a:gd name="T50" fmla="*/ 669424 w 1057910"/>
                <a:gd name="T51" fmla="*/ 1037265 h 1056639"/>
                <a:gd name="T52" fmla="*/ 576967 w 1057910"/>
                <a:gd name="T53" fmla="*/ 1053973 h 1056639"/>
                <a:gd name="T54" fmla="*/ 480694 w 1057910"/>
                <a:gd name="T55" fmla="*/ 1053973 h 1056639"/>
                <a:gd name="T56" fmla="*/ 388245 w 1057910"/>
                <a:gd name="T57" fmla="*/ 1037265 h 1056639"/>
                <a:gd name="T58" fmla="*/ 302132 w 1057910"/>
                <a:gd name="T59" fmla="*/ 1005279 h 1056639"/>
                <a:gd name="T60" fmla="*/ 223849 w 1057910"/>
                <a:gd name="T61" fmla="*/ 959509 h 1056639"/>
                <a:gd name="T62" fmla="*/ 154890 w 1057910"/>
                <a:gd name="T63" fmla="*/ 901445 h 1056639"/>
                <a:gd name="T64" fmla="*/ 96748 w 1057910"/>
                <a:gd name="T65" fmla="*/ 832583 h 1056639"/>
                <a:gd name="T66" fmla="*/ 50917 w 1057910"/>
                <a:gd name="T67" fmla="*/ 754413 h 1056639"/>
                <a:gd name="T68" fmla="*/ 18890 w 1057910"/>
                <a:gd name="T69" fmla="*/ 668429 h 1056639"/>
                <a:gd name="T70" fmla="*/ 2161 w 1057910"/>
                <a:gd name="T71" fmla="*/ 576123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10" h="1056639">
                  <a:moveTo>
                    <a:pt x="0" y="528065"/>
                  </a:moveTo>
                  <a:lnTo>
                    <a:pt x="2161" y="480008"/>
                  </a:lnTo>
                  <a:lnTo>
                    <a:pt x="8520" y="433158"/>
                  </a:lnTo>
                  <a:lnTo>
                    <a:pt x="18890" y="387702"/>
                  </a:lnTo>
                  <a:lnTo>
                    <a:pt x="33085" y="343827"/>
                  </a:lnTo>
                  <a:lnTo>
                    <a:pt x="50917" y="301718"/>
                  </a:lnTo>
                  <a:lnTo>
                    <a:pt x="72200" y="261563"/>
                  </a:lnTo>
                  <a:lnTo>
                    <a:pt x="96748" y="223548"/>
                  </a:lnTo>
                  <a:lnTo>
                    <a:pt x="124374" y="187860"/>
                  </a:lnTo>
                  <a:lnTo>
                    <a:pt x="154890" y="154685"/>
                  </a:lnTo>
                  <a:lnTo>
                    <a:pt x="188111" y="124211"/>
                  </a:lnTo>
                  <a:lnTo>
                    <a:pt x="223849" y="96622"/>
                  </a:lnTo>
                  <a:lnTo>
                    <a:pt x="261919" y="72107"/>
                  </a:lnTo>
                  <a:lnTo>
                    <a:pt x="302132" y="50852"/>
                  </a:lnTo>
                  <a:lnTo>
                    <a:pt x="344303" y="33042"/>
                  </a:lnTo>
                  <a:lnTo>
                    <a:pt x="388245" y="18866"/>
                  </a:lnTo>
                  <a:lnTo>
                    <a:pt x="433770" y="8509"/>
                  </a:lnTo>
                  <a:lnTo>
                    <a:pt x="480694" y="2158"/>
                  </a:lnTo>
                  <a:lnTo>
                    <a:pt x="528828" y="0"/>
                  </a:lnTo>
                  <a:lnTo>
                    <a:pt x="576967" y="2158"/>
                  </a:lnTo>
                  <a:lnTo>
                    <a:pt x="623895" y="8509"/>
                  </a:lnTo>
                  <a:lnTo>
                    <a:pt x="669424" y="18866"/>
                  </a:lnTo>
                  <a:lnTo>
                    <a:pt x="713367" y="33042"/>
                  </a:lnTo>
                  <a:lnTo>
                    <a:pt x="755539" y="50852"/>
                  </a:lnTo>
                  <a:lnTo>
                    <a:pt x="795753" y="72107"/>
                  </a:lnTo>
                  <a:lnTo>
                    <a:pt x="833822" y="96622"/>
                  </a:lnTo>
                  <a:lnTo>
                    <a:pt x="869560" y="124211"/>
                  </a:lnTo>
                  <a:lnTo>
                    <a:pt x="902779" y="154685"/>
                  </a:lnTo>
                  <a:lnTo>
                    <a:pt x="933294" y="187860"/>
                  </a:lnTo>
                  <a:lnTo>
                    <a:pt x="960917" y="223548"/>
                  </a:lnTo>
                  <a:lnTo>
                    <a:pt x="985463" y="261563"/>
                  </a:lnTo>
                  <a:lnTo>
                    <a:pt x="1006744" y="301718"/>
                  </a:lnTo>
                  <a:lnTo>
                    <a:pt x="1024575" y="343827"/>
                  </a:lnTo>
                  <a:lnTo>
                    <a:pt x="1038768" y="387702"/>
                  </a:lnTo>
                  <a:lnTo>
                    <a:pt x="1049137" y="433158"/>
                  </a:lnTo>
                  <a:lnTo>
                    <a:pt x="1055495" y="480008"/>
                  </a:lnTo>
                  <a:lnTo>
                    <a:pt x="1057656" y="528065"/>
                  </a:lnTo>
                  <a:lnTo>
                    <a:pt x="1055495" y="576123"/>
                  </a:lnTo>
                  <a:lnTo>
                    <a:pt x="1049137" y="622973"/>
                  </a:lnTo>
                  <a:lnTo>
                    <a:pt x="1038768" y="668429"/>
                  </a:lnTo>
                  <a:lnTo>
                    <a:pt x="1024575" y="712304"/>
                  </a:lnTo>
                  <a:lnTo>
                    <a:pt x="1006744" y="754413"/>
                  </a:lnTo>
                  <a:lnTo>
                    <a:pt x="985463" y="794568"/>
                  </a:lnTo>
                  <a:lnTo>
                    <a:pt x="960917" y="832583"/>
                  </a:lnTo>
                  <a:lnTo>
                    <a:pt x="933294" y="868271"/>
                  </a:lnTo>
                  <a:lnTo>
                    <a:pt x="902779" y="901445"/>
                  </a:lnTo>
                  <a:lnTo>
                    <a:pt x="869560" y="931920"/>
                  </a:lnTo>
                  <a:lnTo>
                    <a:pt x="833822" y="959509"/>
                  </a:lnTo>
                  <a:lnTo>
                    <a:pt x="795753" y="984024"/>
                  </a:lnTo>
                  <a:lnTo>
                    <a:pt x="755539" y="1005279"/>
                  </a:lnTo>
                  <a:lnTo>
                    <a:pt x="713367" y="1023089"/>
                  </a:lnTo>
                  <a:lnTo>
                    <a:pt x="669424" y="1037265"/>
                  </a:lnTo>
                  <a:lnTo>
                    <a:pt x="623895" y="1047622"/>
                  </a:lnTo>
                  <a:lnTo>
                    <a:pt x="576967" y="1053973"/>
                  </a:lnTo>
                  <a:lnTo>
                    <a:pt x="528828" y="1056131"/>
                  </a:lnTo>
                  <a:lnTo>
                    <a:pt x="480694" y="1053973"/>
                  </a:lnTo>
                  <a:lnTo>
                    <a:pt x="433770" y="1047622"/>
                  </a:lnTo>
                  <a:lnTo>
                    <a:pt x="388245" y="1037265"/>
                  </a:lnTo>
                  <a:lnTo>
                    <a:pt x="344303" y="1023089"/>
                  </a:lnTo>
                  <a:lnTo>
                    <a:pt x="302132" y="1005279"/>
                  </a:lnTo>
                  <a:lnTo>
                    <a:pt x="261919" y="984024"/>
                  </a:lnTo>
                  <a:lnTo>
                    <a:pt x="223849" y="959509"/>
                  </a:lnTo>
                  <a:lnTo>
                    <a:pt x="188111" y="931920"/>
                  </a:lnTo>
                  <a:lnTo>
                    <a:pt x="154890" y="901445"/>
                  </a:lnTo>
                  <a:lnTo>
                    <a:pt x="124374" y="868271"/>
                  </a:lnTo>
                  <a:lnTo>
                    <a:pt x="96748" y="832583"/>
                  </a:lnTo>
                  <a:lnTo>
                    <a:pt x="72200" y="794568"/>
                  </a:lnTo>
                  <a:lnTo>
                    <a:pt x="50917" y="754413"/>
                  </a:lnTo>
                  <a:lnTo>
                    <a:pt x="33085" y="712304"/>
                  </a:lnTo>
                  <a:lnTo>
                    <a:pt x="18890" y="668429"/>
                  </a:lnTo>
                  <a:lnTo>
                    <a:pt x="8520" y="622973"/>
                  </a:lnTo>
                  <a:lnTo>
                    <a:pt x="2161" y="576123"/>
                  </a:lnTo>
                  <a:lnTo>
                    <a:pt x="0" y="528065"/>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4825" name="object 17">
            <a:extLst>
              <a:ext uri="{FF2B5EF4-FFF2-40B4-BE49-F238E27FC236}">
                <a16:creationId xmlns:a16="http://schemas.microsoft.com/office/drawing/2014/main" id="{AC4468A8-4B24-4273-BD9C-189993AE3782}"/>
              </a:ext>
            </a:extLst>
          </p:cNvPr>
          <p:cNvGrpSpPr>
            <a:grpSpLocks/>
          </p:cNvGrpSpPr>
          <p:nvPr/>
        </p:nvGrpSpPr>
        <p:grpSpPr bwMode="auto">
          <a:xfrm>
            <a:off x="2738438" y="4551363"/>
            <a:ext cx="1114425" cy="1112837"/>
            <a:chOff x="2739008" y="4551045"/>
            <a:chExt cx="1113790" cy="1113790"/>
          </a:xfrm>
        </p:grpSpPr>
        <p:sp>
          <p:nvSpPr>
            <p:cNvPr id="34859" name="object 18">
              <a:extLst>
                <a:ext uri="{FF2B5EF4-FFF2-40B4-BE49-F238E27FC236}">
                  <a16:creationId xmlns:a16="http://schemas.microsoft.com/office/drawing/2014/main" id="{09A9906C-5CD5-4BCE-95F0-2852B6843EC9}"/>
                </a:ext>
              </a:extLst>
            </p:cNvPr>
            <p:cNvSpPr>
              <a:spLocks/>
            </p:cNvSpPr>
            <p:nvPr/>
          </p:nvSpPr>
          <p:spPr bwMode="auto">
            <a:xfrm>
              <a:off x="2767583" y="4579620"/>
              <a:ext cx="1056640" cy="1056640"/>
            </a:xfrm>
            <a:custGeom>
              <a:avLst/>
              <a:gdLst>
                <a:gd name="T0" fmla="*/ 480008 w 1056639"/>
                <a:gd name="T1" fmla="*/ 2158 h 1056639"/>
                <a:gd name="T2" fmla="*/ 387702 w 1056639"/>
                <a:gd name="T3" fmla="*/ 18866 h 1056639"/>
                <a:gd name="T4" fmla="*/ 301718 w 1056639"/>
                <a:gd name="T5" fmla="*/ 50852 h 1056639"/>
                <a:gd name="T6" fmla="*/ 223548 w 1056639"/>
                <a:gd name="T7" fmla="*/ 96622 h 1056639"/>
                <a:gd name="T8" fmla="*/ 154686 w 1056639"/>
                <a:gd name="T9" fmla="*/ 154685 h 1056639"/>
                <a:gd name="T10" fmla="*/ 96622 w 1056639"/>
                <a:gd name="T11" fmla="*/ 223548 h 1056639"/>
                <a:gd name="T12" fmla="*/ 50852 w 1056639"/>
                <a:gd name="T13" fmla="*/ 301718 h 1056639"/>
                <a:gd name="T14" fmla="*/ 18866 w 1056639"/>
                <a:gd name="T15" fmla="*/ 387702 h 1056639"/>
                <a:gd name="T16" fmla="*/ 2158 w 1056639"/>
                <a:gd name="T17" fmla="*/ 480008 h 1056639"/>
                <a:gd name="T18" fmla="*/ 2158 w 1056639"/>
                <a:gd name="T19" fmla="*/ 576123 h 1056639"/>
                <a:gd name="T20" fmla="*/ 18866 w 1056639"/>
                <a:gd name="T21" fmla="*/ 668429 h 1056639"/>
                <a:gd name="T22" fmla="*/ 50852 w 1056639"/>
                <a:gd name="T23" fmla="*/ 754413 h 1056639"/>
                <a:gd name="T24" fmla="*/ 96622 w 1056639"/>
                <a:gd name="T25" fmla="*/ 832583 h 1056639"/>
                <a:gd name="T26" fmla="*/ 154686 w 1056639"/>
                <a:gd name="T27" fmla="*/ 901445 h 1056639"/>
                <a:gd name="T28" fmla="*/ 223548 w 1056639"/>
                <a:gd name="T29" fmla="*/ 959509 h 1056639"/>
                <a:gd name="T30" fmla="*/ 301718 w 1056639"/>
                <a:gd name="T31" fmla="*/ 1005279 h 1056639"/>
                <a:gd name="T32" fmla="*/ 387702 w 1056639"/>
                <a:gd name="T33" fmla="*/ 1037265 h 1056639"/>
                <a:gd name="T34" fmla="*/ 480008 w 1056639"/>
                <a:gd name="T35" fmla="*/ 1053973 h 1056639"/>
                <a:gd name="T36" fmla="*/ 576123 w 1056639"/>
                <a:gd name="T37" fmla="*/ 1053973 h 1056639"/>
                <a:gd name="T38" fmla="*/ 668429 w 1056639"/>
                <a:gd name="T39" fmla="*/ 1037265 h 1056639"/>
                <a:gd name="T40" fmla="*/ 754413 w 1056639"/>
                <a:gd name="T41" fmla="*/ 1005279 h 1056639"/>
                <a:gd name="T42" fmla="*/ 832583 w 1056639"/>
                <a:gd name="T43" fmla="*/ 959509 h 1056639"/>
                <a:gd name="T44" fmla="*/ 901445 w 1056639"/>
                <a:gd name="T45" fmla="*/ 901445 h 1056639"/>
                <a:gd name="T46" fmla="*/ 959509 w 1056639"/>
                <a:gd name="T47" fmla="*/ 832583 h 1056639"/>
                <a:gd name="T48" fmla="*/ 1005279 w 1056639"/>
                <a:gd name="T49" fmla="*/ 754413 h 1056639"/>
                <a:gd name="T50" fmla="*/ 1037265 w 1056639"/>
                <a:gd name="T51" fmla="*/ 668429 h 1056639"/>
                <a:gd name="T52" fmla="*/ 1053973 w 1056639"/>
                <a:gd name="T53" fmla="*/ 576123 h 1056639"/>
                <a:gd name="T54" fmla="*/ 1053973 w 1056639"/>
                <a:gd name="T55" fmla="*/ 480008 h 1056639"/>
                <a:gd name="T56" fmla="*/ 1037265 w 1056639"/>
                <a:gd name="T57" fmla="*/ 387702 h 1056639"/>
                <a:gd name="T58" fmla="*/ 1005279 w 1056639"/>
                <a:gd name="T59" fmla="*/ 301718 h 1056639"/>
                <a:gd name="T60" fmla="*/ 959509 w 1056639"/>
                <a:gd name="T61" fmla="*/ 223548 h 1056639"/>
                <a:gd name="T62" fmla="*/ 901445 w 1056639"/>
                <a:gd name="T63" fmla="*/ 154685 h 1056639"/>
                <a:gd name="T64" fmla="*/ 832583 w 1056639"/>
                <a:gd name="T65" fmla="*/ 96622 h 1056639"/>
                <a:gd name="T66" fmla="*/ 754413 w 1056639"/>
                <a:gd name="T67" fmla="*/ 50852 h 1056639"/>
                <a:gd name="T68" fmla="*/ 668429 w 1056639"/>
                <a:gd name="T69" fmla="*/ 18866 h 1056639"/>
                <a:gd name="T70" fmla="*/ 576123 w 1056639"/>
                <a:gd name="T71" fmla="*/ 2158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639" h="1056639">
                  <a:moveTo>
                    <a:pt x="528066" y="0"/>
                  </a:moveTo>
                  <a:lnTo>
                    <a:pt x="480008" y="2158"/>
                  </a:lnTo>
                  <a:lnTo>
                    <a:pt x="433158" y="8509"/>
                  </a:lnTo>
                  <a:lnTo>
                    <a:pt x="387702" y="18866"/>
                  </a:lnTo>
                  <a:lnTo>
                    <a:pt x="343827" y="33042"/>
                  </a:lnTo>
                  <a:lnTo>
                    <a:pt x="301718" y="50852"/>
                  </a:lnTo>
                  <a:lnTo>
                    <a:pt x="261563" y="72107"/>
                  </a:lnTo>
                  <a:lnTo>
                    <a:pt x="223548" y="96622"/>
                  </a:lnTo>
                  <a:lnTo>
                    <a:pt x="187860" y="124211"/>
                  </a:lnTo>
                  <a:lnTo>
                    <a:pt x="154686" y="154685"/>
                  </a:lnTo>
                  <a:lnTo>
                    <a:pt x="124211" y="187860"/>
                  </a:lnTo>
                  <a:lnTo>
                    <a:pt x="96622" y="223548"/>
                  </a:lnTo>
                  <a:lnTo>
                    <a:pt x="72107" y="261563"/>
                  </a:lnTo>
                  <a:lnTo>
                    <a:pt x="50852" y="301718"/>
                  </a:lnTo>
                  <a:lnTo>
                    <a:pt x="33042" y="343827"/>
                  </a:lnTo>
                  <a:lnTo>
                    <a:pt x="18866" y="387702"/>
                  </a:lnTo>
                  <a:lnTo>
                    <a:pt x="8509" y="433158"/>
                  </a:lnTo>
                  <a:lnTo>
                    <a:pt x="2158" y="480008"/>
                  </a:lnTo>
                  <a:lnTo>
                    <a:pt x="0" y="528065"/>
                  </a:lnTo>
                  <a:lnTo>
                    <a:pt x="2158" y="576123"/>
                  </a:lnTo>
                  <a:lnTo>
                    <a:pt x="8509" y="622973"/>
                  </a:lnTo>
                  <a:lnTo>
                    <a:pt x="18866" y="668429"/>
                  </a:lnTo>
                  <a:lnTo>
                    <a:pt x="33042" y="712304"/>
                  </a:lnTo>
                  <a:lnTo>
                    <a:pt x="50852" y="754413"/>
                  </a:lnTo>
                  <a:lnTo>
                    <a:pt x="72107" y="794568"/>
                  </a:lnTo>
                  <a:lnTo>
                    <a:pt x="96622" y="832583"/>
                  </a:lnTo>
                  <a:lnTo>
                    <a:pt x="124211" y="868271"/>
                  </a:lnTo>
                  <a:lnTo>
                    <a:pt x="154686" y="901445"/>
                  </a:lnTo>
                  <a:lnTo>
                    <a:pt x="187860" y="931920"/>
                  </a:lnTo>
                  <a:lnTo>
                    <a:pt x="223548" y="959509"/>
                  </a:lnTo>
                  <a:lnTo>
                    <a:pt x="261563" y="984024"/>
                  </a:lnTo>
                  <a:lnTo>
                    <a:pt x="301718" y="1005279"/>
                  </a:lnTo>
                  <a:lnTo>
                    <a:pt x="343827" y="1023089"/>
                  </a:lnTo>
                  <a:lnTo>
                    <a:pt x="387702" y="1037265"/>
                  </a:lnTo>
                  <a:lnTo>
                    <a:pt x="433158" y="1047622"/>
                  </a:lnTo>
                  <a:lnTo>
                    <a:pt x="480008" y="1053973"/>
                  </a:lnTo>
                  <a:lnTo>
                    <a:pt x="528066" y="1056131"/>
                  </a:lnTo>
                  <a:lnTo>
                    <a:pt x="576123" y="1053973"/>
                  </a:lnTo>
                  <a:lnTo>
                    <a:pt x="622973" y="1047622"/>
                  </a:lnTo>
                  <a:lnTo>
                    <a:pt x="668429" y="1037265"/>
                  </a:lnTo>
                  <a:lnTo>
                    <a:pt x="712304" y="1023089"/>
                  </a:lnTo>
                  <a:lnTo>
                    <a:pt x="754413" y="1005279"/>
                  </a:lnTo>
                  <a:lnTo>
                    <a:pt x="794568" y="984024"/>
                  </a:lnTo>
                  <a:lnTo>
                    <a:pt x="832583" y="959509"/>
                  </a:lnTo>
                  <a:lnTo>
                    <a:pt x="868271" y="931920"/>
                  </a:lnTo>
                  <a:lnTo>
                    <a:pt x="901445" y="901445"/>
                  </a:lnTo>
                  <a:lnTo>
                    <a:pt x="931920" y="868271"/>
                  </a:lnTo>
                  <a:lnTo>
                    <a:pt x="959509" y="832583"/>
                  </a:lnTo>
                  <a:lnTo>
                    <a:pt x="984024" y="794568"/>
                  </a:lnTo>
                  <a:lnTo>
                    <a:pt x="1005279" y="754413"/>
                  </a:lnTo>
                  <a:lnTo>
                    <a:pt x="1023089" y="712304"/>
                  </a:lnTo>
                  <a:lnTo>
                    <a:pt x="1037265" y="668429"/>
                  </a:lnTo>
                  <a:lnTo>
                    <a:pt x="1047622" y="622973"/>
                  </a:lnTo>
                  <a:lnTo>
                    <a:pt x="1053973" y="576123"/>
                  </a:lnTo>
                  <a:lnTo>
                    <a:pt x="1056132" y="528065"/>
                  </a:lnTo>
                  <a:lnTo>
                    <a:pt x="1053973" y="480008"/>
                  </a:lnTo>
                  <a:lnTo>
                    <a:pt x="1047622" y="433158"/>
                  </a:lnTo>
                  <a:lnTo>
                    <a:pt x="1037265" y="387702"/>
                  </a:lnTo>
                  <a:lnTo>
                    <a:pt x="1023089" y="343827"/>
                  </a:lnTo>
                  <a:lnTo>
                    <a:pt x="1005279" y="301718"/>
                  </a:lnTo>
                  <a:lnTo>
                    <a:pt x="984024" y="261563"/>
                  </a:lnTo>
                  <a:lnTo>
                    <a:pt x="959509" y="223548"/>
                  </a:lnTo>
                  <a:lnTo>
                    <a:pt x="931920" y="187860"/>
                  </a:lnTo>
                  <a:lnTo>
                    <a:pt x="901445" y="154685"/>
                  </a:lnTo>
                  <a:lnTo>
                    <a:pt x="868271" y="124211"/>
                  </a:lnTo>
                  <a:lnTo>
                    <a:pt x="832583" y="96622"/>
                  </a:lnTo>
                  <a:lnTo>
                    <a:pt x="794568" y="72107"/>
                  </a:lnTo>
                  <a:lnTo>
                    <a:pt x="754413" y="50852"/>
                  </a:lnTo>
                  <a:lnTo>
                    <a:pt x="712304" y="33042"/>
                  </a:lnTo>
                  <a:lnTo>
                    <a:pt x="668429" y="18866"/>
                  </a:lnTo>
                  <a:lnTo>
                    <a:pt x="622973" y="8509"/>
                  </a:lnTo>
                  <a:lnTo>
                    <a:pt x="576123" y="2158"/>
                  </a:lnTo>
                  <a:lnTo>
                    <a:pt x="5280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4860" name="object 19">
              <a:extLst>
                <a:ext uri="{FF2B5EF4-FFF2-40B4-BE49-F238E27FC236}">
                  <a16:creationId xmlns:a16="http://schemas.microsoft.com/office/drawing/2014/main" id="{F9F45BBE-80A9-4B89-9677-06C70F323573}"/>
                </a:ext>
              </a:extLst>
            </p:cNvPr>
            <p:cNvSpPr>
              <a:spLocks/>
            </p:cNvSpPr>
            <p:nvPr/>
          </p:nvSpPr>
          <p:spPr bwMode="auto">
            <a:xfrm>
              <a:off x="2767583" y="4579620"/>
              <a:ext cx="1056640" cy="1056640"/>
            </a:xfrm>
            <a:custGeom>
              <a:avLst/>
              <a:gdLst>
                <a:gd name="T0" fmla="*/ 2158 w 1056639"/>
                <a:gd name="T1" fmla="*/ 480008 h 1056639"/>
                <a:gd name="T2" fmla="*/ 18866 w 1056639"/>
                <a:gd name="T3" fmla="*/ 387702 h 1056639"/>
                <a:gd name="T4" fmla="*/ 50852 w 1056639"/>
                <a:gd name="T5" fmla="*/ 301718 h 1056639"/>
                <a:gd name="T6" fmla="*/ 96622 w 1056639"/>
                <a:gd name="T7" fmla="*/ 223548 h 1056639"/>
                <a:gd name="T8" fmla="*/ 154686 w 1056639"/>
                <a:gd name="T9" fmla="*/ 154685 h 1056639"/>
                <a:gd name="T10" fmla="*/ 223548 w 1056639"/>
                <a:gd name="T11" fmla="*/ 96622 h 1056639"/>
                <a:gd name="T12" fmla="*/ 301718 w 1056639"/>
                <a:gd name="T13" fmla="*/ 50852 h 1056639"/>
                <a:gd name="T14" fmla="*/ 387702 w 1056639"/>
                <a:gd name="T15" fmla="*/ 18866 h 1056639"/>
                <a:gd name="T16" fmla="*/ 480008 w 1056639"/>
                <a:gd name="T17" fmla="*/ 2158 h 1056639"/>
                <a:gd name="T18" fmla="*/ 576123 w 1056639"/>
                <a:gd name="T19" fmla="*/ 2158 h 1056639"/>
                <a:gd name="T20" fmla="*/ 668429 w 1056639"/>
                <a:gd name="T21" fmla="*/ 18866 h 1056639"/>
                <a:gd name="T22" fmla="*/ 754413 w 1056639"/>
                <a:gd name="T23" fmla="*/ 50852 h 1056639"/>
                <a:gd name="T24" fmla="*/ 832583 w 1056639"/>
                <a:gd name="T25" fmla="*/ 96622 h 1056639"/>
                <a:gd name="T26" fmla="*/ 901445 w 1056639"/>
                <a:gd name="T27" fmla="*/ 154685 h 1056639"/>
                <a:gd name="T28" fmla="*/ 959509 w 1056639"/>
                <a:gd name="T29" fmla="*/ 223548 h 1056639"/>
                <a:gd name="T30" fmla="*/ 1005279 w 1056639"/>
                <a:gd name="T31" fmla="*/ 301718 h 1056639"/>
                <a:gd name="T32" fmla="*/ 1037265 w 1056639"/>
                <a:gd name="T33" fmla="*/ 387702 h 1056639"/>
                <a:gd name="T34" fmla="*/ 1053973 w 1056639"/>
                <a:gd name="T35" fmla="*/ 480008 h 1056639"/>
                <a:gd name="T36" fmla="*/ 1053973 w 1056639"/>
                <a:gd name="T37" fmla="*/ 576123 h 1056639"/>
                <a:gd name="T38" fmla="*/ 1037265 w 1056639"/>
                <a:gd name="T39" fmla="*/ 668429 h 1056639"/>
                <a:gd name="T40" fmla="*/ 1005279 w 1056639"/>
                <a:gd name="T41" fmla="*/ 754413 h 1056639"/>
                <a:gd name="T42" fmla="*/ 959509 w 1056639"/>
                <a:gd name="T43" fmla="*/ 832583 h 1056639"/>
                <a:gd name="T44" fmla="*/ 901445 w 1056639"/>
                <a:gd name="T45" fmla="*/ 901445 h 1056639"/>
                <a:gd name="T46" fmla="*/ 832583 w 1056639"/>
                <a:gd name="T47" fmla="*/ 959509 h 1056639"/>
                <a:gd name="T48" fmla="*/ 754413 w 1056639"/>
                <a:gd name="T49" fmla="*/ 1005279 h 1056639"/>
                <a:gd name="T50" fmla="*/ 668429 w 1056639"/>
                <a:gd name="T51" fmla="*/ 1037265 h 1056639"/>
                <a:gd name="T52" fmla="*/ 576123 w 1056639"/>
                <a:gd name="T53" fmla="*/ 1053973 h 1056639"/>
                <a:gd name="T54" fmla="*/ 480008 w 1056639"/>
                <a:gd name="T55" fmla="*/ 1053973 h 1056639"/>
                <a:gd name="T56" fmla="*/ 387702 w 1056639"/>
                <a:gd name="T57" fmla="*/ 1037265 h 1056639"/>
                <a:gd name="T58" fmla="*/ 301718 w 1056639"/>
                <a:gd name="T59" fmla="*/ 1005279 h 1056639"/>
                <a:gd name="T60" fmla="*/ 223548 w 1056639"/>
                <a:gd name="T61" fmla="*/ 959509 h 1056639"/>
                <a:gd name="T62" fmla="*/ 154686 w 1056639"/>
                <a:gd name="T63" fmla="*/ 901445 h 1056639"/>
                <a:gd name="T64" fmla="*/ 96622 w 1056639"/>
                <a:gd name="T65" fmla="*/ 832583 h 1056639"/>
                <a:gd name="T66" fmla="*/ 50852 w 1056639"/>
                <a:gd name="T67" fmla="*/ 754413 h 1056639"/>
                <a:gd name="T68" fmla="*/ 18866 w 1056639"/>
                <a:gd name="T69" fmla="*/ 668429 h 1056639"/>
                <a:gd name="T70" fmla="*/ 2158 w 1056639"/>
                <a:gd name="T71" fmla="*/ 576123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639" h="1056639">
                  <a:moveTo>
                    <a:pt x="0" y="528065"/>
                  </a:moveTo>
                  <a:lnTo>
                    <a:pt x="2158" y="480008"/>
                  </a:lnTo>
                  <a:lnTo>
                    <a:pt x="8509" y="433158"/>
                  </a:lnTo>
                  <a:lnTo>
                    <a:pt x="18866" y="387702"/>
                  </a:lnTo>
                  <a:lnTo>
                    <a:pt x="33042" y="343827"/>
                  </a:lnTo>
                  <a:lnTo>
                    <a:pt x="50852" y="301718"/>
                  </a:lnTo>
                  <a:lnTo>
                    <a:pt x="72107" y="261563"/>
                  </a:lnTo>
                  <a:lnTo>
                    <a:pt x="96622" y="223548"/>
                  </a:lnTo>
                  <a:lnTo>
                    <a:pt x="124211" y="187860"/>
                  </a:lnTo>
                  <a:lnTo>
                    <a:pt x="154686" y="154685"/>
                  </a:lnTo>
                  <a:lnTo>
                    <a:pt x="187860" y="124211"/>
                  </a:lnTo>
                  <a:lnTo>
                    <a:pt x="223548" y="96622"/>
                  </a:lnTo>
                  <a:lnTo>
                    <a:pt x="261563" y="72107"/>
                  </a:lnTo>
                  <a:lnTo>
                    <a:pt x="301718" y="50852"/>
                  </a:lnTo>
                  <a:lnTo>
                    <a:pt x="343827" y="33042"/>
                  </a:lnTo>
                  <a:lnTo>
                    <a:pt x="387702" y="18866"/>
                  </a:lnTo>
                  <a:lnTo>
                    <a:pt x="433158" y="8509"/>
                  </a:lnTo>
                  <a:lnTo>
                    <a:pt x="480008" y="2158"/>
                  </a:lnTo>
                  <a:lnTo>
                    <a:pt x="528066" y="0"/>
                  </a:lnTo>
                  <a:lnTo>
                    <a:pt x="576123" y="2158"/>
                  </a:lnTo>
                  <a:lnTo>
                    <a:pt x="622973" y="8509"/>
                  </a:lnTo>
                  <a:lnTo>
                    <a:pt x="668429" y="18866"/>
                  </a:lnTo>
                  <a:lnTo>
                    <a:pt x="712304" y="33042"/>
                  </a:lnTo>
                  <a:lnTo>
                    <a:pt x="754413" y="50852"/>
                  </a:lnTo>
                  <a:lnTo>
                    <a:pt x="794568" y="72107"/>
                  </a:lnTo>
                  <a:lnTo>
                    <a:pt x="832583" y="96622"/>
                  </a:lnTo>
                  <a:lnTo>
                    <a:pt x="868271" y="124211"/>
                  </a:lnTo>
                  <a:lnTo>
                    <a:pt x="901445" y="154685"/>
                  </a:lnTo>
                  <a:lnTo>
                    <a:pt x="931920" y="187860"/>
                  </a:lnTo>
                  <a:lnTo>
                    <a:pt x="959509" y="223548"/>
                  </a:lnTo>
                  <a:lnTo>
                    <a:pt x="984024" y="261563"/>
                  </a:lnTo>
                  <a:lnTo>
                    <a:pt x="1005279" y="301718"/>
                  </a:lnTo>
                  <a:lnTo>
                    <a:pt x="1023089" y="343827"/>
                  </a:lnTo>
                  <a:lnTo>
                    <a:pt x="1037265" y="387702"/>
                  </a:lnTo>
                  <a:lnTo>
                    <a:pt x="1047622" y="433158"/>
                  </a:lnTo>
                  <a:lnTo>
                    <a:pt x="1053973" y="480008"/>
                  </a:lnTo>
                  <a:lnTo>
                    <a:pt x="1056132" y="528065"/>
                  </a:lnTo>
                  <a:lnTo>
                    <a:pt x="1053973" y="576123"/>
                  </a:lnTo>
                  <a:lnTo>
                    <a:pt x="1047622" y="622973"/>
                  </a:lnTo>
                  <a:lnTo>
                    <a:pt x="1037265" y="668429"/>
                  </a:lnTo>
                  <a:lnTo>
                    <a:pt x="1023089" y="712304"/>
                  </a:lnTo>
                  <a:lnTo>
                    <a:pt x="1005279" y="754413"/>
                  </a:lnTo>
                  <a:lnTo>
                    <a:pt x="984024" y="794568"/>
                  </a:lnTo>
                  <a:lnTo>
                    <a:pt x="959509" y="832583"/>
                  </a:lnTo>
                  <a:lnTo>
                    <a:pt x="931920" y="868271"/>
                  </a:lnTo>
                  <a:lnTo>
                    <a:pt x="901445" y="901445"/>
                  </a:lnTo>
                  <a:lnTo>
                    <a:pt x="868271" y="931920"/>
                  </a:lnTo>
                  <a:lnTo>
                    <a:pt x="832583" y="959509"/>
                  </a:lnTo>
                  <a:lnTo>
                    <a:pt x="794568" y="984024"/>
                  </a:lnTo>
                  <a:lnTo>
                    <a:pt x="754413" y="1005279"/>
                  </a:lnTo>
                  <a:lnTo>
                    <a:pt x="712304" y="1023089"/>
                  </a:lnTo>
                  <a:lnTo>
                    <a:pt x="668429" y="1037265"/>
                  </a:lnTo>
                  <a:lnTo>
                    <a:pt x="622973" y="1047622"/>
                  </a:lnTo>
                  <a:lnTo>
                    <a:pt x="576123" y="1053973"/>
                  </a:lnTo>
                  <a:lnTo>
                    <a:pt x="528066" y="1056131"/>
                  </a:lnTo>
                  <a:lnTo>
                    <a:pt x="480008" y="1053973"/>
                  </a:lnTo>
                  <a:lnTo>
                    <a:pt x="433158" y="1047622"/>
                  </a:lnTo>
                  <a:lnTo>
                    <a:pt x="387702" y="1037265"/>
                  </a:lnTo>
                  <a:lnTo>
                    <a:pt x="343827" y="1023089"/>
                  </a:lnTo>
                  <a:lnTo>
                    <a:pt x="301718" y="1005279"/>
                  </a:lnTo>
                  <a:lnTo>
                    <a:pt x="261563" y="984024"/>
                  </a:lnTo>
                  <a:lnTo>
                    <a:pt x="223548" y="959509"/>
                  </a:lnTo>
                  <a:lnTo>
                    <a:pt x="187860" y="931920"/>
                  </a:lnTo>
                  <a:lnTo>
                    <a:pt x="154686" y="901445"/>
                  </a:lnTo>
                  <a:lnTo>
                    <a:pt x="124211" y="868271"/>
                  </a:lnTo>
                  <a:lnTo>
                    <a:pt x="96622" y="832583"/>
                  </a:lnTo>
                  <a:lnTo>
                    <a:pt x="72107" y="794568"/>
                  </a:lnTo>
                  <a:lnTo>
                    <a:pt x="50852" y="754413"/>
                  </a:lnTo>
                  <a:lnTo>
                    <a:pt x="33042" y="712304"/>
                  </a:lnTo>
                  <a:lnTo>
                    <a:pt x="18866" y="668429"/>
                  </a:lnTo>
                  <a:lnTo>
                    <a:pt x="8509" y="622973"/>
                  </a:lnTo>
                  <a:lnTo>
                    <a:pt x="2158" y="576123"/>
                  </a:lnTo>
                  <a:lnTo>
                    <a:pt x="0" y="528065"/>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4826" name="object 20">
            <a:extLst>
              <a:ext uri="{FF2B5EF4-FFF2-40B4-BE49-F238E27FC236}">
                <a16:creationId xmlns:a16="http://schemas.microsoft.com/office/drawing/2014/main" id="{4E2505A1-0778-4AD8-8D89-28A38542A3B2}"/>
              </a:ext>
            </a:extLst>
          </p:cNvPr>
          <p:cNvGrpSpPr>
            <a:grpSpLocks/>
          </p:cNvGrpSpPr>
          <p:nvPr/>
        </p:nvGrpSpPr>
        <p:grpSpPr bwMode="auto">
          <a:xfrm>
            <a:off x="4576763" y="4551363"/>
            <a:ext cx="1116012" cy="1112837"/>
            <a:chOff x="4576953" y="4551045"/>
            <a:chExt cx="1115060" cy="1113790"/>
          </a:xfrm>
        </p:grpSpPr>
        <p:sp>
          <p:nvSpPr>
            <p:cNvPr id="34857" name="object 21">
              <a:extLst>
                <a:ext uri="{FF2B5EF4-FFF2-40B4-BE49-F238E27FC236}">
                  <a16:creationId xmlns:a16="http://schemas.microsoft.com/office/drawing/2014/main" id="{A1FE7772-8BA9-4E9B-A553-B1E6CD92131E}"/>
                </a:ext>
              </a:extLst>
            </p:cNvPr>
            <p:cNvSpPr>
              <a:spLocks/>
            </p:cNvSpPr>
            <p:nvPr/>
          </p:nvSpPr>
          <p:spPr bwMode="auto">
            <a:xfrm>
              <a:off x="4605528" y="4579620"/>
              <a:ext cx="1057910" cy="1056640"/>
            </a:xfrm>
            <a:custGeom>
              <a:avLst/>
              <a:gdLst>
                <a:gd name="T0" fmla="*/ 480688 w 1057910"/>
                <a:gd name="T1" fmla="*/ 2158 h 1056639"/>
                <a:gd name="T2" fmla="*/ 388231 w 1057910"/>
                <a:gd name="T3" fmla="*/ 18866 h 1056639"/>
                <a:gd name="T4" fmla="*/ 302116 w 1057910"/>
                <a:gd name="T5" fmla="*/ 50852 h 1056639"/>
                <a:gd name="T6" fmla="*/ 223833 w 1057910"/>
                <a:gd name="T7" fmla="*/ 96622 h 1056639"/>
                <a:gd name="T8" fmla="*/ 154876 w 1057910"/>
                <a:gd name="T9" fmla="*/ 154685 h 1056639"/>
                <a:gd name="T10" fmla="*/ 96738 w 1057910"/>
                <a:gd name="T11" fmla="*/ 223548 h 1056639"/>
                <a:gd name="T12" fmla="*/ 50911 w 1057910"/>
                <a:gd name="T13" fmla="*/ 301718 h 1056639"/>
                <a:gd name="T14" fmla="*/ 18887 w 1057910"/>
                <a:gd name="T15" fmla="*/ 387702 h 1056639"/>
                <a:gd name="T16" fmla="*/ 2160 w 1057910"/>
                <a:gd name="T17" fmla="*/ 480008 h 1056639"/>
                <a:gd name="T18" fmla="*/ 2160 w 1057910"/>
                <a:gd name="T19" fmla="*/ 576123 h 1056639"/>
                <a:gd name="T20" fmla="*/ 18887 w 1057910"/>
                <a:gd name="T21" fmla="*/ 668429 h 1056639"/>
                <a:gd name="T22" fmla="*/ 50911 w 1057910"/>
                <a:gd name="T23" fmla="*/ 754413 h 1056639"/>
                <a:gd name="T24" fmla="*/ 96738 w 1057910"/>
                <a:gd name="T25" fmla="*/ 832583 h 1056639"/>
                <a:gd name="T26" fmla="*/ 154876 w 1057910"/>
                <a:gd name="T27" fmla="*/ 901445 h 1056639"/>
                <a:gd name="T28" fmla="*/ 223833 w 1057910"/>
                <a:gd name="T29" fmla="*/ 959509 h 1056639"/>
                <a:gd name="T30" fmla="*/ 302116 w 1057910"/>
                <a:gd name="T31" fmla="*/ 1005279 h 1056639"/>
                <a:gd name="T32" fmla="*/ 388231 w 1057910"/>
                <a:gd name="T33" fmla="*/ 1037265 h 1056639"/>
                <a:gd name="T34" fmla="*/ 480688 w 1057910"/>
                <a:gd name="T35" fmla="*/ 1053973 h 1056639"/>
                <a:gd name="T36" fmla="*/ 576967 w 1057910"/>
                <a:gd name="T37" fmla="*/ 1053973 h 1056639"/>
                <a:gd name="T38" fmla="*/ 669424 w 1057910"/>
                <a:gd name="T39" fmla="*/ 1037265 h 1056639"/>
                <a:gd name="T40" fmla="*/ 755539 w 1057910"/>
                <a:gd name="T41" fmla="*/ 1005279 h 1056639"/>
                <a:gd name="T42" fmla="*/ 833822 w 1057910"/>
                <a:gd name="T43" fmla="*/ 959509 h 1056639"/>
                <a:gd name="T44" fmla="*/ 902779 w 1057910"/>
                <a:gd name="T45" fmla="*/ 901445 h 1056639"/>
                <a:gd name="T46" fmla="*/ 960917 w 1057910"/>
                <a:gd name="T47" fmla="*/ 832583 h 1056639"/>
                <a:gd name="T48" fmla="*/ 1006744 w 1057910"/>
                <a:gd name="T49" fmla="*/ 754413 h 1056639"/>
                <a:gd name="T50" fmla="*/ 1038768 w 1057910"/>
                <a:gd name="T51" fmla="*/ 668429 h 1056639"/>
                <a:gd name="T52" fmla="*/ 1055495 w 1057910"/>
                <a:gd name="T53" fmla="*/ 576123 h 1056639"/>
                <a:gd name="T54" fmla="*/ 1055495 w 1057910"/>
                <a:gd name="T55" fmla="*/ 480008 h 1056639"/>
                <a:gd name="T56" fmla="*/ 1038768 w 1057910"/>
                <a:gd name="T57" fmla="*/ 387702 h 1056639"/>
                <a:gd name="T58" fmla="*/ 1006744 w 1057910"/>
                <a:gd name="T59" fmla="*/ 301718 h 1056639"/>
                <a:gd name="T60" fmla="*/ 960917 w 1057910"/>
                <a:gd name="T61" fmla="*/ 223548 h 1056639"/>
                <a:gd name="T62" fmla="*/ 902779 w 1057910"/>
                <a:gd name="T63" fmla="*/ 154685 h 1056639"/>
                <a:gd name="T64" fmla="*/ 833822 w 1057910"/>
                <a:gd name="T65" fmla="*/ 96622 h 1056639"/>
                <a:gd name="T66" fmla="*/ 755539 w 1057910"/>
                <a:gd name="T67" fmla="*/ 50852 h 1056639"/>
                <a:gd name="T68" fmla="*/ 669424 w 1057910"/>
                <a:gd name="T69" fmla="*/ 18866 h 1056639"/>
                <a:gd name="T70" fmla="*/ 576967 w 1057910"/>
                <a:gd name="T71" fmla="*/ 2158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10" h="1056639">
                  <a:moveTo>
                    <a:pt x="528827" y="0"/>
                  </a:moveTo>
                  <a:lnTo>
                    <a:pt x="480688" y="2158"/>
                  </a:lnTo>
                  <a:lnTo>
                    <a:pt x="433760" y="8509"/>
                  </a:lnTo>
                  <a:lnTo>
                    <a:pt x="388231" y="18866"/>
                  </a:lnTo>
                  <a:lnTo>
                    <a:pt x="344288" y="33042"/>
                  </a:lnTo>
                  <a:lnTo>
                    <a:pt x="302116" y="50852"/>
                  </a:lnTo>
                  <a:lnTo>
                    <a:pt x="261902" y="72107"/>
                  </a:lnTo>
                  <a:lnTo>
                    <a:pt x="223833" y="96622"/>
                  </a:lnTo>
                  <a:lnTo>
                    <a:pt x="188095" y="124211"/>
                  </a:lnTo>
                  <a:lnTo>
                    <a:pt x="154876" y="154685"/>
                  </a:lnTo>
                  <a:lnTo>
                    <a:pt x="124361" y="187860"/>
                  </a:lnTo>
                  <a:lnTo>
                    <a:pt x="96738" y="223548"/>
                  </a:lnTo>
                  <a:lnTo>
                    <a:pt x="72192" y="261563"/>
                  </a:lnTo>
                  <a:lnTo>
                    <a:pt x="50911" y="301718"/>
                  </a:lnTo>
                  <a:lnTo>
                    <a:pt x="33080" y="343827"/>
                  </a:lnTo>
                  <a:lnTo>
                    <a:pt x="18887" y="387702"/>
                  </a:lnTo>
                  <a:lnTo>
                    <a:pt x="8518" y="433158"/>
                  </a:lnTo>
                  <a:lnTo>
                    <a:pt x="2160" y="480008"/>
                  </a:lnTo>
                  <a:lnTo>
                    <a:pt x="0" y="528065"/>
                  </a:lnTo>
                  <a:lnTo>
                    <a:pt x="2160" y="576123"/>
                  </a:lnTo>
                  <a:lnTo>
                    <a:pt x="8518" y="622973"/>
                  </a:lnTo>
                  <a:lnTo>
                    <a:pt x="18887" y="668429"/>
                  </a:lnTo>
                  <a:lnTo>
                    <a:pt x="33080" y="712304"/>
                  </a:lnTo>
                  <a:lnTo>
                    <a:pt x="50911" y="754413"/>
                  </a:lnTo>
                  <a:lnTo>
                    <a:pt x="72192" y="794568"/>
                  </a:lnTo>
                  <a:lnTo>
                    <a:pt x="96738" y="832583"/>
                  </a:lnTo>
                  <a:lnTo>
                    <a:pt x="124361" y="868271"/>
                  </a:lnTo>
                  <a:lnTo>
                    <a:pt x="154876" y="901445"/>
                  </a:lnTo>
                  <a:lnTo>
                    <a:pt x="188095" y="931920"/>
                  </a:lnTo>
                  <a:lnTo>
                    <a:pt x="223833" y="959509"/>
                  </a:lnTo>
                  <a:lnTo>
                    <a:pt x="261902" y="984024"/>
                  </a:lnTo>
                  <a:lnTo>
                    <a:pt x="302116" y="1005279"/>
                  </a:lnTo>
                  <a:lnTo>
                    <a:pt x="344288" y="1023089"/>
                  </a:lnTo>
                  <a:lnTo>
                    <a:pt x="388231" y="1037265"/>
                  </a:lnTo>
                  <a:lnTo>
                    <a:pt x="433760" y="1047622"/>
                  </a:lnTo>
                  <a:lnTo>
                    <a:pt x="480688" y="1053973"/>
                  </a:lnTo>
                  <a:lnTo>
                    <a:pt x="528827" y="1056131"/>
                  </a:lnTo>
                  <a:lnTo>
                    <a:pt x="576967" y="1053973"/>
                  </a:lnTo>
                  <a:lnTo>
                    <a:pt x="623895" y="1047622"/>
                  </a:lnTo>
                  <a:lnTo>
                    <a:pt x="669424" y="1037265"/>
                  </a:lnTo>
                  <a:lnTo>
                    <a:pt x="713367" y="1023089"/>
                  </a:lnTo>
                  <a:lnTo>
                    <a:pt x="755539" y="1005279"/>
                  </a:lnTo>
                  <a:lnTo>
                    <a:pt x="795753" y="984024"/>
                  </a:lnTo>
                  <a:lnTo>
                    <a:pt x="833822" y="959509"/>
                  </a:lnTo>
                  <a:lnTo>
                    <a:pt x="869560" y="931920"/>
                  </a:lnTo>
                  <a:lnTo>
                    <a:pt x="902779" y="901445"/>
                  </a:lnTo>
                  <a:lnTo>
                    <a:pt x="933294" y="868271"/>
                  </a:lnTo>
                  <a:lnTo>
                    <a:pt x="960917" y="832583"/>
                  </a:lnTo>
                  <a:lnTo>
                    <a:pt x="985463" y="794568"/>
                  </a:lnTo>
                  <a:lnTo>
                    <a:pt x="1006744" y="754413"/>
                  </a:lnTo>
                  <a:lnTo>
                    <a:pt x="1024575" y="712304"/>
                  </a:lnTo>
                  <a:lnTo>
                    <a:pt x="1038768" y="668429"/>
                  </a:lnTo>
                  <a:lnTo>
                    <a:pt x="1049137" y="622973"/>
                  </a:lnTo>
                  <a:lnTo>
                    <a:pt x="1055495" y="576123"/>
                  </a:lnTo>
                  <a:lnTo>
                    <a:pt x="1057656" y="528065"/>
                  </a:lnTo>
                  <a:lnTo>
                    <a:pt x="1055495" y="480008"/>
                  </a:lnTo>
                  <a:lnTo>
                    <a:pt x="1049137" y="433158"/>
                  </a:lnTo>
                  <a:lnTo>
                    <a:pt x="1038768" y="387702"/>
                  </a:lnTo>
                  <a:lnTo>
                    <a:pt x="1024575" y="343827"/>
                  </a:lnTo>
                  <a:lnTo>
                    <a:pt x="1006744" y="301718"/>
                  </a:lnTo>
                  <a:lnTo>
                    <a:pt x="985463" y="261563"/>
                  </a:lnTo>
                  <a:lnTo>
                    <a:pt x="960917" y="223548"/>
                  </a:lnTo>
                  <a:lnTo>
                    <a:pt x="933294" y="187860"/>
                  </a:lnTo>
                  <a:lnTo>
                    <a:pt x="902779" y="154685"/>
                  </a:lnTo>
                  <a:lnTo>
                    <a:pt x="869560" y="124211"/>
                  </a:lnTo>
                  <a:lnTo>
                    <a:pt x="833822" y="96622"/>
                  </a:lnTo>
                  <a:lnTo>
                    <a:pt x="795753" y="72107"/>
                  </a:lnTo>
                  <a:lnTo>
                    <a:pt x="755539" y="50852"/>
                  </a:lnTo>
                  <a:lnTo>
                    <a:pt x="713367" y="33042"/>
                  </a:lnTo>
                  <a:lnTo>
                    <a:pt x="669424" y="18866"/>
                  </a:lnTo>
                  <a:lnTo>
                    <a:pt x="623895" y="8509"/>
                  </a:lnTo>
                  <a:lnTo>
                    <a:pt x="576967" y="2158"/>
                  </a:lnTo>
                  <a:lnTo>
                    <a:pt x="5288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4858" name="object 22">
              <a:extLst>
                <a:ext uri="{FF2B5EF4-FFF2-40B4-BE49-F238E27FC236}">
                  <a16:creationId xmlns:a16="http://schemas.microsoft.com/office/drawing/2014/main" id="{48B6D9B6-B23F-4B12-831C-A036B289699D}"/>
                </a:ext>
              </a:extLst>
            </p:cNvPr>
            <p:cNvSpPr>
              <a:spLocks/>
            </p:cNvSpPr>
            <p:nvPr/>
          </p:nvSpPr>
          <p:spPr bwMode="auto">
            <a:xfrm>
              <a:off x="4605528" y="4579620"/>
              <a:ext cx="1057910" cy="1056640"/>
            </a:xfrm>
            <a:custGeom>
              <a:avLst/>
              <a:gdLst>
                <a:gd name="T0" fmla="*/ 2160 w 1057910"/>
                <a:gd name="T1" fmla="*/ 480008 h 1056639"/>
                <a:gd name="T2" fmla="*/ 18887 w 1057910"/>
                <a:gd name="T3" fmla="*/ 387702 h 1056639"/>
                <a:gd name="T4" fmla="*/ 50911 w 1057910"/>
                <a:gd name="T5" fmla="*/ 301718 h 1056639"/>
                <a:gd name="T6" fmla="*/ 96738 w 1057910"/>
                <a:gd name="T7" fmla="*/ 223548 h 1056639"/>
                <a:gd name="T8" fmla="*/ 154876 w 1057910"/>
                <a:gd name="T9" fmla="*/ 154685 h 1056639"/>
                <a:gd name="T10" fmla="*/ 223833 w 1057910"/>
                <a:gd name="T11" fmla="*/ 96622 h 1056639"/>
                <a:gd name="T12" fmla="*/ 302116 w 1057910"/>
                <a:gd name="T13" fmla="*/ 50852 h 1056639"/>
                <a:gd name="T14" fmla="*/ 388231 w 1057910"/>
                <a:gd name="T15" fmla="*/ 18866 h 1056639"/>
                <a:gd name="T16" fmla="*/ 480688 w 1057910"/>
                <a:gd name="T17" fmla="*/ 2158 h 1056639"/>
                <a:gd name="T18" fmla="*/ 576967 w 1057910"/>
                <a:gd name="T19" fmla="*/ 2158 h 1056639"/>
                <a:gd name="T20" fmla="*/ 669424 w 1057910"/>
                <a:gd name="T21" fmla="*/ 18866 h 1056639"/>
                <a:gd name="T22" fmla="*/ 755539 w 1057910"/>
                <a:gd name="T23" fmla="*/ 50852 h 1056639"/>
                <a:gd name="T24" fmla="*/ 833822 w 1057910"/>
                <a:gd name="T25" fmla="*/ 96622 h 1056639"/>
                <a:gd name="T26" fmla="*/ 902779 w 1057910"/>
                <a:gd name="T27" fmla="*/ 154685 h 1056639"/>
                <a:gd name="T28" fmla="*/ 960917 w 1057910"/>
                <a:gd name="T29" fmla="*/ 223548 h 1056639"/>
                <a:gd name="T30" fmla="*/ 1006744 w 1057910"/>
                <a:gd name="T31" fmla="*/ 301718 h 1056639"/>
                <a:gd name="T32" fmla="*/ 1038768 w 1057910"/>
                <a:gd name="T33" fmla="*/ 387702 h 1056639"/>
                <a:gd name="T34" fmla="*/ 1055495 w 1057910"/>
                <a:gd name="T35" fmla="*/ 480008 h 1056639"/>
                <a:gd name="T36" fmla="*/ 1055495 w 1057910"/>
                <a:gd name="T37" fmla="*/ 576123 h 1056639"/>
                <a:gd name="T38" fmla="*/ 1038768 w 1057910"/>
                <a:gd name="T39" fmla="*/ 668429 h 1056639"/>
                <a:gd name="T40" fmla="*/ 1006744 w 1057910"/>
                <a:gd name="T41" fmla="*/ 754413 h 1056639"/>
                <a:gd name="T42" fmla="*/ 960917 w 1057910"/>
                <a:gd name="T43" fmla="*/ 832583 h 1056639"/>
                <a:gd name="T44" fmla="*/ 902779 w 1057910"/>
                <a:gd name="T45" fmla="*/ 901445 h 1056639"/>
                <a:gd name="T46" fmla="*/ 833822 w 1057910"/>
                <a:gd name="T47" fmla="*/ 959509 h 1056639"/>
                <a:gd name="T48" fmla="*/ 755539 w 1057910"/>
                <a:gd name="T49" fmla="*/ 1005279 h 1056639"/>
                <a:gd name="T50" fmla="*/ 669424 w 1057910"/>
                <a:gd name="T51" fmla="*/ 1037265 h 1056639"/>
                <a:gd name="T52" fmla="*/ 576967 w 1057910"/>
                <a:gd name="T53" fmla="*/ 1053973 h 1056639"/>
                <a:gd name="T54" fmla="*/ 480688 w 1057910"/>
                <a:gd name="T55" fmla="*/ 1053973 h 1056639"/>
                <a:gd name="T56" fmla="*/ 388231 w 1057910"/>
                <a:gd name="T57" fmla="*/ 1037265 h 1056639"/>
                <a:gd name="T58" fmla="*/ 302116 w 1057910"/>
                <a:gd name="T59" fmla="*/ 1005279 h 1056639"/>
                <a:gd name="T60" fmla="*/ 223833 w 1057910"/>
                <a:gd name="T61" fmla="*/ 959509 h 1056639"/>
                <a:gd name="T62" fmla="*/ 154876 w 1057910"/>
                <a:gd name="T63" fmla="*/ 901445 h 1056639"/>
                <a:gd name="T64" fmla="*/ 96738 w 1057910"/>
                <a:gd name="T65" fmla="*/ 832583 h 1056639"/>
                <a:gd name="T66" fmla="*/ 50911 w 1057910"/>
                <a:gd name="T67" fmla="*/ 754413 h 1056639"/>
                <a:gd name="T68" fmla="*/ 18887 w 1057910"/>
                <a:gd name="T69" fmla="*/ 668429 h 1056639"/>
                <a:gd name="T70" fmla="*/ 2160 w 1057910"/>
                <a:gd name="T71" fmla="*/ 576123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10" h="1056639">
                  <a:moveTo>
                    <a:pt x="0" y="528065"/>
                  </a:moveTo>
                  <a:lnTo>
                    <a:pt x="2160" y="480008"/>
                  </a:lnTo>
                  <a:lnTo>
                    <a:pt x="8518" y="433158"/>
                  </a:lnTo>
                  <a:lnTo>
                    <a:pt x="18887" y="387702"/>
                  </a:lnTo>
                  <a:lnTo>
                    <a:pt x="33080" y="343827"/>
                  </a:lnTo>
                  <a:lnTo>
                    <a:pt x="50911" y="301718"/>
                  </a:lnTo>
                  <a:lnTo>
                    <a:pt x="72192" y="261563"/>
                  </a:lnTo>
                  <a:lnTo>
                    <a:pt x="96738" y="223548"/>
                  </a:lnTo>
                  <a:lnTo>
                    <a:pt x="124361" y="187860"/>
                  </a:lnTo>
                  <a:lnTo>
                    <a:pt x="154876" y="154685"/>
                  </a:lnTo>
                  <a:lnTo>
                    <a:pt x="188095" y="124211"/>
                  </a:lnTo>
                  <a:lnTo>
                    <a:pt x="223833" y="96622"/>
                  </a:lnTo>
                  <a:lnTo>
                    <a:pt x="261902" y="72107"/>
                  </a:lnTo>
                  <a:lnTo>
                    <a:pt x="302116" y="50852"/>
                  </a:lnTo>
                  <a:lnTo>
                    <a:pt x="344288" y="33042"/>
                  </a:lnTo>
                  <a:lnTo>
                    <a:pt x="388231" y="18866"/>
                  </a:lnTo>
                  <a:lnTo>
                    <a:pt x="433760" y="8509"/>
                  </a:lnTo>
                  <a:lnTo>
                    <a:pt x="480688" y="2158"/>
                  </a:lnTo>
                  <a:lnTo>
                    <a:pt x="528827" y="0"/>
                  </a:lnTo>
                  <a:lnTo>
                    <a:pt x="576967" y="2158"/>
                  </a:lnTo>
                  <a:lnTo>
                    <a:pt x="623895" y="8509"/>
                  </a:lnTo>
                  <a:lnTo>
                    <a:pt x="669424" y="18866"/>
                  </a:lnTo>
                  <a:lnTo>
                    <a:pt x="713367" y="33042"/>
                  </a:lnTo>
                  <a:lnTo>
                    <a:pt x="755539" y="50852"/>
                  </a:lnTo>
                  <a:lnTo>
                    <a:pt x="795753" y="72107"/>
                  </a:lnTo>
                  <a:lnTo>
                    <a:pt x="833822" y="96622"/>
                  </a:lnTo>
                  <a:lnTo>
                    <a:pt x="869560" y="124211"/>
                  </a:lnTo>
                  <a:lnTo>
                    <a:pt x="902779" y="154685"/>
                  </a:lnTo>
                  <a:lnTo>
                    <a:pt x="933294" y="187860"/>
                  </a:lnTo>
                  <a:lnTo>
                    <a:pt x="960917" y="223548"/>
                  </a:lnTo>
                  <a:lnTo>
                    <a:pt x="985463" y="261563"/>
                  </a:lnTo>
                  <a:lnTo>
                    <a:pt x="1006744" y="301718"/>
                  </a:lnTo>
                  <a:lnTo>
                    <a:pt x="1024575" y="343827"/>
                  </a:lnTo>
                  <a:lnTo>
                    <a:pt x="1038768" y="387702"/>
                  </a:lnTo>
                  <a:lnTo>
                    <a:pt x="1049137" y="433158"/>
                  </a:lnTo>
                  <a:lnTo>
                    <a:pt x="1055495" y="480008"/>
                  </a:lnTo>
                  <a:lnTo>
                    <a:pt x="1057656" y="528065"/>
                  </a:lnTo>
                  <a:lnTo>
                    <a:pt x="1055495" y="576123"/>
                  </a:lnTo>
                  <a:lnTo>
                    <a:pt x="1049137" y="622973"/>
                  </a:lnTo>
                  <a:lnTo>
                    <a:pt x="1038768" y="668429"/>
                  </a:lnTo>
                  <a:lnTo>
                    <a:pt x="1024575" y="712304"/>
                  </a:lnTo>
                  <a:lnTo>
                    <a:pt x="1006744" y="754413"/>
                  </a:lnTo>
                  <a:lnTo>
                    <a:pt x="985463" y="794568"/>
                  </a:lnTo>
                  <a:lnTo>
                    <a:pt x="960917" y="832583"/>
                  </a:lnTo>
                  <a:lnTo>
                    <a:pt x="933294" y="868271"/>
                  </a:lnTo>
                  <a:lnTo>
                    <a:pt x="902779" y="901445"/>
                  </a:lnTo>
                  <a:lnTo>
                    <a:pt x="869560" y="931920"/>
                  </a:lnTo>
                  <a:lnTo>
                    <a:pt x="833822" y="959509"/>
                  </a:lnTo>
                  <a:lnTo>
                    <a:pt x="795753" y="984024"/>
                  </a:lnTo>
                  <a:lnTo>
                    <a:pt x="755539" y="1005279"/>
                  </a:lnTo>
                  <a:lnTo>
                    <a:pt x="713367" y="1023089"/>
                  </a:lnTo>
                  <a:lnTo>
                    <a:pt x="669424" y="1037265"/>
                  </a:lnTo>
                  <a:lnTo>
                    <a:pt x="623895" y="1047622"/>
                  </a:lnTo>
                  <a:lnTo>
                    <a:pt x="576967" y="1053973"/>
                  </a:lnTo>
                  <a:lnTo>
                    <a:pt x="528827" y="1056131"/>
                  </a:lnTo>
                  <a:lnTo>
                    <a:pt x="480688" y="1053973"/>
                  </a:lnTo>
                  <a:lnTo>
                    <a:pt x="433760" y="1047622"/>
                  </a:lnTo>
                  <a:lnTo>
                    <a:pt x="388231" y="1037265"/>
                  </a:lnTo>
                  <a:lnTo>
                    <a:pt x="344288" y="1023089"/>
                  </a:lnTo>
                  <a:lnTo>
                    <a:pt x="302116" y="1005279"/>
                  </a:lnTo>
                  <a:lnTo>
                    <a:pt x="261902" y="984024"/>
                  </a:lnTo>
                  <a:lnTo>
                    <a:pt x="223833" y="959509"/>
                  </a:lnTo>
                  <a:lnTo>
                    <a:pt x="188095" y="931920"/>
                  </a:lnTo>
                  <a:lnTo>
                    <a:pt x="154876" y="901445"/>
                  </a:lnTo>
                  <a:lnTo>
                    <a:pt x="124361" y="868271"/>
                  </a:lnTo>
                  <a:lnTo>
                    <a:pt x="96738" y="832583"/>
                  </a:lnTo>
                  <a:lnTo>
                    <a:pt x="72192" y="794568"/>
                  </a:lnTo>
                  <a:lnTo>
                    <a:pt x="50911" y="754413"/>
                  </a:lnTo>
                  <a:lnTo>
                    <a:pt x="33080" y="712304"/>
                  </a:lnTo>
                  <a:lnTo>
                    <a:pt x="18887" y="668429"/>
                  </a:lnTo>
                  <a:lnTo>
                    <a:pt x="8518" y="622973"/>
                  </a:lnTo>
                  <a:lnTo>
                    <a:pt x="2160" y="576123"/>
                  </a:lnTo>
                  <a:lnTo>
                    <a:pt x="0" y="528065"/>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4827" name="object 23">
            <a:extLst>
              <a:ext uri="{FF2B5EF4-FFF2-40B4-BE49-F238E27FC236}">
                <a16:creationId xmlns:a16="http://schemas.microsoft.com/office/drawing/2014/main" id="{68D1E6A7-8514-4C79-A8F7-353B2A8C73DD}"/>
              </a:ext>
            </a:extLst>
          </p:cNvPr>
          <p:cNvGrpSpPr>
            <a:grpSpLocks/>
          </p:cNvGrpSpPr>
          <p:nvPr/>
        </p:nvGrpSpPr>
        <p:grpSpPr bwMode="auto">
          <a:xfrm>
            <a:off x="6632575" y="4551363"/>
            <a:ext cx="1116013" cy="1112837"/>
            <a:chOff x="6632829" y="4551045"/>
            <a:chExt cx="1115060" cy="1113790"/>
          </a:xfrm>
        </p:grpSpPr>
        <p:sp>
          <p:nvSpPr>
            <p:cNvPr id="34855" name="object 24">
              <a:extLst>
                <a:ext uri="{FF2B5EF4-FFF2-40B4-BE49-F238E27FC236}">
                  <a16:creationId xmlns:a16="http://schemas.microsoft.com/office/drawing/2014/main" id="{08D91A5C-AD64-4AFA-8545-CEDCBBDF1611}"/>
                </a:ext>
              </a:extLst>
            </p:cNvPr>
            <p:cNvSpPr>
              <a:spLocks/>
            </p:cNvSpPr>
            <p:nvPr/>
          </p:nvSpPr>
          <p:spPr bwMode="auto">
            <a:xfrm>
              <a:off x="6661404" y="4579620"/>
              <a:ext cx="1057910" cy="1056640"/>
            </a:xfrm>
            <a:custGeom>
              <a:avLst/>
              <a:gdLst>
                <a:gd name="T0" fmla="*/ 480688 w 1057909"/>
                <a:gd name="T1" fmla="*/ 2158 h 1056639"/>
                <a:gd name="T2" fmla="*/ 388231 w 1057909"/>
                <a:gd name="T3" fmla="*/ 18866 h 1056639"/>
                <a:gd name="T4" fmla="*/ 302116 w 1057909"/>
                <a:gd name="T5" fmla="*/ 50852 h 1056639"/>
                <a:gd name="T6" fmla="*/ 223833 w 1057909"/>
                <a:gd name="T7" fmla="*/ 96622 h 1056639"/>
                <a:gd name="T8" fmla="*/ 154876 w 1057909"/>
                <a:gd name="T9" fmla="*/ 154685 h 1056639"/>
                <a:gd name="T10" fmla="*/ 96738 w 1057909"/>
                <a:gd name="T11" fmla="*/ 223548 h 1056639"/>
                <a:gd name="T12" fmla="*/ 50911 w 1057909"/>
                <a:gd name="T13" fmla="*/ 301718 h 1056639"/>
                <a:gd name="T14" fmla="*/ 18887 w 1057909"/>
                <a:gd name="T15" fmla="*/ 387702 h 1056639"/>
                <a:gd name="T16" fmla="*/ 2160 w 1057909"/>
                <a:gd name="T17" fmla="*/ 480008 h 1056639"/>
                <a:gd name="T18" fmla="*/ 2160 w 1057909"/>
                <a:gd name="T19" fmla="*/ 576123 h 1056639"/>
                <a:gd name="T20" fmla="*/ 18887 w 1057909"/>
                <a:gd name="T21" fmla="*/ 668429 h 1056639"/>
                <a:gd name="T22" fmla="*/ 50911 w 1057909"/>
                <a:gd name="T23" fmla="*/ 754413 h 1056639"/>
                <a:gd name="T24" fmla="*/ 96738 w 1057909"/>
                <a:gd name="T25" fmla="*/ 832583 h 1056639"/>
                <a:gd name="T26" fmla="*/ 154876 w 1057909"/>
                <a:gd name="T27" fmla="*/ 901445 h 1056639"/>
                <a:gd name="T28" fmla="*/ 223833 w 1057909"/>
                <a:gd name="T29" fmla="*/ 959509 h 1056639"/>
                <a:gd name="T30" fmla="*/ 302116 w 1057909"/>
                <a:gd name="T31" fmla="*/ 1005279 h 1056639"/>
                <a:gd name="T32" fmla="*/ 388231 w 1057909"/>
                <a:gd name="T33" fmla="*/ 1037265 h 1056639"/>
                <a:gd name="T34" fmla="*/ 480688 w 1057909"/>
                <a:gd name="T35" fmla="*/ 1053973 h 1056639"/>
                <a:gd name="T36" fmla="*/ 576967 w 1057909"/>
                <a:gd name="T37" fmla="*/ 1053973 h 1056639"/>
                <a:gd name="T38" fmla="*/ 669424 w 1057909"/>
                <a:gd name="T39" fmla="*/ 1037265 h 1056639"/>
                <a:gd name="T40" fmla="*/ 755539 w 1057909"/>
                <a:gd name="T41" fmla="*/ 1005279 h 1056639"/>
                <a:gd name="T42" fmla="*/ 833822 w 1057909"/>
                <a:gd name="T43" fmla="*/ 959509 h 1056639"/>
                <a:gd name="T44" fmla="*/ 902779 w 1057909"/>
                <a:gd name="T45" fmla="*/ 901445 h 1056639"/>
                <a:gd name="T46" fmla="*/ 960917 w 1057909"/>
                <a:gd name="T47" fmla="*/ 832583 h 1056639"/>
                <a:gd name="T48" fmla="*/ 1006744 w 1057909"/>
                <a:gd name="T49" fmla="*/ 754413 h 1056639"/>
                <a:gd name="T50" fmla="*/ 1038768 w 1057909"/>
                <a:gd name="T51" fmla="*/ 668429 h 1056639"/>
                <a:gd name="T52" fmla="*/ 1055495 w 1057909"/>
                <a:gd name="T53" fmla="*/ 576123 h 1056639"/>
                <a:gd name="T54" fmla="*/ 1055495 w 1057909"/>
                <a:gd name="T55" fmla="*/ 480008 h 1056639"/>
                <a:gd name="T56" fmla="*/ 1038768 w 1057909"/>
                <a:gd name="T57" fmla="*/ 387702 h 1056639"/>
                <a:gd name="T58" fmla="*/ 1006744 w 1057909"/>
                <a:gd name="T59" fmla="*/ 301718 h 1056639"/>
                <a:gd name="T60" fmla="*/ 960917 w 1057909"/>
                <a:gd name="T61" fmla="*/ 223548 h 1056639"/>
                <a:gd name="T62" fmla="*/ 902779 w 1057909"/>
                <a:gd name="T63" fmla="*/ 154685 h 1056639"/>
                <a:gd name="T64" fmla="*/ 833822 w 1057909"/>
                <a:gd name="T65" fmla="*/ 96622 h 1056639"/>
                <a:gd name="T66" fmla="*/ 755539 w 1057909"/>
                <a:gd name="T67" fmla="*/ 50852 h 1056639"/>
                <a:gd name="T68" fmla="*/ 669424 w 1057909"/>
                <a:gd name="T69" fmla="*/ 18866 h 1056639"/>
                <a:gd name="T70" fmla="*/ 576967 w 1057909"/>
                <a:gd name="T71" fmla="*/ 2158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09" h="1056639">
                  <a:moveTo>
                    <a:pt x="528827" y="0"/>
                  </a:moveTo>
                  <a:lnTo>
                    <a:pt x="480688" y="2158"/>
                  </a:lnTo>
                  <a:lnTo>
                    <a:pt x="433760" y="8509"/>
                  </a:lnTo>
                  <a:lnTo>
                    <a:pt x="388231" y="18866"/>
                  </a:lnTo>
                  <a:lnTo>
                    <a:pt x="344288" y="33042"/>
                  </a:lnTo>
                  <a:lnTo>
                    <a:pt x="302116" y="50852"/>
                  </a:lnTo>
                  <a:lnTo>
                    <a:pt x="261902" y="72107"/>
                  </a:lnTo>
                  <a:lnTo>
                    <a:pt x="223833" y="96622"/>
                  </a:lnTo>
                  <a:lnTo>
                    <a:pt x="188095" y="124211"/>
                  </a:lnTo>
                  <a:lnTo>
                    <a:pt x="154876" y="154685"/>
                  </a:lnTo>
                  <a:lnTo>
                    <a:pt x="124361" y="187860"/>
                  </a:lnTo>
                  <a:lnTo>
                    <a:pt x="96738" y="223548"/>
                  </a:lnTo>
                  <a:lnTo>
                    <a:pt x="72192" y="261563"/>
                  </a:lnTo>
                  <a:lnTo>
                    <a:pt x="50911" y="301718"/>
                  </a:lnTo>
                  <a:lnTo>
                    <a:pt x="33080" y="343827"/>
                  </a:lnTo>
                  <a:lnTo>
                    <a:pt x="18887" y="387702"/>
                  </a:lnTo>
                  <a:lnTo>
                    <a:pt x="8518" y="433158"/>
                  </a:lnTo>
                  <a:lnTo>
                    <a:pt x="2160" y="480008"/>
                  </a:lnTo>
                  <a:lnTo>
                    <a:pt x="0" y="528065"/>
                  </a:lnTo>
                  <a:lnTo>
                    <a:pt x="2160" y="576123"/>
                  </a:lnTo>
                  <a:lnTo>
                    <a:pt x="8518" y="622973"/>
                  </a:lnTo>
                  <a:lnTo>
                    <a:pt x="18887" y="668429"/>
                  </a:lnTo>
                  <a:lnTo>
                    <a:pt x="33080" y="712304"/>
                  </a:lnTo>
                  <a:lnTo>
                    <a:pt x="50911" y="754413"/>
                  </a:lnTo>
                  <a:lnTo>
                    <a:pt x="72192" y="794568"/>
                  </a:lnTo>
                  <a:lnTo>
                    <a:pt x="96738" y="832583"/>
                  </a:lnTo>
                  <a:lnTo>
                    <a:pt x="124361" y="868271"/>
                  </a:lnTo>
                  <a:lnTo>
                    <a:pt x="154876" y="901445"/>
                  </a:lnTo>
                  <a:lnTo>
                    <a:pt x="188095" y="931920"/>
                  </a:lnTo>
                  <a:lnTo>
                    <a:pt x="223833" y="959509"/>
                  </a:lnTo>
                  <a:lnTo>
                    <a:pt x="261902" y="984024"/>
                  </a:lnTo>
                  <a:lnTo>
                    <a:pt x="302116" y="1005279"/>
                  </a:lnTo>
                  <a:lnTo>
                    <a:pt x="344288" y="1023089"/>
                  </a:lnTo>
                  <a:lnTo>
                    <a:pt x="388231" y="1037265"/>
                  </a:lnTo>
                  <a:lnTo>
                    <a:pt x="433760" y="1047622"/>
                  </a:lnTo>
                  <a:lnTo>
                    <a:pt x="480688" y="1053973"/>
                  </a:lnTo>
                  <a:lnTo>
                    <a:pt x="528827" y="1056131"/>
                  </a:lnTo>
                  <a:lnTo>
                    <a:pt x="576967" y="1053973"/>
                  </a:lnTo>
                  <a:lnTo>
                    <a:pt x="623895" y="1047622"/>
                  </a:lnTo>
                  <a:lnTo>
                    <a:pt x="669424" y="1037265"/>
                  </a:lnTo>
                  <a:lnTo>
                    <a:pt x="713367" y="1023089"/>
                  </a:lnTo>
                  <a:lnTo>
                    <a:pt x="755539" y="1005279"/>
                  </a:lnTo>
                  <a:lnTo>
                    <a:pt x="795753" y="984024"/>
                  </a:lnTo>
                  <a:lnTo>
                    <a:pt x="833822" y="959509"/>
                  </a:lnTo>
                  <a:lnTo>
                    <a:pt x="869560" y="931920"/>
                  </a:lnTo>
                  <a:lnTo>
                    <a:pt x="902779" y="901445"/>
                  </a:lnTo>
                  <a:lnTo>
                    <a:pt x="933294" y="868271"/>
                  </a:lnTo>
                  <a:lnTo>
                    <a:pt x="960917" y="832583"/>
                  </a:lnTo>
                  <a:lnTo>
                    <a:pt x="985463" y="794568"/>
                  </a:lnTo>
                  <a:lnTo>
                    <a:pt x="1006744" y="754413"/>
                  </a:lnTo>
                  <a:lnTo>
                    <a:pt x="1024575" y="712304"/>
                  </a:lnTo>
                  <a:lnTo>
                    <a:pt x="1038768" y="668429"/>
                  </a:lnTo>
                  <a:lnTo>
                    <a:pt x="1049137" y="622973"/>
                  </a:lnTo>
                  <a:lnTo>
                    <a:pt x="1055495" y="576123"/>
                  </a:lnTo>
                  <a:lnTo>
                    <a:pt x="1057655" y="528065"/>
                  </a:lnTo>
                  <a:lnTo>
                    <a:pt x="1055495" y="480008"/>
                  </a:lnTo>
                  <a:lnTo>
                    <a:pt x="1049137" y="433158"/>
                  </a:lnTo>
                  <a:lnTo>
                    <a:pt x="1038768" y="387702"/>
                  </a:lnTo>
                  <a:lnTo>
                    <a:pt x="1024575" y="343827"/>
                  </a:lnTo>
                  <a:lnTo>
                    <a:pt x="1006744" y="301718"/>
                  </a:lnTo>
                  <a:lnTo>
                    <a:pt x="985463" y="261563"/>
                  </a:lnTo>
                  <a:lnTo>
                    <a:pt x="960917" y="223548"/>
                  </a:lnTo>
                  <a:lnTo>
                    <a:pt x="933294" y="187860"/>
                  </a:lnTo>
                  <a:lnTo>
                    <a:pt x="902779" y="154685"/>
                  </a:lnTo>
                  <a:lnTo>
                    <a:pt x="869560" y="124211"/>
                  </a:lnTo>
                  <a:lnTo>
                    <a:pt x="833822" y="96622"/>
                  </a:lnTo>
                  <a:lnTo>
                    <a:pt x="795753" y="72107"/>
                  </a:lnTo>
                  <a:lnTo>
                    <a:pt x="755539" y="50852"/>
                  </a:lnTo>
                  <a:lnTo>
                    <a:pt x="713367" y="33042"/>
                  </a:lnTo>
                  <a:lnTo>
                    <a:pt x="669424" y="18866"/>
                  </a:lnTo>
                  <a:lnTo>
                    <a:pt x="623895" y="8509"/>
                  </a:lnTo>
                  <a:lnTo>
                    <a:pt x="576967" y="2158"/>
                  </a:lnTo>
                  <a:lnTo>
                    <a:pt x="5288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4856" name="object 25">
              <a:extLst>
                <a:ext uri="{FF2B5EF4-FFF2-40B4-BE49-F238E27FC236}">
                  <a16:creationId xmlns:a16="http://schemas.microsoft.com/office/drawing/2014/main" id="{1897DA3F-3EE1-42F1-AB82-4F9E56B66A4F}"/>
                </a:ext>
              </a:extLst>
            </p:cNvPr>
            <p:cNvSpPr>
              <a:spLocks/>
            </p:cNvSpPr>
            <p:nvPr/>
          </p:nvSpPr>
          <p:spPr bwMode="auto">
            <a:xfrm>
              <a:off x="6661404" y="4579620"/>
              <a:ext cx="1057910" cy="1056640"/>
            </a:xfrm>
            <a:custGeom>
              <a:avLst/>
              <a:gdLst>
                <a:gd name="T0" fmla="*/ 2160 w 1057909"/>
                <a:gd name="T1" fmla="*/ 480008 h 1056639"/>
                <a:gd name="T2" fmla="*/ 18887 w 1057909"/>
                <a:gd name="T3" fmla="*/ 387702 h 1056639"/>
                <a:gd name="T4" fmla="*/ 50911 w 1057909"/>
                <a:gd name="T5" fmla="*/ 301718 h 1056639"/>
                <a:gd name="T6" fmla="*/ 96738 w 1057909"/>
                <a:gd name="T7" fmla="*/ 223548 h 1056639"/>
                <a:gd name="T8" fmla="*/ 154876 w 1057909"/>
                <a:gd name="T9" fmla="*/ 154685 h 1056639"/>
                <a:gd name="T10" fmla="*/ 223833 w 1057909"/>
                <a:gd name="T11" fmla="*/ 96622 h 1056639"/>
                <a:gd name="T12" fmla="*/ 302116 w 1057909"/>
                <a:gd name="T13" fmla="*/ 50852 h 1056639"/>
                <a:gd name="T14" fmla="*/ 388231 w 1057909"/>
                <a:gd name="T15" fmla="*/ 18866 h 1056639"/>
                <a:gd name="T16" fmla="*/ 480688 w 1057909"/>
                <a:gd name="T17" fmla="*/ 2158 h 1056639"/>
                <a:gd name="T18" fmla="*/ 576967 w 1057909"/>
                <a:gd name="T19" fmla="*/ 2158 h 1056639"/>
                <a:gd name="T20" fmla="*/ 669424 w 1057909"/>
                <a:gd name="T21" fmla="*/ 18866 h 1056639"/>
                <a:gd name="T22" fmla="*/ 755539 w 1057909"/>
                <a:gd name="T23" fmla="*/ 50852 h 1056639"/>
                <a:gd name="T24" fmla="*/ 833822 w 1057909"/>
                <a:gd name="T25" fmla="*/ 96622 h 1056639"/>
                <a:gd name="T26" fmla="*/ 902779 w 1057909"/>
                <a:gd name="T27" fmla="*/ 154685 h 1056639"/>
                <a:gd name="T28" fmla="*/ 960917 w 1057909"/>
                <a:gd name="T29" fmla="*/ 223548 h 1056639"/>
                <a:gd name="T30" fmla="*/ 1006744 w 1057909"/>
                <a:gd name="T31" fmla="*/ 301718 h 1056639"/>
                <a:gd name="T32" fmla="*/ 1038768 w 1057909"/>
                <a:gd name="T33" fmla="*/ 387702 h 1056639"/>
                <a:gd name="T34" fmla="*/ 1055495 w 1057909"/>
                <a:gd name="T35" fmla="*/ 480008 h 1056639"/>
                <a:gd name="T36" fmla="*/ 1055495 w 1057909"/>
                <a:gd name="T37" fmla="*/ 576123 h 1056639"/>
                <a:gd name="T38" fmla="*/ 1038768 w 1057909"/>
                <a:gd name="T39" fmla="*/ 668429 h 1056639"/>
                <a:gd name="T40" fmla="*/ 1006744 w 1057909"/>
                <a:gd name="T41" fmla="*/ 754413 h 1056639"/>
                <a:gd name="T42" fmla="*/ 960917 w 1057909"/>
                <a:gd name="T43" fmla="*/ 832583 h 1056639"/>
                <a:gd name="T44" fmla="*/ 902779 w 1057909"/>
                <a:gd name="T45" fmla="*/ 901445 h 1056639"/>
                <a:gd name="T46" fmla="*/ 833822 w 1057909"/>
                <a:gd name="T47" fmla="*/ 959509 h 1056639"/>
                <a:gd name="T48" fmla="*/ 755539 w 1057909"/>
                <a:gd name="T49" fmla="*/ 1005279 h 1056639"/>
                <a:gd name="T50" fmla="*/ 669424 w 1057909"/>
                <a:gd name="T51" fmla="*/ 1037265 h 1056639"/>
                <a:gd name="T52" fmla="*/ 576967 w 1057909"/>
                <a:gd name="T53" fmla="*/ 1053973 h 1056639"/>
                <a:gd name="T54" fmla="*/ 480688 w 1057909"/>
                <a:gd name="T55" fmla="*/ 1053973 h 1056639"/>
                <a:gd name="T56" fmla="*/ 388231 w 1057909"/>
                <a:gd name="T57" fmla="*/ 1037265 h 1056639"/>
                <a:gd name="T58" fmla="*/ 302116 w 1057909"/>
                <a:gd name="T59" fmla="*/ 1005279 h 1056639"/>
                <a:gd name="T60" fmla="*/ 223833 w 1057909"/>
                <a:gd name="T61" fmla="*/ 959509 h 1056639"/>
                <a:gd name="T62" fmla="*/ 154876 w 1057909"/>
                <a:gd name="T63" fmla="*/ 901445 h 1056639"/>
                <a:gd name="T64" fmla="*/ 96738 w 1057909"/>
                <a:gd name="T65" fmla="*/ 832583 h 1056639"/>
                <a:gd name="T66" fmla="*/ 50911 w 1057909"/>
                <a:gd name="T67" fmla="*/ 754413 h 1056639"/>
                <a:gd name="T68" fmla="*/ 18887 w 1057909"/>
                <a:gd name="T69" fmla="*/ 668429 h 1056639"/>
                <a:gd name="T70" fmla="*/ 2160 w 1057909"/>
                <a:gd name="T71" fmla="*/ 576123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09" h="1056639">
                  <a:moveTo>
                    <a:pt x="0" y="528065"/>
                  </a:moveTo>
                  <a:lnTo>
                    <a:pt x="2160" y="480008"/>
                  </a:lnTo>
                  <a:lnTo>
                    <a:pt x="8518" y="433158"/>
                  </a:lnTo>
                  <a:lnTo>
                    <a:pt x="18887" y="387702"/>
                  </a:lnTo>
                  <a:lnTo>
                    <a:pt x="33080" y="343827"/>
                  </a:lnTo>
                  <a:lnTo>
                    <a:pt x="50911" y="301718"/>
                  </a:lnTo>
                  <a:lnTo>
                    <a:pt x="72192" y="261563"/>
                  </a:lnTo>
                  <a:lnTo>
                    <a:pt x="96738" y="223548"/>
                  </a:lnTo>
                  <a:lnTo>
                    <a:pt x="124361" y="187860"/>
                  </a:lnTo>
                  <a:lnTo>
                    <a:pt x="154876" y="154685"/>
                  </a:lnTo>
                  <a:lnTo>
                    <a:pt x="188095" y="124211"/>
                  </a:lnTo>
                  <a:lnTo>
                    <a:pt x="223833" y="96622"/>
                  </a:lnTo>
                  <a:lnTo>
                    <a:pt x="261902" y="72107"/>
                  </a:lnTo>
                  <a:lnTo>
                    <a:pt x="302116" y="50852"/>
                  </a:lnTo>
                  <a:lnTo>
                    <a:pt x="344288" y="33042"/>
                  </a:lnTo>
                  <a:lnTo>
                    <a:pt x="388231" y="18866"/>
                  </a:lnTo>
                  <a:lnTo>
                    <a:pt x="433760" y="8509"/>
                  </a:lnTo>
                  <a:lnTo>
                    <a:pt x="480688" y="2158"/>
                  </a:lnTo>
                  <a:lnTo>
                    <a:pt x="528827" y="0"/>
                  </a:lnTo>
                  <a:lnTo>
                    <a:pt x="576967" y="2158"/>
                  </a:lnTo>
                  <a:lnTo>
                    <a:pt x="623895" y="8509"/>
                  </a:lnTo>
                  <a:lnTo>
                    <a:pt x="669424" y="18866"/>
                  </a:lnTo>
                  <a:lnTo>
                    <a:pt x="713367" y="33042"/>
                  </a:lnTo>
                  <a:lnTo>
                    <a:pt x="755539" y="50852"/>
                  </a:lnTo>
                  <a:lnTo>
                    <a:pt x="795753" y="72107"/>
                  </a:lnTo>
                  <a:lnTo>
                    <a:pt x="833822" y="96622"/>
                  </a:lnTo>
                  <a:lnTo>
                    <a:pt x="869560" y="124211"/>
                  </a:lnTo>
                  <a:lnTo>
                    <a:pt x="902779" y="154685"/>
                  </a:lnTo>
                  <a:lnTo>
                    <a:pt x="933294" y="187860"/>
                  </a:lnTo>
                  <a:lnTo>
                    <a:pt x="960917" y="223548"/>
                  </a:lnTo>
                  <a:lnTo>
                    <a:pt x="985463" y="261563"/>
                  </a:lnTo>
                  <a:lnTo>
                    <a:pt x="1006744" y="301718"/>
                  </a:lnTo>
                  <a:lnTo>
                    <a:pt x="1024575" y="343827"/>
                  </a:lnTo>
                  <a:lnTo>
                    <a:pt x="1038768" y="387702"/>
                  </a:lnTo>
                  <a:lnTo>
                    <a:pt x="1049137" y="433158"/>
                  </a:lnTo>
                  <a:lnTo>
                    <a:pt x="1055495" y="480008"/>
                  </a:lnTo>
                  <a:lnTo>
                    <a:pt x="1057655" y="528065"/>
                  </a:lnTo>
                  <a:lnTo>
                    <a:pt x="1055495" y="576123"/>
                  </a:lnTo>
                  <a:lnTo>
                    <a:pt x="1049137" y="622973"/>
                  </a:lnTo>
                  <a:lnTo>
                    <a:pt x="1038768" y="668429"/>
                  </a:lnTo>
                  <a:lnTo>
                    <a:pt x="1024575" y="712304"/>
                  </a:lnTo>
                  <a:lnTo>
                    <a:pt x="1006744" y="754413"/>
                  </a:lnTo>
                  <a:lnTo>
                    <a:pt x="985463" y="794568"/>
                  </a:lnTo>
                  <a:lnTo>
                    <a:pt x="960917" y="832583"/>
                  </a:lnTo>
                  <a:lnTo>
                    <a:pt x="933294" y="868271"/>
                  </a:lnTo>
                  <a:lnTo>
                    <a:pt x="902779" y="901445"/>
                  </a:lnTo>
                  <a:lnTo>
                    <a:pt x="869560" y="931920"/>
                  </a:lnTo>
                  <a:lnTo>
                    <a:pt x="833822" y="959509"/>
                  </a:lnTo>
                  <a:lnTo>
                    <a:pt x="795753" y="984024"/>
                  </a:lnTo>
                  <a:lnTo>
                    <a:pt x="755539" y="1005279"/>
                  </a:lnTo>
                  <a:lnTo>
                    <a:pt x="713367" y="1023089"/>
                  </a:lnTo>
                  <a:lnTo>
                    <a:pt x="669424" y="1037265"/>
                  </a:lnTo>
                  <a:lnTo>
                    <a:pt x="623895" y="1047622"/>
                  </a:lnTo>
                  <a:lnTo>
                    <a:pt x="576967" y="1053973"/>
                  </a:lnTo>
                  <a:lnTo>
                    <a:pt x="528827" y="1056131"/>
                  </a:lnTo>
                  <a:lnTo>
                    <a:pt x="480688" y="1053973"/>
                  </a:lnTo>
                  <a:lnTo>
                    <a:pt x="433760" y="1047622"/>
                  </a:lnTo>
                  <a:lnTo>
                    <a:pt x="388231" y="1037265"/>
                  </a:lnTo>
                  <a:lnTo>
                    <a:pt x="344288" y="1023089"/>
                  </a:lnTo>
                  <a:lnTo>
                    <a:pt x="302116" y="1005279"/>
                  </a:lnTo>
                  <a:lnTo>
                    <a:pt x="261902" y="984024"/>
                  </a:lnTo>
                  <a:lnTo>
                    <a:pt x="223833" y="959509"/>
                  </a:lnTo>
                  <a:lnTo>
                    <a:pt x="188095" y="931920"/>
                  </a:lnTo>
                  <a:lnTo>
                    <a:pt x="154876" y="901445"/>
                  </a:lnTo>
                  <a:lnTo>
                    <a:pt x="124361" y="868271"/>
                  </a:lnTo>
                  <a:lnTo>
                    <a:pt x="96738" y="832583"/>
                  </a:lnTo>
                  <a:lnTo>
                    <a:pt x="72192" y="794568"/>
                  </a:lnTo>
                  <a:lnTo>
                    <a:pt x="50911" y="754413"/>
                  </a:lnTo>
                  <a:lnTo>
                    <a:pt x="33080" y="712304"/>
                  </a:lnTo>
                  <a:lnTo>
                    <a:pt x="18887" y="668429"/>
                  </a:lnTo>
                  <a:lnTo>
                    <a:pt x="8518" y="622973"/>
                  </a:lnTo>
                  <a:lnTo>
                    <a:pt x="2160" y="576123"/>
                  </a:lnTo>
                  <a:lnTo>
                    <a:pt x="0" y="528065"/>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4828" name="object 26">
            <a:extLst>
              <a:ext uri="{FF2B5EF4-FFF2-40B4-BE49-F238E27FC236}">
                <a16:creationId xmlns:a16="http://schemas.microsoft.com/office/drawing/2014/main" id="{06FDF60A-8938-4E57-AC15-9DB24DDCF4D6}"/>
              </a:ext>
            </a:extLst>
          </p:cNvPr>
          <p:cNvGrpSpPr>
            <a:grpSpLocks/>
          </p:cNvGrpSpPr>
          <p:nvPr/>
        </p:nvGrpSpPr>
        <p:grpSpPr bwMode="auto">
          <a:xfrm>
            <a:off x="8604250" y="4551363"/>
            <a:ext cx="1114425" cy="1112837"/>
            <a:chOff x="8604884" y="4551045"/>
            <a:chExt cx="1113790" cy="1113790"/>
          </a:xfrm>
        </p:grpSpPr>
        <p:sp>
          <p:nvSpPr>
            <p:cNvPr id="34853" name="object 27">
              <a:extLst>
                <a:ext uri="{FF2B5EF4-FFF2-40B4-BE49-F238E27FC236}">
                  <a16:creationId xmlns:a16="http://schemas.microsoft.com/office/drawing/2014/main" id="{D1C9A8E8-4841-4650-A468-F1F882C80EC4}"/>
                </a:ext>
              </a:extLst>
            </p:cNvPr>
            <p:cNvSpPr>
              <a:spLocks/>
            </p:cNvSpPr>
            <p:nvPr/>
          </p:nvSpPr>
          <p:spPr bwMode="auto">
            <a:xfrm>
              <a:off x="8633459" y="4579620"/>
              <a:ext cx="1056640" cy="1056640"/>
            </a:xfrm>
            <a:custGeom>
              <a:avLst/>
              <a:gdLst>
                <a:gd name="T0" fmla="*/ 480008 w 1056640"/>
                <a:gd name="T1" fmla="*/ 2158 h 1056639"/>
                <a:gd name="T2" fmla="*/ 387702 w 1056640"/>
                <a:gd name="T3" fmla="*/ 18866 h 1056639"/>
                <a:gd name="T4" fmla="*/ 301718 w 1056640"/>
                <a:gd name="T5" fmla="*/ 50852 h 1056639"/>
                <a:gd name="T6" fmla="*/ 223548 w 1056640"/>
                <a:gd name="T7" fmla="*/ 96622 h 1056639"/>
                <a:gd name="T8" fmla="*/ 154685 w 1056640"/>
                <a:gd name="T9" fmla="*/ 154685 h 1056639"/>
                <a:gd name="T10" fmla="*/ 96622 w 1056640"/>
                <a:gd name="T11" fmla="*/ 223548 h 1056639"/>
                <a:gd name="T12" fmla="*/ 50852 w 1056640"/>
                <a:gd name="T13" fmla="*/ 301718 h 1056639"/>
                <a:gd name="T14" fmla="*/ 18866 w 1056640"/>
                <a:gd name="T15" fmla="*/ 387702 h 1056639"/>
                <a:gd name="T16" fmla="*/ 2158 w 1056640"/>
                <a:gd name="T17" fmla="*/ 480008 h 1056639"/>
                <a:gd name="T18" fmla="*/ 2158 w 1056640"/>
                <a:gd name="T19" fmla="*/ 576123 h 1056639"/>
                <a:gd name="T20" fmla="*/ 18866 w 1056640"/>
                <a:gd name="T21" fmla="*/ 668429 h 1056639"/>
                <a:gd name="T22" fmla="*/ 50852 w 1056640"/>
                <a:gd name="T23" fmla="*/ 754413 h 1056639"/>
                <a:gd name="T24" fmla="*/ 96622 w 1056640"/>
                <a:gd name="T25" fmla="*/ 832583 h 1056639"/>
                <a:gd name="T26" fmla="*/ 154685 w 1056640"/>
                <a:gd name="T27" fmla="*/ 901445 h 1056639"/>
                <a:gd name="T28" fmla="*/ 223548 w 1056640"/>
                <a:gd name="T29" fmla="*/ 959509 h 1056639"/>
                <a:gd name="T30" fmla="*/ 301718 w 1056640"/>
                <a:gd name="T31" fmla="*/ 1005279 h 1056639"/>
                <a:gd name="T32" fmla="*/ 387702 w 1056640"/>
                <a:gd name="T33" fmla="*/ 1037265 h 1056639"/>
                <a:gd name="T34" fmla="*/ 480008 w 1056640"/>
                <a:gd name="T35" fmla="*/ 1053973 h 1056639"/>
                <a:gd name="T36" fmla="*/ 576123 w 1056640"/>
                <a:gd name="T37" fmla="*/ 1053973 h 1056639"/>
                <a:gd name="T38" fmla="*/ 668429 w 1056640"/>
                <a:gd name="T39" fmla="*/ 1037265 h 1056639"/>
                <a:gd name="T40" fmla="*/ 754413 w 1056640"/>
                <a:gd name="T41" fmla="*/ 1005279 h 1056639"/>
                <a:gd name="T42" fmla="*/ 832583 w 1056640"/>
                <a:gd name="T43" fmla="*/ 959509 h 1056639"/>
                <a:gd name="T44" fmla="*/ 901446 w 1056640"/>
                <a:gd name="T45" fmla="*/ 901445 h 1056639"/>
                <a:gd name="T46" fmla="*/ 959509 w 1056640"/>
                <a:gd name="T47" fmla="*/ 832583 h 1056639"/>
                <a:gd name="T48" fmla="*/ 1005279 w 1056640"/>
                <a:gd name="T49" fmla="*/ 754413 h 1056639"/>
                <a:gd name="T50" fmla="*/ 1037265 w 1056640"/>
                <a:gd name="T51" fmla="*/ 668429 h 1056639"/>
                <a:gd name="T52" fmla="*/ 1053973 w 1056640"/>
                <a:gd name="T53" fmla="*/ 576123 h 1056639"/>
                <a:gd name="T54" fmla="*/ 1053973 w 1056640"/>
                <a:gd name="T55" fmla="*/ 480008 h 1056639"/>
                <a:gd name="T56" fmla="*/ 1037265 w 1056640"/>
                <a:gd name="T57" fmla="*/ 387702 h 1056639"/>
                <a:gd name="T58" fmla="*/ 1005279 w 1056640"/>
                <a:gd name="T59" fmla="*/ 301718 h 1056639"/>
                <a:gd name="T60" fmla="*/ 959509 w 1056640"/>
                <a:gd name="T61" fmla="*/ 223548 h 1056639"/>
                <a:gd name="T62" fmla="*/ 901446 w 1056640"/>
                <a:gd name="T63" fmla="*/ 154685 h 1056639"/>
                <a:gd name="T64" fmla="*/ 832583 w 1056640"/>
                <a:gd name="T65" fmla="*/ 96622 h 1056639"/>
                <a:gd name="T66" fmla="*/ 754413 w 1056640"/>
                <a:gd name="T67" fmla="*/ 50852 h 1056639"/>
                <a:gd name="T68" fmla="*/ 668429 w 1056640"/>
                <a:gd name="T69" fmla="*/ 18866 h 1056639"/>
                <a:gd name="T70" fmla="*/ 576123 w 1056640"/>
                <a:gd name="T71" fmla="*/ 2158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640" h="1056639">
                  <a:moveTo>
                    <a:pt x="528066" y="0"/>
                  </a:moveTo>
                  <a:lnTo>
                    <a:pt x="480008" y="2158"/>
                  </a:lnTo>
                  <a:lnTo>
                    <a:pt x="433158" y="8509"/>
                  </a:lnTo>
                  <a:lnTo>
                    <a:pt x="387702" y="18866"/>
                  </a:lnTo>
                  <a:lnTo>
                    <a:pt x="343827" y="33042"/>
                  </a:lnTo>
                  <a:lnTo>
                    <a:pt x="301718" y="50852"/>
                  </a:lnTo>
                  <a:lnTo>
                    <a:pt x="261563" y="72107"/>
                  </a:lnTo>
                  <a:lnTo>
                    <a:pt x="223548" y="96622"/>
                  </a:lnTo>
                  <a:lnTo>
                    <a:pt x="187860" y="124211"/>
                  </a:lnTo>
                  <a:lnTo>
                    <a:pt x="154685" y="154685"/>
                  </a:lnTo>
                  <a:lnTo>
                    <a:pt x="124211" y="187860"/>
                  </a:lnTo>
                  <a:lnTo>
                    <a:pt x="96622" y="223548"/>
                  </a:lnTo>
                  <a:lnTo>
                    <a:pt x="72107" y="261563"/>
                  </a:lnTo>
                  <a:lnTo>
                    <a:pt x="50852" y="301718"/>
                  </a:lnTo>
                  <a:lnTo>
                    <a:pt x="33042" y="343827"/>
                  </a:lnTo>
                  <a:lnTo>
                    <a:pt x="18866" y="387702"/>
                  </a:lnTo>
                  <a:lnTo>
                    <a:pt x="8509" y="433158"/>
                  </a:lnTo>
                  <a:lnTo>
                    <a:pt x="2158" y="480008"/>
                  </a:lnTo>
                  <a:lnTo>
                    <a:pt x="0" y="528065"/>
                  </a:lnTo>
                  <a:lnTo>
                    <a:pt x="2158" y="576123"/>
                  </a:lnTo>
                  <a:lnTo>
                    <a:pt x="8509" y="622973"/>
                  </a:lnTo>
                  <a:lnTo>
                    <a:pt x="18866" y="668429"/>
                  </a:lnTo>
                  <a:lnTo>
                    <a:pt x="33042" y="712304"/>
                  </a:lnTo>
                  <a:lnTo>
                    <a:pt x="50852" y="754413"/>
                  </a:lnTo>
                  <a:lnTo>
                    <a:pt x="72107" y="794568"/>
                  </a:lnTo>
                  <a:lnTo>
                    <a:pt x="96622" y="832583"/>
                  </a:lnTo>
                  <a:lnTo>
                    <a:pt x="124211" y="868271"/>
                  </a:lnTo>
                  <a:lnTo>
                    <a:pt x="154685" y="901445"/>
                  </a:lnTo>
                  <a:lnTo>
                    <a:pt x="187860" y="931920"/>
                  </a:lnTo>
                  <a:lnTo>
                    <a:pt x="223548" y="959509"/>
                  </a:lnTo>
                  <a:lnTo>
                    <a:pt x="261563" y="984024"/>
                  </a:lnTo>
                  <a:lnTo>
                    <a:pt x="301718" y="1005279"/>
                  </a:lnTo>
                  <a:lnTo>
                    <a:pt x="343827" y="1023089"/>
                  </a:lnTo>
                  <a:lnTo>
                    <a:pt x="387702" y="1037265"/>
                  </a:lnTo>
                  <a:lnTo>
                    <a:pt x="433158" y="1047622"/>
                  </a:lnTo>
                  <a:lnTo>
                    <a:pt x="480008" y="1053973"/>
                  </a:lnTo>
                  <a:lnTo>
                    <a:pt x="528066" y="1056131"/>
                  </a:lnTo>
                  <a:lnTo>
                    <a:pt x="576123" y="1053973"/>
                  </a:lnTo>
                  <a:lnTo>
                    <a:pt x="622973" y="1047622"/>
                  </a:lnTo>
                  <a:lnTo>
                    <a:pt x="668429" y="1037265"/>
                  </a:lnTo>
                  <a:lnTo>
                    <a:pt x="712304" y="1023089"/>
                  </a:lnTo>
                  <a:lnTo>
                    <a:pt x="754413" y="1005279"/>
                  </a:lnTo>
                  <a:lnTo>
                    <a:pt x="794568" y="984024"/>
                  </a:lnTo>
                  <a:lnTo>
                    <a:pt x="832583" y="959509"/>
                  </a:lnTo>
                  <a:lnTo>
                    <a:pt x="868271" y="931920"/>
                  </a:lnTo>
                  <a:lnTo>
                    <a:pt x="901446" y="901445"/>
                  </a:lnTo>
                  <a:lnTo>
                    <a:pt x="931920" y="868271"/>
                  </a:lnTo>
                  <a:lnTo>
                    <a:pt x="959509" y="832583"/>
                  </a:lnTo>
                  <a:lnTo>
                    <a:pt x="984024" y="794568"/>
                  </a:lnTo>
                  <a:lnTo>
                    <a:pt x="1005279" y="754413"/>
                  </a:lnTo>
                  <a:lnTo>
                    <a:pt x="1023089" y="712304"/>
                  </a:lnTo>
                  <a:lnTo>
                    <a:pt x="1037265" y="668429"/>
                  </a:lnTo>
                  <a:lnTo>
                    <a:pt x="1047622" y="622973"/>
                  </a:lnTo>
                  <a:lnTo>
                    <a:pt x="1053973" y="576123"/>
                  </a:lnTo>
                  <a:lnTo>
                    <a:pt x="1056132" y="528065"/>
                  </a:lnTo>
                  <a:lnTo>
                    <a:pt x="1053973" y="480008"/>
                  </a:lnTo>
                  <a:lnTo>
                    <a:pt x="1047622" y="433158"/>
                  </a:lnTo>
                  <a:lnTo>
                    <a:pt x="1037265" y="387702"/>
                  </a:lnTo>
                  <a:lnTo>
                    <a:pt x="1023089" y="343827"/>
                  </a:lnTo>
                  <a:lnTo>
                    <a:pt x="1005279" y="301718"/>
                  </a:lnTo>
                  <a:lnTo>
                    <a:pt x="984024" y="261563"/>
                  </a:lnTo>
                  <a:lnTo>
                    <a:pt x="959509" y="223548"/>
                  </a:lnTo>
                  <a:lnTo>
                    <a:pt x="931920" y="187860"/>
                  </a:lnTo>
                  <a:lnTo>
                    <a:pt x="901446" y="154685"/>
                  </a:lnTo>
                  <a:lnTo>
                    <a:pt x="868271" y="124211"/>
                  </a:lnTo>
                  <a:lnTo>
                    <a:pt x="832583" y="96622"/>
                  </a:lnTo>
                  <a:lnTo>
                    <a:pt x="794568" y="72107"/>
                  </a:lnTo>
                  <a:lnTo>
                    <a:pt x="754413" y="50852"/>
                  </a:lnTo>
                  <a:lnTo>
                    <a:pt x="712304" y="33042"/>
                  </a:lnTo>
                  <a:lnTo>
                    <a:pt x="668429" y="18866"/>
                  </a:lnTo>
                  <a:lnTo>
                    <a:pt x="622973" y="8509"/>
                  </a:lnTo>
                  <a:lnTo>
                    <a:pt x="576123" y="2158"/>
                  </a:lnTo>
                  <a:lnTo>
                    <a:pt x="5280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4854" name="object 28">
              <a:extLst>
                <a:ext uri="{FF2B5EF4-FFF2-40B4-BE49-F238E27FC236}">
                  <a16:creationId xmlns:a16="http://schemas.microsoft.com/office/drawing/2014/main" id="{4044F91D-BB4D-42BB-A705-AAAF21B61096}"/>
                </a:ext>
              </a:extLst>
            </p:cNvPr>
            <p:cNvSpPr>
              <a:spLocks/>
            </p:cNvSpPr>
            <p:nvPr/>
          </p:nvSpPr>
          <p:spPr bwMode="auto">
            <a:xfrm>
              <a:off x="8633459" y="4579620"/>
              <a:ext cx="1056640" cy="1056640"/>
            </a:xfrm>
            <a:custGeom>
              <a:avLst/>
              <a:gdLst>
                <a:gd name="T0" fmla="*/ 2158 w 1056640"/>
                <a:gd name="T1" fmla="*/ 480008 h 1056639"/>
                <a:gd name="T2" fmla="*/ 18866 w 1056640"/>
                <a:gd name="T3" fmla="*/ 387702 h 1056639"/>
                <a:gd name="T4" fmla="*/ 50852 w 1056640"/>
                <a:gd name="T5" fmla="*/ 301718 h 1056639"/>
                <a:gd name="T6" fmla="*/ 96622 w 1056640"/>
                <a:gd name="T7" fmla="*/ 223548 h 1056639"/>
                <a:gd name="T8" fmla="*/ 154685 w 1056640"/>
                <a:gd name="T9" fmla="*/ 154685 h 1056639"/>
                <a:gd name="T10" fmla="*/ 223548 w 1056640"/>
                <a:gd name="T11" fmla="*/ 96622 h 1056639"/>
                <a:gd name="T12" fmla="*/ 301718 w 1056640"/>
                <a:gd name="T13" fmla="*/ 50852 h 1056639"/>
                <a:gd name="T14" fmla="*/ 387702 w 1056640"/>
                <a:gd name="T15" fmla="*/ 18866 h 1056639"/>
                <a:gd name="T16" fmla="*/ 480008 w 1056640"/>
                <a:gd name="T17" fmla="*/ 2158 h 1056639"/>
                <a:gd name="T18" fmla="*/ 576123 w 1056640"/>
                <a:gd name="T19" fmla="*/ 2158 h 1056639"/>
                <a:gd name="T20" fmla="*/ 668429 w 1056640"/>
                <a:gd name="T21" fmla="*/ 18866 h 1056639"/>
                <a:gd name="T22" fmla="*/ 754413 w 1056640"/>
                <a:gd name="T23" fmla="*/ 50852 h 1056639"/>
                <a:gd name="T24" fmla="*/ 832583 w 1056640"/>
                <a:gd name="T25" fmla="*/ 96622 h 1056639"/>
                <a:gd name="T26" fmla="*/ 901446 w 1056640"/>
                <a:gd name="T27" fmla="*/ 154685 h 1056639"/>
                <a:gd name="T28" fmla="*/ 959509 w 1056640"/>
                <a:gd name="T29" fmla="*/ 223548 h 1056639"/>
                <a:gd name="T30" fmla="*/ 1005279 w 1056640"/>
                <a:gd name="T31" fmla="*/ 301718 h 1056639"/>
                <a:gd name="T32" fmla="*/ 1037265 w 1056640"/>
                <a:gd name="T33" fmla="*/ 387702 h 1056639"/>
                <a:gd name="T34" fmla="*/ 1053973 w 1056640"/>
                <a:gd name="T35" fmla="*/ 480008 h 1056639"/>
                <a:gd name="T36" fmla="*/ 1053973 w 1056640"/>
                <a:gd name="T37" fmla="*/ 576123 h 1056639"/>
                <a:gd name="T38" fmla="*/ 1037265 w 1056640"/>
                <a:gd name="T39" fmla="*/ 668429 h 1056639"/>
                <a:gd name="T40" fmla="*/ 1005279 w 1056640"/>
                <a:gd name="T41" fmla="*/ 754413 h 1056639"/>
                <a:gd name="T42" fmla="*/ 959509 w 1056640"/>
                <a:gd name="T43" fmla="*/ 832583 h 1056639"/>
                <a:gd name="T44" fmla="*/ 901446 w 1056640"/>
                <a:gd name="T45" fmla="*/ 901445 h 1056639"/>
                <a:gd name="T46" fmla="*/ 832583 w 1056640"/>
                <a:gd name="T47" fmla="*/ 959509 h 1056639"/>
                <a:gd name="T48" fmla="*/ 754413 w 1056640"/>
                <a:gd name="T49" fmla="*/ 1005279 h 1056639"/>
                <a:gd name="T50" fmla="*/ 668429 w 1056640"/>
                <a:gd name="T51" fmla="*/ 1037265 h 1056639"/>
                <a:gd name="T52" fmla="*/ 576123 w 1056640"/>
                <a:gd name="T53" fmla="*/ 1053973 h 1056639"/>
                <a:gd name="T54" fmla="*/ 480008 w 1056640"/>
                <a:gd name="T55" fmla="*/ 1053973 h 1056639"/>
                <a:gd name="T56" fmla="*/ 387702 w 1056640"/>
                <a:gd name="T57" fmla="*/ 1037265 h 1056639"/>
                <a:gd name="T58" fmla="*/ 301718 w 1056640"/>
                <a:gd name="T59" fmla="*/ 1005279 h 1056639"/>
                <a:gd name="T60" fmla="*/ 223548 w 1056640"/>
                <a:gd name="T61" fmla="*/ 959509 h 1056639"/>
                <a:gd name="T62" fmla="*/ 154685 w 1056640"/>
                <a:gd name="T63" fmla="*/ 901445 h 1056639"/>
                <a:gd name="T64" fmla="*/ 96622 w 1056640"/>
                <a:gd name="T65" fmla="*/ 832583 h 1056639"/>
                <a:gd name="T66" fmla="*/ 50852 w 1056640"/>
                <a:gd name="T67" fmla="*/ 754413 h 1056639"/>
                <a:gd name="T68" fmla="*/ 18866 w 1056640"/>
                <a:gd name="T69" fmla="*/ 668429 h 1056639"/>
                <a:gd name="T70" fmla="*/ 2158 w 1056640"/>
                <a:gd name="T71" fmla="*/ 576123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640" h="1056639">
                  <a:moveTo>
                    <a:pt x="0" y="528065"/>
                  </a:moveTo>
                  <a:lnTo>
                    <a:pt x="2158" y="480008"/>
                  </a:lnTo>
                  <a:lnTo>
                    <a:pt x="8509" y="433158"/>
                  </a:lnTo>
                  <a:lnTo>
                    <a:pt x="18866" y="387702"/>
                  </a:lnTo>
                  <a:lnTo>
                    <a:pt x="33042" y="343827"/>
                  </a:lnTo>
                  <a:lnTo>
                    <a:pt x="50852" y="301718"/>
                  </a:lnTo>
                  <a:lnTo>
                    <a:pt x="72107" y="261563"/>
                  </a:lnTo>
                  <a:lnTo>
                    <a:pt x="96622" y="223548"/>
                  </a:lnTo>
                  <a:lnTo>
                    <a:pt x="124211" y="187860"/>
                  </a:lnTo>
                  <a:lnTo>
                    <a:pt x="154685" y="154685"/>
                  </a:lnTo>
                  <a:lnTo>
                    <a:pt x="187860" y="124211"/>
                  </a:lnTo>
                  <a:lnTo>
                    <a:pt x="223548" y="96622"/>
                  </a:lnTo>
                  <a:lnTo>
                    <a:pt x="261563" y="72107"/>
                  </a:lnTo>
                  <a:lnTo>
                    <a:pt x="301718" y="50852"/>
                  </a:lnTo>
                  <a:lnTo>
                    <a:pt x="343827" y="33042"/>
                  </a:lnTo>
                  <a:lnTo>
                    <a:pt x="387702" y="18866"/>
                  </a:lnTo>
                  <a:lnTo>
                    <a:pt x="433158" y="8509"/>
                  </a:lnTo>
                  <a:lnTo>
                    <a:pt x="480008" y="2158"/>
                  </a:lnTo>
                  <a:lnTo>
                    <a:pt x="528066" y="0"/>
                  </a:lnTo>
                  <a:lnTo>
                    <a:pt x="576123" y="2158"/>
                  </a:lnTo>
                  <a:lnTo>
                    <a:pt x="622973" y="8509"/>
                  </a:lnTo>
                  <a:lnTo>
                    <a:pt x="668429" y="18866"/>
                  </a:lnTo>
                  <a:lnTo>
                    <a:pt x="712304" y="33042"/>
                  </a:lnTo>
                  <a:lnTo>
                    <a:pt x="754413" y="50852"/>
                  </a:lnTo>
                  <a:lnTo>
                    <a:pt x="794568" y="72107"/>
                  </a:lnTo>
                  <a:lnTo>
                    <a:pt x="832583" y="96622"/>
                  </a:lnTo>
                  <a:lnTo>
                    <a:pt x="868271" y="124211"/>
                  </a:lnTo>
                  <a:lnTo>
                    <a:pt x="901446" y="154685"/>
                  </a:lnTo>
                  <a:lnTo>
                    <a:pt x="931920" y="187860"/>
                  </a:lnTo>
                  <a:lnTo>
                    <a:pt x="959509" y="223548"/>
                  </a:lnTo>
                  <a:lnTo>
                    <a:pt x="984024" y="261563"/>
                  </a:lnTo>
                  <a:lnTo>
                    <a:pt x="1005279" y="301718"/>
                  </a:lnTo>
                  <a:lnTo>
                    <a:pt x="1023089" y="343827"/>
                  </a:lnTo>
                  <a:lnTo>
                    <a:pt x="1037265" y="387702"/>
                  </a:lnTo>
                  <a:lnTo>
                    <a:pt x="1047622" y="433158"/>
                  </a:lnTo>
                  <a:lnTo>
                    <a:pt x="1053973" y="480008"/>
                  </a:lnTo>
                  <a:lnTo>
                    <a:pt x="1056132" y="528065"/>
                  </a:lnTo>
                  <a:lnTo>
                    <a:pt x="1053973" y="576123"/>
                  </a:lnTo>
                  <a:lnTo>
                    <a:pt x="1047622" y="622973"/>
                  </a:lnTo>
                  <a:lnTo>
                    <a:pt x="1037265" y="668429"/>
                  </a:lnTo>
                  <a:lnTo>
                    <a:pt x="1023089" y="712304"/>
                  </a:lnTo>
                  <a:lnTo>
                    <a:pt x="1005279" y="754413"/>
                  </a:lnTo>
                  <a:lnTo>
                    <a:pt x="984024" y="794568"/>
                  </a:lnTo>
                  <a:lnTo>
                    <a:pt x="959509" y="832583"/>
                  </a:lnTo>
                  <a:lnTo>
                    <a:pt x="931920" y="868271"/>
                  </a:lnTo>
                  <a:lnTo>
                    <a:pt x="901446" y="901445"/>
                  </a:lnTo>
                  <a:lnTo>
                    <a:pt x="868271" y="931920"/>
                  </a:lnTo>
                  <a:lnTo>
                    <a:pt x="832583" y="959509"/>
                  </a:lnTo>
                  <a:lnTo>
                    <a:pt x="794568" y="984024"/>
                  </a:lnTo>
                  <a:lnTo>
                    <a:pt x="754413" y="1005279"/>
                  </a:lnTo>
                  <a:lnTo>
                    <a:pt x="712304" y="1023089"/>
                  </a:lnTo>
                  <a:lnTo>
                    <a:pt x="668429" y="1037265"/>
                  </a:lnTo>
                  <a:lnTo>
                    <a:pt x="622973" y="1047622"/>
                  </a:lnTo>
                  <a:lnTo>
                    <a:pt x="576123" y="1053973"/>
                  </a:lnTo>
                  <a:lnTo>
                    <a:pt x="528066" y="1056131"/>
                  </a:lnTo>
                  <a:lnTo>
                    <a:pt x="480008" y="1053973"/>
                  </a:lnTo>
                  <a:lnTo>
                    <a:pt x="433158" y="1047622"/>
                  </a:lnTo>
                  <a:lnTo>
                    <a:pt x="387702" y="1037265"/>
                  </a:lnTo>
                  <a:lnTo>
                    <a:pt x="343827" y="1023089"/>
                  </a:lnTo>
                  <a:lnTo>
                    <a:pt x="301718" y="1005279"/>
                  </a:lnTo>
                  <a:lnTo>
                    <a:pt x="261563" y="984024"/>
                  </a:lnTo>
                  <a:lnTo>
                    <a:pt x="223548" y="959509"/>
                  </a:lnTo>
                  <a:lnTo>
                    <a:pt x="187860" y="931920"/>
                  </a:lnTo>
                  <a:lnTo>
                    <a:pt x="154685" y="901445"/>
                  </a:lnTo>
                  <a:lnTo>
                    <a:pt x="124211" y="868271"/>
                  </a:lnTo>
                  <a:lnTo>
                    <a:pt x="96622" y="832583"/>
                  </a:lnTo>
                  <a:lnTo>
                    <a:pt x="72107" y="794568"/>
                  </a:lnTo>
                  <a:lnTo>
                    <a:pt x="50852" y="754413"/>
                  </a:lnTo>
                  <a:lnTo>
                    <a:pt x="33042" y="712304"/>
                  </a:lnTo>
                  <a:lnTo>
                    <a:pt x="18866" y="668429"/>
                  </a:lnTo>
                  <a:lnTo>
                    <a:pt x="8509" y="622973"/>
                  </a:lnTo>
                  <a:lnTo>
                    <a:pt x="2158" y="576123"/>
                  </a:lnTo>
                  <a:lnTo>
                    <a:pt x="0" y="528065"/>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4829" name="object 29">
            <a:extLst>
              <a:ext uri="{FF2B5EF4-FFF2-40B4-BE49-F238E27FC236}">
                <a16:creationId xmlns:a16="http://schemas.microsoft.com/office/drawing/2014/main" id="{FBAA06A2-42A8-45DC-BC03-7511C3071549}"/>
              </a:ext>
            </a:extLst>
          </p:cNvPr>
          <p:cNvGrpSpPr>
            <a:grpSpLocks/>
          </p:cNvGrpSpPr>
          <p:nvPr/>
        </p:nvGrpSpPr>
        <p:grpSpPr bwMode="auto">
          <a:xfrm>
            <a:off x="10345738" y="4551363"/>
            <a:ext cx="1114425" cy="1112837"/>
            <a:chOff x="10345293" y="4551045"/>
            <a:chExt cx="1115060" cy="1113790"/>
          </a:xfrm>
        </p:grpSpPr>
        <p:sp>
          <p:nvSpPr>
            <p:cNvPr id="34851" name="object 30">
              <a:extLst>
                <a:ext uri="{FF2B5EF4-FFF2-40B4-BE49-F238E27FC236}">
                  <a16:creationId xmlns:a16="http://schemas.microsoft.com/office/drawing/2014/main" id="{33955959-7C69-4C4A-980B-C9DC22EB6038}"/>
                </a:ext>
              </a:extLst>
            </p:cNvPr>
            <p:cNvSpPr>
              <a:spLocks/>
            </p:cNvSpPr>
            <p:nvPr/>
          </p:nvSpPr>
          <p:spPr bwMode="auto">
            <a:xfrm>
              <a:off x="10373868" y="4579620"/>
              <a:ext cx="1057910" cy="1056640"/>
            </a:xfrm>
            <a:custGeom>
              <a:avLst/>
              <a:gdLst>
                <a:gd name="T0" fmla="*/ 480688 w 1057909"/>
                <a:gd name="T1" fmla="*/ 2158 h 1056639"/>
                <a:gd name="T2" fmla="*/ 388231 w 1057909"/>
                <a:gd name="T3" fmla="*/ 18866 h 1056639"/>
                <a:gd name="T4" fmla="*/ 302116 w 1057909"/>
                <a:gd name="T5" fmla="*/ 50852 h 1056639"/>
                <a:gd name="T6" fmla="*/ 223833 w 1057909"/>
                <a:gd name="T7" fmla="*/ 96622 h 1056639"/>
                <a:gd name="T8" fmla="*/ 154876 w 1057909"/>
                <a:gd name="T9" fmla="*/ 154685 h 1056639"/>
                <a:gd name="T10" fmla="*/ 96738 w 1057909"/>
                <a:gd name="T11" fmla="*/ 223548 h 1056639"/>
                <a:gd name="T12" fmla="*/ 50911 w 1057909"/>
                <a:gd name="T13" fmla="*/ 301718 h 1056639"/>
                <a:gd name="T14" fmla="*/ 18887 w 1057909"/>
                <a:gd name="T15" fmla="*/ 387702 h 1056639"/>
                <a:gd name="T16" fmla="*/ 2160 w 1057909"/>
                <a:gd name="T17" fmla="*/ 480008 h 1056639"/>
                <a:gd name="T18" fmla="*/ 2160 w 1057909"/>
                <a:gd name="T19" fmla="*/ 576123 h 1056639"/>
                <a:gd name="T20" fmla="*/ 18887 w 1057909"/>
                <a:gd name="T21" fmla="*/ 668429 h 1056639"/>
                <a:gd name="T22" fmla="*/ 50911 w 1057909"/>
                <a:gd name="T23" fmla="*/ 754413 h 1056639"/>
                <a:gd name="T24" fmla="*/ 96738 w 1057909"/>
                <a:gd name="T25" fmla="*/ 832583 h 1056639"/>
                <a:gd name="T26" fmla="*/ 154876 w 1057909"/>
                <a:gd name="T27" fmla="*/ 901445 h 1056639"/>
                <a:gd name="T28" fmla="*/ 223833 w 1057909"/>
                <a:gd name="T29" fmla="*/ 959509 h 1056639"/>
                <a:gd name="T30" fmla="*/ 302116 w 1057909"/>
                <a:gd name="T31" fmla="*/ 1005279 h 1056639"/>
                <a:gd name="T32" fmla="*/ 388231 w 1057909"/>
                <a:gd name="T33" fmla="*/ 1037265 h 1056639"/>
                <a:gd name="T34" fmla="*/ 480688 w 1057909"/>
                <a:gd name="T35" fmla="*/ 1053973 h 1056639"/>
                <a:gd name="T36" fmla="*/ 576967 w 1057909"/>
                <a:gd name="T37" fmla="*/ 1053973 h 1056639"/>
                <a:gd name="T38" fmla="*/ 669424 w 1057909"/>
                <a:gd name="T39" fmla="*/ 1037265 h 1056639"/>
                <a:gd name="T40" fmla="*/ 755539 w 1057909"/>
                <a:gd name="T41" fmla="*/ 1005279 h 1056639"/>
                <a:gd name="T42" fmla="*/ 833822 w 1057909"/>
                <a:gd name="T43" fmla="*/ 959509 h 1056639"/>
                <a:gd name="T44" fmla="*/ 902779 w 1057909"/>
                <a:gd name="T45" fmla="*/ 901445 h 1056639"/>
                <a:gd name="T46" fmla="*/ 960917 w 1057909"/>
                <a:gd name="T47" fmla="*/ 832583 h 1056639"/>
                <a:gd name="T48" fmla="*/ 1006744 w 1057909"/>
                <a:gd name="T49" fmla="*/ 754413 h 1056639"/>
                <a:gd name="T50" fmla="*/ 1038768 w 1057909"/>
                <a:gd name="T51" fmla="*/ 668429 h 1056639"/>
                <a:gd name="T52" fmla="*/ 1055495 w 1057909"/>
                <a:gd name="T53" fmla="*/ 576123 h 1056639"/>
                <a:gd name="T54" fmla="*/ 1055495 w 1057909"/>
                <a:gd name="T55" fmla="*/ 480008 h 1056639"/>
                <a:gd name="T56" fmla="*/ 1038768 w 1057909"/>
                <a:gd name="T57" fmla="*/ 387702 h 1056639"/>
                <a:gd name="T58" fmla="*/ 1006744 w 1057909"/>
                <a:gd name="T59" fmla="*/ 301718 h 1056639"/>
                <a:gd name="T60" fmla="*/ 960917 w 1057909"/>
                <a:gd name="T61" fmla="*/ 223548 h 1056639"/>
                <a:gd name="T62" fmla="*/ 902779 w 1057909"/>
                <a:gd name="T63" fmla="*/ 154685 h 1056639"/>
                <a:gd name="T64" fmla="*/ 833822 w 1057909"/>
                <a:gd name="T65" fmla="*/ 96622 h 1056639"/>
                <a:gd name="T66" fmla="*/ 755539 w 1057909"/>
                <a:gd name="T67" fmla="*/ 50852 h 1056639"/>
                <a:gd name="T68" fmla="*/ 669424 w 1057909"/>
                <a:gd name="T69" fmla="*/ 18866 h 1056639"/>
                <a:gd name="T70" fmla="*/ 576967 w 1057909"/>
                <a:gd name="T71" fmla="*/ 2158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09" h="1056639">
                  <a:moveTo>
                    <a:pt x="528827" y="0"/>
                  </a:moveTo>
                  <a:lnTo>
                    <a:pt x="480688" y="2158"/>
                  </a:lnTo>
                  <a:lnTo>
                    <a:pt x="433760" y="8509"/>
                  </a:lnTo>
                  <a:lnTo>
                    <a:pt x="388231" y="18866"/>
                  </a:lnTo>
                  <a:lnTo>
                    <a:pt x="344288" y="33042"/>
                  </a:lnTo>
                  <a:lnTo>
                    <a:pt x="302116" y="50852"/>
                  </a:lnTo>
                  <a:lnTo>
                    <a:pt x="261902" y="72107"/>
                  </a:lnTo>
                  <a:lnTo>
                    <a:pt x="223833" y="96622"/>
                  </a:lnTo>
                  <a:lnTo>
                    <a:pt x="188095" y="124211"/>
                  </a:lnTo>
                  <a:lnTo>
                    <a:pt x="154876" y="154685"/>
                  </a:lnTo>
                  <a:lnTo>
                    <a:pt x="124361" y="187860"/>
                  </a:lnTo>
                  <a:lnTo>
                    <a:pt x="96738" y="223548"/>
                  </a:lnTo>
                  <a:lnTo>
                    <a:pt x="72192" y="261563"/>
                  </a:lnTo>
                  <a:lnTo>
                    <a:pt x="50911" y="301718"/>
                  </a:lnTo>
                  <a:lnTo>
                    <a:pt x="33080" y="343827"/>
                  </a:lnTo>
                  <a:lnTo>
                    <a:pt x="18887" y="387702"/>
                  </a:lnTo>
                  <a:lnTo>
                    <a:pt x="8518" y="433158"/>
                  </a:lnTo>
                  <a:lnTo>
                    <a:pt x="2160" y="480008"/>
                  </a:lnTo>
                  <a:lnTo>
                    <a:pt x="0" y="528065"/>
                  </a:lnTo>
                  <a:lnTo>
                    <a:pt x="2160" y="576123"/>
                  </a:lnTo>
                  <a:lnTo>
                    <a:pt x="8518" y="622973"/>
                  </a:lnTo>
                  <a:lnTo>
                    <a:pt x="18887" y="668429"/>
                  </a:lnTo>
                  <a:lnTo>
                    <a:pt x="33080" y="712304"/>
                  </a:lnTo>
                  <a:lnTo>
                    <a:pt x="50911" y="754413"/>
                  </a:lnTo>
                  <a:lnTo>
                    <a:pt x="72192" y="794568"/>
                  </a:lnTo>
                  <a:lnTo>
                    <a:pt x="96738" y="832583"/>
                  </a:lnTo>
                  <a:lnTo>
                    <a:pt x="124361" y="868271"/>
                  </a:lnTo>
                  <a:lnTo>
                    <a:pt x="154876" y="901445"/>
                  </a:lnTo>
                  <a:lnTo>
                    <a:pt x="188095" y="931920"/>
                  </a:lnTo>
                  <a:lnTo>
                    <a:pt x="223833" y="959509"/>
                  </a:lnTo>
                  <a:lnTo>
                    <a:pt x="261902" y="984024"/>
                  </a:lnTo>
                  <a:lnTo>
                    <a:pt x="302116" y="1005279"/>
                  </a:lnTo>
                  <a:lnTo>
                    <a:pt x="344288" y="1023089"/>
                  </a:lnTo>
                  <a:lnTo>
                    <a:pt x="388231" y="1037265"/>
                  </a:lnTo>
                  <a:lnTo>
                    <a:pt x="433760" y="1047622"/>
                  </a:lnTo>
                  <a:lnTo>
                    <a:pt x="480688" y="1053973"/>
                  </a:lnTo>
                  <a:lnTo>
                    <a:pt x="528827" y="1056131"/>
                  </a:lnTo>
                  <a:lnTo>
                    <a:pt x="576967" y="1053973"/>
                  </a:lnTo>
                  <a:lnTo>
                    <a:pt x="623895" y="1047622"/>
                  </a:lnTo>
                  <a:lnTo>
                    <a:pt x="669424" y="1037265"/>
                  </a:lnTo>
                  <a:lnTo>
                    <a:pt x="713367" y="1023089"/>
                  </a:lnTo>
                  <a:lnTo>
                    <a:pt x="755539" y="1005279"/>
                  </a:lnTo>
                  <a:lnTo>
                    <a:pt x="795753" y="984024"/>
                  </a:lnTo>
                  <a:lnTo>
                    <a:pt x="833822" y="959509"/>
                  </a:lnTo>
                  <a:lnTo>
                    <a:pt x="869560" y="931920"/>
                  </a:lnTo>
                  <a:lnTo>
                    <a:pt x="902779" y="901445"/>
                  </a:lnTo>
                  <a:lnTo>
                    <a:pt x="933294" y="868271"/>
                  </a:lnTo>
                  <a:lnTo>
                    <a:pt x="960917" y="832583"/>
                  </a:lnTo>
                  <a:lnTo>
                    <a:pt x="985463" y="794568"/>
                  </a:lnTo>
                  <a:lnTo>
                    <a:pt x="1006744" y="754413"/>
                  </a:lnTo>
                  <a:lnTo>
                    <a:pt x="1024575" y="712304"/>
                  </a:lnTo>
                  <a:lnTo>
                    <a:pt x="1038768" y="668429"/>
                  </a:lnTo>
                  <a:lnTo>
                    <a:pt x="1049137" y="622973"/>
                  </a:lnTo>
                  <a:lnTo>
                    <a:pt x="1055495" y="576123"/>
                  </a:lnTo>
                  <a:lnTo>
                    <a:pt x="1057655" y="528065"/>
                  </a:lnTo>
                  <a:lnTo>
                    <a:pt x="1055495" y="480008"/>
                  </a:lnTo>
                  <a:lnTo>
                    <a:pt x="1049137" y="433158"/>
                  </a:lnTo>
                  <a:lnTo>
                    <a:pt x="1038768" y="387702"/>
                  </a:lnTo>
                  <a:lnTo>
                    <a:pt x="1024575" y="343827"/>
                  </a:lnTo>
                  <a:lnTo>
                    <a:pt x="1006744" y="301718"/>
                  </a:lnTo>
                  <a:lnTo>
                    <a:pt x="985463" y="261563"/>
                  </a:lnTo>
                  <a:lnTo>
                    <a:pt x="960917" y="223548"/>
                  </a:lnTo>
                  <a:lnTo>
                    <a:pt x="933294" y="187860"/>
                  </a:lnTo>
                  <a:lnTo>
                    <a:pt x="902779" y="154685"/>
                  </a:lnTo>
                  <a:lnTo>
                    <a:pt x="869560" y="124211"/>
                  </a:lnTo>
                  <a:lnTo>
                    <a:pt x="833822" y="96622"/>
                  </a:lnTo>
                  <a:lnTo>
                    <a:pt x="795753" y="72107"/>
                  </a:lnTo>
                  <a:lnTo>
                    <a:pt x="755539" y="50852"/>
                  </a:lnTo>
                  <a:lnTo>
                    <a:pt x="713367" y="33042"/>
                  </a:lnTo>
                  <a:lnTo>
                    <a:pt x="669424" y="18866"/>
                  </a:lnTo>
                  <a:lnTo>
                    <a:pt x="623895" y="8509"/>
                  </a:lnTo>
                  <a:lnTo>
                    <a:pt x="576967" y="2158"/>
                  </a:lnTo>
                  <a:lnTo>
                    <a:pt x="5288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4852" name="object 31">
              <a:extLst>
                <a:ext uri="{FF2B5EF4-FFF2-40B4-BE49-F238E27FC236}">
                  <a16:creationId xmlns:a16="http://schemas.microsoft.com/office/drawing/2014/main" id="{4837E47F-1E03-430E-8F9E-EEBA9B0F762C}"/>
                </a:ext>
              </a:extLst>
            </p:cNvPr>
            <p:cNvSpPr>
              <a:spLocks/>
            </p:cNvSpPr>
            <p:nvPr/>
          </p:nvSpPr>
          <p:spPr bwMode="auto">
            <a:xfrm>
              <a:off x="10373868" y="4579620"/>
              <a:ext cx="1057910" cy="1056640"/>
            </a:xfrm>
            <a:custGeom>
              <a:avLst/>
              <a:gdLst>
                <a:gd name="T0" fmla="*/ 2160 w 1057909"/>
                <a:gd name="T1" fmla="*/ 480008 h 1056639"/>
                <a:gd name="T2" fmla="*/ 18887 w 1057909"/>
                <a:gd name="T3" fmla="*/ 387702 h 1056639"/>
                <a:gd name="T4" fmla="*/ 50911 w 1057909"/>
                <a:gd name="T5" fmla="*/ 301718 h 1056639"/>
                <a:gd name="T6" fmla="*/ 96738 w 1057909"/>
                <a:gd name="T7" fmla="*/ 223548 h 1056639"/>
                <a:gd name="T8" fmla="*/ 154876 w 1057909"/>
                <a:gd name="T9" fmla="*/ 154685 h 1056639"/>
                <a:gd name="T10" fmla="*/ 223833 w 1057909"/>
                <a:gd name="T11" fmla="*/ 96622 h 1056639"/>
                <a:gd name="T12" fmla="*/ 302116 w 1057909"/>
                <a:gd name="T13" fmla="*/ 50852 h 1056639"/>
                <a:gd name="T14" fmla="*/ 388231 w 1057909"/>
                <a:gd name="T15" fmla="*/ 18866 h 1056639"/>
                <a:gd name="T16" fmla="*/ 480688 w 1057909"/>
                <a:gd name="T17" fmla="*/ 2158 h 1056639"/>
                <a:gd name="T18" fmla="*/ 576967 w 1057909"/>
                <a:gd name="T19" fmla="*/ 2158 h 1056639"/>
                <a:gd name="T20" fmla="*/ 669424 w 1057909"/>
                <a:gd name="T21" fmla="*/ 18866 h 1056639"/>
                <a:gd name="T22" fmla="*/ 755539 w 1057909"/>
                <a:gd name="T23" fmla="*/ 50852 h 1056639"/>
                <a:gd name="T24" fmla="*/ 833822 w 1057909"/>
                <a:gd name="T25" fmla="*/ 96622 h 1056639"/>
                <a:gd name="T26" fmla="*/ 902779 w 1057909"/>
                <a:gd name="T27" fmla="*/ 154685 h 1056639"/>
                <a:gd name="T28" fmla="*/ 960917 w 1057909"/>
                <a:gd name="T29" fmla="*/ 223548 h 1056639"/>
                <a:gd name="T30" fmla="*/ 1006744 w 1057909"/>
                <a:gd name="T31" fmla="*/ 301718 h 1056639"/>
                <a:gd name="T32" fmla="*/ 1038768 w 1057909"/>
                <a:gd name="T33" fmla="*/ 387702 h 1056639"/>
                <a:gd name="T34" fmla="*/ 1055495 w 1057909"/>
                <a:gd name="T35" fmla="*/ 480008 h 1056639"/>
                <a:gd name="T36" fmla="*/ 1055495 w 1057909"/>
                <a:gd name="T37" fmla="*/ 576123 h 1056639"/>
                <a:gd name="T38" fmla="*/ 1038768 w 1057909"/>
                <a:gd name="T39" fmla="*/ 668429 h 1056639"/>
                <a:gd name="T40" fmla="*/ 1006744 w 1057909"/>
                <a:gd name="T41" fmla="*/ 754413 h 1056639"/>
                <a:gd name="T42" fmla="*/ 960917 w 1057909"/>
                <a:gd name="T43" fmla="*/ 832583 h 1056639"/>
                <a:gd name="T44" fmla="*/ 902779 w 1057909"/>
                <a:gd name="T45" fmla="*/ 901445 h 1056639"/>
                <a:gd name="T46" fmla="*/ 833822 w 1057909"/>
                <a:gd name="T47" fmla="*/ 959509 h 1056639"/>
                <a:gd name="T48" fmla="*/ 755539 w 1057909"/>
                <a:gd name="T49" fmla="*/ 1005279 h 1056639"/>
                <a:gd name="T50" fmla="*/ 669424 w 1057909"/>
                <a:gd name="T51" fmla="*/ 1037265 h 1056639"/>
                <a:gd name="T52" fmla="*/ 576967 w 1057909"/>
                <a:gd name="T53" fmla="*/ 1053973 h 1056639"/>
                <a:gd name="T54" fmla="*/ 480688 w 1057909"/>
                <a:gd name="T55" fmla="*/ 1053973 h 1056639"/>
                <a:gd name="T56" fmla="*/ 388231 w 1057909"/>
                <a:gd name="T57" fmla="*/ 1037265 h 1056639"/>
                <a:gd name="T58" fmla="*/ 302116 w 1057909"/>
                <a:gd name="T59" fmla="*/ 1005279 h 1056639"/>
                <a:gd name="T60" fmla="*/ 223833 w 1057909"/>
                <a:gd name="T61" fmla="*/ 959509 h 1056639"/>
                <a:gd name="T62" fmla="*/ 154876 w 1057909"/>
                <a:gd name="T63" fmla="*/ 901445 h 1056639"/>
                <a:gd name="T64" fmla="*/ 96738 w 1057909"/>
                <a:gd name="T65" fmla="*/ 832583 h 1056639"/>
                <a:gd name="T66" fmla="*/ 50911 w 1057909"/>
                <a:gd name="T67" fmla="*/ 754413 h 1056639"/>
                <a:gd name="T68" fmla="*/ 18887 w 1057909"/>
                <a:gd name="T69" fmla="*/ 668429 h 1056639"/>
                <a:gd name="T70" fmla="*/ 2160 w 1057909"/>
                <a:gd name="T71" fmla="*/ 576123 h 105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09" h="1056639">
                  <a:moveTo>
                    <a:pt x="0" y="528065"/>
                  </a:moveTo>
                  <a:lnTo>
                    <a:pt x="2160" y="480008"/>
                  </a:lnTo>
                  <a:lnTo>
                    <a:pt x="8518" y="433158"/>
                  </a:lnTo>
                  <a:lnTo>
                    <a:pt x="18887" y="387702"/>
                  </a:lnTo>
                  <a:lnTo>
                    <a:pt x="33080" y="343827"/>
                  </a:lnTo>
                  <a:lnTo>
                    <a:pt x="50911" y="301718"/>
                  </a:lnTo>
                  <a:lnTo>
                    <a:pt x="72192" y="261563"/>
                  </a:lnTo>
                  <a:lnTo>
                    <a:pt x="96738" y="223548"/>
                  </a:lnTo>
                  <a:lnTo>
                    <a:pt x="124361" y="187860"/>
                  </a:lnTo>
                  <a:lnTo>
                    <a:pt x="154876" y="154685"/>
                  </a:lnTo>
                  <a:lnTo>
                    <a:pt x="188095" y="124211"/>
                  </a:lnTo>
                  <a:lnTo>
                    <a:pt x="223833" y="96622"/>
                  </a:lnTo>
                  <a:lnTo>
                    <a:pt x="261902" y="72107"/>
                  </a:lnTo>
                  <a:lnTo>
                    <a:pt x="302116" y="50852"/>
                  </a:lnTo>
                  <a:lnTo>
                    <a:pt x="344288" y="33042"/>
                  </a:lnTo>
                  <a:lnTo>
                    <a:pt x="388231" y="18866"/>
                  </a:lnTo>
                  <a:lnTo>
                    <a:pt x="433760" y="8509"/>
                  </a:lnTo>
                  <a:lnTo>
                    <a:pt x="480688" y="2158"/>
                  </a:lnTo>
                  <a:lnTo>
                    <a:pt x="528827" y="0"/>
                  </a:lnTo>
                  <a:lnTo>
                    <a:pt x="576967" y="2158"/>
                  </a:lnTo>
                  <a:lnTo>
                    <a:pt x="623895" y="8509"/>
                  </a:lnTo>
                  <a:lnTo>
                    <a:pt x="669424" y="18866"/>
                  </a:lnTo>
                  <a:lnTo>
                    <a:pt x="713367" y="33042"/>
                  </a:lnTo>
                  <a:lnTo>
                    <a:pt x="755539" y="50852"/>
                  </a:lnTo>
                  <a:lnTo>
                    <a:pt x="795753" y="72107"/>
                  </a:lnTo>
                  <a:lnTo>
                    <a:pt x="833822" y="96622"/>
                  </a:lnTo>
                  <a:lnTo>
                    <a:pt x="869560" y="124211"/>
                  </a:lnTo>
                  <a:lnTo>
                    <a:pt x="902779" y="154685"/>
                  </a:lnTo>
                  <a:lnTo>
                    <a:pt x="933294" y="187860"/>
                  </a:lnTo>
                  <a:lnTo>
                    <a:pt x="960917" y="223548"/>
                  </a:lnTo>
                  <a:lnTo>
                    <a:pt x="985463" y="261563"/>
                  </a:lnTo>
                  <a:lnTo>
                    <a:pt x="1006744" y="301718"/>
                  </a:lnTo>
                  <a:lnTo>
                    <a:pt x="1024575" y="343827"/>
                  </a:lnTo>
                  <a:lnTo>
                    <a:pt x="1038768" y="387702"/>
                  </a:lnTo>
                  <a:lnTo>
                    <a:pt x="1049137" y="433158"/>
                  </a:lnTo>
                  <a:lnTo>
                    <a:pt x="1055495" y="480008"/>
                  </a:lnTo>
                  <a:lnTo>
                    <a:pt x="1057655" y="528065"/>
                  </a:lnTo>
                  <a:lnTo>
                    <a:pt x="1055495" y="576123"/>
                  </a:lnTo>
                  <a:lnTo>
                    <a:pt x="1049137" y="622973"/>
                  </a:lnTo>
                  <a:lnTo>
                    <a:pt x="1038768" y="668429"/>
                  </a:lnTo>
                  <a:lnTo>
                    <a:pt x="1024575" y="712304"/>
                  </a:lnTo>
                  <a:lnTo>
                    <a:pt x="1006744" y="754413"/>
                  </a:lnTo>
                  <a:lnTo>
                    <a:pt x="985463" y="794568"/>
                  </a:lnTo>
                  <a:lnTo>
                    <a:pt x="960917" y="832583"/>
                  </a:lnTo>
                  <a:lnTo>
                    <a:pt x="933294" y="868271"/>
                  </a:lnTo>
                  <a:lnTo>
                    <a:pt x="902779" y="901445"/>
                  </a:lnTo>
                  <a:lnTo>
                    <a:pt x="869560" y="931920"/>
                  </a:lnTo>
                  <a:lnTo>
                    <a:pt x="833822" y="959509"/>
                  </a:lnTo>
                  <a:lnTo>
                    <a:pt x="795753" y="984024"/>
                  </a:lnTo>
                  <a:lnTo>
                    <a:pt x="755539" y="1005279"/>
                  </a:lnTo>
                  <a:lnTo>
                    <a:pt x="713367" y="1023089"/>
                  </a:lnTo>
                  <a:lnTo>
                    <a:pt x="669424" y="1037265"/>
                  </a:lnTo>
                  <a:lnTo>
                    <a:pt x="623895" y="1047622"/>
                  </a:lnTo>
                  <a:lnTo>
                    <a:pt x="576967" y="1053973"/>
                  </a:lnTo>
                  <a:lnTo>
                    <a:pt x="528827" y="1056131"/>
                  </a:lnTo>
                  <a:lnTo>
                    <a:pt x="480688" y="1053973"/>
                  </a:lnTo>
                  <a:lnTo>
                    <a:pt x="433760" y="1047622"/>
                  </a:lnTo>
                  <a:lnTo>
                    <a:pt x="388231" y="1037265"/>
                  </a:lnTo>
                  <a:lnTo>
                    <a:pt x="344288" y="1023089"/>
                  </a:lnTo>
                  <a:lnTo>
                    <a:pt x="302116" y="1005279"/>
                  </a:lnTo>
                  <a:lnTo>
                    <a:pt x="261902" y="984024"/>
                  </a:lnTo>
                  <a:lnTo>
                    <a:pt x="223833" y="959509"/>
                  </a:lnTo>
                  <a:lnTo>
                    <a:pt x="188095" y="931920"/>
                  </a:lnTo>
                  <a:lnTo>
                    <a:pt x="154876" y="901445"/>
                  </a:lnTo>
                  <a:lnTo>
                    <a:pt x="124361" y="868271"/>
                  </a:lnTo>
                  <a:lnTo>
                    <a:pt x="96738" y="832583"/>
                  </a:lnTo>
                  <a:lnTo>
                    <a:pt x="72192" y="794568"/>
                  </a:lnTo>
                  <a:lnTo>
                    <a:pt x="50911" y="754413"/>
                  </a:lnTo>
                  <a:lnTo>
                    <a:pt x="33080" y="712304"/>
                  </a:lnTo>
                  <a:lnTo>
                    <a:pt x="18887" y="668429"/>
                  </a:lnTo>
                  <a:lnTo>
                    <a:pt x="8518" y="622973"/>
                  </a:lnTo>
                  <a:lnTo>
                    <a:pt x="2160" y="576123"/>
                  </a:lnTo>
                  <a:lnTo>
                    <a:pt x="0" y="528065"/>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4830" name="object 32">
            <a:extLst>
              <a:ext uri="{FF2B5EF4-FFF2-40B4-BE49-F238E27FC236}">
                <a16:creationId xmlns:a16="http://schemas.microsoft.com/office/drawing/2014/main" id="{C369A946-B2ED-4ECF-B7EC-7F17E011110A}"/>
              </a:ext>
            </a:extLst>
          </p:cNvPr>
          <p:cNvSpPr>
            <a:spLocks/>
          </p:cNvSpPr>
          <p:nvPr/>
        </p:nvSpPr>
        <p:spPr bwMode="auto">
          <a:xfrm>
            <a:off x="5567363" y="939800"/>
            <a:ext cx="1057275" cy="1058863"/>
          </a:xfrm>
          <a:custGeom>
            <a:avLst/>
            <a:gdLst>
              <a:gd name="T0" fmla="*/ 2160 w 1057909"/>
              <a:gd name="T1" fmla="*/ 480688 h 1057910"/>
              <a:gd name="T2" fmla="*/ 18887 w 1057909"/>
              <a:gd name="T3" fmla="*/ 388231 h 1057910"/>
              <a:gd name="T4" fmla="*/ 50911 w 1057909"/>
              <a:gd name="T5" fmla="*/ 302116 h 1057910"/>
              <a:gd name="T6" fmla="*/ 96738 w 1057909"/>
              <a:gd name="T7" fmla="*/ 223833 h 1057910"/>
              <a:gd name="T8" fmla="*/ 154876 w 1057909"/>
              <a:gd name="T9" fmla="*/ 154876 h 1057910"/>
              <a:gd name="T10" fmla="*/ 223833 w 1057909"/>
              <a:gd name="T11" fmla="*/ 96738 h 1057910"/>
              <a:gd name="T12" fmla="*/ 302116 w 1057909"/>
              <a:gd name="T13" fmla="*/ 50911 h 1057910"/>
              <a:gd name="T14" fmla="*/ 388231 w 1057909"/>
              <a:gd name="T15" fmla="*/ 18887 h 1057910"/>
              <a:gd name="T16" fmla="*/ 480688 w 1057909"/>
              <a:gd name="T17" fmla="*/ 2160 h 1057910"/>
              <a:gd name="T18" fmla="*/ 576967 w 1057909"/>
              <a:gd name="T19" fmla="*/ 2160 h 1057910"/>
              <a:gd name="T20" fmla="*/ 669424 w 1057909"/>
              <a:gd name="T21" fmla="*/ 18887 h 1057910"/>
              <a:gd name="T22" fmla="*/ 755539 w 1057909"/>
              <a:gd name="T23" fmla="*/ 50911 h 1057910"/>
              <a:gd name="T24" fmla="*/ 833822 w 1057909"/>
              <a:gd name="T25" fmla="*/ 96738 h 1057910"/>
              <a:gd name="T26" fmla="*/ 902779 w 1057909"/>
              <a:gd name="T27" fmla="*/ 154876 h 1057910"/>
              <a:gd name="T28" fmla="*/ 960917 w 1057909"/>
              <a:gd name="T29" fmla="*/ 223833 h 1057910"/>
              <a:gd name="T30" fmla="*/ 1006744 w 1057909"/>
              <a:gd name="T31" fmla="*/ 302116 h 1057910"/>
              <a:gd name="T32" fmla="*/ 1038768 w 1057909"/>
              <a:gd name="T33" fmla="*/ 388231 h 1057910"/>
              <a:gd name="T34" fmla="*/ 1055495 w 1057909"/>
              <a:gd name="T35" fmla="*/ 480688 h 1057910"/>
              <a:gd name="T36" fmla="*/ 1055495 w 1057909"/>
              <a:gd name="T37" fmla="*/ 576967 h 1057910"/>
              <a:gd name="T38" fmla="*/ 1038768 w 1057909"/>
              <a:gd name="T39" fmla="*/ 669424 h 1057910"/>
              <a:gd name="T40" fmla="*/ 1006744 w 1057909"/>
              <a:gd name="T41" fmla="*/ 755539 h 1057910"/>
              <a:gd name="T42" fmla="*/ 960917 w 1057909"/>
              <a:gd name="T43" fmla="*/ 833822 h 1057910"/>
              <a:gd name="T44" fmla="*/ 902779 w 1057909"/>
              <a:gd name="T45" fmla="*/ 902779 h 1057910"/>
              <a:gd name="T46" fmla="*/ 833822 w 1057909"/>
              <a:gd name="T47" fmla="*/ 960917 h 1057910"/>
              <a:gd name="T48" fmla="*/ 755539 w 1057909"/>
              <a:gd name="T49" fmla="*/ 1006744 h 1057910"/>
              <a:gd name="T50" fmla="*/ 669424 w 1057909"/>
              <a:gd name="T51" fmla="*/ 1038768 h 1057910"/>
              <a:gd name="T52" fmla="*/ 576967 w 1057909"/>
              <a:gd name="T53" fmla="*/ 1055495 h 1057910"/>
              <a:gd name="T54" fmla="*/ 480688 w 1057909"/>
              <a:gd name="T55" fmla="*/ 1055495 h 1057910"/>
              <a:gd name="T56" fmla="*/ 388231 w 1057909"/>
              <a:gd name="T57" fmla="*/ 1038768 h 1057910"/>
              <a:gd name="T58" fmla="*/ 302116 w 1057909"/>
              <a:gd name="T59" fmla="*/ 1006744 h 1057910"/>
              <a:gd name="T60" fmla="*/ 223833 w 1057909"/>
              <a:gd name="T61" fmla="*/ 960917 h 1057910"/>
              <a:gd name="T62" fmla="*/ 154876 w 1057909"/>
              <a:gd name="T63" fmla="*/ 902779 h 1057910"/>
              <a:gd name="T64" fmla="*/ 96738 w 1057909"/>
              <a:gd name="T65" fmla="*/ 833822 h 1057910"/>
              <a:gd name="T66" fmla="*/ 50911 w 1057909"/>
              <a:gd name="T67" fmla="*/ 755539 h 1057910"/>
              <a:gd name="T68" fmla="*/ 18887 w 1057909"/>
              <a:gd name="T69" fmla="*/ 669424 h 1057910"/>
              <a:gd name="T70" fmla="*/ 2160 w 1057909"/>
              <a:gd name="T71" fmla="*/ 576967 h 1057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7909" h="1057910">
                <a:moveTo>
                  <a:pt x="0" y="528827"/>
                </a:moveTo>
                <a:lnTo>
                  <a:pt x="2160" y="480688"/>
                </a:lnTo>
                <a:lnTo>
                  <a:pt x="8518" y="433760"/>
                </a:lnTo>
                <a:lnTo>
                  <a:pt x="18887" y="388231"/>
                </a:lnTo>
                <a:lnTo>
                  <a:pt x="33080" y="344288"/>
                </a:lnTo>
                <a:lnTo>
                  <a:pt x="50911" y="302116"/>
                </a:lnTo>
                <a:lnTo>
                  <a:pt x="72192" y="261902"/>
                </a:lnTo>
                <a:lnTo>
                  <a:pt x="96738" y="223833"/>
                </a:lnTo>
                <a:lnTo>
                  <a:pt x="124361" y="188095"/>
                </a:lnTo>
                <a:lnTo>
                  <a:pt x="154876" y="154876"/>
                </a:lnTo>
                <a:lnTo>
                  <a:pt x="188095" y="124361"/>
                </a:lnTo>
                <a:lnTo>
                  <a:pt x="223833" y="96738"/>
                </a:lnTo>
                <a:lnTo>
                  <a:pt x="261902" y="72192"/>
                </a:lnTo>
                <a:lnTo>
                  <a:pt x="302116" y="50911"/>
                </a:lnTo>
                <a:lnTo>
                  <a:pt x="344288" y="33080"/>
                </a:lnTo>
                <a:lnTo>
                  <a:pt x="388231" y="18887"/>
                </a:lnTo>
                <a:lnTo>
                  <a:pt x="433760" y="8518"/>
                </a:lnTo>
                <a:lnTo>
                  <a:pt x="480688" y="2160"/>
                </a:lnTo>
                <a:lnTo>
                  <a:pt x="528827" y="0"/>
                </a:lnTo>
                <a:lnTo>
                  <a:pt x="576967" y="2160"/>
                </a:lnTo>
                <a:lnTo>
                  <a:pt x="623895" y="8518"/>
                </a:lnTo>
                <a:lnTo>
                  <a:pt x="669424" y="18887"/>
                </a:lnTo>
                <a:lnTo>
                  <a:pt x="713367" y="33080"/>
                </a:lnTo>
                <a:lnTo>
                  <a:pt x="755539" y="50911"/>
                </a:lnTo>
                <a:lnTo>
                  <a:pt x="795753" y="72192"/>
                </a:lnTo>
                <a:lnTo>
                  <a:pt x="833822" y="96738"/>
                </a:lnTo>
                <a:lnTo>
                  <a:pt x="869560" y="124361"/>
                </a:lnTo>
                <a:lnTo>
                  <a:pt x="902779" y="154876"/>
                </a:lnTo>
                <a:lnTo>
                  <a:pt x="933294" y="188095"/>
                </a:lnTo>
                <a:lnTo>
                  <a:pt x="960917" y="223833"/>
                </a:lnTo>
                <a:lnTo>
                  <a:pt x="985463" y="261902"/>
                </a:lnTo>
                <a:lnTo>
                  <a:pt x="1006744" y="302116"/>
                </a:lnTo>
                <a:lnTo>
                  <a:pt x="1024575" y="344288"/>
                </a:lnTo>
                <a:lnTo>
                  <a:pt x="1038768" y="388231"/>
                </a:lnTo>
                <a:lnTo>
                  <a:pt x="1049137" y="433760"/>
                </a:lnTo>
                <a:lnTo>
                  <a:pt x="1055495" y="480688"/>
                </a:lnTo>
                <a:lnTo>
                  <a:pt x="1057655" y="528827"/>
                </a:lnTo>
                <a:lnTo>
                  <a:pt x="1055495" y="576967"/>
                </a:lnTo>
                <a:lnTo>
                  <a:pt x="1049137" y="623895"/>
                </a:lnTo>
                <a:lnTo>
                  <a:pt x="1038768" y="669424"/>
                </a:lnTo>
                <a:lnTo>
                  <a:pt x="1024575" y="713367"/>
                </a:lnTo>
                <a:lnTo>
                  <a:pt x="1006744" y="755539"/>
                </a:lnTo>
                <a:lnTo>
                  <a:pt x="985463" y="795753"/>
                </a:lnTo>
                <a:lnTo>
                  <a:pt x="960917" y="833822"/>
                </a:lnTo>
                <a:lnTo>
                  <a:pt x="933294" y="869560"/>
                </a:lnTo>
                <a:lnTo>
                  <a:pt x="902779" y="902779"/>
                </a:lnTo>
                <a:lnTo>
                  <a:pt x="869560" y="933294"/>
                </a:lnTo>
                <a:lnTo>
                  <a:pt x="833822" y="960917"/>
                </a:lnTo>
                <a:lnTo>
                  <a:pt x="795753" y="985463"/>
                </a:lnTo>
                <a:lnTo>
                  <a:pt x="755539" y="1006744"/>
                </a:lnTo>
                <a:lnTo>
                  <a:pt x="713367" y="1024575"/>
                </a:lnTo>
                <a:lnTo>
                  <a:pt x="669424" y="1038768"/>
                </a:lnTo>
                <a:lnTo>
                  <a:pt x="623895" y="1049137"/>
                </a:lnTo>
                <a:lnTo>
                  <a:pt x="576967" y="1055495"/>
                </a:lnTo>
                <a:lnTo>
                  <a:pt x="528827" y="1057655"/>
                </a:lnTo>
                <a:lnTo>
                  <a:pt x="480688" y="1055495"/>
                </a:lnTo>
                <a:lnTo>
                  <a:pt x="433760" y="1049137"/>
                </a:lnTo>
                <a:lnTo>
                  <a:pt x="388231" y="1038768"/>
                </a:lnTo>
                <a:lnTo>
                  <a:pt x="344288" y="1024575"/>
                </a:lnTo>
                <a:lnTo>
                  <a:pt x="302116" y="1006744"/>
                </a:lnTo>
                <a:lnTo>
                  <a:pt x="261902" y="985463"/>
                </a:lnTo>
                <a:lnTo>
                  <a:pt x="223833" y="960917"/>
                </a:lnTo>
                <a:lnTo>
                  <a:pt x="188095" y="933294"/>
                </a:lnTo>
                <a:lnTo>
                  <a:pt x="154876" y="902779"/>
                </a:lnTo>
                <a:lnTo>
                  <a:pt x="124361" y="869560"/>
                </a:lnTo>
                <a:lnTo>
                  <a:pt x="96738" y="833822"/>
                </a:lnTo>
                <a:lnTo>
                  <a:pt x="72192" y="795753"/>
                </a:lnTo>
                <a:lnTo>
                  <a:pt x="50911" y="755539"/>
                </a:lnTo>
                <a:lnTo>
                  <a:pt x="33080" y="713367"/>
                </a:lnTo>
                <a:lnTo>
                  <a:pt x="18887" y="669424"/>
                </a:lnTo>
                <a:lnTo>
                  <a:pt x="8518" y="623895"/>
                </a:lnTo>
                <a:lnTo>
                  <a:pt x="2160" y="576967"/>
                </a:lnTo>
                <a:lnTo>
                  <a:pt x="0" y="528827"/>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31" name="object 33">
            <a:extLst>
              <a:ext uri="{FF2B5EF4-FFF2-40B4-BE49-F238E27FC236}">
                <a16:creationId xmlns:a16="http://schemas.microsoft.com/office/drawing/2014/main" id="{A9169E27-2363-4638-B062-28DDE832101A}"/>
              </a:ext>
            </a:extLst>
          </p:cNvPr>
          <p:cNvSpPr>
            <a:spLocks/>
          </p:cNvSpPr>
          <p:nvPr/>
        </p:nvSpPr>
        <p:spPr bwMode="auto">
          <a:xfrm>
            <a:off x="2767013" y="2305050"/>
            <a:ext cx="1057275" cy="1057275"/>
          </a:xfrm>
          <a:custGeom>
            <a:avLst/>
            <a:gdLst>
              <a:gd name="T0" fmla="*/ 2158 w 1056639"/>
              <a:gd name="T1" fmla="*/ 480688 h 1057910"/>
              <a:gd name="T2" fmla="*/ 18866 w 1056639"/>
              <a:gd name="T3" fmla="*/ 388231 h 1057910"/>
              <a:gd name="T4" fmla="*/ 50852 w 1056639"/>
              <a:gd name="T5" fmla="*/ 302116 h 1057910"/>
              <a:gd name="T6" fmla="*/ 96622 w 1056639"/>
              <a:gd name="T7" fmla="*/ 223833 h 1057910"/>
              <a:gd name="T8" fmla="*/ 154686 w 1056639"/>
              <a:gd name="T9" fmla="*/ 154876 h 1057910"/>
              <a:gd name="T10" fmla="*/ 223548 w 1056639"/>
              <a:gd name="T11" fmla="*/ 96738 h 1057910"/>
              <a:gd name="T12" fmla="*/ 301718 w 1056639"/>
              <a:gd name="T13" fmla="*/ 50911 h 1057910"/>
              <a:gd name="T14" fmla="*/ 387702 w 1056639"/>
              <a:gd name="T15" fmla="*/ 18887 h 1057910"/>
              <a:gd name="T16" fmla="*/ 480008 w 1056639"/>
              <a:gd name="T17" fmla="*/ 2160 h 1057910"/>
              <a:gd name="T18" fmla="*/ 576123 w 1056639"/>
              <a:gd name="T19" fmla="*/ 2160 h 1057910"/>
              <a:gd name="T20" fmla="*/ 668429 w 1056639"/>
              <a:gd name="T21" fmla="*/ 18887 h 1057910"/>
              <a:gd name="T22" fmla="*/ 754413 w 1056639"/>
              <a:gd name="T23" fmla="*/ 50911 h 1057910"/>
              <a:gd name="T24" fmla="*/ 832583 w 1056639"/>
              <a:gd name="T25" fmla="*/ 96738 h 1057910"/>
              <a:gd name="T26" fmla="*/ 901445 w 1056639"/>
              <a:gd name="T27" fmla="*/ 154876 h 1057910"/>
              <a:gd name="T28" fmla="*/ 959509 w 1056639"/>
              <a:gd name="T29" fmla="*/ 223833 h 1057910"/>
              <a:gd name="T30" fmla="*/ 1005279 w 1056639"/>
              <a:gd name="T31" fmla="*/ 302116 h 1057910"/>
              <a:gd name="T32" fmla="*/ 1037265 w 1056639"/>
              <a:gd name="T33" fmla="*/ 388231 h 1057910"/>
              <a:gd name="T34" fmla="*/ 1053973 w 1056639"/>
              <a:gd name="T35" fmla="*/ 480688 h 1057910"/>
              <a:gd name="T36" fmla="*/ 1053973 w 1056639"/>
              <a:gd name="T37" fmla="*/ 576967 h 1057910"/>
              <a:gd name="T38" fmla="*/ 1037265 w 1056639"/>
              <a:gd name="T39" fmla="*/ 669424 h 1057910"/>
              <a:gd name="T40" fmla="*/ 1005279 w 1056639"/>
              <a:gd name="T41" fmla="*/ 755539 h 1057910"/>
              <a:gd name="T42" fmla="*/ 959509 w 1056639"/>
              <a:gd name="T43" fmla="*/ 833822 h 1057910"/>
              <a:gd name="T44" fmla="*/ 901445 w 1056639"/>
              <a:gd name="T45" fmla="*/ 902779 h 1057910"/>
              <a:gd name="T46" fmla="*/ 832583 w 1056639"/>
              <a:gd name="T47" fmla="*/ 960917 h 1057910"/>
              <a:gd name="T48" fmla="*/ 754413 w 1056639"/>
              <a:gd name="T49" fmla="*/ 1006744 h 1057910"/>
              <a:gd name="T50" fmla="*/ 668429 w 1056639"/>
              <a:gd name="T51" fmla="*/ 1038768 h 1057910"/>
              <a:gd name="T52" fmla="*/ 576123 w 1056639"/>
              <a:gd name="T53" fmla="*/ 1055495 h 1057910"/>
              <a:gd name="T54" fmla="*/ 480008 w 1056639"/>
              <a:gd name="T55" fmla="*/ 1055495 h 1057910"/>
              <a:gd name="T56" fmla="*/ 387702 w 1056639"/>
              <a:gd name="T57" fmla="*/ 1038768 h 1057910"/>
              <a:gd name="T58" fmla="*/ 301718 w 1056639"/>
              <a:gd name="T59" fmla="*/ 1006744 h 1057910"/>
              <a:gd name="T60" fmla="*/ 223548 w 1056639"/>
              <a:gd name="T61" fmla="*/ 960917 h 1057910"/>
              <a:gd name="T62" fmla="*/ 154686 w 1056639"/>
              <a:gd name="T63" fmla="*/ 902779 h 1057910"/>
              <a:gd name="T64" fmla="*/ 96622 w 1056639"/>
              <a:gd name="T65" fmla="*/ 833822 h 1057910"/>
              <a:gd name="T66" fmla="*/ 50852 w 1056639"/>
              <a:gd name="T67" fmla="*/ 755539 h 1057910"/>
              <a:gd name="T68" fmla="*/ 18866 w 1056639"/>
              <a:gd name="T69" fmla="*/ 669424 h 1057910"/>
              <a:gd name="T70" fmla="*/ 2158 w 1056639"/>
              <a:gd name="T71" fmla="*/ 576967 h 1057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639" h="1057910">
                <a:moveTo>
                  <a:pt x="0" y="528827"/>
                </a:moveTo>
                <a:lnTo>
                  <a:pt x="2158" y="480688"/>
                </a:lnTo>
                <a:lnTo>
                  <a:pt x="8509" y="433760"/>
                </a:lnTo>
                <a:lnTo>
                  <a:pt x="18866" y="388231"/>
                </a:lnTo>
                <a:lnTo>
                  <a:pt x="33042" y="344288"/>
                </a:lnTo>
                <a:lnTo>
                  <a:pt x="50852" y="302116"/>
                </a:lnTo>
                <a:lnTo>
                  <a:pt x="72107" y="261902"/>
                </a:lnTo>
                <a:lnTo>
                  <a:pt x="96622" y="223833"/>
                </a:lnTo>
                <a:lnTo>
                  <a:pt x="124211" y="188095"/>
                </a:lnTo>
                <a:lnTo>
                  <a:pt x="154686" y="154876"/>
                </a:lnTo>
                <a:lnTo>
                  <a:pt x="187860" y="124361"/>
                </a:lnTo>
                <a:lnTo>
                  <a:pt x="223548" y="96738"/>
                </a:lnTo>
                <a:lnTo>
                  <a:pt x="261563" y="72192"/>
                </a:lnTo>
                <a:lnTo>
                  <a:pt x="301718" y="50911"/>
                </a:lnTo>
                <a:lnTo>
                  <a:pt x="343827" y="33080"/>
                </a:lnTo>
                <a:lnTo>
                  <a:pt x="387702" y="18887"/>
                </a:lnTo>
                <a:lnTo>
                  <a:pt x="433158" y="8518"/>
                </a:lnTo>
                <a:lnTo>
                  <a:pt x="480008" y="2160"/>
                </a:lnTo>
                <a:lnTo>
                  <a:pt x="528066" y="0"/>
                </a:lnTo>
                <a:lnTo>
                  <a:pt x="576123" y="2160"/>
                </a:lnTo>
                <a:lnTo>
                  <a:pt x="622973" y="8518"/>
                </a:lnTo>
                <a:lnTo>
                  <a:pt x="668429" y="18887"/>
                </a:lnTo>
                <a:lnTo>
                  <a:pt x="712304" y="33080"/>
                </a:lnTo>
                <a:lnTo>
                  <a:pt x="754413" y="50911"/>
                </a:lnTo>
                <a:lnTo>
                  <a:pt x="794568" y="72192"/>
                </a:lnTo>
                <a:lnTo>
                  <a:pt x="832583" y="96738"/>
                </a:lnTo>
                <a:lnTo>
                  <a:pt x="868271" y="124361"/>
                </a:lnTo>
                <a:lnTo>
                  <a:pt x="901445" y="154876"/>
                </a:lnTo>
                <a:lnTo>
                  <a:pt x="931920" y="188095"/>
                </a:lnTo>
                <a:lnTo>
                  <a:pt x="959509" y="223833"/>
                </a:lnTo>
                <a:lnTo>
                  <a:pt x="984024" y="261902"/>
                </a:lnTo>
                <a:lnTo>
                  <a:pt x="1005279" y="302116"/>
                </a:lnTo>
                <a:lnTo>
                  <a:pt x="1023089" y="344288"/>
                </a:lnTo>
                <a:lnTo>
                  <a:pt x="1037265" y="388231"/>
                </a:lnTo>
                <a:lnTo>
                  <a:pt x="1047622" y="433760"/>
                </a:lnTo>
                <a:lnTo>
                  <a:pt x="1053973" y="480688"/>
                </a:lnTo>
                <a:lnTo>
                  <a:pt x="1056132" y="528827"/>
                </a:lnTo>
                <a:lnTo>
                  <a:pt x="1053973" y="576967"/>
                </a:lnTo>
                <a:lnTo>
                  <a:pt x="1047622" y="623895"/>
                </a:lnTo>
                <a:lnTo>
                  <a:pt x="1037265" y="669424"/>
                </a:lnTo>
                <a:lnTo>
                  <a:pt x="1023089" y="713367"/>
                </a:lnTo>
                <a:lnTo>
                  <a:pt x="1005279" y="755539"/>
                </a:lnTo>
                <a:lnTo>
                  <a:pt x="984024" y="795753"/>
                </a:lnTo>
                <a:lnTo>
                  <a:pt x="959509" y="833822"/>
                </a:lnTo>
                <a:lnTo>
                  <a:pt x="931920" y="869560"/>
                </a:lnTo>
                <a:lnTo>
                  <a:pt x="901445" y="902779"/>
                </a:lnTo>
                <a:lnTo>
                  <a:pt x="868271" y="933294"/>
                </a:lnTo>
                <a:lnTo>
                  <a:pt x="832583" y="960917"/>
                </a:lnTo>
                <a:lnTo>
                  <a:pt x="794568" y="985463"/>
                </a:lnTo>
                <a:lnTo>
                  <a:pt x="754413" y="1006744"/>
                </a:lnTo>
                <a:lnTo>
                  <a:pt x="712304" y="1024575"/>
                </a:lnTo>
                <a:lnTo>
                  <a:pt x="668429" y="1038768"/>
                </a:lnTo>
                <a:lnTo>
                  <a:pt x="622973" y="1049137"/>
                </a:lnTo>
                <a:lnTo>
                  <a:pt x="576123" y="1055495"/>
                </a:lnTo>
                <a:lnTo>
                  <a:pt x="528066" y="1057656"/>
                </a:lnTo>
                <a:lnTo>
                  <a:pt x="480008" y="1055495"/>
                </a:lnTo>
                <a:lnTo>
                  <a:pt x="433158" y="1049137"/>
                </a:lnTo>
                <a:lnTo>
                  <a:pt x="387702" y="1038768"/>
                </a:lnTo>
                <a:lnTo>
                  <a:pt x="343827" y="1024575"/>
                </a:lnTo>
                <a:lnTo>
                  <a:pt x="301718" y="1006744"/>
                </a:lnTo>
                <a:lnTo>
                  <a:pt x="261563" y="985463"/>
                </a:lnTo>
                <a:lnTo>
                  <a:pt x="223548" y="960917"/>
                </a:lnTo>
                <a:lnTo>
                  <a:pt x="187860" y="933294"/>
                </a:lnTo>
                <a:lnTo>
                  <a:pt x="154686" y="902779"/>
                </a:lnTo>
                <a:lnTo>
                  <a:pt x="124211" y="869560"/>
                </a:lnTo>
                <a:lnTo>
                  <a:pt x="96622" y="833822"/>
                </a:lnTo>
                <a:lnTo>
                  <a:pt x="72107" y="795753"/>
                </a:lnTo>
                <a:lnTo>
                  <a:pt x="50852" y="755539"/>
                </a:lnTo>
                <a:lnTo>
                  <a:pt x="33042" y="713367"/>
                </a:lnTo>
                <a:lnTo>
                  <a:pt x="18866" y="669424"/>
                </a:lnTo>
                <a:lnTo>
                  <a:pt x="8509" y="623895"/>
                </a:lnTo>
                <a:lnTo>
                  <a:pt x="2158" y="576967"/>
                </a:lnTo>
                <a:lnTo>
                  <a:pt x="0" y="528827"/>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32" name="object 34">
            <a:extLst>
              <a:ext uri="{FF2B5EF4-FFF2-40B4-BE49-F238E27FC236}">
                <a16:creationId xmlns:a16="http://schemas.microsoft.com/office/drawing/2014/main" id="{D332B94A-866E-4A05-8F7F-3A3DED58F0DD}"/>
              </a:ext>
            </a:extLst>
          </p:cNvPr>
          <p:cNvSpPr>
            <a:spLocks/>
          </p:cNvSpPr>
          <p:nvPr/>
        </p:nvSpPr>
        <p:spPr bwMode="auto">
          <a:xfrm>
            <a:off x="8632825" y="2305050"/>
            <a:ext cx="1057275" cy="1057275"/>
          </a:xfrm>
          <a:custGeom>
            <a:avLst/>
            <a:gdLst>
              <a:gd name="T0" fmla="*/ 2158 w 1056640"/>
              <a:gd name="T1" fmla="*/ 480688 h 1057910"/>
              <a:gd name="T2" fmla="*/ 18866 w 1056640"/>
              <a:gd name="T3" fmla="*/ 388231 h 1057910"/>
              <a:gd name="T4" fmla="*/ 50852 w 1056640"/>
              <a:gd name="T5" fmla="*/ 302116 h 1057910"/>
              <a:gd name="T6" fmla="*/ 96622 w 1056640"/>
              <a:gd name="T7" fmla="*/ 223833 h 1057910"/>
              <a:gd name="T8" fmla="*/ 154685 w 1056640"/>
              <a:gd name="T9" fmla="*/ 154876 h 1057910"/>
              <a:gd name="T10" fmla="*/ 223548 w 1056640"/>
              <a:gd name="T11" fmla="*/ 96738 h 1057910"/>
              <a:gd name="T12" fmla="*/ 301718 w 1056640"/>
              <a:gd name="T13" fmla="*/ 50911 h 1057910"/>
              <a:gd name="T14" fmla="*/ 387702 w 1056640"/>
              <a:gd name="T15" fmla="*/ 18887 h 1057910"/>
              <a:gd name="T16" fmla="*/ 480008 w 1056640"/>
              <a:gd name="T17" fmla="*/ 2160 h 1057910"/>
              <a:gd name="T18" fmla="*/ 576123 w 1056640"/>
              <a:gd name="T19" fmla="*/ 2160 h 1057910"/>
              <a:gd name="T20" fmla="*/ 668429 w 1056640"/>
              <a:gd name="T21" fmla="*/ 18887 h 1057910"/>
              <a:gd name="T22" fmla="*/ 754413 w 1056640"/>
              <a:gd name="T23" fmla="*/ 50911 h 1057910"/>
              <a:gd name="T24" fmla="*/ 832583 w 1056640"/>
              <a:gd name="T25" fmla="*/ 96738 h 1057910"/>
              <a:gd name="T26" fmla="*/ 901446 w 1056640"/>
              <a:gd name="T27" fmla="*/ 154876 h 1057910"/>
              <a:gd name="T28" fmla="*/ 959509 w 1056640"/>
              <a:gd name="T29" fmla="*/ 223833 h 1057910"/>
              <a:gd name="T30" fmla="*/ 1005279 w 1056640"/>
              <a:gd name="T31" fmla="*/ 302116 h 1057910"/>
              <a:gd name="T32" fmla="*/ 1037265 w 1056640"/>
              <a:gd name="T33" fmla="*/ 388231 h 1057910"/>
              <a:gd name="T34" fmla="*/ 1053973 w 1056640"/>
              <a:gd name="T35" fmla="*/ 480688 h 1057910"/>
              <a:gd name="T36" fmla="*/ 1053973 w 1056640"/>
              <a:gd name="T37" fmla="*/ 576967 h 1057910"/>
              <a:gd name="T38" fmla="*/ 1037265 w 1056640"/>
              <a:gd name="T39" fmla="*/ 669424 h 1057910"/>
              <a:gd name="T40" fmla="*/ 1005279 w 1056640"/>
              <a:gd name="T41" fmla="*/ 755539 h 1057910"/>
              <a:gd name="T42" fmla="*/ 959509 w 1056640"/>
              <a:gd name="T43" fmla="*/ 833822 h 1057910"/>
              <a:gd name="T44" fmla="*/ 901446 w 1056640"/>
              <a:gd name="T45" fmla="*/ 902779 h 1057910"/>
              <a:gd name="T46" fmla="*/ 832583 w 1056640"/>
              <a:gd name="T47" fmla="*/ 960917 h 1057910"/>
              <a:gd name="T48" fmla="*/ 754413 w 1056640"/>
              <a:gd name="T49" fmla="*/ 1006744 h 1057910"/>
              <a:gd name="T50" fmla="*/ 668429 w 1056640"/>
              <a:gd name="T51" fmla="*/ 1038768 h 1057910"/>
              <a:gd name="T52" fmla="*/ 576123 w 1056640"/>
              <a:gd name="T53" fmla="*/ 1055495 h 1057910"/>
              <a:gd name="T54" fmla="*/ 480008 w 1056640"/>
              <a:gd name="T55" fmla="*/ 1055495 h 1057910"/>
              <a:gd name="T56" fmla="*/ 387702 w 1056640"/>
              <a:gd name="T57" fmla="*/ 1038768 h 1057910"/>
              <a:gd name="T58" fmla="*/ 301718 w 1056640"/>
              <a:gd name="T59" fmla="*/ 1006744 h 1057910"/>
              <a:gd name="T60" fmla="*/ 223548 w 1056640"/>
              <a:gd name="T61" fmla="*/ 960917 h 1057910"/>
              <a:gd name="T62" fmla="*/ 154685 w 1056640"/>
              <a:gd name="T63" fmla="*/ 902779 h 1057910"/>
              <a:gd name="T64" fmla="*/ 96622 w 1056640"/>
              <a:gd name="T65" fmla="*/ 833822 h 1057910"/>
              <a:gd name="T66" fmla="*/ 50852 w 1056640"/>
              <a:gd name="T67" fmla="*/ 755539 h 1057910"/>
              <a:gd name="T68" fmla="*/ 18866 w 1056640"/>
              <a:gd name="T69" fmla="*/ 669424 h 1057910"/>
              <a:gd name="T70" fmla="*/ 2158 w 1056640"/>
              <a:gd name="T71" fmla="*/ 576967 h 1057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6640" h="1057910">
                <a:moveTo>
                  <a:pt x="0" y="528827"/>
                </a:moveTo>
                <a:lnTo>
                  <a:pt x="2158" y="480688"/>
                </a:lnTo>
                <a:lnTo>
                  <a:pt x="8509" y="433760"/>
                </a:lnTo>
                <a:lnTo>
                  <a:pt x="18866" y="388231"/>
                </a:lnTo>
                <a:lnTo>
                  <a:pt x="33042" y="344288"/>
                </a:lnTo>
                <a:lnTo>
                  <a:pt x="50852" y="302116"/>
                </a:lnTo>
                <a:lnTo>
                  <a:pt x="72107" y="261902"/>
                </a:lnTo>
                <a:lnTo>
                  <a:pt x="96622" y="223833"/>
                </a:lnTo>
                <a:lnTo>
                  <a:pt x="124211" y="188095"/>
                </a:lnTo>
                <a:lnTo>
                  <a:pt x="154685" y="154876"/>
                </a:lnTo>
                <a:lnTo>
                  <a:pt x="187860" y="124361"/>
                </a:lnTo>
                <a:lnTo>
                  <a:pt x="223548" y="96738"/>
                </a:lnTo>
                <a:lnTo>
                  <a:pt x="261563" y="72192"/>
                </a:lnTo>
                <a:lnTo>
                  <a:pt x="301718" y="50911"/>
                </a:lnTo>
                <a:lnTo>
                  <a:pt x="343827" y="33080"/>
                </a:lnTo>
                <a:lnTo>
                  <a:pt x="387702" y="18887"/>
                </a:lnTo>
                <a:lnTo>
                  <a:pt x="433158" y="8518"/>
                </a:lnTo>
                <a:lnTo>
                  <a:pt x="480008" y="2160"/>
                </a:lnTo>
                <a:lnTo>
                  <a:pt x="528066" y="0"/>
                </a:lnTo>
                <a:lnTo>
                  <a:pt x="576123" y="2160"/>
                </a:lnTo>
                <a:lnTo>
                  <a:pt x="622973" y="8518"/>
                </a:lnTo>
                <a:lnTo>
                  <a:pt x="668429" y="18887"/>
                </a:lnTo>
                <a:lnTo>
                  <a:pt x="712304" y="33080"/>
                </a:lnTo>
                <a:lnTo>
                  <a:pt x="754413" y="50911"/>
                </a:lnTo>
                <a:lnTo>
                  <a:pt x="794568" y="72192"/>
                </a:lnTo>
                <a:lnTo>
                  <a:pt x="832583" y="96738"/>
                </a:lnTo>
                <a:lnTo>
                  <a:pt x="868271" y="124361"/>
                </a:lnTo>
                <a:lnTo>
                  <a:pt x="901446" y="154876"/>
                </a:lnTo>
                <a:lnTo>
                  <a:pt x="931920" y="188095"/>
                </a:lnTo>
                <a:lnTo>
                  <a:pt x="959509" y="223833"/>
                </a:lnTo>
                <a:lnTo>
                  <a:pt x="984024" y="261902"/>
                </a:lnTo>
                <a:lnTo>
                  <a:pt x="1005279" y="302116"/>
                </a:lnTo>
                <a:lnTo>
                  <a:pt x="1023089" y="344288"/>
                </a:lnTo>
                <a:lnTo>
                  <a:pt x="1037265" y="388231"/>
                </a:lnTo>
                <a:lnTo>
                  <a:pt x="1047622" y="433760"/>
                </a:lnTo>
                <a:lnTo>
                  <a:pt x="1053973" y="480688"/>
                </a:lnTo>
                <a:lnTo>
                  <a:pt x="1056132" y="528827"/>
                </a:lnTo>
                <a:lnTo>
                  <a:pt x="1053973" y="576967"/>
                </a:lnTo>
                <a:lnTo>
                  <a:pt x="1047622" y="623895"/>
                </a:lnTo>
                <a:lnTo>
                  <a:pt x="1037265" y="669424"/>
                </a:lnTo>
                <a:lnTo>
                  <a:pt x="1023089" y="713367"/>
                </a:lnTo>
                <a:lnTo>
                  <a:pt x="1005279" y="755539"/>
                </a:lnTo>
                <a:lnTo>
                  <a:pt x="984024" y="795753"/>
                </a:lnTo>
                <a:lnTo>
                  <a:pt x="959509" y="833822"/>
                </a:lnTo>
                <a:lnTo>
                  <a:pt x="931920" y="869560"/>
                </a:lnTo>
                <a:lnTo>
                  <a:pt x="901446" y="902779"/>
                </a:lnTo>
                <a:lnTo>
                  <a:pt x="868271" y="933294"/>
                </a:lnTo>
                <a:lnTo>
                  <a:pt x="832583" y="960917"/>
                </a:lnTo>
                <a:lnTo>
                  <a:pt x="794568" y="985463"/>
                </a:lnTo>
                <a:lnTo>
                  <a:pt x="754413" y="1006744"/>
                </a:lnTo>
                <a:lnTo>
                  <a:pt x="712304" y="1024575"/>
                </a:lnTo>
                <a:lnTo>
                  <a:pt x="668429" y="1038768"/>
                </a:lnTo>
                <a:lnTo>
                  <a:pt x="622973" y="1049137"/>
                </a:lnTo>
                <a:lnTo>
                  <a:pt x="576123" y="1055495"/>
                </a:lnTo>
                <a:lnTo>
                  <a:pt x="528066" y="1057656"/>
                </a:lnTo>
                <a:lnTo>
                  <a:pt x="480008" y="1055495"/>
                </a:lnTo>
                <a:lnTo>
                  <a:pt x="433158" y="1049137"/>
                </a:lnTo>
                <a:lnTo>
                  <a:pt x="387702" y="1038768"/>
                </a:lnTo>
                <a:lnTo>
                  <a:pt x="343827" y="1024575"/>
                </a:lnTo>
                <a:lnTo>
                  <a:pt x="301718" y="1006744"/>
                </a:lnTo>
                <a:lnTo>
                  <a:pt x="261563" y="985463"/>
                </a:lnTo>
                <a:lnTo>
                  <a:pt x="223548" y="960917"/>
                </a:lnTo>
                <a:lnTo>
                  <a:pt x="187860" y="933294"/>
                </a:lnTo>
                <a:lnTo>
                  <a:pt x="154685" y="902779"/>
                </a:lnTo>
                <a:lnTo>
                  <a:pt x="124211" y="869560"/>
                </a:lnTo>
                <a:lnTo>
                  <a:pt x="96622" y="833822"/>
                </a:lnTo>
                <a:lnTo>
                  <a:pt x="72107" y="795753"/>
                </a:lnTo>
                <a:lnTo>
                  <a:pt x="50852" y="755539"/>
                </a:lnTo>
                <a:lnTo>
                  <a:pt x="33042" y="713367"/>
                </a:lnTo>
                <a:lnTo>
                  <a:pt x="18866" y="669424"/>
                </a:lnTo>
                <a:lnTo>
                  <a:pt x="8509" y="623895"/>
                </a:lnTo>
                <a:lnTo>
                  <a:pt x="2158" y="576967"/>
                </a:lnTo>
                <a:lnTo>
                  <a:pt x="0" y="528827"/>
                </a:lnTo>
                <a:close/>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4833" name="object 35">
            <a:extLst>
              <a:ext uri="{FF2B5EF4-FFF2-40B4-BE49-F238E27FC236}">
                <a16:creationId xmlns:a16="http://schemas.microsoft.com/office/drawing/2014/main" id="{2E8E7F97-83FC-4126-9362-D4296982C7B8}"/>
              </a:ext>
            </a:extLst>
          </p:cNvPr>
          <p:cNvSpPr>
            <a:spLocks/>
          </p:cNvSpPr>
          <p:nvPr/>
        </p:nvSpPr>
        <p:spPr bwMode="auto">
          <a:xfrm>
            <a:off x="8351838" y="3470275"/>
            <a:ext cx="1620837" cy="427038"/>
          </a:xfrm>
          <a:custGeom>
            <a:avLst/>
            <a:gdLst>
              <a:gd name="T0" fmla="*/ 1406652 w 1620520"/>
              <a:gd name="T1" fmla="*/ 0 h 426720"/>
              <a:gd name="T2" fmla="*/ 213359 w 1620520"/>
              <a:gd name="T3" fmla="*/ 0 h 426720"/>
              <a:gd name="T4" fmla="*/ 164432 w 1620520"/>
              <a:gd name="T5" fmla="*/ 5633 h 426720"/>
              <a:gd name="T6" fmla="*/ 119520 w 1620520"/>
              <a:gd name="T7" fmla="*/ 21682 h 426720"/>
              <a:gd name="T8" fmla="*/ 79905 w 1620520"/>
              <a:gd name="T9" fmla="*/ 46866 h 426720"/>
              <a:gd name="T10" fmla="*/ 46866 w 1620520"/>
              <a:gd name="T11" fmla="*/ 79905 h 426720"/>
              <a:gd name="T12" fmla="*/ 21682 w 1620520"/>
              <a:gd name="T13" fmla="*/ 119520 h 426720"/>
              <a:gd name="T14" fmla="*/ 5633 w 1620520"/>
              <a:gd name="T15" fmla="*/ 164432 h 426720"/>
              <a:gd name="T16" fmla="*/ 0 w 1620520"/>
              <a:gd name="T17" fmla="*/ 213359 h 426720"/>
              <a:gd name="T18" fmla="*/ 5633 w 1620520"/>
              <a:gd name="T19" fmla="*/ 262287 h 426720"/>
              <a:gd name="T20" fmla="*/ 21682 w 1620520"/>
              <a:gd name="T21" fmla="*/ 307199 h 426720"/>
              <a:gd name="T22" fmla="*/ 46866 w 1620520"/>
              <a:gd name="T23" fmla="*/ 346814 h 426720"/>
              <a:gd name="T24" fmla="*/ 79905 w 1620520"/>
              <a:gd name="T25" fmla="*/ 379853 h 426720"/>
              <a:gd name="T26" fmla="*/ 119520 w 1620520"/>
              <a:gd name="T27" fmla="*/ 405037 h 426720"/>
              <a:gd name="T28" fmla="*/ 164432 w 1620520"/>
              <a:gd name="T29" fmla="*/ 421086 h 426720"/>
              <a:gd name="T30" fmla="*/ 213359 w 1620520"/>
              <a:gd name="T31" fmla="*/ 426719 h 426720"/>
              <a:gd name="T32" fmla="*/ 1406652 w 1620520"/>
              <a:gd name="T33" fmla="*/ 426719 h 426720"/>
              <a:gd name="T34" fmla="*/ 1455579 w 1620520"/>
              <a:gd name="T35" fmla="*/ 421086 h 426720"/>
              <a:gd name="T36" fmla="*/ 1500491 w 1620520"/>
              <a:gd name="T37" fmla="*/ 405037 h 426720"/>
              <a:gd name="T38" fmla="*/ 1540106 w 1620520"/>
              <a:gd name="T39" fmla="*/ 379853 h 426720"/>
              <a:gd name="T40" fmla="*/ 1573145 w 1620520"/>
              <a:gd name="T41" fmla="*/ 346814 h 426720"/>
              <a:gd name="T42" fmla="*/ 1598329 w 1620520"/>
              <a:gd name="T43" fmla="*/ 307199 h 426720"/>
              <a:gd name="T44" fmla="*/ 1614378 w 1620520"/>
              <a:gd name="T45" fmla="*/ 262287 h 426720"/>
              <a:gd name="T46" fmla="*/ 1620011 w 1620520"/>
              <a:gd name="T47" fmla="*/ 213359 h 426720"/>
              <a:gd name="T48" fmla="*/ 1614378 w 1620520"/>
              <a:gd name="T49" fmla="*/ 164432 h 426720"/>
              <a:gd name="T50" fmla="*/ 1598329 w 1620520"/>
              <a:gd name="T51" fmla="*/ 119520 h 426720"/>
              <a:gd name="T52" fmla="*/ 1573145 w 1620520"/>
              <a:gd name="T53" fmla="*/ 79905 h 426720"/>
              <a:gd name="T54" fmla="*/ 1540106 w 1620520"/>
              <a:gd name="T55" fmla="*/ 46866 h 426720"/>
              <a:gd name="T56" fmla="*/ 1500491 w 1620520"/>
              <a:gd name="T57" fmla="*/ 21682 h 426720"/>
              <a:gd name="T58" fmla="*/ 1455579 w 1620520"/>
              <a:gd name="T59" fmla="*/ 5633 h 426720"/>
              <a:gd name="T60" fmla="*/ 1406652 w 1620520"/>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0520" h="426720">
                <a:moveTo>
                  <a:pt x="1406652" y="0"/>
                </a:moveTo>
                <a:lnTo>
                  <a:pt x="213359" y="0"/>
                </a:lnTo>
                <a:lnTo>
                  <a:pt x="164432" y="5633"/>
                </a:lnTo>
                <a:lnTo>
                  <a:pt x="119520" y="21682"/>
                </a:lnTo>
                <a:lnTo>
                  <a:pt x="79905" y="46866"/>
                </a:lnTo>
                <a:lnTo>
                  <a:pt x="46866" y="79905"/>
                </a:lnTo>
                <a:lnTo>
                  <a:pt x="21682" y="119520"/>
                </a:lnTo>
                <a:lnTo>
                  <a:pt x="5633" y="164432"/>
                </a:lnTo>
                <a:lnTo>
                  <a:pt x="0" y="213359"/>
                </a:lnTo>
                <a:lnTo>
                  <a:pt x="5633" y="262287"/>
                </a:lnTo>
                <a:lnTo>
                  <a:pt x="21682" y="307199"/>
                </a:lnTo>
                <a:lnTo>
                  <a:pt x="46866" y="346814"/>
                </a:lnTo>
                <a:lnTo>
                  <a:pt x="79905" y="379853"/>
                </a:lnTo>
                <a:lnTo>
                  <a:pt x="119520" y="405037"/>
                </a:lnTo>
                <a:lnTo>
                  <a:pt x="164432" y="421086"/>
                </a:lnTo>
                <a:lnTo>
                  <a:pt x="213359" y="426719"/>
                </a:lnTo>
                <a:lnTo>
                  <a:pt x="1406652" y="426719"/>
                </a:lnTo>
                <a:lnTo>
                  <a:pt x="1455579" y="421086"/>
                </a:lnTo>
                <a:lnTo>
                  <a:pt x="1500491" y="405037"/>
                </a:lnTo>
                <a:lnTo>
                  <a:pt x="1540106" y="379853"/>
                </a:lnTo>
                <a:lnTo>
                  <a:pt x="1573145" y="346814"/>
                </a:lnTo>
                <a:lnTo>
                  <a:pt x="1598329" y="307199"/>
                </a:lnTo>
                <a:lnTo>
                  <a:pt x="1614378" y="262287"/>
                </a:lnTo>
                <a:lnTo>
                  <a:pt x="1620011" y="213359"/>
                </a:lnTo>
                <a:lnTo>
                  <a:pt x="1614378" y="164432"/>
                </a:lnTo>
                <a:lnTo>
                  <a:pt x="1598329" y="119520"/>
                </a:lnTo>
                <a:lnTo>
                  <a:pt x="1573145" y="79905"/>
                </a:lnTo>
                <a:lnTo>
                  <a:pt x="1540106" y="46866"/>
                </a:lnTo>
                <a:lnTo>
                  <a:pt x="1500491" y="21682"/>
                </a:lnTo>
                <a:lnTo>
                  <a:pt x="1455579" y="5633"/>
                </a:lnTo>
                <a:lnTo>
                  <a:pt x="1406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 name="object 36">
            <a:extLst>
              <a:ext uri="{FF2B5EF4-FFF2-40B4-BE49-F238E27FC236}">
                <a16:creationId xmlns:a16="http://schemas.microsoft.com/office/drawing/2014/main" id="{7BA1F754-F4EF-43DF-B8AE-213FF7C25B4D}"/>
              </a:ext>
            </a:extLst>
          </p:cNvPr>
          <p:cNvSpPr txBox="1"/>
          <p:nvPr/>
        </p:nvSpPr>
        <p:spPr>
          <a:xfrm>
            <a:off x="8975725" y="3509963"/>
            <a:ext cx="373063" cy="333375"/>
          </a:xfrm>
          <a:prstGeom prst="rect">
            <a:avLst/>
          </a:prstGeom>
        </p:spPr>
        <p:txBody>
          <a:bodyPr lIns="0" tIns="13335" rIns="0" bIns="0">
            <a:spAutoFit/>
          </a:bodyPr>
          <a:lstStyle/>
          <a:p>
            <a:pPr marL="12700" eaLnBrk="1" fontAlgn="auto" hangingPunct="1">
              <a:spcBef>
                <a:spcPts val="105"/>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5"/>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35" name="object 37">
            <a:extLst>
              <a:ext uri="{FF2B5EF4-FFF2-40B4-BE49-F238E27FC236}">
                <a16:creationId xmlns:a16="http://schemas.microsoft.com/office/drawing/2014/main" id="{A5AC98D6-8C37-4D5F-AABC-96293E7B5915}"/>
              </a:ext>
            </a:extLst>
          </p:cNvPr>
          <p:cNvSpPr>
            <a:spLocks/>
          </p:cNvSpPr>
          <p:nvPr/>
        </p:nvSpPr>
        <p:spPr bwMode="auto">
          <a:xfrm>
            <a:off x="5276850" y="2157413"/>
            <a:ext cx="1619250" cy="427037"/>
          </a:xfrm>
          <a:custGeom>
            <a:avLst/>
            <a:gdLst>
              <a:gd name="T0" fmla="*/ 1406652 w 1620520"/>
              <a:gd name="T1" fmla="*/ 0 h 426719"/>
              <a:gd name="T2" fmla="*/ 213360 w 1620520"/>
              <a:gd name="T3" fmla="*/ 0 h 426719"/>
              <a:gd name="T4" fmla="*/ 164432 w 1620520"/>
              <a:gd name="T5" fmla="*/ 5633 h 426719"/>
              <a:gd name="T6" fmla="*/ 119520 w 1620520"/>
              <a:gd name="T7" fmla="*/ 21682 h 426719"/>
              <a:gd name="T8" fmla="*/ 79905 w 1620520"/>
              <a:gd name="T9" fmla="*/ 46866 h 426719"/>
              <a:gd name="T10" fmla="*/ 46866 w 1620520"/>
              <a:gd name="T11" fmla="*/ 79905 h 426719"/>
              <a:gd name="T12" fmla="*/ 21682 w 1620520"/>
              <a:gd name="T13" fmla="*/ 119520 h 426719"/>
              <a:gd name="T14" fmla="*/ 5633 w 1620520"/>
              <a:gd name="T15" fmla="*/ 164432 h 426719"/>
              <a:gd name="T16" fmla="*/ 0 w 1620520"/>
              <a:gd name="T17" fmla="*/ 213360 h 426719"/>
              <a:gd name="T18" fmla="*/ 5633 w 1620520"/>
              <a:gd name="T19" fmla="*/ 262287 h 426719"/>
              <a:gd name="T20" fmla="*/ 21682 w 1620520"/>
              <a:gd name="T21" fmla="*/ 307199 h 426719"/>
              <a:gd name="T22" fmla="*/ 46866 w 1620520"/>
              <a:gd name="T23" fmla="*/ 346814 h 426719"/>
              <a:gd name="T24" fmla="*/ 79905 w 1620520"/>
              <a:gd name="T25" fmla="*/ 379853 h 426719"/>
              <a:gd name="T26" fmla="*/ 119520 w 1620520"/>
              <a:gd name="T27" fmla="*/ 405037 h 426719"/>
              <a:gd name="T28" fmla="*/ 164432 w 1620520"/>
              <a:gd name="T29" fmla="*/ 421086 h 426719"/>
              <a:gd name="T30" fmla="*/ 213360 w 1620520"/>
              <a:gd name="T31" fmla="*/ 426719 h 426719"/>
              <a:gd name="T32" fmla="*/ 1406652 w 1620520"/>
              <a:gd name="T33" fmla="*/ 426719 h 426719"/>
              <a:gd name="T34" fmla="*/ 1455579 w 1620520"/>
              <a:gd name="T35" fmla="*/ 421086 h 426719"/>
              <a:gd name="T36" fmla="*/ 1500491 w 1620520"/>
              <a:gd name="T37" fmla="*/ 405037 h 426719"/>
              <a:gd name="T38" fmla="*/ 1540106 w 1620520"/>
              <a:gd name="T39" fmla="*/ 379853 h 426719"/>
              <a:gd name="T40" fmla="*/ 1573145 w 1620520"/>
              <a:gd name="T41" fmla="*/ 346814 h 426719"/>
              <a:gd name="T42" fmla="*/ 1598329 w 1620520"/>
              <a:gd name="T43" fmla="*/ 307199 h 426719"/>
              <a:gd name="T44" fmla="*/ 1614378 w 1620520"/>
              <a:gd name="T45" fmla="*/ 262287 h 426719"/>
              <a:gd name="T46" fmla="*/ 1620012 w 1620520"/>
              <a:gd name="T47" fmla="*/ 213360 h 426719"/>
              <a:gd name="T48" fmla="*/ 1614378 w 1620520"/>
              <a:gd name="T49" fmla="*/ 164432 h 426719"/>
              <a:gd name="T50" fmla="*/ 1598329 w 1620520"/>
              <a:gd name="T51" fmla="*/ 119520 h 426719"/>
              <a:gd name="T52" fmla="*/ 1573145 w 1620520"/>
              <a:gd name="T53" fmla="*/ 79905 h 426719"/>
              <a:gd name="T54" fmla="*/ 1540106 w 1620520"/>
              <a:gd name="T55" fmla="*/ 46866 h 426719"/>
              <a:gd name="T56" fmla="*/ 1500491 w 1620520"/>
              <a:gd name="T57" fmla="*/ 21682 h 426719"/>
              <a:gd name="T58" fmla="*/ 1455579 w 1620520"/>
              <a:gd name="T59" fmla="*/ 5633 h 426719"/>
              <a:gd name="T60" fmla="*/ 1406652 w 1620520"/>
              <a:gd name="T61" fmla="*/ 0 h 42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0520" h="426719">
                <a:moveTo>
                  <a:pt x="1406652" y="0"/>
                </a:moveTo>
                <a:lnTo>
                  <a:pt x="213360" y="0"/>
                </a:lnTo>
                <a:lnTo>
                  <a:pt x="164432" y="5633"/>
                </a:lnTo>
                <a:lnTo>
                  <a:pt x="119520" y="21682"/>
                </a:lnTo>
                <a:lnTo>
                  <a:pt x="79905" y="46866"/>
                </a:lnTo>
                <a:lnTo>
                  <a:pt x="46866" y="79905"/>
                </a:lnTo>
                <a:lnTo>
                  <a:pt x="21682" y="119520"/>
                </a:lnTo>
                <a:lnTo>
                  <a:pt x="5633" y="164432"/>
                </a:lnTo>
                <a:lnTo>
                  <a:pt x="0" y="213360"/>
                </a:lnTo>
                <a:lnTo>
                  <a:pt x="5633" y="262287"/>
                </a:lnTo>
                <a:lnTo>
                  <a:pt x="21682" y="307199"/>
                </a:lnTo>
                <a:lnTo>
                  <a:pt x="46866" y="346814"/>
                </a:lnTo>
                <a:lnTo>
                  <a:pt x="79905" y="379853"/>
                </a:lnTo>
                <a:lnTo>
                  <a:pt x="119520" y="405037"/>
                </a:lnTo>
                <a:lnTo>
                  <a:pt x="164432" y="421086"/>
                </a:lnTo>
                <a:lnTo>
                  <a:pt x="213360" y="426719"/>
                </a:lnTo>
                <a:lnTo>
                  <a:pt x="1406652" y="426719"/>
                </a:lnTo>
                <a:lnTo>
                  <a:pt x="1455579" y="421086"/>
                </a:lnTo>
                <a:lnTo>
                  <a:pt x="1500491" y="405037"/>
                </a:lnTo>
                <a:lnTo>
                  <a:pt x="1540106" y="379853"/>
                </a:lnTo>
                <a:lnTo>
                  <a:pt x="1573145" y="346814"/>
                </a:lnTo>
                <a:lnTo>
                  <a:pt x="1598329" y="307199"/>
                </a:lnTo>
                <a:lnTo>
                  <a:pt x="1614378" y="262287"/>
                </a:lnTo>
                <a:lnTo>
                  <a:pt x="1620012" y="213360"/>
                </a:lnTo>
                <a:lnTo>
                  <a:pt x="1614378" y="164432"/>
                </a:lnTo>
                <a:lnTo>
                  <a:pt x="1598329" y="119520"/>
                </a:lnTo>
                <a:lnTo>
                  <a:pt x="1573145" y="79905"/>
                </a:lnTo>
                <a:lnTo>
                  <a:pt x="1540106" y="46866"/>
                </a:lnTo>
                <a:lnTo>
                  <a:pt x="1500491" y="21682"/>
                </a:lnTo>
                <a:lnTo>
                  <a:pt x="1455579" y="5633"/>
                </a:lnTo>
                <a:lnTo>
                  <a:pt x="1406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8" name="object 38">
            <a:extLst>
              <a:ext uri="{FF2B5EF4-FFF2-40B4-BE49-F238E27FC236}">
                <a16:creationId xmlns:a16="http://schemas.microsoft.com/office/drawing/2014/main" id="{BBA47282-2544-40D2-98F7-C517509AD820}"/>
              </a:ext>
            </a:extLst>
          </p:cNvPr>
          <p:cNvSpPr txBox="1"/>
          <p:nvPr/>
        </p:nvSpPr>
        <p:spPr>
          <a:xfrm>
            <a:off x="5900738" y="2197100"/>
            <a:ext cx="373062" cy="331788"/>
          </a:xfrm>
          <a:prstGeom prst="rect">
            <a:avLst/>
          </a:prstGeom>
        </p:spPr>
        <p:txBody>
          <a:bodyPr lIns="0" tIns="13335" rIns="0" bIns="0">
            <a:spAutoFit/>
          </a:bodyPr>
          <a:lstStyle/>
          <a:p>
            <a:pPr marL="12700" eaLnBrk="1" fontAlgn="auto" hangingPunct="1">
              <a:spcBef>
                <a:spcPts val="105"/>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5"/>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37" name="object 39">
            <a:extLst>
              <a:ext uri="{FF2B5EF4-FFF2-40B4-BE49-F238E27FC236}">
                <a16:creationId xmlns:a16="http://schemas.microsoft.com/office/drawing/2014/main" id="{E1E44C65-74EB-4B67-8A3E-0F43B2B225A4}"/>
              </a:ext>
            </a:extLst>
          </p:cNvPr>
          <p:cNvSpPr>
            <a:spLocks/>
          </p:cNvSpPr>
          <p:nvPr/>
        </p:nvSpPr>
        <p:spPr bwMode="auto">
          <a:xfrm>
            <a:off x="595313" y="5735638"/>
            <a:ext cx="1619250" cy="427037"/>
          </a:xfrm>
          <a:custGeom>
            <a:avLst/>
            <a:gdLst>
              <a:gd name="T0" fmla="*/ 1405128 w 1618614"/>
              <a:gd name="T1" fmla="*/ 0 h 426720"/>
              <a:gd name="T2" fmla="*/ 213359 w 1618614"/>
              <a:gd name="T3" fmla="*/ 0 h 426720"/>
              <a:gd name="T4" fmla="*/ 164440 w 1618614"/>
              <a:gd name="T5" fmla="*/ 5635 h 426720"/>
              <a:gd name="T6" fmla="*/ 119531 w 1618614"/>
              <a:gd name="T7" fmla="*/ 21687 h 426720"/>
              <a:gd name="T8" fmla="*/ 79916 w 1618614"/>
              <a:gd name="T9" fmla="*/ 46874 h 426720"/>
              <a:gd name="T10" fmla="*/ 46874 w 1618614"/>
              <a:gd name="T11" fmla="*/ 79916 h 426720"/>
              <a:gd name="T12" fmla="*/ 21687 w 1618614"/>
              <a:gd name="T13" fmla="*/ 119531 h 426720"/>
              <a:gd name="T14" fmla="*/ 5635 w 1618614"/>
              <a:gd name="T15" fmla="*/ 164440 h 426720"/>
              <a:gd name="T16" fmla="*/ 0 w 1618614"/>
              <a:gd name="T17" fmla="*/ 213359 h 426720"/>
              <a:gd name="T18" fmla="*/ 5635 w 1618614"/>
              <a:gd name="T19" fmla="*/ 262279 h 426720"/>
              <a:gd name="T20" fmla="*/ 21687 w 1618614"/>
              <a:gd name="T21" fmla="*/ 307188 h 426720"/>
              <a:gd name="T22" fmla="*/ 46874 w 1618614"/>
              <a:gd name="T23" fmla="*/ 346803 h 426720"/>
              <a:gd name="T24" fmla="*/ 79916 w 1618614"/>
              <a:gd name="T25" fmla="*/ 379845 h 426720"/>
              <a:gd name="T26" fmla="*/ 119531 w 1618614"/>
              <a:gd name="T27" fmla="*/ 405032 h 426720"/>
              <a:gd name="T28" fmla="*/ 164440 w 1618614"/>
              <a:gd name="T29" fmla="*/ 421084 h 426720"/>
              <a:gd name="T30" fmla="*/ 213359 w 1618614"/>
              <a:gd name="T31" fmla="*/ 426719 h 426720"/>
              <a:gd name="T32" fmla="*/ 1405128 w 1618614"/>
              <a:gd name="T33" fmla="*/ 426719 h 426720"/>
              <a:gd name="T34" fmla="*/ 1454055 w 1618614"/>
              <a:gd name="T35" fmla="*/ 421084 h 426720"/>
              <a:gd name="T36" fmla="*/ 1498967 w 1618614"/>
              <a:gd name="T37" fmla="*/ 405032 h 426720"/>
              <a:gd name="T38" fmla="*/ 1538582 w 1618614"/>
              <a:gd name="T39" fmla="*/ 379845 h 426720"/>
              <a:gd name="T40" fmla="*/ 1571621 w 1618614"/>
              <a:gd name="T41" fmla="*/ 346803 h 426720"/>
              <a:gd name="T42" fmla="*/ 1596805 w 1618614"/>
              <a:gd name="T43" fmla="*/ 307188 h 426720"/>
              <a:gd name="T44" fmla="*/ 1612854 w 1618614"/>
              <a:gd name="T45" fmla="*/ 262279 h 426720"/>
              <a:gd name="T46" fmla="*/ 1618488 w 1618614"/>
              <a:gd name="T47" fmla="*/ 213359 h 426720"/>
              <a:gd name="T48" fmla="*/ 1612854 w 1618614"/>
              <a:gd name="T49" fmla="*/ 164440 h 426720"/>
              <a:gd name="T50" fmla="*/ 1596805 w 1618614"/>
              <a:gd name="T51" fmla="*/ 119531 h 426720"/>
              <a:gd name="T52" fmla="*/ 1571621 w 1618614"/>
              <a:gd name="T53" fmla="*/ 79916 h 426720"/>
              <a:gd name="T54" fmla="*/ 1538582 w 1618614"/>
              <a:gd name="T55" fmla="*/ 46874 h 426720"/>
              <a:gd name="T56" fmla="*/ 1498967 w 1618614"/>
              <a:gd name="T57" fmla="*/ 21687 h 426720"/>
              <a:gd name="T58" fmla="*/ 1454055 w 1618614"/>
              <a:gd name="T59" fmla="*/ 5635 h 426720"/>
              <a:gd name="T60" fmla="*/ 1405128 w 1618614"/>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8614" h="426720">
                <a:moveTo>
                  <a:pt x="1405128" y="0"/>
                </a:moveTo>
                <a:lnTo>
                  <a:pt x="213359" y="0"/>
                </a:lnTo>
                <a:lnTo>
                  <a:pt x="164440" y="5635"/>
                </a:lnTo>
                <a:lnTo>
                  <a:pt x="119531" y="21687"/>
                </a:lnTo>
                <a:lnTo>
                  <a:pt x="79916" y="46874"/>
                </a:lnTo>
                <a:lnTo>
                  <a:pt x="46874" y="79916"/>
                </a:lnTo>
                <a:lnTo>
                  <a:pt x="21687" y="119531"/>
                </a:lnTo>
                <a:lnTo>
                  <a:pt x="5635" y="164440"/>
                </a:lnTo>
                <a:lnTo>
                  <a:pt x="0" y="213359"/>
                </a:lnTo>
                <a:lnTo>
                  <a:pt x="5635" y="262279"/>
                </a:lnTo>
                <a:lnTo>
                  <a:pt x="21687" y="307188"/>
                </a:lnTo>
                <a:lnTo>
                  <a:pt x="46874" y="346803"/>
                </a:lnTo>
                <a:lnTo>
                  <a:pt x="79916" y="379845"/>
                </a:lnTo>
                <a:lnTo>
                  <a:pt x="119531" y="405032"/>
                </a:lnTo>
                <a:lnTo>
                  <a:pt x="164440" y="421084"/>
                </a:lnTo>
                <a:lnTo>
                  <a:pt x="213359" y="426719"/>
                </a:lnTo>
                <a:lnTo>
                  <a:pt x="1405128" y="426719"/>
                </a:lnTo>
                <a:lnTo>
                  <a:pt x="1454055" y="421084"/>
                </a:lnTo>
                <a:lnTo>
                  <a:pt x="1498967" y="405032"/>
                </a:lnTo>
                <a:lnTo>
                  <a:pt x="1538582" y="379845"/>
                </a:lnTo>
                <a:lnTo>
                  <a:pt x="1571621" y="346803"/>
                </a:lnTo>
                <a:lnTo>
                  <a:pt x="1596805" y="307188"/>
                </a:lnTo>
                <a:lnTo>
                  <a:pt x="1612854" y="262279"/>
                </a:lnTo>
                <a:lnTo>
                  <a:pt x="1618488" y="213359"/>
                </a:lnTo>
                <a:lnTo>
                  <a:pt x="1612854" y="164440"/>
                </a:lnTo>
                <a:lnTo>
                  <a:pt x="1596805" y="119531"/>
                </a:lnTo>
                <a:lnTo>
                  <a:pt x="1571621" y="79916"/>
                </a:lnTo>
                <a:lnTo>
                  <a:pt x="1538582" y="46874"/>
                </a:lnTo>
                <a:lnTo>
                  <a:pt x="1498967" y="21687"/>
                </a:lnTo>
                <a:lnTo>
                  <a:pt x="1454055" y="5635"/>
                </a:lnTo>
                <a:lnTo>
                  <a:pt x="140512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 name="object 40">
            <a:extLst>
              <a:ext uri="{FF2B5EF4-FFF2-40B4-BE49-F238E27FC236}">
                <a16:creationId xmlns:a16="http://schemas.microsoft.com/office/drawing/2014/main" id="{4F199F0F-C127-41F8-ADBA-9BC2FDDDC895}"/>
              </a:ext>
            </a:extLst>
          </p:cNvPr>
          <p:cNvSpPr txBox="1"/>
          <p:nvPr/>
        </p:nvSpPr>
        <p:spPr>
          <a:xfrm>
            <a:off x="1217613" y="5776913"/>
            <a:ext cx="373062" cy="331787"/>
          </a:xfrm>
          <a:prstGeom prst="rect">
            <a:avLst/>
          </a:prstGeom>
        </p:spPr>
        <p:txBody>
          <a:bodyPr lIns="0" tIns="12700" rIns="0" bIns="0">
            <a:spAutoFit/>
          </a:bodyPr>
          <a:lstStyle/>
          <a:p>
            <a:pPr marL="12700" eaLnBrk="1" fontAlgn="auto" hangingPunct="1">
              <a:spcBef>
                <a:spcPts val="100"/>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10"/>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39" name="object 41">
            <a:extLst>
              <a:ext uri="{FF2B5EF4-FFF2-40B4-BE49-F238E27FC236}">
                <a16:creationId xmlns:a16="http://schemas.microsoft.com/office/drawing/2014/main" id="{28A5013E-701C-4018-BA4A-D915AA1DAD9A}"/>
              </a:ext>
            </a:extLst>
          </p:cNvPr>
          <p:cNvSpPr>
            <a:spLocks/>
          </p:cNvSpPr>
          <p:nvPr/>
        </p:nvSpPr>
        <p:spPr bwMode="auto">
          <a:xfrm>
            <a:off x="2486025" y="5735638"/>
            <a:ext cx="1620838" cy="427037"/>
          </a:xfrm>
          <a:custGeom>
            <a:avLst/>
            <a:gdLst>
              <a:gd name="T0" fmla="*/ 1406652 w 1620520"/>
              <a:gd name="T1" fmla="*/ 0 h 426720"/>
              <a:gd name="T2" fmla="*/ 213360 w 1620520"/>
              <a:gd name="T3" fmla="*/ 0 h 426720"/>
              <a:gd name="T4" fmla="*/ 164432 w 1620520"/>
              <a:gd name="T5" fmla="*/ 5635 h 426720"/>
              <a:gd name="T6" fmla="*/ 119520 w 1620520"/>
              <a:gd name="T7" fmla="*/ 21687 h 426720"/>
              <a:gd name="T8" fmla="*/ 79905 w 1620520"/>
              <a:gd name="T9" fmla="*/ 46874 h 426720"/>
              <a:gd name="T10" fmla="*/ 46866 w 1620520"/>
              <a:gd name="T11" fmla="*/ 79916 h 426720"/>
              <a:gd name="T12" fmla="*/ 21682 w 1620520"/>
              <a:gd name="T13" fmla="*/ 119531 h 426720"/>
              <a:gd name="T14" fmla="*/ 5633 w 1620520"/>
              <a:gd name="T15" fmla="*/ 164440 h 426720"/>
              <a:gd name="T16" fmla="*/ 0 w 1620520"/>
              <a:gd name="T17" fmla="*/ 213359 h 426720"/>
              <a:gd name="T18" fmla="*/ 5633 w 1620520"/>
              <a:gd name="T19" fmla="*/ 262279 h 426720"/>
              <a:gd name="T20" fmla="*/ 21682 w 1620520"/>
              <a:gd name="T21" fmla="*/ 307188 h 426720"/>
              <a:gd name="T22" fmla="*/ 46866 w 1620520"/>
              <a:gd name="T23" fmla="*/ 346803 h 426720"/>
              <a:gd name="T24" fmla="*/ 79905 w 1620520"/>
              <a:gd name="T25" fmla="*/ 379845 h 426720"/>
              <a:gd name="T26" fmla="*/ 119520 w 1620520"/>
              <a:gd name="T27" fmla="*/ 405032 h 426720"/>
              <a:gd name="T28" fmla="*/ 164432 w 1620520"/>
              <a:gd name="T29" fmla="*/ 421084 h 426720"/>
              <a:gd name="T30" fmla="*/ 213360 w 1620520"/>
              <a:gd name="T31" fmla="*/ 426719 h 426720"/>
              <a:gd name="T32" fmla="*/ 1406652 w 1620520"/>
              <a:gd name="T33" fmla="*/ 426719 h 426720"/>
              <a:gd name="T34" fmla="*/ 1455579 w 1620520"/>
              <a:gd name="T35" fmla="*/ 421084 h 426720"/>
              <a:gd name="T36" fmla="*/ 1500491 w 1620520"/>
              <a:gd name="T37" fmla="*/ 405032 h 426720"/>
              <a:gd name="T38" fmla="*/ 1540106 w 1620520"/>
              <a:gd name="T39" fmla="*/ 379845 h 426720"/>
              <a:gd name="T40" fmla="*/ 1573145 w 1620520"/>
              <a:gd name="T41" fmla="*/ 346803 h 426720"/>
              <a:gd name="T42" fmla="*/ 1598329 w 1620520"/>
              <a:gd name="T43" fmla="*/ 307188 h 426720"/>
              <a:gd name="T44" fmla="*/ 1614378 w 1620520"/>
              <a:gd name="T45" fmla="*/ 262279 h 426720"/>
              <a:gd name="T46" fmla="*/ 1620011 w 1620520"/>
              <a:gd name="T47" fmla="*/ 213359 h 426720"/>
              <a:gd name="T48" fmla="*/ 1614378 w 1620520"/>
              <a:gd name="T49" fmla="*/ 164440 h 426720"/>
              <a:gd name="T50" fmla="*/ 1598329 w 1620520"/>
              <a:gd name="T51" fmla="*/ 119531 h 426720"/>
              <a:gd name="T52" fmla="*/ 1573145 w 1620520"/>
              <a:gd name="T53" fmla="*/ 79916 h 426720"/>
              <a:gd name="T54" fmla="*/ 1540106 w 1620520"/>
              <a:gd name="T55" fmla="*/ 46874 h 426720"/>
              <a:gd name="T56" fmla="*/ 1500491 w 1620520"/>
              <a:gd name="T57" fmla="*/ 21687 h 426720"/>
              <a:gd name="T58" fmla="*/ 1455579 w 1620520"/>
              <a:gd name="T59" fmla="*/ 5635 h 426720"/>
              <a:gd name="T60" fmla="*/ 1406652 w 1620520"/>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0520" h="426720">
                <a:moveTo>
                  <a:pt x="1406652" y="0"/>
                </a:moveTo>
                <a:lnTo>
                  <a:pt x="213360" y="0"/>
                </a:lnTo>
                <a:lnTo>
                  <a:pt x="164432" y="5635"/>
                </a:lnTo>
                <a:lnTo>
                  <a:pt x="119520" y="21687"/>
                </a:lnTo>
                <a:lnTo>
                  <a:pt x="79905" y="46874"/>
                </a:lnTo>
                <a:lnTo>
                  <a:pt x="46866" y="79916"/>
                </a:lnTo>
                <a:lnTo>
                  <a:pt x="21682" y="119531"/>
                </a:lnTo>
                <a:lnTo>
                  <a:pt x="5633" y="164440"/>
                </a:lnTo>
                <a:lnTo>
                  <a:pt x="0" y="213359"/>
                </a:lnTo>
                <a:lnTo>
                  <a:pt x="5633" y="262279"/>
                </a:lnTo>
                <a:lnTo>
                  <a:pt x="21682" y="307188"/>
                </a:lnTo>
                <a:lnTo>
                  <a:pt x="46866" y="346803"/>
                </a:lnTo>
                <a:lnTo>
                  <a:pt x="79905" y="379845"/>
                </a:lnTo>
                <a:lnTo>
                  <a:pt x="119520" y="405032"/>
                </a:lnTo>
                <a:lnTo>
                  <a:pt x="164432" y="421084"/>
                </a:lnTo>
                <a:lnTo>
                  <a:pt x="213360" y="426719"/>
                </a:lnTo>
                <a:lnTo>
                  <a:pt x="1406652" y="426719"/>
                </a:lnTo>
                <a:lnTo>
                  <a:pt x="1455579" y="421084"/>
                </a:lnTo>
                <a:lnTo>
                  <a:pt x="1500491" y="405032"/>
                </a:lnTo>
                <a:lnTo>
                  <a:pt x="1540106" y="379845"/>
                </a:lnTo>
                <a:lnTo>
                  <a:pt x="1573145" y="346803"/>
                </a:lnTo>
                <a:lnTo>
                  <a:pt x="1598329" y="307188"/>
                </a:lnTo>
                <a:lnTo>
                  <a:pt x="1614378" y="262279"/>
                </a:lnTo>
                <a:lnTo>
                  <a:pt x="1620011" y="213359"/>
                </a:lnTo>
                <a:lnTo>
                  <a:pt x="1614378" y="164440"/>
                </a:lnTo>
                <a:lnTo>
                  <a:pt x="1598329" y="119531"/>
                </a:lnTo>
                <a:lnTo>
                  <a:pt x="1573145" y="79916"/>
                </a:lnTo>
                <a:lnTo>
                  <a:pt x="1540106" y="46874"/>
                </a:lnTo>
                <a:lnTo>
                  <a:pt x="1500491" y="21687"/>
                </a:lnTo>
                <a:lnTo>
                  <a:pt x="1455579" y="5635"/>
                </a:lnTo>
                <a:lnTo>
                  <a:pt x="1406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2" name="object 42">
            <a:extLst>
              <a:ext uri="{FF2B5EF4-FFF2-40B4-BE49-F238E27FC236}">
                <a16:creationId xmlns:a16="http://schemas.microsoft.com/office/drawing/2014/main" id="{F67651FA-22E1-49BF-BB39-2BF0568B70E3}"/>
              </a:ext>
            </a:extLst>
          </p:cNvPr>
          <p:cNvSpPr txBox="1"/>
          <p:nvPr/>
        </p:nvSpPr>
        <p:spPr>
          <a:xfrm>
            <a:off x="3109913" y="5776913"/>
            <a:ext cx="371475" cy="331787"/>
          </a:xfrm>
          <a:prstGeom prst="rect">
            <a:avLst/>
          </a:prstGeom>
        </p:spPr>
        <p:txBody>
          <a:bodyPr lIns="0" tIns="12700" rIns="0" bIns="0">
            <a:spAutoFit/>
          </a:bodyPr>
          <a:lstStyle/>
          <a:p>
            <a:pPr marL="12700" eaLnBrk="1" fontAlgn="auto" hangingPunct="1">
              <a:spcBef>
                <a:spcPts val="100"/>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10"/>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41" name="object 43">
            <a:extLst>
              <a:ext uri="{FF2B5EF4-FFF2-40B4-BE49-F238E27FC236}">
                <a16:creationId xmlns:a16="http://schemas.microsoft.com/office/drawing/2014/main" id="{60BAFDFC-C569-48DA-B9B0-8054BBAC1114}"/>
              </a:ext>
            </a:extLst>
          </p:cNvPr>
          <p:cNvSpPr>
            <a:spLocks/>
          </p:cNvSpPr>
          <p:nvPr/>
        </p:nvSpPr>
        <p:spPr bwMode="auto">
          <a:xfrm>
            <a:off x="4376738" y="5735638"/>
            <a:ext cx="1619250" cy="427037"/>
          </a:xfrm>
          <a:custGeom>
            <a:avLst/>
            <a:gdLst>
              <a:gd name="T0" fmla="*/ 1405127 w 1618614"/>
              <a:gd name="T1" fmla="*/ 0 h 426720"/>
              <a:gd name="T2" fmla="*/ 213360 w 1618614"/>
              <a:gd name="T3" fmla="*/ 0 h 426720"/>
              <a:gd name="T4" fmla="*/ 164432 w 1618614"/>
              <a:gd name="T5" fmla="*/ 5635 h 426720"/>
              <a:gd name="T6" fmla="*/ 119520 w 1618614"/>
              <a:gd name="T7" fmla="*/ 21687 h 426720"/>
              <a:gd name="T8" fmla="*/ 79905 w 1618614"/>
              <a:gd name="T9" fmla="*/ 46874 h 426720"/>
              <a:gd name="T10" fmla="*/ 46866 w 1618614"/>
              <a:gd name="T11" fmla="*/ 79916 h 426720"/>
              <a:gd name="T12" fmla="*/ 21682 w 1618614"/>
              <a:gd name="T13" fmla="*/ 119531 h 426720"/>
              <a:gd name="T14" fmla="*/ 5633 w 1618614"/>
              <a:gd name="T15" fmla="*/ 164440 h 426720"/>
              <a:gd name="T16" fmla="*/ 0 w 1618614"/>
              <a:gd name="T17" fmla="*/ 213359 h 426720"/>
              <a:gd name="T18" fmla="*/ 5633 w 1618614"/>
              <a:gd name="T19" fmla="*/ 262279 h 426720"/>
              <a:gd name="T20" fmla="*/ 21682 w 1618614"/>
              <a:gd name="T21" fmla="*/ 307188 h 426720"/>
              <a:gd name="T22" fmla="*/ 46866 w 1618614"/>
              <a:gd name="T23" fmla="*/ 346803 h 426720"/>
              <a:gd name="T24" fmla="*/ 79905 w 1618614"/>
              <a:gd name="T25" fmla="*/ 379845 h 426720"/>
              <a:gd name="T26" fmla="*/ 119520 w 1618614"/>
              <a:gd name="T27" fmla="*/ 405032 h 426720"/>
              <a:gd name="T28" fmla="*/ 164432 w 1618614"/>
              <a:gd name="T29" fmla="*/ 421084 h 426720"/>
              <a:gd name="T30" fmla="*/ 213360 w 1618614"/>
              <a:gd name="T31" fmla="*/ 426719 h 426720"/>
              <a:gd name="T32" fmla="*/ 1405127 w 1618614"/>
              <a:gd name="T33" fmla="*/ 426719 h 426720"/>
              <a:gd name="T34" fmla="*/ 1454055 w 1618614"/>
              <a:gd name="T35" fmla="*/ 421084 h 426720"/>
              <a:gd name="T36" fmla="*/ 1498967 w 1618614"/>
              <a:gd name="T37" fmla="*/ 405032 h 426720"/>
              <a:gd name="T38" fmla="*/ 1538582 w 1618614"/>
              <a:gd name="T39" fmla="*/ 379845 h 426720"/>
              <a:gd name="T40" fmla="*/ 1571621 w 1618614"/>
              <a:gd name="T41" fmla="*/ 346803 h 426720"/>
              <a:gd name="T42" fmla="*/ 1596805 w 1618614"/>
              <a:gd name="T43" fmla="*/ 307188 h 426720"/>
              <a:gd name="T44" fmla="*/ 1612854 w 1618614"/>
              <a:gd name="T45" fmla="*/ 262279 h 426720"/>
              <a:gd name="T46" fmla="*/ 1618488 w 1618614"/>
              <a:gd name="T47" fmla="*/ 213359 h 426720"/>
              <a:gd name="T48" fmla="*/ 1612854 w 1618614"/>
              <a:gd name="T49" fmla="*/ 164440 h 426720"/>
              <a:gd name="T50" fmla="*/ 1596805 w 1618614"/>
              <a:gd name="T51" fmla="*/ 119531 h 426720"/>
              <a:gd name="T52" fmla="*/ 1571621 w 1618614"/>
              <a:gd name="T53" fmla="*/ 79916 h 426720"/>
              <a:gd name="T54" fmla="*/ 1538582 w 1618614"/>
              <a:gd name="T55" fmla="*/ 46874 h 426720"/>
              <a:gd name="T56" fmla="*/ 1498967 w 1618614"/>
              <a:gd name="T57" fmla="*/ 21687 h 426720"/>
              <a:gd name="T58" fmla="*/ 1454055 w 1618614"/>
              <a:gd name="T59" fmla="*/ 5635 h 426720"/>
              <a:gd name="T60" fmla="*/ 1405127 w 1618614"/>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8614" h="426720">
                <a:moveTo>
                  <a:pt x="1405127" y="0"/>
                </a:moveTo>
                <a:lnTo>
                  <a:pt x="213360" y="0"/>
                </a:lnTo>
                <a:lnTo>
                  <a:pt x="164432" y="5635"/>
                </a:lnTo>
                <a:lnTo>
                  <a:pt x="119520" y="21687"/>
                </a:lnTo>
                <a:lnTo>
                  <a:pt x="79905" y="46874"/>
                </a:lnTo>
                <a:lnTo>
                  <a:pt x="46866" y="79916"/>
                </a:lnTo>
                <a:lnTo>
                  <a:pt x="21682" y="119531"/>
                </a:lnTo>
                <a:lnTo>
                  <a:pt x="5633" y="164440"/>
                </a:lnTo>
                <a:lnTo>
                  <a:pt x="0" y="213359"/>
                </a:lnTo>
                <a:lnTo>
                  <a:pt x="5633" y="262279"/>
                </a:lnTo>
                <a:lnTo>
                  <a:pt x="21682" y="307188"/>
                </a:lnTo>
                <a:lnTo>
                  <a:pt x="46866" y="346803"/>
                </a:lnTo>
                <a:lnTo>
                  <a:pt x="79905" y="379845"/>
                </a:lnTo>
                <a:lnTo>
                  <a:pt x="119520" y="405032"/>
                </a:lnTo>
                <a:lnTo>
                  <a:pt x="164432" y="421084"/>
                </a:lnTo>
                <a:lnTo>
                  <a:pt x="213360" y="426719"/>
                </a:lnTo>
                <a:lnTo>
                  <a:pt x="1405127" y="426719"/>
                </a:lnTo>
                <a:lnTo>
                  <a:pt x="1454055" y="421084"/>
                </a:lnTo>
                <a:lnTo>
                  <a:pt x="1498967" y="405032"/>
                </a:lnTo>
                <a:lnTo>
                  <a:pt x="1538582" y="379845"/>
                </a:lnTo>
                <a:lnTo>
                  <a:pt x="1571621" y="346803"/>
                </a:lnTo>
                <a:lnTo>
                  <a:pt x="1596805" y="307188"/>
                </a:lnTo>
                <a:lnTo>
                  <a:pt x="1612854" y="262279"/>
                </a:lnTo>
                <a:lnTo>
                  <a:pt x="1618488" y="213359"/>
                </a:lnTo>
                <a:lnTo>
                  <a:pt x="1612854" y="164440"/>
                </a:lnTo>
                <a:lnTo>
                  <a:pt x="1596805" y="119531"/>
                </a:lnTo>
                <a:lnTo>
                  <a:pt x="1571621" y="79916"/>
                </a:lnTo>
                <a:lnTo>
                  <a:pt x="1538582" y="46874"/>
                </a:lnTo>
                <a:lnTo>
                  <a:pt x="1498967" y="21687"/>
                </a:lnTo>
                <a:lnTo>
                  <a:pt x="1454055" y="5635"/>
                </a:lnTo>
                <a:lnTo>
                  <a:pt x="140512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 name="object 44">
            <a:extLst>
              <a:ext uri="{FF2B5EF4-FFF2-40B4-BE49-F238E27FC236}">
                <a16:creationId xmlns:a16="http://schemas.microsoft.com/office/drawing/2014/main" id="{143ACCCC-3077-4EE5-8547-8B2AF71450EE}"/>
              </a:ext>
            </a:extLst>
          </p:cNvPr>
          <p:cNvSpPr txBox="1"/>
          <p:nvPr/>
        </p:nvSpPr>
        <p:spPr>
          <a:xfrm>
            <a:off x="5000625" y="5776913"/>
            <a:ext cx="373063" cy="331787"/>
          </a:xfrm>
          <a:prstGeom prst="rect">
            <a:avLst/>
          </a:prstGeom>
        </p:spPr>
        <p:txBody>
          <a:bodyPr lIns="0" tIns="12700" rIns="0" bIns="0">
            <a:spAutoFit/>
          </a:bodyPr>
          <a:lstStyle/>
          <a:p>
            <a:pPr marL="12700" eaLnBrk="1" fontAlgn="auto" hangingPunct="1">
              <a:spcBef>
                <a:spcPts val="100"/>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10"/>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43" name="object 45">
            <a:extLst>
              <a:ext uri="{FF2B5EF4-FFF2-40B4-BE49-F238E27FC236}">
                <a16:creationId xmlns:a16="http://schemas.microsoft.com/office/drawing/2014/main" id="{FD70A00B-18AC-4F1A-9EE6-E22D40078ECD}"/>
              </a:ext>
            </a:extLst>
          </p:cNvPr>
          <p:cNvSpPr>
            <a:spLocks/>
          </p:cNvSpPr>
          <p:nvPr/>
        </p:nvSpPr>
        <p:spPr bwMode="auto">
          <a:xfrm>
            <a:off x="6380163" y="5741988"/>
            <a:ext cx="1619250" cy="427037"/>
          </a:xfrm>
          <a:custGeom>
            <a:avLst/>
            <a:gdLst>
              <a:gd name="T0" fmla="*/ 1406652 w 1620520"/>
              <a:gd name="T1" fmla="*/ 0 h 426720"/>
              <a:gd name="T2" fmla="*/ 213360 w 1620520"/>
              <a:gd name="T3" fmla="*/ 0 h 426720"/>
              <a:gd name="T4" fmla="*/ 164432 w 1620520"/>
              <a:gd name="T5" fmla="*/ 5635 h 426720"/>
              <a:gd name="T6" fmla="*/ 119520 w 1620520"/>
              <a:gd name="T7" fmla="*/ 21687 h 426720"/>
              <a:gd name="T8" fmla="*/ 79905 w 1620520"/>
              <a:gd name="T9" fmla="*/ 46874 h 426720"/>
              <a:gd name="T10" fmla="*/ 46866 w 1620520"/>
              <a:gd name="T11" fmla="*/ 79916 h 426720"/>
              <a:gd name="T12" fmla="*/ 21682 w 1620520"/>
              <a:gd name="T13" fmla="*/ 119531 h 426720"/>
              <a:gd name="T14" fmla="*/ 5633 w 1620520"/>
              <a:gd name="T15" fmla="*/ 164440 h 426720"/>
              <a:gd name="T16" fmla="*/ 0 w 1620520"/>
              <a:gd name="T17" fmla="*/ 213360 h 426720"/>
              <a:gd name="T18" fmla="*/ 5633 w 1620520"/>
              <a:gd name="T19" fmla="*/ 262279 h 426720"/>
              <a:gd name="T20" fmla="*/ 21682 w 1620520"/>
              <a:gd name="T21" fmla="*/ 307188 h 426720"/>
              <a:gd name="T22" fmla="*/ 46866 w 1620520"/>
              <a:gd name="T23" fmla="*/ 346803 h 426720"/>
              <a:gd name="T24" fmla="*/ 79905 w 1620520"/>
              <a:gd name="T25" fmla="*/ 379845 h 426720"/>
              <a:gd name="T26" fmla="*/ 119520 w 1620520"/>
              <a:gd name="T27" fmla="*/ 405032 h 426720"/>
              <a:gd name="T28" fmla="*/ 164432 w 1620520"/>
              <a:gd name="T29" fmla="*/ 421084 h 426720"/>
              <a:gd name="T30" fmla="*/ 213360 w 1620520"/>
              <a:gd name="T31" fmla="*/ 426720 h 426720"/>
              <a:gd name="T32" fmla="*/ 1406652 w 1620520"/>
              <a:gd name="T33" fmla="*/ 426720 h 426720"/>
              <a:gd name="T34" fmla="*/ 1455579 w 1620520"/>
              <a:gd name="T35" fmla="*/ 421084 h 426720"/>
              <a:gd name="T36" fmla="*/ 1500491 w 1620520"/>
              <a:gd name="T37" fmla="*/ 405032 h 426720"/>
              <a:gd name="T38" fmla="*/ 1540106 w 1620520"/>
              <a:gd name="T39" fmla="*/ 379845 h 426720"/>
              <a:gd name="T40" fmla="*/ 1573145 w 1620520"/>
              <a:gd name="T41" fmla="*/ 346803 h 426720"/>
              <a:gd name="T42" fmla="*/ 1598329 w 1620520"/>
              <a:gd name="T43" fmla="*/ 307188 h 426720"/>
              <a:gd name="T44" fmla="*/ 1614378 w 1620520"/>
              <a:gd name="T45" fmla="*/ 262279 h 426720"/>
              <a:gd name="T46" fmla="*/ 1620012 w 1620520"/>
              <a:gd name="T47" fmla="*/ 213360 h 426720"/>
              <a:gd name="T48" fmla="*/ 1614378 w 1620520"/>
              <a:gd name="T49" fmla="*/ 164440 h 426720"/>
              <a:gd name="T50" fmla="*/ 1598329 w 1620520"/>
              <a:gd name="T51" fmla="*/ 119531 h 426720"/>
              <a:gd name="T52" fmla="*/ 1573145 w 1620520"/>
              <a:gd name="T53" fmla="*/ 79916 h 426720"/>
              <a:gd name="T54" fmla="*/ 1540106 w 1620520"/>
              <a:gd name="T55" fmla="*/ 46874 h 426720"/>
              <a:gd name="T56" fmla="*/ 1500491 w 1620520"/>
              <a:gd name="T57" fmla="*/ 21687 h 426720"/>
              <a:gd name="T58" fmla="*/ 1455579 w 1620520"/>
              <a:gd name="T59" fmla="*/ 5635 h 426720"/>
              <a:gd name="T60" fmla="*/ 1406652 w 1620520"/>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0520" h="426720">
                <a:moveTo>
                  <a:pt x="1406652" y="0"/>
                </a:moveTo>
                <a:lnTo>
                  <a:pt x="213360" y="0"/>
                </a:lnTo>
                <a:lnTo>
                  <a:pt x="164432" y="5635"/>
                </a:lnTo>
                <a:lnTo>
                  <a:pt x="119520" y="21687"/>
                </a:lnTo>
                <a:lnTo>
                  <a:pt x="79905" y="46874"/>
                </a:lnTo>
                <a:lnTo>
                  <a:pt x="46866" y="79916"/>
                </a:lnTo>
                <a:lnTo>
                  <a:pt x="21682" y="119531"/>
                </a:lnTo>
                <a:lnTo>
                  <a:pt x="5633" y="164440"/>
                </a:lnTo>
                <a:lnTo>
                  <a:pt x="0" y="213360"/>
                </a:lnTo>
                <a:lnTo>
                  <a:pt x="5633" y="262279"/>
                </a:lnTo>
                <a:lnTo>
                  <a:pt x="21682" y="307188"/>
                </a:lnTo>
                <a:lnTo>
                  <a:pt x="46866" y="346803"/>
                </a:lnTo>
                <a:lnTo>
                  <a:pt x="79905" y="379845"/>
                </a:lnTo>
                <a:lnTo>
                  <a:pt x="119520" y="405032"/>
                </a:lnTo>
                <a:lnTo>
                  <a:pt x="164432" y="421084"/>
                </a:lnTo>
                <a:lnTo>
                  <a:pt x="213360" y="426720"/>
                </a:lnTo>
                <a:lnTo>
                  <a:pt x="1406652" y="426720"/>
                </a:lnTo>
                <a:lnTo>
                  <a:pt x="1455579" y="421084"/>
                </a:lnTo>
                <a:lnTo>
                  <a:pt x="1500491" y="405032"/>
                </a:lnTo>
                <a:lnTo>
                  <a:pt x="1540106" y="379845"/>
                </a:lnTo>
                <a:lnTo>
                  <a:pt x="1573145" y="346803"/>
                </a:lnTo>
                <a:lnTo>
                  <a:pt x="1598329" y="307188"/>
                </a:lnTo>
                <a:lnTo>
                  <a:pt x="1614378" y="262279"/>
                </a:lnTo>
                <a:lnTo>
                  <a:pt x="1620012" y="213360"/>
                </a:lnTo>
                <a:lnTo>
                  <a:pt x="1614378" y="164440"/>
                </a:lnTo>
                <a:lnTo>
                  <a:pt x="1598329" y="119531"/>
                </a:lnTo>
                <a:lnTo>
                  <a:pt x="1573145" y="79916"/>
                </a:lnTo>
                <a:lnTo>
                  <a:pt x="1540106" y="46874"/>
                </a:lnTo>
                <a:lnTo>
                  <a:pt x="1500491" y="21687"/>
                </a:lnTo>
                <a:lnTo>
                  <a:pt x="1455579" y="5635"/>
                </a:lnTo>
                <a:lnTo>
                  <a:pt x="1406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 name="object 46">
            <a:extLst>
              <a:ext uri="{FF2B5EF4-FFF2-40B4-BE49-F238E27FC236}">
                <a16:creationId xmlns:a16="http://schemas.microsoft.com/office/drawing/2014/main" id="{7FE3BE46-2A6C-457E-ADB1-A04C4B4E5106}"/>
              </a:ext>
            </a:extLst>
          </p:cNvPr>
          <p:cNvSpPr txBox="1"/>
          <p:nvPr/>
        </p:nvSpPr>
        <p:spPr>
          <a:xfrm>
            <a:off x="7004050" y="5783263"/>
            <a:ext cx="373063" cy="331787"/>
          </a:xfrm>
          <a:prstGeom prst="rect">
            <a:avLst/>
          </a:prstGeom>
        </p:spPr>
        <p:txBody>
          <a:bodyPr lIns="0" tIns="12700" rIns="0" bIns="0">
            <a:spAutoFit/>
          </a:bodyPr>
          <a:lstStyle/>
          <a:p>
            <a:pPr marL="12700" eaLnBrk="1" fontAlgn="auto" hangingPunct="1">
              <a:spcBef>
                <a:spcPts val="100"/>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10"/>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45" name="object 47">
            <a:extLst>
              <a:ext uri="{FF2B5EF4-FFF2-40B4-BE49-F238E27FC236}">
                <a16:creationId xmlns:a16="http://schemas.microsoft.com/office/drawing/2014/main" id="{E3493FE7-FE1F-4ED8-91B0-867E7662B139}"/>
              </a:ext>
            </a:extLst>
          </p:cNvPr>
          <p:cNvSpPr>
            <a:spLocks/>
          </p:cNvSpPr>
          <p:nvPr/>
        </p:nvSpPr>
        <p:spPr bwMode="auto">
          <a:xfrm>
            <a:off x="8351838" y="5735638"/>
            <a:ext cx="1620837" cy="427037"/>
          </a:xfrm>
          <a:custGeom>
            <a:avLst/>
            <a:gdLst>
              <a:gd name="T0" fmla="*/ 1406652 w 1620520"/>
              <a:gd name="T1" fmla="*/ 0 h 426720"/>
              <a:gd name="T2" fmla="*/ 213359 w 1620520"/>
              <a:gd name="T3" fmla="*/ 0 h 426720"/>
              <a:gd name="T4" fmla="*/ 164432 w 1620520"/>
              <a:gd name="T5" fmla="*/ 5635 h 426720"/>
              <a:gd name="T6" fmla="*/ 119520 w 1620520"/>
              <a:gd name="T7" fmla="*/ 21687 h 426720"/>
              <a:gd name="T8" fmla="*/ 79905 w 1620520"/>
              <a:gd name="T9" fmla="*/ 46874 h 426720"/>
              <a:gd name="T10" fmla="*/ 46866 w 1620520"/>
              <a:gd name="T11" fmla="*/ 79916 h 426720"/>
              <a:gd name="T12" fmla="*/ 21682 w 1620520"/>
              <a:gd name="T13" fmla="*/ 119531 h 426720"/>
              <a:gd name="T14" fmla="*/ 5633 w 1620520"/>
              <a:gd name="T15" fmla="*/ 164440 h 426720"/>
              <a:gd name="T16" fmla="*/ 0 w 1620520"/>
              <a:gd name="T17" fmla="*/ 213359 h 426720"/>
              <a:gd name="T18" fmla="*/ 5633 w 1620520"/>
              <a:gd name="T19" fmla="*/ 262279 h 426720"/>
              <a:gd name="T20" fmla="*/ 21682 w 1620520"/>
              <a:gd name="T21" fmla="*/ 307188 h 426720"/>
              <a:gd name="T22" fmla="*/ 46866 w 1620520"/>
              <a:gd name="T23" fmla="*/ 346803 h 426720"/>
              <a:gd name="T24" fmla="*/ 79905 w 1620520"/>
              <a:gd name="T25" fmla="*/ 379845 h 426720"/>
              <a:gd name="T26" fmla="*/ 119520 w 1620520"/>
              <a:gd name="T27" fmla="*/ 405032 h 426720"/>
              <a:gd name="T28" fmla="*/ 164432 w 1620520"/>
              <a:gd name="T29" fmla="*/ 421084 h 426720"/>
              <a:gd name="T30" fmla="*/ 213359 w 1620520"/>
              <a:gd name="T31" fmla="*/ 426719 h 426720"/>
              <a:gd name="T32" fmla="*/ 1406652 w 1620520"/>
              <a:gd name="T33" fmla="*/ 426719 h 426720"/>
              <a:gd name="T34" fmla="*/ 1455579 w 1620520"/>
              <a:gd name="T35" fmla="*/ 421084 h 426720"/>
              <a:gd name="T36" fmla="*/ 1500491 w 1620520"/>
              <a:gd name="T37" fmla="*/ 405032 h 426720"/>
              <a:gd name="T38" fmla="*/ 1540106 w 1620520"/>
              <a:gd name="T39" fmla="*/ 379845 h 426720"/>
              <a:gd name="T40" fmla="*/ 1573145 w 1620520"/>
              <a:gd name="T41" fmla="*/ 346803 h 426720"/>
              <a:gd name="T42" fmla="*/ 1598329 w 1620520"/>
              <a:gd name="T43" fmla="*/ 307188 h 426720"/>
              <a:gd name="T44" fmla="*/ 1614378 w 1620520"/>
              <a:gd name="T45" fmla="*/ 262279 h 426720"/>
              <a:gd name="T46" fmla="*/ 1620011 w 1620520"/>
              <a:gd name="T47" fmla="*/ 213359 h 426720"/>
              <a:gd name="T48" fmla="*/ 1614378 w 1620520"/>
              <a:gd name="T49" fmla="*/ 164440 h 426720"/>
              <a:gd name="T50" fmla="*/ 1598329 w 1620520"/>
              <a:gd name="T51" fmla="*/ 119531 h 426720"/>
              <a:gd name="T52" fmla="*/ 1573145 w 1620520"/>
              <a:gd name="T53" fmla="*/ 79916 h 426720"/>
              <a:gd name="T54" fmla="*/ 1540106 w 1620520"/>
              <a:gd name="T55" fmla="*/ 46874 h 426720"/>
              <a:gd name="T56" fmla="*/ 1500491 w 1620520"/>
              <a:gd name="T57" fmla="*/ 21687 h 426720"/>
              <a:gd name="T58" fmla="*/ 1455579 w 1620520"/>
              <a:gd name="T59" fmla="*/ 5635 h 426720"/>
              <a:gd name="T60" fmla="*/ 1406652 w 1620520"/>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0520" h="426720">
                <a:moveTo>
                  <a:pt x="1406652" y="0"/>
                </a:moveTo>
                <a:lnTo>
                  <a:pt x="213359" y="0"/>
                </a:lnTo>
                <a:lnTo>
                  <a:pt x="164432" y="5635"/>
                </a:lnTo>
                <a:lnTo>
                  <a:pt x="119520" y="21687"/>
                </a:lnTo>
                <a:lnTo>
                  <a:pt x="79905" y="46874"/>
                </a:lnTo>
                <a:lnTo>
                  <a:pt x="46866" y="79916"/>
                </a:lnTo>
                <a:lnTo>
                  <a:pt x="21682" y="119531"/>
                </a:lnTo>
                <a:lnTo>
                  <a:pt x="5633" y="164440"/>
                </a:lnTo>
                <a:lnTo>
                  <a:pt x="0" y="213359"/>
                </a:lnTo>
                <a:lnTo>
                  <a:pt x="5633" y="262279"/>
                </a:lnTo>
                <a:lnTo>
                  <a:pt x="21682" y="307188"/>
                </a:lnTo>
                <a:lnTo>
                  <a:pt x="46866" y="346803"/>
                </a:lnTo>
                <a:lnTo>
                  <a:pt x="79905" y="379845"/>
                </a:lnTo>
                <a:lnTo>
                  <a:pt x="119520" y="405032"/>
                </a:lnTo>
                <a:lnTo>
                  <a:pt x="164432" y="421084"/>
                </a:lnTo>
                <a:lnTo>
                  <a:pt x="213359" y="426719"/>
                </a:lnTo>
                <a:lnTo>
                  <a:pt x="1406652" y="426719"/>
                </a:lnTo>
                <a:lnTo>
                  <a:pt x="1455579" y="421084"/>
                </a:lnTo>
                <a:lnTo>
                  <a:pt x="1500491" y="405032"/>
                </a:lnTo>
                <a:lnTo>
                  <a:pt x="1540106" y="379845"/>
                </a:lnTo>
                <a:lnTo>
                  <a:pt x="1573145" y="346803"/>
                </a:lnTo>
                <a:lnTo>
                  <a:pt x="1598329" y="307188"/>
                </a:lnTo>
                <a:lnTo>
                  <a:pt x="1614378" y="262279"/>
                </a:lnTo>
                <a:lnTo>
                  <a:pt x="1620011" y="213359"/>
                </a:lnTo>
                <a:lnTo>
                  <a:pt x="1614378" y="164440"/>
                </a:lnTo>
                <a:lnTo>
                  <a:pt x="1598329" y="119531"/>
                </a:lnTo>
                <a:lnTo>
                  <a:pt x="1573145" y="79916"/>
                </a:lnTo>
                <a:lnTo>
                  <a:pt x="1540106" y="46874"/>
                </a:lnTo>
                <a:lnTo>
                  <a:pt x="1500491" y="21687"/>
                </a:lnTo>
                <a:lnTo>
                  <a:pt x="1455579" y="5635"/>
                </a:lnTo>
                <a:lnTo>
                  <a:pt x="1406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 name="object 48">
            <a:extLst>
              <a:ext uri="{FF2B5EF4-FFF2-40B4-BE49-F238E27FC236}">
                <a16:creationId xmlns:a16="http://schemas.microsoft.com/office/drawing/2014/main" id="{13FB2435-C832-48B5-BDAD-A7660F6BEDF6}"/>
              </a:ext>
            </a:extLst>
          </p:cNvPr>
          <p:cNvSpPr txBox="1"/>
          <p:nvPr/>
        </p:nvSpPr>
        <p:spPr>
          <a:xfrm>
            <a:off x="8975725" y="5776913"/>
            <a:ext cx="373063" cy="331787"/>
          </a:xfrm>
          <a:prstGeom prst="rect">
            <a:avLst/>
          </a:prstGeom>
        </p:spPr>
        <p:txBody>
          <a:bodyPr lIns="0" tIns="12700" rIns="0" bIns="0">
            <a:spAutoFit/>
          </a:bodyPr>
          <a:lstStyle/>
          <a:p>
            <a:pPr marL="12700" eaLnBrk="1" fontAlgn="auto" hangingPunct="1">
              <a:spcBef>
                <a:spcPts val="100"/>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10"/>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34847" name="object 49">
            <a:extLst>
              <a:ext uri="{FF2B5EF4-FFF2-40B4-BE49-F238E27FC236}">
                <a16:creationId xmlns:a16="http://schemas.microsoft.com/office/drawing/2014/main" id="{06DCEE8F-E1D2-4DB9-BE19-A483830C618D}"/>
              </a:ext>
            </a:extLst>
          </p:cNvPr>
          <p:cNvSpPr>
            <a:spLocks/>
          </p:cNvSpPr>
          <p:nvPr/>
        </p:nvSpPr>
        <p:spPr bwMode="auto">
          <a:xfrm>
            <a:off x="10093325" y="5735638"/>
            <a:ext cx="1619250" cy="427037"/>
          </a:xfrm>
          <a:custGeom>
            <a:avLst/>
            <a:gdLst>
              <a:gd name="T0" fmla="*/ 1405127 w 1618615"/>
              <a:gd name="T1" fmla="*/ 0 h 426720"/>
              <a:gd name="T2" fmla="*/ 213359 w 1618615"/>
              <a:gd name="T3" fmla="*/ 0 h 426720"/>
              <a:gd name="T4" fmla="*/ 164432 w 1618615"/>
              <a:gd name="T5" fmla="*/ 5635 h 426720"/>
              <a:gd name="T6" fmla="*/ 119520 w 1618615"/>
              <a:gd name="T7" fmla="*/ 21687 h 426720"/>
              <a:gd name="T8" fmla="*/ 79905 w 1618615"/>
              <a:gd name="T9" fmla="*/ 46874 h 426720"/>
              <a:gd name="T10" fmla="*/ 46866 w 1618615"/>
              <a:gd name="T11" fmla="*/ 79916 h 426720"/>
              <a:gd name="T12" fmla="*/ 21682 w 1618615"/>
              <a:gd name="T13" fmla="*/ 119531 h 426720"/>
              <a:gd name="T14" fmla="*/ 5633 w 1618615"/>
              <a:gd name="T15" fmla="*/ 164440 h 426720"/>
              <a:gd name="T16" fmla="*/ 0 w 1618615"/>
              <a:gd name="T17" fmla="*/ 213359 h 426720"/>
              <a:gd name="T18" fmla="*/ 5633 w 1618615"/>
              <a:gd name="T19" fmla="*/ 262279 h 426720"/>
              <a:gd name="T20" fmla="*/ 21682 w 1618615"/>
              <a:gd name="T21" fmla="*/ 307188 h 426720"/>
              <a:gd name="T22" fmla="*/ 46866 w 1618615"/>
              <a:gd name="T23" fmla="*/ 346803 h 426720"/>
              <a:gd name="T24" fmla="*/ 79905 w 1618615"/>
              <a:gd name="T25" fmla="*/ 379845 h 426720"/>
              <a:gd name="T26" fmla="*/ 119520 w 1618615"/>
              <a:gd name="T27" fmla="*/ 405032 h 426720"/>
              <a:gd name="T28" fmla="*/ 164432 w 1618615"/>
              <a:gd name="T29" fmla="*/ 421084 h 426720"/>
              <a:gd name="T30" fmla="*/ 213359 w 1618615"/>
              <a:gd name="T31" fmla="*/ 426719 h 426720"/>
              <a:gd name="T32" fmla="*/ 1405127 w 1618615"/>
              <a:gd name="T33" fmla="*/ 426719 h 426720"/>
              <a:gd name="T34" fmla="*/ 1454055 w 1618615"/>
              <a:gd name="T35" fmla="*/ 421084 h 426720"/>
              <a:gd name="T36" fmla="*/ 1498967 w 1618615"/>
              <a:gd name="T37" fmla="*/ 405032 h 426720"/>
              <a:gd name="T38" fmla="*/ 1538582 w 1618615"/>
              <a:gd name="T39" fmla="*/ 379845 h 426720"/>
              <a:gd name="T40" fmla="*/ 1571621 w 1618615"/>
              <a:gd name="T41" fmla="*/ 346803 h 426720"/>
              <a:gd name="T42" fmla="*/ 1596805 w 1618615"/>
              <a:gd name="T43" fmla="*/ 307188 h 426720"/>
              <a:gd name="T44" fmla="*/ 1612854 w 1618615"/>
              <a:gd name="T45" fmla="*/ 262279 h 426720"/>
              <a:gd name="T46" fmla="*/ 1618488 w 1618615"/>
              <a:gd name="T47" fmla="*/ 213359 h 426720"/>
              <a:gd name="T48" fmla="*/ 1612854 w 1618615"/>
              <a:gd name="T49" fmla="*/ 164440 h 426720"/>
              <a:gd name="T50" fmla="*/ 1596805 w 1618615"/>
              <a:gd name="T51" fmla="*/ 119531 h 426720"/>
              <a:gd name="T52" fmla="*/ 1571621 w 1618615"/>
              <a:gd name="T53" fmla="*/ 79916 h 426720"/>
              <a:gd name="T54" fmla="*/ 1538582 w 1618615"/>
              <a:gd name="T55" fmla="*/ 46874 h 426720"/>
              <a:gd name="T56" fmla="*/ 1498967 w 1618615"/>
              <a:gd name="T57" fmla="*/ 21687 h 426720"/>
              <a:gd name="T58" fmla="*/ 1454055 w 1618615"/>
              <a:gd name="T59" fmla="*/ 5635 h 426720"/>
              <a:gd name="T60" fmla="*/ 1405127 w 1618615"/>
              <a:gd name="T61" fmla="*/ 0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8615" h="426720">
                <a:moveTo>
                  <a:pt x="1405127" y="0"/>
                </a:moveTo>
                <a:lnTo>
                  <a:pt x="213359" y="0"/>
                </a:lnTo>
                <a:lnTo>
                  <a:pt x="164432" y="5635"/>
                </a:lnTo>
                <a:lnTo>
                  <a:pt x="119520" y="21687"/>
                </a:lnTo>
                <a:lnTo>
                  <a:pt x="79905" y="46874"/>
                </a:lnTo>
                <a:lnTo>
                  <a:pt x="46866" y="79916"/>
                </a:lnTo>
                <a:lnTo>
                  <a:pt x="21682" y="119531"/>
                </a:lnTo>
                <a:lnTo>
                  <a:pt x="5633" y="164440"/>
                </a:lnTo>
                <a:lnTo>
                  <a:pt x="0" y="213359"/>
                </a:lnTo>
                <a:lnTo>
                  <a:pt x="5633" y="262279"/>
                </a:lnTo>
                <a:lnTo>
                  <a:pt x="21682" y="307188"/>
                </a:lnTo>
                <a:lnTo>
                  <a:pt x="46866" y="346803"/>
                </a:lnTo>
                <a:lnTo>
                  <a:pt x="79905" y="379845"/>
                </a:lnTo>
                <a:lnTo>
                  <a:pt x="119520" y="405032"/>
                </a:lnTo>
                <a:lnTo>
                  <a:pt x="164432" y="421084"/>
                </a:lnTo>
                <a:lnTo>
                  <a:pt x="213359" y="426719"/>
                </a:lnTo>
                <a:lnTo>
                  <a:pt x="1405127" y="426719"/>
                </a:lnTo>
                <a:lnTo>
                  <a:pt x="1454055" y="421084"/>
                </a:lnTo>
                <a:lnTo>
                  <a:pt x="1498967" y="405032"/>
                </a:lnTo>
                <a:lnTo>
                  <a:pt x="1538582" y="379845"/>
                </a:lnTo>
                <a:lnTo>
                  <a:pt x="1571621" y="346803"/>
                </a:lnTo>
                <a:lnTo>
                  <a:pt x="1596805" y="307188"/>
                </a:lnTo>
                <a:lnTo>
                  <a:pt x="1612854" y="262279"/>
                </a:lnTo>
                <a:lnTo>
                  <a:pt x="1618488" y="213359"/>
                </a:lnTo>
                <a:lnTo>
                  <a:pt x="1612854" y="164440"/>
                </a:lnTo>
                <a:lnTo>
                  <a:pt x="1596805" y="119531"/>
                </a:lnTo>
                <a:lnTo>
                  <a:pt x="1571621" y="79916"/>
                </a:lnTo>
                <a:lnTo>
                  <a:pt x="1538582" y="46874"/>
                </a:lnTo>
                <a:lnTo>
                  <a:pt x="1498967" y="21687"/>
                </a:lnTo>
                <a:lnTo>
                  <a:pt x="1454055" y="5635"/>
                </a:lnTo>
                <a:lnTo>
                  <a:pt x="140512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 name="object 50">
            <a:extLst>
              <a:ext uri="{FF2B5EF4-FFF2-40B4-BE49-F238E27FC236}">
                <a16:creationId xmlns:a16="http://schemas.microsoft.com/office/drawing/2014/main" id="{B21B7DD0-5725-416A-B6FE-B9D293EB3634}"/>
              </a:ext>
            </a:extLst>
          </p:cNvPr>
          <p:cNvSpPr txBox="1"/>
          <p:nvPr/>
        </p:nvSpPr>
        <p:spPr>
          <a:xfrm>
            <a:off x="10717213" y="5776913"/>
            <a:ext cx="373062" cy="331787"/>
          </a:xfrm>
          <a:prstGeom prst="rect">
            <a:avLst/>
          </a:prstGeom>
        </p:spPr>
        <p:txBody>
          <a:bodyPr lIns="0" tIns="12700" rIns="0" bIns="0">
            <a:spAutoFit/>
          </a:bodyPr>
          <a:lstStyle/>
          <a:p>
            <a:pPr marL="12700" eaLnBrk="1" fontAlgn="auto" hangingPunct="1">
              <a:spcBef>
                <a:spcPts val="100"/>
              </a:spcBef>
              <a:spcAft>
                <a:spcPts val="0"/>
              </a:spcAft>
              <a:defRPr/>
            </a:pPr>
            <a:r>
              <a:rPr sz="1100" kern="0" spc="-20" dirty="0">
                <a:solidFill>
                  <a:srgbClr val="FFFFFF"/>
                </a:solidFill>
                <a:latin typeface="Carlito"/>
                <a:cs typeface="Carlito"/>
              </a:rPr>
              <a:t>Nome</a:t>
            </a:r>
            <a:endParaRPr sz="1100" kern="0">
              <a:solidFill>
                <a:sysClr val="windowText" lastClr="000000"/>
              </a:solidFill>
              <a:latin typeface="Carlito"/>
              <a:cs typeface="Carlito"/>
            </a:endParaRPr>
          </a:p>
          <a:p>
            <a:pPr marL="50800" eaLnBrk="1" fontAlgn="auto" hangingPunct="1">
              <a:spcBef>
                <a:spcPts val="10"/>
              </a:spcBef>
              <a:spcAft>
                <a:spcPts val="0"/>
              </a:spcAft>
              <a:defRPr/>
            </a:pPr>
            <a:r>
              <a:rPr sz="900" kern="0" spc="-10" dirty="0">
                <a:solidFill>
                  <a:srgbClr val="FFFFFF"/>
                </a:solidFill>
                <a:latin typeface="Carlito"/>
                <a:cs typeface="Carlito"/>
              </a:rPr>
              <a:t>Cargo</a:t>
            </a:r>
            <a:endParaRPr sz="900" kern="0">
              <a:solidFill>
                <a:sysClr val="windowText" lastClr="000000"/>
              </a:solidFill>
              <a:latin typeface="Carlito"/>
              <a:cs typeface="Carlito"/>
            </a:endParaRPr>
          </a:p>
        </p:txBody>
      </p:sp>
      <p:sp>
        <p:nvSpPr>
          <p:cNvPr id="51" name="object 51">
            <a:extLst>
              <a:ext uri="{FF2B5EF4-FFF2-40B4-BE49-F238E27FC236}">
                <a16:creationId xmlns:a16="http://schemas.microsoft.com/office/drawing/2014/main" id="{BE5A73CF-9651-4DDC-809B-BCB989E93C4B}"/>
              </a:ext>
            </a:extLst>
          </p:cNvPr>
          <p:cNvSpPr txBox="1">
            <a:spLocks noGrp="1"/>
          </p:cNvSpPr>
          <p:nvPr>
            <p:ph type="title"/>
          </p:nvPr>
        </p:nvSpPr>
        <p:spPr/>
        <p:txBody>
          <a:bodyPr tIns="60325" rtlCol="0"/>
          <a:lstStyle/>
          <a:p>
            <a:pPr marL="661035" eaLnBrk="1" fontAlgn="auto" hangingPunct="1">
              <a:spcBef>
                <a:spcPts val="475"/>
              </a:spcBef>
              <a:spcAft>
                <a:spcPts val="0"/>
              </a:spcAft>
              <a:defRPr/>
            </a:pPr>
            <a:r>
              <a:rPr spc="-10" dirty="0"/>
              <a:t>ORGANOGRAMA</a:t>
            </a:r>
            <a:br>
              <a:rPr spc="-10" dirty="0"/>
            </a:br>
            <a:r>
              <a:rPr sz="1800" spc="-20" dirty="0"/>
              <a:t>Área</a:t>
            </a:r>
            <a:endParaRPr sz="1800"/>
          </a:p>
        </p:txBody>
      </p:sp>
      <p:pic>
        <p:nvPicPr>
          <p:cNvPr id="34850" name="object 52">
            <a:extLst>
              <a:ext uri="{FF2B5EF4-FFF2-40B4-BE49-F238E27FC236}">
                <a16:creationId xmlns:a16="http://schemas.microsoft.com/office/drawing/2014/main" id="{A76919C1-D93C-4607-A85A-45B1264FA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9688"/>
            <a:ext cx="9604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object 2">
            <a:extLst>
              <a:ext uri="{FF2B5EF4-FFF2-40B4-BE49-F238E27FC236}">
                <a16:creationId xmlns:a16="http://schemas.microsoft.com/office/drawing/2014/main" id="{8627696C-00AC-41E7-B153-B285401E4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object 3">
            <a:extLst>
              <a:ext uri="{FF2B5EF4-FFF2-40B4-BE49-F238E27FC236}">
                <a16:creationId xmlns:a16="http://schemas.microsoft.com/office/drawing/2014/main" id="{1E959B9F-4C83-4CC6-832A-C7BE5BD4323B}"/>
              </a:ext>
            </a:extLst>
          </p:cNvPr>
          <p:cNvSpPr>
            <a:spLocks/>
          </p:cNvSpPr>
          <p:nvPr/>
        </p:nvSpPr>
        <p:spPr bwMode="auto">
          <a:xfrm>
            <a:off x="0" y="1984375"/>
            <a:ext cx="12192000" cy="0"/>
          </a:xfrm>
          <a:custGeom>
            <a:avLst/>
            <a:gdLst>
              <a:gd name="T0" fmla="*/ 0 w 12192000"/>
              <a:gd name="T1" fmla="*/ 12192000 w 12192000"/>
            </a:gdLst>
            <a:ahLst/>
            <a:cxnLst>
              <a:cxn ang="0">
                <a:pos x="T0" y="0"/>
              </a:cxn>
              <a:cxn ang="0">
                <a:pos x="T1" y="0"/>
              </a:cxn>
            </a:cxnLst>
            <a:rect l="0" t="0" r="r" b="b"/>
            <a:pathLst>
              <a:path w="12192000">
                <a:moveTo>
                  <a:pt x="0" y="0"/>
                </a:moveTo>
                <a:lnTo>
                  <a:pt x="12192000" y="0"/>
                </a:lnTo>
              </a:path>
            </a:pathLst>
          </a:custGeom>
          <a:noFill/>
          <a:ln w="38100">
            <a:solidFill>
              <a:srgbClr val="D5D5C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nvGrpSpPr>
          <p:cNvPr id="35844" name="object 4">
            <a:extLst>
              <a:ext uri="{FF2B5EF4-FFF2-40B4-BE49-F238E27FC236}">
                <a16:creationId xmlns:a16="http://schemas.microsoft.com/office/drawing/2014/main" id="{1DD49BC1-28D2-47D4-8538-03290456985D}"/>
              </a:ext>
            </a:extLst>
          </p:cNvPr>
          <p:cNvGrpSpPr>
            <a:grpSpLocks/>
          </p:cNvGrpSpPr>
          <p:nvPr/>
        </p:nvGrpSpPr>
        <p:grpSpPr bwMode="auto">
          <a:xfrm>
            <a:off x="1184275" y="1555750"/>
            <a:ext cx="869950" cy="1792288"/>
            <a:chOff x="1184147" y="1556003"/>
            <a:chExt cx="870585" cy="1791970"/>
          </a:xfrm>
        </p:grpSpPr>
        <p:sp>
          <p:nvSpPr>
            <p:cNvPr id="35883" name="object 5">
              <a:extLst>
                <a:ext uri="{FF2B5EF4-FFF2-40B4-BE49-F238E27FC236}">
                  <a16:creationId xmlns:a16="http://schemas.microsoft.com/office/drawing/2014/main" id="{9A63C3C7-7F46-44BD-A4E5-C6A61823D8D4}"/>
                </a:ext>
              </a:extLst>
            </p:cNvPr>
            <p:cNvSpPr>
              <a:spLocks/>
            </p:cNvSpPr>
            <p:nvPr/>
          </p:nvSpPr>
          <p:spPr bwMode="auto">
            <a:xfrm>
              <a:off x="1619249" y="2433065"/>
              <a:ext cx="0" cy="895350"/>
            </a:xfrm>
            <a:custGeom>
              <a:avLst/>
              <a:gdLst>
                <a:gd name="T0" fmla="*/ 895350 h 895350"/>
                <a:gd name="T1" fmla="*/ 0 h 895350"/>
              </a:gdLst>
              <a:ahLst/>
              <a:cxnLst>
                <a:cxn ang="0">
                  <a:pos x="0" y="T0"/>
                </a:cxn>
                <a:cxn ang="0">
                  <a:pos x="0" y="T1"/>
                </a:cxn>
              </a:cxnLst>
              <a:rect l="0" t="0" r="r" b="b"/>
              <a:pathLst>
                <a:path h="895350">
                  <a:moveTo>
                    <a:pt x="0" y="895350"/>
                  </a:moveTo>
                  <a:lnTo>
                    <a:pt x="0" y="0"/>
                  </a:lnTo>
                </a:path>
              </a:pathLst>
            </a:custGeom>
            <a:noFill/>
            <a:ln w="38100">
              <a:solidFill>
                <a:srgbClr val="8E9693"/>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5884" name="object 6">
              <a:extLst>
                <a:ext uri="{FF2B5EF4-FFF2-40B4-BE49-F238E27FC236}">
                  <a16:creationId xmlns:a16="http://schemas.microsoft.com/office/drawing/2014/main" id="{ADB6CC24-BF9B-4C5E-9A6C-8EC7DB6FAF62}"/>
                </a:ext>
              </a:extLst>
            </p:cNvPr>
            <p:cNvSpPr>
              <a:spLocks/>
            </p:cNvSpPr>
            <p:nvPr/>
          </p:nvSpPr>
          <p:spPr bwMode="auto">
            <a:xfrm>
              <a:off x="1184148" y="1556003"/>
              <a:ext cx="870585" cy="868680"/>
            </a:xfrm>
            <a:custGeom>
              <a:avLst/>
              <a:gdLst>
                <a:gd name="T0" fmla="*/ 870204 w 870585"/>
                <a:gd name="T1" fmla="*/ 434340 h 868680"/>
                <a:gd name="T2" fmla="*/ 867638 w 870585"/>
                <a:gd name="T3" fmla="*/ 387019 h 868680"/>
                <a:gd name="T4" fmla="*/ 860158 w 870585"/>
                <a:gd name="T5" fmla="*/ 341160 h 868680"/>
                <a:gd name="T6" fmla="*/ 848017 w 870585"/>
                <a:gd name="T7" fmla="*/ 297053 h 868680"/>
                <a:gd name="T8" fmla="*/ 831469 w 870585"/>
                <a:gd name="T9" fmla="*/ 254952 h 868680"/>
                <a:gd name="T10" fmla="*/ 810793 w 870585"/>
                <a:gd name="T11" fmla="*/ 215112 h 868680"/>
                <a:gd name="T12" fmla="*/ 786244 w 870585"/>
                <a:gd name="T13" fmla="*/ 177825 h 868680"/>
                <a:gd name="T14" fmla="*/ 758101 w 870585"/>
                <a:gd name="T15" fmla="*/ 143332 h 868680"/>
                <a:gd name="T16" fmla="*/ 726605 w 870585"/>
                <a:gd name="T17" fmla="*/ 111899 h 868680"/>
                <a:gd name="T18" fmla="*/ 692048 w 870585"/>
                <a:gd name="T19" fmla="*/ 83807 h 868680"/>
                <a:gd name="T20" fmla="*/ 654697 w 870585"/>
                <a:gd name="T21" fmla="*/ 59296 h 868680"/>
                <a:gd name="T22" fmla="*/ 614794 w 870585"/>
                <a:gd name="T23" fmla="*/ 38658 h 868680"/>
                <a:gd name="T24" fmla="*/ 572617 w 870585"/>
                <a:gd name="T25" fmla="*/ 22148 h 868680"/>
                <a:gd name="T26" fmla="*/ 528434 w 870585"/>
                <a:gd name="T27" fmla="*/ 10020 h 868680"/>
                <a:gd name="T28" fmla="*/ 482498 w 870585"/>
                <a:gd name="T29" fmla="*/ 2552 h 868680"/>
                <a:gd name="T30" fmla="*/ 435102 w 870585"/>
                <a:gd name="T31" fmla="*/ 0 h 868680"/>
                <a:gd name="T32" fmla="*/ 387692 w 870585"/>
                <a:gd name="T33" fmla="*/ 2552 h 868680"/>
                <a:gd name="T34" fmla="*/ 341757 w 870585"/>
                <a:gd name="T35" fmla="*/ 10020 h 868680"/>
                <a:gd name="T36" fmla="*/ 297573 w 870585"/>
                <a:gd name="T37" fmla="*/ 22148 h 868680"/>
                <a:gd name="T38" fmla="*/ 255397 w 870585"/>
                <a:gd name="T39" fmla="*/ 38658 h 868680"/>
                <a:gd name="T40" fmla="*/ 215493 w 870585"/>
                <a:gd name="T41" fmla="*/ 59296 h 868680"/>
                <a:gd name="T42" fmla="*/ 178142 w 870585"/>
                <a:gd name="T43" fmla="*/ 83807 h 868680"/>
                <a:gd name="T44" fmla="*/ 143586 w 870585"/>
                <a:gd name="T45" fmla="*/ 111899 h 868680"/>
                <a:gd name="T46" fmla="*/ 112090 w 870585"/>
                <a:gd name="T47" fmla="*/ 143332 h 868680"/>
                <a:gd name="T48" fmla="*/ 83947 w 870585"/>
                <a:gd name="T49" fmla="*/ 177825 h 868680"/>
                <a:gd name="T50" fmla="*/ 59397 w 870585"/>
                <a:gd name="T51" fmla="*/ 215112 h 868680"/>
                <a:gd name="T52" fmla="*/ 38722 w 870585"/>
                <a:gd name="T53" fmla="*/ 254952 h 868680"/>
                <a:gd name="T54" fmla="*/ 22174 w 870585"/>
                <a:gd name="T55" fmla="*/ 297053 h 868680"/>
                <a:gd name="T56" fmla="*/ 10033 w 870585"/>
                <a:gd name="T57" fmla="*/ 341160 h 868680"/>
                <a:gd name="T58" fmla="*/ 2552 w 870585"/>
                <a:gd name="T59" fmla="*/ 387019 h 868680"/>
                <a:gd name="T60" fmla="*/ 0 w 870585"/>
                <a:gd name="T61" fmla="*/ 434340 h 868680"/>
                <a:gd name="T62" fmla="*/ 2552 w 870585"/>
                <a:gd name="T63" fmla="*/ 481672 h 868680"/>
                <a:gd name="T64" fmla="*/ 10033 w 870585"/>
                <a:gd name="T65" fmla="*/ 527532 h 868680"/>
                <a:gd name="T66" fmla="*/ 22174 w 870585"/>
                <a:gd name="T67" fmla="*/ 571639 h 868680"/>
                <a:gd name="T68" fmla="*/ 38722 w 870585"/>
                <a:gd name="T69" fmla="*/ 613740 h 868680"/>
                <a:gd name="T70" fmla="*/ 59397 w 870585"/>
                <a:gd name="T71" fmla="*/ 653580 h 868680"/>
                <a:gd name="T72" fmla="*/ 83947 w 870585"/>
                <a:gd name="T73" fmla="*/ 690867 h 868680"/>
                <a:gd name="T74" fmla="*/ 112090 w 870585"/>
                <a:gd name="T75" fmla="*/ 725360 h 868680"/>
                <a:gd name="T76" fmla="*/ 143586 w 870585"/>
                <a:gd name="T77" fmla="*/ 756793 h 868680"/>
                <a:gd name="T78" fmla="*/ 178142 w 870585"/>
                <a:gd name="T79" fmla="*/ 784885 h 868680"/>
                <a:gd name="T80" fmla="*/ 215493 w 870585"/>
                <a:gd name="T81" fmla="*/ 809396 h 868680"/>
                <a:gd name="T82" fmla="*/ 255397 w 870585"/>
                <a:gd name="T83" fmla="*/ 830033 h 868680"/>
                <a:gd name="T84" fmla="*/ 297573 w 870585"/>
                <a:gd name="T85" fmla="*/ 846543 h 868680"/>
                <a:gd name="T86" fmla="*/ 341757 w 870585"/>
                <a:gd name="T87" fmla="*/ 858672 h 868680"/>
                <a:gd name="T88" fmla="*/ 387692 w 870585"/>
                <a:gd name="T89" fmla="*/ 866140 h 868680"/>
                <a:gd name="T90" fmla="*/ 435102 w 870585"/>
                <a:gd name="T91" fmla="*/ 868680 h 868680"/>
                <a:gd name="T92" fmla="*/ 482498 w 870585"/>
                <a:gd name="T93" fmla="*/ 866140 h 868680"/>
                <a:gd name="T94" fmla="*/ 528434 w 870585"/>
                <a:gd name="T95" fmla="*/ 858672 h 868680"/>
                <a:gd name="T96" fmla="*/ 572617 w 870585"/>
                <a:gd name="T97" fmla="*/ 846543 h 868680"/>
                <a:gd name="T98" fmla="*/ 614794 w 870585"/>
                <a:gd name="T99" fmla="*/ 830033 h 868680"/>
                <a:gd name="T100" fmla="*/ 654697 w 870585"/>
                <a:gd name="T101" fmla="*/ 809396 h 868680"/>
                <a:gd name="T102" fmla="*/ 692048 w 870585"/>
                <a:gd name="T103" fmla="*/ 784885 h 868680"/>
                <a:gd name="T104" fmla="*/ 726605 w 870585"/>
                <a:gd name="T105" fmla="*/ 756793 h 868680"/>
                <a:gd name="T106" fmla="*/ 758101 w 870585"/>
                <a:gd name="T107" fmla="*/ 725360 h 868680"/>
                <a:gd name="T108" fmla="*/ 786244 w 870585"/>
                <a:gd name="T109" fmla="*/ 690867 h 868680"/>
                <a:gd name="T110" fmla="*/ 810793 w 870585"/>
                <a:gd name="T111" fmla="*/ 653580 h 868680"/>
                <a:gd name="T112" fmla="*/ 831469 w 870585"/>
                <a:gd name="T113" fmla="*/ 613740 h 868680"/>
                <a:gd name="T114" fmla="*/ 848017 w 870585"/>
                <a:gd name="T115" fmla="*/ 571639 h 868680"/>
                <a:gd name="T116" fmla="*/ 860158 w 870585"/>
                <a:gd name="T117" fmla="*/ 527532 h 868680"/>
                <a:gd name="T118" fmla="*/ 867638 w 870585"/>
                <a:gd name="T119" fmla="*/ 481672 h 868680"/>
                <a:gd name="T120" fmla="*/ 870204 w 870585"/>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5" h="868680">
                  <a:moveTo>
                    <a:pt x="870204" y="434340"/>
                  </a:moveTo>
                  <a:lnTo>
                    <a:pt x="867638" y="387019"/>
                  </a:lnTo>
                  <a:lnTo>
                    <a:pt x="860158" y="341160"/>
                  </a:lnTo>
                  <a:lnTo>
                    <a:pt x="848017" y="297053"/>
                  </a:lnTo>
                  <a:lnTo>
                    <a:pt x="831469" y="254952"/>
                  </a:lnTo>
                  <a:lnTo>
                    <a:pt x="810793" y="215112"/>
                  </a:lnTo>
                  <a:lnTo>
                    <a:pt x="786244" y="177825"/>
                  </a:lnTo>
                  <a:lnTo>
                    <a:pt x="758101" y="143332"/>
                  </a:lnTo>
                  <a:lnTo>
                    <a:pt x="726605" y="111899"/>
                  </a:lnTo>
                  <a:lnTo>
                    <a:pt x="692048" y="83807"/>
                  </a:lnTo>
                  <a:lnTo>
                    <a:pt x="654697" y="59296"/>
                  </a:lnTo>
                  <a:lnTo>
                    <a:pt x="614794" y="38658"/>
                  </a:lnTo>
                  <a:lnTo>
                    <a:pt x="572617" y="22148"/>
                  </a:lnTo>
                  <a:lnTo>
                    <a:pt x="528434" y="10020"/>
                  </a:lnTo>
                  <a:lnTo>
                    <a:pt x="482498" y="2552"/>
                  </a:lnTo>
                  <a:lnTo>
                    <a:pt x="435102" y="0"/>
                  </a:lnTo>
                  <a:lnTo>
                    <a:pt x="387692" y="2552"/>
                  </a:lnTo>
                  <a:lnTo>
                    <a:pt x="341757" y="10020"/>
                  </a:lnTo>
                  <a:lnTo>
                    <a:pt x="297573" y="22148"/>
                  </a:lnTo>
                  <a:lnTo>
                    <a:pt x="255397" y="38658"/>
                  </a:lnTo>
                  <a:lnTo>
                    <a:pt x="215493" y="59296"/>
                  </a:lnTo>
                  <a:lnTo>
                    <a:pt x="178142" y="83807"/>
                  </a:lnTo>
                  <a:lnTo>
                    <a:pt x="143586" y="111899"/>
                  </a:lnTo>
                  <a:lnTo>
                    <a:pt x="112090" y="143332"/>
                  </a:lnTo>
                  <a:lnTo>
                    <a:pt x="83947" y="177825"/>
                  </a:lnTo>
                  <a:lnTo>
                    <a:pt x="59397" y="215112"/>
                  </a:lnTo>
                  <a:lnTo>
                    <a:pt x="38722" y="254952"/>
                  </a:lnTo>
                  <a:lnTo>
                    <a:pt x="22174" y="297053"/>
                  </a:lnTo>
                  <a:lnTo>
                    <a:pt x="10033" y="341160"/>
                  </a:lnTo>
                  <a:lnTo>
                    <a:pt x="2552" y="387019"/>
                  </a:lnTo>
                  <a:lnTo>
                    <a:pt x="0" y="434340"/>
                  </a:lnTo>
                  <a:lnTo>
                    <a:pt x="2552" y="481672"/>
                  </a:lnTo>
                  <a:lnTo>
                    <a:pt x="10033" y="527532"/>
                  </a:lnTo>
                  <a:lnTo>
                    <a:pt x="22174" y="571639"/>
                  </a:lnTo>
                  <a:lnTo>
                    <a:pt x="38722" y="613740"/>
                  </a:lnTo>
                  <a:lnTo>
                    <a:pt x="59397" y="653580"/>
                  </a:lnTo>
                  <a:lnTo>
                    <a:pt x="83947" y="690867"/>
                  </a:lnTo>
                  <a:lnTo>
                    <a:pt x="112090" y="725360"/>
                  </a:lnTo>
                  <a:lnTo>
                    <a:pt x="143586" y="756793"/>
                  </a:lnTo>
                  <a:lnTo>
                    <a:pt x="178142" y="784885"/>
                  </a:lnTo>
                  <a:lnTo>
                    <a:pt x="215493" y="809396"/>
                  </a:lnTo>
                  <a:lnTo>
                    <a:pt x="255397" y="830033"/>
                  </a:lnTo>
                  <a:lnTo>
                    <a:pt x="297573" y="846543"/>
                  </a:lnTo>
                  <a:lnTo>
                    <a:pt x="341757" y="858672"/>
                  </a:lnTo>
                  <a:lnTo>
                    <a:pt x="387692" y="866140"/>
                  </a:lnTo>
                  <a:lnTo>
                    <a:pt x="435102" y="868680"/>
                  </a:lnTo>
                  <a:lnTo>
                    <a:pt x="482498" y="866140"/>
                  </a:lnTo>
                  <a:lnTo>
                    <a:pt x="528434" y="858672"/>
                  </a:lnTo>
                  <a:lnTo>
                    <a:pt x="572617" y="846543"/>
                  </a:lnTo>
                  <a:lnTo>
                    <a:pt x="614794" y="830033"/>
                  </a:lnTo>
                  <a:lnTo>
                    <a:pt x="654697" y="809396"/>
                  </a:lnTo>
                  <a:lnTo>
                    <a:pt x="692048" y="784885"/>
                  </a:lnTo>
                  <a:lnTo>
                    <a:pt x="726605" y="756793"/>
                  </a:lnTo>
                  <a:lnTo>
                    <a:pt x="758101" y="725360"/>
                  </a:lnTo>
                  <a:lnTo>
                    <a:pt x="786244" y="690867"/>
                  </a:lnTo>
                  <a:lnTo>
                    <a:pt x="810793" y="653580"/>
                  </a:lnTo>
                  <a:lnTo>
                    <a:pt x="831469" y="613740"/>
                  </a:lnTo>
                  <a:lnTo>
                    <a:pt x="848017" y="571639"/>
                  </a:lnTo>
                  <a:lnTo>
                    <a:pt x="860158" y="527532"/>
                  </a:lnTo>
                  <a:lnTo>
                    <a:pt x="867638" y="481672"/>
                  </a:lnTo>
                  <a:lnTo>
                    <a:pt x="870204"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5885" name="object 7">
              <a:extLst>
                <a:ext uri="{FF2B5EF4-FFF2-40B4-BE49-F238E27FC236}">
                  <a16:creationId xmlns:a16="http://schemas.microsoft.com/office/drawing/2014/main" id="{EDFDA330-AB2D-41EE-A6E9-FD0238DDE29F}"/>
                </a:ext>
              </a:extLst>
            </p:cNvPr>
            <p:cNvSpPr>
              <a:spLocks/>
            </p:cNvSpPr>
            <p:nvPr/>
          </p:nvSpPr>
          <p:spPr bwMode="auto">
            <a:xfrm>
              <a:off x="1275587" y="1647443"/>
              <a:ext cx="687705" cy="685800"/>
            </a:xfrm>
            <a:custGeom>
              <a:avLst/>
              <a:gdLst>
                <a:gd name="T0" fmla="*/ 0 w 687705"/>
                <a:gd name="T1" fmla="*/ 342900 h 685800"/>
                <a:gd name="T2" fmla="*/ 3138 w 687705"/>
                <a:gd name="T3" fmla="*/ 296375 h 685800"/>
                <a:gd name="T4" fmla="*/ 12280 w 687705"/>
                <a:gd name="T5" fmla="*/ 251751 h 685800"/>
                <a:gd name="T6" fmla="*/ 27015 w 687705"/>
                <a:gd name="T7" fmla="*/ 209436 h 685800"/>
                <a:gd name="T8" fmla="*/ 46933 w 687705"/>
                <a:gd name="T9" fmla="*/ 169841 h 685800"/>
                <a:gd name="T10" fmla="*/ 71624 w 687705"/>
                <a:gd name="T11" fmla="*/ 133373 h 685800"/>
                <a:gd name="T12" fmla="*/ 100679 w 687705"/>
                <a:gd name="T13" fmla="*/ 100441 h 685800"/>
                <a:gd name="T14" fmla="*/ 133686 w 687705"/>
                <a:gd name="T15" fmla="*/ 71454 h 685800"/>
                <a:gd name="T16" fmla="*/ 170236 w 687705"/>
                <a:gd name="T17" fmla="*/ 46820 h 685800"/>
                <a:gd name="T18" fmla="*/ 209919 w 687705"/>
                <a:gd name="T19" fmla="*/ 26949 h 685800"/>
                <a:gd name="T20" fmla="*/ 252324 w 687705"/>
                <a:gd name="T21" fmla="*/ 12250 h 685800"/>
                <a:gd name="T22" fmla="*/ 297041 w 687705"/>
                <a:gd name="T23" fmla="*/ 3130 h 685800"/>
                <a:gd name="T24" fmla="*/ 343662 w 687705"/>
                <a:gd name="T25" fmla="*/ 0 h 685800"/>
                <a:gd name="T26" fmla="*/ 390282 w 687705"/>
                <a:gd name="T27" fmla="*/ 3130 h 685800"/>
                <a:gd name="T28" fmla="*/ 434999 w 687705"/>
                <a:gd name="T29" fmla="*/ 12250 h 685800"/>
                <a:gd name="T30" fmla="*/ 477404 w 687705"/>
                <a:gd name="T31" fmla="*/ 26949 h 685800"/>
                <a:gd name="T32" fmla="*/ 517087 w 687705"/>
                <a:gd name="T33" fmla="*/ 46820 h 685800"/>
                <a:gd name="T34" fmla="*/ 553637 w 687705"/>
                <a:gd name="T35" fmla="*/ 71454 h 685800"/>
                <a:gd name="T36" fmla="*/ 586644 w 687705"/>
                <a:gd name="T37" fmla="*/ 100441 h 685800"/>
                <a:gd name="T38" fmla="*/ 615699 w 687705"/>
                <a:gd name="T39" fmla="*/ 133373 h 685800"/>
                <a:gd name="T40" fmla="*/ 640390 w 687705"/>
                <a:gd name="T41" fmla="*/ 169841 h 685800"/>
                <a:gd name="T42" fmla="*/ 660308 w 687705"/>
                <a:gd name="T43" fmla="*/ 209436 h 685800"/>
                <a:gd name="T44" fmla="*/ 675043 w 687705"/>
                <a:gd name="T45" fmla="*/ 251751 h 685800"/>
                <a:gd name="T46" fmla="*/ 684185 w 687705"/>
                <a:gd name="T47" fmla="*/ 296375 h 685800"/>
                <a:gd name="T48" fmla="*/ 687324 w 687705"/>
                <a:gd name="T49" fmla="*/ 342900 h 685800"/>
                <a:gd name="T50" fmla="*/ 684185 w 687705"/>
                <a:gd name="T51" fmla="*/ 389424 h 685800"/>
                <a:gd name="T52" fmla="*/ 675043 w 687705"/>
                <a:gd name="T53" fmla="*/ 434048 h 685800"/>
                <a:gd name="T54" fmla="*/ 660308 w 687705"/>
                <a:gd name="T55" fmla="*/ 476363 h 685800"/>
                <a:gd name="T56" fmla="*/ 640390 w 687705"/>
                <a:gd name="T57" fmla="*/ 515958 h 685800"/>
                <a:gd name="T58" fmla="*/ 615699 w 687705"/>
                <a:gd name="T59" fmla="*/ 552426 h 685800"/>
                <a:gd name="T60" fmla="*/ 586644 w 687705"/>
                <a:gd name="T61" fmla="*/ 585358 h 685800"/>
                <a:gd name="T62" fmla="*/ 553637 w 687705"/>
                <a:gd name="T63" fmla="*/ 614345 h 685800"/>
                <a:gd name="T64" fmla="*/ 517087 w 687705"/>
                <a:gd name="T65" fmla="*/ 638979 h 685800"/>
                <a:gd name="T66" fmla="*/ 477404 w 687705"/>
                <a:gd name="T67" fmla="*/ 658850 h 685800"/>
                <a:gd name="T68" fmla="*/ 434999 w 687705"/>
                <a:gd name="T69" fmla="*/ 673549 h 685800"/>
                <a:gd name="T70" fmla="*/ 390282 w 687705"/>
                <a:gd name="T71" fmla="*/ 682669 h 685800"/>
                <a:gd name="T72" fmla="*/ 343662 w 687705"/>
                <a:gd name="T73" fmla="*/ 685800 h 685800"/>
                <a:gd name="T74" fmla="*/ 297041 w 687705"/>
                <a:gd name="T75" fmla="*/ 682669 h 685800"/>
                <a:gd name="T76" fmla="*/ 252324 w 687705"/>
                <a:gd name="T77" fmla="*/ 673549 h 685800"/>
                <a:gd name="T78" fmla="*/ 209919 w 687705"/>
                <a:gd name="T79" fmla="*/ 658850 h 685800"/>
                <a:gd name="T80" fmla="*/ 170236 w 687705"/>
                <a:gd name="T81" fmla="*/ 638979 h 685800"/>
                <a:gd name="T82" fmla="*/ 133686 w 687705"/>
                <a:gd name="T83" fmla="*/ 614345 h 685800"/>
                <a:gd name="T84" fmla="*/ 100679 w 687705"/>
                <a:gd name="T85" fmla="*/ 585358 h 685800"/>
                <a:gd name="T86" fmla="*/ 71624 w 687705"/>
                <a:gd name="T87" fmla="*/ 552426 h 685800"/>
                <a:gd name="T88" fmla="*/ 46933 w 687705"/>
                <a:gd name="T89" fmla="*/ 515958 h 685800"/>
                <a:gd name="T90" fmla="*/ 27015 w 687705"/>
                <a:gd name="T91" fmla="*/ 476363 h 685800"/>
                <a:gd name="T92" fmla="*/ 12280 w 687705"/>
                <a:gd name="T93" fmla="*/ 434048 h 685800"/>
                <a:gd name="T94" fmla="*/ 3138 w 687705"/>
                <a:gd name="T95" fmla="*/ 389424 h 685800"/>
                <a:gd name="T96" fmla="*/ 0 w 687705"/>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5" h="685800">
                  <a:moveTo>
                    <a:pt x="0" y="342900"/>
                  </a:moveTo>
                  <a:lnTo>
                    <a:pt x="3138" y="296375"/>
                  </a:lnTo>
                  <a:lnTo>
                    <a:pt x="12280" y="251751"/>
                  </a:lnTo>
                  <a:lnTo>
                    <a:pt x="27015" y="209436"/>
                  </a:lnTo>
                  <a:lnTo>
                    <a:pt x="46933" y="169841"/>
                  </a:lnTo>
                  <a:lnTo>
                    <a:pt x="71624" y="133373"/>
                  </a:lnTo>
                  <a:lnTo>
                    <a:pt x="100679" y="100441"/>
                  </a:lnTo>
                  <a:lnTo>
                    <a:pt x="133686" y="71454"/>
                  </a:lnTo>
                  <a:lnTo>
                    <a:pt x="170236" y="46820"/>
                  </a:lnTo>
                  <a:lnTo>
                    <a:pt x="209919" y="26949"/>
                  </a:lnTo>
                  <a:lnTo>
                    <a:pt x="252324" y="12250"/>
                  </a:lnTo>
                  <a:lnTo>
                    <a:pt x="297041" y="3130"/>
                  </a:lnTo>
                  <a:lnTo>
                    <a:pt x="343662" y="0"/>
                  </a:lnTo>
                  <a:lnTo>
                    <a:pt x="390282" y="3130"/>
                  </a:lnTo>
                  <a:lnTo>
                    <a:pt x="434999" y="12250"/>
                  </a:lnTo>
                  <a:lnTo>
                    <a:pt x="477404" y="26949"/>
                  </a:lnTo>
                  <a:lnTo>
                    <a:pt x="517087" y="46820"/>
                  </a:lnTo>
                  <a:lnTo>
                    <a:pt x="553637" y="71454"/>
                  </a:lnTo>
                  <a:lnTo>
                    <a:pt x="586644" y="100441"/>
                  </a:lnTo>
                  <a:lnTo>
                    <a:pt x="615699" y="133373"/>
                  </a:lnTo>
                  <a:lnTo>
                    <a:pt x="640390" y="169841"/>
                  </a:lnTo>
                  <a:lnTo>
                    <a:pt x="660308" y="209436"/>
                  </a:lnTo>
                  <a:lnTo>
                    <a:pt x="675043" y="251751"/>
                  </a:lnTo>
                  <a:lnTo>
                    <a:pt x="684185" y="296375"/>
                  </a:lnTo>
                  <a:lnTo>
                    <a:pt x="687324" y="342900"/>
                  </a:lnTo>
                  <a:lnTo>
                    <a:pt x="684185" y="389424"/>
                  </a:lnTo>
                  <a:lnTo>
                    <a:pt x="675043" y="434048"/>
                  </a:lnTo>
                  <a:lnTo>
                    <a:pt x="660308" y="476363"/>
                  </a:lnTo>
                  <a:lnTo>
                    <a:pt x="640390" y="515958"/>
                  </a:lnTo>
                  <a:lnTo>
                    <a:pt x="615699" y="552426"/>
                  </a:lnTo>
                  <a:lnTo>
                    <a:pt x="586644" y="585358"/>
                  </a:lnTo>
                  <a:lnTo>
                    <a:pt x="553637" y="614345"/>
                  </a:lnTo>
                  <a:lnTo>
                    <a:pt x="517087" y="638979"/>
                  </a:lnTo>
                  <a:lnTo>
                    <a:pt x="477404" y="658850"/>
                  </a:lnTo>
                  <a:lnTo>
                    <a:pt x="434999" y="673549"/>
                  </a:lnTo>
                  <a:lnTo>
                    <a:pt x="390282" y="682669"/>
                  </a:lnTo>
                  <a:lnTo>
                    <a:pt x="343662" y="685800"/>
                  </a:lnTo>
                  <a:lnTo>
                    <a:pt x="297041" y="682669"/>
                  </a:lnTo>
                  <a:lnTo>
                    <a:pt x="252324" y="673549"/>
                  </a:lnTo>
                  <a:lnTo>
                    <a:pt x="209919" y="658850"/>
                  </a:lnTo>
                  <a:lnTo>
                    <a:pt x="170236" y="638979"/>
                  </a:lnTo>
                  <a:lnTo>
                    <a:pt x="133686" y="614345"/>
                  </a:lnTo>
                  <a:lnTo>
                    <a:pt x="100679" y="585358"/>
                  </a:lnTo>
                  <a:lnTo>
                    <a:pt x="71624" y="552426"/>
                  </a:lnTo>
                  <a:lnTo>
                    <a:pt x="46933" y="515958"/>
                  </a:lnTo>
                  <a:lnTo>
                    <a:pt x="27015" y="476363"/>
                  </a:lnTo>
                  <a:lnTo>
                    <a:pt x="12280" y="434048"/>
                  </a:lnTo>
                  <a:lnTo>
                    <a:pt x="3138" y="389424"/>
                  </a:lnTo>
                  <a:lnTo>
                    <a:pt x="0" y="342900"/>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8" name="object 8">
            <a:extLst>
              <a:ext uri="{FF2B5EF4-FFF2-40B4-BE49-F238E27FC236}">
                <a16:creationId xmlns:a16="http://schemas.microsoft.com/office/drawing/2014/main" id="{BA2B1E9E-4E47-4BB8-85A0-1C9AC45640D4}"/>
              </a:ext>
            </a:extLst>
          </p:cNvPr>
          <p:cNvSpPr txBox="1"/>
          <p:nvPr/>
        </p:nvSpPr>
        <p:spPr>
          <a:xfrm>
            <a:off x="1490663" y="1901825"/>
            <a:ext cx="257175" cy="163513"/>
          </a:xfrm>
          <a:prstGeom prst="rect">
            <a:avLst/>
          </a:prstGeom>
        </p:spPr>
        <p:txBody>
          <a:bodyPr lIns="0" tIns="12700" rIns="0" bIns="0">
            <a:spAutoFit/>
          </a:bodyPr>
          <a:lstStyle/>
          <a:p>
            <a:pPr marL="12700" eaLnBrk="1" fontAlgn="auto" hangingPunct="1">
              <a:spcBef>
                <a:spcPts val="100"/>
              </a:spcBef>
              <a:spcAft>
                <a:spcPts val="0"/>
              </a:spcAft>
              <a:defRPr/>
            </a:pPr>
            <a:r>
              <a:rPr sz="900" b="1" kern="0" spc="-20" dirty="0">
                <a:solidFill>
                  <a:srgbClr val="FFFFFF"/>
                </a:solidFill>
                <a:latin typeface="Carlito"/>
                <a:cs typeface="Carlito"/>
              </a:rPr>
              <a:t>1997</a:t>
            </a:r>
            <a:endParaRPr sz="900" kern="0">
              <a:solidFill>
                <a:sysClr val="windowText" lastClr="000000"/>
              </a:solidFill>
              <a:latin typeface="Carlito"/>
              <a:cs typeface="Carlito"/>
            </a:endParaRPr>
          </a:p>
        </p:txBody>
      </p:sp>
      <p:sp>
        <p:nvSpPr>
          <p:cNvPr id="9" name="object 9">
            <a:extLst>
              <a:ext uri="{FF2B5EF4-FFF2-40B4-BE49-F238E27FC236}">
                <a16:creationId xmlns:a16="http://schemas.microsoft.com/office/drawing/2014/main" id="{5B92264C-C747-4891-BE85-2F4A61831548}"/>
              </a:ext>
            </a:extLst>
          </p:cNvPr>
          <p:cNvSpPr txBox="1"/>
          <p:nvPr/>
        </p:nvSpPr>
        <p:spPr>
          <a:xfrm>
            <a:off x="1108075" y="3748088"/>
            <a:ext cx="1022350"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rgbClr val="8E9693"/>
                </a:solidFill>
                <a:latin typeface="Carlito"/>
                <a:cs typeface="Carlito"/>
              </a:rPr>
              <a:t>Inserir</a:t>
            </a:r>
            <a:r>
              <a:rPr sz="1100" kern="0" spc="-25" dirty="0">
                <a:solidFill>
                  <a:srgbClr val="8E9693"/>
                </a:solidFill>
                <a:latin typeface="Carlito"/>
                <a:cs typeface="Carlito"/>
              </a:rPr>
              <a:t> </a:t>
            </a:r>
            <a:r>
              <a:rPr sz="1100" kern="0" dirty="0">
                <a:solidFill>
                  <a:srgbClr val="8E9693"/>
                </a:solidFill>
                <a:latin typeface="Carlito"/>
                <a:cs typeface="Carlito"/>
              </a:rPr>
              <a:t>Título</a:t>
            </a:r>
            <a:r>
              <a:rPr sz="1100" kern="0" spc="-25" dirty="0">
                <a:solidFill>
                  <a:srgbClr val="8E9693"/>
                </a:solidFill>
                <a:latin typeface="Carlito"/>
                <a:cs typeface="Carlito"/>
              </a:rPr>
              <a:t> </a:t>
            </a:r>
            <a:r>
              <a:rPr sz="1100" kern="0" spc="-20" dirty="0">
                <a:solidFill>
                  <a:srgbClr val="8E9693"/>
                </a:solidFill>
                <a:latin typeface="Carlito"/>
                <a:cs typeface="Carlito"/>
              </a:rPr>
              <a:t>aqui</a:t>
            </a:r>
            <a:endParaRPr sz="1100" kern="0">
              <a:solidFill>
                <a:sysClr val="windowText" lastClr="000000"/>
              </a:solidFill>
              <a:latin typeface="Carlito"/>
              <a:cs typeface="Carlito"/>
            </a:endParaRPr>
          </a:p>
        </p:txBody>
      </p:sp>
      <p:sp>
        <p:nvSpPr>
          <p:cNvPr id="10" name="object 10">
            <a:extLst>
              <a:ext uri="{FF2B5EF4-FFF2-40B4-BE49-F238E27FC236}">
                <a16:creationId xmlns:a16="http://schemas.microsoft.com/office/drawing/2014/main" id="{E8BB4700-A3B6-40D2-870F-73623D502717}"/>
              </a:ext>
            </a:extLst>
          </p:cNvPr>
          <p:cNvSpPr txBox="1"/>
          <p:nvPr/>
        </p:nvSpPr>
        <p:spPr>
          <a:xfrm>
            <a:off x="814388" y="4232275"/>
            <a:ext cx="1608137" cy="1397000"/>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 Lorem ipsum dolor sit amet, consectetur adipiscing elit, sed do eiusmod tempor.</a:t>
            </a:r>
          </a:p>
        </p:txBody>
      </p:sp>
      <p:sp>
        <p:nvSpPr>
          <p:cNvPr id="35848" name="object 11">
            <a:extLst>
              <a:ext uri="{FF2B5EF4-FFF2-40B4-BE49-F238E27FC236}">
                <a16:creationId xmlns:a16="http://schemas.microsoft.com/office/drawing/2014/main" id="{A490F8EC-6452-440B-B410-043FEA6CA927}"/>
              </a:ext>
            </a:extLst>
          </p:cNvPr>
          <p:cNvSpPr>
            <a:spLocks/>
          </p:cNvSpPr>
          <p:nvPr/>
        </p:nvSpPr>
        <p:spPr bwMode="auto">
          <a:xfrm>
            <a:off x="1490663" y="3249613"/>
            <a:ext cx="257175" cy="257175"/>
          </a:xfrm>
          <a:custGeom>
            <a:avLst/>
            <a:gdLst>
              <a:gd name="T0" fmla="*/ 128778 w 257810"/>
              <a:gd name="T1" fmla="*/ 0 h 257810"/>
              <a:gd name="T2" fmla="*/ 78652 w 257810"/>
              <a:gd name="T3" fmla="*/ 10120 h 257810"/>
              <a:gd name="T4" fmla="*/ 37718 w 257810"/>
              <a:gd name="T5" fmla="*/ 37718 h 257810"/>
              <a:gd name="T6" fmla="*/ 10120 w 257810"/>
              <a:gd name="T7" fmla="*/ 78652 h 257810"/>
              <a:gd name="T8" fmla="*/ 0 w 257810"/>
              <a:gd name="T9" fmla="*/ 128778 h 257810"/>
              <a:gd name="T10" fmla="*/ 10120 w 257810"/>
              <a:gd name="T11" fmla="*/ 178903 h 257810"/>
              <a:gd name="T12" fmla="*/ 37719 w 257810"/>
              <a:gd name="T13" fmla="*/ 219837 h 257810"/>
              <a:gd name="T14" fmla="*/ 78652 w 257810"/>
              <a:gd name="T15" fmla="*/ 247435 h 257810"/>
              <a:gd name="T16" fmla="*/ 128778 w 257810"/>
              <a:gd name="T17" fmla="*/ 257556 h 257810"/>
              <a:gd name="T18" fmla="*/ 178903 w 257810"/>
              <a:gd name="T19" fmla="*/ 247435 h 257810"/>
              <a:gd name="T20" fmla="*/ 219836 w 257810"/>
              <a:gd name="T21" fmla="*/ 219837 h 257810"/>
              <a:gd name="T22" fmla="*/ 247435 w 257810"/>
              <a:gd name="T23" fmla="*/ 178903 h 257810"/>
              <a:gd name="T24" fmla="*/ 257555 w 257810"/>
              <a:gd name="T25" fmla="*/ 128778 h 257810"/>
              <a:gd name="T26" fmla="*/ 247435 w 257810"/>
              <a:gd name="T27" fmla="*/ 78652 h 257810"/>
              <a:gd name="T28" fmla="*/ 219836 w 257810"/>
              <a:gd name="T29" fmla="*/ 37719 h 257810"/>
              <a:gd name="T30" fmla="*/ 178903 w 257810"/>
              <a:gd name="T31" fmla="*/ 10120 h 257810"/>
              <a:gd name="T32" fmla="*/ 128778 w 257810"/>
              <a:gd name="T33" fmla="*/ 0 h 257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810" h="257810">
                <a:moveTo>
                  <a:pt x="128778" y="0"/>
                </a:moveTo>
                <a:lnTo>
                  <a:pt x="78652" y="10120"/>
                </a:lnTo>
                <a:lnTo>
                  <a:pt x="37718" y="37718"/>
                </a:lnTo>
                <a:lnTo>
                  <a:pt x="10120" y="78652"/>
                </a:lnTo>
                <a:lnTo>
                  <a:pt x="0" y="128778"/>
                </a:lnTo>
                <a:lnTo>
                  <a:pt x="10120" y="178903"/>
                </a:lnTo>
                <a:lnTo>
                  <a:pt x="37719" y="219837"/>
                </a:lnTo>
                <a:lnTo>
                  <a:pt x="78652" y="247435"/>
                </a:lnTo>
                <a:lnTo>
                  <a:pt x="128778" y="257556"/>
                </a:lnTo>
                <a:lnTo>
                  <a:pt x="178903" y="247435"/>
                </a:lnTo>
                <a:lnTo>
                  <a:pt x="219836" y="219837"/>
                </a:lnTo>
                <a:lnTo>
                  <a:pt x="247435" y="178903"/>
                </a:lnTo>
                <a:lnTo>
                  <a:pt x="257555" y="128778"/>
                </a:lnTo>
                <a:lnTo>
                  <a:pt x="247435" y="78652"/>
                </a:lnTo>
                <a:lnTo>
                  <a:pt x="219836" y="37719"/>
                </a:lnTo>
                <a:lnTo>
                  <a:pt x="178903" y="10120"/>
                </a:lnTo>
                <a:lnTo>
                  <a:pt x="12877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35849" name="object 12">
            <a:extLst>
              <a:ext uri="{FF2B5EF4-FFF2-40B4-BE49-F238E27FC236}">
                <a16:creationId xmlns:a16="http://schemas.microsoft.com/office/drawing/2014/main" id="{E2754DC4-EC7B-449F-B941-B9AFB89EFBC8}"/>
              </a:ext>
            </a:extLst>
          </p:cNvPr>
          <p:cNvGrpSpPr>
            <a:grpSpLocks/>
          </p:cNvGrpSpPr>
          <p:nvPr/>
        </p:nvGrpSpPr>
        <p:grpSpPr bwMode="auto">
          <a:xfrm>
            <a:off x="3449638" y="1555750"/>
            <a:ext cx="871537" cy="1792288"/>
            <a:chOff x="3450335" y="1556003"/>
            <a:chExt cx="870585" cy="1791970"/>
          </a:xfrm>
        </p:grpSpPr>
        <p:sp>
          <p:nvSpPr>
            <p:cNvPr id="35880" name="object 13">
              <a:extLst>
                <a:ext uri="{FF2B5EF4-FFF2-40B4-BE49-F238E27FC236}">
                  <a16:creationId xmlns:a16="http://schemas.microsoft.com/office/drawing/2014/main" id="{36AEB260-4E30-41AB-89D1-FE7971AB8376}"/>
                </a:ext>
              </a:extLst>
            </p:cNvPr>
            <p:cNvSpPr>
              <a:spLocks/>
            </p:cNvSpPr>
            <p:nvPr/>
          </p:nvSpPr>
          <p:spPr bwMode="auto">
            <a:xfrm>
              <a:off x="3885437" y="2433065"/>
              <a:ext cx="0" cy="895350"/>
            </a:xfrm>
            <a:custGeom>
              <a:avLst/>
              <a:gdLst>
                <a:gd name="T0" fmla="*/ 895350 h 895350"/>
                <a:gd name="T1" fmla="*/ 0 h 895350"/>
              </a:gdLst>
              <a:ahLst/>
              <a:cxnLst>
                <a:cxn ang="0">
                  <a:pos x="0" y="T0"/>
                </a:cxn>
                <a:cxn ang="0">
                  <a:pos x="0" y="T1"/>
                </a:cxn>
              </a:cxnLst>
              <a:rect l="0" t="0" r="r" b="b"/>
              <a:pathLst>
                <a:path h="895350">
                  <a:moveTo>
                    <a:pt x="0" y="895350"/>
                  </a:moveTo>
                  <a:lnTo>
                    <a:pt x="0" y="0"/>
                  </a:lnTo>
                </a:path>
              </a:pathLst>
            </a:custGeom>
            <a:noFill/>
            <a:ln w="38100">
              <a:solidFill>
                <a:srgbClr val="8E9693"/>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5881" name="object 14">
              <a:extLst>
                <a:ext uri="{FF2B5EF4-FFF2-40B4-BE49-F238E27FC236}">
                  <a16:creationId xmlns:a16="http://schemas.microsoft.com/office/drawing/2014/main" id="{72DBAB22-C5EA-4A17-B3AD-BFC84BAD0A5E}"/>
                </a:ext>
              </a:extLst>
            </p:cNvPr>
            <p:cNvSpPr>
              <a:spLocks/>
            </p:cNvSpPr>
            <p:nvPr/>
          </p:nvSpPr>
          <p:spPr bwMode="auto">
            <a:xfrm>
              <a:off x="3450336" y="1556003"/>
              <a:ext cx="870585" cy="868680"/>
            </a:xfrm>
            <a:custGeom>
              <a:avLst/>
              <a:gdLst>
                <a:gd name="T0" fmla="*/ 870204 w 870585"/>
                <a:gd name="T1" fmla="*/ 434340 h 868680"/>
                <a:gd name="T2" fmla="*/ 867638 w 870585"/>
                <a:gd name="T3" fmla="*/ 387019 h 868680"/>
                <a:gd name="T4" fmla="*/ 860158 w 870585"/>
                <a:gd name="T5" fmla="*/ 341160 h 868680"/>
                <a:gd name="T6" fmla="*/ 848017 w 870585"/>
                <a:gd name="T7" fmla="*/ 297053 h 868680"/>
                <a:gd name="T8" fmla="*/ 831469 w 870585"/>
                <a:gd name="T9" fmla="*/ 254952 h 868680"/>
                <a:gd name="T10" fmla="*/ 810793 w 870585"/>
                <a:gd name="T11" fmla="*/ 215112 h 868680"/>
                <a:gd name="T12" fmla="*/ 786244 w 870585"/>
                <a:gd name="T13" fmla="*/ 177825 h 868680"/>
                <a:gd name="T14" fmla="*/ 758101 w 870585"/>
                <a:gd name="T15" fmla="*/ 143332 h 868680"/>
                <a:gd name="T16" fmla="*/ 726605 w 870585"/>
                <a:gd name="T17" fmla="*/ 111899 h 868680"/>
                <a:gd name="T18" fmla="*/ 692048 w 870585"/>
                <a:gd name="T19" fmla="*/ 83807 h 868680"/>
                <a:gd name="T20" fmla="*/ 654697 w 870585"/>
                <a:gd name="T21" fmla="*/ 59296 h 868680"/>
                <a:gd name="T22" fmla="*/ 614794 w 870585"/>
                <a:gd name="T23" fmla="*/ 38658 h 868680"/>
                <a:gd name="T24" fmla="*/ 572617 w 870585"/>
                <a:gd name="T25" fmla="*/ 22148 h 868680"/>
                <a:gd name="T26" fmla="*/ 528434 w 870585"/>
                <a:gd name="T27" fmla="*/ 10020 h 868680"/>
                <a:gd name="T28" fmla="*/ 482498 w 870585"/>
                <a:gd name="T29" fmla="*/ 2552 h 868680"/>
                <a:gd name="T30" fmla="*/ 435102 w 870585"/>
                <a:gd name="T31" fmla="*/ 0 h 868680"/>
                <a:gd name="T32" fmla="*/ 387692 w 870585"/>
                <a:gd name="T33" fmla="*/ 2552 h 868680"/>
                <a:gd name="T34" fmla="*/ 341757 w 870585"/>
                <a:gd name="T35" fmla="*/ 10020 h 868680"/>
                <a:gd name="T36" fmla="*/ 297573 w 870585"/>
                <a:gd name="T37" fmla="*/ 22148 h 868680"/>
                <a:gd name="T38" fmla="*/ 255397 w 870585"/>
                <a:gd name="T39" fmla="*/ 38658 h 868680"/>
                <a:gd name="T40" fmla="*/ 215493 w 870585"/>
                <a:gd name="T41" fmla="*/ 59296 h 868680"/>
                <a:gd name="T42" fmla="*/ 178142 w 870585"/>
                <a:gd name="T43" fmla="*/ 83807 h 868680"/>
                <a:gd name="T44" fmla="*/ 143586 w 870585"/>
                <a:gd name="T45" fmla="*/ 111899 h 868680"/>
                <a:gd name="T46" fmla="*/ 112090 w 870585"/>
                <a:gd name="T47" fmla="*/ 143332 h 868680"/>
                <a:gd name="T48" fmla="*/ 83947 w 870585"/>
                <a:gd name="T49" fmla="*/ 177825 h 868680"/>
                <a:gd name="T50" fmla="*/ 59397 w 870585"/>
                <a:gd name="T51" fmla="*/ 215112 h 868680"/>
                <a:gd name="T52" fmla="*/ 38722 w 870585"/>
                <a:gd name="T53" fmla="*/ 254952 h 868680"/>
                <a:gd name="T54" fmla="*/ 22174 w 870585"/>
                <a:gd name="T55" fmla="*/ 297053 h 868680"/>
                <a:gd name="T56" fmla="*/ 10033 w 870585"/>
                <a:gd name="T57" fmla="*/ 341160 h 868680"/>
                <a:gd name="T58" fmla="*/ 2552 w 870585"/>
                <a:gd name="T59" fmla="*/ 387019 h 868680"/>
                <a:gd name="T60" fmla="*/ 0 w 870585"/>
                <a:gd name="T61" fmla="*/ 434340 h 868680"/>
                <a:gd name="T62" fmla="*/ 2552 w 870585"/>
                <a:gd name="T63" fmla="*/ 481672 h 868680"/>
                <a:gd name="T64" fmla="*/ 10033 w 870585"/>
                <a:gd name="T65" fmla="*/ 527532 h 868680"/>
                <a:gd name="T66" fmla="*/ 22174 w 870585"/>
                <a:gd name="T67" fmla="*/ 571639 h 868680"/>
                <a:gd name="T68" fmla="*/ 38722 w 870585"/>
                <a:gd name="T69" fmla="*/ 613740 h 868680"/>
                <a:gd name="T70" fmla="*/ 59397 w 870585"/>
                <a:gd name="T71" fmla="*/ 653580 h 868680"/>
                <a:gd name="T72" fmla="*/ 83947 w 870585"/>
                <a:gd name="T73" fmla="*/ 690867 h 868680"/>
                <a:gd name="T74" fmla="*/ 112090 w 870585"/>
                <a:gd name="T75" fmla="*/ 725360 h 868680"/>
                <a:gd name="T76" fmla="*/ 143586 w 870585"/>
                <a:gd name="T77" fmla="*/ 756793 h 868680"/>
                <a:gd name="T78" fmla="*/ 178142 w 870585"/>
                <a:gd name="T79" fmla="*/ 784885 h 868680"/>
                <a:gd name="T80" fmla="*/ 215493 w 870585"/>
                <a:gd name="T81" fmla="*/ 809396 h 868680"/>
                <a:gd name="T82" fmla="*/ 255397 w 870585"/>
                <a:gd name="T83" fmla="*/ 830033 h 868680"/>
                <a:gd name="T84" fmla="*/ 297573 w 870585"/>
                <a:gd name="T85" fmla="*/ 846543 h 868680"/>
                <a:gd name="T86" fmla="*/ 341757 w 870585"/>
                <a:gd name="T87" fmla="*/ 858672 h 868680"/>
                <a:gd name="T88" fmla="*/ 387692 w 870585"/>
                <a:gd name="T89" fmla="*/ 866140 h 868680"/>
                <a:gd name="T90" fmla="*/ 435102 w 870585"/>
                <a:gd name="T91" fmla="*/ 868680 h 868680"/>
                <a:gd name="T92" fmla="*/ 482498 w 870585"/>
                <a:gd name="T93" fmla="*/ 866140 h 868680"/>
                <a:gd name="T94" fmla="*/ 528434 w 870585"/>
                <a:gd name="T95" fmla="*/ 858672 h 868680"/>
                <a:gd name="T96" fmla="*/ 572617 w 870585"/>
                <a:gd name="T97" fmla="*/ 846543 h 868680"/>
                <a:gd name="T98" fmla="*/ 614794 w 870585"/>
                <a:gd name="T99" fmla="*/ 830033 h 868680"/>
                <a:gd name="T100" fmla="*/ 654697 w 870585"/>
                <a:gd name="T101" fmla="*/ 809396 h 868680"/>
                <a:gd name="T102" fmla="*/ 692048 w 870585"/>
                <a:gd name="T103" fmla="*/ 784885 h 868680"/>
                <a:gd name="T104" fmla="*/ 726605 w 870585"/>
                <a:gd name="T105" fmla="*/ 756793 h 868680"/>
                <a:gd name="T106" fmla="*/ 758101 w 870585"/>
                <a:gd name="T107" fmla="*/ 725360 h 868680"/>
                <a:gd name="T108" fmla="*/ 786244 w 870585"/>
                <a:gd name="T109" fmla="*/ 690867 h 868680"/>
                <a:gd name="T110" fmla="*/ 810793 w 870585"/>
                <a:gd name="T111" fmla="*/ 653580 h 868680"/>
                <a:gd name="T112" fmla="*/ 831469 w 870585"/>
                <a:gd name="T113" fmla="*/ 613740 h 868680"/>
                <a:gd name="T114" fmla="*/ 848017 w 870585"/>
                <a:gd name="T115" fmla="*/ 571639 h 868680"/>
                <a:gd name="T116" fmla="*/ 860158 w 870585"/>
                <a:gd name="T117" fmla="*/ 527532 h 868680"/>
                <a:gd name="T118" fmla="*/ 867638 w 870585"/>
                <a:gd name="T119" fmla="*/ 481672 h 868680"/>
                <a:gd name="T120" fmla="*/ 870204 w 870585"/>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5" h="868680">
                  <a:moveTo>
                    <a:pt x="870204" y="434340"/>
                  </a:moveTo>
                  <a:lnTo>
                    <a:pt x="867638" y="387019"/>
                  </a:lnTo>
                  <a:lnTo>
                    <a:pt x="860158" y="341160"/>
                  </a:lnTo>
                  <a:lnTo>
                    <a:pt x="848017" y="297053"/>
                  </a:lnTo>
                  <a:lnTo>
                    <a:pt x="831469" y="254952"/>
                  </a:lnTo>
                  <a:lnTo>
                    <a:pt x="810793" y="215112"/>
                  </a:lnTo>
                  <a:lnTo>
                    <a:pt x="786244" y="177825"/>
                  </a:lnTo>
                  <a:lnTo>
                    <a:pt x="758101" y="143332"/>
                  </a:lnTo>
                  <a:lnTo>
                    <a:pt x="726605" y="111899"/>
                  </a:lnTo>
                  <a:lnTo>
                    <a:pt x="692048" y="83807"/>
                  </a:lnTo>
                  <a:lnTo>
                    <a:pt x="654697" y="59296"/>
                  </a:lnTo>
                  <a:lnTo>
                    <a:pt x="614794" y="38658"/>
                  </a:lnTo>
                  <a:lnTo>
                    <a:pt x="572617" y="22148"/>
                  </a:lnTo>
                  <a:lnTo>
                    <a:pt x="528434" y="10020"/>
                  </a:lnTo>
                  <a:lnTo>
                    <a:pt x="482498" y="2552"/>
                  </a:lnTo>
                  <a:lnTo>
                    <a:pt x="435102" y="0"/>
                  </a:lnTo>
                  <a:lnTo>
                    <a:pt x="387692" y="2552"/>
                  </a:lnTo>
                  <a:lnTo>
                    <a:pt x="341757" y="10020"/>
                  </a:lnTo>
                  <a:lnTo>
                    <a:pt x="297573" y="22148"/>
                  </a:lnTo>
                  <a:lnTo>
                    <a:pt x="255397" y="38658"/>
                  </a:lnTo>
                  <a:lnTo>
                    <a:pt x="215493" y="59296"/>
                  </a:lnTo>
                  <a:lnTo>
                    <a:pt x="178142" y="83807"/>
                  </a:lnTo>
                  <a:lnTo>
                    <a:pt x="143586" y="111899"/>
                  </a:lnTo>
                  <a:lnTo>
                    <a:pt x="112090" y="143332"/>
                  </a:lnTo>
                  <a:lnTo>
                    <a:pt x="83947" y="177825"/>
                  </a:lnTo>
                  <a:lnTo>
                    <a:pt x="59397" y="215112"/>
                  </a:lnTo>
                  <a:lnTo>
                    <a:pt x="38722" y="254952"/>
                  </a:lnTo>
                  <a:lnTo>
                    <a:pt x="22174" y="297053"/>
                  </a:lnTo>
                  <a:lnTo>
                    <a:pt x="10033" y="341160"/>
                  </a:lnTo>
                  <a:lnTo>
                    <a:pt x="2552" y="387019"/>
                  </a:lnTo>
                  <a:lnTo>
                    <a:pt x="0" y="434340"/>
                  </a:lnTo>
                  <a:lnTo>
                    <a:pt x="2552" y="481672"/>
                  </a:lnTo>
                  <a:lnTo>
                    <a:pt x="10033" y="527532"/>
                  </a:lnTo>
                  <a:lnTo>
                    <a:pt x="22174" y="571639"/>
                  </a:lnTo>
                  <a:lnTo>
                    <a:pt x="38722" y="613740"/>
                  </a:lnTo>
                  <a:lnTo>
                    <a:pt x="59397" y="653580"/>
                  </a:lnTo>
                  <a:lnTo>
                    <a:pt x="83947" y="690867"/>
                  </a:lnTo>
                  <a:lnTo>
                    <a:pt x="112090" y="725360"/>
                  </a:lnTo>
                  <a:lnTo>
                    <a:pt x="143586" y="756793"/>
                  </a:lnTo>
                  <a:lnTo>
                    <a:pt x="178142" y="784885"/>
                  </a:lnTo>
                  <a:lnTo>
                    <a:pt x="215493" y="809396"/>
                  </a:lnTo>
                  <a:lnTo>
                    <a:pt x="255397" y="830033"/>
                  </a:lnTo>
                  <a:lnTo>
                    <a:pt x="297573" y="846543"/>
                  </a:lnTo>
                  <a:lnTo>
                    <a:pt x="341757" y="858672"/>
                  </a:lnTo>
                  <a:lnTo>
                    <a:pt x="387692" y="866140"/>
                  </a:lnTo>
                  <a:lnTo>
                    <a:pt x="435102" y="868680"/>
                  </a:lnTo>
                  <a:lnTo>
                    <a:pt x="482498" y="866140"/>
                  </a:lnTo>
                  <a:lnTo>
                    <a:pt x="528434" y="858672"/>
                  </a:lnTo>
                  <a:lnTo>
                    <a:pt x="572617" y="846543"/>
                  </a:lnTo>
                  <a:lnTo>
                    <a:pt x="614794" y="830033"/>
                  </a:lnTo>
                  <a:lnTo>
                    <a:pt x="654697" y="809396"/>
                  </a:lnTo>
                  <a:lnTo>
                    <a:pt x="692048" y="784885"/>
                  </a:lnTo>
                  <a:lnTo>
                    <a:pt x="726605" y="756793"/>
                  </a:lnTo>
                  <a:lnTo>
                    <a:pt x="758101" y="725360"/>
                  </a:lnTo>
                  <a:lnTo>
                    <a:pt x="786244" y="690867"/>
                  </a:lnTo>
                  <a:lnTo>
                    <a:pt x="810793" y="653580"/>
                  </a:lnTo>
                  <a:lnTo>
                    <a:pt x="831469" y="613740"/>
                  </a:lnTo>
                  <a:lnTo>
                    <a:pt x="848017" y="571639"/>
                  </a:lnTo>
                  <a:lnTo>
                    <a:pt x="860158" y="527532"/>
                  </a:lnTo>
                  <a:lnTo>
                    <a:pt x="867638" y="481672"/>
                  </a:lnTo>
                  <a:lnTo>
                    <a:pt x="870204"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5882" name="object 15">
              <a:extLst>
                <a:ext uri="{FF2B5EF4-FFF2-40B4-BE49-F238E27FC236}">
                  <a16:creationId xmlns:a16="http://schemas.microsoft.com/office/drawing/2014/main" id="{C6AACEC2-78BD-476B-8614-3114E4BBCCEC}"/>
                </a:ext>
              </a:extLst>
            </p:cNvPr>
            <p:cNvSpPr>
              <a:spLocks/>
            </p:cNvSpPr>
            <p:nvPr/>
          </p:nvSpPr>
          <p:spPr bwMode="auto">
            <a:xfrm>
              <a:off x="3541775" y="1647443"/>
              <a:ext cx="687705" cy="685800"/>
            </a:xfrm>
            <a:custGeom>
              <a:avLst/>
              <a:gdLst>
                <a:gd name="T0" fmla="*/ 0 w 687704"/>
                <a:gd name="T1" fmla="*/ 342900 h 685800"/>
                <a:gd name="T2" fmla="*/ 3138 w 687704"/>
                <a:gd name="T3" fmla="*/ 296375 h 685800"/>
                <a:gd name="T4" fmla="*/ 12280 w 687704"/>
                <a:gd name="T5" fmla="*/ 251751 h 685800"/>
                <a:gd name="T6" fmla="*/ 27015 w 687704"/>
                <a:gd name="T7" fmla="*/ 209436 h 685800"/>
                <a:gd name="T8" fmla="*/ 46933 w 687704"/>
                <a:gd name="T9" fmla="*/ 169841 h 685800"/>
                <a:gd name="T10" fmla="*/ 71624 w 687704"/>
                <a:gd name="T11" fmla="*/ 133373 h 685800"/>
                <a:gd name="T12" fmla="*/ 100679 w 687704"/>
                <a:gd name="T13" fmla="*/ 100441 h 685800"/>
                <a:gd name="T14" fmla="*/ 133686 w 687704"/>
                <a:gd name="T15" fmla="*/ 71454 h 685800"/>
                <a:gd name="T16" fmla="*/ 170236 w 687704"/>
                <a:gd name="T17" fmla="*/ 46820 h 685800"/>
                <a:gd name="T18" fmla="*/ 209919 w 687704"/>
                <a:gd name="T19" fmla="*/ 26949 h 685800"/>
                <a:gd name="T20" fmla="*/ 252324 w 687704"/>
                <a:gd name="T21" fmla="*/ 12250 h 685800"/>
                <a:gd name="T22" fmla="*/ 297041 w 687704"/>
                <a:gd name="T23" fmla="*/ 3130 h 685800"/>
                <a:gd name="T24" fmla="*/ 343662 w 687704"/>
                <a:gd name="T25" fmla="*/ 0 h 685800"/>
                <a:gd name="T26" fmla="*/ 390282 w 687704"/>
                <a:gd name="T27" fmla="*/ 3130 h 685800"/>
                <a:gd name="T28" fmla="*/ 434999 w 687704"/>
                <a:gd name="T29" fmla="*/ 12250 h 685800"/>
                <a:gd name="T30" fmla="*/ 477404 w 687704"/>
                <a:gd name="T31" fmla="*/ 26949 h 685800"/>
                <a:gd name="T32" fmla="*/ 517087 w 687704"/>
                <a:gd name="T33" fmla="*/ 46820 h 685800"/>
                <a:gd name="T34" fmla="*/ 553637 w 687704"/>
                <a:gd name="T35" fmla="*/ 71454 h 685800"/>
                <a:gd name="T36" fmla="*/ 586644 w 687704"/>
                <a:gd name="T37" fmla="*/ 100441 h 685800"/>
                <a:gd name="T38" fmla="*/ 615699 w 687704"/>
                <a:gd name="T39" fmla="*/ 133373 h 685800"/>
                <a:gd name="T40" fmla="*/ 640390 w 687704"/>
                <a:gd name="T41" fmla="*/ 169841 h 685800"/>
                <a:gd name="T42" fmla="*/ 660308 w 687704"/>
                <a:gd name="T43" fmla="*/ 209436 h 685800"/>
                <a:gd name="T44" fmla="*/ 675043 w 687704"/>
                <a:gd name="T45" fmla="*/ 251751 h 685800"/>
                <a:gd name="T46" fmla="*/ 684185 w 687704"/>
                <a:gd name="T47" fmla="*/ 296375 h 685800"/>
                <a:gd name="T48" fmla="*/ 687324 w 687704"/>
                <a:gd name="T49" fmla="*/ 342900 h 685800"/>
                <a:gd name="T50" fmla="*/ 684185 w 687704"/>
                <a:gd name="T51" fmla="*/ 389424 h 685800"/>
                <a:gd name="T52" fmla="*/ 675043 w 687704"/>
                <a:gd name="T53" fmla="*/ 434048 h 685800"/>
                <a:gd name="T54" fmla="*/ 660308 w 687704"/>
                <a:gd name="T55" fmla="*/ 476363 h 685800"/>
                <a:gd name="T56" fmla="*/ 640390 w 687704"/>
                <a:gd name="T57" fmla="*/ 515958 h 685800"/>
                <a:gd name="T58" fmla="*/ 615699 w 687704"/>
                <a:gd name="T59" fmla="*/ 552426 h 685800"/>
                <a:gd name="T60" fmla="*/ 586644 w 687704"/>
                <a:gd name="T61" fmla="*/ 585358 h 685800"/>
                <a:gd name="T62" fmla="*/ 553637 w 687704"/>
                <a:gd name="T63" fmla="*/ 614345 h 685800"/>
                <a:gd name="T64" fmla="*/ 517087 w 687704"/>
                <a:gd name="T65" fmla="*/ 638979 h 685800"/>
                <a:gd name="T66" fmla="*/ 477404 w 687704"/>
                <a:gd name="T67" fmla="*/ 658850 h 685800"/>
                <a:gd name="T68" fmla="*/ 434999 w 687704"/>
                <a:gd name="T69" fmla="*/ 673549 h 685800"/>
                <a:gd name="T70" fmla="*/ 390282 w 687704"/>
                <a:gd name="T71" fmla="*/ 682669 h 685800"/>
                <a:gd name="T72" fmla="*/ 343662 w 687704"/>
                <a:gd name="T73" fmla="*/ 685800 h 685800"/>
                <a:gd name="T74" fmla="*/ 297041 w 687704"/>
                <a:gd name="T75" fmla="*/ 682669 h 685800"/>
                <a:gd name="T76" fmla="*/ 252324 w 687704"/>
                <a:gd name="T77" fmla="*/ 673549 h 685800"/>
                <a:gd name="T78" fmla="*/ 209919 w 687704"/>
                <a:gd name="T79" fmla="*/ 658850 h 685800"/>
                <a:gd name="T80" fmla="*/ 170236 w 687704"/>
                <a:gd name="T81" fmla="*/ 638979 h 685800"/>
                <a:gd name="T82" fmla="*/ 133686 w 687704"/>
                <a:gd name="T83" fmla="*/ 614345 h 685800"/>
                <a:gd name="T84" fmla="*/ 100679 w 687704"/>
                <a:gd name="T85" fmla="*/ 585358 h 685800"/>
                <a:gd name="T86" fmla="*/ 71624 w 687704"/>
                <a:gd name="T87" fmla="*/ 552426 h 685800"/>
                <a:gd name="T88" fmla="*/ 46933 w 687704"/>
                <a:gd name="T89" fmla="*/ 515958 h 685800"/>
                <a:gd name="T90" fmla="*/ 27015 w 687704"/>
                <a:gd name="T91" fmla="*/ 476363 h 685800"/>
                <a:gd name="T92" fmla="*/ 12280 w 687704"/>
                <a:gd name="T93" fmla="*/ 434048 h 685800"/>
                <a:gd name="T94" fmla="*/ 3138 w 687704"/>
                <a:gd name="T95" fmla="*/ 389424 h 685800"/>
                <a:gd name="T96" fmla="*/ 0 w 687704"/>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5800">
                  <a:moveTo>
                    <a:pt x="0" y="342900"/>
                  </a:moveTo>
                  <a:lnTo>
                    <a:pt x="3138" y="296375"/>
                  </a:lnTo>
                  <a:lnTo>
                    <a:pt x="12280" y="251751"/>
                  </a:lnTo>
                  <a:lnTo>
                    <a:pt x="27015" y="209436"/>
                  </a:lnTo>
                  <a:lnTo>
                    <a:pt x="46933" y="169841"/>
                  </a:lnTo>
                  <a:lnTo>
                    <a:pt x="71624" y="133373"/>
                  </a:lnTo>
                  <a:lnTo>
                    <a:pt x="100679" y="100441"/>
                  </a:lnTo>
                  <a:lnTo>
                    <a:pt x="133686" y="71454"/>
                  </a:lnTo>
                  <a:lnTo>
                    <a:pt x="170236" y="46820"/>
                  </a:lnTo>
                  <a:lnTo>
                    <a:pt x="209919" y="26949"/>
                  </a:lnTo>
                  <a:lnTo>
                    <a:pt x="252324" y="12250"/>
                  </a:lnTo>
                  <a:lnTo>
                    <a:pt x="297041" y="3130"/>
                  </a:lnTo>
                  <a:lnTo>
                    <a:pt x="343662" y="0"/>
                  </a:lnTo>
                  <a:lnTo>
                    <a:pt x="390282" y="3130"/>
                  </a:lnTo>
                  <a:lnTo>
                    <a:pt x="434999" y="12250"/>
                  </a:lnTo>
                  <a:lnTo>
                    <a:pt x="477404" y="26949"/>
                  </a:lnTo>
                  <a:lnTo>
                    <a:pt x="517087" y="46820"/>
                  </a:lnTo>
                  <a:lnTo>
                    <a:pt x="553637" y="71454"/>
                  </a:lnTo>
                  <a:lnTo>
                    <a:pt x="586644" y="100441"/>
                  </a:lnTo>
                  <a:lnTo>
                    <a:pt x="615699" y="133373"/>
                  </a:lnTo>
                  <a:lnTo>
                    <a:pt x="640390" y="169841"/>
                  </a:lnTo>
                  <a:lnTo>
                    <a:pt x="660308" y="209436"/>
                  </a:lnTo>
                  <a:lnTo>
                    <a:pt x="675043" y="251751"/>
                  </a:lnTo>
                  <a:lnTo>
                    <a:pt x="684185" y="296375"/>
                  </a:lnTo>
                  <a:lnTo>
                    <a:pt x="687324" y="342900"/>
                  </a:lnTo>
                  <a:lnTo>
                    <a:pt x="684185" y="389424"/>
                  </a:lnTo>
                  <a:lnTo>
                    <a:pt x="675043" y="434048"/>
                  </a:lnTo>
                  <a:lnTo>
                    <a:pt x="660308" y="476363"/>
                  </a:lnTo>
                  <a:lnTo>
                    <a:pt x="640390" y="515958"/>
                  </a:lnTo>
                  <a:lnTo>
                    <a:pt x="615699" y="552426"/>
                  </a:lnTo>
                  <a:lnTo>
                    <a:pt x="586644" y="585358"/>
                  </a:lnTo>
                  <a:lnTo>
                    <a:pt x="553637" y="614345"/>
                  </a:lnTo>
                  <a:lnTo>
                    <a:pt x="517087" y="638979"/>
                  </a:lnTo>
                  <a:lnTo>
                    <a:pt x="477404" y="658850"/>
                  </a:lnTo>
                  <a:lnTo>
                    <a:pt x="434999" y="673549"/>
                  </a:lnTo>
                  <a:lnTo>
                    <a:pt x="390282" y="682669"/>
                  </a:lnTo>
                  <a:lnTo>
                    <a:pt x="343662" y="685800"/>
                  </a:lnTo>
                  <a:lnTo>
                    <a:pt x="297041" y="682669"/>
                  </a:lnTo>
                  <a:lnTo>
                    <a:pt x="252324" y="673549"/>
                  </a:lnTo>
                  <a:lnTo>
                    <a:pt x="209919" y="658850"/>
                  </a:lnTo>
                  <a:lnTo>
                    <a:pt x="170236" y="638979"/>
                  </a:lnTo>
                  <a:lnTo>
                    <a:pt x="133686" y="614345"/>
                  </a:lnTo>
                  <a:lnTo>
                    <a:pt x="100679" y="585358"/>
                  </a:lnTo>
                  <a:lnTo>
                    <a:pt x="71624" y="552426"/>
                  </a:lnTo>
                  <a:lnTo>
                    <a:pt x="46933" y="515958"/>
                  </a:lnTo>
                  <a:lnTo>
                    <a:pt x="27015" y="476363"/>
                  </a:lnTo>
                  <a:lnTo>
                    <a:pt x="12280" y="434048"/>
                  </a:lnTo>
                  <a:lnTo>
                    <a:pt x="3138" y="389424"/>
                  </a:lnTo>
                  <a:lnTo>
                    <a:pt x="0" y="342900"/>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16" name="object 16">
            <a:extLst>
              <a:ext uri="{FF2B5EF4-FFF2-40B4-BE49-F238E27FC236}">
                <a16:creationId xmlns:a16="http://schemas.microsoft.com/office/drawing/2014/main" id="{B90D4835-5F00-4105-B669-E515BF171D69}"/>
              </a:ext>
            </a:extLst>
          </p:cNvPr>
          <p:cNvSpPr txBox="1"/>
          <p:nvPr/>
        </p:nvSpPr>
        <p:spPr>
          <a:xfrm>
            <a:off x="3757613" y="1901825"/>
            <a:ext cx="257175" cy="163513"/>
          </a:xfrm>
          <a:prstGeom prst="rect">
            <a:avLst/>
          </a:prstGeom>
        </p:spPr>
        <p:txBody>
          <a:bodyPr lIns="0" tIns="12700" rIns="0" bIns="0">
            <a:spAutoFit/>
          </a:bodyPr>
          <a:lstStyle/>
          <a:p>
            <a:pPr marL="12700" eaLnBrk="1" fontAlgn="auto" hangingPunct="1">
              <a:spcBef>
                <a:spcPts val="100"/>
              </a:spcBef>
              <a:spcAft>
                <a:spcPts val="0"/>
              </a:spcAft>
              <a:defRPr/>
            </a:pPr>
            <a:r>
              <a:rPr sz="900" b="1" kern="0" spc="-20" dirty="0">
                <a:solidFill>
                  <a:srgbClr val="FFFFFF"/>
                </a:solidFill>
                <a:latin typeface="Carlito"/>
                <a:cs typeface="Carlito"/>
              </a:rPr>
              <a:t>2007</a:t>
            </a:r>
            <a:endParaRPr sz="900" kern="0">
              <a:solidFill>
                <a:sysClr val="windowText" lastClr="000000"/>
              </a:solidFill>
              <a:latin typeface="Carlito"/>
              <a:cs typeface="Carlito"/>
            </a:endParaRPr>
          </a:p>
        </p:txBody>
      </p:sp>
      <p:sp>
        <p:nvSpPr>
          <p:cNvPr id="17" name="object 17">
            <a:extLst>
              <a:ext uri="{FF2B5EF4-FFF2-40B4-BE49-F238E27FC236}">
                <a16:creationId xmlns:a16="http://schemas.microsoft.com/office/drawing/2014/main" id="{E9DCA93A-D914-4EC2-B4C1-177923E9E526}"/>
              </a:ext>
            </a:extLst>
          </p:cNvPr>
          <p:cNvSpPr txBox="1"/>
          <p:nvPr/>
        </p:nvSpPr>
        <p:spPr>
          <a:xfrm>
            <a:off x="3375025" y="3748088"/>
            <a:ext cx="1020763"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rgbClr val="8E9693"/>
                </a:solidFill>
                <a:latin typeface="Carlito"/>
                <a:cs typeface="Carlito"/>
              </a:rPr>
              <a:t>Inserir</a:t>
            </a:r>
            <a:r>
              <a:rPr sz="1100" kern="0" spc="-25" dirty="0">
                <a:solidFill>
                  <a:srgbClr val="8E9693"/>
                </a:solidFill>
                <a:latin typeface="Carlito"/>
                <a:cs typeface="Carlito"/>
              </a:rPr>
              <a:t> </a:t>
            </a:r>
            <a:r>
              <a:rPr sz="1100" kern="0" dirty="0">
                <a:solidFill>
                  <a:srgbClr val="8E9693"/>
                </a:solidFill>
                <a:latin typeface="Carlito"/>
                <a:cs typeface="Carlito"/>
              </a:rPr>
              <a:t>Título</a:t>
            </a:r>
            <a:r>
              <a:rPr sz="1100" kern="0" spc="-25" dirty="0">
                <a:solidFill>
                  <a:srgbClr val="8E9693"/>
                </a:solidFill>
                <a:latin typeface="Carlito"/>
                <a:cs typeface="Carlito"/>
              </a:rPr>
              <a:t> </a:t>
            </a:r>
            <a:r>
              <a:rPr sz="1100" kern="0" spc="-20" dirty="0">
                <a:solidFill>
                  <a:srgbClr val="8E9693"/>
                </a:solidFill>
                <a:latin typeface="Carlito"/>
                <a:cs typeface="Carlito"/>
              </a:rPr>
              <a:t>aqui</a:t>
            </a:r>
            <a:endParaRPr sz="1100" kern="0">
              <a:solidFill>
                <a:sysClr val="windowText" lastClr="000000"/>
              </a:solidFill>
              <a:latin typeface="Carlito"/>
              <a:cs typeface="Carlito"/>
            </a:endParaRPr>
          </a:p>
        </p:txBody>
      </p:sp>
      <p:sp>
        <p:nvSpPr>
          <p:cNvPr id="18" name="object 18">
            <a:extLst>
              <a:ext uri="{FF2B5EF4-FFF2-40B4-BE49-F238E27FC236}">
                <a16:creationId xmlns:a16="http://schemas.microsoft.com/office/drawing/2014/main" id="{ABC6EF92-5198-4119-8AF4-EF77D4731363}"/>
              </a:ext>
            </a:extLst>
          </p:cNvPr>
          <p:cNvSpPr txBox="1"/>
          <p:nvPr/>
        </p:nvSpPr>
        <p:spPr>
          <a:xfrm>
            <a:off x="3081338" y="4232275"/>
            <a:ext cx="1608137" cy="1397000"/>
          </a:xfrm>
          <a:prstGeom prst="rect">
            <a:avLst/>
          </a:prstGeom>
        </p:spPr>
        <p:txBody>
          <a:bodyPr lIns="0" tIns="12065" rIns="0" bIns="0">
            <a:spAutoFit/>
          </a:bodyP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 Lorem ipsum dolor sit amet, consectetur adipiscing elit, sed do eiusmod tempor.</a:t>
            </a:r>
          </a:p>
        </p:txBody>
      </p:sp>
      <p:sp>
        <p:nvSpPr>
          <p:cNvPr id="35853" name="object 19">
            <a:extLst>
              <a:ext uri="{FF2B5EF4-FFF2-40B4-BE49-F238E27FC236}">
                <a16:creationId xmlns:a16="http://schemas.microsoft.com/office/drawing/2014/main" id="{3D3B7117-17C8-424F-B47C-F8EA9951FF29}"/>
              </a:ext>
            </a:extLst>
          </p:cNvPr>
          <p:cNvSpPr>
            <a:spLocks/>
          </p:cNvSpPr>
          <p:nvPr/>
        </p:nvSpPr>
        <p:spPr bwMode="auto">
          <a:xfrm>
            <a:off x="3756025" y="3249613"/>
            <a:ext cx="258763" cy="257175"/>
          </a:xfrm>
          <a:custGeom>
            <a:avLst/>
            <a:gdLst>
              <a:gd name="T0" fmla="*/ 128777 w 257810"/>
              <a:gd name="T1" fmla="*/ 0 h 257810"/>
              <a:gd name="T2" fmla="*/ 78652 w 257810"/>
              <a:gd name="T3" fmla="*/ 10120 h 257810"/>
              <a:gd name="T4" fmla="*/ 37718 w 257810"/>
              <a:gd name="T5" fmla="*/ 37718 h 257810"/>
              <a:gd name="T6" fmla="*/ 10120 w 257810"/>
              <a:gd name="T7" fmla="*/ 78652 h 257810"/>
              <a:gd name="T8" fmla="*/ 0 w 257810"/>
              <a:gd name="T9" fmla="*/ 128778 h 257810"/>
              <a:gd name="T10" fmla="*/ 10120 w 257810"/>
              <a:gd name="T11" fmla="*/ 178903 h 257810"/>
              <a:gd name="T12" fmla="*/ 37718 w 257810"/>
              <a:gd name="T13" fmla="*/ 219837 h 257810"/>
              <a:gd name="T14" fmla="*/ 78652 w 257810"/>
              <a:gd name="T15" fmla="*/ 247435 h 257810"/>
              <a:gd name="T16" fmla="*/ 128777 w 257810"/>
              <a:gd name="T17" fmla="*/ 257556 h 257810"/>
              <a:gd name="T18" fmla="*/ 178903 w 257810"/>
              <a:gd name="T19" fmla="*/ 247435 h 257810"/>
              <a:gd name="T20" fmla="*/ 219837 w 257810"/>
              <a:gd name="T21" fmla="*/ 219837 h 257810"/>
              <a:gd name="T22" fmla="*/ 247435 w 257810"/>
              <a:gd name="T23" fmla="*/ 178903 h 257810"/>
              <a:gd name="T24" fmla="*/ 257555 w 257810"/>
              <a:gd name="T25" fmla="*/ 128778 h 257810"/>
              <a:gd name="T26" fmla="*/ 247435 w 257810"/>
              <a:gd name="T27" fmla="*/ 78652 h 257810"/>
              <a:gd name="T28" fmla="*/ 219837 w 257810"/>
              <a:gd name="T29" fmla="*/ 37719 h 257810"/>
              <a:gd name="T30" fmla="*/ 178903 w 257810"/>
              <a:gd name="T31" fmla="*/ 10120 h 257810"/>
              <a:gd name="T32" fmla="*/ 128777 w 257810"/>
              <a:gd name="T33" fmla="*/ 0 h 257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810" h="257810">
                <a:moveTo>
                  <a:pt x="128777" y="0"/>
                </a:moveTo>
                <a:lnTo>
                  <a:pt x="78652" y="10120"/>
                </a:lnTo>
                <a:lnTo>
                  <a:pt x="37718" y="37718"/>
                </a:lnTo>
                <a:lnTo>
                  <a:pt x="10120" y="78652"/>
                </a:lnTo>
                <a:lnTo>
                  <a:pt x="0" y="128778"/>
                </a:lnTo>
                <a:lnTo>
                  <a:pt x="10120" y="178903"/>
                </a:lnTo>
                <a:lnTo>
                  <a:pt x="37718" y="219837"/>
                </a:lnTo>
                <a:lnTo>
                  <a:pt x="78652" y="247435"/>
                </a:lnTo>
                <a:lnTo>
                  <a:pt x="128777" y="257556"/>
                </a:lnTo>
                <a:lnTo>
                  <a:pt x="178903" y="247435"/>
                </a:lnTo>
                <a:lnTo>
                  <a:pt x="219837" y="219837"/>
                </a:lnTo>
                <a:lnTo>
                  <a:pt x="247435" y="178903"/>
                </a:lnTo>
                <a:lnTo>
                  <a:pt x="257555" y="128778"/>
                </a:lnTo>
                <a:lnTo>
                  <a:pt x="247435" y="78652"/>
                </a:lnTo>
                <a:lnTo>
                  <a:pt x="219837" y="37719"/>
                </a:lnTo>
                <a:lnTo>
                  <a:pt x="178903" y="10120"/>
                </a:lnTo>
                <a:lnTo>
                  <a:pt x="12877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35854" name="object 20">
            <a:extLst>
              <a:ext uri="{FF2B5EF4-FFF2-40B4-BE49-F238E27FC236}">
                <a16:creationId xmlns:a16="http://schemas.microsoft.com/office/drawing/2014/main" id="{46E680E1-9ACE-4A03-ADBB-A8E3198BBF5D}"/>
              </a:ext>
            </a:extLst>
          </p:cNvPr>
          <p:cNvGrpSpPr>
            <a:grpSpLocks/>
          </p:cNvGrpSpPr>
          <p:nvPr/>
        </p:nvGrpSpPr>
        <p:grpSpPr bwMode="auto">
          <a:xfrm>
            <a:off x="5716588" y="1555750"/>
            <a:ext cx="869950" cy="1792288"/>
            <a:chOff x="5716523" y="1556003"/>
            <a:chExt cx="870585" cy="1791970"/>
          </a:xfrm>
        </p:grpSpPr>
        <p:sp>
          <p:nvSpPr>
            <p:cNvPr id="35877" name="object 21">
              <a:extLst>
                <a:ext uri="{FF2B5EF4-FFF2-40B4-BE49-F238E27FC236}">
                  <a16:creationId xmlns:a16="http://schemas.microsoft.com/office/drawing/2014/main" id="{B3AFBEC4-A42A-484B-AA82-D61DAF3D041D}"/>
                </a:ext>
              </a:extLst>
            </p:cNvPr>
            <p:cNvSpPr>
              <a:spLocks/>
            </p:cNvSpPr>
            <p:nvPr/>
          </p:nvSpPr>
          <p:spPr bwMode="auto">
            <a:xfrm>
              <a:off x="6151625" y="2433065"/>
              <a:ext cx="0" cy="895350"/>
            </a:xfrm>
            <a:custGeom>
              <a:avLst/>
              <a:gdLst>
                <a:gd name="T0" fmla="*/ 895350 h 895350"/>
                <a:gd name="T1" fmla="*/ 0 h 895350"/>
              </a:gdLst>
              <a:ahLst/>
              <a:cxnLst>
                <a:cxn ang="0">
                  <a:pos x="0" y="T0"/>
                </a:cxn>
                <a:cxn ang="0">
                  <a:pos x="0" y="T1"/>
                </a:cxn>
              </a:cxnLst>
              <a:rect l="0" t="0" r="r" b="b"/>
              <a:pathLst>
                <a:path h="895350">
                  <a:moveTo>
                    <a:pt x="0" y="895350"/>
                  </a:moveTo>
                  <a:lnTo>
                    <a:pt x="0" y="0"/>
                  </a:lnTo>
                </a:path>
              </a:pathLst>
            </a:custGeom>
            <a:noFill/>
            <a:ln w="38100">
              <a:solidFill>
                <a:srgbClr val="8E9693"/>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5878" name="object 22">
              <a:extLst>
                <a:ext uri="{FF2B5EF4-FFF2-40B4-BE49-F238E27FC236}">
                  <a16:creationId xmlns:a16="http://schemas.microsoft.com/office/drawing/2014/main" id="{45CC92FF-6E78-42C1-8D8B-59514EEDD5BE}"/>
                </a:ext>
              </a:extLst>
            </p:cNvPr>
            <p:cNvSpPr>
              <a:spLocks/>
            </p:cNvSpPr>
            <p:nvPr/>
          </p:nvSpPr>
          <p:spPr bwMode="auto">
            <a:xfrm>
              <a:off x="5716524" y="1556003"/>
              <a:ext cx="870585" cy="868680"/>
            </a:xfrm>
            <a:custGeom>
              <a:avLst/>
              <a:gdLst>
                <a:gd name="T0" fmla="*/ 870204 w 870584"/>
                <a:gd name="T1" fmla="*/ 434340 h 868680"/>
                <a:gd name="T2" fmla="*/ 867638 w 870584"/>
                <a:gd name="T3" fmla="*/ 387019 h 868680"/>
                <a:gd name="T4" fmla="*/ 860158 w 870584"/>
                <a:gd name="T5" fmla="*/ 341160 h 868680"/>
                <a:gd name="T6" fmla="*/ 848017 w 870584"/>
                <a:gd name="T7" fmla="*/ 297053 h 868680"/>
                <a:gd name="T8" fmla="*/ 831469 w 870584"/>
                <a:gd name="T9" fmla="*/ 254952 h 868680"/>
                <a:gd name="T10" fmla="*/ 810793 w 870584"/>
                <a:gd name="T11" fmla="*/ 215112 h 868680"/>
                <a:gd name="T12" fmla="*/ 786244 w 870584"/>
                <a:gd name="T13" fmla="*/ 177825 h 868680"/>
                <a:gd name="T14" fmla="*/ 758101 w 870584"/>
                <a:gd name="T15" fmla="*/ 143332 h 868680"/>
                <a:gd name="T16" fmla="*/ 726605 w 870584"/>
                <a:gd name="T17" fmla="*/ 111899 h 868680"/>
                <a:gd name="T18" fmla="*/ 692048 w 870584"/>
                <a:gd name="T19" fmla="*/ 83807 h 868680"/>
                <a:gd name="T20" fmla="*/ 654697 w 870584"/>
                <a:gd name="T21" fmla="*/ 59296 h 868680"/>
                <a:gd name="T22" fmla="*/ 614794 w 870584"/>
                <a:gd name="T23" fmla="*/ 38658 h 868680"/>
                <a:gd name="T24" fmla="*/ 572617 w 870584"/>
                <a:gd name="T25" fmla="*/ 22148 h 868680"/>
                <a:gd name="T26" fmla="*/ 528434 w 870584"/>
                <a:gd name="T27" fmla="*/ 10020 h 868680"/>
                <a:gd name="T28" fmla="*/ 482498 w 870584"/>
                <a:gd name="T29" fmla="*/ 2552 h 868680"/>
                <a:gd name="T30" fmla="*/ 435102 w 870584"/>
                <a:gd name="T31" fmla="*/ 0 h 868680"/>
                <a:gd name="T32" fmla="*/ 387692 w 870584"/>
                <a:gd name="T33" fmla="*/ 2552 h 868680"/>
                <a:gd name="T34" fmla="*/ 341757 w 870584"/>
                <a:gd name="T35" fmla="*/ 10020 h 868680"/>
                <a:gd name="T36" fmla="*/ 297573 w 870584"/>
                <a:gd name="T37" fmla="*/ 22148 h 868680"/>
                <a:gd name="T38" fmla="*/ 255397 w 870584"/>
                <a:gd name="T39" fmla="*/ 38658 h 868680"/>
                <a:gd name="T40" fmla="*/ 215493 w 870584"/>
                <a:gd name="T41" fmla="*/ 59296 h 868680"/>
                <a:gd name="T42" fmla="*/ 178142 w 870584"/>
                <a:gd name="T43" fmla="*/ 83807 h 868680"/>
                <a:gd name="T44" fmla="*/ 143586 w 870584"/>
                <a:gd name="T45" fmla="*/ 111899 h 868680"/>
                <a:gd name="T46" fmla="*/ 112090 w 870584"/>
                <a:gd name="T47" fmla="*/ 143332 h 868680"/>
                <a:gd name="T48" fmla="*/ 83947 w 870584"/>
                <a:gd name="T49" fmla="*/ 177825 h 868680"/>
                <a:gd name="T50" fmla="*/ 59397 w 870584"/>
                <a:gd name="T51" fmla="*/ 215112 h 868680"/>
                <a:gd name="T52" fmla="*/ 38722 w 870584"/>
                <a:gd name="T53" fmla="*/ 254952 h 868680"/>
                <a:gd name="T54" fmla="*/ 22174 w 870584"/>
                <a:gd name="T55" fmla="*/ 297053 h 868680"/>
                <a:gd name="T56" fmla="*/ 10033 w 870584"/>
                <a:gd name="T57" fmla="*/ 341160 h 868680"/>
                <a:gd name="T58" fmla="*/ 2552 w 870584"/>
                <a:gd name="T59" fmla="*/ 387019 h 868680"/>
                <a:gd name="T60" fmla="*/ 0 w 870584"/>
                <a:gd name="T61" fmla="*/ 434340 h 868680"/>
                <a:gd name="T62" fmla="*/ 2552 w 870584"/>
                <a:gd name="T63" fmla="*/ 481672 h 868680"/>
                <a:gd name="T64" fmla="*/ 10033 w 870584"/>
                <a:gd name="T65" fmla="*/ 527532 h 868680"/>
                <a:gd name="T66" fmla="*/ 22174 w 870584"/>
                <a:gd name="T67" fmla="*/ 571639 h 868680"/>
                <a:gd name="T68" fmla="*/ 38722 w 870584"/>
                <a:gd name="T69" fmla="*/ 613740 h 868680"/>
                <a:gd name="T70" fmla="*/ 59397 w 870584"/>
                <a:gd name="T71" fmla="*/ 653580 h 868680"/>
                <a:gd name="T72" fmla="*/ 83947 w 870584"/>
                <a:gd name="T73" fmla="*/ 690867 h 868680"/>
                <a:gd name="T74" fmla="*/ 112090 w 870584"/>
                <a:gd name="T75" fmla="*/ 725360 h 868680"/>
                <a:gd name="T76" fmla="*/ 143586 w 870584"/>
                <a:gd name="T77" fmla="*/ 756793 h 868680"/>
                <a:gd name="T78" fmla="*/ 178142 w 870584"/>
                <a:gd name="T79" fmla="*/ 784885 h 868680"/>
                <a:gd name="T80" fmla="*/ 215493 w 870584"/>
                <a:gd name="T81" fmla="*/ 809396 h 868680"/>
                <a:gd name="T82" fmla="*/ 255397 w 870584"/>
                <a:gd name="T83" fmla="*/ 830033 h 868680"/>
                <a:gd name="T84" fmla="*/ 297573 w 870584"/>
                <a:gd name="T85" fmla="*/ 846543 h 868680"/>
                <a:gd name="T86" fmla="*/ 341757 w 870584"/>
                <a:gd name="T87" fmla="*/ 858672 h 868680"/>
                <a:gd name="T88" fmla="*/ 387692 w 870584"/>
                <a:gd name="T89" fmla="*/ 866140 h 868680"/>
                <a:gd name="T90" fmla="*/ 435102 w 870584"/>
                <a:gd name="T91" fmla="*/ 868680 h 868680"/>
                <a:gd name="T92" fmla="*/ 482498 w 870584"/>
                <a:gd name="T93" fmla="*/ 866140 h 868680"/>
                <a:gd name="T94" fmla="*/ 528434 w 870584"/>
                <a:gd name="T95" fmla="*/ 858672 h 868680"/>
                <a:gd name="T96" fmla="*/ 572617 w 870584"/>
                <a:gd name="T97" fmla="*/ 846543 h 868680"/>
                <a:gd name="T98" fmla="*/ 614794 w 870584"/>
                <a:gd name="T99" fmla="*/ 830033 h 868680"/>
                <a:gd name="T100" fmla="*/ 654697 w 870584"/>
                <a:gd name="T101" fmla="*/ 809396 h 868680"/>
                <a:gd name="T102" fmla="*/ 692048 w 870584"/>
                <a:gd name="T103" fmla="*/ 784885 h 868680"/>
                <a:gd name="T104" fmla="*/ 726605 w 870584"/>
                <a:gd name="T105" fmla="*/ 756793 h 868680"/>
                <a:gd name="T106" fmla="*/ 758101 w 870584"/>
                <a:gd name="T107" fmla="*/ 725360 h 868680"/>
                <a:gd name="T108" fmla="*/ 786244 w 870584"/>
                <a:gd name="T109" fmla="*/ 690867 h 868680"/>
                <a:gd name="T110" fmla="*/ 810793 w 870584"/>
                <a:gd name="T111" fmla="*/ 653580 h 868680"/>
                <a:gd name="T112" fmla="*/ 831469 w 870584"/>
                <a:gd name="T113" fmla="*/ 613740 h 868680"/>
                <a:gd name="T114" fmla="*/ 848017 w 870584"/>
                <a:gd name="T115" fmla="*/ 571639 h 868680"/>
                <a:gd name="T116" fmla="*/ 860158 w 870584"/>
                <a:gd name="T117" fmla="*/ 527532 h 868680"/>
                <a:gd name="T118" fmla="*/ 867638 w 870584"/>
                <a:gd name="T119" fmla="*/ 481672 h 868680"/>
                <a:gd name="T120" fmla="*/ 870204 w 870584"/>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4" h="868680">
                  <a:moveTo>
                    <a:pt x="870204" y="434340"/>
                  </a:moveTo>
                  <a:lnTo>
                    <a:pt x="867638" y="387019"/>
                  </a:lnTo>
                  <a:lnTo>
                    <a:pt x="860158" y="341160"/>
                  </a:lnTo>
                  <a:lnTo>
                    <a:pt x="848017" y="297053"/>
                  </a:lnTo>
                  <a:lnTo>
                    <a:pt x="831469" y="254952"/>
                  </a:lnTo>
                  <a:lnTo>
                    <a:pt x="810793" y="215112"/>
                  </a:lnTo>
                  <a:lnTo>
                    <a:pt x="786244" y="177825"/>
                  </a:lnTo>
                  <a:lnTo>
                    <a:pt x="758101" y="143332"/>
                  </a:lnTo>
                  <a:lnTo>
                    <a:pt x="726605" y="111899"/>
                  </a:lnTo>
                  <a:lnTo>
                    <a:pt x="692048" y="83807"/>
                  </a:lnTo>
                  <a:lnTo>
                    <a:pt x="654697" y="59296"/>
                  </a:lnTo>
                  <a:lnTo>
                    <a:pt x="614794" y="38658"/>
                  </a:lnTo>
                  <a:lnTo>
                    <a:pt x="572617" y="22148"/>
                  </a:lnTo>
                  <a:lnTo>
                    <a:pt x="528434" y="10020"/>
                  </a:lnTo>
                  <a:lnTo>
                    <a:pt x="482498" y="2552"/>
                  </a:lnTo>
                  <a:lnTo>
                    <a:pt x="435102" y="0"/>
                  </a:lnTo>
                  <a:lnTo>
                    <a:pt x="387692" y="2552"/>
                  </a:lnTo>
                  <a:lnTo>
                    <a:pt x="341757" y="10020"/>
                  </a:lnTo>
                  <a:lnTo>
                    <a:pt x="297573" y="22148"/>
                  </a:lnTo>
                  <a:lnTo>
                    <a:pt x="255397" y="38658"/>
                  </a:lnTo>
                  <a:lnTo>
                    <a:pt x="215493" y="59296"/>
                  </a:lnTo>
                  <a:lnTo>
                    <a:pt x="178142" y="83807"/>
                  </a:lnTo>
                  <a:lnTo>
                    <a:pt x="143586" y="111899"/>
                  </a:lnTo>
                  <a:lnTo>
                    <a:pt x="112090" y="143332"/>
                  </a:lnTo>
                  <a:lnTo>
                    <a:pt x="83947" y="177825"/>
                  </a:lnTo>
                  <a:lnTo>
                    <a:pt x="59397" y="215112"/>
                  </a:lnTo>
                  <a:lnTo>
                    <a:pt x="38722" y="254952"/>
                  </a:lnTo>
                  <a:lnTo>
                    <a:pt x="22174" y="297053"/>
                  </a:lnTo>
                  <a:lnTo>
                    <a:pt x="10033" y="341160"/>
                  </a:lnTo>
                  <a:lnTo>
                    <a:pt x="2552" y="387019"/>
                  </a:lnTo>
                  <a:lnTo>
                    <a:pt x="0" y="434340"/>
                  </a:lnTo>
                  <a:lnTo>
                    <a:pt x="2552" y="481672"/>
                  </a:lnTo>
                  <a:lnTo>
                    <a:pt x="10033" y="527532"/>
                  </a:lnTo>
                  <a:lnTo>
                    <a:pt x="22174" y="571639"/>
                  </a:lnTo>
                  <a:lnTo>
                    <a:pt x="38722" y="613740"/>
                  </a:lnTo>
                  <a:lnTo>
                    <a:pt x="59397" y="653580"/>
                  </a:lnTo>
                  <a:lnTo>
                    <a:pt x="83947" y="690867"/>
                  </a:lnTo>
                  <a:lnTo>
                    <a:pt x="112090" y="725360"/>
                  </a:lnTo>
                  <a:lnTo>
                    <a:pt x="143586" y="756793"/>
                  </a:lnTo>
                  <a:lnTo>
                    <a:pt x="178142" y="784885"/>
                  </a:lnTo>
                  <a:lnTo>
                    <a:pt x="215493" y="809396"/>
                  </a:lnTo>
                  <a:lnTo>
                    <a:pt x="255397" y="830033"/>
                  </a:lnTo>
                  <a:lnTo>
                    <a:pt x="297573" y="846543"/>
                  </a:lnTo>
                  <a:lnTo>
                    <a:pt x="341757" y="858672"/>
                  </a:lnTo>
                  <a:lnTo>
                    <a:pt x="387692" y="866140"/>
                  </a:lnTo>
                  <a:lnTo>
                    <a:pt x="435102" y="868680"/>
                  </a:lnTo>
                  <a:lnTo>
                    <a:pt x="482498" y="866140"/>
                  </a:lnTo>
                  <a:lnTo>
                    <a:pt x="528434" y="858672"/>
                  </a:lnTo>
                  <a:lnTo>
                    <a:pt x="572617" y="846543"/>
                  </a:lnTo>
                  <a:lnTo>
                    <a:pt x="614794" y="830033"/>
                  </a:lnTo>
                  <a:lnTo>
                    <a:pt x="654697" y="809396"/>
                  </a:lnTo>
                  <a:lnTo>
                    <a:pt x="692048" y="784885"/>
                  </a:lnTo>
                  <a:lnTo>
                    <a:pt x="726605" y="756793"/>
                  </a:lnTo>
                  <a:lnTo>
                    <a:pt x="758101" y="725360"/>
                  </a:lnTo>
                  <a:lnTo>
                    <a:pt x="786244" y="690867"/>
                  </a:lnTo>
                  <a:lnTo>
                    <a:pt x="810793" y="653580"/>
                  </a:lnTo>
                  <a:lnTo>
                    <a:pt x="831469" y="613740"/>
                  </a:lnTo>
                  <a:lnTo>
                    <a:pt x="848017" y="571639"/>
                  </a:lnTo>
                  <a:lnTo>
                    <a:pt x="860158" y="527532"/>
                  </a:lnTo>
                  <a:lnTo>
                    <a:pt x="867638" y="481672"/>
                  </a:lnTo>
                  <a:lnTo>
                    <a:pt x="870204"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5879" name="object 23">
              <a:extLst>
                <a:ext uri="{FF2B5EF4-FFF2-40B4-BE49-F238E27FC236}">
                  <a16:creationId xmlns:a16="http://schemas.microsoft.com/office/drawing/2014/main" id="{E9EE16BB-6FE8-4E90-8424-9D1A7B4BCE3B}"/>
                </a:ext>
              </a:extLst>
            </p:cNvPr>
            <p:cNvSpPr>
              <a:spLocks/>
            </p:cNvSpPr>
            <p:nvPr/>
          </p:nvSpPr>
          <p:spPr bwMode="auto">
            <a:xfrm>
              <a:off x="5807963" y="1647443"/>
              <a:ext cx="687705" cy="685800"/>
            </a:xfrm>
            <a:custGeom>
              <a:avLst/>
              <a:gdLst>
                <a:gd name="T0" fmla="*/ 0 w 687704"/>
                <a:gd name="T1" fmla="*/ 342900 h 685800"/>
                <a:gd name="T2" fmla="*/ 3138 w 687704"/>
                <a:gd name="T3" fmla="*/ 296375 h 685800"/>
                <a:gd name="T4" fmla="*/ 12280 w 687704"/>
                <a:gd name="T5" fmla="*/ 251751 h 685800"/>
                <a:gd name="T6" fmla="*/ 27015 w 687704"/>
                <a:gd name="T7" fmla="*/ 209436 h 685800"/>
                <a:gd name="T8" fmla="*/ 46933 w 687704"/>
                <a:gd name="T9" fmla="*/ 169841 h 685800"/>
                <a:gd name="T10" fmla="*/ 71624 w 687704"/>
                <a:gd name="T11" fmla="*/ 133373 h 685800"/>
                <a:gd name="T12" fmla="*/ 100679 w 687704"/>
                <a:gd name="T13" fmla="*/ 100441 h 685800"/>
                <a:gd name="T14" fmla="*/ 133686 w 687704"/>
                <a:gd name="T15" fmla="*/ 71454 h 685800"/>
                <a:gd name="T16" fmla="*/ 170236 w 687704"/>
                <a:gd name="T17" fmla="*/ 46820 h 685800"/>
                <a:gd name="T18" fmla="*/ 209919 w 687704"/>
                <a:gd name="T19" fmla="*/ 26949 h 685800"/>
                <a:gd name="T20" fmla="*/ 252324 w 687704"/>
                <a:gd name="T21" fmla="*/ 12250 h 685800"/>
                <a:gd name="T22" fmla="*/ 297041 w 687704"/>
                <a:gd name="T23" fmla="*/ 3130 h 685800"/>
                <a:gd name="T24" fmla="*/ 343662 w 687704"/>
                <a:gd name="T25" fmla="*/ 0 h 685800"/>
                <a:gd name="T26" fmla="*/ 390282 w 687704"/>
                <a:gd name="T27" fmla="*/ 3130 h 685800"/>
                <a:gd name="T28" fmla="*/ 434999 w 687704"/>
                <a:gd name="T29" fmla="*/ 12250 h 685800"/>
                <a:gd name="T30" fmla="*/ 477404 w 687704"/>
                <a:gd name="T31" fmla="*/ 26949 h 685800"/>
                <a:gd name="T32" fmla="*/ 517087 w 687704"/>
                <a:gd name="T33" fmla="*/ 46820 h 685800"/>
                <a:gd name="T34" fmla="*/ 553637 w 687704"/>
                <a:gd name="T35" fmla="*/ 71454 h 685800"/>
                <a:gd name="T36" fmla="*/ 586644 w 687704"/>
                <a:gd name="T37" fmla="*/ 100441 h 685800"/>
                <a:gd name="T38" fmla="*/ 615699 w 687704"/>
                <a:gd name="T39" fmla="*/ 133373 h 685800"/>
                <a:gd name="T40" fmla="*/ 640390 w 687704"/>
                <a:gd name="T41" fmla="*/ 169841 h 685800"/>
                <a:gd name="T42" fmla="*/ 660308 w 687704"/>
                <a:gd name="T43" fmla="*/ 209436 h 685800"/>
                <a:gd name="T44" fmla="*/ 675043 w 687704"/>
                <a:gd name="T45" fmla="*/ 251751 h 685800"/>
                <a:gd name="T46" fmla="*/ 684185 w 687704"/>
                <a:gd name="T47" fmla="*/ 296375 h 685800"/>
                <a:gd name="T48" fmla="*/ 687324 w 687704"/>
                <a:gd name="T49" fmla="*/ 342900 h 685800"/>
                <a:gd name="T50" fmla="*/ 684185 w 687704"/>
                <a:gd name="T51" fmla="*/ 389424 h 685800"/>
                <a:gd name="T52" fmla="*/ 675043 w 687704"/>
                <a:gd name="T53" fmla="*/ 434048 h 685800"/>
                <a:gd name="T54" fmla="*/ 660308 w 687704"/>
                <a:gd name="T55" fmla="*/ 476363 h 685800"/>
                <a:gd name="T56" fmla="*/ 640390 w 687704"/>
                <a:gd name="T57" fmla="*/ 515958 h 685800"/>
                <a:gd name="T58" fmla="*/ 615699 w 687704"/>
                <a:gd name="T59" fmla="*/ 552426 h 685800"/>
                <a:gd name="T60" fmla="*/ 586644 w 687704"/>
                <a:gd name="T61" fmla="*/ 585358 h 685800"/>
                <a:gd name="T62" fmla="*/ 553637 w 687704"/>
                <a:gd name="T63" fmla="*/ 614345 h 685800"/>
                <a:gd name="T64" fmla="*/ 517087 w 687704"/>
                <a:gd name="T65" fmla="*/ 638979 h 685800"/>
                <a:gd name="T66" fmla="*/ 477404 w 687704"/>
                <a:gd name="T67" fmla="*/ 658850 h 685800"/>
                <a:gd name="T68" fmla="*/ 434999 w 687704"/>
                <a:gd name="T69" fmla="*/ 673549 h 685800"/>
                <a:gd name="T70" fmla="*/ 390282 w 687704"/>
                <a:gd name="T71" fmla="*/ 682669 h 685800"/>
                <a:gd name="T72" fmla="*/ 343662 w 687704"/>
                <a:gd name="T73" fmla="*/ 685800 h 685800"/>
                <a:gd name="T74" fmla="*/ 297041 w 687704"/>
                <a:gd name="T75" fmla="*/ 682669 h 685800"/>
                <a:gd name="T76" fmla="*/ 252324 w 687704"/>
                <a:gd name="T77" fmla="*/ 673549 h 685800"/>
                <a:gd name="T78" fmla="*/ 209919 w 687704"/>
                <a:gd name="T79" fmla="*/ 658850 h 685800"/>
                <a:gd name="T80" fmla="*/ 170236 w 687704"/>
                <a:gd name="T81" fmla="*/ 638979 h 685800"/>
                <a:gd name="T82" fmla="*/ 133686 w 687704"/>
                <a:gd name="T83" fmla="*/ 614345 h 685800"/>
                <a:gd name="T84" fmla="*/ 100679 w 687704"/>
                <a:gd name="T85" fmla="*/ 585358 h 685800"/>
                <a:gd name="T86" fmla="*/ 71624 w 687704"/>
                <a:gd name="T87" fmla="*/ 552426 h 685800"/>
                <a:gd name="T88" fmla="*/ 46933 w 687704"/>
                <a:gd name="T89" fmla="*/ 515958 h 685800"/>
                <a:gd name="T90" fmla="*/ 27015 w 687704"/>
                <a:gd name="T91" fmla="*/ 476363 h 685800"/>
                <a:gd name="T92" fmla="*/ 12280 w 687704"/>
                <a:gd name="T93" fmla="*/ 434048 h 685800"/>
                <a:gd name="T94" fmla="*/ 3138 w 687704"/>
                <a:gd name="T95" fmla="*/ 389424 h 685800"/>
                <a:gd name="T96" fmla="*/ 0 w 687704"/>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5800">
                  <a:moveTo>
                    <a:pt x="0" y="342900"/>
                  </a:moveTo>
                  <a:lnTo>
                    <a:pt x="3138" y="296375"/>
                  </a:lnTo>
                  <a:lnTo>
                    <a:pt x="12280" y="251751"/>
                  </a:lnTo>
                  <a:lnTo>
                    <a:pt x="27015" y="209436"/>
                  </a:lnTo>
                  <a:lnTo>
                    <a:pt x="46933" y="169841"/>
                  </a:lnTo>
                  <a:lnTo>
                    <a:pt x="71624" y="133373"/>
                  </a:lnTo>
                  <a:lnTo>
                    <a:pt x="100679" y="100441"/>
                  </a:lnTo>
                  <a:lnTo>
                    <a:pt x="133686" y="71454"/>
                  </a:lnTo>
                  <a:lnTo>
                    <a:pt x="170236" y="46820"/>
                  </a:lnTo>
                  <a:lnTo>
                    <a:pt x="209919" y="26949"/>
                  </a:lnTo>
                  <a:lnTo>
                    <a:pt x="252324" y="12250"/>
                  </a:lnTo>
                  <a:lnTo>
                    <a:pt x="297041" y="3130"/>
                  </a:lnTo>
                  <a:lnTo>
                    <a:pt x="343662" y="0"/>
                  </a:lnTo>
                  <a:lnTo>
                    <a:pt x="390282" y="3130"/>
                  </a:lnTo>
                  <a:lnTo>
                    <a:pt x="434999" y="12250"/>
                  </a:lnTo>
                  <a:lnTo>
                    <a:pt x="477404" y="26949"/>
                  </a:lnTo>
                  <a:lnTo>
                    <a:pt x="517087" y="46820"/>
                  </a:lnTo>
                  <a:lnTo>
                    <a:pt x="553637" y="71454"/>
                  </a:lnTo>
                  <a:lnTo>
                    <a:pt x="586644" y="100441"/>
                  </a:lnTo>
                  <a:lnTo>
                    <a:pt x="615699" y="133373"/>
                  </a:lnTo>
                  <a:lnTo>
                    <a:pt x="640390" y="169841"/>
                  </a:lnTo>
                  <a:lnTo>
                    <a:pt x="660308" y="209436"/>
                  </a:lnTo>
                  <a:lnTo>
                    <a:pt x="675043" y="251751"/>
                  </a:lnTo>
                  <a:lnTo>
                    <a:pt x="684185" y="296375"/>
                  </a:lnTo>
                  <a:lnTo>
                    <a:pt x="687324" y="342900"/>
                  </a:lnTo>
                  <a:lnTo>
                    <a:pt x="684185" y="389424"/>
                  </a:lnTo>
                  <a:lnTo>
                    <a:pt x="675043" y="434048"/>
                  </a:lnTo>
                  <a:lnTo>
                    <a:pt x="660308" y="476363"/>
                  </a:lnTo>
                  <a:lnTo>
                    <a:pt x="640390" y="515958"/>
                  </a:lnTo>
                  <a:lnTo>
                    <a:pt x="615699" y="552426"/>
                  </a:lnTo>
                  <a:lnTo>
                    <a:pt x="586644" y="585358"/>
                  </a:lnTo>
                  <a:lnTo>
                    <a:pt x="553637" y="614345"/>
                  </a:lnTo>
                  <a:lnTo>
                    <a:pt x="517087" y="638979"/>
                  </a:lnTo>
                  <a:lnTo>
                    <a:pt x="477404" y="658850"/>
                  </a:lnTo>
                  <a:lnTo>
                    <a:pt x="434999" y="673549"/>
                  </a:lnTo>
                  <a:lnTo>
                    <a:pt x="390282" y="682669"/>
                  </a:lnTo>
                  <a:lnTo>
                    <a:pt x="343662" y="685800"/>
                  </a:lnTo>
                  <a:lnTo>
                    <a:pt x="297041" y="682669"/>
                  </a:lnTo>
                  <a:lnTo>
                    <a:pt x="252324" y="673549"/>
                  </a:lnTo>
                  <a:lnTo>
                    <a:pt x="209919" y="658850"/>
                  </a:lnTo>
                  <a:lnTo>
                    <a:pt x="170236" y="638979"/>
                  </a:lnTo>
                  <a:lnTo>
                    <a:pt x="133686" y="614345"/>
                  </a:lnTo>
                  <a:lnTo>
                    <a:pt x="100679" y="585358"/>
                  </a:lnTo>
                  <a:lnTo>
                    <a:pt x="71624" y="552426"/>
                  </a:lnTo>
                  <a:lnTo>
                    <a:pt x="46933" y="515958"/>
                  </a:lnTo>
                  <a:lnTo>
                    <a:pt x="27015" y="476363"/>
                  </a:lnTo>
                  <a:lnTo>
                    <a:pt x="12280" y="434048"/>
                  </a:lnTo>
                  <a:lnTo>
                    <a:pt x="3138" y="389424"/>
                  </a:lnTo>
                  <a:lnTo>
                    <a:pt x="0" y="342900"/>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24" name="object 24">
            <a:extLst>
              <a:ext uri="{FF2B5EF4-FFF2-40B4-BE49-F238E27FC236}">
                <a16:creationId xmlns:a16="http://schemas.microsoft.com/office/drawing/2014/main" id="{D1A63B53-3BC0-4658-9F61-4B32ABCAA087}"/>
              </a:ext>
            </a:extLst>
          </p:cNvPr>
          <p:cNvSpPr txBox="1"/>
          <p:nvPr/>
        </p:nvSpPr>
        <p:spPr>
          <a:xfrm>
            <a:off x="6024563" y="1901825"/>
            <a:ext cx="257175" cy="163513"/>
          </a:xfrm>
          <a:prstGeom prst="rect">
            <a:avLst/>
          </a:prstGeom>
        </p:spPr>
        <p:txBody>
          <a:bodyPr lIns="0" tIns="12700" rIns="0" bIns="0">
            <a:spAutoFit/>
          </a:bodyPr>
          <a:lstStyle/>
          <a:p>
            <a:pPr marL="12700" eaLnBrk="1" fontAlgn="auto" hangingPunct="1">
              <a:spcBef>
                <a:spcPts val="100"/>
              </a:spcBef>
              <a:spcAft>
                <a:spcPts val="0"/>
              </a:spcAft>
              <a:defRPr/>
            </a:pPr>
            <a:r>
              <a:rPr sz="900" b="1" kern="0" spc="-20" dirty="0">
                <a:solidFill>
                  <a:srgbClr val="FFFFFF"/>
                </a:solidFill>
                <a:latin typeface="Carlito"/>
                <a:cs typeface="Carlito"/>
              </a:rPr>
              <a:t>2010</a:t>
            </a:r>
            <a:endParaRPr sz="900" kern="0">
              <a:solidFill>
                <a:sysClr val="windowText" lastClr="000000"/>
              </a:solidFill>
              <a:latin typeface="Carlito"/>
              <a:cs typeface="Carlito"/>
            </a:endParaRPr>
          </a:p>
        </p:txBody>
      </p:sp>
      <p:sp>
        <p:nvSpPr>
          <p:cNvPr id="25" name="object 25">
            <a:extLst>
              <a:ext uri="{FF2B5EF4-FFF2-40B4-BE49-F238E27FC236}">
                <a16:creationId xmlns:a16="http://schemas.microsoft.com/office/drawing/2014/main" id="{C4C86CE9-546F-4087-BF5D-27814F3729CC}"/>
              </a:ext>
            </a:extLst>
          </p:cNvPr>
          <p:cNvSpPr txBox="1"/>
          <p:nvPr/>
        </p:nvSpPr>
        <p:spPr>
          <a:xfrm>
            <a:off x="5641975" y="3748088"/>
            <a:ext cx="1020763"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rgbClr val="8E9693"/>
                </a:solidFill>
                <a:latin typeface="Carlito"/>
                <a:cs typeface="Carlito"/>
              </a:rPr>
              <a:t>Inserir</a:t>
            </a:r>
            <a:r>
              <a:rPr sz="1100" kern="0" spc="-25" dirty="0">
                <a:solidFill>
                  <a:srgbClr val="8E9693"/>
                </a:solidFill>
                <a:latin typeface="Carlito"/>
                <a:cs typeface="Carlito"/>
              </a:rPr>
              <a:t> </a:t>
            </a:r>
            <a:r>
              <a:rPr sz="1100" kern="0" dirty="0">
                <a:solidFill>
                  <a:srgbClr val="8E9693"/>
                </a:solidFill>
                <a:latin typeface="Carlito"/>
                <a:cs typeface="Carlito"/>
              </a:rPr>
              <a:t>Título</a:t>
            </a:r>
            <a:r>
              <a:rPr sz="1100" kern="0" spc="-25" dirty="0">
                <a:solidFill>
                  <a:srgbClr val="8E9693"/>
                </a:solidFill>
                <a:latin typeface="Carlito"/>
                <a:cs typeface="Carlito"/>
              </a:rPr>
              <a:t> </a:t>
            </a:r>
            <a:r>
              <a:rPr sz="1100" kern="0" spc="-20" dirty="0">
                <a:solidFill>
                  <a:srgbClr val="8E9693"/>
                </a:solidFill>
                <a:latin typeface="Carlito"/>
                <a:cs typeface="Carlito"/>
              </a:rPr>
              <a:t>aqui</a:t>
            </a:r>
            <a:endParaRPr sz="1100" kern="0">
              <a:solidFill>
                <a:sysClr val="windowText" lastClr="000000"/>
              </a:solidFill>
              <a:latin typeface="Carlito"/>
              <a:cs typeface="Carlito"/>
            </a:endParaRPr>
          </a:p>
        </p:txBody>
      </p:sp>
      <p:sp>
        <p:nvSpPr>
          <p:cNvPr id="26" name="object 26">
            <a:extLst>
              <a:ext uri="{FF2B5EF4-FFF2-40B4-BE49-F238E27FC236}">
                <a16:creationId xmlns:a16="http://schemas.microsoft.com/office/drawing/2014/main" id="{3B0D3BF7-A8A9-481D-9EED-CBFA4DB960E4}"/>
              </a:ext>
            </a:extLst>
          </p:cNvPr>
          <p:cNvSpPr txBox="1"/>
          <p:nvPr/>
        </p:nvSpPr>
        <p:spPr>
          <a:xfrm>
            <a:off x="5346700" y="4232275"/>
            <a:ext cx="1609725" cy="1397000"/>
          </a:xfrm>
          <a:prstGeom prst="rect">
            <a:avLst/>
          </a:prstGeom>
        </p:spPr>
        <p:txBody>
          <a:bodyPr lIns="0" tIns="12065" rIns="0" bIns="0">
            <a:spAutoFit/>
          </a:bodyP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 Lorem ipsum dolor sit amet, consectetur adipiscing elit, sed do eiusmod tempor.</a:t>
            </a:r>
          </a:p>
        </p:txBody>
      </p:sp>
      <p:sp>
        <p:nvSpPr>
          <p:cNvPr id="35858" name="object 27">
            <a:extLst>
              <a:ext uri="{FF2B5EF4-FFF2-40B4-BE49-F238E27FC236}">
                <a16:creationId xmlns:a16="http://schemas.microsoft.com/office/drawing/2014/main" id="{200F1F92-8942-483B-AA79-C4AE4F486346}"/>
              </a:ext>
            </a:extLst>
          </p:cNvPr>
          <p:cNvSpPr>
            <a:spLocks/>
          </p:cNvSpPr>
          <p:nvPr/>
        </p:nvSpPr>
        <p:spPr bwMode="auto">
          <a:xfrm>
            <a:off x="6022975" y="3249613"/>
            <a:ext cx="257175" cy="257175"/>
          </a:xfrm>
          <a:custGeom>
            <a:avLst/>
            <a:gdLst>
              <a:gd name="T0" fmla="*/ 128777 w 257810"/>
              <a:gd name="T1" fmla="*/ 0 h 257810"/>
              <a:gd name="T2" fmla="*/ 78652 w 257810"/>
              <a:gd name="T3" fmla="*/ 10120 h 257810"/>
              <a:gd name="T4" fmla="*/ 37718 w 257810"/>
              <a:gd name="T5" fmla="*/ 37718 h 257810"/>
              <a:gd name="T6" fmla="*/ 10120 w 257810"/>
              <a:gd name="T7" fmla="*/ 78652 h 257810"/>
              <a:gd name="T8" fmla="*/ 0 w 257810"/>
              <a:gd name="T9" fmla="*/ 128778 h 257810"/>
              <a:gd name="T10" fmla="*/ 10120 w 257810"/>
              <a:gd name="T11" fmla="*/ 178903 h 257810"/>
              <a:gd name="T12" fmla="*/ 37718 w 257810"/>
              <a:gd name="T13" fmla="*/ 219837 h 257810"/>
              <a:gd name="T14" fmla="*/ 78652 w 257810"/>
              <a:gd name="T15" fmla="*/ 247435 h 257810"/>
              <a:gd name="T16" fmla="*/ 128777 w 257810"/>
              <a:gd name="T17" fmla="*/ 257556 h 257810"/>
              <a:gd name="T18" fmla="*/ 178903 w 257810"/>
              <a:gd name="T19" fmla="*/ 247435 h 257810"/>
              <a:gd name="T20" fmla="*/ 219837 w 257810"/>
              <a:gd name="T21" fmla="*/ 219837 h 257810"/>
              <a:gd name="T22" fmla="*/ 247435 w 257810"/>
              <a:gd name="T23" fmla="*/ 178903 h 257810"/>
              <a:gd name="T24" fmla="*/ 257555 w 257810"/>
              <a:gd name="T25" fmla="*/ 128778 h 257810"/>
              <a:gd name="T26" fmla="*/ 247435 w 257810"/>
              <a:gd name="T27" fmla="*/ 78652 h 257810"/>
              <a:gd name="T28" fmla="*/ 219837 w 257810"/>
              <a:gd name="T29" fmla="*/ 37719 h 257810"/>
              <a:gd name="T30" fmla="*/ 178903 w 257810"/>
              <a:gd name="T31" fmla="*/ 10120 h 257810"/>
              <a:gd name="T32" fmla="*/ 128777 w 257810"/>
              <a:gd name="T33" fmla="*/ 0 h 257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810" h="257810">
                <a:moveTo>
                  <a:pt x="128777" y="0"/>
                </a:moveTo>
                <a:lnTo>
                  <a:pt x="78652" y="10120"/>
                </a:lnTo>
                <a:lnTo>
                  <a:pt x="37718" y="37718"/>
                </a:lnTo>
                <a:lnTo>
                  <a:pt x="10120" y="78652"/>
                </a:lnTo>
                <a:lnTo>
                  <a:pt x="0" y="128778"/>
                </a:lnTo>
                <a:lnTo>
                  <a:pt x="10120" y="178903"/>
                </a:lnTo>
                <a:lnTo>
                  <a:pt x="37718" y="219837"/>
                </a:lnTo>
                <a:lnTo>
                  <a:pt x="78652" y="247435"/>
                </a:lnTo>
                <a:lnTo>
                  <a:pt x="128777" y="257556"/>
                </a:lnTo>
                <a:lnTo>
                  <a:pt x="178903" y="247435"/>
                </a:lnTo>
                <a:lnTo>
                  <a:pt x="219837" y="219837"/>
                </a:lnTo>
                <a:lnTo>
                  <a:pt x="247435" y="178903"/>
                </a:lnTo>
                <a:lnTo>
                  <a:pt x="257555" y="128778"/>
                </a:lnTo>
                <a:lnTo>
                  <a:pt x="247435" y="78652"/>
                </a:lnTo>
                <a:lnTo>
                  <a:pt x="219837" y="37719"/>
                </a:lnTo>
                <a:lnTo>
                  <a:pt x="178903" y="10120"/>
                </a:lnTo>
                <a:lnTo>
                  <a:pt x="12877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35859" name="object 28">
            <a:extLst>
              <a:ext uri="{FF2B5EF4-FFF2-40B4-BE49-F238E27FC236}">
                <a16:creationId xmlns:a16="http://schemas.microsoft.com/office/drawing/2014/main" id="{DC4CD480-3DAB-4E6C-9616-AF7444BAEBCF}"/>
              </a:ext>
            </a:extLst>
          </p:cNvPr>
          <p:cNvGrpSpPr>
            <a:grpSpLocks/>
          </p:cNvGrpSpPr>
          <p:nvPr/>
        </p:nvGrpSpPr>
        <p:grpSpPr bwMode="auto">
          <a:xfrm>
            <a:off x="7981950" y="1555750"/>
            <a:ext cx="871538" cy="1792288"/>
            <a:chOff x="7982711" y="1556003"/>
            <a:chExt cx="870585" cy="1791970"/>
          </a:xfrm>
        </p:grpSpPr>
        <p:sp>
          <p:nvSpPr>
            <p:cNvPr id="35874" name="object 29">
              <a:extLst>
                <a:ext uri="{FF2B5EF4-FFF2-40B4-BE49-F238E27FC236}">
                  <a16:creationId xmlns:a16="http://schemas.microsoft.com/office/drawing/2014/main" id="{8246738E-AE70-434B-8F54-D3C65B5605AB}"/>
                </a:ext>
              </a:extLst>
            </p:cNvPr>
            <p:cNvSpPr>
              <a:spLocks/>
            </p:cNvSpPr>
            <p:nvPr/>
          </p:nvSpPr>
          <p:spPr bwMode="auto">
            <a:xfrm>
              <a:off x="8417813" y="2433065"/>
              <a:ext cx="0" cy="895350"/>
            </a:xfrm>
            <a:custGeom>
              <a:avLst/>
              <a:gdLst>
                <a:gd name="T0" fmla="*/ 895350 h 895350"/>
                <a:gd name="T1" fmla="*/ 0 h 895350"/>
              </a:gdLst>
              <a:ahLst/>
              <a:cxnLst>
                <a:cxn ang="0">
                  <a:pos x="0" y="T0"/>
                </a:cxn>
                <a:cxn ang="0">
                  <a:pos x="0" y="T1"/>
                </a:cxn>
              </a:cxnLst>
              <a:rect l="0" t="0" r="r" b="b"/>
              <a:pathLst>
                <a:path h="895350">
                  <a:moveTo>
                    <a:pt x="0" y="895350"/>
                  </a:moveTo>
                  <a:lnTo>
                    <a:pt x="0" y="0"/>
                  </a:lnTo>
                </a:path>
              </a:pathLst>
            </a:custGeom>
            <a:noFill/>
            <a:ln w="38100">
              <a:solidFill>
                <a:srgbClr val="8E9693"/>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5875" name="object 30">
              <a:extLst>
                <a:ext uri="{FF2B5EF4-FFF2-40B4-BE49-F238E27FC236}">
                  <a16:creationId xmlns:a16="http://schemas.microsoft.com/office/drawing/2014/main" id="{79451A1F-6743-4212-9C89-6D3B6A6B2DBE}"/>
                </a:ext>
              </a:extLst>
            </p:cNvPr>
            <p:cNvSpPr>
              <a:spLocks/>
            </p:cNvSpPr>
            <p:nvPr/>
          </p:nvSpPr>
          <p:spPr bwMode="auto">
            <a:xfrm>
              <a:off x="7982712" y="1556003"/>
              <a:ext cx="870585" cy="868680"/>
            </a:xfrm>
            <a:custGeom>
              <a:avLst/>
              <a:gdLst>
                <a:gd name="T0" fmla="*/ 870204 w 870584"/>
                <a:gd name="T1" fmla="*/ 434340 h 868680"/>
                <a:gd name="T2" fmla="*/ 867638 w 870584"/>
                <a:gd name="T3" fmla="*/ 387019 h 868680"/>
                <a:gd name="T4" fmla="*/ 860158 w 870584"/>
                <a:gd name="T5" fmla="*/ 341160 h 868680"/>
                <a:gd name="T6" fmla="*/ 848017 w 870584"/>
                <a:gd name="T7" fmla="*/ 297053 h 868680"/>
                <a:gd name="T8" fmla="*/ 831469 w 870584"/>
                <a:gd name="T9" fmla="*/ 254952 h 868680"/>
                <a:gd name="T10" fmla="*/ 810793 w 870584"/>
                <a:gd name="T11" fmla="*/ 215112 h 868680"/>
                <a:gd name="T12" fmla="*/ 786244 w 870584"/>
                <a:gd name="T13" fmla="*/ 177825 h 868680"/>
                <a:gd name="T14" fmla="*/ 758101 w 870584"/>
                <a:gd name="T15" fmla="*/ 143332 h 868680"/>
                <a:gd name="T16" fmla="*/ 726605 w 870584"/>
                <a:gd name="T17" fmla="*/ 111899 h 868680"/>
                <a:gd name="T18" fmla="*/ 692048 w 870584"/>
                <a:gd name="T19" fmla="*/ 83807 h 868680"/>
                <a:gd name="T20" fmla="*/ 654697 w 870584"/>
                <a:gd name="T21" fmla="*/ 59296 h 868680"/>
                <a:gd name="T22" fmla="*/ 614794 w 870584"/>
                <a:gd name="T23" fmla="*/ 38658 h 868680"/>
                <a:gd name="T24" fmla="*/ 572617 w 870584"/>
                <a:gd name="T25" fmla="*/ 22148 h 868680"/>
                <a:gd name="T26" fmla="*/ 528434 w 870584"/>
                <a:gd name="T27" fmla="*/ 10020 h 868680"/>
                <a:gd name="T28" fmla="*/ 482498 w 870584"/>
                <a:gd name="T29" fmla="*/ 2552 h 868680"/>
                <a:gd name="T30" fmla="*/ 435102 w 870584"/>
                <a:gd name="T31" fmla="*/ 0 h 868680"/>
                <a:gd name="T32" fmla="*/ 387692 w 870584"/>
                <a:gd name="T33" fmla="*/ 2552 h 868680"/>
                <a:gd name="T34" fmla="*/ 341757 w 870584"/>
                <a:gd name="T35" fmla="*/ 10020 h 868680"/>
                <a:gd name="T36" fmla="*/ 297573 w 870584"/>
                <a:gd name="T37" fmla="*/ 22148 h 868680"/>
                <a:gd name="T38" fmla="*/ 255397 w 870584"/>
                <a:gd name="T39" fmla="*/ 38658 h 868680"/>
                <a:gd name="T40" fmla="*/ 215493 w 870584"/>
                <a:gd name="T41" fmla="*/ 59296 h 868680"/>
                <a:gd name="T42" fmla="*/ 178142 w 870584"/>
                <a:gd name="T43" fmla="*/ 83807 h 868680"/>
                <a:gd name="T44" fmla="*/ 143586 w 870584"/>
                <a:gd name="T45" fmla="*/ 111899 h 868680"/>
                <a:gd name="T46" fmla="*/ 112090 w 870584"/>
                <a:gd name="T47" fmla="*/ 143332 h 868680"/>
                <a:gd name="T48" fmla="*/ 83947 w 870584"/>
                <a:gd name="T49" fmla="*/ 177825 h 868680"/>
                <a:gd name="T50" fmla="*/ 59397 w 870584"/>
                <a:gd name="T51" fmla="*/ 215112 h 868680"/>
                <a:gd name="T52" fmla="*/ 38722 w 870584"/>
                <a:gd name="T53" fmla="*/ 254952 h 868680"/>
                <a:gd name="T54" fmla="*/ 22174 w 870584"/>
                <a:gd name="T55" fmla="*/ 297053 h 868680"/>
                <a:gd name="T56" fmla="*/ 10033 w 870584"/>
                <a:gd name="T57" fmla="*/ 341160 h 868680"/>
                <a:gd name="T58" fmla="*/ 2552 w 870584"/>
                <a:gd name="T59" fmla="*/ 387019 h 868680"/>
                <a:gd name="T60" fmla="*/ 0 w 870584"/>
                <a:gd name="T61" fmla="*/ 434340 h 868680"/>
                <a:gd name="T62" fmla="*/ 2552 w 870584"/>
                <a:gd name="T63" fmla="*/ 481672 h 868680"/>
                <a:gd name="T64" fmla="*/ 10033 w 870584"/>
                <a:gd name="T65" fmla="*/ 527532 h 868680"/>
                <a:gd name="T66" fmla="*/ 22174 w 870584"/>
                <a:gd name="T67" fmla="*/ 571639 h 868680"/>
                <a:gd name="T68" fmla="*/ 38722 w 870584"/>
                <a:gd name="T69" fmla="*/ 613740 h 868680"/>
                <a:gd name="T70" fmla="*/ 59397 w 870584"/>
                <a:gd name="T71" fmla="*/ 653580 h 868680"/>
                <a:gd name="T72" fmla="*/ 83947 w 870584"/>
                <a:gd name="T73" fmla="*/ 690867 h 868680"/>
                <a:gd name="T74" fmla="*/ 112090 w 870584"/>
                <a:gd name="T75" fmla="*/ 725360 h 868680"/>
                <a:gd name="T76" fmla="*/ 143586 w 870584"/>
                <a:gd name="T77" fmla="*/ 756793 h 868680"/>
                <a:gd name="T78" fmla="*/ 178142 w 870584"/>
                <a:gd name="T79" fmla="*/ 784885 h 868680"/>
                <a:gd name="T80" fmla="*/ 215493 w 870584"/>
                <a:gd name="T81" fmla="*/ 809396 h 868680"/>
                <a:gd name="T82" fmla="*/ 255397 w 870584"/>
                <a:gd name="T83" fmla="*/ 830033 h 868680"/>
                <a:gd name="T84" fmla="*/ 297573 w 870584"/>
                <a:gd name="T85" fmla="*/ 846543 h 868680"/>
                <a:gd name="T86" fmla="*/ 341757 w 870584"/>
                <a:gd name="T87" fmla="*/ 858672 h 868680"/>
                <a:gd name="T88" fmla="*/ 387692 w 870584"/>
                <a:gd name="T89" fmla="*/ 866140 h 868680"/>
                <a:gd name="T90" fmla="*/ 435102 w 870584"/>
                <a:gd name="T91" fmla="*/ 868680 h 868680"/>
                <a:gd name="T92" fmla="*/ 482498 w 870584"/>
                <a:gd name="T93" fmla="*/ 866140 h 868680"/>
                <a:gd name="T94" fmla="*/ 528434 w 870584"/>
                <a:gd name="T95" fmla="*/ 858672 h 868680"/>
                <a:gd name="T96" fmla="*/ 572617 w 870584"/>
                <a:gd name="T97" fmla="*/ 846543 h 868680"/>
                <a:gd name="T98" fmla="*/ 614794 w 870584"/>
                <a:gd name="T99" fmla="*/ 830033 h 868680"/>
                <a:gd name="T100" fmla="*/ 654697 w 870584"/>
                <a:gd name="T101" fmla="*/ 809396 h 868680"/>
                <a:gd name="T102" fmla="*/ 692048 w 870584"/>
                <a:gd name="T103" fmla="*/ 784885 h 868680"/>
                <a:gd name="T104" fmla="*/ 726605 w 870584"/>
                <a:gd name="T105" fmla="*/ 756793 h 868680"/>
                <a:gd name="T106" fmla="*/ 758101 w 870584"/>
                <a:gd name="T107" fmla="*/ 725360 h 868680"/>
                <a:gd name="T108" fmla="*/ 786244 w 870584"/>
                <a:gd name="T109" fmla="*/ 690867 h 868680"/>
                <a:gd name="T110" fmla="*/ 810793 w 870584"/>
                <a:gd name="T111" fmla="*/ 653580 h 868680"/>
                <a:gd name="T112" fmla="*/ 831469 w 870584"/>
                <a:gd name="T113" fmla="*/ 613740 h 868680"/>
                <a:gd name="T114" fmla="*/ 848017 w 870584"/>
                <a:gd name="T115" fmla="*/ 571639 h 868680"/>
                <a:gd name="T116" fmla="*/ 860158 w 870584"/>
                <a:gd name="T117" fmla="*/ 527532 h 868680"/>
                <a:gd name="T118" fmla="*/ 867638 w 870584"/>
                <a:gd name="T119" fmla="*/ 481672 h 868680"/>
                <a:gd name="T120" fmla="*/ 870204 w 870584"/>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4" h="868680">
                  <a:moveTo>
                    <a:pt x="870204" y="434340"/>
                  </a:moveTo>
                  <a:lnTo>
                    <a:pt x="867638" y="387019"/>
                  </a:lnTo>
                  <a:lnTo>
                    <a:pt x="860158" y="341160"/>
                  </a:lnTo>
                  <a:lnTo>
                    <a:pt x="848017" y="297053"/>
                  </a:lnTo>
                  <a:lnTo>
                    <a:pt x="831469" y="254952"/>
                  </a:lnTo>
                  <a:lnTo>
                    <a:pt x="810793" y="215112"/>
                  </a:lnTo>
                  <a:lnTo>
                    <a:pt x="786244" y="177825"/>
                  </a:lnTo>
                  <a:lnTo>
                    <a:pt x="758101" y="143332"/>
                  </a:lnTo>
                  <a:lnTo>
                    <a:pt x="726605" y="111899"/>
                  </a:lnTo>
                  <a:lnTo>
                    <a:pt x="692048" y="83807"/>
                  </a:lnTo>
                  <a:lnTo>
                    <a:pt x="654697" y="59296"/>
                  </a:lnTo>
                  <a:lnTo>
                    <a:pt x="614794" y="38658"/>
                  </a:lnTo>
                  <a:lnTo>
                    <a:pt x="572617" y="22148"/>
                  </a:lnTo>
                  <a:lnTo>
                    <a:pt x="528434" y="10020"/>
                  </a:lnTo>
                  <a:lnTo>
                    <a:pt x="482498" y="2552"/>
                  </a:lnTo>
                  <a:lnTo>
                    <a:pt x="435102" y="0"/>
                  </a:lnTo>
                  <a:lnTo>
                    <a:pt x="387692" y="2552"/>
                  </a:lnTo>
                  <a:lnTo>
                    <a:pt x="341757" y="10020"/>
                  </a:lnTo>
                  <a:lnTo>
                    <a:pt x="297573" y="22148"/>
                  </a:lnTo>
                  <a:lnTo>
                    <a:pt x="255397" y="38658"/>
                  </a:lnTo>
                  <a:lnTo>
                    <a:pt x="215493" y="59296"/>
                  </a:lnTo>
                  <a:lnTo>
                    <a:pt x="178142" y="83807"/>
                  </a:lnTo>
                  <a:lnTo>
                    <a:pt x="143586" y="111899"/>
                  </a:lnTo>
                  <a:lnTo>
                    <a:pt x="112090" y="143332"/>
                  </a:lnTo>
                  <a:lnTo>
                    <a:pt x="83947" y="177825"/>
                  </a:lnTo>
                  <a:lnTo>
                    <a:pt x="59397" y="215112"/>
                  </a:lnTo>
                  <a:lnTo>
                    <a:pt x="38722" y="254952"/>
                  </a:lnTo>
                  <a:lnTo>
                    <a:pt x="22174" y="297053"/>
                  </a:lnTo>
                  <a:lnTo>
                    <a:pt x="10033" y="341160"/>
                  </a:lnTo>
                  <a:lnTo>
                    <a:pt x="2552" y="387019"/>
                  </a:lnTo>
                  <a:lnTo>
                    <a:pt x="0" y="434340"/>
                  </a:lnTo>
                  <a:lnTo>
                    <a:pt x="2552" y="481672"/>
                  </a:lnTo>
                  <a:lnTo>
                    <a:pt x="10033" y="527532"/>
                  </a:lnTo>
                  <a:lnTo>
                    <a:pt x="22174" y="571639"/>
                  </a:lnTo>
                  <a:lnTo>
                    <a:pt x="38722" y="613740"/>
                  </a:lnTo>
                  <a:lnTo>
                    <a:pt x="59397" y="653580"/>
                  </a:lnTo>
                  <a:lnTo>
                    <a:pt x="83947" y="690867"/>
                  </a:lnTo>
                  <a:lnTo>
                    <a:pt x="112090" y="725360"/>
                  </a:lnTo>
                  <a:lnTo>
                    <a:pt x="143586" y="756793"/>
                  </a:lnTo>
                  <a:lnTo>
                    <a:pt x="178142" y="784885"/>
                  </a:lnTo>
                  <a:lnTo>
                    <a:pt x="215493" y="809396"/>
                  </a:lnTo>
                  <a:lnTo>
                    <a:pt x="255397" y="830033"/>
                  </a:lnTo>
                  <a:lnTo>
                    <a:pt x="297573" y="846543"/>
                  </a:lnTo>
                  <a:lnTo>
                    <a:pt x="341757" y="858672"/>
                  </a:lnTo>
                  <a:lnTo>
                    <a:pt x="387692" y="866140"/>
                  </a:lnTo>
                  <a:lnTo>
                    <a:pt x="435102" y="868680"/>
                  </a:lnTo>
                  <a:lnTo>
                    <a:pt x="482498" y="866140"/>
                  </a:lnTo>
                  <a:lnTo>
                    <a:pt x="528434" y="858672"/>
                  </a:lnTo>
                  <a:lnTo>
                    <a:pt x="572617" y="846543"/>
                  </a:lnTo>
                  <a:lnTo>
                    <a:pt x="614794" y="830033"/>
                  </a:lnTo>
                  <a:lnTo>
                    <a:pt x="654697" y="809396"/>
                  </a:lnTo>
                  <a:lnTo>
                    <a:pt x="692048" y="784885"/>
                  </a:lnTo>
                  <a:lnTo>
                    <a:pt x="726605" y="756793"/>
                  </a:lnTo>
                  <a:lnTo>
                    <a:pt x="758101" y="725360"/>
                  </a:lnTo>
                  <a:lnTo>
                    <a:pt x="786244" y="690867"/>
                  </a:lnTo>
                  <a:lnTo>
                    <a:pt x="810793" y="653580"/>
                  </a:lnTo>
                  <a:lnTo>
                    <a:pt x="831469" y="613740"/>
                  </a:lnTo>
                  <a:lnTo>
                    <a:pt x="848017" y="571639"/>
                  </a:lnTo>
                  <a:lnTo>
                    <a:pt x="860158" y="527532"/>
                  </a:lnTo>
                  <a:lnTo>
                    <a:pt x="867638" y="481672"/>
                  </a:lnTo>
                  <a:lnTo>
                    <a:pt x="870204"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5876" name="object 31">
              <a:extLst>
                <a:ext uri="{FF2B5EF4-FFF2-40B4-BE49-F238E27FC236}">
                  <a16:creationId xmlns:a16="http://schemas.microsoft.com/office/drawing/2014/main" id="{51E374AA-7AA1-4CF4-BC9E-2618719E0FAB}"/>
                </a:ext>
              </a:extLst>
            </p:cNvPr>
            <p:cNvSpPr>
              <a:spLocks/>
            </p:cNvSpPr>
            <p:nvPr/>
          </p:nvSpPr>
          <p:spPr bwMode="auto">
            <a:xfrm>
              <a:off x="8074151" y="1647443"/>
              <a:ext cx="687705" cy="685800"/>
            </a:xfrm>
            <a:custGeom>
              <a:avLst/>
              <a:gdLst>
                <a:gd name="T0" fmla="*/ 0 w 687704"/>
                <a:gd name="T1" fmla="*/ 342900 h 685800"/>
                <a:gd name="T2" fmla="*/ 3138 w 687704"/>
                <a:gd name="T3" fmla="*/ 296375 h 685800"/>
                <a:gd name="T4" fmla="*/ 12280 w 687704"/>
                <a:gd name="T5" fmla="*/ 251751 h 685800"/>
                <a:gd name="T6" fmla="*/ 27015 w 687704"/>
                <a:gd name="T7" fmla="*/ 209436 h 685800"/>
                <a:gd name="T8" fmla="*/ 46933 w 687704"/>
                <a:gd name="T9" fmla="*/ 169841 h 685800"/>
                <a:gd name="T10" fmla="*/ 71624 w 687704"/>
                <a:gd name="T11" fmla="*/ 133373 h 685800"/>
                <a:gd name="T12" fmla="*/ 100679 w 687704"/>
                <a:gd name="T13" fmla="*/ 100441 h 685800"/>
                <a:gd name="T14" fmla="*/ 133686 w 687704"/>
                <a:gd name="T15" fmla="*/ 71454 h 685800"/>
                <a:gd name="T16" fmla="*/ 170236 w 687704"/>
                <a:gd name="T17" fmla="*/ 46820 h 685800"/>
                <a:gd name="T18" fmla="*/ 209919 w 687704"/>
                <a:gd name="T19" fmla="*/ 26949 h 685800"/>
                <a:gd name="T20" fmla="*/ 252324 w 687704"/>
                <a:gd name="T21" fmla="*/ 12250 h 685800"/>
                <a:gd name="T22" fmla="*/ 297041 w 687704"/>
                <a:gd name="T23" fmla="*/ 3130 h 685800"/>
                <a:gd name="T24" fmla="*/ 343662 w 687704"/>
                <a:gd name="T25" fmla="*/ 0 h 685800"/>
                <a:gd name="T26" fmla="*/ 390282 w 687704"/>
                <a:gd name="T27" fmla="*/ 3130 h 685800"/>
                <a:gd name="T28" fmla="*/ 434999 w 687704"/>
                <a:gd name="T29" fmla="*/ 12250 h 685800"/>
                <a:gd name="T30" fmla="*/ 477404 w 687704"/>
                <a:gd name="T31" fmla="*/ 26949 h 685800"/>
                <a:gd name="T32" fmla="*/ 517087 w 687704"/>
                <a:gd name="T33" fmla="*/ 46820 h 685800"/>
                <a:gd name="T34" fmla="*/ 553637 w 687704"/>
                <a:gd name="T35" fmla="*/ 71454 h 685800"/>
                <a:gd name="T36" fmla="*/ 586644 w 687704"/>
                <a:gd name="T37" fmla="*/ 100441 h 685800"/>
                <a:gd name="T38" fmla="*/ 615699 w 687704"/>
                <a:gd name="T39" fmla="*/ 133373 h 685800"/>
                <a:gd name="T40" fmla="*/ 640390 w 687704"/>
                <a:gd name="T41" fmla="*/ 169841 h 685800"/>
                <a:gd name="T42" fmla="*/ 660308 w 687704"/>
                <a:gd name="T43" fmla="*/ 209436 h 685800"/>
                <a:gd name="T44" fmla="*/ 675043 w 687704"/>
                <a:gd name="T45" fmla="*/ 251751 h 685800"/>
                <a:gd name="T46" fmla="*/ 684185 w 687704"/>
                <a:gd name="T47" fmla="*/ 296375 h 685800"/>
                <a:gd name="T48" fmla="*/ 687324 w 687704"/>
                <a:gd name="T49" fmla="*/ 342900 h 685800"/>
                <a:gd name="T50" fmla="*/ 684185 w 687704"/>
                <a:gd name="T51" fmla="*/ 389424 h 685800"/>
                <a:gd name="T52" fmla="*/ 675043 w 687704"/>
                <a:gd name="T53" fmla="*/ 434048 h 685800"/>
                <a:gd name="T54" fmla="*/ 660308 w 687704"/>
                <a:gd name="T55" fmla="*/ 476363 h 685800"/>
                <a:gd name="T56" fmla="*/ 640390 w 687704"/>
                <a:gd name="T57" fmla="*/ 515958 h 685800"/>
                <a:gd name="T58" fmla="*/ 615699 w 687704"/>
                <a:gd name="T59" fmla="*/ 552426 h 685800"/>
                <a:gd name="T60" fmla="*/ 586644 w 687704"/>
                <a:gd name="T61" fmla="*/ 585358 h 685800"/>
                <a:gd name="T62" fmla="*/ 553637 w 687704"/>
                <a:gd name="T63" fmla="*/ 614345 h 685800"/>
                <a:gd name="T64" fmla="*/ 517087 w 687704"/>
                <a:gd name="T65" fmla="*/ 638979 h 685800"/>
                <a:gd name="T66" fmla="*/ 477404 w 687704"/>
                <a:gd name="T67" fmla="*/ 658850 h 685800"/>
                <a:gd name="T68" fmla="*/ 434999 w 687704"/>
                <a:gd name="T69" fmla="*/ 673549 h 685800"/>
                <a:gd name="T70" fmla="*/ 390282 w 687704"/>
                <a:gd name="T71" fmla="*/ 682669 h 685800"/>
                <a:gd name="T72" fmla="*/ 343662 w 687704"/>
                <a:gd name="T73" fmla="*/ 685800 h 685800"/>
                <a:gd name="T74" fmla="*/ 297041 w 687704"/>
                <a:gd name="T75" fmla="*/ 682669 h 685800"/>
                <a:gd name="T76" fmla="*/ 252324 w 687704"/>
                <a:gd name="T77" fmla="*/ 673549 h 685800"/>
                <a:gd name="T78" fmla="*/ 209919 w 687704"/>
                <a:gd name="T79" fmla="*/ 658850 h 685800"/>
                <a:gd name="T80" fmla="*/ 170236 w 687704"/>
                <a:gd name="T81" fmla="*/ 638979 h 685800"/>
                <a:gd name="T82" fmla="*/ 133686 w 687704"/>
                <a:gd name="T83" fmla="*/ 614345 h 685800"/>
                <a:gd name="T84" fmla="*/ 100679 w 687704"/>
                <a:gd name="T85" fmla="*/ 585358 h 685800"/>
                <a:gd name="T86" fmla="*/ 71624 w 687704"/>
                <a:gd name="T87" fmla="*/ 552426 h 685800"/>
                <a:gd name="T88" fmla="*/ 46933 w 687704"/>
                <a:gd name="T89" fmla="*/ 515958 h 685800"/>
                <a:gd name="T90" fmla="*/ 27015 w 687704"/>
                <a:gd name="T91" fmla="*/ 476363 h 685800"/>
                <a:gd name="T92" fmla="*/ 12280 w 687704"/>
                <a:gd name="T93" fmla="*/ 434048 h 685800"/>
                <a:gd name="T94" fmla="*/ 3138 w 687704"/>
                <a:gd name="T95" fmla="*/ 389424 h 685800"/>
                <a:gd name="T96" fmla="*/ 0 w 687704"/>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5800">
                  <a:moveTo>
                    <a:pt x="0" y="342900"/>
                  </a:moveTo>
                  <a:lnTo>
                    <a:pt x="3138" y="296375"/>
                  </a:lnTo>
                  <a:lnTo>
                    <a:pt x="12280" y="251751"/>
                  </a:lnTo>
                  <a:lnTo>
                    <a:pt x="27015" y="209436"/>
                  </a:lnTo>
                  <a:lnTo>
                    <a:pt x="46933" y="169841"/>
                  </a:lnTo>
                  <a:lnTo>
                    <a:pt x="71624" y="133373"/>
                  </a:lnTo>
                  <a:lnTo>
                    <a:pt x="100679" y="100441"/>
                  </a:lnTo>
                  <a:lnTo>
                    <a:pt x="133686" y="71454"/>
                  </a:lnTo>
                  <a:lnTo>
                    <a:pt x="170236" y="46820"/>
                  </a:lnTo>
                  <a:lnTo>
                    <a:pt x="209919" y="26949"/>
                  </a:lnTo>
                  <a:lnTo>
                    <a:pt x="252324" y="12250"/>
                  </a:lnTo>
                  <a:lnTo>
                    <a:pt x="297041" y="3130"/>
                  </a:lnTo>
                  <a:lnTo>
                    <a:pt x="343662" y="0"/>
                  </a:lnTo>
                  <a:lnTo>
                    <a:pt x="390282" y="3130"/>
                  </a:lnTo>
                  <a:lnTo>
                    <a:pt x="434999" y="12250"/>
                  </a:lnTo>
                  <a:lnTo>
                    <a:pt x="477404" y="26949"/>
                  </a:lnTo>
                  <a:lnTo>
                    <a:pt x="517087" y="46820"/>
                  </a:lnTo>
                  <a:lnTo>
                    <a:pt x="553637" y="71454"/>
                  </a:lnTo>
                  <a:lnTo>
                    <a:pt x="586644" y="100441"/>
                  </a:lnTo>
                  <a:lnTo>
                    <a:pt x="615699" y="133373"/>
                  </a:lnTo>
                  <a:lnTo>
                    <a:pt x="640390" y="169841"/>
                  </a:lnTo>
                  <a:lnTo>
                    <a:pt x="660308" y="209436"/>
                  </a:lnTo>
                  <a:lnTo>
                    <a:pt x="675043" y="251751"/>
                  </a:lnTo>
                  <a:lnTo>
                    <a:pt x="684185" y="296375"/>
                  </a:lnTo>
                  <a:lnTo>
                    <a:pt x="687324" y="342900"/>
                  </a:lnTo>
                  <a:lnTo>
                    <a:pt x="684185" y="389424"/>
                  </a:lnTo>
                  <a:lnTo>
                    <a:pt x="675043" y="434048"/>
                  </a:lnTo>
                  <a:lnTo>
                    <a:pt x="660308" y="476363"/>
                  </a:lnTo>
                  <a:lnTo>
                    <a:pt x="640390" y="515958"/>
                  </a:lnTo>
                  <a:lnTo>
                    <a:pt x="615699" y="552426"/>
                  </a:lnTo>
                  <a:lnTo>
                    <a:pt x="586644" y="585358"/>
                  </a:lnTo>
                  <a:lnTo>
                    <a:pt x="553637" y="614345"/>
                  </a:lnTo>
                  <a:lnTo>
                    <a:pt x="517087" y="638979"/>
                  </a:lnTo>
                  <a:lnTo>
                    <a:pt x="477404" y="658850"/>
                  </a:lnTo>
                  <a:lnTo>
                    <a:pt x="434999" y="673549"/>
                  </a:lnTo>
                  <a:lnTo>
                    <a:pt x="390282" y="682669"/>
                  </a:lnTo>
                  <a:lnTo>
                    <a:pt x="343662" y="685800"/>
                  </a:lnTo>
                  <a:lnTo>
                    <a:pt x="297041" y="682669"/>
                  </a:lnTo>
                  <a:lnTo>
                    <a:pt x="252324" y="673549"/>
                  </a:lnTo>
                  <a:lnTo>
                    <a:pt x="209919" y="658850"/>
                  </a:lnTo>
                  <a:lnTo>
                    <a:pt x="170236" y="638979"/>
                  </a:lnTo>
                  <a:lnTo>
                    <a:pt x="133686" y="614345"/>
                  </a:lnTo>
                  <a:lnTo>
                    <a:pt x="100679" y="585358"/>
                  </a:lnTo>
                  <a:lnTo>
                    <a:pt x="71624" y="552426"/>
                  </a:lnTo>
                  <a:lnTo>
                    <a:pt x="46933" y="515958"/>
                  </a:lnTo>
                  <a:lnTo>
                    <a:pt x="27015" y="476363"/>
                  </a:lnTo>
                  <a:lnTo>
                    <a:pt x="12280" y="434048"/>
                  </a:lnTo>
                  <a:lnTo>
                    <a:pt x="3138" y="389424"/>
                  </a:lnTo>
                  <a:lnTo>
                    <a:pt x="0" y="342900"/>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2" name="object 32">
            <a:extLst>
              <a:ext uri="{FF2B5EF4-FFF2-40B4-BE49-F238E27FC236}">
                <a16:creationId xmlns:a16="http://schemas.microsoft.com/office/drawing/2014/main" id="{609129C7-99E1-4436-AC5D-5019BB8E3910}"/>
              </a:ext>
            </a:extLst>
          </p:cNvPr>
          <p:cNvSpPr txBox="1"/>
          <p:nvPr/>
        </p:nvSpPr>
        <p:spPr>
          <a:xfrm>
            <a:off x="8289925" y="1901825"/>
            <a:ext cx="257175" cy="163513"/>
          </a:xfrm>
          <a:prstGeom prst="rect">
            <a:avLst/>
          </a:prstGeom>
        </p:spPr>
        <p:txBody>
          <a:bodyPr lIns="0" tIns="12700" rIns="0" bIns="0">
            <a:spAutoFit/>
          </a:bodyPr>
          <a:lstStyle/>
          <a:p>
            <a:pPr marL="12700" eaLnBrk="1" fontAlgn="auto" hangingPunct="1">
              <a:spcBef>
                <a:spcPts val="100"/>
              </a:spcBef>
              <a:spcAft>
                <a:spcPts val="0"/>
              </a:spcAft>
              <a:defRPr/>
            </a:pPr>
            <a:r>
              <a:rPr sz="900" b="1" kern="0" spc="-20" dirty="0">
                <a:solidFill>
                  <a:srgbClr val="FFFFFF"/>
                </a:solidFill>
                <a:latin typeface="Carlito"/>
                <a:cs typeface="Carlito"/>
              </a:rPr>
              <a:t>2017</a:t>
            </a:r>
            <a:endParaRPr sz="900" kern="0">
              <a:solidFill>
                <a:sysClr val="windowText" lastClr="000000"/>
              </a:solidFill>
              <a:latin typeface="Carlito"/>
              <a:cs typeface="Carlito"/>
            </a:endParaRPr>
          </a:p>
        </p:txBody>
      </p:sp>
      <p:sp>
        <p:nvSpPr>
          <p:cNvPr id="33" name="object 33">
            <a:extLst>
              <a:ext uri="{FF2B5EF4-FFF2-40B4-BE49-F238E27FC236}">
                <a16:creationId xmlns:a16="http://schemas.microsoft.com/office/drawing/2014/main" id="{220CBAFD-043F-46A4-9A20-5E8325578AC8}"/>
              </a:ext>
            </a:extLst>
          </p:cNvPr>
          <p:cNvSpPr txBox="1"/>
          <p:nvPr/>
        </p:nvSpPr>
        <p:spPr>
          <a:xfrm>
            <a:off x="7908925" y="3748088"/>
            <a:ext cx="1020763"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rgbClr val="8E9693"/>
                </a:solidFill>
                <a:latin typeface="Carlito"/>
                <a:cs typeface="Carlito"/>
              </a:rPr>
              <a:t>Inserir</a:t>
            </a:r>
            <a:r>
              <a:rPr sz="1100" kern="0" spc="-25" dirty="0">
                <a:solidFill>
                  <a:srgbClr val="8E9693"/>
                </a:solidFill>
                <a:latin typeface="Carlito"/>
                <a:cs typeface="Carlito"/>
              </a:rPr>
              <a:t> </a:t>
            </a:r>
            <a:r>
              <a:rPr sz="1100" kern="0" dirty="0">
                <a:solidFill>
                  <a:srgbClr val="8E9693"/>
                </a:solidFill>
                <a:latin typeface="Carlito"/>
                <a:cs typeface="Carlito"/>
              </a:rPr>
              <a:t>Título</a:t>
            </a:r>
            <a:r>
              <a:rPr sz="1100" kern="0" spc="-25" dirty="0">
                <a:solidFill>
                  <a:srgbClr val="8E9693"/>
                </a:solidFill>
                <a:latin typeface="Carlito"/>
                <a:cs typeface="Carlito"/>
              </a:rPr>
              <a:t> </a:t>
            </a:r>
            <a:r>
              <a:rPr sz="1100" kern="0" spc="-20" dirty="0">
                <a:solidFill>
                  <a:srgbClr val="8E9693"/>
                </a:solidFill>
                <a:latin typeface="Carlito"/>
                <a:cs typeface="Carlito"/>
              </a:rPr>
              <a:t>aqui</a:t>
            </a:r>
            <a:endParaRPr sz="1100" kern="0">
              <a:solidFill>
                <a:sysClr val="windowText" lastClr="000000"/>
              </a:solidFill>
              <a:latin typeface="Carlito"/>
              <a:cs typeface="Carlito"/>
            </a:endParaRPr>
          </a:p>
        </p:txBody>
      </p:sp>
      <p:sp>
        <p:nvSpPr>
          <p:cNvPr id="34" name="object 34">
            <a:extLst>
              <a:ext uri="{FF2B5EF4-FFF2-40B4-BE49-F238E27FC236}">
                <a16:creationId xmlns:a16="http://schemas.microsoft.com/office/drawing/2014/main" id="{CDDEF459-5574-47DD-A166-8EAC4E979CD3}"/>
              </a:ext>
            </a:extLst>
          </p:cNvPr>
          <p:cNvSpPr txBox="1"/>
          <p:nvPr/>
        </p:nvSpPr>
        <p:spPr>
          <a:xfrm>
            <a:off x="7613650" y="4232275"/>
            <a:ext cx="1609725" cy="1397000"/>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 Lorem ipsum dolor sit amet, consectetur adipiscing elit, sed do eiusmod tempor.</a:t>
            </a:r>
          </a:p>
        </p:txBody>
      </p:sp>
      <p:sp>
        <p:nvSpPr>
          <p:cNvPr id="35863" name="object 35">
            <a:extLst>
              <a:ext uri="{FF2B5EF4-FFF2-40B4-BE49-F238E27FC236}">
                <a16:creationId xmlns:a16="http://schemas.microsoft.com/office/drawing/2014/main" id="{EFD76E98-F967-4D1B-8416-1C0C88943FCB}"/>
              </a:ext>
            </a:extLst>
          </p:cNvPr>
          <p:cNvSpPr>
            <a:spLocks/>
          </p:cNvSpPr>
          <p:nvPr/>
        </p:nvSpPr>
        <p:spPr bwMode="auto">
          <a:xfrm>
            <a:off x="8288338" y="3249613"/>
            <a:ext cx="258762" cy="257175"/>
          </a:xfrm>
          <a:custGeom>
            <a:avLst/>
            <a:gdLst>
              <a:gd name="T0" fmla="*/ 128778 w 257809"/>
              <a:gd name="T1" fmla="*/ 0 h 257810"/>
              <a:gd name="T2" fmla="*/ 78652 w 257809"/>
              <a:gd name="T3" fmla="*/ 10120 h 257810"/>
              <a:gd name="T4" fmla="*/ 37719 w 257809"/>
              <a:gd name="T5" fmla="*/ 37718 h 257810"/>
              <a:gd name="T6" fmla="*/ 10120 w 257809"/>
              <a:gd name="T7" fmla="*/ 78652 h 257810"/>
              <a:gd name="T8" fmla="*/ 0 w 257809"/>
              <a:gd name="T9" fmla="*/ 128778 h 257810"/>
              <a:gd name="T10" fmla="*/ 10120 w 257809"/>
              <a:gd name="T11" fmla="*/ 178903 h 257810"/>
              <a:gd name="T12" fmla="*/ 37719 w 257809"/>
              <a:gd name="T13" fmla="*/ 219837 h 257810"/>
              <a:gd name="T14" fmla="*/ 78652 w 257809"/>
              <a:gd name="T15" fmla="*/ 247435 h 257810"/>
              <a:gd name="T16" fmla="*/ 128778 w 257809"/>
              <a:gd name="T17" fmla="*/ 257556 h 257810"/>
              <a:gd name="T18" fmla="*/ 178903 w 257809"/>
              <a:gd name="T19" fmla="*/ 247435 h 257810"/>
              <a:gd name="T20" fmla="*/ 219837 w 257809"/>
              <a:gd name="T21" fmla="*/ 219837 h 257810"/>
              <a:gd name="T22" fmla="*/ 247435 w 257809"/>
              <a:gd name="T23" fmla="*/ 178903 h 257810"/>
              <a:gd name="T24" fmla="*/ 257556 w 257809"/>
              <a:gd name="T25" fmla="*/ 128778 h 257810"/>
              <a:gd name="T26" fmla="*/ 247435 w 257809"/>
              <a:gd name="T27" fmla="*/ 78652 h 257810"/>
              <a:gd name="T28" fmla="*/ 219837 w 257809"/>
              <a:gd name="T29" fmla="*/ 37719 h 257810"/>
              <a:gd name="T30" fmla="*/ 178903 w 257809"/>
              <a:gd name="T31" fmla="*/ 10120 h 257810"/>
              <a:gd name="T32" fmla="*/ 128778 w 257809"/>
              <a:gd name="T33" fmla="*/ 0 h 257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809" h="257810">
                <a:moveTo>
                  <a:pt x="128778" y="0"/>
                </a:moveTo>
                <a:lnTo>
                  <a:pt x="78652" y="10120"/>
                </a:lnTo>
                <a:lnTo>
                  <a:pt x="37719" y="37718"/>
                </a:lnTo>
                <a:lnTo>
                  <a:pt x="10120" y="78652"/>
                </a:lnTo>
                <a:lnTo>
                  <a:pt x="0" y="128778"/>
                </a:lnTo>
                <a:lnTo>
                  <a:pt x="10120" y="178903"/>
                </a:lnTo>
                <a:lnTo>
                  <a:pt x="37719" y="219837"/>
                </a:lnTo>
                <a:lnTo>
                  <a:pt x="78652" y="247435"/>
                </a:lnTo>
                <a:lnTo>
                  <a:pt x="128778" y="257556"/>
                </a:lnTo>
                <a:lnTo>
                  <a:pt x="178903" y="247435"/>
                </a:lnTo>
                <a:lnTo>
                  <a:pt x="219837" y="219837"/>
                </a:lnTo>
                <a:lnTo>
                  <a:pt x="247435" y="178903"/>
                </a:lnTo>
                <a:lnTo>
                  <a:pt x="257556" y="128778"/>
                </a:lnTo>
                <a:lnTo>
                  <a:pt x="247435" y="78652"/>
                </a:lnTo>
                <a:lnTo>
                  <a:pt x="219837" y="37719"/>
                </a:lnTo>
                <a:lnTo>
                  <a:pt x="178903" y="10120"/>
                </a:lnTo>
                <a:lnTo>
                  <a:pt x="12877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35864" name="object 36">
            <a:extLst>
              <a:ext uri="{FF2B5EF4-FFF2-40B4-BE49-F238E27FC236}">
                <a16:creationId xmlns:a16="http://schemas.microsoft.com/office/drawing/2014/main" id="{9D20F64D-69AE-4685-827B-93CCD1195F6F}"/>
              </a:ext>
            </a:extLst>
          </p:cNvPr>
          <p:cNvGrpSpPr>
            <a:grpSpLocks/>
          </p:cNvGrpSpPr>
          <p:nvPr/>
        </p:nvGrpSpPr>
        <p:grpSpPr bwMode="auto">
          <a:xfrm>
            <a:off x="10248900" y="1555750"/>
            <a:ext cx="869950" cy="1792288"/>
            <a:chOff x="10248900" y="1556003"/>
            <a:chExt cx="870585" cy="1791970"/>
          </a:xfrm>
        </p:grpSpPr>
        <p:sp>
          <p:nvSpPr>
            <p:cNvPr id="35871" name="object 37">
              <a:extLst>
                <a:ext uri="{FF2B5EF4-FFF2-40B4-BE49-F238E27FC236}">
                  <a16:creationId xmlns:a16="http://schemas.microsoft.com/office/drawing/2014/main" id="{C6FE86A5-C2D3-4E58-880D-622CC714FD79}"/>
                </a:ext>
              </a:extLst>
            </p:cNvPr>
            <p:cNvSpPr>
              <a:spLocks/>
            </p:cNvSpPr>
            <p:nvPr/>
          </p:nvSpPr>
          <p:spPr bwMode="auto">
            <a:xfrm>
              <a:off x="10684001" y="2433065"/>
              <a:ext cx="0" cy="895350"/>
            </a:xfrm>
            <a:custGeom>
              <a:avLst/>
              <a:gdLst>
                <a:gd name="T0" fmla="*/ 895350 h 895350"/>
                <a:gd name="T1" fmla="*/ 0 h 895350"/>
              </a:gdLst>
              <a:ahLst/>
              <a:cxnLst>
                <a:cxn ang="0">
                  <a:pos x="0" y="T0"/>
                </a:cxn>
                <a:cxn ang="0">
                  <a:pos x="0" y="T1"/>
                </a:cxn>
              </a:cxnLst>
              <a:rect l="0" t="0" r="r" b="b"/>
              <a:pathLst>
                <a:path h="895350">
                  <a:moveTo>
                    <a:pt x="0" y="895350"/>
                  </a:moveTo>
                  <a:lnTo>
                    <a:pt x="0" y="0"/>
                  </a:lnTo>
                </a:path>
              </a:pathLst>
            </a:custGeom>
            <a:noFill/>
            <a:ln w="38100">
              <a:solidFill>
                <a:srgbClr val="8E9693"/>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5872" name="object 38">
              <a:extLst>
                <a:ext uri="{FF2B5EF4-FFF2-40B4-BE49-F238E27FC236}">
                  <a16:creationId xmlns:a16="http://schemas.microsoft.com/office/drawing/2014/main" id="{219BBABA-FFCE-4ADA-ACAC-F0A90D02ADB6}"/>
                </a:ext>
              </a:extLst>
            </p:cNvPr>
            <p:cNvSpPr>
              <a:spLocks/>
            </p:cNvSpPr>
            <p:nvPr/>
          </p:nvSpPr>
          <p:spPr bwMode="auto">
            <a:xfrm>
              <a:off x="10248900" y="1556003"/>
              <a:ext cx="870585" cy="868680"/>
            </a:xfrm>
            <a:custGeom>
              <a:avLst/>
              <a:gdLst>
                <a:gd name="T0" fmla="*/ 870204 w 870584"/>
                <a:gd name="T1" fmla="*/ 434340 h 868680"/>
                <a:gd name="T2" fmla="*/ 867638 w 870584"/>
                <a:gd name="T3" fmla="*/ 387019 h 868680"/>
                <a:gd name="T4" fmla="*/ 860158 w 870584"/>
                <a:gd name="T5" fmla="*/ 341160 h 868680"/>
                <a:gd name="T6" fmla="*/ 848017 w 870584"/>
                <a:gd name="T7" fmla="*/ 297053 h 868680"/>
                <a:gd name="T8" fmla="*/ 831469 w 870584"/>
                <a:gd name="T9" fmla="*/ 254952 h 868680"/>
                <a:gd name="T10" fmla="*/ 810793 w 870584"/>
                <a:gd name="T11" fmla="*/ 215112 h 868680"/>
                <a:gd name="T12" fmla="*/ 786244 w 870584"/>
                <a:gd name="T13" fmla="*/ 177825 h 868680"/>
                <a:gd name="T14" fmla="*/ 758101 w 870584"/>
                <a:gd name="T15" fmla="*/ 143332 h 868680"/>
                <a:gd name="T16" fmla="*/ 726605 w 870584"/>
                <a:gd name="T17" fmla="*/ 111899 h 868680"/>
                <a:gd name="T18" fmla="*/ 692048 w 870584"/>
                <a:gd name="T19" fmla="*/ 83807 h 868680"/>
                <a:gd name="T20" fmla="*/ 654697 w 870584"/>
                <a:gd name="T21" fmla="*/ 59296 h 868680"/>
                <a:gd name="T22" fmla="*/ 614794 w 870584"/>
                <a:gd name="T23" fmla="*/ 38658 h 868680"/>
                <a:gd name="T24" fmla="*/ 572617 w 870584"/>
                <a:gd name="T25" fmla="*/ 22148 h 868680"/>
                <a:gd name="T26" fmla="*/ 528434 w 870584"/>
                <a:gd name="T27" fmla="*/ 10020 h 868680"/>
                <a:gd name="T28" fmla="*/ 482498 w 870584"/>
                <a:gd name="T29" fmla="*/ 2552 h 868680"/>
                <a:gd name="T30" fmla="*/ 435102 w 870584"/>
                <a:gd name="T31" fmla="*/ 0 h 868680"/>
                <a:gd name="T32" fmla="*/ 387692 w 870584"/>
                <a:gd name="T33" fmla="*/ 2552 h 868680"/>
                <a:gd name="T34" fmla="*/ 341757 w 870584"/>
                <a:gd name="T35" fmla="*/ 10020 h 868680"/>
                <a:gd name="T36" fmla="*/ 297573 w 870584"/>
                <a:gd name="T37" fmla="*/ 22148 h 868680"/>
                <a:gd name="T38" fmla="*/ 255397 w 870584"/>
                <a:gd name="T39" fmla="*/ 38658 h 868680"/>
                <a:gd name="T40" fmla="*/ 215493 w 870584"/>
                <a:gd name="T41" fmla="*/ 59296 h 868680"/>
                <a:gd name="T42" fmla="*/ 178142 w 870584"/>
                <a:gd name="T43" fmla="*/ 83807 h 868680"/>
                <a:gd name="T44" fmla="*/ 143586 w 870584"/>
                <a:gd name="T45" fmla="*/ 111899 h 868680"/>
                <a:gd name="T46" fmla="*/ 112090 w 870584"/>
                <a:gd name="T47" fmla="*/ 143332 h 868680"/>
                <a:gd name="T48" fmla="*/ 83947 w 870584"/>
                <a:gd name="T49" fmla="*/ 177825 h 868680"/>
                <a:gd name="T50" fmla="*/ 59397 w 870584"/>
                <a:gd name="T51" fmla="*/ 215112 h 868680"/>
                <a:gd name="T52" fmla="*/ 38722 w 870584"/>
                <a:gd name="T53" fmla="*/ 254952 h 868680"/>
                <a:gd name="T54" fmla="*/ 22174 w 870584"/>
                <a:gd name="T55" fmla="*/ 297053 h 868680"/>
                <a:gd name="T56" fmla="*/ 10033 w 870584"/>
                <a:gd name="T57" fmla="*/ 341160 h 868680"/>
                <a:gd name="T58" fmla="*/ 2552 w 870584"/>
                <a:gd name="T59" fmla="*/ 387019 h 868680"/>
                <a:gd name="T60" fmla="*/ 0 w 870584"/>
                <a:gd name="T61" fmla="*/ 434340 h 868680"/>
                <a:gd name="T62" fmla="*/ 2552 w 870584"/>
                <a:gd name="T63" fmla="*/ 481672 h 868680"/>
                <a:gd name="T64" fmla="*/ 10033 w 870584"/>
                <a:gd name="T65" fmla="*/ 527532 h 868680"/>
                <a:gd name="T66" fmla="*/ 22174 w 870584"/>
                <a:gd name="T67" fmla="*/ 571639 h 868680"/>
                <a:gd name="T68" fmla="*/ 38722 w 870584"/>
                <a:gd name="T69" fmla="*/ 613740 h 868680"/>
                <a:gd name="T70" fmla="*/ 59397 w 870584"/>
                <a:gd name="T71" fmla="*/ 653580 h 868680"/>
                <a:gd name="T72" fmla="*/ 83947 w 870584"/>
                <a:gd name="T73" fmla="*/ 690867 h 868680"/>
                <a:gd name="T74" fmla="*/ 112090 w 870584"/>
                <a:gd name="T75" fmla="*/ 725360 h 868680"/>
                <a:gd name="T76" fmla="*/ 143586 w 870584"/>
                <a:gd name="T77" fmla="*/ 756793 h 868680"/>
                <a:gd name="T78" fmla="*/ 178142 w 870584"/>
                <a:gd name="T79" fmla="*/ 784885 h 868680"/>
                <a:gd name="T80" fmla="*/ 215493 w 870584"/>
                <a:gd name="T81" fmla="*/ 809396 h 868680"/>
                <a:gd name="T82" fmla="*/ 255397 w 870584"/>
                <a:gd name="T83" fmla="*/ 830033 h 868680"/>
                <a:gd name="T84" fmla="*/ 297573 w 870584"/>
                <a:gd name="T85" fmla="*/ 846543 h 868680"/>
                <a:gd name="T86" fmla="*/ 341757 w 870584"/>
                <a:gd name="T87" fmla="*/ 858672 h 868680"/>
                <a:gd name="T88" fmla="*/ 387692 w 870584"/>
                <a:gd name="T89" fmla="*/ 866140 h 868680"/>
                <a:gd name="T90" fmla="*/ 435102 w 870584"/>
                <a:gd name="T91" fmla="*/ 868680 h 868680"/>
                <a:gd name="T92" fmla="*/ 482498 w 870584"/>
                <a:gd name="T93" fmla="*/ 866140 h 868680"/>
                <a:gd name="T94" fmla="*/ 528434 w 870584"/>
                <a:gd name="T95" fmla="*/ 858672 h 868680"/>
                <a:gd name="T96" fmla="*/ 572617 w 870584"/>
                <a:gd name="T97" fmla="*/ 846543 h 868680"/>
                <a:gd name="T98" fmla="*/ 614794 w 870584"/>
                <a:gd name="T99" fmla="*/ 830033 h 868680"/>
                <a:gd name="T100" fmla="*/ 654697 w 870584"/>
                <a:gd name="T101" fmla="*/ 809396 h 868680"/>
                <a:gd name="T102" fmla="*/ 692048 w 870584"/>
                <a:gd name="T103" fmla="*/ 784885 h 868680"/>
                <a:gd name="T104" fmla="*/ 726605 w 870584"/>
                <a:gd name="T105" fmla="*/ 756793 h 868680"/>
                <a:gd name="T106" fmla="*/ 758101 w 870584"/>
                <a:gd name="T107" fmla="*/ 725360 h 868680"/>
                <a:gd name="T108" fmla="*/ 786244 w 870584"/>
                <a:gd name="T109" fmla="*/ 690867 h 868680"/>
                <a:gd name="T110" fmla="*/ 810793 w 870584"/>
                <a:gd name="T111" fmla="*/ 653580 h 868680"/>
                <a:gd name="T112" fmla="*/ 831469 w 870584"/>
                <a:gd name="T113" fmla="*/ 613740 h 868680"/>
                <a:gd name="T114" fmla="*/ 848017 w 870584"/>
                <a:gd name="T115" fmla="*/ 571639 h 868680"/>
                <a:gd name="T116" fmla="*/ 860158 w 870584"/>
                <a:gd name="T117" fmla="*/ 527532 h 868680"/>
                <a:gd name="T118" fmla="*/ 867638 w 870584"/>
                <a:gd name="T119" fmla="*/ 481672 h 868680"/>
                <a:gd name="T120" fmla="*/ 870204 w 870584"/>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4" h="868680">
                  <a:moveTo>
                    <a:pt x="870204" y="434340"/>
                  </a:moveTo>
                  <a:lnTo>
                    <a:pt x="867638" y="387019"/>
                  </a:lnTo>
                  <a:lnTo>
                    <a:pt x="860158" y="341160"/>
                  </a:lnTo>
                  <a:lnTo>
                    <a:pt x="848017" y="297053"/>
                  </a:lnTo>
                  <a:lnTo>
                    <a:pt x="831469" y="254952"/>
                  </a:lnTo>
                  <a:lnTo>
                    <a:pt x="810793" y="215112"/>
                  </a:lnTo>
                  <a:lnTo>
                    <a:pt x="786244" y="177825"/>
                  </a:lnTo>
                  <a:lnTo>
                    <a:pt x="758101" y="143332"/>
                  </a:lnTo>
                  <a:lnTo>
                    <a:pt x="726605" y="111899"/>
                  </a:lnTo>
                  <a:lnTo>
                    <a:pt x="692048" y="83807"/>
                  </a:lnTo>
                  <a:lnTo>
                    <a:pt x="654697" y="59296"/>
                  </a:lnTo>
                  <a:lnTo>
                    <a:pt x="614794" y="38658"/>
                  </a:lnTo>
                  <a:lnTo>
                    <a:pt x="572617" y="22148"/>
                  </a:lnTo>
                  <a:lnTo>
                    <a:pt x="528434" y="10020"/>
                  </a:lnTo>
                  <a:lnTo>
                    <a:pt x="482498" y="2552"/>
                  </a:lnTo>
                  <a:lnTo>
                    <a:pt x="435102" y="0"/>
                  </a:lnTo>
                  <a:lnTo>
                    <a:pt x="387692" y="2552"/>
                  </a:lnTo>
                  <a:lnTo>
                    <a:pt x="341757" y="10020"/>
                  </a:lnTo>
                  <a:lnTo>
                    <a:pt x="297573" y="22148"/>
                  </a:lnTo>
                  <a:lnTo>
                    <a:pt x="255397" y="38658"/>
                  </a:lnTo>
                  <a:lnTo>
                    <a:pt x="215493" y="59296"/>
                  </a:lnTo>
                  <a:lnTo>
                    <a:pt x="178142" y="83807"/>
                  </a:lnTo>
                  <a:lnTo>
                    <a:pt x="143586" y="111899"/>
                  </a:lnTo>
                  <a:lnTo>
                    <a:pt x="112090" y="143332"/>
                  </a:lnTo>
                  <a:lnTo>
                    <a:pt x="83947" y="177825"/>
                  </a:lnTo>
                  <a:lnTo>
                    <a:pt x="59397" y="215112"/>
                  </a:lnTo>
                  <a:lnTo>
                    <a:pt x="38722" y="254952"/>
                  </a:lnTo>
                  <a:lnTo>
                    <a:pt x="22174" y="297053"/>
                  </a:lnTo>
                  <a:lnTo>
                    <a:pt x="10033" y="341160"/>
                  </a:lnTo>
                  <a:lnTo>
                    <a:pt x="2552" y="387019"/>
                  </a:lnTo>
                  <a:lnTo>
                    <a:pt x="0" y="434340"/>
                  </a:lnTo>
                  <a:lnTo>
                    <a:pt x="2552" y="481672"/>
                  </a:lnTo>
                  <a:lnTo>
                    <a:pt x="10033" y="527532"/>
                  </a:lnTo>
                  <a:lnTo>
                    <a:pt x="22174" y="571639"/>
                  </a:lnTo>
                  <a:lnTo>
                    <a:pt x="38722" y="613740"/>
                  </a:lnTo>
                  <a:lnTo>
                    <a:pt x="59397" y="653580"/>
                  </a:lnTo>
                  <a:lnTo>
                    <a:pt x="83947" y="690867"/>
                  </a:lnTo>
                  <a:lnTo>
                    <a:pt x="112090" y="725360"/>
                  </a:lnTo>
                  <a:lnTo>
                    <a:pt x="143586" y="756793"/>
                  </a:lnTo>
                  <a:lnTo>
                    <a:pt x="178142" y="784885"/>
                  </a:lnTo>
                  <a:lnTo>
                    <a:pt x="215493" y="809396"/>
                  </a:lnTo>
                  <a:lnTo>
                    <a:pt x="255397" y="830033"/>
                  </a:lnTo>
                  <a:lnTo>
                    <a:pt x="297573" y="846543"/>
                  </a:lnTo>
                  <a:lnTo>
                    <a:pt x="341757" y="858672"/>
                  </a:lnTo>
                  <a:lnTo>
                    <a:pt x="387692" y="866140"/>
                  </a:lnTo>
                  <a:lnTo>
                    <a:pt x="435102" y="868680"/>
                  </a:lnTo>
                  <a:lnTo>
                    <a:pt x="482498" y="866140"/>
                  </a:lnTo>
                  <a:lnTo>
                    <a:pt x="528434" y="858672"/>
                  </a:lnTo>
                  <a:lnTo>
                    <a:pt x="572617" y="846543"/>
                  </a:lnTo>
                  <a:lnTo>
                    <a:pt x="614794" y="830033"/>
                  </a:lnTo>
                  <a:lnTo>
                    <a:pt x="654697" y="809396"/>
                  </a:lnTo>
                  <a:lnTo>
                    <a:pt x="692048" y="784885"/>
                  </a:lnTo>
                  <a:lnTo>
                    <a:pt x="726605" y="756793"/>
                  </a:lnTo>
                  <a:lnTo>
                    <a:pt x="758101" y="725360"/>
                  </a:lnTo>
                  <a:lnTo>
                    <a:pt x="786244" y="690867"/>
                  </a:lnTo>
                  <a:lnTo>
                    <a:pt x="810793" y="653580"/>
                  </a:lnTo>
                  <a:lnTo>
                    <a:pt x="831469" y="613740"/>
                  </a:lnTo>
                  <a:lnTo>
                    <a:pt x="848017" y="571639"/>
                  </a:lnTo>
                  <a:lnTo>
                    <a:pt x="860158" y="527532"/>
                  </a:lnTo>
                  <a:lnTo>
                    <a:pt x="867638" y="481672"/>
                  </a:lnTo>
                  <a:lnTo>
                    <a:pt x="870204"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5873" name="object 39">
              <a:extLst>
                <a:ext uri="{FF2B5EF4-FFF2-40B4-BE49-F238E27FC236}">
                  <a16:creationId xmlns:a16="http://schemas.microsoft.com/office/drawing/2014/main" id="{9EA45831-119D-4581-BA83-9019DBD1D437}"/>
                </a:ext>
              </a:extLst>
            </p:cNvPr>
            <p:cNvSpPr>
              <a:spLocks/>
            </p:cNvSpPr>
            <p:nvPr/>
          </p:nvSpPr>
          <p:spPr bwMode="auto">
            <a:xfrm>
              <a:off x="10340339" y="1647443"/>
              <a:ext cx="687705" cy="685800"/>
            </a:xfrm>
            <a:custGeom>
              <a:avLst/>
              <a:gdLst>
                <a:gd name="T0" fmla="*/ 0 w 687704"/>
                <a:gd name="T1" fmla="*/ 342900 h 685800"/>
                <a:gd name="T2" fmla="*/ 3138 w 687704"/>
                <a:gd name="T3" fmla="*/ 296375 h 685800"/>
                <a:gd name="T4" fmla="*/ 12280 w 687704"/>
                <a:gd name="T5" fmla="*/ 251751 h 685800"/>
                <a:gd name="T6" fmla="*/ 27015 w 687704"/>
                <a:gd name="T7" fmla="*/ 209436 h 685800"/>
                <a:gd name="T8" fmla="*/ 46933 w 687704"/>
                <a:gd name="T9" fmla="*/ 169841 h 685800"/>
                <a:gd name="T10" fmla="*/ 71624 w 687704"/>
                <a:gd name="T11" fmla="*/ 133373 h 685800"/>
                <a:gd name="T12" fmla="*/ 100679 w 687704"/>
                <a:gd name="T13" fmla="*/ 100441 h 685800"/>
                <a:gd name="T14" fmla="*/ 133686 w 687704"/>
                <a:gd name="T15" fmla="*/ 71454 h 685800"/>
                <a:gd name="T16" fmla="*/ 170236 w 687704"/>
                <a:gd name="T17" fmla="*/ 46820 h 685800"/>
                <a:gd name="T18" fmla="*/ 209919 w 687704"/>
                <a:gd name="T19" fmla="*/ 26949 h 685800"/>
                <a:gd name="T20" fmla="*/ 252324 w 687704"/>
                <a:gd name="T21" fmla="*/ 12250 h 685800"/>
                <a:gd name="T22" fmla="*/ 297041 w 687704"/>
                <a:gd name="T23" fmla="*/ 3130 h 685800"/>
                <a:gd name="T24" fmla="*/ 343661 w 687704"/>
                <a:gd name="T25" fmla="*/ 0 h 685800"/>
                <a:gd name="T26" fmla="*/ 390282 w 687704"/>
                <a:gd name="T27" fmla="*/ 3130 h 685800"/>
                <a:gd name="T28" fmla="*/ 434999 w 687704"/>
                <a:gd name="T29" fmla="*/ 12250 h 685800"/>
                <a:gd name="T30" fmla="*/ 477404 w 687704"/>
                <a:gd name="T31" fmla="*/ 26949 h 685800"/>
                <a:gd name="T32" fmla="*/ 517087 w 687704"/>
                <a:gd name="T33" fmla="*/ 46820 h 685800"/>
                <a:gd name="T34" fmla="*/ 553637 w 687704"/>
                <a:gd name="T35" fmla="*/ 71454 h 685800"/>
                <a:gd name="T36" fmla="*/ 586644 w 687704"/>
                <a:gd name="T37" fmla="*/ 100441 h 685800"/>
                <a:gd name="T38" fmla="*/ 615699 w 687704"/>
                <a:gd name="T39" fmla="*/ 133373 h 685800"/>
                <a:gd name="T40" fmla="*/ 640390 w 687704"/>
                <a:gd name="T41" fmla="*/ 169841 h 685800"/>
                <a:gd name="T42" fmla="*/ 660308 w 687704"/>
                <a:gd name="T43" fmla="*/ 209436 h 685800"/>
                <a:gd name="T44" fmla="*/ 675043 w 687704"/>
                <a:gd name="T45" fmla="*/ 251751 h 685800"/>
                <a:gd name="T46" fmla="*/ 684185 w 687704"/>
                <a:gd name="T47" fmla="*/ 296375 h 685800"/>
                <a:gd name="T48" fmla="*/ 687324 w 687704"/>
                <a:gd name="T49" fmla="*/ 342900 h 685800"/>
                <a:gd name="T50" fmla="*/ 684185 w 687704"/>
                <a:gd name="T51" fmla="*/ 389424 h 685800"/>
                <a:gd name="T52" fmla="*/ 675043 w 687704"/>
                <a:gd name="T53" fmla="*/ 434048 h 685800"/>
                <a:gd name="T54" fmla="*/ 660308 w 687704"/>
                <a:gd name="T55" fmla="*/ 476363 h 685800"/>
                <a:gd name="T56" fmla="*/ 640390 w 687704"/>
                <a:gd name="T57" fmla="*/ 515958 h 685800"/>
                <a:gd name="T58" fmla="*/ 615699 w 687704"/>
                <a:gd name="T59" fmla="*/ 552426 h 685800"/>
                <a:gd name="T60" fmla="*/ 586644 w 687704"/>
                <a:gd name="T61" fmla="*/ 585358 h 685800"/>
                <a:gd name="T62" fmla="*/ 553637 w 687704"/>
                <a:gd name="T63" fmla="*/ 614345 h 685800"/>
                <a:gd name="T64" fmla="*/ 517087 w 687704"/>
                <a:gd name="T65" fmla="*/ 638979 h 685800"/>
                <a:gd name="T66" fmla="*/ 477404 w 687704"/>
                <a:gd name="T67" fmla="*/ 658850 h 685800"/>
                <a:gd name="T68" fmla="*/ 434999 w 687704"/>
                <a:gd name="T69" fmla="*/ 673549 h 685800"/>
                <a:gd name="T70" fmla="*/ 390282 w 687704"/>
                <a:gd name="T71" fmla="*/ 682669 h 685800"/>
                <a:gd name="T72" fmla="*/ 343661 w 687704"/>
                <a:gd name="T73" fmla="*/ 685800 h 685800"/>
                <a:gd name="T74" fmla="*/ 297041 w 687704"/>
                <a:gd name="T75" fmla="*/ 682669 h 685800"/>
                <a:gd name="T76" fmla="*/ 252324 w 687704"/>
                <a:gd name="T77" fmla="*/ 673549 h 685800"/>
                <a:gd name="T78" fmla="*/ 209919 w 687704"/>
                <a:gd name="T79" fmla="*/ 658850 h 685800"/>
                <a:gd name="T80" fmla="*/ 170236 w 687704"/>
                <a:gd name="T81" fmla="*/ 638979 h 685800"/>
                <a:gd name="T82" fmla="*/ 133686 w 687704"/>
                <a:gd name="T83" fmla="*/ 614345 h 685800"/>
                <a:gd name="T84" fmla="*/ 100679 w 687704"/>
                <a:gd name="T85" fmla="*/ 585358 h 685800"/>
                <a:gd name="T86" fmla="*/ 71624 w 687704"/>
                <a:gd name="T87" fmla="*/ 552426 h 685800"/>
                <a:gd name="T88" fmla="*/ 46933 w 687704"/>
                <a:gd name="T89" fmla="*/ 515958 h 685800"/>
                <a:gd name="T90" fmla="*/ 27015 w 687704"/>
                <a:gd name="T91" fmla="*/ 476363 h 685800"/>
                <a:gd name="T92" fmla="*/ 12280 w 687704"/>
                <a:gd name="T93" fmla="*/ 434048 h 685800"/>
                <a:gd name="T94" fmla="*/ 3138 w 687704"/>
                <a:gd name="T95" fmla="*/ 389424 h 685800"/>
                <a:gd name="T96" fmla="*/ 0 w 687704"/>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5800">
                  <a:moveTo>
                    <a:pt x="0" y="342900"/>
                  </a:moveTo>
                  <a:lnTo>
                    <a:pt x="3138" y="296375"/>
                  </a:lnTo>
                  <a:lnTo>
                    <a:pt x="12280" y="251751"/>
                  </a:lnTo>
                  <a:lnTo>
                    <a:pt x="27015" y="209436"/>
                  </a:lnTo>
                  <a:lnTo>
                    <a:pt x="46933" y="169841"/>
                  </a:lnTo>
                  <a:lnTo>
                    <a:pt x="71624" y="133373"/>
                  </a:lnTo>
                  <a:lnTo>
                    <a:pt x="100679" y="100441"/>
                  </a:lnTo>
                  <a:lnTo>
                    <a:pt x="133686" y="71454"/>
                  </a:lnTo>
                  <a:lnTo>
                    <a:pt x="170236" y="46820"/>
                  </a:lnTo>
                  <a:lnTo>
                    <a:pt x="209919" y="26949"/>
                  </a:lnTo>
                  <a:lnTo>
                    <a:pt x="252324" y="12250"/>
                  </a:lnTo>
                  <a:lnTo>
                    <a:pt x="297041" y="3130"/>
                  </a:lnTo>
                  <a:lnTo>
                    <a:pt x="343661" y="0"/>
                  </a:lnTo>
                  <a:lnTo>
                    <a:pt x="390282" y="3130"/>
                  </a:lnTo>
                  <a:lnTo>
                    <a:pt x="434999" y="12250"/>
                  </a:lnTo>
                  <a:lnTo>
                    <a:pt x="477404" y="26949"/>
                  </a:lnTo>
                  <a:lnTo>
                    <a:pt x="517087" y="46820"/>
                  </a:lnTo>
                  <a:lnTo>
                    <a:pt x="553637" y="71454"/>
                  </a:lnTo>
                  <a:lnTo>
                    <a:pt x="586644" y="100441"/>
                  </a:lnTo>
                  <a:lnTo>
                    <a:pt x="615699" y="133373"/>
                  </a:lnTo>
                  <a:lnTo>
                    <a:pt x="640390" y="169841"/>
                  </a:lnTo>
                  <a:lnTo>
                    <a:pt x="660308" y="209436"/>
                  </a:lnTo>
                  <a:lnTo>
                    <a:pt x="675043" y="251751"/>
                  </a:lnTo>
                  <a:lnTo>
                    <a:pt x="684185" y="296375"/>
                  </a:lnTo>
                  <a:lnTo>
                    <a:pt x="687324" y="342900"/>
                  </a:lnTo>
                  <a:lnTo>
                    <a:pt x="684185" y="389424"/>
                  </a:lnTo>
                  <a:lnTo>
                    <a:pt x="675043" y="434048"/>
                  </a:lnTo>
                  <a:lnTo>
                    <a:pt x="660308" y="476363"/>
                  </a:lnTo>
                  <a:lnTo>
                    <a:pt x="640390" y="515958"/>
                  </a:lnTo>
                  <a:lnTo>
                    <a:pt x="615699" y="552426"/>
                  </a:lnTo>
                  <a:lnTo>
                    <a:pt x="586644" y="585358"/>
                  </a:lnTo>
                  <a:lnTo>
                    <a:pt x="553637" y="614345"/>
                  </a:lnTo>
                  <a:lnTo>
                    <a:pt x="517087" y="638979"/>
                  </a:lnTo>
                  <a:lnTo>
                    <a:pt x="477404" y="658850"/>
                  </a:lnTo>
                  <a:lnTo>
                    <a:pt x="434999" y="673549"/>
                  </a:lnTo>
                  <a:lnTo>
                    <a:pt x="390282" y="682669"/>
                  </a:lnTo>
                  <a:lnTo>
                    <a:pt x="343661" y="685800"/>
                  </a:lnTo>
                  <a:lnTo>
                    <a:pt x="297041" y="682669"/>
                  </a:lnTo>
                  <a:lnTo>
                    <a:pt x="252324" y="673549"/>
                  </a:lnTo>
                  <a:lnTo>
                    <a:pt x="209919" y="658850"/>
                  </a:lnTo>
                  <a:lnTo>
                    <a:pt x="170236" y="638979"/>
                  </a:lnTo>
                  <a:lnTo>
                    <a:pt x="133686" y="614345"/>
                  </a:lnTo>
                  <a:lnTo>
                    <a:pt x="100679" y="585358"/>
                  </a:lnTo>
                  <a:lnTo>
                    <a:pt x="71624" y="552426"/>
                  </a:lnTo>
                  <a:lnTo>
                    <a:pt x="46933" y="515958"/>
                  </a:lnTo>
                  <a:lnTo>
                    <a:pt x="27015" y="476363"/>
                  </a:lnTo>
                  <a:lnTo>
                    <a:pt x="12280" y="434048"/>
                  </a:lnTo>
                  <a:lnTo>
                    <a:pt x="3138" y="389424"/>
                  </a:lnTo>
                  <a:lnTo>
                    <a:pt x="0" y="342900"/>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40" name="object 40">
            <a:extLst>
              <a:ext uri="{FF2B5EF4-FFF2-40B4-BE49-F238E27FC236}">
                <a16:creationId xmlns:a16="http://schemas.microsoft.com/office/drawing/2014/main" id="{84F16E7A-951C-42C5-B8F5-11383B63D397}"/>
              </a:ext>
            </a:extLst>
          </p:cNvPr>
          <p:cNvSpPr txBox="1"/>
          <p:nvPr/>
        </p:nvSpPr>
        <p:spPr>
          <a:xfrm>
            <a:off x="10556875" y="1901825"/>
            <a:ext cx="257175" cy="163513"/>
          </a:xfrm>
          <a:prstGeom prst="rect">
            <a:avLst/>
          </a:prstGeom>
        </p:spPr>
        <p:txBody>
          <a:bodyPr lIns="0" tIns="12700" rIns="0" bIns="0">
            <a:spAutoFit/>
          </a:bodyPr>
          <a:lstStyle/>
          <a:p>
            <a:pPr marL="12700" eaLnBrk="1" fontAlgn="auto" hangingPunct="1">
              <a:spcBef>
                <a:spcPts val="100"/>
              </a:spcBef>
              <a:spcAft>
                <a:spcPts val="0"/>
              </a:spcAft>
              <a:defRPr/>
            </a:pPr>
            <a:r>
              <a:rPr sz="900" b="1" kern="0" spc="-20" dirty="0">
                <a:solidFill>
                  <a:srgbClr val="FFFFFF"/>
                </a:solidFill>
                <a:latin typeface="Carlito"/>
                <a:cs typeface="Carlito"/>
              </a:rPr>
              <a:t>2021</a:t>
            </a:r>
            <a:endParaRPr sz="900" kern="0">
              <a:solidFill>
                <a:sysClr val="windowText" lastClr="000000"/>
              </a:solidFill>
              <a:latin typeface="Carlito"/>
              <a:cs typeface="Carlito"/>
            </a:endParaRPr>
          </a:p>
        </p:txBody>
      </p:sp>
      <p:sp>
        <p:nvSpPr>
          <p:cNvPr id="41" name="object 41">
            <a:extLst>
              <a:ext uri="{FF2B5EF4-FFF2-40B4-BE49-F238E27FC236}">
                <a16:creationId xmlns:a16="http://schemas.microsoft.com/office/drawing/2014/main" id="{189AEE07-2E77-4B11-B05B-9B8D4DBE5BA9}"/>
              </a:ext>
            </a:extLst>
          </p:cNvPr>
          <p:cNvSpPr txBox="1"/>
          <p:nvPr/>
        </p:nvSpPr>
        <p:spPr>
          <a:xfrm>
            <a:off x="10174288" y="3748088"/>
            <a:ext cx="1020762"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rgbClr val="8E9693"/>
                </a:solidFill>
                <a:latin typeface="Carlito"/>
                <a:cs typeface="Carlito"/>
              </a:rPr>
              <a:t>Inserir</a:t>
            </a:r>
            <a:r>
              <a:rPr sz="1100" kern="0" spc="-25" dirty="0">
                <a:solidFill>
                  <a:srgbClr val="8E9693"/>
                </a:solidFill>
                <a:latin typeface="Carlito"/>
                <a:cs typeface="Carlito"/>
              </a:rPr>
              <a:t> </a:t>
            </a:r>
            <a:r>
              <a:rPr sz="1100" kern="0" dirty="0">
                <a:solidFill>
                  <a:srgbClr val="8E9693"/>
                </a:solidFill>
                <a:latin typeface="Carlito"/>
                <a:cs typeface="Carlito"/>
              </a:rPr>
              <a:t>Título</a:t>
            </a:r>
            <a:r>
              <a:rPr sz="1100" kern="0" spc="-25" dirty="0">
                <a:solidFill>
                  <a:srgbClr val="8E9693"/>
                </a:solidFill>
                <a:latin typeface="Carlito"/>
                <a:cs typeface="Carlito"/>
              </a:rPr>
              <a:t> </a:t>
            </a:r>
            <a:r>
              <a:rPr sz="1100" kern="0" spc="-20" dirty="0">
                <a:solidFill>
                  <a:srgbClr val="8E9693"/>
                </a:solidFill>
                <a:latin typeface="Carlito"/>
                <a:cs typeface="Carlito"/>
              </a:rPr>
              <a:t>aqui</a:t>
            </a:r>
            <a:endParaRPr sz="1100" kern="0">
              <a:solidFill>
                <a:sysClr val="windowText" lastClr="000000"/>
              </a:solidFill>
              <a:latin typeface="Carlito"/>
              <a:cs typeface="Carlito"/>
            </a:endParaRPr>
          </a:p>
        </p:txBody>
      </p:sp>
      <p:sp>
        <p:nvSpPr>
          <p:cNvPr id="42" name="object 42">
            <a:extLst>
              <a:ext uri="{FF2B5EF4-FFF2-40B4-BE49-F238E27FC236}">
                <a16:creationId xmlns:a16="http://schemas.microsoft.com/office/drawing/2014/main" id="{E2C4FC5B-1C36-4149-A034-1DBC47D698FA}"/>
              </a:ext>
            </a:extLst>
          </p:cNvPr>
          <p:cNvSpPr txBox="1"/>
          <p:nvPr/>
        </p:nvSpPr>
        <p:spPr>
          <a:xfrm>
            <a:off x="9880600" y="4232275"/>
            <a:ext cx="1609725" cy="1397000"/>
          </a:xfrm>
          <a:prstGeom prst="rect">
            <a:avLst/>
          </a:prstGeom>
        </p:spPr>
        <p:txBody>
          <a:bodyPr lIns="0" tIns="12065" rIns="0" bIns="0">
            <a:spAutoFit/>
          </a:bodyP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1000">
                <a:solidFill>
                  <a:srgbClr val="000000"/>
                </a:solidFill>
                <a:latin typeface="Carlito"/>
                <a:ea typeface="Carlito"/>
                <a:cs typeface="Carlito"/>
              </a:rPr>
              <a:t>Lorem ipsum dolor sit amet, consectetur adipiscing elit, sed do eiusmod tempor. Lorem ipsum dolor sit amet, consectetur adipiscing elit, sed do eiusmod tempor. Lorem ipsum dolor sit amet, consectetur adipiscing elit, sed do eiusmod tempor.</a:t>
            </a:r>
          </a:p>
        </p:txBody>
      </p:sp>
      <p:sp>
        <p:nvSpPr>
          <p:cNvPr id="35868" name="object 43">
            <a:extLst>
              <a:ext uri="{FF2B5EF4-FFF2-40B4-BE49-F238E27FC236}">
                <a16:creationId xmlns:a16="http://schemas.microsoft.com/office/drawing/2014/main" id="{EB8E0B5F-D565-4705-8C43-9913BD6A1048}"/>
              </a:ext>
            </a:extLst>
          </p:cNvPr>
          <p:cNvSpPr>
            <a:spLocks/>
          </p:cNvSpPr>
          <p:nvPr/>
        </p:nvSpPr>
        <p:spPr bwMode="auto">
          <a:xfrm>
            <a:off x="10555288" y="3249613"/>
            <a:ext cx="257175" cy="257175"/>
          </a:xfrm>
          <a:custGeom>
            <a:avLst/>
            <a:gdLst>
              <a:gd name="T0" fmla="*/ 128777 w 257809"/>
              <a:gd name="T1" fmla="*/ 0 h 257810"/>
              <a:gd name="T2" fmla="*/ 78652 w 257809"/>
              <a:gd name="T3" fmla="*/ 10120 h 257810"/>
              <a:gd name="T4" fmla="*/ 37719 w 257809"/>
              <a:gd name="T5" fmla="*/ 37718 h 257810"/>
              <a:gd name="T6" fmla="*/ 10120 w 257809"/>
              <a:gd name="T7" fmla="*/ 78652 h 257810"/>
              <a:gd name="T8" fmla="*/ 0 w 257809"/>
              <a:gd name="T9" fmla="*/ 128778 h 257810"/>
              <a:gd name="T10" fmla="*/ 10120 w 257809"/>
              <a:gd name="T11" fmla="*/ 178903 h 257810"/>
              <a:gd name="T12" fmla="*/ 37719 w 257809"/>
              <a:gd name="T13" fmla="*/ 219837 h 257810"/>
              <a:gd name="T14" fmla="*/ 78652 w 257809"/>
              <a:gd name="T15" fmla="*/ 247435 h 257810"/>
              <a:gd name="T16" fmla="*/ 128777 w 257809"/>
              <a:gd name="T17" fmla="*/ 257556 h 257810"/>
              <a:gd name="T18" fmla="*/ 178903 w 257809"/>
              <a:gd name="T19" fmla="*/ 247435 h 257810"/>
              <a:gd name="T20" fmla="*/ 219836 w 257809"/>
              <a:gd name="T21" fmla="*/ 219837 h 257810"/>
              <a:gd name="T22" fmla="*/ 247435 w 257809"/>
              <a:gd name="T23" fmla="*/ 178903 h 257810"/>
              <a:gd name="T24" fmla="*/ 257555 w 257809"/>
              <a:gd name="T25" fmla="*/ 128778 h 257810"/>
              <a:gd name="T26" fmla="*/ 247435 w 257809"/>
              <a:gd name="T27" fmla="*/ 78652 h 257810"/>
              <a:gd name="T28" fmla="*/ 219836 w 257809"/>
              <a:gd name="T29" fmla="*/ 37719 h 257810"/>
              <a:gd name="T30" fmla="*/ 178903 w 257809"/>
              <a:gd name="T31" fmla="*/ 10120 h 257810"/>
              <a:gd name="T32" fmla="*/ 128777 w 257809"/>
              <a:gd name="T33" fmla="*/ 0 h 257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809" h="257810">
                <a:moveTo>
                  <a:pt x="128777" y="0"/>
                </a:moveTo>
                <a:lnTo>
                  <a:pt x="78652" y="10120"/>
                </a:lnTo>
                <a:lnTo>
                  <a:pt x="37719" y="37718"/>
                </a:lnTo>
                <a:lnTo>
                  <a:pt x="10120" y="78652"/>
                </a:lnTo>
                <a:lnTo>
                  <a:pt x="0" y="128778"/>
                </a:lnTo>
                <a:lnTo>
                  <a:pt x="10120" y="178903"/>
                </a:lnTo>
                <a:lnTo>
                  <a:pt x="37719" y="219837"/>
                </a:lnTo>
                <a:lnTo>
                  <a:pt x="78652" y="247435"/>
                </a:lnTo>
                <a:lnTo>
                  <a:pt x="128777" y="257556"/>
                </a:lnTo>
                <a:lnTo>
                  <a:pt x="178903" y="247435"/>
                </a:lnTo>
                <a:lnTo>
                  <a:pt x="219836" y="219837"/>
                </a:lnTo>
                <a:lnTo>
                  <a:pt x="247435" y="178903"/>
                </a:lnTo>
                <a:lnTo>
                  <a:pt x="257555" y="128778"/>
                </a:lnTo>
                <a:lnTo>
                  <a:pt x="247435" y="78652"/>
                </a:lnTo>
                <a:lnTo>
                  <a:pt x="219836" y="37719"/>
                </a:lnTo>
                <a:lnTo>
                  <a:pt x="178903" y="10120"/>
                </a:lnTo>
                <a:lnTo>
                  <a:pt x="12877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 name="object 44">
            <a:extLst>
              <a:ext uri="{FF2B5EF4-FFF2-40B4-BE49-F238E27FC236}">
                <a16:creationId xmlns:a16="http://schemas.microsoft.com/office/drawing/2014/main" id="{C8B8E829-1D2F-4313-B586-B68567653A27}"/>
              </a:ext>
            </a:extLst>
          </p:cNvPr>
          <p:cNvSpPr txBox="1">
            <a:spLocks noGrp="1"/>
          </p:cNvSpPr>
          <p:nvPr>
            <p:ph type="title"/>
          </p:nvPr>
        </p:nvSpPr>
        <p:spPr>
          <a:xfrm>
            <a:off x="1627188" y="109538"/>
            <a:ext cx="2368550" cy="750887"/>
          </a:xfrm>
        </p:spPr>
        <p:txBody>
          <a:bodyPr tIns="60325" rtlCol="0"/>
          <a:lstStyle/>
          <a:p>
            <a:pPr marL="12700" eaLnBrk="1" fontAlgn="auto" hangingPunct="1">
              <a:spcBef>
                <a:spcPts val="475"/>
              </a:spcBef>
              <a:spcAft>
                <a:spcPts val="0"/>
              </a:spcAft>
              <a:defRPr/>
            </a:pPr>
            <a:r>
              <a:rPr dirty="0"/>
              <a:t>TÍTULO</a:t>
            </a:r>
            <a:r>
              <a:rPr spc="-70" dirty="0"/>
              <a:t> </a:t>
            </a:r>
            <a:r>
              <a:rPr dirty="0"/>
              <a:t>DA</a:t>
            </a:r>
            <a:r>
              <a:rPr spc="-90" dirty="0"/>
              <a:t> </a:t>
            </a:r>
            <a:r>
              <a:rPr spc="-10" dirty="0"/>
              <a:t>PÁGINA</a:t>
            </a:r>
            <a:br>
              <a:rPr spc="-10" dirty="0"/>
            </a:br>
            <a:r>
              <a:rPr sz="1800" dirty="0"/>
              <a:t>Subtítulo</a:t>
            </a:r>
            <a:r>
              <a:rPr sz="1800" spc="-20" dirty="0"/>
              <a:t> </a:t>
            </a:r>
            <a:r>
              <a:rPr sz="1800" dirty="0"/>
              <a:t>da</a:t>
            </a:r>
            <a:r>
              <a:rPr sz="1800" spc="-30" dirty="0"/>
              <a:t> </a:t>
            </a:r>
            <a:r>
              <a:rPr sz="1800" spc="-10" dirty="0"/>
              <a:t>página</a:t>
            </a:r>
            <a:endParaRPr sz="1800"/>
          </a:p>
        </p:txBody>
      </p:sp>
      <p:pic>
        <p:nvPicPr>
          <p:cNvPr id="35870" name="object 45">
            <a:extLst>
              <a:ext uri="{FF2B5EF4-FFF2-40B4-BE49-F238E27FC236}">
                <a16:creationId xmlns:a16="http://schemas.microsoft.com/office/drawing/2014/main" id="{0F85FDCC-3946-4FF7-8CDC-13A3D117E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9688"/>
            <a:ext cx="9604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object 2">
            <a:extLst>
              <a:ext uri="{FF2B5EF4-FFF2-40B4-BE49-F238E27FC236}">
                <a16:creationId xmlns:a16="http://schemas.microsoft.com/office/drawing/2014/main" id="{FBF71766-C040-4CE1-B0BF-873470C13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object 3">
            <a:extLst>
              <a:ext uri="{FF2B5EF4-FFF2-40B4-BE49-F238E27FC236}">
                <a16:creationId xmlns:a16="http://schemas.microsoft.com/office/drawing/2014/main" id="{47B59EA7-BFBF-41C1-801E-88157B46D61C}"/>
              </a:ext>
            </a:extLst>
          </p:cNvPr>
          <p:cNvSpPr>
            <a:spLocks/>
          </p:cNvSpPr>
          <p:nvPr/>
        </p:nvSpPr>
        <p:spPr bwMode="auto">
          <a:xfrm>
            <a:off x="10809288" y="1924050"/>
            <a:ext cx="887412" cy="1768475"/>
          </a:xfrm>
          <a:custGeom>
            <a:avLst/>
            <a:gdLst>
              <a:gd name="T0" fmla="*/ 51293 w 887095"/>
              <a:gd name="T1" fmla="*/ 1307 h 1767839"/>
              <a:gd name="T2" fmla="*/ 146173 w 887095"/>
              <a:gd name="T3" fmla="*/ 11568 h 1767839"/>
              <a:gd name="T4" fmla="*/ 237779 w 887095"/>
              <a:gd name="T5" fmla="*/ 31573 h 1767839"/>
              <a:gd name="T6" fmla="*/ 325571 w 887095"/>
              <a:gd name="T7" fmla="*/ 60783 h 1767839"/>
              <a:gd name="T8" fmla="*/ 409011 w 887095"/>
              <a:gd name="T9" fmla="*/ 98659 h 1767839"/>
              <a:gd name="T10" fmla="*/ 487559 w 887095"/>
              <a:gd name="T11" fmla="*/ 144661 h 1767839"/>
              <a:gd name="T12" fmla="*/ 560677 w 887095"/>
              <a:gd name="T13" fmla="*/ 198251 h 1767839"/>
              <a:gd name="T14" fmla="*/ 627824 w 887095"/>
              <a:gd name="T15" fmla="*/ 258889 h 1767839"/>
              <a:gd name="T16" fmla="*/ 688462 w 887095"/>
              <a:gd name="T17" fmla="*/ 326036 h 1767839"/>
              <a:gd name="T18" fmla="*/ 742052 w 887095"/>
              <a:gd name="T19" fmla="*/ 399154 h 1767839"/>
              <a:gd name="T20" fmla="*/ 788054 w 887095"/>
              <a:gd name="T21" fmla="*/ 477702 h 1767839"/>
              <a:gd name="T22" fmla="*/ 825930 w 887095"/>
              <a:gd name="T23" fmla="*/ 561142 h 1767839"/>
              <a:gd name="T24" fmla="*/ 855140 w 887095"/>
              <a:gd name="T25" fmla="*/ 648934 h 1767839"/>
              <a:gd name="T26" fmla="*/ 875145 w 887095"/>
              <a:gd name="T27" fmla="*/ 740540 h 1767839"/>
              <a:gd name="T28" fmla="*/ 885406 w 887095"/>
              <a:gd name="T29" fmla="*/ 835420 h 1767839"/>
              <a:gd name="T30" fmla="*/ 885406 w 887095"/>
              <a:gd name="T31" fmla="*/ 932419 h 1767839"/>
              <a:gd name="T32" fmla="*/ 875145 w 887095"/>
              <a:gd name="T33" fmla="*/ 1027299 h 1767839"/>
              <a:gd name="T34" fmla="*/ 855140 w 887095"/>
              <a:gd name="T35" fmla="*/ 1118905 h 1767839"/>
              <a:gd name="T36" fmla="*/ 825930 w 887095"/>
              <a:gd name="T37" fmla="*/ 1206697 h 1767839"/>
              <a:gd name="T38" fmla="*/ 788054 w 887095"/>
              <a:gd name="T39" fmla="*/ 1290137 h 1767839"/>
              <a:gd name="T40" fmla="*/ 742052 w 887095"/>
              <a:gd name="T41" fmla="*/ 1368685 h 1767839"/>
              <a:gd name="T42" fmla="*/ 688462 w 887095"/>
              <a:gd name="T43" fmla="*/ 1441803 h 1767839"/>
              <a:gd name="T44" fmla="*/ 627824 w 887095"/>
              <a:gd name="T45" fmla="*/ 1508950 h 1767839"/>
              <a:gd name="T46" fmla="*/ 560677 w 887095"/>
              <a:gd name="T47" fmla="*/ 1569588 h 1767839"/>
              <a:gd name="T48" fmla="*/ 487559 w 887095"/>
              <a:gd name="T49" fmla="*/ 1623178 h 1767839"/>
              <a:gd name="T50" fmla="*/ 409011 w 887095"/>
              <a:gd name="T51" fmla="*/ 1669180 h 1767839"/>
              <a:gd name="T52" fmla="*/ 325571 w 887095"/>
              <a:gd name="T53" fmla="*/ 1707056 h 1767839"/>
              <a:gd name="T54" fmla="*/ 237779 w 887095"/>
              <a:gd name="T55" fmla="*/ 1736266 h 1767839"/>
              <a:gd name="T56" fmla="*/ 146173 w 887095"/>
              <a:gd name="T57" fmla="*/ 1756271 h 1767839"/>
              <a:gd name="T58" fmla="*/ 51293 w 887095"/>
              <a:gd name="T59" fmla="*/ 1766532 h 1767839"/>
              <a:gd name="T60" fmla="*/ 1905 w 887095"/>
              <a:gd name="T61" fmla="*/ 1767839 h 1767839"/>
              <a:gd name="T62" fmla="*/ 0 w 887095"/>
              <a:gd name="T63" fmla="*/ 1767839 h 1767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7095" h="1767839">
                <a:moveTo>
                  <a:pt x="2794" y="0"/>
                </a:moveTo>
                <a:lnTo>
                  <a:pt x="51293" y="1307"/>
                </a:lnTo>
                <a:lnTo>
                  <a:pt x="99108" y="5186"/>
                </a:lnTo>
                <a:lnTo>
                  <a:pt x="146173" y="11568"/>
                </a:lnTo>
                <a:lnTo>
                  <a:pt x="192419" y="20386"/>
                </a:lnTo>
                <a:lnTo>
                  <a:pt x="237779" y="31573"/>
                </a:lnTo>
                <a:lnTo>
                  <a:pt x="282185" y="45061"/>
                </a:lnTo>
                <a:lnTo>
                  <a:pt x="325571" y="60783"/>
                </a:lnTo>
                <a:lnTo>
                  <a:pt x="367869" y="78671"/>
                </a:lnTo>
                <a:lnTo>
                  <a:pt x="409011" y="98659"/>
                </a:lnTo>
                <a:lnTo>
                  <a:pt x="448930" y="120678"/>
                </a:lnTo>
                <a:lnTo>
                  <a:pt x="487559" y="144661"/>
                </a:lnTo>
                <a:lnTo>
                  <a:pt x="524831" y="170541"/>
                </a:lnTo>
                <a:lnTo>
                  <a:pt x="560677" y="198251"/>
                </a:lnTo>
                <a:lnTo>
                  <a:pt x="595030" y="227723"/>
                </a:lnTo>
                <a:lnTo>
                  <a:pt x="627824" y="258889"/>
                </a:lnTo>
                <a:lnTo>
                  <a:pt x="658990" y="291683"/>
                </a:lnTo>
                <a:lnTo>
                  <a:pt x="688462" y="326036"/>
                </a:lnTo>
                <a:lnTo>
                  <a:pt x="716172" y="361882"/>
                </a:lnTo>
                <a:lnTo>
                  <a:pt x="742052" y="399154"/>
                </a:lnTo>
                <a:lnTo>
                  <a:pt x="766035" y="437783"/>
                </a:lnTo>
                <a:lnTo>
                  <a:pt x="788054" y="477702"/>
                </a:lnTo>
                <a:lnTo>
                  <a:pt x="808042" y="518844"/>
                </a:lnTo>
                <a:lnTo>
                  <a:pt x="825930" y="561142"/>
                </a:lnTo>
                <a:lnTo>
                  <a:pt x="841652" y="604528"/>
                </a:lnTo>
                <a:lnTo>
                  <a:pt x="855140" y="648934"/>
                </a:lnTo>
                <a:lnTo>
                  <a:pt x="866327" y="694294"/>
                </a:lnTo>
                <a:lnTo>
                  <a:pt x="875145" y="740540"/>
                </a:lnTo>
                <a:lnTo>
                  <a:pt x="881527" y="787605"/>
                </a:lnTo>
                <a:lnTo>
                  <a:pt x="885406" y="835420"/>
                </a:lnTo>
                <a:lnTo>
                  <a:pt x="886714" y="883920"/>
                </a:lnTo>
                <a:lnTo>
                  <a:pt x="885406" y="932419"/>
                </a:lnTo>
                <a:lnTo>
                  <a:pt x="881527" y="980234"/>
                </a:lnTo>
                <a:lnTo>
                  <a:pt x="875145" y="1027299"/>
                </a:lnTo>
                <a:lnTo>
                  <a:pt x="866327" y="1073545"/>
                </a:lnTo>
                <a:lnTo>
                  <a:pt x="855140" y="1118905"/>
                </a:lnTo>
                <a:lnTo>
                  <a:pt x="841652" y="1163311"/>
                </a:lnTo>
                <a:lnTo>
                  <a:pt x="825930" y="1206697"/>
                </a:lnTo>
                <a:lnTo>
                  <a:pt x="808042" y="1248995"/>
                </a:lnTo>
                <a:lnTo>
                  <a:pt x="788054" y="1290137"/>
                </a:lnTo>
                <a:lnTo>
                  <a:pt x="766035" y="1330056"/>
                </a:lnTo>
                <a:lnTo>
                  <a:pt x="742052" y="1368685"/>
                </a:lnTo>
                <a:lnTo>
                  <a:pt x="716172" y="1405957"/>
                </a:lnTo>
                <a:lnTo>
                  <a:pt x="688462" y="1441803"/>
                </a:lnTo>
                <a:lnTo>
                  <a:pt x="658990" y="1476156"/>
                </a:lnTo>
                <a:lnTo>
                  <a:pt x="627824" y="1508950"/>
                </a:lnTo>
                <a:lnTo>
                  <a:pt x="595030" y="1540116"/>
                </a:lnTo>
                <a:lnTo>
                  <a:pt x="560677" y="1569588"/>
                </a:lnTo>
                <a:lnTo>
                  <a:pt x="524831" y="1597298"/>
                </a:lnTo>
                <a:lnTo>
                  <a:pt x="487559" y="1623178"/>
                </a:lnTo>
                <a:lnTo>
                  <a:pt x="448930" y="1647161"/>
                </a:lnTo>
                <a:lnTo>
                  <a:pt x="409011" y="1669180"/>
                </a:lnTo>
                <a:lnTo>
                  <a:pt x="367869" y="1689168"/>
                </a:lnTo>
                <a:lnTo>
                  <a:pt x="325571" y="1707056"/>
                </a:lnTo>
                <a:lnTo>
                  <a:pt x="282185" y="1722778"/>
                </a:lnTo>
                <a:lnTo>
                  <a:pt x="237779" y="1736266"/>
                </a:lnTo>
                <a:lnTo>
                  <a:pt x="192419" y="1747453"/>
                </a:lnTo>
                <a:lnTo>
                  <a:pt x="146173" y="1756271"/>
                </a:lnTo>
                <a:lnTo>
                  <a:pt x="99108" y="1762653"/>
                </a:lnTo>
                <a:lnTo>
                  <a:pt x="51293" y="1766532"/>
                </a:lnTo>
                <a:lnTo>
                  <a:pt x="2794" y="1767839"/>
                </a:lnTo>
                <a:lnTo>
                  <a:pt x="1905" y="1767839"/>
                </a:lnTo>
                <a:lnTo>
                  <a:pt x="889" y="1767839"/>
                </a:lnTo>
                <a:lnTo>
                  <a:pt x="0" y="1767839"/>
                </a:lnTo>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6868" name="object 4">
            <a:extLst>
              <a:ext uri="{FF2B5EF4-FFF2-40B4-BE49-F238E27FC236}">
                <a16:creationId xmlns:a16="http://schemas.microsoft.com/office/drawing/2014/main" id="{6B593400-4278-42C7-9C07-F2BFA7F90C91}"/>
              </a:ext>
            </a:extLst>
          </p:cNvPr>
          <p:cNvSpPr>
            <a:spLocks/>
          </p:cNvSpPr>
          <p:nvPr/>
        </p:nvSpPr>
        <p:spPr bwMode="auto">
          <a:xfrm>
            <a:off x="587375" y="3692525"/>
            <a:ext cx="10223500" cy="1766888"/>
          </a:xfrm>
          <a:custGeom>
            <a:avLst/>
            <a:gdLst>
              <a:gd name="T0" fmla="*/ 835421 w 10223500"/>
              <a:gd name="T1" fmla="*/ 1765009 h 1766570"/>
              <a:gd name="T2" fmla="*/ 740543 w 10223500"/>
              <a:gd name="T3" fmla="*/ 1754758 h 1766570"/>
              <a:gd name="T4" fmla="*/ 648939 w 10223500"/>
              <a:gd name="T5" fmla="*/ 1734772 h 1766570"/>
              <a:gd name="T6" fmla="*/ 561147 w 10223500"/>
              <a:gd name="T7" fmla="*/ 1705589 h 1766570"/>
              <a:gd name="T8" fmla="*/ 477707 w 10223500"/>
              <a:gd name="T9" fmla="*/ 1667749 h 1766570"/>
              <a:gd name="T10" fmla="*/ 399159 w 10223500"/>
              <a:gd name="T11" fmla="*/ 1621789 h 1766570"/>
              <a:gd name="T12" fmla="*/ 326042 w 10223500"/>
              <a:gd name="T13" fmla="*/ 1568248 h 1766570"/>
              <a:gd name="T14" fmla="*/ 258894 w 10223500"/>
              <a:gd name="T15" fmla="*/ 1507664 h 1766570"/>
              <a:gd name="T16" fmla="*/ 198255 w 10223500"/>
              <a:gd name="T17" fmla="*/ 1440576 h 1766570"/>
              <a:gd name="T18" fmla="*/ 144664 w 10223500"/>
              <a:gd name="T19" fmla="*/ 1367523 h 1766570"/>
              <a:gd name="T20" fmla="*/ 98661 w 10223500"/>
              <a:gd name="T21" fmla="*/ 1289043 h 1766570"/>
              <a:gd name="T22" fmla="*/ 60785 w 10223500"/>
              <a:gd name="T23" fmla="*/ 1205673 h 1766570"/>
              <a:gd name="T24" fmla="*/ 31574 w 10223500"/>
              <a:gd name="T25" fmla="*/ 1117954 h 1766570"/>
              <a:gd name="T26" fmla="*/ 11569 w 10223500"/>
              <a:gd name="T27" fmla="*/ 1026423 h 1766570"/>
              <a:gd name="T28" fmla="*/ 1307 w 10223500"/>
              <a:gd name="T29" fmla="*/ 931619 h 1766570"/>
              <a:gd name="T30" fmla="*/ 1307 w 10223500"/>
              <a:gd name="T31" fmla="*/ 834696 h 1766570"/>
              <a:gd name="T32" fmla="*/ 11569 w 10223500"/>
              <a:gd name="T33" fmla="*/ 739892 h 1766570"/>
              <a:gd name="T34" fmla="*/ 31574 w 10223500"/>
              <a:gd name="T35" fmla="*/ 648361 h 1766570"/>
              <a:gd name="T36" fmla="*/ 60785 w 10223500"/>
              <a:gd name="T37" fmla="*/ 560642 h 1766570"/>
              <a:gd name="T38" fmla="*/ 98661 w 10223500"/>
              <a:gd name="T39" fmla="*/ 477272 h 1766570"/>
              <a:gd name="T40" fmla="*/ 144664 w 10223500"/>
              <a:gd name="T41" fmla="*/ 398792 h 1766570"/>
              <a:gd name="T42" fmla="*/ 198255 w 10223500"/>
              <a:gd name="T43" fmla="*/ 325739 h 1766570"/>
              <a:gd name="T44" fmla="*/ 258894 w 10223500"/>
              <a:gd name="T45" fmla="*/ 258651 h 1766570"/>
              <a:gd name="T46" fmla="*/ 326042 w 10223500"/>
              <a:gd name="T47" fmla="*/ 198067 h 1766570"/>
              <a:gd name="T48" fmla="*/ 399159 w 10223500"/>
              <a:gd name="T49" fmla="*/ 144526 h 1766570"/>
              <a:gd name="T50" fmla="*/ 477707 w 10223500"/>
              <a:gd name="T51" fmla="*/ 98566 h 1766570"/>
              <a:gd name="T52" fmla="*/ 561147 w 10223500"/>
              <a:gd name="T53" fmla="*/ 60726 h 1766570"/>
              <a:gd name="T54" fmla="*/ 648939 w 10223500"/>
              <a:gd name="T55" fmla="*/ 31543 h 1766570"/>
              <a:gd name="T56" fmla="*/ 740543 w 10223500"/>
              <a:gd name="T57" fmla="*/ 11557 h 1766570"/>
              <a:gd name="T58" fmla="*/ 835421 w 10223500"/>
              <a:gd name="T59" fmla="*/ 1306 h 1766570"/>
              <a:gd name="T60" fmla="*/ 884809 w 10223500"/>
              <a:gd name="T61" fmla="*/ 0 h 1766570"/>
              <a:gd name="T62" fmla="*/ 886713 w 10223500"/>
              <a:gd name="T63" fmla="*/ 0 h 1766570"/>
              <a:gd name="T64" fmla="*/ 10223373 w 10223500"/>
              <a:gd name="T65" fmla="*/ 0 h 1766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23500" h="1766570">
                <a:moveTo>
                  <a:pt x="883919" y="1766316"/>
                </a:moveTo>
                <a:lnTo>
                  <a:pt x="835421" y="1765009"/>
                </a:lnTo>
                <a:lnTo>
                  <a:pt x="787607" y="1761134"/>
                </a:lnTo>
                <a:lnTo>
                  <a:pt x="740543" y="1754758"/>
                </a:lnTo>
                <a:lnTo>
                  <a:pt x="694298" y="1745948"/>
                </a:lnTo>
                <a:lnTo>
                  <a:pt x="648939" y="1734772"/>
                </a:lnTo>
                <a:lnTo>
                  <a:pt x="604533" y="1721297"/>
                </a:lnTo>
                <a:lnTo>
                  <a:pt x="561147" y="1705589"/>
                </a:lnTo>
                <a:lnTo>
                  <a:pt x="518850" y="1687718"/>
                </a:lnTo>
                <a:lnTo>
                  <a:pt x="477707" y="1667749"/>
                </a:lnTo>
                <a:lnTo>
                  <a:pt x="437788" y="1645750"/>
                </a:lnTo>
                <a:lnTo>
                  <a:pt x="399159" y="1621789"/>
                </a:lnTo>
                <a:lnTo>
                  <a:pt x="361888" y="1595932"/>
                </a:lnTo>
                <a:lnTo>
                  <a:pt x="326042" y="1568248"/>
                </a:lnTo>
                <a:lnTo>
                  <a:pt x="291688" y="1538803"/>
                </a:lnTo>
                <a:lnTo>
                  <a:pt x="258894" y="1507664"/>
                </a:lnTo>
                <a:lnTo>
                  <a:pt x="227727" y="1474900"/>
                </a:lnTo>
                <a:lnTo>
                  <a:pt x="198255" y="1440576"/>
                </a:lnTo>
                <a:lnTo>
                  <a:pt x="170545" y="1404762"/>
                </a:lnTo>
                <a:lnTo>
                  <a:pt x="144664" y="1367523"/>
                </a:lnTo>
                <a:lnTo>
                  <a:pt x="120681" y="1328927"/>
                </a:lnTo>
                <a:lnTo>
                  <a:pt x="98661" y="1289043"/>
                </a:lnTo>
                <a:lnTo>
                  <a:pt x="78673" y="1247935"/>
                </a:lnTo>
                <a:lnTo>
                  <a:pt x="60785" y="1205673"/>
                </a:lnTo>
                <a:lnTo>
                  <a:pt x="45062" y="1162324"/>
                </a:lnTo>
                <a:lnTo>
                  <a:pt x="31574" y="1117954"/>
                </a:lnTo>
                <a:lnTo>
                  <a:pt x="20387" y="1072631"/>
                </a:lnTo>
                <a:lnTo>
                  <a:pt x="11569" y="1026423"/>
                </a:lnTo>
                <a:lnTo>
                  <a:pt x="5186" y="979396"/>
                </a:lnTo>
                <a:lnTo>
                  <a:pt x="1307" y="931619"/>
                </a:lnTo>
                <a:lnTo>
                  <a:pt x="0" y="883158"/>
                </a:lnTo>
                <a:lnTo>
                  <a:pt x="1307" y="834696"/>
                </a:lnTo>
                <a:lnTo>
                  <a:pt x="5186" y="786919"/>
                </a:lnTo>
                <a:lnTo>
                  <a:pt x="11569" y="739892"/>
                </a:lnTo>
                <a:lnTo>
                  <a:pt x="20387" y="693684"/>
                </a:lnTo>
                <a:lnTo>
                  <a:pt x="31574" y="648361"/>
                </a:lnTo>
                <a:lnTo>
                  <a:pt x="45062" y="603991"/>
                </a:lnTo>
                <a:lnTo>
                  <a:pt x="60785" y="560642"/>
                </a:lnTo>
                <a:lnTo>
                  <a:pt x="78673" y="518380"/>
                </a:lnTo>
                <a:lnTo>
                  <a:pt x="98661" y="477272"/>
                </a:lnTo>
                <a:lnTo>
                  <a:pt x="120681" y="437387"/>
                </a:lnTo>
                <a:lnTo>
                  <a:pt x="144664" y="398792"/>
                </a:lnTo>
                <a:lnTo>
                  <a:pt x="170545" y="361553"/>
                </a:lnTo>
                <a:lnTo>
                  <a:pt x="198255" y="325739"/>
                </a:lnTo>
                <a:lnTo>
                  <a:pt x="227727" y="291415"/>
                </a:lnTo>
                <a:lnTo>
                  <a:pt x="258894" y="258651"/>
                </a:lnTo>
                <a:lnTo>
                  <a:pt x="291688" y="227512"/>
                </a:lnTo>
                <a:lnTo>
                  <a:pt x="326042" y="198067"/>
                </a:lnTo>
                <a:lnTo>
                  <a:pt x="361888" y="170383"/>
                </a:lnTo>
                <a:lnTo>
                  <a:pt x="399159" y="144526"/>
                </a:lnTo>
                <a:lnTo>
                  <a:pt x="437788" y="120565"/>
                </a:lnTo>
                <a:lnTo>
                  <a:pt x="477707" y="98566"/>
                </a:lnTo>
                <a:lnTo>
                  <a:pt x="518850" y="78597"/>
                </a:lnTo>
                <a:lnTo>
                  <a:pt x="561147" y="60726"/>
                </a:lnTo>
                <a:lnTo>
                  <a:pt x="604533" y="45018"/>
                </a:lnTo>
                <a:lnTo>
                  <a:pt x="648939" y="31543"/>
                </a:lnTo>
                <a:lnTo>
                  <a:pt x="694298" y="20367"/>
                </a:lnTo>
                <a:lnTo>
                  <a:pt x="740543" y="11557"/>
                </a:lnTo>
                <a:lnTo>
                  <a:pt x="787607" y="5181"/>
                </a:lnTo>
                <a:lnTo>
                  <a:pt x="835421" y="1306"/>
                </a:lnTo>
                <a:lnTo>
                  <a:pt x="883919" y="0"/>
                </a:lnTo>
                <a:lnTo>
                  <a:pt x="884809" y="0"/>
                </a:lnTo>
                <a:lnTo>
                  <a:pt x="885825" y="0"/>
                </a:lnTo>
                <a:lnTo>
                  <a:pt x="886713" y="0"/>
                </a:lnTo>
              </a:path>
              <a:path w="10223500" h="1766570">
                <a:moveTo>
                  <a:pt x="886968" y="0"/>
                </a:moveTo>
                <a:lnTo>
                  <a:pt x="10223373" y="0"/>
                </a:lnTo>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6869" name="object 5">
            <a:extLst>
              <a:ext uri="{FF2B5EF4-FFF2-40B4-BE49-F238E27FC236}">
                <a16:creationId xmlns:a16="http://schemas.microsoft.com/office/drawing/2014/main" id="{B98C5AE9-1A84-41BD-A420-AAFC6A496095}"/>
              </a:ext>
            </a:extLst>
          </p:cNvPr>
          <p:cNvSpPr>
            <a:spLocks/>
          </p:cNvSpPr>
          <p:nvPr/>
        </p:nvSpPr>
        <p:spPr bwMode="auto">
          <a:xfrm>
            <a:off x="0" y="1924050"/>
            <a:ext cx="10814050" cy="0"/>
          </a:xfrm>
          <a:custGeom>
            <a:avLst/>
            <a:gdLst>
              <a:gd name="T0" fmla="*/ 0 w 10813415"/>
              <a:gd name="T1" fmla="*/ 10813034 w 10813415"/>
            </a:gdLst>
            <a:ahLst/>
            <a:cxnLst>
              <a:cxn ang="0">
                <a:pos x="T0" y="0"/>
              </a:cxn>
              <a:cxn ang="0">
                <a:pos x="T1" y="0"/>
              </a:cxn>
            </a:cxnLst>
            <a:rect l="0" t="0" r="r" b="b"/>
            <a:pathLst>
              <a:path w="10813415">
                <a:moveTo>
                  <a:pt x="0" y="0"/>
                </a:moveTo>
                <a:lnTo>
                  <a:pt x="10813034" y="0"/>
                </a:lnTo>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sp>
        <p:nvSpPr>
          <p:cNvPr id="36870" name="object 6">
            <a:extLst>
              <a:ext uri="{FF2B5EF4-FFF2-40B4-BE49-F238E27FC236}">
                <a16:creationId xmlns:a16="http://schemas.microsoft.com/office/drawing/2014/main" id="{524BF26B-0B22-4C8A-93B8-712F234CFF78}"/>
              </a:ext>
            </a:extLst>
          </p:cNvPr>
          <p:cNvSpPr>
            <a:spLocks/>
          </p:cNvSpPr>
          <p:nvPr/>
        </p:nvSpPr>
        <p:spPr bwMode="auto">
          <a:xfrm>
            <a:off x="1470025" y="5459413"/>
            <a:ext cx="10721975" cy="0"/>
          </a:xfrm>
          <a:custGeom>
            <a:avLst/>
            <a:gdLst>
              <a:gd name="T0" fmla="*/ 0 w 10721340"/>
              <a:gd name="T1" fmla="*/ 10720959 w 10721340"/>
            </a:gdLst>
            <a:ahLst/>
            <a:cxnLst>
              <a:cxn ang="0">
                <a:pos x="T0" y="0"/>
              </a:cxn>
              <a:cxn ang="0">
                <a:pos x="T1" y="0"/>
              </a:cxn>
            </a:cxnLst>
            <a:rect l="0" t="0" r="r" b="b"/>
            <a:pathLst>
              <a:path w="10721340">
                <a:moveTo>
                  <a:pt x="0" y="0"/>
                </a:moveTo>
                <a:lnTo>
                  <a:pt x="10720959" y="0"/>
                </a:lnTo>
              </a:path>
            </a:pathLst>
          </a:custGeom>
          <a:noFill/>
          <a:ln w="57150">
            <a:solidFill>
              <a:srgbClr val="8E969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nvGrpSpPr>
          <p:cNvPr id="36871" name="object 7">
            <a:extLst>
              <a:ext uri="{FF2B5EF4-FFF2-40B4-BE49-F238E27FC236}">
                <a16:creationId xmlns:a16="http://schemas.microsoft.com/office/drawing/2014/main" id="{E7333A8C-43F7-47EF-88E9-7AA5EB101AEF}"/>
              </a:ext>
            </a:extLst>
          </p:cNvPr>
          <p:cNvGrpSpPr>
            <a:grpSpLocks/>
          </p:cNvGrpSpPr>
          <p:nvPr/>
        </p:nvGrpSpPr>
        <p:grpSpPr bwMode="auto">
          <a:xfrm>
            <a:off x="1920875" y="1504950"/>
            <a:ext cx="868363" cy="868363"/>
            <a:chOff x="1920239" y="1504188"/>
            <a:chExt cx="868680" cy="868680"/>
          </a:xfrm>
        </p:grpSpPr>
        <p:sp>
          <p:nvSpPr>
            <p:cNvPr id="36907" name="object 8">
              <a:extLst>
                <a:ext uri="{FF2B5EF4-FFF2-40B4-BE49-F238E27FC236}">
                  <a16:creationId xmlns:a16="http://schemas.microsoft.com/office/drawing/2014/main" id="{E8B621E7-A205-450F-9640-7A6058FF505F}"/>
                </a:ext>
              </a:extLst>
            </p:cNvPr>
            <p:cNvSpPr>
              <a:spLocks/>
            </p:cNvSpPr>
            <p:nvPr/>
          </p:nvSpPr>
          <p:spPr bwMode="auto">
            <a:xfrm>
              <a:off x="1920240" y="1504187"/>
              <a:ext cx="868680" cy="868680"/>
            </a:xfrm>
            <a:custGeom>
              <a:avLst/>
              <a:gdLst>
                <a:gd name="T0" fmla="*/ 868680 w 868680"/>
                <a:gd name="T1" fmla="*/ 434340 h 868680"/>
                <a:gd name="T2" fmla="*/ 866127 w 868680"/>
                <a:gd name="T3" fmla="*/ 387019 h 868680"/>
                <a:gd name="T4" fmla="*/ 858659 w 868680"/>
                <a:gd name="T5" fmla="*/ 341160 h 868680"/>
                <a:gd name="T6" fmla="*/ 846531 w 868680"/>
                <a:gd name="T7" fmla="*/ 297053 h 868680"/>
                <a:gd name="T8" fmla="*/ 830021 w 868680"/>
                <a:gd name="T9" fmla="*/ 254952 h 868680"/>
                <a:gd name="T10" fmla="*/ 809383 w 868680"/>
                <a:gd name="T11" fmla="*/ 215112 h 868680"/>
                <a:gd name="T12" fmla="*/ 784872 w 868680"/>
                <a:gd name="T13" fmla="*/ 177825 h 868680"/>
                <a:gd name="T14" fmla="*/ 756780 w 868680"/>
                <a:gd name="T15" fmla="*/ 143332 h 868680"/>
                <a:gd name="T16" fmla="*/ 725347 w 868680"/>
                <a:gd name="T17" fmla="*/ 111899 h 868680"/>
                <a:gd name="T18" fmla="*/ 690854 w 868680"/>
                <a:gd name="T19" fmla="*/ 83807 h 868680"/>
                <a:gd name="T20" fmla="*/ 653567 w 868680"/>
                <a:gd name="T21" fmla="*/ 59296 h 868680"/>
                <a:gd name="T22" fmla="*/ 613727 w 868680"/>
                <a:gd name="T23" fmla="*/ 38658 h 868680"/>
                <a:gd name="T24" fmla="*/ 571627 w 868680"/>
                <a:gd name="T25" fmla="*/ 22148 h 868680"/>
                <a:gd name="T26" fmla="*/ 527519 w 868680"/>
                <a:gd name="T27" fmla="*/ 10020 h 868680"/>
                <a:gd name="T28" fmla="*/ 481660 w 868680"/>
                <a:gd name="T29" fmla="*/ 2552 h 868680"/>
                <a:gd name="T30" fmla="*/ 434340 w 868680"/>
                <a:gd name="T31" fmla="*/ 0 h 868680"/>
                <a:gd name="T32" fmla="*/ 387007 w 868680"/>
                <a:gd name="T33" fmla="*/ 2552 h 868680"/>
                <a:gd name="T34" fmla="*/ 341147 w 868680"/>
                <a:gd name="T35" fmla="*/ 10020 h 868680"/>
                <a:gd name="T36" fmla="*/ 297040 w 868680"/>
                <a:gd name="T37" fmla="*/ 22148 h 868680"/>
                <a:gd name="T38" fmla="*/ 254939 w 868680"/>
                <a:gd name="T39" fmla="*/ 38658 h 868680"/>
                <a:gd name="T40" fmla="*/ 215099 w 868680"/>
                <a:gd name="T41" fmla="*/ 59296 h 868680"/>
                <a:gd name="T42" fmla="*/ 177812 w 868680"/>
                <a:gd name="T43" fmla="*/ 83807 h 868680"/>
                <a:gd name="T44" fmla="*/ 143319 w 868680"/>
                <a:gd name="T45" fmla="*/ 111899 h 868680"/>
                <a:gd name="T46" fmla="*/ 111887 w 868680"/>
                <a:gd name="T47" fmla="*/ 143332 h 868680"/>
                <a:gd name="T48" fmla="*/ 83794 w 868680"/>
                <a:gd name="T49" fmla="*/ 177825 h 868680"/>
                <a:gd name="T50" fmla="*/ 59283 w 868680"/>
                <a:gd name="T51" fmla="*/ 215112 h 868680"/>
                <a:gd name="T52" fmla="*/ 38646 w 868680"/>
                <a:gd name="T53" fmla="*/ 254952 h 868680"/>
                <a:gd name="T54" fmla="*/ 22136 w 868680"/>
                <a:gd name="T55" fmla="*/ 297053 h 868680"/>
                <a:gd name="T56" fmla="*/ 10007 w 868680"/>
                <a:gd name="T57" fmla="*/ 341160 h 868680"/>
                <a:gd name="T58" fmla="*/ 2540 w 868680"/>
                <a:gd name="T59" fmla="*/ 387019 h 868680"/>
                <a:gd name="T60" fmla="*/ 0 w 868680"/>
                <a:gd name="T61" fmla="*/ 434340 h 868680"/>
                <a:gd name="T62" fmla="*/ 2540 w 868680"/>
                <a:gd name="T63" fmla="*/ 481672 h 868680"/>
                <a:gd name="T64" fmla="*/ 10007 w 868680"/>
                <a:gd name="T65" fmla="*/ 527532 h 868680"/>
                <a:gd name="T66" fmla="*/ 22136 w 868680"/>
                <a:gd name="T67" fmla="*/ 571639 h 868680"/>
                <a:gd name="T68" fmla="*/ 38646 w 868680"/>
                <a:gd name="T69" fmla="*/ 613740 h 868680"/>
                <a:gd name="T70" fmla="*/ 59283 w 868680"/>
                <a:gd name="T71" fmla="*/ 653580 h 868680"/>
                <a:gd name="T72" fmla="*/ 83794 w 868680"/>
                <a:gd name="T73" fmla="*/ 690867 h 868680"/>
                <a:gd name="T74" fmla="*/ 111887 w 868680"/>
                <a:gd name="T75" fmla="*/ 725360 h 868680"/>
                <a:gd name="T76" fmla="*/ 143319 w 868680"/>
                <a:gd name="T77" fmla="*/ 756793 h 868680"/>
                <a:gd name="T78" fmla="*/ 177812 w 868680"/>
                <a:gd name="T79" fmla="*/ 784885 h 868680"/>
                <a:gd name="T80" fmla="*/ 215099 w 868680"/>
                <a:gd name="T81" fmla="*/ 809396 h 868680"/>
                <a:gd name="T82" fmla="*/ 254939 w 868680"/>
                <a:gd name="T83" fmla="*/ 830033 h 868680"/>
                <a:gd name="T84" fmla="*/ 297040 w 868680"/>
                <a:gd name="T85" fmla="*/ 846543 h 868680"/>
                <a:gd name="T86" fmla="*/ 341147 w 868680"/>
                <a:gd name="T87" fmla="*/ 858672 h 868680"/>
                <a:gd name="T88" fmla="*/ 387007 w 868680"/>
                <a:gd name="T89" fmla="*/ 866140 h 868680"/>
                <a:gd name="T90" fmla="*/ 434340 w 868680"/>
                <a:gd name="T91" fmla="*/ 868680 h 868680"/>
                <a:gd name="T92" fmla="*/ 481660 w 868680"/>
                <a:gd name="T93" fmla="*/ 866140 h 868680"/>
                <a:gd name="T94" fmla="*/ 527519 w 868680"/>
                <a:gd name="T95" fmla="*/ 858672 h 868680"/>
                <a:gd name="T96" fmla="*/ 571627 w 868680"/>
                <a:gd name="T97" fmla="*/ 846543 h 868680"/>
                <a:gd name="T98" fmla="*/ 613727 w 868680"/>
                <a:gd name="T99" fmla="*/ 830033 h 868680"/>
                <a:gd name="T100" fmla="*/ 653567 w 868680"/>
                <a:gd name="T101" fmla="*/ 809396 h 868680"/>
                <a:gd name="T102" fmla="*/ 690854 w 868680"/>
                <a:gd name="T103" fmla="*/ 784885 h 868680"/>
                <a:gd name="T104" fmla="*/ 725347 w 868680"/>
                <a:gd name="T105" fmla="*/ 756793 h 868680"/>
                <a:gd name="T106" fmla="*/ 756780 w 868680"/>
                <a:gd name="T107" fmla="*/ 725360 h 868680"/>
                <a:gd name="T108" fmla="*/ 784872 w 868680"/>
                <a:gd name="T109" fmla="*/ 690867 h 868680"/>
                <a:gd name="T110" fmla="*/ 809383 w 868680"/>
                <a:gd name="T111" fmla="*/ 653580 h 868680"/>
                <a:gd name="T112" fmla="*/ 830021 w 868680"/>
                <a:gd name="T113" fmla="*/ 613740 h 868680"/>
                <a:gd name="T114" fmla="*/ 846531 w 868680"/>
                <a:gd name="T115" fmla="*/ 571639 h 868680"/>
                <a:gd name="T116" fmla="*/ 858659 w 868680"/>
                <a:gd name="T117" fmla="*/ 527532 h 868680"/>
                <a:gd name="T118" fmla="*/ 866127 w 868680"/>
                <a:gd name="T119" fmla="*/ 481672 h 868680"/>
                <a:gd name="T120" fmla="*/ 868680 w 868680"/>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680" h="868680">
                  <a:moveTo>
                    <a:pt x="868680" y="434340"/>
                  </a:moveTo>
                  <a:lnTo>
                    <a:pt x="866127" y="387019"/>
                  </a:lnTo>
                  <a:lnTo>
                    <a:pt x="858659" y="341160"/>
                  </a:lnTo>
                  <a:lnTo>
                    <a:pt x="846531" y="297053"/>
                  </a:lnTo>
                  <a:lnTo>
                    <a:pt x="830021" y="254952"/>
                  </a:lnTo>
                  <a:lnTo>
                    <a:pt x="809383" y="215112"/>
                  </a:lnTo>
                  <a:lnTo>
                    <a:pt x="784872" y="177825"/>
                  </a:lnTo>
                  <a:lnTo>
                    <a:pt x="756780" y="143332"/>
                  </a:lnTo>
                  <a:lnTo>
                    <a:pt x="725347" y="111899"/>
                  </a:lnTo>
                  <a:lnTo>
                    <a:pt x="690854" y="83807"/>
                  </a:lnTo>
                  <a:lnTo>
                    <a:pt x="653567" y="59296"/>
                  </a:lnTo>
                  <a:lnTo>
                    <a:pt x="613727" y="38658"/>
                  </a:lnTo>
                  <a:lnTo>
                    <a:pt x="571627" y="22148"/>
                  </a:lnTo>
                  <a:lnTo>
                    <a:pt x="527519" y="10020"/>
                  </a:lnTo>
                  <a:lnTo>
                    <a:pt x="481660" y="2552"/>
                  </a:lnTo>
                  <a:lnTo>
                    <a:pt x="434340" y="0"/>
                  </a:lnTo>
                  <a:lnTo>
                    <a:pt x="387007" y="2552"/>
                  </a:lnTo>
                  <a:lnTo>
                    <a:pt x="341147" y="10020"/>
                  </a:lnTo>
                  <a:lnTo>
                    <a:pt x="297040" y="22148"/>
                  </a:lnTo>
                  <a:lnTo>
                    <a:pt x="254939" y="38658"/>
                  </a:lnTo>
                  <a:lnTo>
                    <a:pt x="215099" y="59296"/>
                  </a:lnTo>
                  <a:lnTo>
                    <a:pt x="177812" y="83807"/>
                  </a:lnTo>
                  <a:lnTo>
                    <a:pt x="143319" y="111899"/>
                  </a:lnTo>
                  <a:lnTo>
                    <a:pt x="111887" y="143332"/>
                  </a:lnTo>
                  <a:lnTo>
                    <a:pt x="83794" y="177825"/>
                  </a:lnTo>
                  <a:lnTo>
                    <a:pt x="59283" y="215112"/>
                  </a:lnTo>
                  <a:lnTo>
                    <a:pt x="38646" y="254952"/>
                  </a:lnTo>
                  <a:lnTo>
                    <a:pt x="22136" y="297053"/>
                  </a:lnTo>
                  <a:lnTo>
                    <a:pt x="10007" y="341160"/>
                  </a:lnTo>
                  <a:lnTo>
                    <a:pt x="2540" y="387019"/>
                  </a:lnTo>
                  <a:lnTo>
                    <a:pt x="0" y="434340"/>
                  </a:lnTo>
                  <a:lnTo>
                    <a:pt x="2540" y="481672"/>
                  </a:lnTo>
                  <a:lnTo>
                    <a:pt x="10007" y="527532"/>
                  </a:lnTo>
                  <a:lnTo>
                    <a:pt x="22136" y="571639"/>
                  </a:lnTo>
                  <a:lnTo>
                    <a:pt x="38646" y="613740"/>
                  </a:lnTo>
                  <a:lnTo>
                    <a:pt x="59283" y="653580"/>
                  </a:lnTo>
                  <a:lnTo>
                    <a:pt x="83794" y="690867"/>
                  </a:lnTo>
                  <a:lnTo>
                    <a:pt x="111887" y="725360"/>
                  </a:lnTo>
                  <a:lnTo>
                    <a:pt x="143319" y="756793"/>
                  </a:lnTo>
                  <a:lnTo>
                    <a:pt x="177812" y="784885"/>
                  </a:lnTo>
                  <a:lnTo>
                    <a:pt x="215099" y="809396"/>
                  </a:lnTo>
                  <a:lnTo>
                    <a:pt x="254939" y="830033"/>
                  </a:lnTo>
                  <a:lnTo>
                    <a:pt x="297040" y="846543"/>
                  </a:lnTo>
                  <a:lnTo>
                    <a:pt x="341147" y="858672"/>
                  </a:lnTo>
                  <a:lnTo>
                    <a:pt x="387007" y="866140"/>
                  </a:lnTo>
                  <a:lnTo>
                    <a:pt x="434340" y="868680"/>
                  </a:lnTo>
                  <a:lnTo>
                    <a:pt x="481660" y="866140"/>
                  </a:lnTo>
                  <a:lnTo>
                    <a:pt x="527519" y="858672"/>
                  </a:lnTo>
                  <a:lnTo>
                    <a:pt x="571627" y="846543"/>
                  </a:lnTo>
                  <a:lnTo>
                    <a:pt x="613727" y="830033"/>
                  </a:lnTo>
                  <a:lnTo>
                    <a:pt x="653567" y="809396"/>
                  </a:lnTo>
                  <a:lnTo>
                    <a:pt x="690854" y="784885"/>
                  </a:lnTo>
                  <a:lnTo>
                    <a:pt x="725347" y="756793"/>
                  </a:lnTo>
                  <a:lnTo>
                    <a:pt x="756780" y="725360"/>
                  </a:lnTo>
                  <a:lnTo>
                    <a:pt x="784872" y="690867"/>
                  </a:lnTo>
                  <a:lnTo>
                    <a:pt x="809383" y="653580"/>
                  </a:lnTo>
                  <a:lnTo>
                    <a:pt x="830021" y="613740"/>
                  </a:lnTo>
                  <a:lnTo>
                    <a:pt x="846531" y="571639"/>
                  </a:lnTo>
                  <a:lnTo>
                    <a:pt x="858659" y="527532"/>
                  </a:lnTo>
                  <a:lnTo>
                    <a:pt x="866127" y="481672"/>
                  </a:lnTo>
                  <a:lnTo>
                    <a:pt x="868680"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908" name="object 9">
              <a:extLst>
                <a:ext uri="{FF2B5EF4-FFF2-40B4-BE49-F238E27FC236}">
                  <a16:creationId xmlns:a16="http://schemas.microsoft.com/office/drawing/2014/main" id="{C1563B0B-4849-46C3-B0FE-3D3065BD7910}"/>
                </a:ext>
              </a:extLst>
            </p:cNvPr>
            <p:cNvSpPr>
              <a:spLocks/>
            </p:cNvSpPr>
            <p:nvPr/>
          </p:nvSpPr>
          <p:spPr bwMode="auto">
            <a:xfrm>
              <a:off x="2011679" y="1595628"/>
              <a:ext cx="685800" cy="685800"/>
            </a:xfrm>
            <a:custGeom>
              <a:avLst/>
              <a:gdLst>
                <a:gd name="T0" fmla="*/ 0 w 685800"/>
                <a:gd name="T1" fmla="*/ 342900 h 685800"/>
                <a:gd name="T2" fmla="*/ 3130 w 685800"/>
                <a:gd name="T3" fmla="*/ 296375 h 685800"/>
                <a:gd name="T4" fmla="*/ 12250 w 685800"/>
                <a:gd name="T5" fmla="*/ 251751 h 685800"/>
                <a:gd name="T6" fmla="*/ 26949 w 685800"/>
                <a:gd name="T7" fmla="*/ 209436 h 685800"/>
                <a:gd name="T8" fmla="*/ 46820 w 685800"/>
                <a:gd name="T9" fmla="*/ 169841 h 685800"/>
                <a:gd name="T10" fmla="*/ 71454 w 685800"/>
                <a:gd name="T11" fmla="*/ 133373 h 685800"/>
                <a:gd name="T12" fmla="*/ 100441 w 685800"/>
                <a:gd name="T13" fmla="*/ 100441 h 685800"/>
                <a:gd name="T14" fmla="*/ 133373 w 685800"/>
                <a:gd name="T15" fmla="*/ 71454 h 685800"/>
                <a:gd name="T16" fmla="*/ 169841 w 685800"/>
                <a:gd name="T17" fmla="*/ 46820 h 685800"/>
                <a:gd name="T18" fmla="*/ 209436 w 685800"/>
                <a:gd name="T19" fmla="*/ 26949 h 685800"/>
                <a:gd name="T20" fmla="*/ 251751 w 685800"/>
                <a:gd name="T21" fmla="*/ 12250 h 685800"/>
                <a:gd name="T22" fmla="*/ 296375 w 685800"/>
                <a:gd name="T23" fmla="*/ 3130 h 685800"/>
                <a:gd name="T24" fmla="*/ 342900 w 685800"/>
                <a:gd name="T25" fmla="*/ 0 h 685800"/>
                <a:gd name="T26" fmla="*/ 389424 w 685800"/>
                <a:gd name="T27" fmla="*/ 3130 h 685800"/>
                <a:gd name="T28" fmla="*/ 434048 w 685800"/>
                <a:gd name="T29" fmla="*/ 12250 h 685800"/>
                <a:gd name="T30" fmla="*/ 476363 w 685800"/>
                <a:gd name="T31" fmla="*/ 26949 h 685800"/>
                <a:gd name="T32" fmla="*/ 515958 w 685800"/>
                <a:gd name="T33" fmla="*/ 46820 h 685800"/>
                <a:gd name="T34" fmla="*/ 552426 w 685800"/>
                <a:gd name="T35" fmla="*/ 71454 h 685800"/>
                <a:gd name="T36" fmla="*/ 585358 w 685800"/>
                <a:gd name="T37" fmla="*/ 100441 h 685800"/>
                <a:gd name="T38" fmla="*/ 614345 w 685800"/>
                <a:gd name="T39" fmla="*/ 133373 h 685800"/>
                <a:gd name="T40" fmla="*/ 638979 w 685800"/>
                <a:gd name="T41" fmla="*/ 169841 h 685800"/>
                <a:gd name="T42" fmla="*/ 658850 w 685800"/>
                <a:gd name="T43" fmla="*/ 209436 h 685800"/>
                <a:gd name="T44" fmla="*/ 673549 w 685800"/>
                <a:gd name="T45" fmla="*/ 251751 h 685800"/>
                <a:gd name="T46" fmla="*/ 682669 w 685800"/>
                <a:gd name="T47" fmla="*/ 296375 h 685800"/>
                <a:gd name="T48" fmla="*/ 685800 w 685800"/>
                <a:gd name="T49" fmla="*/ 342900 h 685800"/>
                <a:gd name="T50" fmla="*/ 682669 w 685800"/>
                <a:gd name="T51" fmla="*/ 389424 h 685800"/>
                <a:gd name="T52" fmla="*/ 673549 w 685800"/>
                <a:gd name="T53" fmla="*/ 434048 h 685800"/>
                <a:gd name="T54" fmla="*/ 658850 w 685800"/>
                <a:gd name="T55" fmla="*/ 476363 h 685800"/>
                <a:gd name="T56" fmla="*/ 638979 w 685800"/>
                <a:gd name="T57" fmla="*/ 515958 h 685800"/>
                <a:gd name="T58" fmla="*/ 614345 w 685800"/>
                <a:gd name="T59" fmla="*/ 552426 h 685800"/>
                <a:gd name="T60" fmla="*/ 585358 w 685800"/>
                <a:gd name="T61" fmla="*/ 585358 h 685800"/>
                <a:gd name="T62" fmla="*/ 552426 w 685800"/>
                <a:gd name="T63" fmla="*/ 614345 h 685800"/>
                <a:gd name="T64" fmla="*/ 515958 w 685800"/>
                <a:gd name="T65" fmla="*/ 638979 h 685800"/>
                <a:gd name="T66" fmla="*/ 476363 w 685800"/>
                <a:gd name="T67" fmla="*/ 658850 h 685800"/>
                <a:gd name="T68" fmla="*/ 434048 w 685800"/>
                <a:gd name="T69" fmla="*/ 673549 h 685800"/>
                <a:gd name="T70" fmla="*/ 389424 w 685800"/>
                <a:gd name="T71" fmla="*/ 682669 h 685800"/>
                <a:gd name="T72" fmla="*/ 342900 w 685800"/>
                <a:gd name="T73" fmla="*/ 685800 h 685800"/>
                <a:gd name="T74" fmla="*/ 296375 w 685800"/>
                <a:gd name="T75" fmla="*/ 682669 h 685800"/>
                <a:gd name="T76" fmla="*/ 251751 w 685800"/>
                <a:gd name="T77" fmla="*/ 673549 h 685800"/>
                <a:gd name="T78" fmla="*/ 209436 w 685800"/>
                <a:gd name="T79" fmla="*/ 658850 h 685800"/>
                <a:gd name="T80" fmla="*/ 169841 w 685800"/>
                <a:gd name="T81" fmla="*/ 638979 h 685800"/>
                <a:gd name="T82" fmla="*/ 133373 w 685800"/>
                <a:gd name="T83" fmla="*/ 614345 h 685800"/>
                <a:gd name="T84" fmla="*/ 100441 w 685800"/>
                <a:gd name="T85" fmla="*/ 585358 h 685800"/>
                <a:gd name="T86" fmla="*/ 71454 w 685800"/>
                <a:gd name="T87" fmla="*/ 552426 h 685800"/>
                <a:gd name="T88" fmla="*/ 46820 w 685800"/>
                <a:gd name="T89" fmla="*/ 515958 h 685800"/>
                <a:gd name="T90" fmla="*/ 26949 w 685800"/>
                <a:gd name="T91" fmla="*/ 476363 h 685800"/>
                <a:gd name="T92" fmla="*/ 12250 w 685800"/>
                <a:gd name="T93" fmla="*/ 434048 h 685800"/>
                <a:gd name="T94" fmla="*/ 3130 w 685800"/>
                <a:gd name="T95" fmla="*/ 389424 h 685800"/>
                <a:gd name="T96" fmla="*/ 0 w 685800"/>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900"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800"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900"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2" name="object 10">
            <a:extLst>
              <a:ext uri="{FF2B5EF4-FFF2-40B4-BE49-F238E27FC236}">
                <a16:creationId xmlns:a16="http://schemas.microsoft.com/office/drawing/2014/main" id="{CA9BF253-6DBA-41B9-A62C-7D6A6B786299}"/>
              </a:ext>
            </a:extLst>
          </p:cNvPr>
          <p:cNvGrpSpPr>
            <a:grpSpLocks/>
          </p:cNvGrpSpPr>
          <p:nvPr/>
        </p:nvGrpSpPr>
        <p:grpSpPr bwMode="auto">
          <a:xfrm>
            <a:off x="5661025" y="1504950"/>
            <a:ext cx="869950" cy="868363"/>
            <a:chOff x="5661659" y="1504188"/>
            <a:chExt cx="868680" cy="868680"/>
          </a:xfrm>
        </p:grpSpPr>
        <p:sp>
          <p:nvSpPr>
            <p:cNvPr id="36905" name="object 11">
              <a:extLst>
                <a:ext uri="{FF2B5EF4-FFF2-40B4-BE49-F238E27FC236}">
                  <a16:creationId xmlns:a16="http://schemas.microsoft.com/office/drawing/2014/main" id="{A0630819-AC69-4864-B50C-0C418BBC5CCB}"/>
                </a:ext>
              </a:extLst>
            </p:cNvPr>
            <p:cNvSpPr>
              <a:spLocks/>
            </p:cNvSpPr>
            <p:nvPr/>
          </p:nvSpPr>
          <p:spPr bwMode="auto">
            <a:xfrm>
              <a:off x="5661660" y="1504187"/>
              <a:ext cx="868680" cy="868680"/>
            </a:xfrm>
            <a:custGeom>
              <a:avLst/>
              <a:gdLst>
                <a:gd name="T0" fmla="*/ 868680 w 868679"/>
                <a:gd name="T1" fmla="*/ 434340 h 868680"/>
                <a:gd name="T2" fmla="*/ 866127 w 868679"/>
                <a:gd name="T3" fmla="*/ 387019 h 868680"/>
                <a:gd name="T4" fmla="*/ 858659 w 868679"/>
                <a:gd name="T5" fmla="*/ 341160 h 868680"/>
                <a:gd name="T6" fmla="*/ 846531 w 868679"/>
                <a:gd name="T7" fmla="*/ 297053 h 868680"/>
                <a:gd name="T8" fmla="*/ 830021 w 868679"/>
                <a:gd name="T9" fmla="*/ 254952 h 868680"/>
                <a:gd name="T10" fmla="*/ 809383 w 868679"/>
                <a:gd name="T11" fmla="*/ 215112 h 868680"/>
                <a:gd name="T12" fmla="*/ 784872 w 868679"/>
                <a:gd name="T13" fmla="*/ 177825 h 868680"/>
                <a:gd name="T14" fmla="*/ 756780 w 868679"/>
                <a:gd name="T15" fmla="*/ 143332 h 868680"/>
                <a:gd name="T16" fmla="*/ 725347 w 868679"/>
                <a:gd name="T17" fmla="*/ 111899 h 868680"/>
                <a:gd name="T18" fmla="*/ 690854 w 868679"/>
                <a:gd name="T19" fmla="*/ 83807 h 868680"/>
                <a:gd name="T20" fmla="*/ 653567 w 868679"/>
                <a:gd name="T21" fmla="*/ 59296 h 868680"/>
                <a:gd name="T22" fmla="*/ 613727 w 868679"/>
                <a:gd name="T23" fmla="*/ 38658 h 868680"/>
                <a:gd name="T24" fmla="*/ 571627 w 868679"/>
                <a:gd name="T25" fmla="*/ 22148 h 868680"/>
                <a:gd name="T26" fmla="*/ 527519 w 868679"/>
                <a:gd name="T27" fmla="*/ 10020 h 868680"/>
                <a:gd name="T28" fmla="*/ 481660 w 868679"/>
                <a:gd name="T29" fmla="*/ 2552 h 868680"/>
                <a:gd name="T30" fmla="*/ 434340 w 868679"/>
                <a:gd name="T31" fmla="*/ 0 h 868680"/>
                <a:gd name="T32" fmla="*/ 387007 w 868679"/>
                <a:gd name="T33" fmla="*/ 2552 h 868680"/>
                <a:gd name="T34" fmla="*/ 341147 w 868679"/>
                <a:gd name="T35" fmla="*/ 10020 h 868680"/>
                <a:gd name="T36" fmla="*/ 297040 w 868679"/>
                <a:gd name="T37" fmla="*/ 22148 h 868680"/>
                <a:gd name="T38" fmla="*/ 254939 w 868679"/>
                <a:gd name="T39" fmla="*/ 38658 h 868680"/>
                <a:gd name="T40" fmla="*/ 215099 w 868679"/>
                <a:gd name="T41" fmla="*/ 59296 h 868680"/>
                <a:gd name="T42" fmla="*/ 177812 w 868679"/>
                <a:gd name="T43" fmla="*/ 83807 h 868680"/>
                <a:gd name="T44" fmla="*/ 143319 w 868679"/>
                <a:gd name="T45" fmla="*/ 111899 h 868680"/>
                <a:gd name="T46" fmla="*/ 111887 w 868679"/>
                <a:gd name="T47" fmla="*/ 143332 h 868680"/>
                <a:gd name="T48" fmla="*/ 83794 w 868679"/>
                <a:gd name="T49" fmla="*/ 177825 h 868680"/>
                <a:gd name="T50" fmla="*/ 59283 w 868679"/>
                <a:gd name="T51" fmla="*/ 215112 h 868680"/>
                <a:gd name="T52" fmla="*/ 38646 w 868679"/>
                <a:gd name="T53" fmla="*/ 254952 h 868680"/>
                <a:gd name="T54" fmla="*/ 22136 w 868679"/>
                <a:gd name="T55" fmla="*/ 297053 h 868680"/>
                <a:gd name="T56" fmla="*/ 10007 w 868679"/>
                <a:gd name="T57" fmla="*/ 341160 h 868680"/>
                <a:gd name="T58" fmla="*/ 2540 w 868679"/>
                <a:gd name="T59" fmla="*/ 387019 h 868680"/>
                <a:gd name="T60" fmla="*/ 0 w 868679"/>
                <a:gd name="T61" fmla="*/ 434340 h 868680"/>
                <a:gd name="T62" fmla="*/ 2540 w 868679"/>
                <a:gd name="T63" fmla="*/ 481672 h 868680"/>
                <a:gd name="T64" fmla="*/ 10007 w 868679"/>
                <a:gd name="T65" fmla="*/ 527532 h 868680"/>
                <a:gd name="T66" fmla="*/ 22136 w 868679"/>
                <a:gd name="T67" fmla="*/ 571639 h 868680"/>
                <a:gd name="T68" fmla="*/ 38646 w 868679"/>
                <a:gd name="T69" fmla="*/ 613740 h 868680"/>
                <a:gd name="T70" fmla="*/ 59283 w 868679"/>
                <a:gd name="T71" fmla="*/ 653580 h 868680"/>
                <a:gd name="T72" fmla="*/ 83794 w 868679"/>
                <a:gd name="T73" fmla="*/ 690867 h 868680"/>
                <a:gd name="T74" fmla="*/ 111887 w 868679"/>
                <a:gd name="T75" fmla="*/ 725360 h 868680"/>
                <a:gd name="T76" fmla="*/ 143319 w 868679"/>
                <a:gd name="T77" fmla="*/ 756793 h 868680"/>
                <a:gd name="T78" fmla="*/ 177812 w 868679"/>
                <a:gd name="T79" fmla="*/ 784885 h 868680"/>
                <a:gd name="T80" fmla="*/ 215099 w 868679"/>
                <a:gd name="T81" fmla="*/ 809396 h 868680"/>
                <a:gd name="T82" fmla="*/ 254939 w 868679"/>
                <a:gd name="T83" fmla="*/ 830033 h 868680"/>
                <a:gd name="T84" fmla="*/ 297040 w 868679"/>
                <a:gd name="T85" fmla="*/ 846543 h 868680"/>
                <a:gd name="T86" fmla="*/ 341147 w 868679"/>
                <a:gd name="T87" fmla="*/ 858672 h 868680"/>
                <a:gd name="T88" fmla="*/ 387007 w 868679"/>
                <a:gd name="T89" fmla="*/ 866140 h 868680"/>
                <a:gd name="T90" fmla="*/ 434340 w 868679"/>
                <a:gd name="T91" fmla="*/ 868680 h 868680"/>
                <a:gd name="T92" fmla="*/ 481660 w 868679"/>
                <a:gd name="T93" fmla="*/ 866140 h 868680"/>
                <a:gd name="T94" fmla="*/ 527519 w 868679"/>
                <a:gd name="T95" fmla="*/ 858672 h 868680"/>
                <a:gd name="T96" fmla="*/ 571627 w 868679"/>
                <a:gd name="T97" fmla="*/ 846543 h 868680"/>
                <a:gd name="T98" fmla="*/ 613727 w 868679"/>
                <a:gd name="T99" fmla="*/ 830033 h 868680"/>
                <a:gd name="T100" fmla="*/ 653567 w 868679"/>
                <a:gd name="T101" fmla="*/ 809396 h 868680"/>
                <a:gd name="T102" fmla="*/ 690854 w 868679"/>
                <a:gd name="T103" fmla="*/ 784885 h 868680"/>
                <a:gd name="T104" fmla="*/ 725347 w 868679"/>
                <a:gd name="T105" fmla="*/ 756793 h 868680"/>
                <a:gd name="T106" fmla="*/ 756780 w 868679"/>
                <a:gd name="T107" fmla="*/ 725360 h 868680"/>
                <a:gd name="T108" fmla="*/ 784872 w 868679"/>
                <a:gd name="T109" fmla="*/ 690867 h 868680"/>
                <a:gd name="T110" fmla="*/ 809383 w 868679"/>
                <a:gd name="T111" fmla="*/ 653580 h 868680"/>
                <a:gd name="T112" fmla="*/ 830021 w 868679"/>
                <a:gd name="T113" fmla="*/ 613740 h 868680"/>
                <a:gd name="T114" fmla="*/ 846531 w 868679"/>
                <a:gd name="T115" fmla="*/ 571639 h 868680"/>
                <a:gd name="T116" fmla="*/ 858659 w 868679"/>
                <a:gd name="T117" fmla="*/ 527532 h 868680"/>
                <a:gd name="T118" fmla="*/ 866127 w 868679"/>
                <a:gd name="T119" fmla="*/ 481672 h 868680"/>
                <a:gd name="T120" fmla="*/ 868680 w 868679"/>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679" h="868680">
                  <a:moveTo>
                    <a:pt x="868680" y="434340"/>
                  </a:moveTo>
                  <a:lnTo>
                    <a:pt x="866127" y="387019"/>
                  </a:lnTo>
                  <a:lnTo>
                    <a:pt x="858659" y="341160"/>
                  </a:lnTo>
                  <a:lnTo>
                    <a:pt x="846531" y="297053"/>
                  </a:lnTo>
                  <a:lnTo>
                    <a:pt x="830021" y="254952"/>
                  </a:lnTo>
                  <a:lnTo>
                    <a:pt x="809383" y="215112"/>
                  </a:lnTo>
                  <a:lnTo>
                    <a:pt x="784872" y="177825"/>
                  </a:lnTo>
                  <a:lnTo>
                    <a:pt x="756780" y="143332"/>
                  </a:lnTo>
                  <a:lnTo>
                    <a:pt x="725347" y="111899"/>
                  </a:lnTo>
                  <a:lnTo>
                    <a:pt x="690854" y="83807"/>
                  </a:lnTo>
                  <a:lnTo>
                    <a:pt x="653567" y="59296"/>
                  </a:lnTo>
                  <a:lnTo>
                    <a:pt x="613727" y="38658"/>
                  </a:lnTo>
                  <a:lnTo>
                    <a:pt x="571627" y="22148"/>
                  </a:lnTo>
                  <a:lnTo>
                    <a:pt x="527519" y="10020"/>
                  </a:lnTo>
                  <a:lnTo>
                    <a:pt x="481660" y="2552"/>
                  </a:lnTo>
                  <a:lnTo>
                    <a:pt x="434340" y="0"/>
                  </a:lnTo>
                  <a:lnTo>
                    <a:pt x="387007" y="2552"/>
                  </a:lnTo>
                  <a:lnTo>
                    <a:pt x="341147" y="10020"/>
                  </a:lnTo>
                  <a:lnTo>
                    <a:pt x="297040" y="22148"/>
                  </a:lnTo>
                  <a:lnTo>
                    <a:pt x="254939" y="38658"/>
                  </a:lnTo>
                  <a:lnTo>
                    <a:pt x="215099" y="59296"/>
                  </a:lnTo>
                  <a:lnTo>
                    <a:pt x="177812" y="83807"/>
                  </a:lnTo>
                  <a:lnTo>
                    <a:pt x="143319" y="111899"/>
                  </a:lnTo>
                  <a:lnTo>
                    <a:pt x="111887" y="143332"/>
                  </a:lnTo>
                  <a:lnTo>
                    <a:pt x="83794" y="177825"/>
                  </a:lnTo>
                  <a:lnTo>
                    <a:pt x="59283" y="215112"/>
                  </a:lnTo>
                  <a:lnTo>
                    <a:pt x="38646" y="254952"/>
                  </a:lnTo>
                  <a:lnTo>
                    <a:pt x="22136" y="297053"/>
                  </a:lnTo>
                  <a:lnTo>
                    <a:pt x="10007" y="341160"/>
                  </a:lnTo>
                  <a:lnTo>
                    <a:pt x="2540" y="387019"/>
                  </a:lnTo>
                  <a:lnTo>
                    <a:pt x="0" y="434340"/>
                  </a:lnTo>
                  <a:lnTo>
                    <a:pt x="2540" y="481672"/>
                  </a:lnTo>
                  <a:lnTo>
                    <a:pt x="10007" y="527532"/>
                  </a:lnTo>
                  <a:lnTo>
                    <a:pt x="22136" y="571639"/>
                  </a:lnTo>
                  <a:lnTo>
                    <a:pt x="38646" y="613740"/>
                  </a:lnTo>
                  <a:lnTo>
                    <a:pt x="59283" y="653580"/>
                  </a:lnTo>
                  <a:lnTo>
                    <a:pt x="83794" y="690867"/>
                  </a:lnTo>
                  <a:lnTo>
                    <a:pt x="111887" y="725360"/>
                  </a:lnTo>
                  <a:lnTo>
                    <a:pt x="143319" y="756793"/>
                  </a:lnTo>
                  <a:lnTo>
                    <a:pt x="177812" y="784885"/>
                  </a:lnTo>
                  <a:lnTo>
                    <a:pt x="215099" y="809396"/>
                  </a:lnTo>
                  <a:lnTo>
                    <a:pt x="254939" y="830033"/>
                  </a:lnTo>
                  <a:lnTo>
                    <a:pt x="297040" y="846543"/>
                  </a:lnTo>
                  <a:lnTo>
                    <a:pt x="341147" y="858672"/>
                  </a:lnTo>
                  <a:lnTo>
                    <a:pt x="387007" y="866140"/>
                  </a:lnTo>
                  <a:lnTo>
                    <a:pt x="434340" y="868680"/>
                  </a:lnTo>
                  <a:lnTo>
                    <a:pt x="481660" y="866140"/>
                  </a:lnTo>
                  <a:lnTo>
                    <a:pt x="527519" y="858672"/>
                  </a:lnTo>
                  <a:lnTo>
                    <a:pt x="571627" y="846543"/>
                  </a:lnTo>
                  <a:lnTo>
                    <a:pt x="613727" y="830033"/>
                  </a:lnTo>
                  <a:lnTo>
                    <a:pt x="653567" y="809396"/>
                  </a:lnTo>
                  <a:lnTo>
                    <a:pt x="690854" y="784885"/>
                  </a:lnTo>
                  <a:lnTo>
                    <a:pt x="725347" y="756793"/>
                  </a:lnTo>
                  <a:lnTo>
                    <a:pt x="756780" y="725360"/>
                  </a:lnTo>
                  <a:lnTo>
                    <a:pt x="784872" y="690867"/>
                  </a:lnTo>
                  <a:lnTo>
                    <a:pt x="809383" y="653580"/>
                  </a:lnTo>
                  <a:lnTo>
                    <a:pt x="830021" y="613740"/>
                  </a:lnTo>
                  <a:lnTo>
                    <a:pt x="846531" y="571639"/>
                  </a:lnTo>
                  <a:lnTo>
                    <a:pt x="858659" y="527532"/>
                  </a:lnTo>
                  <a:lnTo>
                    <a:pt x="866127" y="481672"/>
                  </a:lnTo>
                  <a:lnTo>
                    <a:pt x="868680"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906" name="object 12">
              <a:extLst>
                <a:ext uri="{FF2B5EF4-FFF2-40B4-BE49-F238E27FC236}">
                  <a16:creationId xmlns:a16="http://schemas.microsoft.com/office/drawing/2014/main" id="{7ABBB79E-CD08-481C-A9D6-295EF531CC81}"/>
                </a:ext>
              </a:extLst>
            </p:cNvPr>
            <p:cNvSpPr>
              <a:spLocks/>
            </p:cNvSpPr>
            <p:nvPr/>
          </p:nvSpPr>
          <p:spPr bwMode="auto">
            <a:xfrm>
              <a:off x="5753099" y="1595628"/>
              <a:ext cx="685800" cy="685800"/>
            </a:xfrm>
            <a:custGeom>
              <a:avLst/>
              <a:gdLst>
                <a:gd name="T0" fmla="*/ 0 w 685800"/>
                <a:gd name="T1" fmla="*/ 342900 h 685800"/>
                <a:gd name="T2" fmla="*/ 3130 w 685800"/>
                <a:gd name="T3" fmla="*/ 296375 h 685800"/>
                <a:gd name="T4" fmla="*/ 12250 w 685800"/>
                <a:gd name="T5" fmla="*/ 251751 h 685800"/>
                <a:gd name="T6" fmla="*/ 26949 w 685800"/>
                <a:gd name="T7" fmla="*/ 209436 h 685800"/>
                <a:gd name="T8" fmla="*/ 46820 w 685800"/>
                <a:gd name="T9" fmla="*/ 169841 h 685800"/>
                <a:gd name="T10" fmla="*/ 71454 w 685800"/>
                <a:gd name="T11" fmla="*/ 133373 h 685800"/>
                <a:gd name="T12" fmla="*/ 100441 w 685800"/>
                <a:gd name="T13" fmla="*/ 100441 h 685800"/>
                <a:gd name="T14" fmla="*/ 133373 w 685800"/>
                <a:gd name="T15" fmla="*/ 71454 h 685800"/>
                <a:gd name="T16" fmla="*/ 169841 w 685800"/>
                <a:gd name="T17" fmla="*/ 46820 h 685800"/>
                <a:gd name="T18" fmla="*/ 209436 w 685800"/>
                <a:gd name="T19" fmla="*/ 26949 h 685800"/>
                <a:gd name="T20" fmla="*/ 251751 w 685800"/>
                <a:gd name="T21" fmla="*/ 12250 h 685800"/>
                <a:gd name="T22" fmla="*/ 296375 w 685800"/>
                <a:gd name="T23" fmla="*/ 3130 h 685800"/>
                <a:gd name="T24" fmla="*/ 342900 w 685800"/>
                <a:gd name="T25" fmla="*/ 0 h 685800"/>
                <a:gd name="T26" fmla="*/ 389424 w 685800"/>
                <a:gd name="T27" fmla="*/ 3130 h 685800"/>
                <a:gd name="T28" fmla="*/ 434048 w 685800"/>
                <a:gd name="T29" fmla="*/ 12250 h 685800"/>
                <a:gd name="T30" fmla="*/ 476363 w 685800"/>
                <a:gd name="T31" fmla="*/ 26949 h 685800"/>
                <a:gd name="T32" fmla="*/ 515958 w 685800"/>
                <a:gd name="T33" fmla="*/ 46820 h 685800"/>
                <a:gd name="T34" fmla="*/ 552426 w 685800"/>
                <a:gd name="T35" fmla="*/ 71454 h 685800"/>
                <a:gd name="T36" fmla="*/ 585358 w 685800"/>
                <a:gd name="T37" fmla="*/ 100441 h 685800"/>
                <a:gd name="T38" fmla="*/ 614345 w 685800"/>
                <a:gd name="T39" fmla="*/ 133373 h 685800"/>
                <a:gd name="T40" fmla="*/ 638979 w 685800"/>
                <a:gd name="T41" fmla="*/ 169841 h 685800"/>
                <a:gd name="T42" fmla="*/ 658850 w 685800"/>
                <a:gd name="T43" fmla="*/ 209436 h 685800"/>
                <a:gd name="T44" fmla="*/ 673549 w 685800"/>
                <a:gd name="T45" fmla="*/ 251751 h 685800"/>
                <a:gd name="T46" fmla="*/ 682669 w 685800"/>
                <a:gd name="T47" fmla="*/ 296375 h 685800"/>
                <a:gd name="T48" fmla="*/ 685800 w 685800"/>
                <a:gd name="T49" fmla="*/ 342900 h 685800"/>
                <a:gd name="T50" fmla="*/ 682669 w 685800"/>
                <a:gd name="T51" fmla="*/ 389424 h 685800"/>
                <a:gd name="T52" fmla="*/ 673549 w 685800"/>
                <a:gd name="T53" fmla="*/ 434048 h 685800"/>
                <a:gd name="T54" fmla="*/ 658850 w 685800"/>
                <a:gd name="T55" fmla="*/ 476363 h 685800"/>
                <a:gd name="T56" fmla="*/ 638979 w 685800"/>
                <a:gd name="T57" fmla="*/ 515958 h 685800"/>
                <a:gd name="T58" fmla="*/ 614345 w 685800"/>
                <a:gd name="T59" fmla="*/ 552426 h 685800"/>
                <a:gd name="T60" fmla="*/ 585358 w 685800"/>
                <a:gd name="T61" fmla="*/ 585358 h 685800"/>
                <a:gd name="T62" fmla="*/ 552426 w 685800"/>
                <a:gd name="T63" fmla="*/ 614345 h 685800"/>
                <a:gd name="T64" fmla="*/ 515958 w 685800"/>
                <a:gd name="T65" fmla="*/ 638979 h 685800"/>
                <a:gd name="T66" fmla="*/ 476363 w 685800"/>
                <a:gd name="T67" fmla="*/ 658850 h 685800"/>
                <a:gd name="T68" fmla="*/ 434048 w 685800"/>
                <a:gd name="T69" fmla="*/ 673549 h 685800"/>
                <a:gd name="T70" fmla="*/ 389424 w 685800"/>
                <a:gd name="T71" fmla="*/ 682669 h 685800"/>
                <a:gd name="T72" fmla="*/ 342900 w 685800"/>
                <a:gd name="T73" fmla="*/ 685800 h 685800"/>
                <a:gd name="T74" fmla="*/ 296375 w 685800"/>
                <a:gd name="T75" fmla="*/ 682669 h 685800"/>
                <a:gd name="T76" fmla="*/ 251751 w 685800"/>
                <a:gd name="T77" fmla="*/ 673549 h 685800"/>
                <a:gd name="T78" fmla="*/ 209436 w 685800"/>
                <a:gd name="T79" fmla="*/ 658850 h 685800"/>
                <a:gd name="T80" fmla="*/ 169841 w 685800"/>
                <a:gd name="T81" fmla="*/ 638979 h 685800"/>
                <a:gd name="T82" fmla="*/ 133373 w 685800"/>
                <a:gd name="T83" fmla="*/ 614345 h 685800"/>
                <a:gd name="T84" fmla="*/ 100441 w 685800"/>
                <a:gd name="T85" fmla="*/ 585358 h 685800"/>
                <a:gd name="T86" fmla="*/ 71454 w 685800"/>
                <a:gd name="T87" fmla="*/ 552426 h 685800"/>
                <a:gd name="T88" fmla="*/ 46820 w 685800"/>
                <a:gd name="T89" fmla="*/ 515958 h 685800"/>
                <a:gd name="T90" fmla="*/ 26949 w 685800"/>
                <a:gd name="T91" fmla="*/ 476363 h 685800"/>
                <a:gd name="T92" fmla="*/ 12250 w 685800"/>
                <a:gd name="T93" fmla="*/ 434048 h 685800"/>
                <a:gd name="T94" fmla="*/ 3130 w 685800"/>
                <a:gd name="T95" fmla="*/ 389424 h 685800"/>
                <a:gd name="T96" fmla="*/ 0 w 685800"/>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5800" h="685800">
                  <a:moveTo>
                    <a:pt x="0" y="342900"/>
                  </a:moveTo>
                  <a:lnTo>
                    <a:pt x="3130" y="296375"/>
                  </a:lnTo>
                  <a:lnTo>
                    <a:pt x="12250" y="251751"/>
                  </a:lnTo>
                  <a:lnTo>
                    <a:pt x="26949" y="209436"/>
                  </a:lnTo>
                  <a:lnTo>
                    <a:pt x="46820" y="169841"/>
                  </a:lnTo>
                  <a:lnTo>
                    <a:pt x="71454" y="133373"/>
                  </a:lnTo>
                  <a:lnTo>
                    <a:pt x="100441" y="100441"/>
                  </a:lnTo>
                  <a:lnTo>
                    <a:pt x="133373" y="71454"/>
                  </a:lnTo>
                  <a:lnTo>
                    <a:pt x="169841" y="46820"/>
                  </a:lnTo>
                  <a:lnTo>
                    <a:pt x="209436" y="26949"/>
                  </a:lnTo>
                  <a:lnTo>
                    <a:pt x="251751" y="12250"/>
                  </a:lnTo>
                  <a:lnTo>
                    <a:pt x="296375" y="3130"/>
                  </a:lnTo>
                  <a:lnTo>
                    <a:pt x="342900" y="0"/>
                  </a:lnTo>
                  <a:lnTo>
                    <a:pt x="389424" y="3130"/>
                  </a:lnTo>
                  <a:lnTo>
                    <a:pt x="434048" y="12250"/>
                  </a:lnTo>
                  <a:lnTo>
                    <a:pt x="476363" y="26949"/>
                  </a:lnTo>
                  <a:lnTo>
                    <a:pt x="515958" y="46820"/>
                  </a:lnTo>
                  <a:lnTo>
                    <a:pt x="552426" y="71454"/>
                  </a:lnTo>
                  <a:lnTo>
                    <a:pt x="585358" y="100441"/>
                  </a:lnTo>
                  <a:lnTo>
                    <a:pt x="614345" y="133373"/>
                  </a:lnTo>
                  <a:lnTo>
                    <a:pt x="638979" y="169841"/>
                  </a:lnTo>
                  <a:lnTo>
                    <a:pt x="658850" y="209436"/>
                  </a:lnTo>
                  <a:lnTo>
                    <a:pt x="673549" y="251751"/>
                  </a:lnTo>
                  <a:lnTo>
                    <a:pt x="682669" y="296375"/>
                  </a:lnTo>
                  <a:lnTo>
                    <a:pt x="685800" y="342900"/>
                  </a:lnTo>
                  <a:lnTo>
                    <a:pt x="682669" y="389424"/>
                  </a:lnTo>
                  <a:lnTo>
                    <a:pt x="673549" y="434048"/>
                  </a:lnTo>
                  <a:lnTo>
                    <a:pt x="658850" y="476363"/>
                  </a:lnTo>
                  <a:lnTo>
                    <a:pt x="638979" y="515958"/>
                  </a:lnTo>
                  <a:lnTo>
                    <a:pt x="614345" y="552426"/>
                  </a:lnTo>
                  <a:lnTo>
                    <a:pt x="585358" y="585358"/>
                  </a:lnTo>
                  <a:lnTo>
                    <a:pt x="552426" y="614345"/>
                  </a:lnTo>
                  <a:lnTo>
                    <a:pt x="515958" y="638979"/>
                  </a:lnTo>
                  <a:lnTo>
                    <a:pt x="476363" y="658850"/>
                  </a:lnTo>
                  <a:lnTo>
                    <a:pt x="434048" y="673549"/>
                  </a:lnTo>
                  <a:lnTo>
                    <a:pt x="389424" y="682669"/>
                  </a:lnTo>
                  <a:lnTo>
                    <a:pt x="342900" y="685800"/>
                  </a:lnTo>
                  <a:lnTo>
                    <a:pt x="296375" y="682669"/>
                  </a:lnTo>
                  <a:lnTo>
                    <a:pt x="251751" y="673549"/>
                  </a:lnTo>
                  <a:lnTo>
                    <a:pt x="209436" y="658850"/>
                  </a:lnTo>
                  <a:lnTo>
                    <a:pt x="169841" y="638979"/>
                  </a:lnTo>
                  <a:lnTo>
                    <a:pt x="133373" y="614345"/>
                  </a:lnTo>
                  <a:lnTo>
                    <a:pt x="100441" y="585358"/>
                  </a:lnTo>
                  <a:lnTo>
                    <a:pt x="71454" y="552426"/>
                  </a:lnTo>
                  <a:lnTo>
                    <a:pt x="46820" y="515958"/>
                  </a:lnTo>
                  <a:lnTo>
                    <a:pt x="26949" y="476363"/>
                  </a:lnTo>
                  <a:lnTo>
                    <a:pt x="12250" y="434048"/>
                  </a:lnTo>
                  <a:lnTo>
                    <a:pt x="3130" y="389424"/>
                  </a:lnTo>
                  <a:lnTo>
                    <a:pt x="0" y="342900"/>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3" name="object 13">
            <a:extLst>
              <a:ext uri="{FF2B5EF4-FFF2-40B4-BE49-F238E27FC236}">
                <a16:creationId xmlns:a16="http://schemas.microsoft.com/office/drawing/2014/main" id="{2E21B5F1-9E3D-4F64-8485-7CB952AB5DEC}"/>
              </a:ext>
            </a:extLst>
          </p:cNvPr>
          <p:cNvGrpSpPr>
            <a:grpSpLocks/>
          </p:cNvGrpSpPr>
          <p:nvPr/>
        </p:nvGrpSpPr>
        <p:grpSpPr bwMode="auto">
          <a:xfrm>
            <a:off x="9766300" y="1504950"/>
            <a:ext cx="869950" cy="868363"/>
            <a:chOff x="9765792" y="1504188"/>
            <a:chExt cx="870585" cy="868680"/>
          </a:xfrm>
        </p:grpSpPr>
        <p:sp>
          <p:nvSpPr>
            <p:cNvPr id="36903" name="object 14">
              <a:extLst>
                <a:ext uri="{FF2B5EF4-FFF2-40B4-BE49-F238E27FC236}">
                  <a16:creationId xmlns:a16="http://schemas.microsoft.com/office/drawing/2014/main" id="{C738D4A7-7B2D-4A2E-95C2-EE458C69D2C5}"/>
                </a:ext>
              </a:extLst>
            </p:cNvPr>
            <p:cNvSpPr>
              <a:spLocks/>
            </p:cNvSpPr>
            <p:nvPr/>
          </p:nvSpPr>
          <p:spPr bwMode="auto">
            <a:xfrm>
              <a:off x="9765792" y="1504187"/>
              <a:ext cx="870585" cy="868680"/>
            </a:xfrm>
            <a:custGeom>
              <a:avLst/>
              <a:gdLst>
                <a:gd name="T0" fmla="*/ 870204 w 870584"/>
                <a:gd name="T1" fmla="*/ 434340 h 868680"/>
                <a:gd name="T2" fmla="*/ 867638 w 870584"/>
                <a:gd name="T3" fmla="*/ 387019 h 868680"/>
                <a:gd name="T4" fmla="*/ 860158 w 870584"/>
                <a:gd name="T5" fmla="*/ 341160 h 868680"/>
                <a:gd name="T6" fmla="*/ 848017 w 870584"/>
                <a:gd name="T7" fmla="*/ 297053 h 868680"/>
                <a:gd name="T8" fmla="*/ 831469 w 870584"/>
                <a:gd name="T9" fmla="*/ 254952 h 868680"/>
                <a:gd name="T10" fmla="*/ 810793 w 870584"/>
                <a:gd name="T11" fmla="*/ 215112 h 868680"/>
                <a:gd name="T12" fmla="*/ 786244 w 870584"/>
                <a:gd name="T13" fmla="*/ 177825 h 868680"/>
                <a:gd name="T14" fmla="*/ 758101 w 870584"/>
                <a:gd name="T15" fmla="*/ 143332 h 868680"/>
                <a:gd name="T16" fmla="*/ 726605 w 870584"/>
                <a:gd name="T17" fmla="*/ 111899 h 868680"/>
                <a:gd name="T18" fmla="*/ 692048 w 870584"/>
                <a:gd name="T19" fmla="*/ 83807 h 868680"/>
                <a:gd name="T20" fmla="*/ 654697 w 870584"/>
                <a:gd name="T21" fmla="*/ 59296 h 868680"/>
                <a:gd name="T22" fmla="*/ 614794 w 870584"/>
                <a:gd name="T23" fmla="*/ 38658 h 868680"/>
                <a:gd name="T24" fmla="*/ 572617 w 870584"/>
                <a:gd name="T25" fmla="*/ 22148 h 868680"/>
                <a:gd name="T26" fmla="*/ 528434 w 870584"/>
                <a:gd name="T27" fmla="*/ 10020 h 868680"/>
                <a:gd name="T28" fmla="*/ 482498 w 870584"/>
                <a:gd name="T29" fmla="*/ 2552 h 868680"/>
                <a:gd name="T30" fmla="*/ 435102 w 870584"/>
                <a:gd name="T31" fmla="*/ 0 h 868680"/>
                <a:gd name="T32" fmla="*/ 387692 w 870584"/>
                <a:gd name="T33" fmla="*/ 2552 h 868680"/>
                <a:gd name="T34" fmla="*/ 341757 w 870584"/>
                <a:gd name="T35" fmla="*/ 10020 h 868680"/>
                <a:gd name="T36" fmla="*/ 297573 w 870584"/>
                <a:gd name="T37" fmla="*/ 22148 h 868680"/>
                <a:gd name="T38" fmla="*/ 255397 w 870584"/>
                <a:gd name="T39" fmla="*/ 38658 h 868680"/>
                <a:gd name="T40" fmla="*/ 215493 w 870584"/>
                <a:gd name="T41" fmla="*/ 59296 h 868680"/>
                <a:gd name="T42" fmla="*/ 178142 w 870584"/>
                <a:gd name="T43" fmla="*/ 83807 h 868680"/>
                <a:gd name="T44" fmla="*/ 143586 w 870584"/>
                <a:gd name="T45" fmla="*/ 111899 h 868680"/>
                <a:gd name="T46" fmla="*/ 112090 w 870584"/>
                <a:gd name="T47" fmla="*/ 143332 h 868680"/>
                <a:gd name="T48" fmla="*/ 83947 w 870584"/>
                <a:gd name="T49" fmla="*/ 177825 h 868680"/>
                <a:gd name="T50" fmla="*/ 59397 w 870584"/>
                <a:gd name="T51" fmla="*/ 215112 h 868680"/>
                <a:gd name="T52" fmla="*/ 38722 w 870584"/>
                <a:gd name="T53" fmla="*/ 254952 h 868680"/>
                <a:gd name="T54" fmla="*/ 22174 w 870584"/>
                <a:gd name="T55" fmla="*/ 297053 h 868680"/>
                <a:gd name="T56" fmla="*/ 10033 w 870584"/>
                <a:gd name="T57" fmla="*/ 341160 h 868680"/>
                <a:gd name="T58" fmla="*/ 2552 w 870584"/>
                <a:gd name="T59" fmla="*/ 387019 h 868680"/>
                <a:gd name="T60" fmla="*/ 0 w 870584"/>
                <a:gd name="T61" fmla="*/ 434340 h 868680"/>
                <a:gd name="T62" fmla="*/ 2552 w 870584"/>
                <a:gd name="T63" fmla="*/ 481672 h 868680"/>
                <a:gd name="T64" fmla="*/ 10033 w 870584"/>
                <a:gd name="T65" fmla="*/ 527532 h 868680"/>
                <a:gd name="T66" fmla="*/ 22174 w 870584"/>
                <a:gd name="T67" fmla="*/ 571639 h 868680"/>
                <a:gd name="T68" fmla="*/ 38722 w 870584"/>
                <a:gd name="T69" fmla="*/ 613740 h 868680"/>
                <a:gd name="T70" fmla="*/ 59397 w 870584"/>
                <a:gd name="T71" fmla="*/ 653580 h 868680"/>
                <a:gd name="T72" fmla="*/ 83947 w 870584"/>
                <a:gd name="T73" fmla="*/ 690867 h 868680"/>
                <a:gd name="T74" fmla="*/ 112090 w 870584"/>
                <a:gd name="T75" fmla="*/ 725360 h 868680"/>
                <a:gd name="T76" fmla="*/ 143586 w 870584"/>
                <a:gd name="T77" fmla="*/ 756793 h 868680"/>
                <a:gd name="T78" fmla="*/ 178142 w 870584"/>
                <a:gd name="T79" fmla="*/ 784885 h 868680"/>
                <a:gd name="T80" fmla="*/ 215493 w 870584"/>
                <a:gd name="T81" fmla="*/ 809396 h 868680"/>
                <a:gd name="T82" fmla="*/ 255397 w 870584"/>
                <a:gd name="T83" fmla="*/ 830033 h 868680"/>
                <a:gd name="T84" fmla="*/ 297573 w 870584"/>
                <a:gd name="T85" fmla="*/ 846543 h 868680"/>
                <a:gd name="T86" fmla="*/ 341757 w 870584"/>
                <a:gd name="T87" fmla="*/ 858672 h 868680"/>
                <a:gd name="T88" fmla="*/ 387692 w 870584"/>
                <a:gd name="T89" fmla="*/ 866140 h 868680"/>
                <a:gd name="T90" fmla="*/ 435102 w 870584"/>
                <a:gd name="T91" fmla="*/ 868680 h 868680"/>
                <a:gd name="T92" fmla="*/ 482498 w 870584"/>
                <a:gd name="T93" fmla="*/ 866140 h 868680"/>
                <a:gd name="T94" fmla="*/ 528434 w 870584"/>
                <a:gd name="T95" fmla="*/ 858672 h 868680"/>
                <a:gd name="T96" fmla="*/ 572617 w 870584"/>
                <a:gd name="T97" fmla="*/ 846543 h 868680"/>
                <a:gd name="T98" fmla="*/ 614794 w 870584"/>
                <a:gd name="T99" fmla="*/ 830033 h 868680"/>
                <a:gd name="T100" fmla="*/ 654697 w 870584"/>
                <a:gd name="T101" fmla="*/ 809396 h 868680"/>
                <a:gd name="T102" fmla="*/ 692048 w 870584"/>
                <a:gd name="T103" fmla="*/ 784885 h 868680"/>
                <a:gd name="T104" fmla="*/ 726605 w 870584"/>
                <a:gd name="T105" fmla="*/ 756793 h 868680"/>
                <a:gd name="T106" fmla="*/ 758101 w 870584"/>
                <a:gd name="T107" fmla="*/ 725360 h 868680"/>
                <a:gd name="T108" fmla="*/ 786244 w 870584"/>
                <a:gd name="T109" fmla="*/ 690867 h 868680"/>
                <a:gd name="T110" fmla="*/ 810793 w 870584"/>
                <a:gd name="T111" fmla="*/ 653580 h 868680"/>
                <a:gd name="T112" fmla="*/ 831469 w 870584"/>
                <a:gd name="T113" fmla="*/ 613740 h 868680"/>
                <a:gd name="T114" fmla="*/ 848017 w 870584"/>
                <a:gd name="T115" fmla="*/ 571639 h 868680"/>
                <a:gd name="T116" fmla="*/ 860158 w 870584"/>
                <a:gd name="T117" fmla="*/ 527532 h 868680"/>
                <a:gd name="T118" fmla="*/ 867638 w 870584"/>
                <a:gd name="T119" fmla="*/ 481672 h 868680"/>
                <a:gd name="T120" fmla="*/ 870204 w 870584"/>
                <a:gd name="T121" fmla="*/ 434340 h 868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4" h="868680">
                  <a:moveTo>
                    <a:pt x="870204" y="434340"/>
                  </a:moveTo>
                  <a:lnTo>
                    <a:pt x="867638" y="387019"/>
                  </a:lnTo>
                  <a:lnTo>
                    <a:pt x="860158" y="341160"/>
                  </a:lnTo>
                  <a:lnTo>
                    <a:pt x="848017" y="297053"/>
                  </a:lnTo>
                  <a:lnTo>
                    <a:pt x="831469" y="254952"/>
                  </a:lnTo>
                  <a:lnTo>
                    <a:pt x="810793" y="215112"/>
                  </a:lnTo>
                  <a:lnTo>
                    <a:pt x="786244" y="177825"/>
                  </a:lnTo>
                  <a:lnTo>
                    <a:pt x="758101" y="143332"/>
                  </a:lnTo>
                  <a:lnTo>
                    <a:pt x="726605" y="111899"/>
                  </a:lnTo>
                  <a:lnTo>
                    <a:pt x="692048" y="83807"/>
                  </a:lnTo>
                  <a:lnTo>
                    <a:pt x="654697" y="59296"/>
                  </a:lnTo>
                  <a:lnTo>
                    <a:pt x="614794" y="38658"/>
                  </a:lnTo>
                  <a:lnTo>
                    <a:pt x="572617" y="22148"/>
                  </a:lnTo>
                  <a:lnTo>
                    <a:pt x="528434" y="10020"/>
                  </a:lnTo>
                  <a:lnTo>
                    <a:pt x="482498" y="2552"/>
                  </a:lnTo>
                  <a:lnTo>
                    <a:pt x="435102" y="0"/>
                  </a:lnTo>
                  <a:lnTo>
                    <a:pt x="387692" y="2552"/>
                  </a:lnTo>
                  <a:lnTo>
                    <a:pt x="341757" y="10020"/>
                  </a:lnTo>
                  <a:lnTo>
                    <a:pt x="297573" y="22148"/>
                  </a:lnTo>
                  <a:lnTo>
                    <a:pt x="255397" y="38658"/>
                  </a:lnTo>
                  <a:lnTo>
                    <a:pt x="215493" y="59296"/>
                  </a:lnTo>
                  <a:lnTo>
                    <a:pt x="178142" y="83807"/>
                  </a:lnTo>
                  <a:lnTo>
                    <a:pt x="143586" y="111899"/>
                  </a:lnTo>
                  <a:lnTo>
                    <a:pt x="112090" y="143332"/>
                  </a:lnTo>
                  <a:lnTo>
                    <a:pt x="83947" y="177825"/>
                  </a:lnTo>
                  <a:lnTo>
                    <a:pt x="59397" y="215112"/>
                  </a:lnTo>
                  <a:lnTo>
                    <a:pt x="38722" y="254952"/>
                  </a:lnTo>
                  <a:lnTo>
                    <a:pt x="22174" y="297053"/>
                  </a:lnTo>
                  <a:lnTo>
                    <a:pt x="10033" y="341160"/>
                  </a:lnTo>
                  <a:lnTo>
                    <a:pt x="2552" y="387019"/>
                  </a:lnTo>
                  <a:lnTo>
                    <a:pt x="0" y="434340"/>
                  </a:lnTo>
                  <a:lnTo>
                    <a:pt x="2552" y="481672"/>
                  </a:lnTo>
                  <a:lnTo>
                    <a:pt x="10033" y="527532"/>
                  </a:lnTo>
                  <a:lnTo>
                    <a:pt x="22174" y="571639"/>
                  </a:lnTo>
                  <a:lnTo>
                    <a:pt x="38722" y="613740"/>
                  </a:lnTo>
                  <a:lnTo>
                    <a:pt x="59397" y="653580"/>
                  </a:lnTo>
                  <a:lnTo>
                    <a:pt x="83947" y="690867"/>
                  </a:lnTo>
                  <a:lnTo>
                    <a:pt x="112090" y="725360"/>
                  </a:lnTo>
                  <a:lnTo>
                    <a:pt x="143586" y="756793"/>
                  </a:lnTo>
                  <a:lnTo>
                    <a:pt x="178142" y="784885"/>
                  </a:lnTo>
                  <a:lnTo>
                    <a:pt x="215493" y="809396"/>
                  </a:lnTo>
                  <a:lnTo>
                    <a:pt x="255397" y="830033"/>
                  </a:lnTo>
                  <a:lnTo>
                    <a:pt x="297573" y="846543"/>
                  </a:lnTo>
                  <a:lnTo>
                    <a:pt x="341757" y="858672"/>
                  </a:lnTo>
                  <a:lnTo>
                    <a:pt x="387692" y="866140"/>
                  </a:lnTo>
                  <a:lnTo>
                    <a:pt x="435102" y="868680"/>
                  </a:lnTo>
                  <a:lnTo>
                    <a:pt x="482498" y="866140"/>
                  </a:lnTo>
                  <a:lnTo>
                    <a:pt x="528434" y="858672"/>
                  </a:lnTo>
                  <a:lnTo>
                    <a:pt x="572617" y="846543"/>
                  </a:lnTo>
                  <a:lnTo>
                    <a:pt x="614794" y="830033"/>
                  </a:lnTo>
                  <a:lnTo>
                    <a:pt x="654697" y="809396"/>
                  </a:lnTo>
                  <a:lnTo>
                    <a:pt x="692048" y="784885"/>
                  </a:lnTo>
                  <a:lnTo>
                    <a:pt x="726605" y="756793"/>
                  </a:lnTo>
                  <a:lnTo>
                    <a:pt x="758101" y="725360"/>
                  </a:lnTo>
                  <a:lnTo>
                    <a:pt x="786244" y="690867"/>
                  </a:lnTo>
                  <a:lnTo>
                    <a:pt x="810793" y="653580"/>
                  </a:lnTo>
                  <a:lnTo>
                    <a:pt x="831469" y="613740"/>
                  </a:lnTo>
                  <a:lnTo>
                    <a:pt x="848017" y="571639"/>
                  </a:lnTo>
                  <a:lnTo>
                    <a:pt x="860158" y="527532"/>
                  </a:lnTo>
                  <a:lnTo>
                    <a:pt x="867638" y="481672"/>
                  </a:lnTo>
                  <a:lnTo>
                    <a:pt x="870204" y="4343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904" name="object 15">
              <a:extLst>
                <a:ext uri="{FF2B5EF4-FFF2-40B4-BE49-F238E27FC236}">
                  <a16:creationId xmlns:a16="http://schemas.microsoft.com/office/drawing/2014/main" id="{D1A95A4A-AF1D-4E52-A11D-725B662E2687}"/>
                </a:ext>
              </a:extLst>
            </p:cNvPr>
            <p:cNvSpPr>
              <a:spLocks/>
            </p:cNvSpPr>
            <p:nvPr/>
          </p:nvSpPr>
          <p:spPr bwMode="auto">
            <a:xfrm>
              <a:off x="9857232" y="1595628"/>
              <a:ext cx="687705" cy="685800"/>
            </a:xfrm>
            <a:custGeom>
              <a:avLst/>
              <a:gdLst>
                <a:gd name="T0" fmla="*/ 0 w 687704"/>
                <a:gd name="T1" fmla="*/ 342900 h 685800"/>
                <a:gd name="T2" fmla="*/ 3138 w 687704"/>
                <a:gd name="T3" fmla="*/ 296375 h 685800"/>
                <a:gd name="T4" fmla="*/ 12280 w 687704"/>
                <a:gd name="T5" fmla="*/ 251751 h 685800"/>
                <a:gd name="T6" fmla="*/ 27015 w 687704"/>
                <a:gd name="T7" fmla="*/ 209436 h 685800"/>
                <a:gd name="T8" fmla="*/ 46933 w 687704"/>
                <a:gd name="T9" fmla="*/ 169841 h 685800"/>
                <a:gd name="T10" fmla="*/ 71624 w 687704"/>
                <a:gd name="T11" fmla="*/ 133373 h 685800"/>
                <a:gd name="T12" fmla="*/ 100679 w 687704"/>
                <a:gd name="T13" fmla="*/ 100441 h 685800"/>
                <a:gd name="T14" fmla="*/ 133686 w 687704"/>
                <a:gd name="T15" fmla="*/ 71454 h 685800"/>
                <a:gd name="T16" fmla="*/ 170236 w 687704"/>
                <a:gd name="T17" fmla="*/ 46820 h 685800"/>
                <a:gd name="T18" fmla="*/ 209919 w 687704"/>
                <a:gd name="T19" fmla="*/ 26949 h 685800"/>
                <a:gd name="T20" fmla="*/ 252324 w 687704"/>
                <a:gd name="T21" fmla="*/ 12250 h 685800"/>
                <a:gd name="T22" fmla="*/ 297041 w 687704"/>
                <a:gd name="T23" fmla="*/ 3130 h 685800"/>
                <a:gd name="T24" fmla="*/ 343662 w 687704"/>
                <a:gd name="T25" fmla="*/ 0 h 685800"/>
                <a:gd name="T26" fmla="*/ 390282 w 687704"/>
                <a:gd name="T27" fmla="*/ 3130 h 685800"/>
                <a:gd name="T28" fmla="*/ 434999 w 687704"/>
                <a:gd name="T29" fmla="*/ 12250 h 685800"/>
                <a:gd name="T30" fmla="*/ 477404 w 687704"/>
                <a:gd name="T31" fmla="*/ 26949 h 685800"/>
                <a:gd name="T32" fmla="*/ 517087 w 687704"/>
                <a:gd name="T33" fmla="*/ 46820 h 685800"/>
                <a:gd name="T34" fmla="*/ 553637 w 687704"/>
                <a:gd name="T35" fmla="*/ 71454 h 685800"/>
                <a:gd name="T36" fmla="*/ 586644 w 687704"/>
                <a:gd name="T37" fmla="*/ 100441 h 685800"/>
                <a:gd name="T38" fmla="*/ 615699 w 687704"/>
                <a:gd name="T39" fmla="*/ 133373 h 685800"/>
                <a:gd name="T40" fmla="*/ 640390 w 687704"/>
                <a:gd name="T41" fmla="*/ 169841 h 685800"/>
                <a:gd name="T42" fmla="*/ 660308 w 687704"/>
                <a:gd name="T43" fmla="*/ 209436 h 685800"/>
                <a:gd name="T44" fmla="*/ 675043 w 687704"/>
                <a:gd name="T45" fmla="*/ 251751 h 685800"/>
                <a:gd name="T46" fmla="*/ 684185 w 687704"/>
                <a:gd name="T47" fmla="*/ 296375 h 685800"/>
                <a:gd name="T48" fmla="*/ 687324 w 687704"/>
                <a:gd name="T49" fmla="*/ 342900 h 685800"/>
                <a:gd name="T50" fmla="*/ 684185 w 687704"/>
                <a:gd name="T51" fmla="*/ 389424 h 685800"/>
                <a:gd name="T52" fmla="*/ 675043 w 687704"/>
                <a:gd name="T53" fmla="*/ 434048 h 685800"/>
                <a:gd name="T54" fmla="*/ 660308 w 687704"/>
                <a:gd name="T55" fmla="*/ 476363 h 685800"/>
                <a:gd name="T56" fmla="*/ 640390 w 687704"/>
                <a:gd name="T57" fmla="*/ 515958 h 685800"/>
                <a:gd name="T58" fmla="*/ 615699 w 687704"/>
                <a:gd name="T59" fmla="*/ 552426 h 685800"/>
                <a:gd name="T60" fmla="*/ 586644 w 687704"/>
                <a:gd name="T61" fmla="*/ 585358 h 685800"/>
                <a:gd name="T62" fmla="*/ 553637 w 687704"/>
                <a:gd name="T63" fmla="*/ 614345 h 685800"/>
                <a:gd name="T64" fmla="*/ 517087 w 687704"/>
                <a:gd name="T65" fmla="*/ 638979 h 685800"/>
                <a:gd name="T66" fmla="*/ 477404 w 687704"/>
                <a:gd name="T67" fmla="*/ 658850 h 685800"/>
                <a:gd name="T68" fmla="*/ 434999 w 687704"/>
                <a:gd name="T69" fmla="*/ 673549 h 685800"/>
                <a:gd name="T70" fmla="*/ 390282 w 687704"/>
                <a:gd name="T71" fmla="*/ 682669 h 685800"/>
                <a:gd name="T72" fmla="*/ 343662 w 687704"/>
                <a:gd name="T73" fmla="*/ 685800 h 685800"/>
                <a:gd name="T74" fmla="*/ 297041 w 687704"/>
                <a:gd name="T75" fmla="*/ 682669 h 685800"/>
                <a:gd name="T76" fmla="*/ 252324 w 687704"/>
                <a:gd name="T77" fmla="*/ 673549 h 685800"/>
                <a:gd name="T78" fmla="*/ 209919 w 687704"/>
                <a:gd name="T79" fmla="*/ 658850 h 685800"/>
                <a:gd name="T80" fmla="*/ 170236 w 687704"/>
                <a:gd name="T81" fmla="*/ 638979 h 685800"/>
                <a:gd name="T82" fmla="*/ 133686 w 687704"/>
                <a:gd name="T83" fmla="*/ 614345 h 685800"/>
                <a:gd name="T84" fmla="*/ 100679 w 687704"/>
                <a:gd name="T85" fmla="*/ 585358 h 685800"/>
                <a:gd name="T86" fmla="*/ 71624 w 687704"/>
                <a:gd name="T87" fmla="*/ 552426 h 685800"/>
                <a:gd name="T88" fmla="*/ 46933 w 687704"/>
                <a:gd name="T89" fmla="*/ 515958 h 685800"/>
                <a:gd name="T90" fmla="*/ 27015 w 687704"/>
                <a:gd name="T91" fmla="*/ 476363 h 685800"/>
                <a:gd name="T92" fmla="*/ 12280 w 687704"/>
                <a:gd name="T93" fmla="*/ 434048 h 685800"/>
                <a:gd name="T94" fmla="*/ 3138 w 687704"/>
                <a:gd name="T95" fmla="*/ 389424 h 685800"/>
                <a:gd name="T96" fmla="*/ 0 w 687704"/>
                <a:gd name="T97" fmla="*/ 342900 h 68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5800">
                  <a:moveTo>
                    <a:pt x="0" y="342900"/>
                  </a:moveTo>
                  <a:lnTo>
                    <a:pt x="3138" y="296375"/>
                  </a:lnTo>
                  <a:lnTo>
                    <a:pt x="12280" y="251751"/>
                  </a:lnTo>
                  <a:lnTo>
                    <a:pt x="27015" y="209436"/>
                  </a:lnTo>
                  <a:lnTo>
                    <a:pt x="46933" y="169841"/>
                  </a:lnTo>
                  <a:lnTo>
                    <a:pt x="71624" y="133373"/>
                  </a:lnTo>
                  <a:lnTo>
                    <a:pt x="100679" y="100441"/>
                  </a:lnTo>
                  <a:lnTo>
                    <a:pt x="133686" y="71454"/>
                  </a:lnTo>
                  <a:lnTo>
                    <a:pt x="170236" y="46820"/>
                  </a:lnTo>
                  <a:lnTo>
                    <a:pt x="209919" y="26949"/>
                  </a:lnTo>
                  <a:lnTo>
                    <a:pt x="252324" y="12250"/>
                  </a:lnTo>
                  <a:lnTo>
                    <a:pt x="297041" y="3130"/>
                  </a:lnTo>
                  <a:lnTo>
                    <a:pt x="343662" y="0"/>
                  </a:lnTo>
                  <a:lnTo>
                    <a:pt x="390282" y="3130"/>
                  </a:lnTo>
                  <a:lnTo>
                    <a:pt x="434999" y="12250"/>
                  </a:lnTo>
                  <a:lnTo>
                    <a:pt x="477404" y="26949"/>
                  </a:lnTo>
                  <a:lnTo>
                    <a:pt x="517087" y="46820"/>
                  </a:lnTo>
                  <a:lnTo>
                    <a:pt x="553637" y="71454"/>
                  </a:lnTo>
                  <a:lnTo>
                    <a:pt x="586644" y="100441"/>
                  </a:lnTo>
                  <a:lnTo>
                    <a:pt x="615699" y="133373"/>
                  </a:lnTo>
                  <a:lnTo>
                    <a:pt x="640390" y="169841"/>
                  </a:lnTo>
                  <a:lnTo>
                    <a:pt x="660308" y="209436"/>
                  </a:lnTo>
                  <a:lnTo>
                    <a:pt x="675043" y="251751"/>
                  </a:lnTo>
                  <a:lnTo>
                    <a:pt x="684185" y="296375"/>
                  </a:lnTo>
                  <a:lnTo>
                    <a:pt x="687324" y="342900"/>
                  </a:lnTo>
                  <a:lnTo>
                    <a:pt x="684185" y="389424"/>
                  </a:lnTo>
                  <a:lnTo>
                    <a:pt x="675043" y="434048"/>
                  </a:lnTo>
                  <a:lnTo>
                    <a:pt x="660308" y="476363"/>
                  </a:lnTo>
                  <a:lnTo>
                    <a:pt x="640390" y="515958"/>
                  </a:lnTo>
                  <a:lnTo>
                    <a:pt x="615699" y="552426"/>
                  </a:lnTo>
                  <a:lnTo>
                    <a:pt x="586644" y="585358"/>
                  </a:lnTo>
                  <a:lnTo>
                    <a:pt x="553637" y="614345"/>
                  </a:lnTo>
                  <a:lnTo>
                    <a:pt x="517087" y="638979"/>
                  </a:lnTo>
                  <a:lnTo>
                    <a:pt x="477404" y="658850"/>
                  </a:lnTo>
                  <a:lnTo>
                    <a:pt x="434999" y="673549"/>
                  </a:lnTo>
                  <a:lnTo>
                    <a:pt x="390282" y="682669"/>
                  </a:lnTo>
                  <a:lnTo>
                    <a:pt x="343662" y="685800"/>
                  </a:lnTo>
                  <a:lnTo>
                    <a:pt x="297041" y="682669"/>
                  </a:lnTo>
                  <a:lnTo>
                    <a:pt x="252324" y="673549"/>
                  </a:lnTo>
                  <a:lnTo>
                    <a:pt x="209919" y="658850"/>
                  </a:lnTo>
                  <a:lnTo>
                    <a:pt x="170236" y="638979"/>
                  </a:lnTo>
                  <a:lnTo>
                    <a:pt x="133686" y="614345"/>
                  </a:lnTo>
                  <a:lnTo>
                    <a:pt x="100679" y="585358"/>
                  </a:lnTo>
                  <a:lnTo>
                    <a:pt x="71624" y="552426"/>
                  </a:lnTo>
                  <a:lnTo>
                    <a:pt x="46933" y="515958"/>
                  </a:lnTo>
                  <a:lnTo>
                    <a:pt x="27015" y="476363"/>
                  </a:lnTo>
                  <a:lnTo>
                    <a:pt x="12280" y="434048"/>
                  </a:lnTo>
                  <a:lnTo>
                    <a:pt x="3138" y="389424"/>
                  </a:lnTo>
                  <a:lnTo>
                    <a:pt x="0" y="342900"/>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4" name="object 16">
            <a:extLst>
              <a:ext uri="{FF2B5EF4-FFF2-40B4-BE49-F238E27FC236}">
                <a16:creationId xmlns:a16="http://schemas.microsoft.com/office/drawing/2014/main" id="{4E2F9CC1-21CB-46A4-9FD6-15A968379CCE}"/>
              </a:ext>
            </a:extLst>
          </p:cNvPr>
          <p:cNvGrpSpPr>
            <a:grpSpLocks/>
          </p:cNvGrpSpPr>
          <p:nvPr/>
        </p:nvGrpSpPr>
        <p:grpSpPr bwMode="auto">
          <a:xfrm>
            <a:off x="1920875" y="3265488"/>
            <a:ext cx="868363" cy="871537"/>
            <a:chOff x="1920239" y="3265932"/>
            <a:chExt cx="868680" cy="870585"/>
          </a:xfrm>
        </p:grpSpPr>
        <p:sp>
          <p:nvSpPr>
            <p:cNvPr id="36901" name="object 17">
              <a:extLst>
                <a:ext uri="{FF2B5EF4-FFF2-40B4-BE49-F238E27FC236}">
                  <a16:creationId xmlns:a16="http://schemas.microsoft.com/office/drawing/2014/main" id="{12EC46F4-6F13-4884-8A0A-44EF83CD81A5}"/>
                </a:ext>
              </a:extLst>
            </p:cNvPr>
            <p:cNvSpPr>
              <a:spLocks/>
            </p:cNvSpPr>
            <p:nvPr/>
          </p:nvSpPr>
          <p:spPr bwMode="auto">
            <a:xfrm>
              <a:off x="1920240" y="3265931"/>
              <a:ext cx="868680" cy="870585"/>
            </a:xfrm>
            <a:custGeom>
              <a:avLst/>
              <a:gdLst>
                <a:gd name="T0" fmla="*/ 868680 w 868680"/>
                <a:gd name="T1" fmla="*/ 435102 h 870585"/>
                <a:gd name="T2" fmla="*/ 866127 w 868680"/>
                <a:gd name="T3" fmla="*/ 387705 h 870585"/>
                <a:gd name="T4" fmla="*/ 858659 w 868680"/>
                <a:gd name="T5" fmla="*/ 341769 h 870585"/>
                <a:gd name="T6" fmla="*/ 846531 w 868680"/>
                <a:gd name="T7" fmla="*/ 297586 h 870585"/>
                <a:gd name="T8" fmla="*/ 830021 w 868680"/>
                <a:gd name="T9" fmla="*/ 255409 h 870585"/>
                <a:gd name="T10" fmla="*/ 809383 w 868680"/>
                <a:gd name="T11" fmla="*/ 215506 h 870585"/>
                <a:gd name="T12" fmla="*/ 784872 w 868680"/>
                <a:gd name="T13" fmla="*/ 178155 h 870585"/>
                <a:gd name="T14" fmla="*/ 756780 w 868680"/>
                <a:gd name="T15" fmla="*/ 143598 h 870585"/>
                <a:gd name="T16" fmla="*/ 725347 w 868680"/>
                <a:gd name="T17" fmla="*/ 112102 h 870585"/>
                <a:gd name="T18" fmla="*/ 690854 w 868680"/>
                <a:gd name="T19" fmla="*/ 83959 h 870585"/>
                <a:gd name="T20" fmla="*/ 653567 w 868680"/>
                <a:gd name="T21" fmla="*/ 59410 h 870585"/>
                <a:gd name="T22" fmla="*/ 613727 w 868680"/>
                <a:gd name="T23" fmla="*/ 38735 h 870585"/>
                <a:gd name="T24" fmla="*/ 571627 w 868680"/>
                <a:gd name="T25" fmla="*/ 22186 h 870585"/>
                <a:gd name="T26" fmla="*/ 527519 w 868680"/>
                <a:gd name="T27" fmla="*/ 10045 h 870585"/>
                <a:gd name="T28" fmla="*/ 481660 w 868680"/>
                <a:gd name="T29" fmla="*/ 2565 h 870585"/>
                <a:gd name="T30" fmla="*/ 434340 w 868680"/>
                <a:gd name="T31" fmla="*/ 0 h 870585"/>
                <a:gd name="T32" fmla="*/ 387007 w 868680"/>
                <a:gd name="T33" fmla="*/ 2565 h 870585"/>
                <a:gd name="T34" fmla="*/ 341147 w 868680"/>
                <a:gd name="T35" fmla="*/ 10045 h 870585"/>
                <a:gd name="T36" fmla="*/ 297040 w 868680"/>
                <a:gd name="T37" fmla="*/ 22186 h 870585"/>
                <a:gd name="T38" fmla="*/ 254939 w 868680"/>
                <a:gd name="T39" fmla="*/ 38735 h 870585"/>
                <a:gd name="T40" fmla="*/ 215099 w 868680"/>
                <a:gd name="T41" fmla="*/ 59410 h 870585"/>
                <a:gd name="T42" fmla="*/ 177812 w 868680"/>
                <a:gd name="T43" fmla="*/ 83959 h 870585"/>
                <a:gd name="T44" fmla="*/ 143319 w 868680"/>
                <a:gd name="T45" fmla="*/ 112102 h 870585"/>
                <a:gd name="T46" fmla="*/ 111887 w 868680"/>
                <a:gd name="T47" fmla="*/ 143598 h 870585"/>
                <a:gd name="T48" fmla="*/ 83794 w 868680"/>
                <a:gd name="T49" fmla="*/ 178155 h 870585"/>
                <a:gd name="T50" fmla="*/ 59283 w 868680"/>
                <a:gd name="T51" fmla="*/ 215506 h 870585"/>
                <a:gd name="T52" fmla="*/ 38646 w 868680"/>
                <a:gd name="T53" fmla="*/ 255409 h 870585"/>
                <a:gd name="T54" fmla="*/ 22136 w 868680"/>
                <a:gd name="T55" fmla="*/ 297586 h 870585"/>
                <a:gd name="T56" fmla="*/ 10007 w 868680"/>
                <a:gd name="T57" fmla="*/ 341769 h 870585"/>
                <a:gd name="T58" fmla="*/ 2540 w 868680"/>
                <a:gd name="T59" fmla="*/ 387705 h 870585"/>
                <a:gd name="T60" fmla="*/ 0 w 868680"/>
                <a:gd name="T61" fmla="*/ 435102 h 870585"/>
                <a:gd name="T62" fmla="*/ 2540 w 868680"/>
                <a:gd name="T63" fmla="*/ 482511 h 870585"/>
                <a:gd name="T64" fmla="*/ 10007 w 868680"/>
                <a:gd name="T65" fmla="*/ 528447 h 870585"/>
                <a:gd name="T66" fmla="*/ 22136 w 868680"/>
                <a:gd name="T67" fmla="*/ 572630 h 870585"/>
                <a:gd name="T68" fmla="*/ 38646 w 868680"/>
                <a:gd name="T69" fmla="*/ 614807 h 870585"/>
                <a:gd name="T70" fmla="*/ 59283 w 868680"/>
                <a:gd name="T71" fmla="*/ 654710 h 870585"/>
                <a:gd name="T72" fmla="*/ 83794 w 868680"/>
                <a:gd name="T73" fmla="*/ 692061 h 870585"/>
                <a:gd name="T74" fmla="*/ 111887 w 868680"/>
                <a:gd name="T75" fmla="*/ 726617 h 870585"/>
                <a:gd name="T76" fmla="*/ 143319 w 868680"/>
                <a:gd name="T77" fmla="*/ 758113 h 870585"/>
                <a:gd name="T78" fmla="*/ 177812 w 868680"/>
                <a:gd name="T79" fmla="*/ 786257 h 870585"/>
                <a:gd name="T80" fmla="*/ 215099 w 868680"/>
                <a:gd name="T81" fmla="*/ 810806 h 870585"/>
                <a:gd name="T82" fmla="*/ 254939 w 868680"/>
                <a:gd name="T83" fmla="*/ 831481 h 870585"/>
                <a:gd name="T84" fmla="*/ 297040 w 868680"/>
                <a:gd name="T85" fmla="*/ 848029 h 870585"/>
                <a:gd name="T86" fmla="*/ 341147 w 868680"/>
                <a:gd name="T87" fmla="*/ 860171 h 870585"/>
                <a:gd name="T88" fmla="*/ 387007 w 868680"/>
                <a:gd name="T89" fmla="*/ 867651 h 870585"/>
                <a:gd name="T90" fmla="*/ 434340 w 868680"/>
                <a:gd name="T91" fmla="*/ 870204 h 870585"/>
                <a:gd name="T92" fmla="*/ 481660 w 868680"/>
                <a:gd name="T93" fmla="*/ 867651 h 870585"/>
                <a:gd name="T94" fmla="*/ 527519 w 868680"/>
                <a:gd name="T95" fmla="*/ 860171 h 870585"/>
                <a:gd name="T96" fmla="*/ 571627 w 868680"/>
                <a:gd name="T97" fmla="*/ 848029 h 870585"/>
                <a:gd name="T98" fmla="*/ 613727 w 868680"/>
                <a:gd name="T99" fmla="*/ 831481 h 870585"/>
                <a:gd name="T100" fmla="*/ 653567 w 868680"/>
                <a:gd name="T101" fmla="*/ 810806 h 870585"/>
                <a:gd name="T102" fmla="*/ 690854 w 868680"/>
                <a:gd name="T103" fmla="*/ 786257 h 870585"/>
                <a:gd name="T104" fmla="*/ 725347 w 868680"/>
                <a:gd name="T105" fmla="*/ 758113 h 870585"/>
                <a:gd name="T106" fmla="*/ 756780 w 868680"/>
                <a:gd name="T107" fmla="*/ 726617 h 870585"/>
                <a:gd name="T108" fmla="*/ 784872 w 868680"/>
                <a:gd name="T109" fmla="*/ 692061 h 870585"/>
                <a:gd name="T110" fmla="*/ 809383 w 868680"/>
                <a:gd name="T111" fmla="*/ 654710 h 870585"/>
                <a:gd name="T112" fmla="*/ 830021 w 868680"/>
                <a:gd name="T113" fmla="*/ 614807 h 870585"/>
                <a:gd name="T114" fmla="*/ 846531 w 868680"/>
                <a:gd name="T115" fmla="*/ 572630 h 870585"/>
                <a:gd name="T116" fmla="*/ 858659 w 868680"/>
                <a:gd name="T117" fmla="*/ 528447 h 870585"/>
                <a:gd name="T118" fmla="*/ 866127 w 868680"/>
                <a:gd name="T119" fmla="*/ 482511 h 870585"/>
                <a:gd name="T120" fmla="*/ 868680 w 868680"/>
                <a:gd name="T121" fmla="*/ 435102 h 870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680" h="870585">
                  <a:moveTo>
                    <a:pt x="868680" y="435102"/>
                  </a:moveTo>
                  <a:lnTo>
                    <a:pt x="866127" y="387705"/>
                  </a:lnTo>
                  <a:lnTo>
                    <a:pt x="858659" y="341769"/>
                  </a:lnTo>
                  <a:lnTo>
                    <a:pt x="846531" y="297586"/>
                  </a:lnTo>
                  <a:lnTo>
                    <a:pt x="830021" y="255409"/>
                  </a:lnTo>
                  <a:lnTo>
                    <a:pt x="809383" y="215506"/>
                  </a:lnTo>
                  <a:lnTo>
                    <a:pt x="784872" y="178155"/>
                  </a:lnTo>
                  <a:lnTo>
                    <a:pt x="756780" y="143598"/>
                  </a:lnTo>
                  <a:lnTo>
                    <a:pt x="725347" y="112102"/>
                  </a:lnTo>
                  <a:lnTo>
                    <a:pt x="690854" y="83959"/>
                  </a:lnTo>
                  <a:lnTo>
                    <a:pt x="653567" y="59410"/>
                  </a:lnTo>
                  <a:lnTo>
                    <a:pt x="613727" y="38735"/>
                  </a:lnTo>
                  <a:lnTo>
                    <a:pt x="571627" y="22186"/>
                  </a:lnTo>
                  <a:lnTo>
                    <a:pt x="527519" y="10045"/>
                  </a:lnTo>
                  <a:lnTo>
                    <a:pt x="481660" y="2565"/>
                  </a:lnTo>
                  <a:lnTo>
                    <a:pt x="434340" y="0"/>
                  </a:lnTo>
                  <a:lnTo>
                    <a:pt x="387007" y="2565"/>
                  </a:lnTo>
                  <a:lnTo>
                    <a:pt x="341147" y="10045"/>
                  </a:lnTo>
                  <a:lnTo>
                    <a:pt x="297040" y="22186"/>
                  </a:lnTo>
                  <a:lnTo>
                    <a:pt x="254939" y="38735"/>
                  </a:lnTo>
                  <a:lnTo>
                    <a:pt x="215099" y="59410"/>
                  </a:lnTo>
                  <a:lnTo>
                    <a:pt x="177812" y="83959"/>
                  </a:lnTo>
                  <a:lnTo>
                    <a:pt x="143319" y="112102"/>
                  </a:lnTo>
                  <a:lnTo>
                    <a:pt x="111887" y="143598"/>
                  </a:lnTo>
                  <a:lnTo>
                    <a:pt x="83794" y="178155"/>
                  </a:lnTo>
                  <a:lnTo>
                    <a:pt x="59283" y="215506"/>
                  </a:lnTo>
                  <a:lnTo>
                    <a:pt x="38646" y="255409"/>
                  </a:lnTo>
                  <a:lnTo>
                    <a:pt x="22136" y="297586"/>
                  </a:lnTo>
                  <a:lnTo>
                    <a:pt x="10007" y="341769"/>
                  </a:lnTo>
                  <a:lnTo>
                    <a:pt x="2540" y="387705"/>
                  </a:lnTo>
                  <a:lnTo>
                    <a:pt x="0" y="435102"/>
                  </a:lnTo>
                  <a:lnTo>
                    <a:pt x="2540" y="482511"/>
                  </a:lnTo>
                  <a:lnTo>
                    <a:pt x="10007" y="528447"/>
                  </a:lnTo>
                  <a:lnTo>
                    <a:pt x="22136" y="572630"/>
                  </a:lnTo>
                  <a:lnTo>
                    <a:pt x="38646" y="614807"/>
                  </a:lnTo>
                  <a:lnTo>
                    <a:pt x="59283" y="654710"/>
                  </a:lnTo>
                  <a:lnTo>
                    <a:pt x="83794" y="692061"/>
                  </a:lnTo>
                  <a:lnTo>
                    <a:pt x="111887" y="726617"/>
                  </a:lnTo>
                  <a:lnTo>
                    <a:pt x="143319" y="758113"/>
                  </a:lnTo>
                  <a:lnTo>
                    <a:pt x="177812" y="786257"/>
                  </a:lnTo>
                  <a:lnTo>
                    <a:pt x="215099" y="810806"/>
                  </a:lnTo>
                  <a:lnTo>
                    <a:pt x="254939" y="831481"/>
                  </a:lnTo>
                  <a:lnTo>
                    <a:pt x="297040" y="848029"/>
                  </a:lnTo>
                  <a:lnTo>
                    <a:pt x="341147" y="860171"/>
                  </a:lnTo>
                  <a:lnTo>
                    <a:pt x="387007" y="867651"/>
                  </a:lnTo>
                  <a:lnTo>
                    <a:pt x="434340" y="870204"/>
                  </a:lnTo>
                  <a:lnTo>
                    <a:pt x="481660" y="867651"/>
                  </a:lnTo>
                  <a:lnTo>
                    <a:pt x="527519" y="860171"/>
                  </a:lnTo>
                  <a:lnTo>
                    <a:pt x="571627" y="848029"/>
                  </a:lnTo>
                  <a:lnTo>
                    <a:pt x="613727" y="831481"/>
                  </a:lnTo>
                  <a:lnTo>
                    <a:pt x="653567" y="810806"/>
                  </a:lnTo>
                  <a:lnTo>
                    <a:pt x="690854" y="786257"/>
                  </a:lnTo>
                  <a:lnTo>
                    <a:pt x="725347" y="758113"/>
                  </a:lnTo>
                  <a:lnTo>
                    <a:pt x="756780" y="726617"/>
                  </a:lnTo>
                  <a:lnTo>
                    <a:pt x="784872" y="692061"/>
                  </a:lnTo>
                  <a:lnTo>
                    <a:pt x="809383" y="654710"/>
                  </a:lnTo>
                  <a:lnTo>
                    <a:pt x="830021" y="614807"/>
                  </a:lnTo>
                  <a:lnTo>
                    <a:pt x="846531" y="572630"/>
                  </a:lnTo>
                  <a:lnTo>
                    <a:pt x="858659" y="528447"/>
                  </a:lnTo>
                  <a:lnTo>
                    <a:pt x="866127" y="482511"/>
                  </a:lnTo>
                  <a:lnTo>
                    <a:pt x="868680" y="4351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902" name="object 18">
              <a:extLst>
                <a:ext uri="{FF2B5EF4-FFF2-40B4-BE49-F238E27FC236}">
                  <a16:creationId xmlns:a16="http://schemas.microsoft.com/office/drawing/2014/main" id="{68C5AF92-1D19-4921-9E3C-AFF08B7C7B06}"/>
                </a:ext>
              </a:extLst>
            </p:cNvPr>
            <p:cNvSpPr>
              <a:spLocks/>
            </p:cNvSpPr>
            <p:nvPr/>
          </p:nvSpPr>
          <p:spPr bwMode="auto">
            <a:xfrm>
              <a:off x="2011679" y="3357372"/>
              <a:ext cx="685800" cy="687705"/>
            </a:xfrm>
            <a:custGeom>
              <a:avLst/>
              <a:gdLst>
                <a:gd name="T0" fmla="*/ 0 w 685800"/>
                <a:gd name="T1" fmla="*/ 343661 h 687704"/>
                <a:gd name="T2" fmla="*/ 3130 w 685800"/>
                <a:gd name="T3" fmla="*/ 297041 h 687704"/>
                <a:gd name="T4" fmla="*/ 12250 w 685800"/>
                <a:gd name="T5" fmla="*/ 252324 h 687704"/>
                <a:gd name="T6" fmla="*/ 26949 w 685800"/>
                <a:gd name="T7" fmla="*/ 209919 h 687704"/>
                <a:gd name="T8" fmla="*/ 46820 w 685800"/>
                <a:gd name="T9" fmla="*/ 170236 h 687704"/>
                <a:gd name="T10" fmla="*/ 71454 w 685800"/>
                <a:gd name="T11" fmla="*/ 133686 h 687704"/>
                <a:gd name="T12" fmla="*/ 100441 w 685800"/>
                <a:gd name="T13" fmla="*/ 100679 h 687704"/>
                <a:gd name="T14" fmla="*/ 133373 w 685800"/>
                <a:gd name="T15" fmla="*/ 71624 h 687704"/>
                <a:gd name="T16" fmla="*/ 169841 w 685800"/>
                <a:gd name="T17" fmla="*/ 46933 h 687704"/>
                <a:gd name="T18" fmla="*/ 209436 w 685800"/>
                <a:gd name="T19" fmla="*/ 27015 h 687704"/>
                <a:gd name="T20" fmla="*/ 251751 w 685800"/>
                <a:gd name="T21" fmla="*/ 12280 h 687704"/>
                <a:gd name="T22" fmla="*/ 296375 w 685800"/>
                <a:gd name="T23" fmla="*/ 3138 h 687704"/>
                <a:gd name="T24" fmla="*/ 342900 w 685800"/>
                <a:gd name="T25" fmla="*/ 0 h 687704"/>
                <a:gd name="T26" fmla="*/ 389424 w 685800"/>
                <a:gd name="T27" fmla="*/ 3138 h 687704"/>
                <a:gd name="T28" fmla="*/ 434048 w 685800"/>
                <a:gd name="T29" fmla="*/ 12280 h 687704"/>
                <a:gd name="T30" fmla="*/ 476363 w 685800"/>
                <a:gd name="T31" fmla="*/ 27015 h 687704"/>
                <a:gd name="T32" fmla="*/ 515958 w 685800"/>
                <a:gd name="T33" fmla="*/ 46933 h 687704"/>
                <a:gd name="T34" fmla="*/ 552426 w 685800"/>
                <a:gd name="T35" fmla="*/ 71624 h 687704"/>
                <a:gd name="T36" fmla="*/ 585358 w 685800"/>
                <a:gd name="T37" fmla="*/ 100679 h 687704"/>
                <a:gd name="T38" fmla="*/ 614345 w 685800"/>
                <a:gd name="T39" fmla="*/ 133686 h 687704"/>
                <a:gd name="T40" fmla="*/ 638979 w 685800"/>
                <a:gd name="T41" fmla="*/ 170236 h 687704"/>
                <a:gd name="T42" fmla="*/ 658850 w 685800"/>
                <a:gd name="T43" fmla="*/ 209919 h 687704"/>
                <a:gd name="T44" fmla="*/ 673549 w 685800"/>
                <a:gd name="T45" fmla="*/ 252324 h 687704"/>
                <a:gd name="T46" fmla="*/ 682669 w 685800"/>
                <a:gd name="T47" fmla="*/ 297041 h 687704"/>
                <a:gd name="T48" fmla="*/ 685800 w 685800"/>
                <a:gd name="T49" fmla="*/ 343661 h 687704"/>
                <a:gd name="T50" fmla="*/ 682669 w 685800"/>
                <a:gd name="T51" fmla="*/ 390282 h 687704"/>
                <a:gd name="T52" fmla="*/ 673549 w 685800"/>
                <a:gd name="T53" fmla="*/ 434999 h 687704"/>
                <a:gd name="T54" fmla="*/ 658850 w 685800"/>
                <a:gd name="T55" fmla="*/ 477404 h 687704"/>
                <a:gd name="T56" fmla="*/ 638979 w 685800"/>
                <a:gd name="T57" fmla="*/ 517087 h 687704"/>
                <a:gd name="T58" fmla="*/ 614345 w 685800"/>
                <a:gd name="T59" fmla="*/ 553637 h 687704"/>
                <a:gd name="T60" fmla="*/ 585358 w 685800"/>
                <a:gd name="T61" fmla="*/ 586644 h 687704"/>
                <a:gd name="T62" fmla="*/ 552426 w 685800"/>
                <a:gd name="T63" fmla="*/ 615699 h 687704"/>
                <a:gd name="T64" fmla="*/ 515958 w 685800"/>
                <a:gd name="T65" fmla="*/ 640390 h 687704"/>
                <a:gd name="T66" fmla="*/ 476363 w 685800"/>
                <a:gd name="T67" fmla="*/ 660308 h 687704"/>
                <a:gd name="T68" fmla="*/ 434048 w 685800"/>
                <a:gd name="T69" fmla="*/ 675043 h 687704"/>
                <a:gd name="T70" fmla="*/ 389424 w 685800"/>
                <a:gd name="T71" fmla="*/ 684185 h 687704"/>
                <a:gd name="T72" fmla="*/ 342900 w 685800"/>
                <a:gd name="T73" fmla="*/ 687323 h 687704"/>
                <a:gd name="T74" fmla="*/ 296375 w 685800"/>
                <a:gd name="T75" fmla="*/ 684185 h 687704"/>
                <a:gd name="T76" fmla="*/ 251751 w 685800"/>
                <a:gd name="T77" fmla="*/ 675043 h 687704"/>
                <a:gd name="T78" fmla="*/ 209436 w 685800"/>
                <a:gd name="T79" fmla="*/ 660308 h 687704"/>
                <a:gd name="T80" fmla="*/ 169841 w 685800"/>
                <a:gd name="T81" fmla="*/ 640390 h 687704"/>
                <a:gd name="T82" fmla="*/ 133373 w 685800"/>
                <a:gd name="T83" fmla="*/ 615699 h 687704"/>
                <a:gd name="T84" fmla="*/ 100441 w 685800"/>
                <a:gd name="T85" fmla="*/ 586644 h 687704"/>
                <a:gd name="T86" fmla="*/ 71454 w 685800"/>
                <a:gd name="T87" fmla="*/ 553637 h 687704"/>
                <a:gd name="T88" fmla="*/ 46820 w 685800"/>
                <a:gd name="T89" fmla="*/ 517087 h 687704"/>
                <a:gd name="T90" fmla="*/ 26949 w 685800"/>
                <a:gd name="T91" fmla="*/ 477404 h 687704"/>
                <a:gd name="T92" fmla="*/ 12250 w 685800"/>
                <a:gd name="T93" fmla="*/ 434999 h 687704"/>
                <a:gd name="T94" fmla="*/ 3130 w 685800"/>
                <a:gd name="T95" fmla="*/ 390282 h 687704"/>
                <a:gd name="T96" fmla="*/ 0 w 685800"/>
                <a:gd name="T97" fmla="*/ 343661 h 687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5800" h="687704">
                  <a:moveTo>
                    <a:pt x="0" y="343661"/>
                  </a:moveTo>
                  <a:lnTo>
                    <a:pt x="3130" y="297041"/>
                  </a:lnTo>
                  <a:lnTo>
                    <a:pt x="12250" y="252324"/>
                  </a:lnTo>
                  <a:lnTo>
                    <a:pt x="26949" y="209919"/>
                  </a:lnTo>
                  <a:lnTo>
                    <a:pt x="46820" y="170236"/>
                  </a:lnTo>
                  <a:lnTo>
                    <a:pt x="71454" y="133686"/>
                  </a:lnTo>
                  <a:lnTo>
                    <a:pt x="100441" y="100679"/>
                  </a:lnTo>
                  <a:lnTo>
                    <a:pt x="133373" y="71624"/>
                  </a:lnTo>
                  <a:lnTo>
                    <a:pt x="169841" y="46933"/>
                  </a:lnTo>
                  <a:lnTo>
                    <a:pt x="209436" y="27015"/>
                  </a:lnTo>
                  <a:lnTo>
                    <a:pt x="251751" y="12280"/>
                  </a:lnTo>
                  <a:lnTo>
                    <a:pt x="296375" y="3138"/>
                  </a:lnTo>
                  <a:lnTo>
                    <a:pt x="342900" y="0"/>
                  </a:lnTo>
                  <a:lnTo>
                    <a:pt x="389424" y="3138"/>
                  </a:lnTo>
                  <a:lnTo>
                    <a:pt x="434048" y="12280"/>
                  </a:lnTo>
                  <a:lnTo>
                    <a:pt x="476363" y="27015"/>
                  </a:lnTo>
                  <a:lnTo>
                    <a:pt x="515958" y="46933"/>
                  </a:lnTo>
                  <a:lnTo>
                    <a:pt x="552426" y="71624"/>
                  </a:lnTo>
                  <a:lnTo>
                    <a:pt x="585358" y="100679"/>
                  </a:lnTo>
                  <a:lnTo>
                    <a:pt x="614345" y="133686"/>
                  </a:lnTo>
                  <a:lnTo>
                    <a:pt x="638979" y="170236"/>
                  </a:lnTo>
                  <a:lnTo>
                    <a:pt x="658850" y="209919"/>
                  </a:lnTo>
                  <a:lnTo>
                    <a:pt x="673549" y="252324"/>
                  </a:lnTo>
                  <a:lnTo>
                    <a:pt x="682669" y="297041"/>
                  </a:lnTo>
                  <a:lnTo>
                    <a:pt x="685800" y="343661"/>
                  </a:lnTo>
                  <a:lnTo>
                    <a:pt x="682669" y="390282"/>
                  </a:lnTo>
                  <a:lnTo>
                    <a:pt x="673549" y="434999"/>
                  </a:lnTo>
                  <a:lnTo>
                    <a:pt x="658850" y="477404"/>
                  </a:lnTo>
                  <a:lnTo>
                    <a:pt x="638979" y="517087"/>
                  </a:lnTo>
                  <a:lnTo>
                    <a:pt x="614345" y="553637"/>
                  </a:lnTo>
                  <a:lnTo>
                    <a:pt x="585358" y="586644"/>
                  </a:lnTo>
                  <a:lnTo>
                    <a:pt x="552426" y="615699"/>
                  </a:lnTo>
                  <a:lnTo>
                    <a:pt x="515958" y="640390"/>
                  </a:lnTo>
                  <a:lnTo>
                    <a:pt x="476363" y="660308"/>
                  </a:lnTo>
                  <a:lnTo>
                    <a:pt x="434048" y="675043"/>
                  </a:lnTo>
                  <a:lnTo>
                    <a:pt x="389424" y="684185"/>
                  </a:lnTo>
                  <a:lnTo>
                    <a:pt x="342900" y="687323"/>
                  </a:lnTo>
                  <a:lnTo>
                    <a:pt x="296375" y="684185"/>
                  </a:lnTo>
                  <a:lnTo>
                    <a:pt x="251751" y="675043"/>
                  </a:lnTo>
                  <a:lnTo>
                    <a:pt x="209436" y="660308"/>
                  </a:lnTo>
                  <a:lnTo>
                    <a:pt x="169841" y="640390"/>
                  </a:lnTo>
                  <a:lnTo>
                    <a:pt x="133373" y="615699"/>
                  </a:lnTo>
                  <a:lnTo>
                    <a:pt x="100441" y="586644"/>
                  </a:lnTo>
                  <a:lnTo>
                    <a:pt x="71454" y="553637"/>
                  </a:lnTo>
                  <a:lnTo>
                    <a:pt x="46820" y="517087"/>
                  </a:lnTo>
                  <a:lnTo>
                    <a:pt x="26949" y="477404"/>
                  </a:lnTo>
                  <a:lnTo>
                    <a:pt x="12250" y="434999"/>
                  </a:lnTo>
                  <a:lnTo>
                    <a:pt x="3130" y="390282"/>
                  </a:lnTo>
                  <a:lnTo>
                    <a:pt x="0" y="343661"/>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5" name="object 19">
            <a:extLst>
              <a:ext uri="{FF2B5EF4-FFF2-40B4-BE49-F238E27FC236}">
                <a16:creationId xmlns:a16="http://schemas.microsoft.com/office/drawing/2014/main" id="{0835CBB3-D03C-460C-80EE-4E21A0333990}"/>
              </a:ext>
            </a:extLst>
          </p:cNvPr>
          <p:cNvGrpSpPr>
            <a:grpSpLocks/>
          </p:cNvGrpSpPr>
          <p:nvPr/>
        </p:nvGrpSpPr>
        <p:grpSpPr bwMode="auto">
          <a:xfrm>
            <a:off x="5661025" y="3265488"/>
            <a:ext cx="869950" cy="871537"/>
            <a:chOff x="5661659" y="3265932"/>
            <a:chExt cx="868680" cy="870585"/>
          </a:xfrm>
        </p:grpSpPr>
        <p:sp>
          <p:nvSpPr>
            <p:cNvPr id="36899" name="object 20">
              <a:extLst>
                <a:ext uri="{FF2B5EF4-FFF2-40B4-BE49-F238E27FC236}">
                  <a16:creationId xmlns:a16="http://schemas.microsoft.com/office/drawing/2014/main" id="{FB5E1C0B-E6B1-413E-BEF6-4B473D51284A}"/>
                </a:ext>
              </a:extLst>
            </p:cNvPr>
            <p:cNvSpPr>
              <a:spLocks/>
            </p:cNvSpPr>
            <p:nvPr/>
          </p:nvSpPr>
          <p:spPr bwMode="auto">
            <a:xfrm>
              <a:off x="5661660" y="3265931"/>
              <a:ext cx="868680" cy="870585"/>
            </a:xfrm>
            <a:custGeom>
              <a:avLst/>
              <a:gdLst>
                <a:gd name="T0" fmla="*/ 868680 w 868679"/>
                <a:gd name="T1" fmla="*/ 435102 h 870585"/>
                <a:gd name="T2" fmla="*/ 866127 w 868679"/>
                <a:gd name="T3" fmla="*/ 387705 h 870585"/>
                <a:gd name="T4" fmla="*/ 858659 w 868679"/>
                <a:gd name="T5" fmla="*/ 341769 h 870585"/>
                <a:gd name="T6" fmla="*/ 846531 w 868679"/>
                <a:gd name="T7" fmla="*/ 297586 h 870585"/>
                <a:gd name="T8" fmla="*/ 830021 w 868679"/>
                <a:gd name="T9" fmla="*/ 255409 h 870585"/>
                <a:gd name="T10" fmla="*/ 809383 w 868679"/>
                <a:gd name="T11" fmla="*/ 215506 h 870585"/>
                <a:gd name="T12" fmla="*/ 784872 w 868679"/>
                <a:gd name="T13" fmla="*/ 178155 h 870585"/>
                <a:gd name="T14" fmla="*/ 756780 w 868679"/>
                <a:gd name="T15" fmla="*/ 143598 h 870585"/>
                <a:gd name="T16" fmla="*/ 725347 w 868679"/>
                <a:gd name="T17" fmla="*/ 112102 h 870585"/>
                <a:gd name="T18" fmla="*/ 690854 w 868679"/>
                <a:gd name="T19" fmla="*/ 83959 h 870585"/>
                <a:gd name="T20" fmla="*/ 653567 w 868679"/>
                <a:gd name="T21" fmla="*/ 59410 h 870585"/>
                <a:gd name="T22" fmla="*/ 613727 w 868679"/>
                <a:gd name="T23" fmla="*/ 38735 h 870585"/>
                <a:gd name="T24" fmla="*/ 571627 w 868679"/>
                <a:gd name="T25" fmla="*/ 22186 h 870585"/>
                <a:gd name="T26" fmla="*/ 527519 w 868679"/>
                <a:gd name="T27" fmla="*/ 10045 h 870585"/>
                <a:gd name="T28" fmla="*/ 481660 w 868679"/>
                <a:gd name="T29" fmla="*/ 2565 h 870585"/>
                <a:gd name="T30" fmla="*/ 434340 w 868679"/>
                <a:gd name="T31" fmla="*/ 0 h 870585"/>
                <a:gd name="T32" fmla="*/ 387007 w 868679"/>
                <a:gd name="T33" fmla="*/ 2565 h 870585"/>
                <a:gd name="T34" fmla="*/ 341147 w 868679"/>
                <a:gd name="T35" fmla="*/ 10045 h 870585"/>
                <a:gd name="T36" fmla="*/ 297040 w 868679"/>
                <a:gd name="T37" fmla="*/ 22186 h 870585"/>
                <a:gd name="T38" fmla="*/ 254939 w 868679"/>
                <a:gd name="T39" fmla="*/ 38735 h 870585"/>
                <a:gd name="T40" fmla="*/ 215099 w 868679"/>
                <a:gd name="T41" fmla="*/ 59410 h 870585"/>
                <a:gd name="T42" fmla="*/ 177812 w 868679"/>
                <a:gd name="T43" fmla="*/ 83959 h 870585"/>
                <a:gd name="T44" fmla="*/ 143319 w 868679"/>
                <a:gd name="T45" fmla="*/ 112102 h 870585"/>
                <a:gd name="T46" fmla="*/ 111887 w 868679"/>
                <a:gd name="T47" fmla="*/ 143598 h 870585"/>
                <a:gd name="T48" fmla="*/ 83794 w 868679"/>
                <a:gd name="T49" fmla="*/ 178155 h 870585"/>
                <a:gd name="T50" fmla="*/ 59283 w 868679"/>
                <a:gd name="T51" fmla="*/ 215506 h 870585"/>
                <a:gd name="T52" fmla="*/ 38646 w 868679"/>
                <a:gd name="T53" fmla="*/ 255409 h 870585"/>
                <a:gd name="T54" fmla="*/ 22136 w 868679"/>
                <a:gd name="T55" fmla="*/ 297586 h 870585"/>
                <a:gd name="T56" fmla="*/ 10007 w 868679"/>
                <a:gd name="T57" fmla="*/ 341769 h 870585"/>
                <a:gd name="T58" fmla="*/ 2540 w 868679"/>
                <a:gd name="T59" fmla="*/ 387705 h 870585"/>
                <a:gd name="T60" fmla="*/ 0 w 868679"/>
                <a:gd name="T61" fmla="*/ 435102 h 870585"/>
                <a:gd name="T62" fmla="*/ 2540 w 868679"/>
                <a:gd name="T63" fmla="*/ 482511 h 870585"/>
                <a:gd name="T64" fmla="*/ 10007 w 868679"/>
                <a:gd name="T65" fmla="*/ 528447 h 870585"/>
                <a:gd name="T66" fmla="*/ 22136 w 868679"/>
                <a:gd name="T67" fmla="*/ 572630 h 870585"/>
                <a:gd name="T68" fmla="*/ 38646 w 868679"/>
                <a:gd name="T69" fmla="*/ 614807 h 870585"/>
                <a:gd name="T70" fmla="*/ 59283 w 868679"/>
                <a:gd name="T71" fmla="*/ 654710 h 870585"/>
                <a:gd name="T72" fmla="*/ 83794 w 868679"/>
                <a:gd name="T73" fmla="*/ 692061 h 870585"/>
                <a:gd name="T74" fmla="*/ 111887 w 868679"/>
                <a:gd name="T75" fmla="*/ 726617 h 870585"/>
                <a:gd name="T76" fmla="*/ 143319 w 868679"/>
                <a:gd name="T77" fmla="*/ 758113 h 870585"/>
                <a:gd name="T78" fmla="*/ 177812 w 868679"/>
                <a:gd name="T79" fmla="*/ 786257 h 870585"/>
                <a:gd name="T80" fmla="*/ 215099 w 868679"/>
                <a:gd name="T81" fmla="*/ 810806 h 870585"/>
                <a:gd name="T82" fmla="*/ 254939 w 868679"/>
                <a:gd name="T83" fmla="*/ 831481 h 870585"/>
                <a:gd name="T84" fmla="*/ 297040 w 868679"/>
                <a:gd name="T85" fmla="*/ 848029 h 870585"/>
                <a:gd name="T86" fmla="*/ 341147 w 868679"/>
                <a:gd name="T87" fmla="*/ 860171 h 870585"/>
                <a:gd name="T88" fmla="*/ 387007 w 868679"/>
                <a:gd name="T89" fmla="*/ 867651 h 870585"/>
                <a:gd name="T90" fmla="*/ 434340 w 868679"/>
                <a:gd name="T91" fmla="*/ 870204 h 870585"/>
                <a:gd name="T92" fmla="*/ 481660 w 868679"/>
                <a:gd name="T93" fmla="*/ 867651 h 870585"/>
                <a:gd name="T94" fmla="*/ 527519 w 868679"/>
                <a:gd name="T95" fmla="*/ 860171 h 870585"/>
                <a:gd name="T96" fmla="*/ 571627 w 868679"/>
                <a:gd name="T97" fmla="*/ 848029 h 870585"/>
                <a:gd name="T98" fmla="*/ 613727 w 868679"/>
                <a:gd name="T99" fmla="*/ 831481 h 870585"/>
                <a:gd name="T100" fmla="*/ 653567 w 868679"/>
                <a:gd name="T101" fmla="*/ 810806 h 870585"/>
                <a:gd name="T102" fmla="*/ 690854 w 868679"/>
                <a:gd name="T103" fmla="*/ 786257 h 870585"/>
                <a:gd name="T104" fmla="*/ 725347 w 868679"/>
                <a:gd name="T105" fmla="*/ 758113 h 870585"/>
                <a:gd name="T106" fmla="*/ 756780 w 868679"/>
                <a:gd name="T107" fmla="*/ 726617 h 870585"/>
                <a:gd name="T108" fmla="*/ 784872 w 868679"/>
                <a:gd name="T109" fmla="*/ 692061 h 870585"/>
                <a:gd name="T110" fmla="*/ 809383 w 868679"/>
                <a:gd name="T111" fmla="*/ 654710 h 870585"/>
                <a:gd name="T112" fmla="*/ 830021 w 868679"/>
                <a:gd name="T113" fmla="*/ 614807 h 870585"/>
                <a:gd name="T114" fmla="*/ 846531 w 868679"/>
                <a:gd name="T115" fmla="*/ 572630 h 870585"/>
                <a:gd name="T116" fmla="*/ 858659 w 868679"/>
                <a:gd name="T117" fmla="*/ 528447 h 870585"/>
                <a:gd name="T118" fmla="*/ 866127 w 868679"/>
                <a:gd name="T119" fmla="*/ 482511 h 870585"/>
                <a:gd name="T120" fmla="*/ 868680 w 868679"/>
                <a:gd name="T121" fmla="*/ 435102 h 870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679" h="870585">
                  <a:moveTo>
                    <a:pt x="868680" y="435102"/>
                  </a:moveTo>
                  <a:lnTo>
                    <a:pt x="866127" y="387705"/>
                  </a:lnTo>
                  <a:lnTo>
                    <a:pt x="858659" y="341769"/>
                  </a:lnTo>
                  <a:lnTo>
                    <a:pt x="846531" y="297586"/>
                  </a:lnTo>
                  <a:lnTo>
                    <a:pt x="830021" y="255409"/>
                  </a:lnTo>
                  <a:lnTo>
                    <a:pt x="809383" y="215506"/>
                  </a:lnTo>
                  <a:lnTo>
                    <a:pt x="784872" y="178155"/>
                  </a:lnTo>
                  <a:lnTo>
                    <a:pt x="756780" y="143598"/>
                  </a:lnTo>
                  <a:lnTo>
                    <a:pt x="725347" y="112102"/>
                  </a:lnTo>
                  <a:lnTo>
                    <a:pt x="690854" y="83959"/>
                  </a:lnTo>
                  <a:lnTo>
                    <a:pt x="653567" y="59410"/>
                  </a:lnTo>
                  <a:lnTo>
                    <a:pt x="613727" y="38735"/>
                  </a:lnTo>
                  <a:lnTo>
                    <a:pt x="571627" y="22186"/>
                  </a:lnTo>
                  <a:lnTo>
                    <a:pt x="527519" y="10045"/>
                  </a:lnTo>
                  <a:lnTo>
                    <a:pt x="481660" y="2565"/>
                  </a:lnTo>
                  <a:lnTo>
                    <a:pt x="434340" y="0"/>
                  </a:lnTo>
                  <a:lnTo>
                    <a:pt x="387007" y="2565"/>
                  </a:lnTo>
                  <a:lnTo>
                    <a:pt x="341147" y="10045"/>
                  </a:lnTo>
                  <a:lnTo>
                    <a:pt x="297040" y="22186"/>
                  </a:lnTo>
                  <a:lnTo>
                    <a:pt x="254939" y="38735"/>
                  </a:lnTo>
                  <a:lnTo>
                    <a:pt x="215099" y="59410"/>
                  </a:lnTo>
                  <a:lnTo>
                    <a:pt x="177812" y="83959"/>
                  </a:lnTo>
                  <a:lnTo>
                    <a:pt x="143319" y="112102"/>
                  </a:lnTo>
                  <a:lnTo>
                    <a:pt x="111887" y="143598"/>
                  </a:lnTo>
                  <a:lnTo>
                    <a:pt x="83794" y="178155"/>
                  </a:lnTo>
                  <a:lnTo>
                    <a:pt x="59283" y="215506"/>
                  </a:lnTo>
                  <a:lnTo>
                    <a:pt x="38646" y="255409"/>
                  </a:lnTo>
                  <a:lnTo>
                    <a:pt x="22136" y="297586"/>
                  </a:lnTo>
                  <a:lnTo>
                    <a:pt x="10007" y="341769"/>
                  </a:lnTo>
                  <a:lnTo>
                    <a:pt x="2540" y="387705"/>
                  </a:lnTo>
                  <a:lnTo>
                    <a:pt x="0" y="435102"/>
                  </a:lnTo>
                  <a:lnTo>
                    <a:pt x="2540" y="482511"/>
                  </a:lnTo>
                  <a:lnTo>
                    <a:pt x="10007" y="528447"/>
                  </a:lnTo>
                  <a:lnTo>
                    <a:pt x="22136" y="572630"/>
                  </a:lnTo>
                  <a:lnTo>
                    <a:pt x="38646" y="614807"/>
                  </a:lnTo>
                  <a:lnTo>
                    <a:pt x="59283" y="654710"/>
                  </a:lnTo>
                  <a:lnTo>
                    <a:pt x="83794" y="692061"/>
                  </a:lnTo>
                  <a:lnTo>
                    <a:pt x="111887" y="726617"/>
                  </a:lnTo>
                  <a:lnTo>
                    <a:pt x="143319" y="758113"/>
                  </a:lnTo>
                  <a:lnTo>
                    <a:pt x="177812" y="786257"/>
                  </a:lnTo>
                  <a:lnTo>
                    <a:pt x="215099" y="810806"/>
                  </a:lnTo>
                  <a:lnTo>
                    <a:pt x="254939" y="831481"/>
                  </a:lnTo>
                  <a:lnTo>
                    <a:pt x="297040" y="848029"/>
                  </a:lnTo>
                  <a:lnTo>
                    <a:pt x="341147" y="860171"/>
                  </a:lnTo>
                  <a:lnTo>
                    <a:pt x="387007" y="867651"/>
                  </a:lnTo>
                  <a:lnTo>
                    <a:pt x="434340" y="870204"/>
                  </a:lnTo>
                  <a:lnTo>
                    <a:pt x="481660" y="867651"/>
                  </a:lnTo>
                  <a:lnTo>
                    <a:pt x="527519" y="860171"/>
                  </a:lnTo>
                  <a:lnTo>
                    <a:pt x="571627" y="848029"/>
                  </a:lnTo>
                  <a:lnTo>
                    <a:pt x="613727" y="831481"/>
                  </a:lnTo>
                  <a:lnTo>
                    <a:pt x="653567" y="810806"/>
                  </a:lnTo>
                  <a:lnTo>
                    <a:pt x="690854" y="786257"/>
                  </a:lnTo>
                  <a:lnTo>
                    <a:pt x="725347" y="758113"/>
                  </a:lnTo>
                  <a:lnTo>
                    <a:pt x="756780" y="726617"/>
                  </a:lnTo>
                  <a:lnTo>
                    <a:pt x="784872" y="692061"/>
                  </a:lnTo>
                  <a:lnTo>
                    <a:pt x="809383" y="654710"/>
                  </a:lnTo>
                  <a:lnTo>
                    <a:pt x="830021" y="614807"/>
                  </a:lnTo>
                  <a:lnTo>
                    <a:pt x="846531" y="572630"/>
                  </a:lnTo>
                  <a:lnTo>
                    <a:pt x="858659" y="528447"/>
                  </a:lnTo>
                  <a:lnTo>
                    <a:pt x="866127" y="482511"/>
                  </a:lnTo>
                  <a:lnTo>
                    <a:pt x="868680" y="4351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900" name="object 21">
              <a:extLst>
                <a:ext uri="{FF2B5EF4-FFF2-40B4-BE49-F238E27FC236}">
                  <a16:creationId xmlns:a16="http://schemas.microsoft.com/office/drawing/2014/main" id="{B5082C06-C909-4FC2-9CA9-8866BA4D6364}"/>
                </a:ext>
              </a:extLst>
            </p:cNvPr>
            <p:cNvSpPr>
              <a:spLocks/>
            </p:cNvSpPr>
            <p:nvPr/>
          </p:nvSpPr>
          <p:spPr bwMode="auto">
            <a:xfrm>
              <a:off x="5753099" y="3357372"/>
              <a:ext cx="685800" cy="687705"/>
            </a:xfrm>
            <a:custGeom>
              <a:avLst/>
              <a:gdLst>
                <a:gd name="T0" fmla="*/ 0 w 685800"/>
                <a:gd name="T1" fmla="*/ 343661 h 687704"/>
                <a:gd name="T2" fmla="*/ 3130 w 685800"/>
                <a:gd name="T3" fmla="*/ 297041 h 687704"/>
                <a:gd name="T4" fmla="*/ 12250 w 685800"/>
                <a:gd name="T5" fmla="*/ 252324 h 687704"/>
                <a:gd name="T6" fmla="*/ 26949 w 685800"/>
                <a:gd name="T7" fmla="*/ 209919 h 687704"/>
                <a:gd name="T8" fmla="*/ 46820 w 685800"/>
                <a:gd name="T9" fmla="*/ 170236 h 687704"/>
                <a:gd name="T10" fmla="*/ 71454 w 685800"/>
                <a:gd name="T11" fmla="*/ 133686 h 687704"/>
                <a:gd name="T12" fmla="*/ 100441 w 685800"/>
                <a:gd name="T13" fmla="*/ 100679 h 687704"/>
                <a:gd name="T14" fmla="*/ 133373 w 685800"/>
                <a:gd name="T15" fmla="*/ 71624 h 687704"/>
                <a:gd name="T16" fmla="*/ 169841 w 685800"/>
                <a:gd name="T17" fmla="*/ 46933 h 687704"/>
                <a:gd name="T18" fmla="*/ 209436 w 685800"/>
                <a:gd name="T19" fmla="*/ 27015 h 687704"/>
                <a:gd name="T20" fmla="*/ 251751 w 685800"/>
                <a:gd name="T21" fmla="*/ 12280 h 687704"/>
                <a:gd name="T22" fmla="*/ 296375 w 685800"/>
                <a:gd name="T23" fmla="*/ 3138 h 687704"/>
                <a:gd name="T24" fmla="*/ 342900 w 685800"/>
                <a:gd name="T25" fmla="*/ 0 h 687704"/>
                <a:gd name="T26" fmla="*/ 389424 w 685800"/>
                <a:gd name="T27" fmla="*/ 3138 h 687704"/>
                <a:gd name="T28" fmla="*/ 434048 w 685800"/>
                <a:gd name="T29" fmla="*/ 12280 h 687704"/>
                <a:gd name="T30" fmla="*/ 476363 w 685800"/>
                <a:gd name="T31" fmla="*/ 27015 h 687704"/>
                <a:gd name="T32" fmla="*/ 515958 w 685800"/>
                <a:gd name="T33" fmla="*/ 46933 h 687704"/>
                <a:gd name="T34" fmla="*/ 552426 w 685800"/>
                <a:gd name="T35" fmla="*/ 71624 h 687704"/>
                <a:gd name="T36" fmla="*/ 585358 w 685800"/>
                <a:gd name="T37" fmla="*/ 100679 h 687704"/>
                <a:gd name="T38" fmla="*/ 614345 w 685800"/>
                <a:gd name="T39" fmla="*/ 133686 h 687704"/>
                <a:gd name="T40" fmla="*/ 638979 w 685800"/>
                <a:gd name="T41" fmla="*/ 170236 h 687704"/>
                <a:gd name="T42" fmla="*/ 658850 w 685800"/>
                <a:gd name="T43" fmla="*/ 209919 h 687704"/>
                <a:gd name="T44" fmla="*/ 673549 w 685800"/>
                <a:gd name="T45" fmla="*/ 252324 h 687704"/>
                <a:gd name="T46" fmla="*/ 682669 w 685800"/>
                <a:gd name="T47" fmla="*/ 297041 h 687704"/>
                <a:gd name="T48" fmla="*/ 685800 w 685800"/>
                <a:gd name="T49" fmla="*/ 343661 h 687704"/>
                <a:gd name="T50" fmla="*/ 682669 w 685800"/>
                <a:gd name="T51" fmla="*/ 390282 h 687704"/>
                <a:gd name="T52" fmla="*/ 673549 w 685800"/>
                <a:gd name="T53" fmla="*/ 434999 h 687704"/>
                <a:gd name="T54" fmla="*/ 658850 w 685800"/>
                <a:gd name="T55" fmla="*/ 477404 h 687704"/>
                <a:gd name="T56" fmla="*/ 638979 w 685800"/>
                <a:gd name="T57" fmla="*/ 517087 h 687704"/>
                <a:gd name="T58" fmla="*/ 614345 w 685800"/>
                <a:gd name="T59" fmla="*/ 553637 h 687704"/>
                <a:gd name="T60" fmla="*/ 585358 w 685800"/>
                <a:gd name="T61" fmla="*/ 586644 h 687704"/>
                <a:gd name="T62" fmla="*/ 552426 w 685800"/>
                <a:gd name="T63" fmla="*/ 615699 h 687704"/>
                <a:gd name="T64" fmla="*/ 515958 w 685800"/>
                <a:gd name="T65" fmla="*/ 640390 h 687704"/>
                <a:gd name="T66" fmla="*/ 476363 w 685800"/>
                <a:gd name="T67" fmla="*/ 660308 h 687704"/>
                <a:gd name="T68" fmla="*/ 434048 w 685800"/>
                <a:gd name="T69" fmla="*/ 675043 h 687704"/>
                <a:gd name="T70" fmla="*/ 389424 w 685800"/>
                <a:gd name="T71" fmla="*/ 684185 h 687704"/>
                <a:gd name="T72" fmla="*/ 342900 w 685800"/>
                <a:gd name="T73" fmla="*/ 687323 h 687704"/>
                <a:gd name="T74" fmla="*/ 296375 w 685800"/>
                <a:gd name="T75" fmla="*/ 684185 h 687704"/>
                <a:gd name="T76" fmla="*/ 251751 w 685800"/>
                <a:gd name="T77" fmla="*/ 675043 h 687704"/>
                <a:gd name="T78" fmla="*/ 209436 w 685800"/>
                <a:gd name="T79" fmla="*/ 660308 h 687704"/>
                <a:gd name="T80" fmla="*/ 169841 w 685800"/>
                <a:gd name="T81" fmla="*/ 640390 h 687704"/>
                <a:gd name="T82" fmla="*/ 133373 w 685800"/>
                <a:gd name="T83" fmla="*/ 615699 h 687704"/>
                <a:gd name="T84" fmla="*/ 100441 w 685800"/>
                <a:gd name="T85" fmla="*/ 586644 h 687704"/>
                <a:gd name="T86" fmla="*/ 71454 w 685800"/>
                <a:gd name="T87" fmla="*/ 553637 h 687704"/>
                <a:gd name="T88" fmla="*/ 46820 w 685800"/>
                <a:gd name="T89" fmla="*/ 517087 h 687704"/>
                <a:gd name="T90" fmla="*/ 26949 w 685800"/>
                <a:gd name="T91" fmla="*/ 477404 h 687704"/>
                <a:gd name="T92" fmla="*/ 12250 w 685800"/>
                <a:gd name="T93" fmla="*/ 434999 h 687704"/>
                <a:gd name="T94" fmla="*/ 3130 w 685800"/>
                <a:gd name="T95" fmla="*/ 390282 h 687704"/>
                <a:gd name="T96" fmla="*/ 0 w 685800"/>
                <a:gd name="T97" fmla="*/ 343661 h 687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5800" h="687704">
                  <a:moveTo>
                    <a:pt x="0" y="343661"/>
                  </a:moveTo>
                  <a:lnTo>
                    <a:pt x="3130" y="297041"/>
                  </a:lnTo>
                  <a:lnTo>
                    <a:pt x="12250" y="252324"/>
                  </a:lnTo>
                  <a:lnTo>
                    <a:pt x="26949" y="209919"/>
                  </a:lnTo>
                  <a:lnTo>
                    <a:pt x="46820" y="170236"/>
                  </a:lnTo>
                  <a:lnTo>
                    <a:pt x="71454" y="133686"/>
                  </a:lnTo>
                  <a:lnTo>
                    <a:pt x="100441" y="100679"/>
                  </a:lnTo>
                  <a:lnTo>
                    <a:pt x="133373" y="71624"/>
                  </a:lnTo>
                  <a:lnTo>
                    <a:pt x="169841" y="46933"/>
                  </a:lnTo>
                  <a:lnTo>
                    <a:pt x="209436" y="27015"/>
                  </a:lnTo>
                  <a:lnTo>
                    <a:pt x="251751" y="12280"/>
                  </a:lnTo>
                  <a:lnTo>
                    <a:pt x="296375" y="3138"/>
                  </a:lnTo>
                  <a:lnTo>
                    <a:pt x="342900" y="0"/>
                  </a:lnTo>
                  <a:lnTo>
                    <a:pt x="389424" y="3138"/>
                  </a:lnTo>
                  <a:lnTo>
                    <a:pt x="434048" y="12280"/>
                  </a:lnTo>
                  <a:lnTo>
                    <a:pt x="476363" y="27015"/>
                  </a:lnTo>
                  <a:lnTo>
                    <a:pt x="515958" y="46933"/>
                  </a:lnTo>
                  <a:lnTo>
                    <a:pt x="552426" y="71624"/>
                  </a:lnTo>
                  <a:lnTo>
                    <a:pt x="585358" y="100679"/>
                  </a:lnTo>
                  <a:lnTo>
                    <a:pt x="614345" y="133686"/>
                  </a:lnTo>
                  <a:lnTo>
                    <a:pt x="638979" y="170236"/>
                  </a:lnTo>
                  <a:lnTo>
                    <a:pt x="658850" y="209919"/>
                  </a:lnTo>
                  <a:lnTo>
                    <a:pt x="673549" y="252324"/>
                  </a:lnTo>
                  <a:lnTo>
                    <a:pt x="682669" y="297041"/>
                  </a:lnTo>
                  <a:lnTo>
                    <a:pt x="685800" y="343661"/>
                  </a:lnTo>
                  <a:lnTo>
                    <a:pt x="682669" y="390282"/>
                  </a:lnTo>
                  <a:lnTo>
                    <a:pt x="673549" y="434999"/>
                  </a:lnTo>
                  <a:lnTo>
                    <a:pt x="658850" y="477404"/>
                  </a:lnTo>
                  <a:lnTo>
                    <a:pt x="638979" y="517087"/>
                  </a:lnTo>
                  <a:lnTo>
                    <a:pt x="614345" y="553637"/>
                  </a:lnTo>
                  <a:lnTo>
                    <a:pt x="585358" y="586644"/>
                  </a:lnTo>
                  <a:lnTo>
                    <a:pt x="552426" y="615699"/>
                  </a:lnTo>
                  <a:lnTo>
                    <a:pt x="515958" y="640390"/>
                  </a:lnTo>
                  <a:lnTo>
                    <a:pt x="476363" y="660308"/>
                  </a:lnTo>
                  <a:lnTo>
                    <a:pt x="434048" y="675043"/>
                  </a:lnTo>
                  <a:lnTo>
                    <a:pt x="389424" y="684185"/>
                  </a:lnTo>
                  <a:lnTo>
                    <a:pt x="342900" y="687323"/>
                  </a:lnTo>
                  <a:lnTo>
                    <a:pt x="296375" y="684185"/>
                  </a:lnTo>
                  <a:lnTo>
                    <a:pt x="251751" y="675043"/>
                  </a:lnTo>
                  <a:lnTo>
                    <a:pt x="209436" y="660308"/>
                  </a:lnTo>
                  <a:lnTo>
                    <a:pt x="169841" y="640390"/>
                  </a:lnTo>
                  <a:lnTo>
                    <a:pt x="133373" y="615699"/>
                  </a:lnTo>
                  <a:lnTo>
                    <a:pt x="100441" y="586644"/>
                  </a:lnTo>
                  <a:lnTo>
                    <a:pt x="71454" y="553637"/>
                  </a:lnTo>
                  <a:lnTo>
                    <a:pt x="46820" y="517087"/>
                  </a:lnTo>
                  <a:lnTo>
                    <a:pt x="26949" y="477404"/>
                  </a:lnTo>
                  <a:lnTo>
                    <a:pt x="12250" y="434999"/>
                  </a:lnTo>
                  <a:lnTo>
                    <a:pt x="3130" y="390282"/>
                  </a:lnTo>
                  <a:lnTo>
                    <a:pt x="0" y="343661"/>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6" name="object 22">
            <a:extLst>
              <a:ext uri="{FF2B5EF4-FFF2-40B4-BE49-F238E27FC236}">
                <a16:creationId xmlns:a16="http://schemas.microsoft.com/office/drawing/2014/main" id="{59DF0902-D999-4840-B12B-743F1CC3EC2C}"/>
              </a:ext>
            </a:extLst>
          </p:cNvPr>
          <p:cNvGrpSpPr>
            <a:grpSpLocks/>
          </p:cNvGrpSpPr>
          <p:nvPr/>
        </p:nvGrpSpPr>
        <p:grpSpPr bwMode="auto">
          <a:xfrm>
            <a:off x="9766300" y="3265488"/>
            <a:ext cx="869950" cy="871537"/>
            <a:chOff x="9765792" y="3265932"/>
            <a:chExt cx="870585" cy="870585"/>
          </a:xfrm>
        </p:grpSpPr>
        <p:sp>
          <p:nvSpPr>
            <p:cNvPr id="36897" name="object 23">
              <a:extLst>
                <a:ext uri="{FF2B5EF4-FFF2-40B4-BE49-F238E27FC236}">
                  <a16:creationId xmlns:a16="http://schemas.microsoft.com/office/drawing/2014/main" id="{28403FDB-9977-4DB0-A7B4-3B599E758056}"/>
                </a:ext>
              </a:extLst>
            </p:cNvPr>
            <p:cNvSpPr>
              <a:spLocks/>
            </p:cNvSpPr>
            <p:nvPr/>
          </p:nvSpPr>
          <p:spPr bwMode="auto">
            <a:xfrm>
              <a:off x="9765792" y="3265931"/>
              <a:ext cx="870585" cy="870585"/>
            </a:xfrm>
            <a:custGeom>
              <a:avLst/>
              <a:gdLst>
                <a:gd name="T0" fmla="*/ 870204 w 870584"/>
                <a:gd name="T1" fmla="*/ 435102 h 870585"/>
                <a:gd name="T2" fmla="*/ 867638 w 870584"/>
                <a:gd name="T3" fmla="*/ 387705 h 870585"/>
                <a:gd name="T4" fmla="*/ 860158 w 870584"/>
                <a:gd name="T5" fmla="*/ 341769 h 870585"/>
                <a:gd name="T6" fmla="*/ 848017 w 870584"/>
                <a:gd name="T7" fmla="*/ 297586 h 870585"/>
                <a:gd name="T8" fmla="*/ 831469 w 870584"/>
                <a:gd name="T9" fmla="*/ 255409 h 870585"/>
                <a:gd name="T10" fmla="*/ 810793 w 870584"/>
                <a:gd name="T11" fmla="*/ 215506 h 870585"/>
                <a:gd name="T12" fmla="*/ 786244 w 870584"/>
                <a:gd name="T13" fmla="*/ 178155 h 870585"/>
                <a:gd name="T14" fmla="*/ 758101 w 870584"/>
                <a:gd name="T15" fmla="*/ 143598 h 870585"/>
                <a:gd name="T16" fmla="*/ 726605 w 870584"/>
                <a:gd name="T17" fmla="*/ 112102 h 870585"/>
                <a:gd name="T18" fmla="*/ 692048 w 870584"/>
                <a:gd name="T19" fmla="*/ 83959 h 870585"/>
                <a:gd name="T20" fmla="*/ 654697 w 870584"/>
                <a:gd name="T21" fmla="*/ 59410 h 870585"/>
                <a:gd name="T22" fmla="*/ 614794 w 870584"/>
                <a:gd name="T23" fmla="*/ 38735 h 870585"/>
                <a:gd name="T24" fmla="*/ 572617 w 870584"/>
                <a:gd name="T25" fmla="*/ 22186 h 870585"/>
                <a:gd name="T26" fmla="*/ 528434 w 870584"/>
                <a:gd name="T27" fmla="*/ 10045 h 870585"/>
                <a:gd name="T28" fmla="*/ 482498 w 870584"/>
                <a:gd name="T29" fmla="*/ 2565 h 870585"/>
                <a:gd name="T30" fmla="*/ 435102 w 870584"/>
                <a:gd name="T31" fmla="*/ 0 h 870585"/>
                <a:gd name="T32" fmla="*/ 387692 w 870584"/>
                <a:gd name="T33" fmla="*/ 2565 h 870585"/>
                <a:gd name="T34" fmla="*/ 341757 w 870584"/>
                <a:gd name="T35" fmla="*/ 10045 h 870585"/>
                <a:gd name="T36" fmla="*/ 297573 w 870584"/>
                <a:gd name="T37" fmla="*/ 22186 h 870585"/>
                <a:gd name="T38" fmla="*/ 255397 w 870584"/>
                <a:gd name="T39" fmla="*/ 38735 h 870585"/>
                <a:gd name="T40" fmla="*/ 215493 w 870584"/>
                <a:gd name="T41" fmla="*/ 59410 h 870585"/>
                <a:gd name="T42" fmla="*/ 178142 w 870584"/>
                <a:gd name="T43" fmla="*/ 83959 h 870585"/>
                <a:gd name="T44" fmla="*/ 143586 w 870584"/>
                <a:gd name="T45" fmla="*/ 112102 h 870585"/>
                <a:gd name="T46" fmla="*/ 112090 w 870584"/>
                <a:gd name="T47" fmla="*/ 143598 h 870585"/>
                <a:gd name="T48" fmla="*/ 83947 w 870584"/>
                <a:gd name="T49" fmla="*/ 178155 h 870585"/>
                <a:gd name="T50" fmla="*/ 59397 w 870584"/>
                <a:gd name="T51" fmla="*/ 215506 h 870585"/>
                <a:gd name="T52" fmla="*/ 38722 w 870584"/>
                <a:gd name="T53" fmla="*/ 255409 h 870585"/>
                <a:gd name="T54" fmla="*/ 22174 w 870584"/>
                <a:gd name="T55" fmla="*/ 297586 h 870585"/>
                <a:gd name="T56" fmla="*/ 10033 w 870584"/>
                <a:gd name="T57" fmla="*/ 341769 h 870585"/>
                <a:gd name="T58" fmla="*/ 2552 w 870584"/>
                <a:gd name="T59" fmla="*/ 387705 h 870585"/>
                <a:gd name="T60" fmla="*/ 0 w 870584"/>
                <a:gd name="T61" fmla="*/ 435102 h 870585"/>
                <a:gd name="T62" fmla="*/ 2552 w 870584"/>
                <a:gd name="T63" fmla="*/ 482511 h 870585"/>
                <a:gd name="T64" fmla="*/ 10033 w 870584"/>
                <a:gd name="T65" fmla="*/ 528447 h 870585"/>
                <a:gd name="T66" fmla="*/ 22174 w 870584"/>
                <a:gd name="T67" fmla="*/ 572630 h 870585"/>
                <a:gd name="T68" fmla="*/ 38722 w 870584"/>
                <a:gd name="T69" fmla="*/ 614807 h 870585"/>
                <a:gd name="T70" fmla="*/ 59397 w 870584"/>
                <a:gd name="T71" fmla="*/ 654710 h 870585"/>
                <a:gd name="T72" fmla="*/ 83947 w 870584"/>
                <a:gd name="T73" fmla="*/ 692061 h 870585"/>
                <a:gd name="T74" fmla="*/ 112090 w 870584"/>
                <a:gd name="T75" fmla="*/ 726617 h 870585"/>
                <a:gd name="T76" fmla="*/ 143586 w 870584"/>
                <a:gd name="T77" fmla="*/ 758113 h 870585"/>
                <a:gd name="T78" fmla="*/ 178142 w 870584"/>
                <a:gd name="T79" fmla="*/ 786257 h 870585"/>
                <a:gd name="T80" fmla="*/ 215493 w 870584"/>
                <a:gd name="T81" fmla="*/ 810806 h 870585"/>
                <a:gd name="T82" fmla="*/ 255397 w 870584"/>
                <a:gd name="T83" fmla="*/ 831481 h 870585"/>
                <a:gd name="T84" fmla="*/ 297573 w 870584"/>
                <a:gd name="T85" fmla="*/ 848029 h 870585"/>
                <a:gd name="T86" fmla="*/ 341757 w 870584"/>
                <a:gd name="T87" fmla="*/ 860171 h 870585"/>
                <a:gd name="T88" fmla="*/ 387692 w 870584"/>
                <a:gd name="T89" fmla="*/ 867651 h 870585"/>
                <a:gd name="T90" fmla="*/ 435102 w 870584"/>
                <a:gd name="T91" fmla="*/ 870204 h 870585"/>
                <a:gd name="T92" fmla="*/ 482498 w 870584"/>
                <a:gd name="T93" fmla="*/ 867651 h 870585"/>
                <a:gd name="T94" fmla="*/ 528434 w 870584"/>
                <a:gd name="T95" fmla="*/ 860171 h 870585"/>
                <a:gd name="T96" fmla="*/ 572617 w 870584"/>
                <a:gd name="T97" fmla="*/ 848029 h 870585"/>
                <a:gd name="T98" fmla="*/ 614794 w 870584"/>
                <a:gd name="T99" fmla="*/ 831481 h 870585"/>
                <a:gd name="T100" fmla="*/ 654697 w 870584"/>
                <a:gd name="T101" fmla="*/ 810806 h 870585"/>
                <a:gd name="T102" fmla="*/ 692048 w 870584"/>
                <a:gd name="T103" fmla="*/ 786257 h 870585"/>
                <a:gd name="T104" fmla="*/ 726605 w 870584"/>
                <a:gd name="T105" fmla="*/ 758113 h 870585"/>
                <a:gd name="T106" fmla="*/ 758101 w 870584"/>
                <a:gd name="T107" fmla="*/ 726617 h 870585"/>
                <a:gd name="T108" fmla="*/ 786244 w 870584"/>
                <a:gd name="T109" fmla="*/ 692061 h 870585"/>
                <a:gd name="T110" fmla="*/ 810793 w 870584"/>
                <a:gd name="T111" fmla="*/ 654710 h 870585"/>
                <a:gd name="T112" fmla="*/ 831469 w 870584"/>
                <a:gd name="T113" fmla="*/ 614807 h 870585"/>
                <a:gd name="T114" fmla="*/ 848017 w 870584"/>
                <a:gd name="T115" fmla="*/ 572630 h 870585"/>
                <a:gd name="T116" fmla="*/ 860158 w 870584"/>
                <a:gd name="T117" fmla="*/ 528447 h 870585"/>
                <a:gd name="T118" fmla="*/ 867638 w 870584"/>
                <a:gd name="T119" fmla="*/ 482511 h 870585"/>
                <a:gd name="T120" fmla="*/ 870204 w 870584"/>
                <a:gd name="T121" fmla="*/ 435102 h 870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4" h="870585">
                  <a:moveTo>
                    <a:pt x="870204" y="435102"/>
                  </a:moveTo>
                  <a:lnTo>
                    <a:pt x="867638" y="387705"/>
                  </a:lnTo>
                  <a:lnTo>
                    <a:pt x="860158" y="341769"/>
                  </a:lnTo>
                  <a:lnTo>
                    <a:pt x="848017" y="297586"/>
                  </a:lnTo>
                  <a:lnTo>
                    <a:pt x="831469" y="255409"/>
                  </a:lnTo>
                  <a:lnTo>
                    <a:pt x="810793" y="215506"/>
                  </a:lnTo>
                  <a:lnTo>
                    <a:pt x="786244" y="178155"/>
                  </a:lnTo>
                  <a:lnTo>
                    <a:pt x="758101" y="143598"/>
                  </a:lnTo>
                  <a:lnTo>
                    <a:pt x="726605" y="112102"/>
                  </a:lnTo>
                  <a:lnTo>
                    <a:pt x="692048" y="83959"/>
                  </a:lnTo>
                  <a:lnTo>
                    <a:pt x="654697" y="59410"/>
                  </a:lnTo>
                  <a:lnTo>
                    <a:pt x="614794" y="38735"/>
                  </a:lnTo>
                  <a:lnTo>
                    <a:pt x="572617" y="22186"/>
                  </a:lnTo>
                  <a:lnTo>
                    <a:pt x="528434" y="10045"/>
                  </a:lnTo>
                  <a:lnTo>
                    <a:pt x="482498" y="2565"/>
                  </a:lnTo>
                  <a:lnTo>
                    <a:pt x="435102" y="0"/>
                  </a:lnTo>
                  <a:lnTo>
                    <a:pt x="387692" y="2565"/>
                  </a:lnTo>
                  <a:lnTo>
                    <a:pt x="341757" y="10045"/>
                  </a:lnTo>
                  <a:lnTo>
                    <a:pt x="297573" y="22186"/>
                  </a:lnTo>
                  <a:lnTo>
                    <a:pt x="255397" y="38735"/>
                  </a:lnTo>
                  <a:lnTo>
                    <a:pt x="215493" y="59410"/>
                  </a:lnTo>
                  <a:lnTo>
                    <a:pt x="178142" y="83959"/>
                  </a:lnTo>
                  <a:lnTo>
                    <a:pt x="143586" y="112102"/>
                  </a:lnTo>
                  <a:lnTo>
                    <a:pt x="112090" y="143598"/>
                  </a:lnTo>
                  <a:lnTo>
                    <a:pt x="83947" y="178155"/>
                  </a:lnTo>
                  <a:lnTo>
                    <a:pt x="59397" y="215506"/>
                  </a:lnTo>
                  <a:lnTo>
                    <a:pt x="38722" y="255409"/>
                  </a:lnTo>
                  <a:lnTo>
                    <a:pt x="22174" y="297586"/>
                  </a:lnTo>
                  <a:lnTo>
                    <a:pt x="10033" y="341769"/>
                  </a:lnTo>
                  <a:lnTo>
                    <a:pt x="2552" y="387705"/>
                  </a:lnTo>
                  <a:lnTo>
                    <a:pt x="0" y="435102"/>
                  </a:lnTo>
                  <a:lnTo>
                    <a:pt x="2552" y="482511"/>
                  </a:lnTo>
                  <a:lnTo>
                    <a:pt x="10033" y="528447"/>
                  </a:lnTo>
                  <a:lnTo>
                    <a:pt x="22174" y="572630"/>
                  </a:lnTo>
                  <a:lnTo>
                    <a:pt x="38722" y="614807"/>
                  </a:lnTo>
                  <a:lnTo>
                    <a:pt x="59397" y="654710"/>
                  </a:lnTo>
                  <a:lnTo>
                    <a:pt x="83947" y="692061"/>
                  </a:lnTo>
                  <a:lnTo>
                    <a:pt x="112090" y="726617"/>
                  </a:lnTo>
                  <a:lnTo>
                    <a:pt x="143586" y="758113"/>
                  </a:lnTo>
                  <a:lnTo>
                    <a:pt x="178142" y="786257"/>
                  </a:lnTo>
                  <a:lnTo>
                    <a:pt x="215493" y="810806"/>
                  </a:lnTo>
                  <a:lnTo>
                    <a:pt x="255397" y="831481"/>
                  </a:lnTo>
                  <a:lnTo>
                    <a:pt x="297573" y="848029"/>
                  </a:lnTo>
                  <a:lnTo>
                    <a:pt x="341757" y="860171"/>
                  </a:lnTo>
                  <a:lnTo>
                    <a:pt x="387692" y="867651"/>
                  </a:lnTo>
                  <a:lnTo>
                    <a:pt x="435102" y="870204"/>
                  </a:lnTo>
                  <a:lnTo>
                    <a:pt x="482498" y="867651"/>
                  </a:lnTo>
                  <a:lnTo>
                    <a:pt x="528434" y="860171"/>
                  </a:lnTo>
                  <a:lnTo>
                    <a:pt x="572617" y="848029"/>
                  </a:lnTo>
                  <a:lnTo>
                    <a:pt x="614794" y="831481"/>
                  </a:lnTo>
                  <a:lnTo>
                    <a:pt x="654697" y="810806"/>
                  </a:lnTo>
                  <a:lnTo>
                    <a:pt x="692048" y="786257"/>
                  </a:lnTo>
                  <a:lnTo>
                    <a:pt x="726605" y="758113"/>
                  </a:lnTo>
                  <a:lnTo>
                    <a:pt x="758101" y="726617"/>
                  </a:lnTo>
                  <a:lnTo>
                    <a:pt x="786244" y="692061"/>
                  </a:lnTo>
                  <a:lnTo>
                    <a:pt x="810793" y="654710"/>
                  </a:lnTo>
                  <a:lnTo>
                    <a:pt x="831469" y="614807"/>
                  </a:lnTo>
                  <a:lnTo>
                    <a:pt x="848017" y="572630"/>
                  </a:lnTo>
                  <a:lnTo>
                    <a:pt x="860158" y="528447"/>
                  </a:lnTo>
                  <a:lnTo>
                    <a:pt x="867638" y="482511"/>
                  </a:lnTo>
                  <a:lnTo>
                    <a:pt x="870204" y="4351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898" name="object 24">
              <a:extLst>
                <a:ext uri="{FF2B5EF4-FFF2-40B4-BE49-F238E27FC236}">
                  <a16:creationId xmlns:a16="http://schemas.microsoft.com/office/drawing/2014/main" id="{A266DC41-C5D1-4AA6-AACE-E504B856C5B7}"/>
                </a:ext>
              </a:extLst>
            </p:cNvPr>
            <p:cNvSpPr>
              <a:spLocks/>
            </p:cNvSpPr>
            <p:nvPr/>
          </p:nvSpPr>
          <p:spPr bwMode="auto">
            <a:xfrm>
              <a:off x="9857232" y="3357372"/>
              <a:ext cx="687705" cy="687705"/>
            </a:xfrm>
            <a:custGeom>
              <a:avLst/>
              <a:gdLst>
                <a:gd name="T0" fmla="*/ 0 w 687704"/>
                <a:gd name="T1" fmla="*/ 343661 h 687704"/>
                <a:gd name="T2" fmla="*/ 3138 w 687704"/>
                <a:gd name="T3" fmla="*/ 297041 h 687704"/>
                <a:gd name="T4" fmla="*/ 12280 w 687704"/>
                <a:gd name="T5" fmla="*/ 252324 h 687704"/>
                <a:gd name="T6" fmla="*/ 27015 w 687704"/>
                <a:gd name="T7" fmla="*/ 209919 h 687704"/>
                <a:gd name="T8" fmla="*/ 46933 w 687704"/>
                <a:gd name="T9" fmla="*/ 170236 h 687704"/>
                <a:gd name="T10" fmla="*/ 71624 w 687704"/>
                <a:gd name="T11" fmla="*/ 133686 h 687704"/>
                <a:gd name="T12" fmla="*/ 100679 w 687704"/>
                <a:gd name="T13" fmla="*/ 100679 h 687704"/>
                <a:gd name="T14" fmla="*/ 133686 w 687704"/>
                <a:gd name="T15" fmla="*/ 71624 h 687704"/>
                <a:gd name="T16" fmla="*/ 170236 w 687704"/>
                <a:gd name="T17" fmla="*/ 46933 h 687704"/>
                <a:gd name="T18" fmla="*/ 209919 w 687704"/>
                <a:gd name="T19" fmla="*/ 27015 h 687704"/>
                <a:gd name="T20" fmla="*/ 252324 w 687704"/>
                <a:gd name="T21" fmla="*/ 12280 h 687704"/>
                <a:gd name="T22" fmla="*/ 297041 w 687704"/>
                <a:gd name="T23" fmla="*/ 3138 h 687704"/>
                <a:gd name="T24" fmla="*/ 343662 w 687704"/>
                <a:gd name="T25" fmla="*/ 0 h 687704"/>
                <a:gd name="T26" fmla="*/ 390282 w 687704"/>
                <a:gd name="T27" fmla="*/ 3138 h 687704"/>
                <a:gd name="T28" fmla="*/ 434999 w 687704"/>
                <a:gd name="T29" fmla="*/ 12280 h 687704"/>
                <a:gd name="T30" fmla="*/ 477404 w 687704"/>
                <a:gd name="T31" fmla="*/ 27015 h 687704"/>
                <a:gd name="T32" fmla="*/ 517087 w 687704"/>
                <a:gd name="T33" fmla="*/ 46933 h 687704"/>
                <a:gd name="T34" fmla="*/ 553637 w 687704"/>
                <a:gd name="T35" fmla="*/ 71624 h 687704"/>
                <a:gd name="T36" fmla="*/ 586644 w 687704"/>
                <a:gd name="T37" fmla="*/ 100679 h 687704"/>
                <a:gd name="T38" fmla="*/ 615699 w 687704"/>
                <a:gd name="T39" fmla="*/ 133686 h 687704"/>
                <a:gd name="T40" fmla="*/ 640390 w 687704"/>
                <a:gd name="T41" fmla="*/ 170236 h 687704"/>
                <a:gd name="T42" fmla="*/ 660308 w 687704"/>
                <a:gd name="T43" fmla="*/ 209919 h 687704"/>
                <a:gd name="T44" fmla="*/ 675043 w 687704"/>
                <a:gd name="T45" fmla="*/ 252324 h 687704"/>
                <a:gd name="T46" fmla="*/ 684185 w 687704"/>
                <a:gd name="T47" fmla="*/ 297041 h 687704"/>
                <a:gd name="T48" fmla="*/ 687324 w 687704"/>
                <a:gd name="T49" fmla="*/ 343661 h 687704"/>
                <a:gd name="T50" fmla="*/ 684185 w 687704"/>
                <a:gd name="T51" fmla="*/ 390282 h 687704"/>
                <a:gd name="T52" fmla="*/ 675043 w 687704"/>
                <a:gd name="T53" fmla="*/ 434999 h 687704"/>
                <a:gd name="T54" fmla="*/ 660308 w 687704"/>
                <a:gd name="T55" fmla="*/ 477404 h 687704"/>
                <a:gd name="T56" fmla="*/ 640390 w 687704"/>
                <a:gd name="T57" fmla="*/ 517087 h 687704"/>
                <a:gd name="T58" fmla="*/ 615699 w 687704"/>
                <a:gd name="T59" fmla="*/ 553637 h 687704"/>
                <a:gd name="T60" fmla="*/ 586644 w 687704"/>
                <a:gd name="T61" fmla="*/ 586644 h 687704"/>
                <a:gd name="T62" fmla="*/ 553637 w 687704"/>
                <a:gd name="T63" fmla="*/ 615699 h 687704"/>
                <a:gd name="T64" fmla="*/ 517087 w 687704"/>
                <a:gd name="T65" fmla="*/ 640390 h 687704"/>
                <a:gd name="T66" fmla="*/ 477404 w 687704"/>
                <a:gd name="T67" fmla="*/ 660308 h 687704"/>
                <a:gd name="T68" fmla="*/ 434999 w 687704"/>
                <a:gd name="T69" fmla="*/ 675043 h 687704"/>
                <a:gd name="T70" fmla="*/ 390282 w 687704"/>
                <a:gd name="T71" fmla="*/ 684185 h 687704"/>
                <a:gd name="T72" fmla="*/ 343662 w 687704"/>
                <a:gd name="T73" fmla="*/ 687323 h 687704"/>
                <a:gd name="T74" fmla="*/ 297041 w 687704"/>
                <a:gd name="T75" fmla="*/ 684185 h 687704"/>
                <a:gd name="T76" fmla="*/ 252324 w 687704"/>
                <a:gd name="T77" fmla="*/ 675043 h 687704"/>
                <a:gd name="T78" fmla="*/ 209919 w 687704"/>
                <a:gd name="T79" fmla="*/ 660308 h 687704"/>
                <a:gd name="T80" fmla="*/ 170236 w 687704"/>
                <a:gd name="T81" fmla="*/ 640390 h 687704"/>
                <a:gd name="T82" fmla="*/ 133686 w 687704"/>
                <a:gd name="T83" fmla="*/ 615699 h 687704"/>
                <a:gd name="T84" fmla="*/ 100679 w 687704"/>
                <a:gd name="T85" fmla="*/ 586644 h 687704"/>
                <a:gd name="T86" fmla="*/ 71624 w 687704"/>
                <a:gd name="T87" fmla="*/ 553637 h 687704"/>
                <a:gd name="T88" fmla="*/ 46933 w 687704"/>
                <a:gd name="T89" fmla="*/ 517087 h 687704"/>
                <a:gd name="T90" fmla="*/ 27015 w 687704"/>
                <a:gd name="T91" fmla="*/ 477404 h 687704"/>
                <a:gd name="T92" fmla="*/ 12280 w 687704"/>
                <a:gd name="T93" fmla="*/ 434999 h 687704"/>
                <a:gd name="T94" fmla="*/ 3138 w 687704"/>
                <a:gd name="T95" fmla="*/ 390282 h 687704"/>
                <a:gd name="T96" fmla="*/ 0 w 687704"/>
                <a:gd name="T97" fmla="*/ 343661 h 687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7704">
                  <a:moveTo>
                    <a:pt x="0" y="343661"/>
                  </a:moveTo>
                  <a:lnTo>
                    <a:pt x="3138" y="297041"/>
                  </a:lnTo>
                  <a:lnTo>
                    <a:pt x="12280" y="252324"/>
                  </a:lnTo>
                  <a:lnTo>
                    <a:pt x="27015" y="209919"/>
                  </a:lnTo>
                  <a:lnTo>
                    <a:pt x="46933" y="170236"/>
                  </a:lnTo>
                  <a:lnTo>
                    <a:pt x="71624" y="133686"/>
                  </a:lnTo>
                  <a:lnTo>
                    <a:pt x="100679" y="100679"/>
                  </a:lnTo>
                  <a:lnTo>
                    <a:pt x="133686" y="71624"/>
                  </a:lnTo>
                  <a:lnTo>
                    <a:pt x="170236" y="46933"/>
                  </a:lnTo>
                  <a:lnTo>
                    <a:pt x="209919" y="27015"/>
                  </a:lnTo>
                  <a:lnTo>
                    <a:pt x="252324" y="12280"/>
                  </a:lnTo>
                  <a:lnTo>
                    <a:pt x="297041" y="3138"/>
                  </a:lnTo>
                  <a:lnTo>
                    <a:pt x="343662" y="0"/>
                  </a:lnTo>
                  <a:lnTo>
                    <a:pt x="390282" y="3138"/>
                  </a:lnTo>
                  <a:lnTo>
                    <a:pt x="434999" y="12280"/>
                  </a:lnTo>
                  <a:lnTo>
                    <a:pt x="477404" y="27015"/>
                  </a:lnTo>
                  <a:lnTo>
                    <a:pt x="517087" y="46933"/>
                  </a:lnTo>
                  <a:lnTo>
                    <a:pt x="553637" y="71624"/>
                  </a:lnTo>
                  <a:lnTo>
                    <a:pt x="586644" y="100679"/>
                  </a:lnTo>
                  <a:lnTo>
                    <a:pt x="615699" y="133686"/>
                  </a:lnTo>
                  <a:lnTo>
                    <a:pt x="640390" y="170236"/>
                  </a:lnTo>
                  <a:lnTo>
                    <a:pt x="660308" y="209919"/>
                  </a:lnTo>
                  <a:lnTo>
                    <a:pt x="675043" y="252324"/>
                  </a:lnTo>
                  <a:lnTo>
                    <a:pt x="684185" y="297041"/>
                  </a:lnTo>
                  <a:lnTo>
                    <a:pt x="687324" y="343661"/>
                  </a:lnTo>
                  <a:lnTo>
                    <a:pt x="684185" y="390282"/>
                  </a:lnTo>
                  <a:lnTo>
                    <a:pt x="675043" y="434999"/>
                  </a:lnTo>
                  <a:lnTo>
                    <a:pt x="660308" y="477404"/>
                  </a:lnTo>
                  <a:lnTo>
                    <a:pt x="640390" y="517087"/>
                  </a:lnTo>
                  <a:lnTo>
                    <a:pt x="615699" y="553637"/>
                  </a:lnTo>
                  <a:lnTo>
                    <a:pt x="586644" y="586644"/>
                  </a:lnTo>
                  <a:lnTo>
                    <a:pt x="553637" y="615699"/>
                  </a:lnTo>
                  <a:lnTo>
                    <a:pt x="517087" y="640390"/>
                  </a:lnTo>
                  <a:lnTo>
                    <a:pt x="477404" y="660308"/>
                  </a:lnTo>
                  <a:lnTo>
                    <a:pt x="434999" y="675043"/>
                  </a:lnTo>
                  <a:lnTo>
                    <a:pt x="390282" y="684185"/>
                  </a:lnTo>
                  <a:lnTo>
                    <a:pt x="343662" y="687323"/>
                  </a:lnTo>
                  <a:lnTo>
                    <a:pt x="297041" y="684185"/>
                  </a:lnTo>
                  <a:lnTo>
                    <a:pt x="252324" y="675043"/>
                  </a:lnTo>
                  <a:lnTo>
                    <a:pt x="209919" y="660308"/>
                  </a:lnTo>
                  <a:lnTo>
                    <a:pt x="170236" y="640390"/>
                  </a:lnTo>
                  <a:lnTo>
                    <a:pt x="133686" y="615699"/>
                  </a:lnTo>
                  <a:lnTo>
                    <a:pt x="100679" y="586644"/>
                  </a:lnTo>
                  <a:lnTo>
                    <a:pt x="71624" y="553637"/>
                  </a:lnTo>
                  <a:lnTo>
                    <a:pt x="46933" y="517087"/>
                  </a:lnTo>
                  <a:lnTo>
                    <a:pt x="27015" y="477404"/>
                  </a:lnTo>
                  <a:lnTo>
                    <a:pt x="12280" y="434999"/>
                  </a:lnTo>
                  <a:lnTo>
                    <a:pt x="3138" y="390282"/>
                  </a:lnTo>
                  <a:lnTo>
                    <a:pt x="0" y="343661"/>
                  </a:lnTo>
                  <a:close/>
                </a:path>
              </a:pathLst>
            </a:custGeom>
            <a:noFill/>
            <a:ln w="57149">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7" name="object 25">
            <a:extLst>
              <a:ext uri="{FF2B5EF4-FFF2-40B4-BE49-F238E27FC236}">
                <a16:creationId xmlns:a16="http://schemas.microsoft.com/office/drawing/2014/main" id="{73C7F174-827E-4B40-A634-ED3DE526F4E9}"/>
              </a:ext>
            </a:extLst>
          </p:cNvPr>
          <p:cNvGrpSpPr>
            <a:grpSpLocks/>
          </p:cNvGrpSpPr>
          <p:nvPr/>
        </p:nvGrpSpPr>
        <p:grpSpPr bwMode="auto">
          <a:xfrm>
            <a:off x="1920875" y="5037138"/>
            <a:ext cx="868363" cy="869950"/>
            <a:chOff x="1920239" y="5036820"/>
            <a:chExt cx="868680" cy="870585"/>
          </a:xfrm>
        </p:grpSpPr>
        <p:sp>
          <p:nvSpPr>
            <p:cNvPr id="36895" name="object 26">
              <a:extLst>
                <a:ext uri="{FF2B5EF4-FFF2-40B4-BE49-F238E27FC236}">
                  <a16:creationId xmlns:a16="http://schemas.microsoft.com/office/drawing/2014/main" id="{AFFEE07F-8C69-463C-8CE6-72FBD45125FA}"/>
                </a:ext>
              </a:extLst>
            </p:cNvPr>
            <p:cNvSpPr>
              <a:spLocks/>
            </p:cNvSpPr>
            <p:nvPr/>
          </p:nvSpPr>
          <p:spPr bwMode="auto">
            <a:xfrm>
              <a:off x="1920240" y="5036819"/>
              <a:ext cx="868680" cy="870585"/>
            </a:xfrm>
            <a:custGeom>
              <a:avLst/>
              <a:gdLst>
                <a:gd name="T0" fmla="*/ 868680 w 868680"/>
                <a:gd name="T1" fmla="*/ 435102 h 870585"/>
                <a:gd name="T2" fmla="*/ 866127 w 868680"/>
                <a:gd name="T3" fmla="*/ 387705 h 870585"/>
                <a:gd name="T4" fmla="*/ 858659 w 868680"/>
                <a:gd name="T5" fmla="*/ 341769 h 870585"/>
                <a:gd name="T6" fmla="*/ 846531 w 868680"/>
                <a:gd name="T7" fmla="*/ 297586 h 870585"/>
                <a:gd name="T8" fmla="*/ 830021 w 868680"/>
                <a:gd name="T9" fmla="*/ 255409 h 870585"/>
                <a:gd name="T10" fmla="*/ 809383 w 868680"/>
                <a:gd name="T11" fmla="*/ 215506 h 870585"/>
                <a:gd name="T12" fmla="*/ 784872 w 868680"/>
                <a:gd name="T13" fmla="*/ 178155 h 870585"/>
                <a:gd name="T14" fmla="*/ 756780 w 868680"/>
                <a:gd name="T15" fmla="*/ 143598 h 870585"/>
                <a:gd name="T16" fmla="*/ 725347 w 868680"/>
                <a:gd name="T17" fmla="*/ 112102 h 870585"/>
                <a:gd name="T18" fmla="*/ 690854 w 868680"/>
                <a:gd name="T19" fmla="*/ 83959 h 870585"/>
                <a:gd name="T20" fmla="*/ 653567 w 868680"/>
                <a:gd name="T21" fmla="*/ 59410 h 870585"/>
                <a:gd name="T22" fmla="*/ 613727 w 868680"/>
                <a:gd name="T23" fmla="*/ 38735 h 870585"/>
                <a:gd name="T24" fmla="*/ 571627 w 868680"/>
                <a:gd name="T25" fmla="*/ 22186 h 870585"/>
                <a:gd name="T26" fmla="*/ 527519 w 868680"/>
                <a:gd name="T27" fmla="*/ 10045 h 870585"/>
                <a:gd name="T28" fmla="*/ 481660 w 868680"/>
                <a:gd name="T29" fmla="*/ 2565 h 870585"/>
                <a:gd name="T30" fmla="*/ 434340 w 868680"/>
                <a:gd name="T31" fmla="*/ 0 h 870585"/>
                <a:gd name="T32" fmla="*/ 387007 w 868680"/>
                <a:gd name="T33" fmla="*/ 2565 h 870585"/>
                <a:gd name="T34" fmla="*/ 341147 w 868680"/>
                <a:gd name="T35" fmla="*/ 10045 h 870585"/>
                <a:gd name="T36" fmla="*/ 297040 w 868680"/>
                <a:gd name="T37" fmla="*/ 22186 h 870585"/>
                <a:gd name="T38" fmla="*/ 254939 w 868680"/>
                <a:gd name="T39" fmla="*/ 38735 h 870585"/>
                <a:gd name="T40" fmla="*/ 215099 w 868680"/>
                <a:gd name="T41" fmla="*/ 59410 h 870585"/>
                <a:gd name="T42" fmla="*/ 177812 w 868680"/>
                <a:gd name="T43" fmla="*/ 83959 h 870585"/>
                <a:gd name="T44" fmla="*/ 143319 w 868680"/>
                <a:gd name="T45" fmla="*/ 112102 h 870585"/>
                <a:gd name="T46" fmla="*/ 111887 w 868680"/>
                <a:gd name="T47" fmla="*/ 143598 h 870585"/>
                <a:gd name="T48" fmla="*/ 83794 w 868680"/>
                <a:gd name="T49" fmla="*/ 178155 h 870585"/>
                <a:gd name="T50" fmla="*/ 59283 w 868680"/>
                <a:gd name="T51" fmla="*/ 215506 h 870585"/>
                <a:gd name="T52" fmla="*/ 38646 w 868680"/>
                <a:gd name="T53" fmla="*/ 255409 h 870585"/>
                <a:gd name="T54" fmla="*/ 22136 w 868680"/>
                <a:gd name="T55" fmla="*/ 297586 h 870585"/>
                <a:gd name="T56" fmla="*/ 10007 w 868680"/>
                <a:gd name="T57" fmla="*/ 341769 h 870585"/>
                <a:gd name="T58" fmla="*/ 2540 w 868680"/>
                <a:gd name="T59" fmla="*/ 387705 h 870585"/>
                <a:gd name="T60" fmla="*/ 0 w 868680"/>
                <a:gd name="T61" fmla="*/ 435102 h 870585"/>
                <a:gd name="T62" fmla="*/ 2540 w 868680"/>
                <a:gd name="T63" fmla="*/ 482511 h 870585"/>
                <a:gd name="T64" fmla="*/ 10007 w 868680"/>
                <a:gd name="T65" fmla="*/ 528447 h 870585"/>
                <a:gd name="T66" fmla="*/ 22136 w 868680"/>
                <a:gd name="T67" fmla="*/ 572630 h 870585"/>
                <a:gd name="T68" fmla="*/ 38646 w 868680"/>
                <a:gd name="T69" fmla="*/ 614807 h 870585"/>
                <a:gd name="T70" fmla="*/ 59283 w 868680"/>
                <a:gd name="T71" fmla="*/ 654710 h 870585"/>
                <a:gd name="T72" fmla="*/ 83794 w 868680"/>
                <a:gd name="T73" fmla="*/ 692073 h 870585"/>
                <a:gd name="T74" fmla="*/ 111887 w 868680"/>
                <a:gd name="T75" fmla="*/ 726630 h 870585"/>
                <a:gd name="T76" fmla="*/ 143319 w 868680"/>
                <a:gd name="T77" fmla="*/ 758113 h 870585"/>
                <a:gd name="T78" fmla="*/ 177812 w 868680"/>
                <a:gd name="T79" fmla="*/ 786257 h 870585"/>
                <a:gd name="T80" fmla="*/ 215099 w 868680"/>
                <a:gd name="T81" fmla="*/ 810806 h 870585"/>
                <a:gd name="T82" fmla="*/ 254939 w 868680"/>
                <a:gd name="T83" fmla="*/ 831481 h 870585"/>
                <a:gd name="T84" fmla="*/ 297040 w 868680"/>
                <a:gd name="T85" fmla="*/ 848029 h 870585"/>
                <a:gd name="T86" fmla="*/ 341147 w 868680"/>
                <a:gd name="T87" fmla="*/ 860171 h 870585"/>
                <a:gd name="T88" fmla="*/ 387007 w 868680"/>
                <a:gd name="T89" fmla="*/ 867651 h 870585"/>
                <a:gd name="T90" fmla="*/ 434340 w 868680"/>
                <a:gd name="T91" fmla="*/ 870204 h 870585"/>
                <a:gd name="T92" fmla="*/ 481660 w 868680"/>
                <a:gd name="T93" fmla="*/ 867651 h 870585"/>
                <a:gd name="T94" fmla="*/ 527519 w 868680"/>
                <a:gd name="T95" fmla="*/ 860171 h 870585"/>
                <a:gd name="T96" fmla="*/ 571627 w 868680"/>
                <a:gd name="T97" fmla="*/ 848029 h 870585"/>
                <a:gd name="T98" fmla="*/ 613727 w 868680"/>
                <a:gd name="T99" fmla="*/ 831481 h 870585"/>
                <a:gd name="T100" fmla="*/ 653567 w 868680"/>
                <a:gd name="T101" fmla="*/ 810806 h 870585"/>
                <a:gd name="T102" fmla="*/ 690854 w 868680"/>
                <a:gd name="T103" fmla="*/ 786257 h 870585"/>
                <a:gd name="T104" fmla="*/ 725347 w 868680"/>
                <a:gd name="T105" fmla="*/ 758113 h 870585"/>
                <a:gd name="T106" fmla="*/ 756780 w 868680"/>
                <a:gd name="T107" fmla="*/ 726630 h 870585"/>
                <a:gd name="T108" fmla="*/ 784872 w 868680"/>
                <a:gd name="T109" fmla="*/ 692073 h 870585"/>
                <a:gd name="T110" fmla="*/ 809383 w 868680"/>
                <a:gd name="T111" fmla="*/ 654710 h 870585"/>
                <a:gd name="T112" fmla="*/ 830021 w 868680"/>
                <a:gd name="T113" fmla="*/ 614807 h 870585"/>
                <a:gd name="T114" fmla="*/ 846531 w 868680"/>
                <a:gd name="T115" fmla="*/ 572630 h 870585"/>
                <a:gd name="T116" fmla="*/ 858659 w 868680"/>
                <a:gd name="T117" fmla="*/ 528447 h 870585"/>
                <a:gd name="T118" fmla="*/ 866127 w 868680"/>
                <a:gd name="T119" fmla="*/ 482511 h 870585"/>
                <a:gd name="T120" fmla="*/ 868680 w 868680"/>
                <a:gd name="T121" fmla="*/ 435102 h 870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680" h="870585">
                  <a:moveTo>
                    <a:pt x="868680" y="435102"/>
                  </a:moveTo>
                  <a:lnTo>
                    <a:pt x="866127" y="387705"/>
                  </a:lnTo>
                  <a:lnTo>
                    <a:pt x="858659" y="341769"/>
                  </a:lnTo>
                  <a:lnTo>
                    <a:pt x="846531" y="297586"/>
                  </a:lnTo>
                  <a:lnTo>
                    <a:pt x="830021" y="255409"/>
                  </a:lnTo>
                  <a:lnTo>
                    <a:pt x="809383" y="215506"/>
                  </a:lnTo>
                  <a:lnTo>
                    <a:pt x="784872" y="178155"/>
                  </a:lnTo>
                  <a:lnTo>
                    <a:pt x="756780" y="143598"/>
                  </a:lnTo>
                  <a:lnTo>
                    <a:pt x="725347" y="112102"/>
                  </a:lnTo>
                  <a:lnTo>
                    <a:pt x="690854" y="83959"/>
                  </a:lnTo>
                  <a:lnTo>
                    <a:pt x="653567" y="59410"/>
                  </a:lnTo>
                  <a:lnTo>
                    <a:pt x="613727" y="38735"/>
                  </a:lnTo>
                  <a:lnTo>
                    <a:pt x="571627" y="22186"/>
                  </a:lnTo>
                  <a:lnTo>
                    <a:pt x="527519" y="10045"/>
                  </a:lnTo>
                  <a:lnTo>
                    <a:pt x="481660" y="2565"/>
                  </a:lnTo>
                  <a:lnTo>
                    <a:pt x="434340" y="0"/>
                  </a:lnTo>
                  <a:lnTo>
                    <a:pt x="387007" y="2565"/>
                  </a:lnTo>
                  <a:lnTo>
                    <a:pt x="341147" y="10045"/>
                  </a:lnTo>
                  <a:lnTo>
                    <a:pt x="297040" y="22186"/>
                  </a:lnTo>
                  <a:lnTo>
                    <a:pt x="254939" y="38735"/>
                  </a:lnTo>
                  <a:lnTo>
                    <a:pt x="215099" y="59410"/>
                  </a:lnTo>
                  <a:lnTo>
                    <a:pt x="177812" y="83959"/>
                  </a:lnTo>
                  <a:lnTo>
                    <a:pt x="143319" y="112102"/>
                  </a:lnTo>
                  <a:lnTo>
                    <a:pt x="111887" y="143598"/>
                  </a:lnTo>
                  <a:lnTo>
                    <a:pt x="83794" y="178155"/>
                  </a:lnTo>
                  <a:lnTo>
                    <a:pt x="59283" y="215506"/>
                  </a:lnTo>
                  <a:lnTo>
                    <a:pt x="38646" y="255409"/>
                  </a:lnTo>
                  <a:lnTo>
                    <a:pt x="22136" y="297586"/>
                  </a:lnTo>
                  <a:lnTo>
                    <a:pt x="10007" y="341769"/>
                  </a:lnTo>
                  <a:lnTo>
                    <a:pt x="2540" y="387705"/>
                  </a:lnTo>
                  <a:lnTo>
                    <a:pt x="0" y="435102"/>
                  </a:lnTo>
                  <a:lnTo>
                    <a:pt x="2540" y="482511"/>
                  </a:lnTo>
                  <a:lnTo>
                    <a:pt x="10007" y="528447"/>
                  </a:lnTo>
                  <a:lnTo>
                    <a:pt x="22136" y="572630"/>
                  </a:lnTo>
                  <a:lnTo>
                    <a:pt x="38646" y="614807"/>
                  </a:lnTo>
                  <a:lnTo>
                    <a:pt x="59283" y="654710"/>
                  </a:lnTo>
                  <a:lnTo>
                    <a:pt x="83794" y="692073"/>
                  </a:lnTo>
                  <a:lnTo>
                    <a:pt x="111887" y="726630"/>
                  </a:lnTo>
                  <a:lnTo>
                    <a:pt x="143319" y="758113"/>
                  </a:lnTo>
                  <a:lnTo>
                    <a:pt x="177812" y="786257"/>
                  </a:lnTo>
                  <a:lnTo>
                    <a:pt x="215099" y="810806"/>
                  </a:lnTo>
                  <a:lnTo>
                    <a:pt x="254939" y="831481"/>
                  </a:lnTo>
                  <a:lnTo>
                    <a:pt x="297040" y="848029"/>
                  </a:lnTo>
                  <a:lnTo>
                    <a:pt x="341147" y="860171"/>
                  </a:lnTo>
                  <a:lnTo>
                    <a:pt x="387007" y="867651"/>
                  </a:lnTo>
                  <a:lnTo>
                    <a:pt x="434340" y="870204"/>
                  </a:lnTo>
                  <a:lnTo>
                    <a:pt x="481660" y="867651"/>
                  </a:lnTo>
                  <a:lnTo>
                    <a:pt x="527519" y="860171"/>
                  </a:lnTo>
                  <a:lnTo>
                    <a:pt x="571627" y="848029"/>
                  </a:lnTo>
                  <a:lnTo>
                    <a:pt x="613727" y="831481"/>
                  </a:lnTo>
                  <a:lnTo>
                    <a:pt x="653567" y="810806"/>
                  </a:lnTo>
                  <a:lnTo>
                    <a:pt x="690854" y="786257"/>
                  </a:lnTo>
                  <a:lnTo>
                    <a:pt x="725347" y="758113"/>
                  </a:lnTo>
                  <a:lnTo>
                    <a:pt x="756780" y="726630"/>
                  </a:lnTo>
                  <a:lnTo>
                    <a:pt x="784872" y="692073"/>
                  </a:lnTo>
                  <a:lnTo>
                    <a:pt x="809383" y="654710"/>
                  </a:lnTo>
                  <a:lnTo>
                    <a:pt x="830021" y="614807"/>
                  </a:lnTo>
                  <a:lnTo>
                    <a:pt x="846531" y="572630"/>
                  </a:lnTo>
                  <a:lnTo>
                    <a:pt x="858659" y="528447"/>
                  </a:lnTo>
                  <a:lnTo>
                    <a:pt x="866127" y="482511"/>
                  </a:lnTo>
                  <a:lnTo>
                    <a:pt x="868680" y="4351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896" name="object 27">
              <a:extLst>
                <a:ext uri="{FF2B5EF4-FFF2-40B4-BE49-F238E27FC236}">
                  <a16:creationId xmlns:a16="http://schemas.microsoft.com/office/drawing/2014/main" id="{0D95163E-EB8F-4A43-AA4E-F16EB8C91436}"/>
                </a:ext>
              </a:extLst>
            </p:cNvPr>
            <p:cNvSpPr>
              <a:spLocks/>
            </p:cNvSpPr>
            <p:nvPr/>
          </p:nvSpPr>
          <p:spPr bwMode="auto">
            <a:xfrm>
              <a:off x="2011679" y="5128260"/>
              <a:ext cx="685800" cy="687705"/>
            </a:xfrm>
            <a:custGeom>
              <a:avLst/>
              <a:gdLst>
                <a:gd name="T0" fmla="*/ 0 w 685800"/>
                <a:gd name="T1" fmla="*/ 343661 h 687704"/>
                <a:gd name="T2" fmla="*/ 3130 w 685800"/>
                <a:gd name="T3" fmla="*/ 297041 h 687704"/>
                <a:gd name="T4" fmla="*/ 12250 w 685800"/>
                <a:gd name="T5" fmla="*/ 252324 h 687704"/>
                <a:gd name="T6" fmla="*/ 26949 w 685800"/>
                <a:gd name="T7" fmla="*/ 209919 h 687704"/>
                <a:gd name="T8" fmla="*/ 46820 w 685800"/>
                <a:gd name="T9" fmla="*/ 170236 h 687704"/>
                <a:gd name="T10" fmla="*/ 71454 w 685800"/>
                <a:gd name="T11" fmla="*/ 133686 h 687704"/>
                <a:gd name="T12" fmla="*/ 100441 w 685800"/>
                <a:gd name="T13" fmla="*/ 100679 h 687704"/>
                <a:gd name="T14" fmla="*/ 133373 w 685800"/>
                <a:gd name="T15" fmla="*/ 71624 h 687704"/>
                <a:gd name="T16" fmla="*/ 169841 w 685800"/>
                <a:gd name="T17" fmla="*/ 46933 h 687704"/>
                <a:gd name="T18" fmla="*/ 209436 w 685800"/>
                <a:gd name="T19" fmla="*/ 27015 h 687704"/>
                <a:gd name="T20" fmla="*/ 251751 w 685800"/>
                <a:gd name="T21" fmla="*/ 12280 h 687704"/>
                <a:gd name="T22" fmla="*/ 296375 w 685800"/>
                <a:gd name="T23" fmla="*/ 3138 h 687704"/>
                <a:gd name="T24" fmla="*/ 342900 w 685800"/>
                <a:gd name="T25" fmla="*/ 0 h 687704"/>
                <a:gd name="T26" fmla="*/ 389424 w 685800"/>
                <a:gd name="T27" fmla="*/ 3138 h 687704"/>
                <a:gd name="T28" fmla="*/ 434048 w 685800"/>
                <a:gd name="T29" fmla="*/ 12280 h 687704"/>
                <a:gd name="T30" fmla="*/ 476363 w 685800"/>
                <a:gd name="T31" fmla="*/ 27015 h 687704"/>
                <a:gd name="T32" fmla="*/ 515958 w 685800"/>
                <a:gd name="T33" fmla="*/ 46933 h 687704"/>
                <a:gd name="T34" fmla="*/ 552426 w 685800"/>
                <a:gd name="T35" fmla="*/ 71624 h 687704"/>
                <a:gd name="T36" fmla="*/ 585358 w 685800"/>
                <a:gd name="T37" fmla="*/ 100679 h 687704"/>
                <a:gd name="T38" fmla="*/ 614345 w 685800"/>
                <a:gd name="T39" fmla="*/ 133686 h 687704"/>
                <a:gd name="T40" fmla="*/ 638979 w 685800"/>
                <a:gd name="T41" fmla="*/ 170236 h 687704"/>
                <a:gd name="T42" fmla="*/ 658850 w 685800"/>
                <a:gd name="T43" fmla="*/ 209919 h 687704"/>
                <a:gd name="T44" fmla="*/ 673549 w 685800"/>
                <a:gd name="T45" fmla="*/ 252324 h 687704"/>
                <a:gd name="T46" fmla="*/ 682669 w 685800"/>
                <a:gd name="T47" fmla="*/ 297041 h 687704"/>
                <a:gd name="T48" fmla="*/ 685800 w 685800"/>
                <a:gd name="T49" fmla="*/ 343661 h 687704"/>
                <a:gd name="T50" fmla="*/ 682669 w 685800"/>
                <a:gd name="T51" fmla="*/ 390295 h 687704"/>
                <a:gd name="T52" fmla="*/ 673549 w 685800"/>
                <a:gd name="T53" fmla="*/ 435021 h 687704"/>
                <a:gd name="T54" fmla="*/ 658850 w 685800"/>
                <a:gd name="T55" fmla="*/ 477431 h 687704"/>
                <a:gd name="T56" fmla="*/ 638979 w 685800"/>
                <a:gd name="T57" fmla="*/ 517115 h 687704"/>
                <a:gd name="T58" fmla="*/ 614345 w 685800"/>
                <a:gd name="T59" fmla="*/ 553664 h 687704"/>
                <a:gd name="T60" fmla="*/ 585358 w 685800"/>
                <a:gd name="T61" fmla="*/ 586668 h 687704"/>
                <a:gd name="T62" fmla="*/ 552426 w 685800"/>
                <a:gd name="T63" fmla="*/ 615718 h 687704"/>
                <a:gd name="T64" fmla="*/ 515958 w 685800"/>
                <a:gd name="T65" fmla="*/ 640404 h 687704"/>
                <a:gd name="T66" fmla="*/ 476363 w 685800"/>
                <a:gd name="T67" fmla="*/ 660317 h 687704"/>
                <a:gd name="T68" fmla="*/ 434048 w 685800"/>
                <a:gd name="T69" fmla="*/ 675048 h 687704"/>
                <a:gd name="T70" fmla="*/ 389424 w 685800"/>
                <a:gd name="T71" fmla="*/ 684186 h 687704"/>
                <a:gd name="T72" fmla="*/ 342900 w 685800"/>
                <a:gd name="T73" fmla="*/ 687323 h 687704"/>
                <a:gd name="T74" fmla="*/ 296375 w 685800"/>
                <a:gd name="T75" fmla="*/ 684186 h 687704"/>
                <a:gd name="T76" fmla="*/ 251751 w 685800"/>
                <a:gd name="T77" fmla="*/ 675048 h 687704"/>
                <a:gd name="T78" fmla="*/ 209436 w 685800"/>
                <a:gd name="T79" fmla="*/ 660317 h 687704"/>
                <a:gd name="T80" fmla="*/ 169841 w 685800"/>
                <a:gd name="T81" fmla="*/ 640404 h 687704"/>
                <a:gd name="T82" fmla="*/ 133373 w 685800"/>
                <a:gd name="T83" fmla="*/ 615718 h 687704"/>
                <a:gd name="T84" fmla="*/ 100441 w 685800"/>
                <a:gd name="T85" fmla="*/ 586668 h 687704"/>
                <a:gd name="T86" fmla="*/ 71454 w 685800"/>
                <a:gd name="T87" fmla="*/ 553664 h 687704"/>
                <a:gd name="T88" fmla="*/ 46820 w 685800"/>
                <a:gd name="T89" fmla="*/ 517115 h 687704"/>
                <a:gd name="T90" fmla="*/ 26949 w 685800"/>
                <a:gd name="T91" fmla="*/ 477431 h 687704"/>
                <a:gd name="T92" fmla="*/ 12250 w 685800"/>
                <a:gd name="T93" fmla="*/ 435021 h 687704"/>
                <a:gd name="T94" fmla="*/ 3130 w 685800"/>
                <a:gd name="T95" fmla="*/ 390295 h 687704"/>
                <a:gd name="T96" fmla="*/ 0 w 685800"/>
                <a:gd name="T97" fmla="*/ 343661 h 687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5800" h="687704">
                  <a:moveTo>
                    <a:pt x="0" y="343661"/>
                  </a:moveTo>
                  <a:lnTo>
                    <a:pt x="3130" y="297041"/>
                  </a:lnTo>
                  <a:lnTo>
                    <a:pt x="12250" y="252324"/>
                  </a:lnTo>
                  <a:lnTo>
                    <a:pt x="26949" y="209919"/>
                  </a:lnTo>
                  <a:lnTo>
                    <a:pt x="46820" y="170236"/>
                  </a:lnTo>
                  <a:lnTo>
                    <a:pt x="71454" y="133686"/>
                  </a:lnTo>
                  <a:lnTo>
                    <a:pt x="100441" y="100679"/>
                  </a:lnTo>
                  <a:lnTo>
                    <a:pt x="133373" y="71624"/>
                  </a:lnTo>
                  <a:lnTo>
                    <a:pt x="169841" y="46933"/>
                  </a:lnTo>
                  <a:lnTo>
                    <a:pt x="209436" y="27015"/>
                  </a:lnTo>
                  <a:lnTo>
                    <a:pt x="251751" y="12280"/>
                  </a:lnTo>
                  <a:lnTo>
                    <a:pt x="296375" y="3138"/>
                  </a:lnTo>
                  <a:lnTo>
                    <a:pt x="342900" y="0"/>
                  </a:lnTo>
                  <a:lnTo>
                    <a:pt x="389424" y="3138"/>
                  </a:lnTo>
                  <a:lnTo>
                    <a:pt x="434048" y="12280"/>
                  </a:lnTo>
                  <a:lnTo>
                    <a:pt x="476363" y="27015"/>
                  </a:lnTo>
                  <a:lnTo>
                    <a:pt x="515958" y="46933"/>
                  </a:lnTo>
                  <a:lnTo>
                    <a:pt x="552426" y="71624"/>
                  </a:lnTo>
                  <a:lnTo>
                    <a:pt x="585358" y="100679"/>
                  </a:lnTo>
                  <a:lnTo>
                    <a:pt x="614345" y="133686"/>
                  </a:lnTo>
                  <a:lnTo>
                    <a:pt x="638979" y="170236"/>
                  </a:lnTo>
                  <a:lnTo>
                    <a:pt x="658850" y="209919"/>
                  </a:lnTo>
                  <a:lnTo>
                    <a:pt x="673549" y="252324"/>
                  </a:lnTo>
                  <a:lnTo>
                    <a:pt x="682669" y="297041"/>
                  </a:lnTo>
                  <a:lnTo>
                    <a:pt x="685800" y="343661"/>
                  </a:lnTo>
                  <a:lnTo>
                    <a:pt x="682669" y="390295"/>
                  </a:lnTo>
                  <a:lnTo>
                    <a:pt x="673549" y="435021"/>
                  </a:lnTo>
                  <a:lnTo>
                    <a:pt x="658850" y="477431"/>
                  </a:lnTo>
                  <a:lnTo>
                    <a:pt x="638979" y="517115"/>
                  </a:lnTo>
                  <a:lnTo>
                    <a:pt x="614345" y="553664"/>
                  </a:lnTo>
                  <a:lnTo>
                    <a:pt x="585358" y="586668"/>
                  </a:lnTo>
                  <a:lnTo>
                    <a:pt x="552426" y="615718"/>
                  </a:lnTo>
                  <a:lnTo>
                    <a:pt x="515958" y="640404"/>
                  </a:lnTo>
                  <a:lnTo>
                    <a:pt x="476363" y="660317"/>
                  </a:lnTo>
                  <a:lnTo>
                    <a:pt x="434048" y="675048"/>
                  </a:lnTo>
                  <a:lnTo>
                    <a:pt x="389424" y="684186"/>
                  </a:lnTo>
                  <a:lnTo>
                    <a:pt x="342900" y="687323"/>
                  </a:lnTo>
                  <a:lnTo>
                    <a:pt x="296375" y="684186"/>
                  </a:lnTo>
                  <a:lnTo>
                    <a:pt x="251751" y="675048"/>
                  </a:lnTo>
                  <a:lnTo>
                    <a:pt x="209436" y="660317"/>
                  </a:lnTo>
                  <a:lnTo>
                    <a:pt x="169841" y="640404"/>
                  </a:lnTo>
                  <a:lnTo>
                    <a:pt x="133373" y="615718"/>
                  </a:lnTo>
                  <a:lnTo>
                    <a:pt x="100441" y="586668"/>
                  </a:lnTo>
                  <a:lnTo>
                    <a:pt x="71454" y="553664"/>
                  </a:lnTo>
                  <a:lnTo>
                    <a:pt x="46820" y="517115"/>
                  </a:lnTo>
                  <a:lnTo>
                    <a:pt x="26949" y="477431"/>
                  </a:lnTo>
                  <a:lnTo>
                    <a:pt x="12250" y="435021"/>
                  </a:lnTo>
                  <a:lnTo>
                    <a:pt x="3130" y="390295"/>
                  </a:lnTo>
                  <a:lnTo>
                    <a:pt x="0" y="343661"/>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8" name="object 28">
            <a:extLst>
              <a:ext uri="{FF2B5EF4-FFF2-40B4-BE49-F238E27FC236}">
                <a16:creationId xmlns:a16="http://schemas.microsoft.com/office/drawing/2014/main" id="{2BAAE069-1C9C-4560-BB7D-E06D84F2BBCF}"/>
              </a:ext>
            </a:extLst>
          </p:cNvPr>
          <p:cNvGrpSpPr>
            <a:grpSpLocks/>
          </p:cNvGrpSpPr>
          <p:nvPr/>
        </p:nvGrpSpPr>
        <p:grpSpPr bwMode="auto">
          <a:xfrm>
            <a:off x="5661025" y="5037138"/>
            <a:ext cx="869950" cy="869950"/>
            <a:chOff x="5661659" y="5036820"/>
            <a:chExt cx="868680" cy="870585"/>
          </a:xfrm>
        </p:grpSpPr>
        <p:sp>
          <p:nvSpPr>
            <p:cNvPr id="36893" name="object 29">
              <a:extLst>
                <a:ext uri="{FF2B5EF4-FFF2-40B4-BE49-F238E27FC236}">
                  <a16:creationId xmlns:a16="http://schemas.microsoft.com/office/drawing/2014/main" id="{78737514-B85A-410D-A0BA-1DC1E1CFF415}"/>
                </a:ext>
              </a:extLst>
            </p:cNvPr>
            <p:cNvSpPr>
              <a:spLocks/>
            </p:cNvSpPr>
            <p:nvPr/>
          </p:nvSpPr>
          <p:spPr bwMode="auto">
            <a:xfrm>
              <a:off x="5661660" y="5036819"/>
              <a:ext cx="868680" cy="870585"/>
            </a:xfrm>
            <a:custGeom>
              <a:avLst/>
              <a:gdLst>
                <a:gd name="T0" fmla="*/ 868680 w 868679"/>
                <a:gd name="T1" fmla="*/ 435102 h 870585"/>
                <a:gd name="T2" fmla="*/ 866127 w 868679"/>
                <a:gd name="T3" fmla="*/ 387705 h 870585"/>
                <a:gd name="T4" fmla="*/ 858659 w 868679"/>
                <a:gd name="T5" fmla="*/ 341769 h 870585"/>
                <a:gd name="T6" fmla="*/ 846531 w 868679"/>
                <a:gd name="T7" fmla="*/ 297586 h 870585"/>
                <a:gd name="T8" fmla="*/ 830021 w 868679"/>
                <a:gd name="T9" fmla="*/ 255409 h 870585"/>
                <a:gd name="T10" fmla="*/ 809383 w 868679"/>
                <a:gd name="T11" fmla="*/ 215506 h 870585"/>
                <a:gd name="T12" fmla="*/ 784872 w 868679"/>
                <a:gd name="T13" fmla="*/ 178155 h 870585"/>
                <a:gd name="T14" fmla="*/ 756780 w 868679"/>
                <a:gd name="T15" fmla="*/ 143598 h 870585"/>
                <a:gd name="T16" fmla="*/ 725347 w 868679"/>
                <a:gd name="T17" fmla="*/ 112102 h 870585"/>
                <a:gd name="T18" fmla="*/ 690854 w 868679"/>
                <a:gd name="T19" fmla="*/ 83959 h 870585"/>
                <a:gd name="T20" fmla="*/ 653567 w 868679"/>
                <a:gd name="T21" fmla="*/ 59410 h 870585"/>
                <a:gd name="T22" fmla="*/ 613727 w 868679"/>
                <a:gd name="T23" fmla="*/ 38735 h 870585"/>
                <a:gd name="T24" fmla="*/ 571627 w 868679"/>
                <a:gd name="T25" fmla="*/ 22186 h 870585"/>
                <a:gd name="T26" fmla="*/ 527519 w 868679"/>
                <a:gd name="T27" fmla="*/ 10045 h 870585"/>
                <a:gd name="T28" fmla="*/ 481660 w 868679"/>
                <a:gd name="T29" fmla="*/ 2565 h 870585"/>
                <a:gd name="T30" fmla="*/ 434340 w 868679"/>
                <a:gd name="T31" fmla="*/ 0 h 870585"/>
                <a:gd name="T32" fmla="*/ 387007 w 868679"/>
                <a:gd name="T33" fmla="*/ 2565 h 870585"/>
                <a:gd name="T34" fmla="*/ 341147 w 868679"/>
                <a:gd name="T35" fmla="*/ 10045 h 870585"/>
                <a:gd name="T36" fmla="*/ 297040 w 868679"/>
                <a:gd name="T37" fmla="*/ 22186 h 870585"/>
                <a:gd name="T38" fmla="*/ 254939 w 868679"/>
                <a:gd name="T39" fmla="*/ 38735 h 870585"/>
                <a:gd name="T40" fmla="*/ 215099 w 868679"/>
                <a:gd name="T41" fmla="*/ 59410 h 870585"/>
                <a:gd name="T42" fmla="*/ 177812 w 868679"/>
                <a:gd name="T43" fmla="*/ 83959 h 870585"/>
                <a:gd name="T44" fmla="*/ 143319 w 868679"/>
                <a:gd name="T45" fmla="*/ 112102 h 870585"/>
                <a:gd name="T46" fmla="*/ 111887 w 868679"/>
                <a:gd name="T47" fmla="*/ 143598 h 870585"/>
                <a:gd name="T48" fmla="*/ 83794 w 868679"/>
                <a:gd name="T49" fmla="*/ 178155 h 870585"/>
                <a:gd name="T50" fmla="*/ 59283 w 868679"/>
                <a:gd name="T51" fmla="*/ 215506 h 870585"/>
                <a:gd name="T52" fmla="*/ 38646 w 868679"/>
                <a:gd name="T53" fmla="*/ 255409 h 870585"/>
                <a:gd name="T54" fmla="*/ 22136 w 868679"/>
                <a:gd name="T55" fmla="*/ 297586 h 870585"/>
                <a:gd name="T56" fmla="*/ 10007 w 868679"/>
                <a:gd name="T57" fmla="*/ 341769 h 870585"/>
                <a:gd name="T58" fmla="*/ 2540 w 868679"/>
                <a:gd name="T59" fmla="*/ 387705 h 870585"/>
                <a:gd name="T60" fmla="*/ 0 w 868679"/>
                <a:gd name="T61" fmla="*/ 435102 h 870585"/>
                <a:gd name="T62" fmla="*/ 2540 w 868679"/>
                <a:gd name="T63" fmla="*/ 482511 h 870585"/>
                <a:gd name="T64" fmla="*/ 10007 w 868679"/>
                <a:gd name="T65" fmla="*/ 528447 h 870585"/>
                <a:gd name="T66" fmla="*/ 22136 w 868679"/>
                <a:gd name="T67" fmla="*/ 572630 h 870585"/>
                <a:gd name="T68" fmla="*/ 38646 w 868679"/>
                <a:gd name="T69" fmla="*/ 614807 h 870585"/>
                <a:gd name="T70" fmla="*/ 59283 w 868679"/>
                <a:gd name="T71" fmla="*/ 654710 h 870585"/>
                <a:gd name="T72" fmla="*/ 83794 w 868679"/>
                <a:gd name="T73" fmla="*/ 692073 h 870585"/>
                <a:gd name="T74" fmla="*/ 111887 w 868679"/>
                <a:gd name="T75" fmla="*/ 726630 h 870585"/>
                <a:gd name="T76" fmla="*/ 143319 w 868679"/>
                <a:gd name="T77" fmla="*/ 758113 h 870585"/>
                <a:gd name="T78" fmla="*/ 177812 w 868679"/>
                <a:gd name="T79" fmla="*/ 786257 h 870585"/>
                <a:gd name="T80" fmla="*/ 215099 w 868679"/>
                <a:gd name="T81" fmla="*/ 810806 h 870585"/>
                <a:gd name="T82" fmla="*/ 254939 w 868679"/>
                <a:gd name="T83" fmla="*/ 831481 h 870585"/>
                <a:gd name="T84" fmla="*/ 297040 w 868679"/>
                <a:gd name="T85" fmla="*/ 848029 h 870585"/>
                <a:gd name="T86" fmla="*/ 341147 w 868679"/>
                <a:gd name="T87" fmla="*/ 860171 h 870585"/>
                <a:gd name="T88" fmla="*/ 387007 w 868679"/>
                <a:gd name="T89" fmla="*/ 867651 h 870585"/>
                <a:gd name="T90" fmla="*/ 434340 w 868679"/>
                <a:gd name="T91" fmla="*/ 870204 h 870585"/>
                <a:gd name="T92" fmla="*/ 481660 w 868679"/>
                <a:gd name="T93" fmla="*/ 867651 h 870585"/>
                <a:gd name="T94" fmla="*/ 527519 w 868679"/>
                <a:gd name="T95" fmla="*/ 860171 h 870585"/>
                <a:gd name="T96" fmla="*/ 571627 w 868679"/>
                <a:gd name="T97" fmla="*/ 848029 h 870585"/>
                <a:gd name="T98" fmla="*/ 613727 w 868679"/>
                <a:gd name="T99" fmla="*/ 831481 h 870585"/>
                <a:gd name="T100" fmla="*/ 653567 w 868679"/>
                <a:gd name="T101" fmla="*/ 810806 h 870585"/>
                <a:gd name="T102" fmla="*/ 690854 w 868679"/>
                <a:gd name="T103" fmla="*/ 786257 h 870585"/>
                <a:gd name="T104" fmla="*/ 725347 w 868679"/>
                <a:gd name="T105" fmla="*/ 758113 h 870585"/>
                <a:gd name="T106" fmla="*/ 756780 w 868679"/>
                <a:gd name="T107" fmla="*/ 726630 h 870585"/>
                <a:gd name="T108" fmla="*/ 784872 w 868679"/>
                <a:gd name="T109" fmla="*/ 692073 h 870585"/>
                <a:gd name="T110" fmla="*/ 809383 w 868679"/>
                <a:gd name="T111" fmla="*/ 654710 h 870585"/>
                <a:gd name="T112" fmla="*/ 830021 w 868679"/>
                <a:gd name="T113" fmla="*/ 614807 h 870585"/>
                <a:gd name="T114" fmla="*/ 846531 w 868679"/>
                <a:gd name="T115" fmla="*/ 572630 h 870585"/>
                <a:gd name="T116" fmla="*/ 858659 w 868679"/>
                <a:gd name="T117" fmla="*/ 528447 h 870585"/>
                <a:gd name="T118" fmla="*/ 866127 w 868679"/>
                <a:gd name="T119" fmla="*/ 482511 h 870585"/>
                <a:gd name="T120" fmla="*/ 868680 w 868679"/>
                <a:gd name="T121" fmla="*/ 435102 h 870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679" h="870585">
                  <a:moveTo>
                    <a:pt x="868680" y="435102"/>
                  </a:moveTo>
                  <a:lnTo>
                    <a:pt x="866127" y="387705"/>
                  </a:lnTo>
                  <a:lnTo>
                    <a:pt x="858659" y="341769"/>
                  </a:lnTo>
                  <a:lnTo>
                    <a:pt x="846531" y="297586"/>
                  </a:lnTo>
                  <a:lnTo>
                    <a:pt x="830021" y="255409"/>
                  </a:lnTo>
                  <a:lnTo>
                    <a:pt x="809383" y="215506"/>
                  </a:lnTo>
                  <a:lnTo>
                    <a:pt x="784872" y="178155"/>
                  </a:lnTo>
                  <a:lnTo>
                    <a:pt x="756780" y="143598"/>
                  </a:lnTo>
                  <a:lnTo>
                    <a:pt x="725347" y="112102"/>
                  </a:lnTo>
                  <a:lnTo>
                    <a:pt x="690854" y="83959"/>
                  </a:lnTo>
                  <a:lnTo>
                    <a:pt x="653567" y="59410"/>
                  </a:lnTo>
                  <a:lnTo>
                    <a:pt x="613727" y="38735"/>
                  </a:lnTo>
                  <a:lnTo>
                    <a:pt x="571627" y="22186"/>
                  </a:lnTo>
                  <a:lnTo>
                    <a:pt x="527519" y="10045"/>
                  </a:lnTo>
                  <a:lnTo>
                    <a:pt x="481660" y="2565"/>
                  </a:lnTo>
                  <a:lnTo>
                    <a:pt x="434340" y="0"/>
                  </a:lnTo>
                  <a:lnTo>
                    <a:pt x="387007" y="2565"/>
                  </a:lnTo>
                  <a:lnTo>
                    <a:pt x="341147" y="10045"/>
                  </a:lnTo>
                  <a:lnTo>
                    <a:pt x="297040" y="22186"/>
                  </a:lnTo>
                  <a:lnTo>
                    <a:pt x="254939" y="38735"/>
                  </a:lnTo>
                  <a:lnTo>
                    <a:pt x="215099" y="59410"/>
                  </a:lnTo>
                  <a:lnTo>
                    <a:pt x="177812" y="83959"/>
                  </a:lnTo>
                  <a:lnTo>
                    <a:pt x="143319" y="112102"/>
                  </a:lnTo>
                  <a:lnTo>
                    <a:pt x="111887" y="143598"/>
                  </a:lnTo>
                  <a:lnTo>
                    <a:pt x="83794" y="178155"/>
                  </a:lnTo>
                  <a:lnTo>
                    <a:pt x="59283" y="215506"/>
                  </a:lnTo>
                  <a:lnTo>
                    <a:pt x="38646" y="255409"/>
                  </a:lnTo>
                  <a:lnTo>
                    <a:pt x="22136" y="297586"/>
                  </a:lnTo>
                  <a:lnTo>
                    <a:pt x="10007" y="341769"/>
                  </a:lnTo>
                  <a:lnTo>
                    <a:pt x="2540" y="387705"/>
                  </a:lnTo>
                  <a:lnTo>
                    <a:pt x="0" y="435102"/>
                  </a:lnTo>
                  <a:lnTo>
                    <a:pt x="2540" y="482511"/>
                  </a:lnTo>
                  <a:lnTo>
                    <a:pt x="10007" y="528447"/>
                  </a:lnTo>
                  <a:lnTo>
                    <a:pt x="22136" y="572630"/>
                  </a:lnTo>
                  <a:lnTo>
                    <a:pt x="38646" y="614807"/>
                  </a:lnTo>
                  <a:lnTo>
                    <a:pt x="59283" y="654710"/>
                  </a:lnTo>
                  <a:lnTo>
                    <a:pt x="83794" y="692073"/>
                  </a:lnTo>
                  <a:lnTo>
                    <a:pt x="111887" y="726630"/>
                  </a:lnTo>
                  <a:lnTo>
                    <a:pt x="143319" y="758113"/>
                  </a:lnTo>
                  <a:lnTo>
                    <a:pt x="177812" y="786257"/>
                  </a:lnTo>
                  <a:lnTo>
                    <a:pt x="215099" y="810806"/>
                  </a:lnTo>
                  <a:lnTo>
                    <a:pt x="254939" y="831481"/>
                  </a:lnTo>
                  <a:lnTo>
                    <a:pt x="297040" y="848029"/>
                  </a:lnTo>
                  <a:lnTo>
                    <a:pt x="341147" y="860171"/>
                  </a:lnTo>
                  <a:lnTo>
                    <a:pt x="387007" y="867651"/>
                  </a:lnTo>
                  <a:lnTo>
                    <a:pt x="434340" y="870204"/>
                  </a:lnTo>
                  <a:lnTo>
                    <a:pt x="481660" y="867651"/>
                  </a:lnTo>
                  <a:lnTo>
                    <a:pt x="527519" y="860171"/>
                  </a:lnTo>
                  <a:lnTo>
                    <a:pt x="571627" y="848029"/>
                  </a:lnTo>
                  <a:lnTo>
                    <a:pt x="613727" y="831481"/>
                  </a:lnTo>
                  <a:lnTo>
                    <a:pt x="653567" y="810806"/>
                  </a:lnTo>
                  <a:lnTo>
                    <a:pt x="690854" y="786257"/>
                  </a:lnTo>
                  <a:lnTo>
                    <a:pt x="725347" y="758113"/>
                  </a:lnTo>
                  <a:lnTo>
                    <a:pt x="756780" y="726630"/>
                  </a:lnTo>
                  <a:lnTo>
                    <a:pt x="784872" y="692073"/>
                  </a:lnTo>
                  <a:lnTo>
                    <a:pt x="809383" y="654710"/>
                  </a:lnTo>
                  <a:lnTo>
                    <a:pt x="830021" y="614807"/>
                  </a:lnTo>
                  <a:lnTo>
                    <a:pt x="846531" y="572630"/>
                  </a:lnTo>
                  <a:lnTo>
                    <a:pt x="858659" y="528447"/>
                  </a:lnTo>
                  <a:lnTo>
                    <a:pt x="866127" y="482511"/>
                  </a:lnTo>
                  <a:lnTo>
                    <a:pt x="868680" y="4351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894" name="object 30">
              <a:extLst>
                <a:ext uri="{FF2B5EF4-FFF2-40B4-BE49-F238E27FC236}">
                  <a16:creationId xmlns:a16="http://schemas.microsoft.com/office/drawing/2014/main" id="{CE81FDE7-7064-41EC-8BC6-676F5AD01A01}"/>
                </a:ext>
              </a:extLst>
            </p:cNvPr>
            <p:cNvSpPr>
              <a:spLocks/>
            </p:cNvSpPr>
            <p:nvPr/>
          </p:nvSpPr>
          <p:spPr bwMode="auto">
            <a:xfrm>
              <a:off x="5753099" y="5128260"/>
              <a:ext cx="685800" cy="687705"/>
            </a:xfrm>
            <a:custGeom>
              <a:avLst/>
              <a:gdLst>
                <a:gd name="T0" fmla="*/ 0 w 685800"/>
                <a:gd name="T1" fmla="*/ 343661 h 687704"/>
                <a:gd name="T2" fmla="*/ 3130 w 685800"/>
                <a:gd name="T3" fmla="*/ 297041 h 687704"/>
                <a:gd name="T4" fmla="*/ 12250 w 685800"/>
                <a:gd name="T5" fmla="*/ 252324 h 687704"/>
                <a:gd name="T6" fmla="*/ 26949 w 685800"/>
                <a:gd name="T7" fmla="*/ 209919 h 687704"/>
                <a:gd name="T8" fmla="*/ 46820 w 685800"/>
                <a:gd name="T9" fmla="*/ 170236 h 687704"/>
                <a:gd name="T10" fmla="*/ 71454 w 685800"/>
                <a:gd name="T11" fmla="*/ 133686 h 687704"/>
                <a:gd name="T12" fmla="*/ 100441 w 685800"/>
                <a:gd name="T13" fmla="*/ 100679 h 687704"/>
                <a:gd name="T14" fmla="*/ 133373 w 685800"/>
                <a:gd name="T15" fmla="*/ 71624 h 687704"/>
                <a:gd name="T16" fmla="*/ 169841 w 685800"/>
                <a:gd name="T17" fmla="*/ 46933 h 687704"/>
                <a:gd name="T18" fmla="*/ 209436 w 685800"/>
                <a:gd name="T19" fmla="*/ 27015 h 687704"/>
                <a:gd name="T20" fmla="*/ 251751 w 685800"/>
                <a:gd name="T21" fmla="*/ 12280 h 687704"/>
                <a:gd name="T22" fmla="*/ 296375 w 685800"/>
                <a:gd name="T23" fmla="*/ 3138 h 687704"/>
                <a:gd name="T24" fmla="*/ 342900 w 685800"/>
                <a:gd name="T25" fmla="*/ 0 h 687704"/>
                <a:gd name="T26" fmla="*/ 389424 w 685800"/>
                <a:gd name="T27" fmla="*/ 3138 h 687704"/>
                <a:gd name="T28" fmla="*/ 434048 w 685800"/>
                <a:gd name="T29" fmla="*/ 12280 h 687704"/>
                <a:gd name="T30" fmla="*/ 476363 w 685800"/>
                <a:gd name="T31" fmla="*/ 27015 h 687704"/>
                <a:gd name="T32" fmla="*/ 515958 w 685800"/>
                <a:gd name="T33" fmla="*/ 46933 h 687704"/>
                <a:gd name="T34" fmla="*/ 552426 w 685800"/>
                <a:gd name="T35" fmla="*/ 71624 h 687704"/>
                <a:gd name="T36" fmla="*/ 585358 w 685800"/>
                <a:gd name="T37" fmla="*/ 100679 h 687704"/>
                <a:gd name="T38" fmla="*/ 614345 w 685800"/>
                <a:gd name="T39" fmla="*/ 133686 h 687704"/>
                <a:gd name="T40" fmla="*/ 638979 w 685800"/>
                <a:gd name="T41" fmla="*/ 170236 h 687704"/>
                <a:gd name="T42" fmla="*/ 658850 w 685800"/>
                <a:gd name="T43" fmla="*/ 209919 h 687704"/>
                <a:gd name="T44" fmla="*/ 673549 w 685800"/>
                <a:gd name="T45" fmla="*/ 252324 h 687704"/>
                <a:gd name="T46" fmla="*/ 682669 w 685800"/>
                <a:gd name="T47" fmla="*/ 297041 h 687704"/>
                <a:gd name="T48" fmla="*/ 685800 w 685800"/>
                <a:gd name="T49" fmla="*/ 343661 h 687704"/>
                <a:gd name="T50" fmla="*/ 682669 w 685800"/>
                <a:gd name="T51" fmla="*/ 390295 h 687704"/>
                <a:gd name="T52" fmla="*/ 673549 w 685800"/>
                <a:gd name="T53" fmla="*/ 435021 h 687704"/>
                <a:gd name="T54" fmla="*/ 658850 w 685800"/>
                <a:gd name="T55" fmla="*/ 477431 h 687704"/>
                <a:gd name="T56" fmla="*/ 638979 w 685800"/>
                <a:gd name="T57" fmla="*/ 517115 h 687704"/>
                <a:gd name="T58" fmla="*/ 614345 w 685800"/>
                <a:gd name="T59" fmla="*/ 553664 h 687704"/>
                <a:gd name="T60" fmla="*/ 585358 w 685800"/>
                <a:gd name="T61" fmla="*/ 586668 h 687704"/>
                <a:gd name="T62" fmla="*/ 552426 w 685800"/>
                <a:gd name="T63" fmla="*/ 615718 h 687704"/>
                <a:gd name="T64" fmla="*/ 515958 w 685800"/>
                <a:gd name="T65" fmla="*/ 640404 h 687704"/>
                <a:gd name="T66" fmla="*/ 476363 w 685800"/>
                <a:gd name="T67" fmla="*/ 660317 h 687704"/>
                <a:gd name="T68" fmla="*/ 434048 w 685800"/>
                <a:gd name="T69" fmla="*/ 675048 h 687704"/>
                <a:gd name="T70" fmla="*/ 389424 w 685800"/>
                <a:gd name="T71" fmla="*/ 684186 h 687704"/>
                <a:gd name="T72" fmla="*/ 342900 w 685800"/>
                <a:gd name="T73" fmla="*/ 687323 h 687704"/>
                <a:gd name="T74" fmla="*/ 296375 w 685800"/>
                <a:gd name="T75" fmla="*/ 684186 h 687704"/>
                <a:gd name="T76" fmla="*/ 251751 w 685800"/>
                <a:gd name="T77" fmla="*/ 675048 h 687704"/>
                <a:gd name="T78" fmla="*/ 209436 w 685800"/>
                <a:gd name="T79" fmla="*/ 660317 h 687704"/>
                <a:gd name="T80" fmla="*/ 169841 w 685800"/>
                <a:gd name="T81" fmla="*/ 640404 h 687704"/>
                <a:gd name="T82" fmla="*/ 133373 w 685800"/>
                <a:gd name="T83" fmla="*/ 615718 h 687704"/>
                <a:gd name="T84" fmla="*/ 100441 w 685800"/>
                <a:gd name="T85" fmla="*/ 586668 h 687704"/>
                <a:gd name="T86" fmla="*/ 71454 w 685800"/>
                <a:gd name="T87" fmla="*/ 553664 h 687704"/>
                <a:gd name="T88" fmla="*/ 46820 w 685800"/>
                <a:gd name="T89" fmla="*/ 517115 h 687704"/>
                <a:gd name="T90" fmla="*/ 26949 w 685800"/>
                <a:gd name="T91" fmla="*/ 477431 h 687704"/>
                <a:gd name="T92" fmla="*/ 12250 w 685800"/>
                <a:gd name="T93" fmla="*/ 435021 h 687704"/>
                <a:gd name="T94" fmla="*/ 3130 w 685800"/>
                <a:gd name="T95" fmla="*/ 390295 h 687704"/>
                <a:gd name="T96" fmla="*/ 0 w 685800"/>
                <a:gd name="T97" fmla="*/ 343661 h 687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5800" h="687704">
                  <a:moveTo>
                    <a:pt x="0" y="343661"/>
                  </a:moveTo>
                  <a:lnTo>
                    <a:pt x="3130" y="297041"/>
                  </a:lnTo>
                  <a:lnTo>
                    <a:pt x="12250" y="252324"/>
                  </a:lnTo>
                  <a:lnTo>
                    <a:pt x="26949" y="209919"/>
                  </a:lnTo>
                  <a:lnTo>
                    <a:pt x="46820" y="170236"/>
                  </a:lnTo>
                  <a:lnTo>
                    <a:pt x="71454" y="133686"/>
                  </a:lnTo>
                  <a:lnTo>
                    <a:pt x="100441" y="100679"/>
                  </a:lnTo>
                  <a:lnTo>
                    <a:pt x="133373" y="71624"/>
                  </a:lnTo>
                  <a:lnTo>
                    <a:pt x="169841" y="46933"/>
                  </a:lnTo>
                  <a:lnTo>
                    <a:pt x="209436" y="27015"/>
                  </a:lnTo>
                  <a:lnTo>
                    <a:pt x="251751" y="12280"/>
                  </a:lnTo>
                  <a:lnTo>
                    <a:pt x="296375" y="3138"/>
                  </a:lnTo>
                  <a:lnTo>
                    <a:pt x="342900" y="0"/>
                  </a:lnTo>
                  <a:lnTo>
                    <a:pt x="389424" y="3138"/>
                  </a:lnTo>
                  <a:lnTo>
                    <a:pt x="434048" y="12280"/>
                  </a:lnTo>
                  <a:lnTo>
                    <a:pt x="476363" y="27015"/>
                  </a:lnTo>
                  <a:lnTo>
                    <a:pt x="515958" y="46933"/>
                  </a:lnTo>
                  <a:lnTo>
                    <a:pt x="552426" y="71624"/>
                  </a:lnTo>
                  <a:lnTo>
                    <a:pt x="585358" y="100679"/>
                  </a:lnTo>
                  <a:lnTo>
                    <a:pt x="614345" y="133686"/>
                  </a:lnTo>
                  <a:lnTo>
                    <a:pt x="638979" y="170236"/>
                  </a:lnTo>
                  <a:lnTo>
                    <a:pt x="658850" y="209919"/>
                  </a:lnTo>
                  <a:lnTo>
                    <a:pt x="673549" y="252324"/>
                  </a:lnTo>
                  <a:lnTo>
                    <a:pt x="682669" y="297041"/>
                  </a:lnTo>
                  <a:lnTo>
                    <a:pt x="685800" y="343661"/>
                  </a:lnTo>
                  <a:lnTo>
                    <a:pt x="682669" y="390295"/>
                  </a:lnTo>
                  <a:lnTo>
                    <a:pt x="673549" y="435021"/>
                  </a:lnTo>
                  <a:lnTo>
                    <a:pt x="658850" y="477431"/>
                  </a:lnTo>
                  <a:lnTo>
                    <a:pt x="638979" y="517115"/>
                  </a:lnTo>
                  <a:lnTo>
                    <a:pt x="614345" y="553664"/>
                  </a:lnTo>
                  <a:lnTo>
                    <a:pt x="585358" y="586668"/>
                  </a:lnTo>
                  <a:lnTo>
                    <a:pt x="552426" y="615718"/>
                  </a:lnTo>
                  <a:lnTo>
                    <a:pt x="515958" y="640404"/>
                  </a:lnTo>
                  <a:lnTo>
                    <a:pt x="476363" y="660317"/>
                  </a:lnTo>
                  <a:lnTo>
                    <a:pt x="434048" y="675048"/>
                  </a:lnTo>
                  <a:lnTo>
                    <a:pt x="389424" y="684186"/>
                  </a:lnTo>
                  <a:lnTo>
                    <a:pt x="342900" y="687323"/>
                  </a:lnTo>
                  <a:lnTo>
                    <a:pt x="296375" y="684186"/>
                  </a:lnTo>
                  <a:lnTo>
                    <a:pt x="251751" y="675048"/>
                  </a:lnTo>
                  <a:lnTo>
                    <a:pt x="209436" y="660317"/>
                  </a:lnTo>
                  <a:lnTo>
                    <a:pt x="169841" y="640404"/>
                  </a:lnTo>
                  <a:lnTo>
                    <a:pt x="133373" y="615718"/>
                  </a:lnTo>
                  <a:lnTo>
                    <a:pt x="100441" y="586668"/>
                  </a:lnTo>
                  <a:lnTo>
                    <a:pt x="71454" y="553664"/>
                  </a:lnTo>
                  <a:lnTo>
                    <a:pt x="46820" y="517115"/>
                  </a:lnTo>
                  <a:lnTo>
                    <a:pt x="26949" y="477431"/>
                  </a:lnTo>
                  <a:lnTo>
                    <a:pt x="12250" y="435021"/>
                  </a:lnTo>
                  <a:lnTo>
                    <a:pt x="3130" y="390295"/>
                  </a:lnTo>
                  <a:lnTo>
                    <a:pt x="0" y="343661"/>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grpSp>
        <p:nvGrpSpPr>
          <p:cNvPr id="36879" name="object 31">
            <a:extLst>
              <a:ext uri="{FF2B5EF4-FFF2-40B4-BE49-F238E27FC236}">
                <a16:creationId xmlns:a16="http://schemas.microsoft.com/office/drawing/2014/main" id="{C60D46D7-F3ED-4371-B672-C5BE63463651}"/>
              </a:ext>
            </a:extLst>
          </p:cNvPr>
          <p:cNvGrpSpPr>
            <a:grpSpLocks/>
          </p:cNvGrpSpPr>
          <p:nvPr/>
        </p:nvGrpSpPr>
        <p:grpSpPr bwMode="auto">
          <a:xfrm>
            <a:off x="9766300" y="5037138"/>
            <a:ext cx="869950" cy="869950"/>
            <a:chOff x="9765792" y="5036820"/>
            <a:chExt cx="870585" cy="870585"/>
          </a:xfrm>
        </p:grpSpPr>
        <p:sp>
          <p:nvSpPr>
            <p:cNvPr id="36891" name="object 32">
              <a:extLst>
                <a:ext uri="{FF2B5EF4-FFF2-40B4-BE49-F238E27FC236}">
                  <a16:creationId xmlns:a16="http://schemas.microsoft.com/office/drawing/2014/main" id="{D1A88D36-2C50-42B7-8739-470772A0F083}"/>
                </a:ext>
              </a:extLst>
            </p:cNvPr>
            <p:cNvSpPr>
              <a:spLocks/>
            </p:cNvSpPr>
            <p:nvPr/>
          </p:nvSpPr>
          <p:spPr bwMode="auto">
            <a:xfrm>
              <a:off x="9765792" y="5036819"/>
              <a:ext cx="870585" cy="870585"/>
            </a:xfrm>
            <a:custGeom>
              <a:avLst/>
              <a:gdLst>
                <a:gd name="T0" fmla="*/ 870204 w 870584"/>
                <a:gd name="T1" fmla="*/ 435102 h 870585"/>
                <a:gd name="T2" fmla="*/ 867638 w 870584"/>
                <a:gd name="T3" fmla="*/ 387705 h 870585"/>
                <a:gd name="T4" fmla="*/ 860158 w 870584"/>
                <a:gd name="T5" fmla="*/ 341769 h 870585"/>
                <a:gd name="T6" fmla="*/ 848017 w 870584"/>
                <a:gd name="T7" fmla="*/ 297586 h 870585"/>
                <a:gd name="T8" fmla="*/ 831469 w 870584"/>
                <a:gd name="T9" fmla="*/ 255409 h 870585"/>
                <a:gd name="T10" fmla="*/ 810793 w 870584"/>
                <a:gd name="T11" fmla="*/ 215506 h 870585"/>
                <a:gd name="T12" fmla="*/ 786244 w 870584"/>
                <a:gd name="T13" fmla="*/ 178155 h 870585"/>
                <a:gd name="T14" fmla="*/ 758101 w 870584"/>
                <a:gd name="T15" fmla="*/ 143598 h 870585"/>
                <a:gd name="T16" fmla="*/ 726605 w 870584"/>
                <a:gd name="T17" fmla="*/ 112102 h 870585"/>
                <a:gd name="T18" fmla="*/ 692048 w 870584"/>
                <a:gd name="T19" fmla="*/ 83959 h 870585"/>
                <a:gd name="T20" fmla="*/ 654697 w 870584"/>
                <a:gd name="T21" fmla="*/ 59410 h 870585"/>
                <a:gd name="T22" fmla="*/ 614794 w 870584"/>
                <a:gd name="T23" fmla="*/ 38735 h 870585"/>
                <a:gd name="T24" fmla="*/ 572617 w 870584"/>
                <a:gd name="T25" fmla="*/ 22186 h 870585"/>
                <a:gd name="T26" fmla="*/ 528434 w 870584"/>
                <a:gd name="T27" fmla="*/ 10045 h 870585"/>
                <a:gd name="T28" fmla="*/ 482498 w 870584"/>
                <a:gd name="T29" fmla="*/ 2565 h 870585"/>
                <a:gd name="T30" fmla="*/ 435102 w 870584"/>
                <a:gd name="T31" fmla="*/ 0 h 870585"/>
                <a:gd name="T32" fmla="*/ 387692 w 870584"/>
                <a:gd name="T33" fmla="*/ 2565 h 870585"/>
                <a:gd name="T34" fmla="*/ 341757 w 870584"/>
                <a:gd name="T35" fmla="*/ 10045 h 870585"/>
                <a:gd name="T36" fmla="*/ 297573 w 870584"/>
                <a:gd name="T37" fmla="*/ 22186 h 870585"/>
                <a:gd name="T38" fmla="*/ 255397 w 870584"/>
                <a:gd name="T39" fmla="*/ 38735 h 870585"/>
                <a:gd name="T40" fmla="*/ 215493 w 870584"/>
                <a:gd name="T41" fmla="*/ 59410 h 870585"/>
                <a:gd name="T42" fmla="*/ 178142 w 870584"/>
                <a:gd name="T43" fmla="*/ 83959 h 870585"/>
                <a:gd name="T44" fmla="*/ 143586 w 870584"/>
                <a:gd name="T45" fmla="*/ 112102 h 870585"/>
                <a:gd name="T46" fmla="*/ 112090 w 870584"/>
                <a:gd name="T47" fmla="*/ 143598 h 870585"/>
                <a:gd name="T48" fmla="*/ 83947 w 870584"/>
                <a:gd name="T49" fmla="*/ 178155 h 870585"/>
                <a:gd name="T50" fmla="*/ 59397 w 870584"/>
                <a:gd name="T51" fmla="*/ 215506 h 870585"/>
                <a:gd name="T52" fmla="*/ 38722 w 870584"/>
                <a:gd name="T53" fmla="*/ 255409 h 870585"/>
                <a:gd name="T54" fmla="*/ 22174 w 870584"/>
                <a:gd name="T55" fmla="*/ 297586 h 870585"/>
                <a:gd name="T56" fmla="*/ 10033 w 870584"/>
                <a:gd name="T57" fmla="*/ 341769 h 870585"/>
                <a:gd name="T58" fmla="*/ 2552 w 870584"/>
                <a:gd name="T59" fmla="*/ 387705 h 870585"/>
                <a:gd name="T60" fmla="*/ 0 w 870584"/>
                <a:gd name="T61" fmla="*/ 435102 h 870585"/>
                <a:gd name="T62" fmla="*/ 2552 w 870584"/>
                <a:gd name="T63" fmla="*/ 482511 h 870585"/>
                <a:gd name="T64" fmla="*/ 10033 w 870584"/>
                <a:gd name="T65" fmla="*/ 528447 h 870585"/>
                <a:gd name="T66" fmla="*/ 22174 w 870584"/>
                <a:gd name="T67" fmla="*/ 572630 h 870585"/>
                <a:gd name="T68" fmla="*/ 38722 w 870584"/>
                <a:gd name="T69" fmla="*/ 614807 h 870585"/>
                <a:gd name="T70" fmla="*/ 59397 w 870584"/>
                <a:gd name="T71" fmla="*/ 654710 h 870585"/>
                <a:gd name="T72" fmla="*/ 83947 w 870584"/>
                <a:gd name="T73" fmla="*/ 692073 h 870585"/>
                <a:gd name="T74" fmla="*/ 112090 w 870584"/>
                <a:gd name="T75" fmla="*/ 726630 h 870585"/>
                <a:gd name="T76" fmla="*/ 143586 w 870584"/>
                <a:gd name="T77" fmla="*/ 758113 h 870585"/>
                <a:gd name="T78" fmla="*/ 178142 w 870584"/>
                <a:gd name="T79" fmla="*/ 786257 h 870585"/>
                <a:gd name="T80" fmla="*/ 215493 w 870584"/>
                <a:gd name="T81" fmla="*/ 810806 h 870585"/>
                <a:gd name="T82" fmla="*/ 255397 w 870584"/>
                <a:gd name="T83" fmla="*/ 831481 h 870585"/>
                <a:gd name="T84" fmla="*/ 297573 w 870584"/>
                <a:gd name="T85" fmla="*/ 848029 h 870585"/>
                <a:gd name="T86" fmla="*/ 341757 w 870584"/>
                <a:gd name="T87" fmla="*/ 860171 h 870585"/>
                <a:gd name="T88" fmla="*/ 387692 w 870584"/>
                <a:gd name="T89" fmla="*/ 867651 h 870585"/>
                <a:gd name="T90" fmla="*/ 435102 w 870584"/>
                <a:gd name="T91" fmla="*/ 870204 h 870585"/>
                <a:gd name="T92" fmla="*/ 482498 w 870584"/>
                <a:gd name="T93" fmla="*/ 867651 h 870585"/>
                <a:gd name="T94" fmla="*/ 528434 w 870584"/>
                <a:gd name="T95" fmla="*/ 860171 h 870585"/>
                <a:gd name="T96" fmla="*/ 572617 w 870584"/>
                <a:gd name="T97" fmla="*/ 848029 h 870585"/>
                <a:gd name="T98" fmla="*/ 614794 w 870584"/>
                <a:gd name="T99" fmla="*/ 831481 h 870585"/>
                <a:gd name="T100" fmla="*/ 654697 w 870584"/>
                <a:gd name="T101" fmla="*/ 810806 h 870585"/>
                <a:gd name="T102" fmla="*/ 692048 w 870584"/>
                <a:gd name="T103" fmla="*/ 786257 h 870585"/>
                <a:gd name="T104" fmla="*/ 726605 w 870584"/>
                <a:gd name="T105" fmla="*/ 758113 h 870585"/>
                <a:gd name="T106" fmla="*/ 758101 w 870584"/>
                <a:gd name="T107" fmla="*/ 726630 h 870585"/>
                <a:gd name="T108" fmla="*/ 786244 w 870584"/>
                <a:gd name="T109" fmla="*/ 692073 h 870585"/>
                <a:gd name="T110" fmla="*/ 810793 w 870584"/>
                <a:gd name="T111" fmla="*/ 654710 h 870585"/>
                <a:gd name="T112" fmla="*/ 831469 w 870584"/>
                <a:gd name="T113" fmla="*/ 614807 h 870585"/>
                <a:gd name="T114" fmla="*/ 848017 w 870584"/>
                <a:gd name="T115" fmla="*/ 572630 h 870585"/>
                <a:gd name="T116" fmla="*/ 860158 w 870584"/>
                <a:gd name="T117" fmla="*/ 528447 h 870585"/>
                <a:gd name="T118" fmla="*/ 867638 w 870584"/>
                <a:gd name="T119" fmla="*/ 482511 h 870585"/>
                <a:gd name="T120" fmla="*/ 870204 w 870584"/>
                <a:gd name="T121" fmla="*/ 435102 h 870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0584" h="870585">
                  <a:moveTo>
                    <a:pt x="870204" y="435102"/>
                  </a:moveTo>
                  <a:lnTo>
                    <a:pt x="867638" y="387705"/>
                  </a:lnTo>
                  <a:lnTo>
                    <a:pt x="860158" y="341769"/>
                  </a:lnTo>
                  <a:lnTo>
                    <a:pt x="848017" y="297586"/>
                  </a:lnTo>
                  <a:lnTo>
                    <a:pt x="831469" y="255409"/>
                  </a:lnTo>
                  <a:lnTo>
                    <a:pt x="810793" y="215506"/>
                  </a:lnTo>
                  <a:lnTo>
                    <a:pt x="786244" y="178155"/>
                  </a:lnTo>
                  <a:lnTo>
                    <a:pt x="758101" y="143598"/>
                  </a:lnTo>
                  <a:lnTo>
                    <a:pt x="726605" y="112102"/>
                  </a:lnTo>
                  <a:lnTo>
                    <a:pt x="692048" y="83959"/>
                  </a:lnTo>
                  <a:lnTo>
                    <a:pt x="654697" y="59410"/>
                  </a:lnTo>
                  <a:lnTo>
                    <a:pt x="614794" y="38735"/>
                  </a:lnTo>
                  <a:lnTo>
                    <a:pt x="572617" y="22186"/>
                  </a:lnTo>
                  <a:lnTo>
                    <a:pt x="528434" y="10045"/>
                  </a:lnTo>
                  <a:lnTo>
                    <a:pt x="482498" y="2565"/>
                  </a:lnTo>
                  <a:lnTo>
                    <a:pt x="435102" y="0"/>
                  </a:lnTo>
                  <a:lnTo>
                    <a:pt x="387692" y="2565"/>
                  </a:lnTo>
                  <a:lnTo>
                    <a:pt x="341757" y="10045"/>
                  </a:lnTo>
                  <a:lnTo>
                    <a:pt x="297573" y="22186"/>
                  </a:lnTo>
                  <a:lnTo>
                    <a:pt x="255397" y="38735"/>
                  </a:lnTo>
                  <a:lnTo>
                    <a:pt x="215493" y="59410"/>
                  </a:lnTo>
                  <a:lnTo>
                    <a:pt x="178142" y="83959"/>
                  </a:lnTo>
                  <a:lnTo>
                    <a:pt x="143586" y="112102"/>
                  </a:lnTo>
                  <a:lnTo>
                    <a:pt x="112090" y="143598"/>
                  </a:lnTo>
                  <a:lnTo>
                    <a:pt x="83947" y="178155"/>
                  </a:lnTo>
                  <a:lnTo>
                    <a:pt x="59397" y="215506"/>
                  </a:lnTo>
                  <a:lnTo>
                    <a:pt x="38722" y="255409"/>
                  </a:lnTo>
                  <a:lnTo>
                    <a:pt x="22174" y="297586"/>
                  </a:lnTo>
                  <a:lnTo>
                    <a:pt x="10033" y="341769"/>
                  </a:lnTo>
                  <a:lnTo>
                    <a:pt x="2552" y="387705"/>
                  </a:lnTo>
                  <a:lnTo>
                    <a:pt x="0" y="435102"/>
                  </a:lnTo>
                  <a:lnTo>
                    <a:pt x="2552" y="482511"/>
                  </a:lnTo>
                  <a:lnTo>
                    <a:pt x="10033" y="528447"/>
                  </a:lnTo>
                  <a:lnTo>
                    <a:pt x="22174" y="572630"/>
                  </a:lnTo>
                  <a:lnTo>
                    <a:pt x="38722" y="614807"/>
                  </a:lnTo>
                  <a:lnTo>
                    <a:pt x="59397" y="654710"/>
                  </a:lnTo>
                  <a:lnTo>
                    <a:pt x="83947" y="692073"/>
                  </a:lnTo>
                  <a:lnTo>
                    <a:pt x="112090" y="726630"/>
                  </a:lnTo>
                  <a:lnTo>
                    <a:pt x="143586" y="758113"/>
                  </a:lnTo>
                  <a:lnTo>
                    <a:pt x="178142" y="786257"/>
                  </a:lnTo>
                  <a:lnTo>
                    <a:pt x="215493" y="810806"/>
                  </a:lnTo>
                  <a:lnTo>
                    <a:pt x="255397" y="831481"/>
                  </a:lnTo>
                  <a:lnTo>
                    <a:pt x="297573" y="848029"/>
                  </a:lnTo>
                  <a:lnTo>
                    <a:pt x="341757" y="860171"/>
                  </a:lnTo>
                  <a:lnTo>
                    <a:pt x="387692" y="867651"/>
                  </a:lnTo>
                  <a:lnTo>
                    <a:pt x="435102" y="870204"/>
                  </a:lnTo>
                  <a:lnTo>
                    <a:pt x="482498" y="867651"/>
                  </a:lnTo>
                  <a:lnTo>
                    <a:pt x="528434" y="860171"/>
                  </a:lnTo>
                  <a:lnTo>
                    <a:pt x="572617" y="848029"/>
                  </a:lnTo>
                  <a:lnTo>
                    <a:pt x="614794" y="831481"/>
                  </a:lnTo>
                  <a:lnTo>
                    <a:pt x="654697" y="810806"/>
                  </a:lnTo>
                  <a:lnTo>
                    <a:pt x="692048" y="786257"/>
                  </a:lnTo>
                  <a:lnTo>
                    <a:pt x="726605" y="758113"/>
                  </a:lnTo>
                  <a:lnTo>
                    <a:pt x="758101" y="726630"/>
                  </a:lnTo>
                  <a:lnTo>
                    <a:pt x="786244" y="692073"/>
                  </a:lnTo>
                  <a:lnTo>
                    <a:pt x="810793" y="654710"/>
                  </a:lnTo>
                  <a:lnTo>
                    <a:pt x="831469" y="614807"/>
                  </a:lnTo>
                  <a:lnTo>
                    <a:pt x="848017" y="572630"/>
                  </a:lnTo>
                  <a:lnTo>
                    <a:pt x="860158" y="528447"/>
                  </a:lnTo>
                  <a:lnTo>
                    <a:pt x="867638" y="482511"/>
                  </a:lnTo>
                  <a:lnTo>
                    <a:pt x="870204" y="4351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6892" name="object 33">
              <a:extLst>
                <a:ext uri="{FF2B5EF4-FFF2-40B4-BE49-F238E27FC236}">
                  <a16:creationId xmlns:a16="http://schemas.microsoft.com/office/drawing/2014/main" id="{DE06545D-87CD-43C2-96E0-90D9A9F140C1}"/>
                </a:ext>
              </a:extLst>
            </p:cNvPr>
            <p:cNvSpPr>
              <a:spLocks/>
            </p:cNvSpPr>
            <p:nvPr/>
          </p:nvSpPr>
          <p:spPr bwMode="auto">
            <a:xfrm>
              <a:off x="9857232" y="5128260"/>
              <a:ext cx="687705" cy="687705"/>
            </a:xfrm>
            <a:custGeom>
              <a:avLst/>
              <a:gdLst>
                <a:gd name="T0" fmla="*/ 0 w 687704"/>
                <a:gd name="T1" fmla="*/ 343661 h 687704"/>
                <a:gd name="T2" fmla="*/ 3138 w 687704"/>
                <a:gd name="T3" fmla="*/ 297041 h 687704"/>
                <a:gd name="T4" fmla="*/ 12280 w 687704"/>
                <a:gd name="T5" fmla="*/ 252324 h 687704"/>
                <a:gd name="T6" fmla="*/ 27015 w 687704"/>
                <a:gd name="T7" fmla="*/ 209919 h 687704"/>
                <a:gd name="T8" fmla="*/ 46933 w 687704"/>
                <a:gd name="T9" fmla="*/ 170236 h 687704"/>
                <a:gd name="T10" fmla="*/ 71624 w 687704"/>
                <a:gd name="T11" fmla="*/ 133686 h 687704"/>
                <a:gd name="T12" fmla="*/ 100679 w 687704"/>
                <a:gd name="T13" fmla="*/ 100679 h 687704"/>
                <a:gd name="T14" fmla="*/ 133686 w 687704"/>
                <a:gd name="T15" fmla="*/ 71624 h 687704"/>
                <a:gd name="T16" fmla="*/ 170236 w 687704"/>
                <a:gd name="T17" fmla="*/ 46933 h 687704"/>
                <a:gd name="T18" fmla="*/ 209919 w 687704"/>
                <a:gd name="T19" fmla="*/ 27015 h 687704"/>
                <a:gd name="T20" fmla="*/ 252324 w 687704"/>
                <a:gd name="T21" fmla="*/ 12280 h 687704"/>
                <a:gd name="T22" fmla="*/ 297041 w 687704"/>
                <a:gd name="T23" fmla="*/ 3138 h 687704"/>
                <a:gd name="T24" fmla="*/ 343662 w 687704"/>
                <a:gd name="T25" fmla="*/ 0 h 687704"/>
                <a:gd name="T26" fmla="*/ 390282 w 687704"/>
                <a:gd name="T27" fmla="*/ 3138 h 687704"/>
                <a:gd name="T28" fmla="*/ 434999 w 687704"/>
                <a:gd name="T29" fmla="*/ 12280 h 687704"/>
                <a:gd name="T30" fmla="*/ 477404 w 687704"/>
                <a:gd name="T31" fmla="*/ 27015 h 687704"/>
                <a:gd name="T32" fmla="*/ 517087 w 687704"/>
                <a:gd name="T33" fmla="*/ 46933 h 687704"/>
                <a:gd name="T34" fmla="*/ 553637 w 687704"/>
                <a:gd name="T35" fmla="*/ 71624 h 687704"/>
                <a:gd name="T36" fmla="*/ 586644 w 687704"/>
                <a:gd name="T37" fmla="*/ 100679 h 687704"/>
                <a:gd name="T38" fmla="*/ 615699 w 687704"/>
                <a:gd name="T39" fmla="*/ 133686 h 687704"/>
                <a:gd name="T40" fmla="*/ 640390 w 687704"/>
                <a:gd name="T41" fmla="*/ 170236 h 687704"/>
                <a:gd name="T42" fmla="*/ 660308 w 687704"/>
                <a:gd name="T43" fmla="*/ 209919 h 687704"/>
                <a:gd name="T44" fmla="*/ 675043 w 687704"/>
                <a:gd name="T45" fmla="*/ 252324 h 687704"/>
                <a:gd name="T46" fmla="*/ 684185 w 687704"/>
                <a:gd name="T47" fmla="*/ 297041 h 687704"/>
                <a:gd name="T48" fmla="*/ 687324 w 687704"/>
                <a:gd name="T49" fmla="*/ 343661 h 687704"/>
                <a:gd name="T50" fmla="*/ 684185 w 687704"/>
                <a:gd name="T51" fmla="*/ 390295 h 687704"/>
                <a:gd name="T52" fmla="*/ 675043 w 687704"/>
                <a:gd name="T53" fmla="*/ 435021 h 687704"/>
                <a:gd name="T54" fmla="*/ 660308 w 687704"/>
                <a:gd name="T55" fmla="*/ 477431 h 687704"/>
                <a:gd name="T56" fmla="*/ 640390 w 687704"/>
                <a:gd name="T57" fmla="*/ 517115 h 687704"/>
                <a:gd name="T58" fmla="*/ 615699 w 687704"/>
                <a:gd name="T59" fmla="*/ 553664 h 687704"/>
                <a:gd name="T60" fmla="*/ 586644 w 687704"/>
                <a:gd name="T61" fmla="*/ 586668 h 687704"/>
                <a:gd name="T62" fmla="*/ 553637 w 687704"/>
                <a:gd name="T63" fmla="*/ 615718 h 687704"/>
                <a:gd name="T64" fmla="*/ 517087 w 687704"/>
                <a:gd name="T65" fmla="*/ 640404 h 687704"/>
                <a:gd name="T66" fmla="*/ 477404 w 687704"/>
                <a:gd name="T67" fmla="*/ 660317 h 687704"/>
                <a:gd name="T68" fmla="*/ 434999 w 687704"/>
                <a:gd name="T69" fmla="*/ 675048 h 687704"/>
                <a:gd name="T70" fmla="*/ 390282 w 687704"/>
                <a:gd name="T71" fmla="*/ 684186 h 687704"/>
                <a:gd name="T72" fmla="*/ 343662 w 687704"/>
                <a:gd name="T73" fmla="*/ 687323 h 687704"/>
                <a:gd name="T74" fmla="*/ 297041 w 687704"/>
                <a:gd name="T75" fmla="*/ 684186 h 687704"/>
                <a:gd name="T76" fmla="*/ 252324 w 687704"/>
                <a:gd name="T77" fmla="*/ 675048 h 687704"/>
                <a:gd name="T78" fmla="*/ 209919 w 687704"/>
                <a:gd name="T79" fmla="*/ 660317 h 687704"/>
                <a:gd name="T80" fmla="*/ 170236 w 687704"/>
                <a:gd name="T81" fmla="*/ 640404 h 687704"/>
                <a:gd name="T82" fmla="*/ 133686 w 687704"/>
                <a:gd name="T83" fmla="*/ 615718 h 687704"/>
                <a:gd name="T84" fmla="*/ 100679 w 687704"/>
                <a:gd name="T85" fmla="*/ 586668 h 687704"/>
                <a:gd name="T86" fmla="*/ 71624 w 687704"/>
                <a:gd name="T87" fmla="*/ 553664 h 687704"/>
                <a:gd name="T88" fmla="*/ 46933 w 687704"/>
                <a:gd name="T89" fmla="*/ 517115 h 687704"/>
                <a:gd name="T90" fmla="*/ 27015 w 687704"/>
                <a:gd name="T91" fmla="*/ 477431 h 687704"/>
                <a:gd name="T92" fmla="*/ 12280 w 687704"/>
                <a:gd name="T93" fmla="*/ 435021 h 687704"/>
                <a:gd name="T94" fmla="*/ 3138 w 687704"/>
                <a:gd name="T95" fmla="*/ 390295 h 687704"/>
                <a:gd name="T96" fmla="*/ 0 w 687704"/>
                <a:gd name="T97" fmla="*/ 343661 h 687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704" h="687704">
                  <a:moveTo>
                    <a:pt x="0" y="343661"/>
                  </a:moveTo>
                  <a:lnTo>
                    <a:pt x="3138" y="297041"/>
                  </a:lnTo>
                  <a:lnTo>
                    <a:pt x="12280" y="252324"/>
                  </a:lnTo>
                  <a:lnTo>
                    <a:pt x="27015" y="209919"/>
                  </a:lnTo>
                  <a:lnTo>
                    <a:pt x="46933" y="170236"/>
                  </a:lnTo>
                  <a:lnTo>
                    <a:pt x="71624" y="133686"/>
                  </a:lnTo>
                  <a:lnTo>
                    <a:pt x="100679" y="100679"/>
                  </a:lnTo>
                  <a:lnTo>
                    <a:pt x="133686" y="71624"/>
                  </a:lnTo>
                  <a:lnTo>
                    <a:pt x="170236" y="46933"/>
                  </a:lnTo>
                  <a:lnTo>
                    <a:pt x="209919" y="27015"/>
                  </a:lnTo>
                  <a:lnTo>
                    <a:pt x="252324" y="12280"/>
                  </a:lnTo>
                  <a:lnTo>
                    <a:pt x="297041" y="3138"/>
                  </a:lnTo>
                  <a:lnTo>
                    <a:pt x="343662" y="0"/>
                  </a:lnTo>
                  <a:lnTo>
                    <a:pt x="390282" y="3138"/>
                  </a:lnTo>
                  <a:lnTo>
                    <a:pt x="434999" y="12280"/>
                  </a:lnTo>
                  <a:lnTo>
                    <a:pt x="477404" y="27015"/>
                  </a:lnTo>
                  <a:lnTo>
                    <a:pt x="517087" y="46933"/>
                  </a:lnTo>
                  <a:lnTo>
                    <a:pt x="553637" y="71624"/>
                  </a:lnTo>
                  <a:lnTo>
                    <a:pt x="586644" y="100679"/>
                  </a:lnTo>
                  <a:lnTo>
                    <a:pt x="615699" y="133686"/>
                  </a:lnTo>
                  <a:lnTo>
                    <a:pt x="640390" y="170236"/>
                  </a:lnTo>
                  <a:lnTo>
                    <a:pt x="660308" y="209919"/>
                  </a:lnTo>
                  <a:lnTo>
                    <a:pt x="675043" y="252324"/>
                  </a:lnTo>
                  <a:lnTo>
                    <a:pt x="684185" y="297041"/>
                  </a:lnTo>
                  <a:lnTo>
                    <a:pt x="687324" y="343661"/>
                  </a:lnTo>
                  <a:lnTo>
                    <a:pt x="684185" y="390295"/>
                  </a:lnTo>
                  <a:lnTo>
                    <a:pt x="675043" y="435021"/>
                  </a:lnTo>
                  <a:lnTo>
                    <a:pt x="660308" y="477431"/>
                  </a:lnTo>
                  <a:lnTo>
                    <a:pt x="640390" y="517115"/>
                  </a:lnTo>
                  <a:lnTo>
                    <a:pt x="615699" y="553664"/>
                  </a:lnTo>
                  <a:lnTo>
                    <a:pt x="586644" y="586668"/>
                  </a:lnTo>
                  <a:lnTo>
                    <a:pt x="553637" y="615718"/>
                  </a:lnTo>
                  <a:lnTo>
                    <a:pt x="517087" y="640404"/>
                  </a:lnTo>
                  <a:lnTo>
                    <a:pt x="477404" y="660317"/>
                  </a:lnTo>
                  <a:lnTo>
                    <a:pt x="434999" y="675048"/>
                  </a:lnTo>
                  <a:lnTo>
                    <a:pt x="390282" y="684186"/>
                  </a:lnTo>
                  <a:lnTo>
                    <a:pt x="343662" y="687323"/>
                  </a:lnTo>
                  <a:lnTo>
                    <a:pt x="297041" y="684186"/>
                  </a:lnTo>
                  <a:lnTo>
                    <a:pt x="252324" y="675048"/>
                  </a:lnTo>
                  <a:lnTo>
                    <a:pt x="209919" y="660317"/>
                  </a:lnTo>
                  <a:lnTo>
                    <a:pt x="170236" y="640404"/>
                  </a:lnTo>
                  <a:lnTo>
                    <a:pt x="133686" y="615718"/>
                  </a:lnTo>
                  <a:lnTo>
                    <a:pt x="100679" y="586668"/>
                  </a:lnTo>
                  <a:lnTo>
                    <a:pt x="71624" y="553664"/>
                  </a:lnTo>
                  <a:lnTo>
                    <a:pt x="46933" y="517115"/>
                  </a:lnTo>
                  <a:lnTo>
                    <a:pt x="27015" y="477431"/>
                  </a:lnTo>
                  <a:lnTo>
                    <a:pt x="12280" y="435021"/>
                  </a:lnTo>
                  <a:lnTo>
                    <a:pt x="3138" y="390295"/>
                  </a:lnTo>
                  <a:lnTo>
                    <a:pt x="0" y="343661"/>
                  </a:lnTo>
                  <a:close/>
                </a:path>
              </a:pathLst>
            </a:cu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pt-BR"/>
            </a:p>
          </p:txBody>
        </p:sp>
      </p:grpSp>
      <p:sp>
        <p:nvSpPr>
          <p:cNvPr id="34" name="object 34">
            <a:extLst>
              <a:ext uri="{FF2B5EF4-FFF2-40B4-BE49-F238E27FC236}">
                <a16:creationId xmlns:a16="http://schemas.microsoft.com/office/drawing/2014/main" id="{C29C1AC0-A004-4A09-87BE-EB2B90364646}"/>
              </a:ext>
            </a:extLst>
          </p:cNvPr>
          <p:cNvSpPr txBox="1"/>
          <p:nvPr/>
        </p:nvSpPr>
        <p:spPr>
          <a:xfrm>
            <a:off x="1554163" y="2528888"/>
            <a:ext cx="1600200" cy="436562"/>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35" name="object 35">
            <a:extLst>
              <a:ext uri="{FF2B5EF4-FFF2-40B4-BE49-F238E27FC236}">
                <a16:creationId xmlns:a16="http://schemas.microsoft.com/office/drawing/2014/main" id="{70D6E2AA-508C-44F7-8D96-D9126C212C63}"/>
              </a:ext>
            </a:extLst>
          </p:cNvPr>
          <p:cNvSpPr txBox="1"/>
          <p:nvPr/>
        </p:nvSpPr>
        <p:spPr>
          <a:xfrm>
            <a:off x="5295900" y="2528888"/>
            <a:ext cx="1600200" cy="436562"/>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36" name="object 36">
            <a:extLst>
              <a:ext uri="{FF2B5EF4-FFF2-40B4-BE49-F238E27FC236}">
                <a16:creationId xmlns:a16="http://schemas.microsoft.com/office/drawing/2014/main" id="{F438698B-E08C-4BF1-AFE0-990F814C21F1}"/>
              </a:ext>
            </a:extLst>
          </p:cNvPr>
          <p:cNvSpPr txBox="1"/>
          <p:nvPr/>
        </p:nvSpPr>
        <p:spPr>
          <a:xfrm>
            <a:off x="9402763" y="2528888"/>
            <a:ext cx="1598612" cy="436562"/>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37" name="object 37">
            <a:extLst>
              <a:ext uri="{FF2B5EF4-FFF2-40B4-BE49-F238E27FC236}">
                <a16:creationId xmlns:a16="http://schemas.microsoft.com/office/drawing/2014/main" id="{B0C58FED-A45C-46E1-B35B-F0FD41394064}"/>
              </a:ext>
            </a:extLst>
          </p:cNvPr>
          <p:cNvSpPr txBox="1"/>
          <p:nvPr/>
        </p:nvSpPr>
        <p:spPr>
          <a:xfrm>
            <a:off x="1554163" y="4330700"/>
            <a:ext cx="1600200" cy="43815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38" name="object 38">
            <a:extLst>
              <a:ext uri="{FF2B5EF4-FFF2-40B4-BE49-F238E27FC236}">
                <a16:creationId xmlns:a16="http://schemas.microsoft.com/office/drawing/2014/main" id="{EC3BAF36-938A-4F0B-8ABC-2D79627B3E33}"/>
              </a:ext>
            </a:extLst>
          </p:cNvPr>
          <p:cNvSpPr txBox="1"/>
          <p:nvPr/>
        </p:nvSpPr>
        <p:spPr>
          <a:xfrm>
            <a:off x="5295900" y="4330700"/>
            <a:ext cx="1600200" cy="43815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39" name="object 39">
            <a:extLst>
              <a:ext uri="{FF2B5EF4-FFF2-40B4-BE49-F238E27FC236}">
                <a16:creationId xmlns:a16="http://schemas.microsoft.com/office/drawing/2014/main" id="{6646DB27-B0D9-43E6-BE8F-7CE865BA15B3}"/>
              </a:ext>
            </a:extLst>
          </p:cNvPr>
          <p:cNvSpPr txBox="1"/>
          <p:nvPr/>
        </p:nvSpPr>
        <p:spPr>
          <a:xfrm>
            <a:off x="9402763" y="4330700"/>
            <a:ext cx="1598612" cy="438150"/>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40" name="object 40">
            <a:extLst>
              <a:ext uri="{FF2B5EF4-FFF2-40B4-BE49-F238E27FC236}">
                <a16:creationId xmlns:a16="http://schemas.microsoft.com/office/drawing/2014/main" id="{8A15E371-7D24-41D6-992B-08412FF57F6F}"/>
              </a:ext>
            </a:extLst>
          </p:cNvPr>
          <p:cNvSpPr txBox="1"/>
          <p:nvPr/>
        </p:nvSpPr>
        <p:spPr>
          <a:xfrm>
            <a:off x="1554163" y="6075363"/>
            <a:ext cx="1600200" cy="436562"/>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41" name="object 41">
            <a:extLst>
              <a:ext uri="{FF2B5EF4-FFF2-40B4-BE49-F238E27FC236}">
                <a16:creationId xmlns:a16="http://schemas.microsoft.com/office/drawing/2014/main" id="{BCAC0182-4BF9-4541-9131-616231F8D965}"/>
              </a:ext>
            </a:extLst>
          </p:cNvPr>
          <p:cNvSpPr txBox="1"/>
          <p:nvPr/>
        </p:nvSpPr>
        <p:spPr>
          <a:xfrm>
            <a:off x="5295900" y="6075363"/>
            <a:ext cx="1600200" cy="436562"/>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42" name="object 42">
            <a:extLst>
              <a:ext uri="{FF2B5EF4-FFF2-40B4-BE49-F238E27FC236}">
                <a16:creationId xmlns:a16="http://schemas.microsoft.com/office/drawing/2014/main" id="{CDAACE58-4AA1-4135-A7DA-2B660BFC25F5}"/>
              </a:ext>
            </a:extLst>
          </p:cNvPr>
          <p:cNvSpPr txBox="1"/>
          <p:nvPr/>
        </p:nvSpPr>
        <p:spPr>
          <a:xfrm>
            <a:off x="9402763" y="6075363"/>
            <a:ext cx="1598612" cy="436562"/>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0"/>
              </a:spcBef>
            </a:pPr>
            <a:r>
              <a:rPr lang="pt-BR" altLang="pt-BR" sz="900">
                <a:solidFill>
                  <a:srgbClr val="000000"/>
                </a:solidFill>
                <a:latin typeface="Carlito"/>
                <a:ea typeface="Carlito"/>
                <a:cs typeface="Carlito"/>
              </a:rPr>
              <a:t>Lorem ipsum dolor sit amet, consectetur adipiscing elit, sed do eiusmod tempor incididun.</a:t>
            </a:r>
          </a:p>
        </p:txBody>
      </p:sp>
      <p:sp>
        <p:nvSpPr>
          <p:cNvPr id="43" name="object 43">
            <a:extLst>
              <a:ext uri="{FF2B5EF4-FFF2-40B4-BE49-F238E27FC236}">
                <a16:creationId xmlns:a16="http://schemas.microsoft.com/office/drawing/2014/main" id="{B2984A00-ABA3-4821-9388-AD26CA643587}"/>
              </a:ext>
            </a:extLst>
          </p:cNvPr>
          <p:cNvSpPr txBox="1">
            <a:spLocks noGrp="1"/>
          </p:cNvSpPr>
          <p:nvPr>
            <p:ph type="title"/>
          </p:nvPr>
        </p:nvSpPr>
        <p:spPr>
          <a:xfrm>
            <a:off x="1627188" y="109538"/>
            <a:ext cx="2368550" cy="750887"/>
          </a:xfrm>
        </p:spPr>
        <p:txBody>
          <a:bodyPr tIns="60325" rtlCol="0"/>
          <a:lstStyle/>
          <a:p>
            <a:pPr marL="12700" eaLnBrk="1" fontAlgn="auto" hangingPunct="1">
              <a:spcBef>
                <a:spcPts val="475"/>
              </a:spcBef>
              <a:spcAft>
                <a:spcPts val="0"/>
              </a:spcAft>
              <a:defRPr/>
            </a:pPr>
            <a:r>
              <a:rPr dirty="0"/>
              <a:t>TÍTULO</a:t>
            </a:r>
            <a:r>
              <a:rPr spc="-70" dirty="0"/>
              <a:t> </a:t>
            </a:r>
            <a:r>
              <a:rPr dirty="0"/>
              <a:t>DA</a:t>
            </a:r>
            <a:r>
              <a:rPr spc="-90" dirty="0"/>
              <a:t> </a:t>
            </a:r>
            <a:r>
              <a:rPr spc="-10" dirty="0"/>
              <a:t>PÁGINA</a:t>
            </a:r>
            <a:br>
              <a:rPr spc="-10" dirty="0"/>
            </a:br>
            <a:r>
              <a:rPr sz="1800" dirty="0"/>
              <a:t>Subtítulo</a:t>
            </a:r>
            <a:r>
              <a:rPr sz="1800" spc="-20" dirty="0"/>
              <a:t> </a:t>
            </a:r>
            <a:r>
              <a:rPr sz="1800" dirty="0"/>
              <a:t>da</a:t>
            </a:r>
            <a:r>
              <a:rPr sz="1800" spc="-30" dirty="0"/>
              <a:t> </a:t>
            </a:r>
            <a:r>
              <a:rPr sz="1800" spc="-10" dirty="0"/>
              <a:t>página</a:t>
            </a:r>
            <a:endParaRPr sz="1800"/>
          </a:p>
        </p:txBody>
      </p:sp>
      <p:pic>
        <p:nvPicPr>
          <p:cNvPr id="36890" name="object 44">
            <a:extLst>
              <a:ext uri="{FF2B5EF4-FFF2-40B4-BE49-F238E27FC236}">
                <a16:creationId xmlns:a16="http://schemas.microsoft.com/office/drawing/2014/main" id="{EFDE2620-6770-4840-B84A-3E4C727AF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39688"/>
            <a:ext cx="9604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object 2">
            <a:extLst>
              <a:ext uri="{FF2B5EF4-FFF2-40B4-BE49-F238E27FC236}">
                <a16:creationId xmlns:a16="http://schemas.microsoft.com/office/drawing/2014/main" id="{13F75167-82CA-48C5-8774-803059E29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object 3">
            <a:extLst>
              <a:ext uri="{FF2B5EF4-FFF2-40B4-BE49-F238E27FC236}">
                <a16:creationId xmlns:a16="http://schemas.microsoft.com/office/drawing/2014/main" id="{EFFEA587-1D37-454E-B892-DCA605F0D183}"/>
              </a:ext>
            </a:extLst>
          </p:cNvPr>
          <p:cNvSpPr>
            <a:spLocks/>
          </p:cNvSpPr>
          <p:nvPr/>
        </p:nvSpPr>
        <p:spPr bwMode="auto">
          <a:xfrm>
            <a:off x="10991850" y="5075238"/>
            <a:ext cx="469900" cy="487362"/>
          </a:xfrm>
          <a:custGeom>
            <a:avLst/>
            <a:gdLst>
              <a:gd name="T0" fmla="*/ 243713 w 471170"/>
              <a:gd name="T1" fmla="*/ 234696 h 487679"/>
              <a:gd name="T2" fmla="*/ 211709 w 471170"/>
              <a:gd name="T3" fmla="*/ 290957 h 487679"/>
              <a:gd name="T4" fmla="*/ 171831 w 471170"/>
              <a:gd name="T5" fmla="*/ 303022 h 487679"/>
              <a:gd name="T6" fmla="*/ 147828 w 471170"/>
              <a:gd name="T7" fmla="*/ 323088 h 487679"/>
              <a:gd name="T8" fmla="*/ 135890 w 471170"/>
              <a:gd name="T9" fmla="*/ 359156 h 487679"/>
              <a:gd name="T10" fmla="*/ 119888 w 471170"/>
              <a:gd name="T11" fmla="*/ 375285 h 487679"/>
              <a:gd name="T12" fmla="*/ 75946 w 471170"/>
              <a:gd name="T13" fmla="*/ 407416 h 487679"/>
              <a:gd name="T14" fmla="*/ 43942 w 471170"/>
              <a:gd name="T15" fmla="*/ 427482 h 487679"/>
              <a:gd name="T16" fmla="*/ 51943 w 471170"/>
              <a:gd name="T17" fmla="*/ 467614 h 487679"/>
              <a:gd name="T18" fmla="*/ 95885 w 471170"/>
              <a:gd name="T19" fmla="*/ 487680 h 487679"/>
              <a:gd name="T20" fmla="*/ 155829 w 471170"/>
              <a:gd name="T21" fmla="*/ 427482 h 487679"/>
              <a:gd name="T22" fmla="*/ 227711 w 471170"/>
              <a:gd name="T23" fmla="*/ 395351 h 487679"/>
              <a:gd name="T24" fmla="*/ 239776 w 471170"/>
              <a:gd name="T25" fmla="*/ 363220 h 487679"/>
              <a:gd name="T26" fmla="*/ 470916 w 471170"/>
              <a:gd name="T27" fmla="*/ 157480 h 487679"/>
              <a:gd name="T28" fmla="*/ 454787 w 471170"/>
              <a:gd name="T29" fmla="*/ 165481 h 487679"/>
              <a:gd name="T30" fmla="*/ 434594 w 471170"/>
              <a:gd name="T31" fmla="*/ 157480 h 487679"/>
              <a:gd name="T32" fmla="*/ 422402 w 471170"/>
              <a:gd name="T33" fmla="*/ 125095 h 487679"/>
              <a:gd name="T34" fmla="*/ 406273 w 471170"/>
              <a:gd name="T35" fmla="*/ 32258 h 487679"/>
              <a:gd name="T36" fmla="*/ 361823 w 471170"/>
              <a:gd name="T37" fmla="*/ 4064 h 487679"/>
              <a:gd name="T38" fmla="*/ 345694 w 471170"/>
              <a:gd name="T39" fmla="*/ 56515 h 487679"/>
              <a:gd name="T40" fmla="*/ 345694 w 471170"/>
              <a:gd name="T41" fmla="*/ 104902 h 487679"/>
              <a:gd name="T42" fmla="*/ 365887 w 471170"/>
              <a:gd name="T43" fmla="*/ 125095 h 487679"/>
              <a:gd name="T44" fmla="*/ 349758 w 471170"/>
              <a:gd name="T45" fmla="*/ 173609 h 487679"/>
              <a:gd name="T46" fmla="*/ 321437 w 471170"/>
              <a:gd name="T47" fmla="*/ 189738 h 487679"/>
              <a:gd name="T48" fmla="*/ 309372 w 471170"/>
              <a:gd name="T49" fmla="*/ 197739 h 487679"/>
              <a:gd name="T50" fmla="*/ 321437 w 471170"/>
              <a:gd name="T51" fmla="*/ 213995 h 487679"/>
              <a:gd name="T52" fmla="*/ 349758 w 471170"/>
              <a:gd name="T53" fmla="*/ 226060 h 487679"/>
              <a:gd name="T54" fmla="*/ 361823 w 471170"/>
              <a:gd name="T55" fmla="*/ 242189 h 487679"/>
              <a:gd name="T56" fmla="*/ 333629 w 471170"/>
              <a:gd name="T57" fmla="*/ 266446 h 487679"/>
              <a:gd name="T58" fmla="*/ 333629 w 471170"/>
              <a:gd name="T59" fmla="*/ 290576 h 487679"/>
              <a:gd name="T60" fmla="*/ 361823 w 471170"/>
              <a:gd name="T61" fmla="*/ 298704 h 487679"/>
              <a:gd name="T62" fmla="*/ 406273 w 471170"/>
              <a:gd name="T63" fmla="*/ 282575 h 487679"/>
              <a:gd name="T64" fmla="*/ 398272 w 471170"/>
              <a:gd name="T65" fmla="*/ 250317 h 487679"/>
              <a:gd name="T66" fmla="*/ 418465 w 471170"/>
              <a:gd name="T67" fmla="*/ 226060 h 487679"/>
              <a:gd name="T68" fmla="*/ 450723 w 471170"/>
              <a:gd name="T69" fmla="*/ 209931 h 487679"/>
              <a:gd name="T70" fmla="*/ 462788 w 471170"/>
              <a:gd name="T71" fmla="*/ 173609 h 487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1170" h="487679">
                <a:moveTo>
                  <a:pt x="295656" y="306959"/>
                </a:moveTo>
                <a:lnTo>
                  <a:pt x="243713" y="234696"/>
                </a:lnTo>
                <a:lnTo>
                  <a:pt x="207772" y="234696"/>
                </a:lnTo>
                <a:lnTo>
                  <a:pt x="211709" y="290957"/>
                </a:lnTo>
                <a:lnTo>
                  <a:pt x="179832" y="319024"/>
                </a:lnTo>
                <a:lnTo>
                  <a:pt x="171831" y="303022"/>
                </a:lnTo>
                <a:lnTo>
                  <a:pt x="151765" y="323088"/>
                </a:lnTo>
                <a:lnTo>
                  <a:pt x="147828" y="323088"/>
                </a:lnTo>
                <a:lnTo>
                  <a:pt x="155829" y="359156"/>
                </a:lnTo>
                <a:lnTo>
                  <a:pt x="135890" y="359156"/>
                </a:lnTo>
                <a:lnTo>
                  <a:pt x="119888" y="371221"/>
                </a:lnTo>
                <a:lnTo>
                  <a:pt x="119888" y="375285"/>
                </a:lnTo>
                <a:lnTo>
                  <a:pt x="107823" y="375285"/>
                </a:lnTo>
                <a:lnTo>
                  <a:pt x="75946" y="407416"/>
                </a:lnTo>
                <a:lnTo>
                  <a:pt x="59944" y="407416"/>
                </a:lnTo>
                <a:lnTo>
                  <a:pt x="43942" y="427482"/>
                </a:lnTo>
                <a:lnTo>
                  <a:pt x="0" y="467614"/>
                </a:lnTo>
                <a:lnTo>
                  <a:pt x="51943" y="467614"/>
                </a:lnTo>
                <a:lnTo>
                  <a:pt x="95885" y="463550"/>
                </a:lnTo>
                <a:lnTo>
                  <a:pt x="95885" y="487680"/>
                </a:lnTo>
                <a:lnTo>
                  <a:pt x="119888" y="459613"/>
                </a:lnTo>
                <a:lnTo>
                  <a:pt x="155829" y="427482"/>
                </a:lnTo>
                <a:lnTo>
                  <a:pt x="195834" y="395351"/>
                </a:lnTo>
                <a:lnTo>
                  <a:pt x="227711" y="395351"/>
                </a:lnTo>
                <a:lnTo>
                  <a:pt x="239776" y="387350"/>
                </a:lnTo>
                <a:lnTo>
                  <a:pt x="239776" y="363220"/>
                </a:lnTo>
                <a:lnTo>
                  <a:pt x="295656" y="306959"/>
                </a:lnTo>
                <a:close/>
              </a:path>
              <a:path w="471170" h="487679">
                <a:moveTo>
                  <a:pt x="470916" y="157480"/>
                </a:moveTo>
                <a:lnTo>
                  <a:pt x="466852" y="145288"/>
                </a:lnTo>
                <a:lnTo>
                  <a:pt x="454787" y="165481"/>
                </a:lnTo>
                <a:lnTo>
                  <a:pt x="438658" y="169545"/>
                </a:lnTo>
                <a:lnTo>
                  <a:pt x="434594" y="157480"/>
                </a:lnTo>
                <a:lnTo>
                  <a:pt x="426466" y="137287"/>
                </a:lnTo>
                <a:lnTo>
                  <a:pt x="422402" y="125095"/>
                </a:lnTo>
                <a:lnTo>
                  <a:pt x="402209" y="125095"/>
                </a:lnTo>
                <a:lnTo>
                  <a:pt x="406273" y="32258"/>
                </a:lnTo>
                <a:lnTo>
                  <a:pt x="378079" y="0"/>
                </a:lnTo>
                <a:lnTo>
                  <a:pt x="361823" y="4064"/>
                </a:lnTo>
                <a:lnTo>
                  <a:pt x="349758" y="40386"/>
                </a:lnTo>
                <a:lnTo>
                  <a:pt x="345694" y="56515"/>
                </a:lnTo>
                <a:lnTo>
                  <a:pt x="341630" y="80772"/>
                </a:lnTo>
                <a:lnTo>
                  <a:pt x="345694" y="104902"/>
                </a:lnTo>
                <a:lnTo>
                  <a:pt x="357886" y="113030"/>
                </a:lnTo>
                <a:lnTo>
                  <a:pt x="365887" y="125095"/>
                </a:lnTo>
                <a:lnTo>
                  <a:pt x="357886" y="169545"/>
                </a:lnTo>
                <a:lnTo>
                  <a:pt x="349758" y="173609"/>
                </a:lnTo>
                <a:lnTo>
                  <a:pt x="333629" y="185674"/>
                </a:lnTo>
                <a:lnTo>
                  <a:pt x="321437" y="189738"/>
                </a:lnTo>
                <a:lnTo>
                  <a:pt x="313436" y="189738"/>
                </a:lnTo>
                <a:lnTo>
                  <a:pt x="309372" y="197739"/>
                </a:lnTo>
                <a:lnTo>
                  <a:pt x="313436" y="209931"/>
                </a:lnTo>
                <a:lnTo>
                  <a:pt x="321437" y="213995"/>
                </a:lnTo>
                <a:lnTo>
                  <a:pt x="333629" y="213995"/>
                </a:lnTo>
                <a:lnTo>
                  <a:pt x="349758" y="226060"/>
                </a:lnTo>
                <a:lnTo>
                  <a:pt x="361823" y="234061"/>
                </a:lnTo>
                <a:lnTo>
                  <a:pt x="361823" y="242189"/>
                </a:lnTo>
                <a:lnTo>
                  <a:pt x="349758" y="262382"/>
                </a:lnTo>
                <a:lnTo>
                  <a:pt x="333629" y="266446"/>
                </a:lnTo>
                <a:lnTo>
                  <a:pt x="325501" y="282575"/>
                </a:lnTo>
                <a:lnTo>
                  <a:pt x="333629" y="290576"/>
                </a:lnTo>
                <a:lnTo>
                  <a:pt x="353822" y="294640"/>
                </a:lnTo>
                <a:lnTo>
                  <a:pt x="361823" y="298704"/>
                </a:lnTo>
                <a:lnTo>
                  <a:pt x="386080" y="290576"/>
                </a:lnTo>
                <a:lnTo>
                  <a:pt x="406273" y="282575"/>
                </a:lnTo>
                <a:lnTo>
                  <a:pt x="402209" y="262382"/>
                </a:lnTo>
                <a:lnTo>
                  <a:pt x="398272" y="250317"/>
                </a:lnTo>
                <a:lnTo>
                  <a:pt x="402209" y="238125"/>
                </a:lnTo>
                <a:lnTo>
                  <a:pt x="418465" y="226060"/>
                </a:lnTo>
                <a:lnTo>
                  <a:pt x="430530" y="221996"/>
                </a:lnTo>
                <a:lnTo>
                  <a:pt x="450723" y="209931"/>
                </a:lnTo>
                <a:lnTo>
                  <a:pt x="454787" y="185674"/>
                </a:lnTo>
                <a:lnTo>
                  <a:pt x="462788" y="173609"/>
                </a:lnTo>
                <a:lnTo>
                  <a:pt x="470916" y="1574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37892" name="object 4">
            <a:extLst>
              <a:ext uri="{FF2B5EF4-FFF2-40B4-BE49-F238E27FC236}">
                <a16:creationId xmlns:a16="http://schemas.microsoft.com/office/drawing/2014/main" id="{825C5326-8349-49F3-9EE5-256252096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813" y="5468938"/>
            <a:ext cx="1111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object 5">
            <a:extLst>
              <a:ext uri="{FF2B5EF4-FFF2-40B4-BE49-F238E27FC236}">
                <a16:creationId xmlns:a16="http://schemas.microsoft.com/office/drawing/2014/main" id="{0C5D430A-CDA3-48BE-A979-10D527AA0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363" y="4076700"/>
            <a:ext cx="1825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object 6">
            <a:extLst>
              <a:ext uri="{FF2B5EF4-FFF2-40B4-BE49-F238E27FC236}">
                <a16:creationId xmlns:a16="http://schemas.microsoft.com/office/drawing/2014/main" id="{6B818E37-B93E-4C05-A1A2-6714B15D1566}"/>
              </a:ext>
            </a:extLst>
          </p:cNvPr>
          <p:cNvSpPr>
            <a:spLocks/>
          </p:cNvSpPr>
          <p:nvPr/>
        </p:nvSpPr>
        <p:spPr bwMode="auto">
          <a:xfrm>
            <a:off x="9675813" y="4403725"/>
            <a:ext cx="1362075" cy="1006475"/>
          </a:xfrm>
          <a:custGeom>
            <a:avLst/>
            <a:gdLst>
              <a:gd name="T0" fmla="*/ 977265 w 1361440"/>
              <a:gd name="T1" fmla="*/ 52323 h 1005839"/>
              <a:gd name="T2" fmla="*/ 953007 w 1361440"/>
              <a:gd name="T3" fmla="*/ 160908 h 1005839"/>
              <a:gd name="T4" fmla="*/ 892428 w 1361440"/>
              <a:gd name="T5" fmla="*/ 205231 h 1005839"/>
              <a:gd name="T6" fmla="*/ 823849 w 1361440"/>
              <a:gd name="T7" fmla="*/ 160908 h 1005839"/>
              <a:gd name="T8" fmla="*/ 767333 w 1361440"/>
              <a:gd name="T9" fmla="*/ 84454 h 1005839"/>
              <a:gd name="T10" fmla="*/ 763270 w 1361440"/>
              <a:gd name="T11" fmla="*/ 48259 h 1005839"/>
              <a:gd name="T12" fmla="*/ 698626 w 1361440"/>
              <a:gd name="T13" fmla="*/ 12064 h 1005839"/>
              <a:gd name="T14" fmla="*/ 609853 w 1361440"/>
              <a:gd name="T15" fmla="*/ 28193 h 1005839"/>
              <a:gd name="T16" fmla="*/ 537082 w 1361440"/>
              <a:gd name="T17" fmla="*/ 88518 h 1005839"/>
              <a:gd name="T18" fmla="*/ 484631 w 1361440"/>
              <a:gd name="T19" fmla="*/ 132714 h 1005839"/>
              <a:gd name="T20" fmla="*/ 415925 w 1361440"/>
              <a:gd name="T21" fmla="*/ 92582 h 1005839"/>
              <a:gd name="T22" fmla="*/ 339217 w 1361440"/>
              <a:gd name="T23" fmla="*/ 148844 h 1005839"/>
              <a:gd name="T24" fmla="*/ 242316 w 1361440"/>
              <a:gd name="T25" fmla="*/ 221233 h 1005839"/>
              <a:gd name="T26" fmla="*/ 250317 w 1361440"/>
              <a:gd name="T27" fmla="*/ 249427 h 1005839"/>
              <a:gd name="T28" fmla="*/ 226187 w 1361440"/>
              <a:gd name="T29" fmla="*/ 301751 h 1005839"/>
              <a:gd name="T30" fmla="*/ 185800 w 1361440"/>
              <a:gd name="T31" fmla="*/ 317881 h 1005839"/>
              <a:gd name="T32" fmla="*/ 113029 w 1361440"/>
              <a:gd name="T33" fmla="*/ 325881 h 1005839"/>
              <a:gd name="T34" fmla="*/ 16128 w 1361440"/>
              <a:gd name="T35" fmla="*/ 358139 h 1005839"/>
              <a:gd name="T36" fmla="*/ 12065 w 1361440"/>
              <a:gd name="T37" fmla="*/ 418464 h 1005839"/>
              <a:gd name="T38" fmla="*/ 60578 w 1361440"/>
              <a:gd name="T39" fmla="*/ 603503 h 1005839"/>
              <a:gd name="T40" fmla="*/ 96900 w 1361440"/>
              <a:gd name="T41" fmla="*/ 655827 h 1005839"/>
              <a:gd name="T42" fmla="*/ 145415 w 1361440"/>
              <a:gd name="T43" fmla="*/ 744346 h 1005839"/>
              <a:gd name="T44" fmla="*/ 145415 w 1361440"/>
              <a:gd name="T45" fmla="*/ 848867 h 1005839"/>
              <a:gd name="T46" fmla="*/ 185800 w 1361440"/>
              <a:gd name="T47" fmla="*/ 877061 h 1005839"/>
              <a:gd name="T48" fmla="*/ 286766 w 1361440"/>
              <a:gd name="T49" fmla="*/ 852931 h 1005839"/>
              <a:gd name="T50" fmla="*/ 327151 w 1361440"/>
              <a:gd name="T51" fmla="*/ 824738 h 1005839"/>
              <a:gd name="T52" fmla="*/ 424052 w 1361440"/>
              <a:gd name="T53" fmla="*/ 804671 h 1005839"/>
              <a:gd name="T54" fmla="*/ 488696 w 1361440"/>
              <a:gd name="T55" fmla="*/ 760476 h 1005839"/>
              <a:gd name="T56" fmla="*/ 549275 w 1361440"/>
              <a:gd name="T57" fmla="*/ 744346 h 1005839"/>
              <a:gd name="T58" fmla="*/ 609853 w 1361440"/>
              <a:gd name="T59" fmla="*/ 740282 h 1005839"/>
              <a:gd name="T60" fmla="*/ 654176 w 1361440"/>
              <a:gd name="T61" fmla="*/ 744346 h 1005839"/>
              <a:gd name="T62" fmla="*/ 714755 w 1361440"/>
              <a:gd name="T63" fmla="*/ 772540 h 1005839"/>
              <a:gd name="T64" fmla="*/ 835914 w 1361440"/>
              <a:gd name="T65" fmla="*/ 784606 h 1005839"/>
              <a:gd name="T66" fmla="*/ 839977 w 1361440"/>
              <a:gd name="T67" fmla="*/ 864996 h 1005839"/>
              <a:gd name="T68" fmla="*/ 872235 w 1361440"/>
              <a:gd name="T69" fmla="*/ 925321 h 1005839"/>
              <a:gd name="T70" fmla="*/ 949071 w 1361440"/>
              <a:gd name="T71" fmla="*/ 985773 h 1005839"/>
              <a:gd name="T72" fmla="*/ 1058037 w 1361440"/>
              <a:gd name="T73" fmla="*/ 973708 h 1005839"/>
              <a:gd name="T74" fmla="*/ 1142873 w 1361440"/>
              <a:gd name="T75" fmla="*/ 981709 h 1005839"/>
              <a:gd name="T76" fmla="*/ 1191259 w 1361440"/>
              <a:gd name="T77" fmla="*/ 941451 h 1005839"/>
              <a:gd name="T78" fmla="*/ 1231646 w 1361440"/>
              <a:gd name="T79" fmla="*/ 848867 h 1005839"/>
              <a:gd name="T80" fmla="*/ 1272031 w 1361440"/>
              <a:gd name="T81" fmla="*/ 796670 h 1005839"/>
              <a:gd name="T82" fmla="*/ 1328674 w 1361440"/>
              <a:gd name="T83" fmla="*/ 700023 h 1005839"/>
              <a:gd name="T84" fmla="*/ 1348867 w 1361440"/>
              <a:gd name="T85" fmla="*/ 482853 h 1005839"/>
              <a:gd name="T86" fmla="*/ 1219580 w 1361440"/>
              <a:gd name="T87" fmla="*/ 354075 h 1005839"/>
              <a:gd name="T88" fmla="*/ 1118616 w 1361440"/>
              <a:gd name="T89" fmla="*/ 213232 h 1005839"/>
              <a:gd name="T90" fmla="*/ 1086357 w 1361440"/>
              <a:gd name="T91" fmla="*/ 116712 h 1005839"/>
              <a:gd name="T92" fmla="*/ 1050035 w 1361440"/>
              <a:gd name="T93" fmla="*/ 0 h 100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1440" h="1005839">
                <a:moveTo>
                  <a:pt x="1050035" y="0"/>
                </a:moveTo>
                <a:lnTo>
                  <a:pt x="977265" y="0"/>
                </a:lnTo>
                <a:lnTo>
                  <a:pt x="977265" y="52323"/>
                </a:lnTo>
                <a:lnTo>
                  <a:pt x="969264" y="76453"/>
                </a:lnTo>
                <a:lnTo>
                  <a:pt x="961135" y="132714"/>
                </a:lnTo>
                <a:lnTo>
                  <a:pt x="953007" y="160908"/>
                </a:lnTo>
                <a:lnTo>
                  <a:pt x="932815" y="197103"/>
                </a:lnTo>
                <a:lnTo>
                  <a:pt x="908684" y="209169"/>
                </a:lnTo>
                <a:lnTo>
                  <a:pt x="892428" y="205231"/>
                </a:lnTo>
                <a:lnTo>
                  <a:pt x="868299" y="193166"/>
                </a:lnTo>
                <a:lnTo>
                  <a:pt x="844042" y="185038"/>
                </a:lnTo>
                <a:lnTo>
                  <a:pt x="823849" y="160908"/>
                </a:lnTo>
                <a:lnTo>
                  <a:pt x="763270" y="116712"/>
                </a:lnTo>
                <a:lnTo>
                  <a:pt x="767333" y="104647"/>
                </a:lnTo>
                <a:lnTo>
                  <a:pt x="767333" y="84454"/>
                </a:lnTo>
                <a:lnTo>
                  <a:pt x="771271" y="76453"/>
                </a:lnTo>
                <a:lnTo>
                  <a:pt x="767333" y="56387"/>
                </a:lnTo>
                <a:lnTo>
                  <a:pt x="763270" y="48259"/>
                </a:lnTo>
                <a:lnTo>
                  <a:pt x="759205" y="36194"/>
                </a:lnTo>
                <a:lnTo>
                  <a:pt x="734949" y="20065"/>
                </a:lnTo>
                <a:lnTo>
                  <a:pt x="698626" y="12064"/>
                </a:lnTo>
                <a:lnTo>
                  <a:pt x="646176" y="12064"/>
                </a:lnTo>
                <a:lnTo>
                  <a:pt x="630047" y="28193"/>
                </a:lnTo>
                <a:lnTo>
                  <a:pt x="609853" y="28193"/>
                </a:lnTo>
                <a:lnTo>
                  <a:pt x="569468" y="52323"/>
                </a:lnTo>
                <a:lnTo>
                  <a:pt x="553212" y="56387"/>
                </a:lnTo>
                <a:lnTo>
                  <a:pt x="537082" y="88518"/>
                </a:lnTo>
                <a:lnTo>
                  <a:pt x="520953" y="92582"/>
                </a:lnTo>
                <a:lnTo>
                  <a:pt x="496697" y="116712"/>
                </a:lnTo>
                <a:lnTo>
                  <a:pt x="484631" y="132714"/>
                </a:lnTo>
                <a:lnTo>
                  <a:pt x="472440" y="128777"/>
                </a:lnTo>
                <a:lnTo>
                  <a:pt x="436118" y="92582"/>
                </a:lnTo>
                <a:lnTo>
                  <a:pt x="415925" y="92582"/>
                </a:lnTo>
                <a:lnTo>
                  <a:pt x="403859" y="104647"/>
                </a:lnTo>
                <a:lnTo>
                  <a:pt x="383667" y="108584"/>
                </a:lnTo>
                <a:lnTo>
                  <a:pt x="339217" y="148844"/>
                </a:lnTo>
                <a:lnTo>
                  <a:pt x="302895" y="197103"/>
                </a:lnTo>
                <a:lnTo>
                  <a:pt x="266573" y="201167"/>
                </a:lnTo>
                <a:lnTo>
                  <a:pt x="242316" y="221233"/>
                </a:lnTo>
                <a:lnTo>
                  <a:pt x="250317" y="233298"/>
                </a:lnTo>
                <a:lnTo>
                  <a:pt x="242316" y="241426"/>
                </a:lnTo>
                <a:lnTo>
                  <a:pt x="250317" y="249427"/>
                </a:lnTo>
                <a:lnTo>
                  <a:pt x="234188" y="261492"/>
                </a:lnTo>
                <a:lnTo>
                  <a:pt x="222123" y="289687"/>
                </a:lnTo>
                <a:lnTo>
                  <a:pt x="226187" y="301751"/>
                </a:lnTo>
                <a:lnTo>
                  <a:pt x="213995" y="309752"/>
                </a:lnTo>
                <a:lnTo>
                  <a:pt x="201929" y="305815"/>
                </a:lnTo>
                <a:lnTo>
                  <a:pt x="185800" y="317881"/>
                </a:lnTo>
                <a:lnTo>
                  <a:pt x="173608" y="313816"/>
                </a:lnTo>
                <a:lnTo>
                  <a:pt x="169672" y="325881"/>
                </a:lnTo>
                <a:lnTo>
                  <a:pt x="113029" y="325881"/>
                </a:lnTo>
                <a:lnTo>
                  <a:pt x="105028" y="317881"/>
                </a:lnTo>
                <a:lnTo>
                  <a:pt x="60578" y="313816"/>
                </a:lnTo>
                <a:lnTo>
                  <a:pt x="16128" y="358139"/>
                </a:lnTo>
                <a:lnTo>
                  <a:pt x="4064" y="374141"/>
                </a:lnTo>
                <a:lnTo>
                  <a:pt x="0" y="406400"/>
                </a:lnTo>
                <a:lnTo>
                  <a:pt x="12065" y="418464"/>
                </a:lnTo>
                <a:lnTo>
                  <a:pt x="12065" y="454659"/>
                </a:lnTo>
                <a:lnTo>
                  <a:pt x="24256" y="514984"/>
                </a:lnTo>
                <a:lnTo>
                  <a:pt x="60578" y="603503"/>
                </a:lnTo>
                <a:lnTo>
                  <a:pt x="88900" y="639698"/>
                </a:lnTo>
                <a:lnTo>
                  <a:pt x="92837" y="651763"/>
                </a:lnTo>
                <a:lnTo>
                  <a:pt x="96900" y="655827"/>
                </a:lnTo>
                <a:lnTo>
                  <a:pt x="117094" y="667892"/>
                </a:lnTo>
                <a:lnTo>
                  <a:pt x="121157" y="696087"/>
                </a:lnTo>
                <a:lnTo>
                  <a:pt x="145415" y="744346"/>
                </a:lnTo>
                <a:lnTo>
                  <a:pt x="137287" y="776477"/>
                </a:lnTo>
                <a:lnTo>
                  <a:pt x="133223" y="828801"/>
                </a:lnTo>
                <a:lnTo>
                  <a:pt x="145415" y="848867"/>
                </a:lnTo>
                <a:lnTo>
                  <a:pt x="153416" y="836802"/>
                </a:lnTo>
                <a:lnTo>
                  <a:pt x="157479" y="848867"/>
                </a:lnTo>
                <a:lnTo>
                  <a:pt x="185800" y="877061"/>
                </a:lnTo>
                <a:lnTo>
                  <a:pt x="250317" y="877061"/>
                </a:lnTo>
                <a:lnTo>
                  <a:pt x="270509" y="856995"/>
                </a:lnTo>
                <a:lnTo>
                  <a:pt x="286766" y="852931"/>
                </a:lnTo>
                <a:lnTo>
                  <a:pt x="298830" y="836802"/>
                </a:lnTo>
                <a:lnTo>
                  <a:pt x="310896" y="840866"/>
                </a:lnTo>
                <a:lnTo>
                  <a:pt x="327151" y="824738"/>
                </a:lnTo>
                <a:lnTo>
                  <a:pt x="359409" y="812672"/>
                </a:lnTo>
                <a:lnTo>
                  <a:pt x="387730" y="804671"/>
                </a:lnTo>
                <a:lnTo>
                  <a:pt x="424052" y="804671"/>
                </a:lnTo>
                <a:lnTo>
                  <a:pt x="448309" y="780541"/>
                </a:lnTo>
                <a:lnTo>
                  <a:pt x="464439" y="780541"/>
                </a:lnTo>
                <a:lnTo>
                  <a:pt x="488696" y="760476"/>
                </a:lnTo>
                <a:lnTo>
                  <a:pt x="508889" y="740282"/>
                </a:lnTo>
                <a:lnTo>
                  <a:pt x="516890" y="748283"/>
                </a:lnTo>
                <a:lnTo>
                  <a:pt x="549275" y="744346"/>
                </a:lnTo>
                <a:lnTo>
                  <a:pt x="557276" y="732282"/>
                </a:lnTo>
                <a:lnTo>
                  <a:pt x="577469" y="740282"/>
                </a:lnTo>
                <a:lnTo>
                  <a:pt x="609853" y="740282"/>
                </a:lnTo>
                <a:lnTo>
                  <a:pt x="630047" y="744346"/>
                </a:lnTo>
                <a:lnTo>
                  <a:pt x="650240" y="732282"/>
                </a:lnTo>
                <a:lnTo>
                  <a:pt x="654176" y="744346"/>
                </a:lnTo>
                <a:lnTo>
                  <a:pt x="690499" y="744346"/>
                </a:lnTo>
                <a:lnTo>
                  <a:pt x="694563" y="740282"/>
                </a:lnTo>
                <a:lnTo>
                  <a:pt x="714755" y="772540"/>
                </a:lnTo>
                <a:lnTo>
                  <a:pt x="734949" y="796670"/>
                </a:lnTo>
                <a:lnTo>
                  <a:pt x="787526" y="796670"/>
                </a:lnTo>
                <a:lnTo>
                  <a:pt x="835914" y="784606"/>
                </a:lnTo>
                <a:lnTo>
                  <a:pt x="844042" y="800607"/>
                </a:lnTo>
                <a:lnTo>
                  <a:pt x="839977" y="824738"/>
                </a:lnTo>
                <a:lnTo>
                  <a:pt x="839977" y="864996"/>
                </a:lnTo>
                <a:lnTo>
                  <a:pt x="848105" y="873124"/>
                </a:lnTo>
                <a:lnTo>
                  <a:pt x="856106" y="897254"/>
                </a:lnTo>
                <a:lnTo>
                  <a:pt x="872235" y="925321"/>
                </a:lnTo>
                <a:lnTo>
                  <a:pt x="888492" y="921384"/>
                </a:lnTo>
                <a:lnTo>
                  <a:pt x="912622" y="953515"/>
                </a:lnTo>
                <a:lnTo>
                  <a:pt x="949071" y="985773"/>
                </a:lnTo>
                <a:lnTo>
                  <a:pt x="1005585" y="977645"/>
                </a:lnTo>
                <a:lnTo>
                  <a:pt x="1017651" y="977645"/>
                </a:lnTo>
                <a:lnTo>
                  <a:pt x="1058037" y="973708"/>
                </a:lnTo>
                <a:lnTo>
                  <a:pt x="1094358" y="1005839"/>
                </a:lnTo>
                <a:lnTo>
                  <a:pt x="1122679" y="989710"/>
                </a:lnTo>
                <a:lnTo>
                  <a:pt x="1142873" y="981709"/>
                </a:lnTo>
                <a:lnTo>
                  <a:pt x="1171067" y="977645"/>
                </a:lnTo>
                <a:lnTo>
                  <a:pt x="1187323" y="953515"/>
                </a:lnTo>
                <a:lnTo>
                  <a:pt x="1191259" y="941451"/>
                </a:lnTo>
                <a:lnTo>
                  <a:pt x="1215517" y="929385"/>
                </a:lnTo>
                <a:lnTo>
                  <a:pt x="1219580" y="901191"/>
                </a:lnTo>
                <a:lnTo>
                  <a:pt x="1231646" y="848867"/>
                </a:lnTo>
                <a:lnTo>
                  <a:pt x="1255902" y="824738"/>
                </a:lnTo>
                <a:lnTo>
                  <a:pt x="1251839" y="812672"/>
                </a:lnTo>
                <a:lnTo>
                  <a:pt x="1272031" y="796670"/>
                </a:lnTo>
                <a:lnTo>
                  <a:pt x="1296289" y="760476"/>
                </a:lnTo>
                <a:lnTo>
                  <a:pt x="1304417" y="720216"/>
                </a:lnTo>
                <a:lnTo>
                  <a:pt x="1328674" y="700023"/>
                </a:lnTo>
                <a:lnTo>
                  <a:pt x="1348867" y="659891"/>
                </a:lnTo>
                <a:lnTo>
                  <a:pt x="1360931" y="575309"/>
                </a:lnTo>
                <a:lnTo>
                  <a:pt x="1348867" y="482853"/>
                </a:lnTo>
                <a:lnTo>
                  <a:pt x="1284224" y="430529"/>
                </a:lnTo>
                <a:lnTo>
                  <a:pt x="1284224" y="418464"/>
                </a:lnTo>
                <a:lnTo>
                  <a:pt x="1219580" y="354075"/>
                </a:lnTo>
                <a:lnTo>
                  <a:pt x="1219580" y="342010"/>
                </a:lnTo>
                <a:lnTo>
                  <a:pt x="1159002" y="265556"/>
                </a:lnTo>
                <a:lnTo>
                  <a:pt x="1118616" y="213232"/>
                </a:lnTo>
                <a:lnTo>
                  <a:pt x="1110615" y="132714"/>
                </a:lnTo>
                <a:lnTo>
                  <a:pt x="1102487" y="116712"/>
                </a:lnTo>
                <a:lnTo>
                  <a:pt x="1086357" y="116712"/>
                </a:lnTo>
                <a:lnTo>
                  <a:pt x="1078229" y="104647"/>
                </a:lnTo>
                <a:lnTo>
                  <a:pt x="1050035" y="80517"/>
                </a:lnTo>
                <a:lnTo>
                  <a:pt x="10500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37895" name="object 7">
            <a:extLst>
              <a:ext uri="{FF2B5EF4-FFF2-40B4-BE49-F238E27FC236}">
                <a16:creationId xmlns:a16="http://schemas.microsoft.com/office/drawing/2014/main" id="{89997F32-2BDF-4E63-B53C-5B6A74CB2856}"/>
              </a:ext>
            </a:extLst>
          </p:cNvPr>
          <p:cNvSpPr>
            <a:spLocks/>
          </p:cNvSpPr>
          <p:nvPr/>
        </p:nvSpPr>
        <p:spPr bwMode="auto">
          <a:xfrm>
            <a:off x="10207625" y="4005263"/>
            <a:ext cx="717550" cy="344487"/>
          </a:xfrm>
          <a:custGeom>
            <a:avLst/>
            <a:gdLst>
              <a:gd name="T0" fmla="*/ 52450 w 718184"/>
              <a:gd name="T1" fmla="*/ 36956 h 344804"/>
              <a:gd name="T2" fmla="*/ 48387 w 718184"/>
              <a:gd name="T3" fmla="*/ 110743 h 344804"/>
              <a:gd name="T4" fmla="*/ 108839 w 718184"/>
              <a:gd name="T5" fmla="*/ 135254 h 344804"/>
              <a:gd name="T6" fmla="*/ 169418 w 718184"/>
              <a:gd name="T7" fmla="*/ 139445 h 344804"/>
              <a:gd name="T8" fmla="*/ 233933 w 718184"/>
              <a:gd name="T9" fmla="*/ 163956 h 344804"/>
              <a:gd name="T10" fmla="*/ 286257 w 718184"/>
              <a:gd name="T11" fmla="*/ 233679 h 344804"/>
              <a:gd name="T12" fmla="*/ 330707 w 718184"/>
              <a:gd name="T13" fmla="*/ 311657 h 344804"/>
              <a:gd name="T14" fmla="*/ 367029 w 718184"/>
              <a:gd name="T15" fmla="*/ 311657 h 344804"/>
              <a:gd name="T16" fmla="*/ 407289 w 718184"/>
              <a:gd name="T17" fmla="*/ 319785 h 344804"/>
              <a:gd name="T18" fmla="*/ 451612 w 718184"/>
              <a:gd name="T19" fmla="*/ 303402 h 344804"/>
              <a:gd name="T20" fmla="*/ 471804 w 718184"/>
              <a:gd name="T21" fmla="*/ 291083 h 344804"/>
              <a:gd name="T22" fmla="*/ 496062 w 718184"/>
              <a:gd name="T23" fmla="*/ 270636 h 344804"/>
              <a:gd name="T24" fmla="*/ 568578 w 718184"/>
              <a:gd name="T25" fmla="*/ 270636 h 344804"/>
              <a:gd name="T26" fmla="*/ 641223 w 718184"/>
              <a:gd name="T27" fmla="*/ 332104 h 344804"/>
              <a:gd name="T28" fmla="*/ 661289 w 718184"/>
              <a:gd name="T29" fmla="*/ 344423 h 344804"/>
              <a:gd name="T30" fmla="*/ 717803 w 718184"/>
              <a:gd name="T31" fmla="*/ 315721 h 344804"/>
              <a:gd name="T32" fmla="*/ 685546 w 718184"/>
              <a:gd name="T33" fmla="*/ 274700 h 344804"/>
              <a:gd name="T34" fmla="*/ 665352 w 718184"/>
              <a:gd name="T35" fmla="*/ 241934 h 344804"/>
              <a:gd name="T36" fmla="*/ 612901 w 718184"/>
              <a:gd name="T37" fmla="*/ 213232 h 344804"/>
              <a:gd name="T38" fmla="*/ 588772 w 718184"/>
              <a:gd name="T39" fmla="*/ 204977 h 344804"/>
              <a:gd name="T40" fmla="*/ 572643 w 718184"/>
              <a:gd name="T41" fmla="*/ 180466 h 344804"/>
              <a:gd name="T42" fmla="*/ 536321 w 718184"/>
              <a:gd name="T43" fmla="*/ 135254 h 344804"/>
              <a:gd name="T44" fmla="*/ 463803 w 718184"/>
              <a:gd name="T45" fmla="*/ 114807 h 344804"/>
              <a:gd name="T46" fmla="*/ 411352 w 718184"/>
              <a:gd name="T47" fmla="*/ 90169 h 344804"/>
              <a:gd name="T48" fmla="*/ 354838 w 718184"/>
              <a:gd name="T49" fmla="*/ 69722 h 344804"/>
              <a:gd name="T50" fmla="*/ 270128 w 718184"/>
              <a:gd name="T51" fmla="*/ 45084 h 344804"/>
              <a:gd name="T52" fmla="*/ 245999 w 718184"/>
              <a:gd name="T53" fmla="*/ 57403 h 344804"/>
              <a:gd name="T54" fmla="*/ 213741 w 718184"/>
              <a:gd name="T55" fmla="*/ 82041 h 344804"/>
              <a:gd name="T56" fmla="*/ 169418 w 718184"/>
              <a:gd name="T57" fmla="*/ 69722 h 344804"/>
              <a:gd name="T58" fmla="*/ 145161 w 718184"/>
              <a:gd name="T59" fmla="*/ 73786 h 344804"/>
              <a:gd name="T60" fmla="*/ 116967 w 718184"/>
              <a:gd name="T61" fmla="*/ 8254 h 344804"/>
              <a:gd name="T62" fmla="*/ 0 w 718184"/>
              <a:gd name="T63" fmla="*/ 0 h 344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8184" h="344804">
                <a:moveTo>
                  <a:pt x="0" y="0"/>
                </a:moveTo>
                <a:lnTo>
                  <a:pt x="52450" y="36956"/>
                </a:lnTo>
                <a:lnTo>
                  <a:pt x="48387" y="61467"/>
                </a:lnTo>
                <a:lnTo>
                  <a:pt x="48387" y="110743"/>
                </a:lnTo>
                <a:lnTo>
                  <a:pt x="68579" y="123062"/>
                </a:lnTo>
                <a:lnTo>
                  <a:pt x="108839" y="135254"/>
                </a:lnTo>
                <a:lnTo>
                  <a:pt x="129031" y="151764"/>
                </a:lnTo>
                <a:lnTo>
                  <a:pt x="169418" y="139445"/>
                </a:lnTo>
                <a:lnTo>
                  <a:pt x="213741" y="139445"/>
                </a:lnTo>
                <a:lnTo>
                  <a:pt x="233933" y="163956"/>
                </a:lnTo>
                <a:lnTo>
                  <a:pt x="258064" y="188594"/>
                </a:lnTo>
                <a:lnTo>
                  <a:pt x="286257" y="233679"/>
                </a:lnTo>
                <a:lnTo>
                  <a:pt x="314578" y="270636"/>
                </a:lnTo>
                <a:lnTo>
                  <a:pt x="330707" y="311657"/>
                </a:lnTo>
                <a:lnTo>
                  <a:pt x="342773" y="303402"/>
                </a:lnTo>
                <a:lnTo>
                  <a:pt x="367029" y="311657"/>
                </a:lnTo>
                <a:lnTo>
                  <a:pt x="383158" y="311657"/>
                </a:lnTo>
                <a:lnTo>
                  <a:pt x="407289" y="319785"/>
                </a:lnTo>
                <a:lnTo>
                  <a:pt x="427481" y="332104"/>
                </a:lnTo>
                <a:lnTo>
                  <a:pt x="451612" y="303402"/>
                </a:lnTo>
                <a:lnTo>
                  <a:pt x="467741" y="282955"/>
                </a:lnTo>
                <a:lnTo>
                  <a:pt x="471804" y="291083"/>
                </a:lnTo>
                <a:lnTo>
                  <a:pt x="483870" y="278764"/>
                </a:lnTo>
                <a:lnTo>
                  <a:pt x="496062" y="270636"/>
                </a:lnTo>
                <a:lnTo>
                  <a:pt x="532256" y="274700"/>
                </a:lnTo>
                <a:lnTo>
                  <a:pt x="568578" y="270636"/>
                </a:lnTo>
                <a:lnTo>
                  <a:pt x="629030" y="336169"/>
                </a:lnTo>
                <a:lnTo>
                  <a:pt x="641223" y="332104"/>
                </a:lnTo>
                <a:lnTo>
                  <a:pt x="653288" y="332104"/>
                </a:lnTo>
                <a:lnTo>
                  <a:pt x="661289" y="344423"/>
                </a:lnTo>
                <a:lnTo>
                  <a:pt x="693547" y="344423"/>
                </a:lnTo>
                <a:lnTo>
                  <a:pt x="717803" y="315721"/>
                </a:lnTo>
                <a:lnTo>
                  <a:pt x="689609" y="282955"/>
                </a:lnTo>
                <a:lnTo>
                  <a:pt x="685546" y="274700"/>
                </a:lnTo>
                <a:lnTo>
                  <a:pt x="665352" y="258317"/>
                </a:lnTo>
                <a:lnTo>
                  <a:pt x="665352" y="241934"/>
                </a:lnTo>
                <a:lnTo>
                  <a:pt x="633095" y="217296"/>
                </a:lnTo>
                <a:lnTo>
                  <a:pt x="612901" y="213232"/>
                </a:lnTo>
                <a:lnTo>
                  <a:pt x="604901" y="209169"/>
                </a:lnTo>
                <a:lnTo>
                  <a:pt x="588772" y="204977"/>
                </a:lnTo>
                <a:lnTo>
                  <a:pt x="568578" y="188594"/>
                </a:lnTo>
                <a:lnTo>
                  <a:pt x="572643" y="180466"/>
                </a:lnTo>
                <a:lnTo>
                  <a:pt x="560577" y="163956"/>
                </a:lnTo>
                <a:lnTo>
                  <a:pt x="536321" y="135254"/>
                </a:lnTo>
                <a:lnTo>
                  <a:pt x="483870" y="118871"/>
                </a:lnTo>
                <a:lnTo>
                  <a:pt x="463803" y="114807"/>
                </a:lnTo>
                <a:lnTo>
                  <a:pt x="439547" y="98425"/>
                </a:lnTo>
                <a:lnTo>
                  <a:pt x="411352" y="90169"/>
                </a:lnTo>
                <a:lnTo>
                  <a:pt x="383158" y="69722"/>
                </a:lnTo>
                <a:lnTo>
                  <a:pt x="354838" y="69722"/>
                </a:lnTo>
                <a:lnTo>
                  <a:pt x="290322" y="45084"/>
                </a:lnTo>
                <a:lnTo>
                  <a:pt x="270128" y="45084"/>
                </a:lnTo>
                <a:lnTo>
                  <a:pt x="250063" y="57403"/>
                </a:lnTo>
                <a:lnTo>
                  <a:pt x="245999" y="57403"/>
                </a:lnTo>
                <a:lnTo>
                  <a:pt x="221742" y="77850"/>
                </a:lnTo>
                <a:lnTo>
                  <a:pt x="213741" y="82041"/>
                </a:lnTo>
                <a:lnTo>
                  <a:pt x="197612" y="69722"/>
                </a:lnTo>
                <a:lnTo>
                  <a:pt x="169418" y="69722"/>
                </a:lnTo>
                <a:lnTo>
                  <a:pt x="153289" y="82041"/>
                </a:lnTo>
                <a:lnTo>
                  <a:pt x="145161" y="73786"/>
                </a:lnTo>
                <a:lnTo>
                  <a:pt x="141097" y="57403"/>
                </a:lnTo>
                <a:lnTo>
                  <a:pt x="116967" y="8254"/>
                </a:lnTo>
                <a:lnTo>
                  <a:pt x="64516" y="40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37896" name="object 8">
            <a:extLst>
              <a:ext uri="{FF2B5EF4-FFF2-40B4-BE49-F238E27FC236}">
                <a16:creationId xmlns:a16="http://schemas.microsoft.com/office/drawing/2014/main" id="{CC09AAD6-B49F-475C-8DA1-C25E41C45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1233488"/>
            <a:ext cx="5354637"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object 9">
            <a:extLst>
              <a:ext uri="{FF2B5EF4-FFF2-40B4-BE49-F238E27FC236}">
                <a16:creationId xmlns:a16="http://schemas.microsoft.com/office/drawing/2014/main" id="{626BA633-B772-4E97-857C-BC972379AA6A}"/>
              </a:ext>
            </a:extLst>
          </p:cNvPr>
          <p:cNvSpPr>
            <a:spLocks/>
          </p:cNvSpPr>
          <p:nvPr/>
        </p:nvSpPr>
        <p:spPr bwMode="auto">
          <a:xfrm>
            <a:off x="730250" y="1227138"/>
            <a:ext cx="3868738" cy="4811712"/>
          </a:xfrm>
          <a:custGeom>
            <a:avLst/>
            <a:gdLst>
              <a:gd name="T0" fmla="*/ 2006473 w 3869690"/>
              <a:gd name="T1" fmla="*/ 264922 h 4811395"/>
              <a:gd name="T2" fmla="*/ 1759839 w 3869690"/>
              <a:gd name="T3" fmla="*/ 212852 h 4811395"/>
              <a:gd name="T4" fmla="*/ 1872996 w 3869690"/>
              <a:gd name="T5" fmla="*/ 305054 h 4811395"/>
              <a:gd name="T6" fmla="*/ 1970024 w 3869690"/>
              <a:gd name="T7" fmla="*/ 457454 h 4811395"/>
              <a:gd name="T8" fmla="*/ 2180336 w 3869690"/>
              <a:gd name="T9" fmla="*/ 513588 h 4811395"/>
              <a:gd name="T10" fmla="*/ 2208530 w 3869690"/>
              <a:gd name="T11" fmla="*/ 437388 h 4811395"/>
              <a:gd name="T12" fmla="*/ 2361692 w 3869690"/>
              <a:gd name="T13" fmla="*/ 1995805 h 4811395"/>
              <a:gd name="T14" fmla="*/ 2140204 w 3869690"/>
              <a:gd name="T15" fmla="*/ 1911985 h 4811395"/>
              <a:gd name="T16" fmla="*/ 2152269 w 3869690"/>
              <a:gd name="T17" fmla="*/ 1943989 h 4811395"/>
              <a:gd name="T18" fmla="*/ 2341626 w 3869690"/>
              <a:gd name="T19" fmla="*/ 2043684 h 4811395"/>
              <a:gd name="T20" fmla="*/ 2487295 w 3869690"/>
              <a:gd name="T21" fmla="*/ 738632 h 4811395"/>
              <a:gd name="T22" fmla="*/ 2059940 w 3869690"/>
              <a:gd name="T23" fmla="*/ 535432 h 4811395"/>
              <a:gd name="T24" fmla="*/ 1999488 w 3869690"/>
              <a:gd name="T25" fmla="*/ 929132 h 4811395"/>
              <a:gd name="T26" fmla="*/ 1628648 w 3869690"/>
              <a:gd name="T27" fmla="*/ 624332 h 4811395"/>
              <a:gd name="T28" fmla="*/ 1882521 w 3869690"/>
              <a:gd name="T29" fmla="*/ 446532 h 4811395"/>
              <a:gd name="T30" fmla="*/ 1564132 w 3869690"/>
              <a:gd name="T31" fmla="*/ 268732 h 4811395"/>
              <a:gd name="T32" fmla="*/ 1439164 w 3869690"/>
              <a:gd name="T33" fmla="*/ 256032 h 4811395"/>
              <a:gd name="T34" fmla="*/ 1209421 w 3869690"/>
              <a:gd name="T35" fmla="*/ 294132 h 4811395"/>
              <a:gd name="T36" fmla="*/ 1128776 w 3869690"/>
              <a:gd name="T37" fmla="*/ 319532 h 4811395"/>
              <a:gd name="T38" fmla="*/ 342658 w 3869690"/>
              <a:gd name="T39" fmla="*/ 332232 h 4811395"/>
              <a:gd name="T40" fmla="*/ 153187 w 3869690"/>
              <a:gd name="T41" fmla="*/ 611632 h 4811395"/>
              <a:gd name="T42" fmla="*/ 463588 w 3869690"/>
              <a:gd name="T43" fmla="*/ 573532 h 4811395"/>
              <a:gd name="T44" fmla="*/ 761873 w 3869690"/>
              <a:gd name="T45" fmla="*/ 725932 h 4811395"/>
              <a:gd name="T46" fmla="*/ 822325 w 3869690"/>
              <a:gd name="T47" fmla="*/ 1259332 h 4811395"/>
              <a:gd name="T48" fmla="*/ 1189228 w 3869690"/>
              <a:gd name="T49" fmla="*/ 1945132 h 4811395"/>
              <a:gd name="T50" fmla="*/ 1552067 w 3869690"/>
              <a:gd name="T51" fmla="*/ 2161032 h 4811395"/>
              <a:gd name="T52" fmla="*/ 1987423 w 3869690"/>
              <a:gd name="T53" fmla="*/ 2313432 h 4811395"/>
              <a:gd name="T54" fmla="*/ 2335047 w 3869690"/>
              <a:gd name="T55" fmla="*/ 2440432 h 4811395"/>
              <a:gd name="T56" fmla="*/ 2084197 w 3869690"/>
              <a:gd name="T57" fmla="*/ 2224532 h 4811395"/>
              <a:gd name="T58" fmla="*/ 1959229 w 3869690"/>
              <a:gd name="T59" fmla="*/ 2008632 h 4811395"/>
              <a:gd name="T60" fmla="*/ 1604391 w 3869690"/>
              <a:gd name="T61" fmla="*/ 1983232 h 4811395"/>
              <a:gd name="T62" fmla="*/ 1854327 w 3869690"/>
              <a:gd name="T63" fmla="*/ 1729232 h 4811395"/>
              <a:gd name="T64" fmla="*/ 2112391 w 3869690"/>
              <a:gd name="T65" fmla="*/ 1754632 h 4811395"/>
              <a:gd name="T66" fmla="*/ 2132457 w 3869690"/>
              <a:gd name="T67" fmla="*/ 1614932 h 4811395"/>
              <a:gd name="T68" fmla="*/ 2358263 w 3869690"/>
              <a:gd name="T69" fmla="*/ 1195832 h 4811395"/>
              <a:gd name="T70" fmla="*/ 2519489 w 3869690"/>
              <a:gd name="T71" fmla="*/ 1106932 h 4811395"/>
              <a:gd name="T72" fmla="*/ 2333244 w 3869690"/>
              <a:gd name="T73" fmla="*/ 929132 h 4811395"/>
              <a:gd name="T74" fmla="*/ 2634996 w 3869690"/>
              <a:gd name="T75" fmla="*/ 2064512 h 4811395"/>
              <a:gd name="T76" fmla="*/ 2426970 w 3869690"/>
              <a:gd name="T77" fmla="*/ 2043938 h 4811395"/>
              <a:gd name="T78" fmla="*/ 2538971 w 3869690"/>
              <a:gd name="T79" fmla="*/ 2076831 h 4811395"/>
              <a:gd name="T80" fmla="*/ 2370582 w 3869690"/>
              <a:gd name="T81" fmla="*/ 80264 h 4811395"/>
              <a:gd name="T82" fmla="*/ 2148332 w 3869690"/>
              <a:gd name="T83" fmla="*/ 160528 h 4811395"/>
              <a:gd name="T84" fmla="*/ 2362454 w 3869690"/>
              <a:gd name="T85" fmla="*/ 292862 h 4811395"/>
              <a:gd name="T86" fmla="*/ 2600960 w 3869690"/>
              <a:gd name="T87" fmla="*/ 533654 h 4811395"/>
              <a:gd name="T88" fmla="*/ 2689860 w 3869690"/>
              <a:gd name="T89" fmla="*/ 385191 h 4811395"/>
              <a:gd name="T90" fmla="*/ 3321812 w 3869690"/>
              <a:gd name="T91" fmla="*/ 2818511 h 4811395"/>
              <a:gd name="T92" fmla="*/ 2955290 w 3869690"/>
              <a:gd name="T93" fmla="*/ 2532634 h 4811395"/>
              <a:gd name="T94" fmla="*/ 2528443 w 3869690"/>
              <a:gd name="T95" fmla="*/ 2432050 h 4811395"/>
              <a:gd name="T96" fmla="*/ 2363343 w 3869690"/>
              <a:gd name="T97" fmla="*/ 2432050 h 4811395"/>
              <a:gd name="T98" fmla="*/ 2218436 w 3869690"/>
              <a:gd name="T99" fmla="*/ 3019806 h 4811395"/>
              <a:gd name="T100" fmla="*/ 2568702 w 3869690"/>
              <a:gd name="T101" fmla="*/ 3434461 h 4811395"/>
              <a:gd name="T102" fmla="*/ 2588882 w 3869690"/>
              <a:gd name="T103" fmla="*/ 3961892 h 4811395"/>
              <a:gd name="T104" fmla="*/ 2605024 w 3869690"/>
              <a:gd name="T105" fmla="*/ 4650232 h 4811395"/>
              <a:gd name="T106" fmla="*/ 2737866 w 3869690"/>
              <a:gd name="T107" fmla="*/ 4593882 h 4811395"/>
              <a:gd name="T108" fmla="*/ 2866771 w 3869690"/>
              <a:gd name="T109" fmla="*/ 4364406 h 4811395"/>
              <a:gd name="T110" fmla="*/ 3092196 w 3869690"/>
              <a:gd name="T111" fmla="*/ 4159123 h 4811395"/>
              <a:gd name="T112" fmla="*/ 3321812 w 3869690"/>
              <a:gd name="T113" fmla="*/ 3885311 h 4811395"/>
              <a:gd name="T114" fmla="*/ 3607689 w 3869690"/>
              <a:gd name="T115" fmla="*/ 3567303 h 4811395"/>
              <a:gd name="T116" fmla="*/ 3784854 w 3869690"/>
              <a:gd name="T117" fmla="*/ 3204972 h 481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9690" h="4811395">
                <a:moveTo>
                  <a:pt x="2269236" y="449453"/>
                </a:moveTo>
                <a:lnTo>
                  <a:pt x="2261108" y="425323"/>
                </a:lnTo>
                <a:lnTo>
                  <a:pt x="2224786" y="401320"/>
                </a:lnTo>
                <a:lnTo>
                  <a:pt x="2200529" y="397256"/>
                </a:lnTo>
                <a:lnTo>
                  <a:pt x="2164080" y="369189"/>
                </a:lnTo>
                <a:lnTo>
                  <a:pt x="2119630" y="361188"/>
                </a:lnTo>
                <a:lnTo>
                  <a:pt x="2083308" y="349123"/>
                </a:lnTo>
                <a:lnTo>
                  <a:pt x="2054987" y="313055"/>
                </a:lnTo>
                <a:lnTo>
                  <a:pt x="2034794" y="264922"/>
                </a:lnTo>
                <a:lnTo>
                  <a:pt x="2006473" y="264922"/>
                </a:lnTo>
                <a:lnTo>
                  <a:pt x="1998345" y="252857"/>
                </a:lnTo>
                <a:lnTo>
                  <a:pt x="1982216" y="256921"/>
                </a:lnTo>
                <a:lnTo>
                  <a:pt x="1953895" y="236855"/>
                </a:lnTo>
                <a:lnTo>
                  <a:pt x="1905381" y="228854"/>
                </a:lnTo>
                <a:lnTo>
                  <a:pt x="1885188" y="240919"/>
                </a:lnTo>
                <a:lnTo>
                  <a:pt x="1840738" y="228854"/>
                </a:lnTo>
                <a:lnTo>
                  <a:pt x="1812417" y="228854"/>
                </a:lnTo>
                <a:lnTo>
                  <a:pt x="1800225" y="212852"/>
                </a:lnTo>
                <a:lnTo>
                  <a:pt x="1784096" y="208788"/>
                </a:lnTo>
                <a:lnTo>
                  <a:pt x="1759839" y="212852"/>
                </a:lnTo>
                <a:lnTo>
                  <a:pt x="1707261" y="208788"/>
                </a:lnTo>
                <a:lnTo>
                  <a:pt x="1687068" y="232791"/>
                </a:lnTo>
                <a:lnTo>
                  <a:pt x="1687068" y="260985"/>
                </a:lnTo>
                <a:lnTo>
                  <a:pt x="1727454" y="292989"/>
                </a:lnTo>
                <a:lnTo>
                  <a:pt x="1751711" y="284988"/>
                </a:lnTo>
                <a:lnTo>
                  <a:pt x="1759839" y="297053"/>
                </a:lnTo>
                <a:lnTo>
                  <a:pt x="1792224" y="300990"/>
                </a:lnTo>
                <a:lnTo>
                  <a:pt x="1808353" y="280924"/>
                </a:lnTo>
                <a:lnTo>
                  <a:pt x="1864995" y="284988"/>
                </a:lnTo>
                <a:lnTo>
                  <a:pt x="1872996" y="305054"/>
                </a:lnTo>
                <a:lnTo>
                  <a:pt x="1893189" y="313055"/>
                </a:lnTo>
                <a:lnTo>
                  <a:pt x="1941703" y="308991"/>
                </a:lnTo>
                <a:lnTo>
                  <a:pt x="1957959" y="321056"/>
                </a:lnTo>
                <a:lnTo>
                  <a:pt x="1982216" y="333121"/>
                </a:lnTo>
                <a:lnTo>
                  <a:pt x="2002409" y="357124"/>
                </a:lnTo>
                <a:lnTo>
                  <a:pt x="2002409" y="389255"/>
                </a:lnTo>
                <a:lnTo>
                  <a:pt x="1986280" y="397256"/>
                </a:lnTo>
                <a:lnTo>
                  <a:pt x="1994281" y="409321"/>
                </a:lnTo>
                <a:lnTo>
                  <a:pt x="1970024" y="429387"/>
                </a:lnTo>
                <a:lnTo>
                  <a:pt x="1970024" y="457454"/>
                </a:lnTo>
                <a:lnTo>
                  <a:pt x="2006473" y="461391"/>
                </a:lnTo>
                <a:lnTo>
                  <a:pt x="2026666" y="453390"/>
                </a:lnTo>
                <a:lnTo>
                  <a:pt x="2034794" y="441452"/>
                </a:lnTo>
                <a:lnTo>
                  <a:pt x="2046859" y="453390"/>
                </a:lnTo>
                <a:lnTo>
                  <a:pt x="2067052" y="445389"/>
                </a:lnTo>
                <a:lnTo>
                  <a:pt x="2111629" y="461391"/>
                </a:lnTo>
                <a:lnTo>
                  <a:pt x="2139823" y="489585"/>
                </a:lnTo>
                <a:lnTo>
                  <a:pt x="2147951" y="489585"/>
                </a:lnTo>
                <a:lnTo>
                  <a:pt x="2152015" y="505587"/>
                </a:lnTo>
                <a:lnTo>
                  <a:pt x="2180336" y="513588"/>
                </a:lnTo>
                <a:lnTo>
                  <a:pt x="2212594" y="513588"/>
                </a:lnTo>
                <a:lnTo>
                  <a:pt x="2192401" y="497586"/>
                </a:lnTo>
                <a:lnTo>
                  <a:pt x="2200529" y="481457"/>
                </a:lnTo>
                <a:lnTo>
                  <a:pt x="2224786" y="497586"/>
                </a:lnTo>
                <a:lnTo>
                  <a:pt x="2253107" y="501523"/>
                </a:lnTo>
                <a:lnTo>
                  <a:pt x="2257044" y="477520"/>
                </a:lnTo>
                <a:lnTo>
                  <a:pt x="2228850" y="457454"/>
                </a:lnTo>
                <a:lnTo>
                  <a:pt x="2208530" y="457454"/>
                </a:lnTo>
                <a:lnTo>
                  <a:pt x="2180336" y="437388"/>
                </a:lnTo>
                <a:lnTo>
                  <a:pt x="2208530" y="437388"/>
                </a:lnTo>
                <a:lnTo>
                  <a:pt x="2228850" y="449453"/>
                </a:lnTo>
                <a:lnTo>
                  <a:pt x="2269236" y="449453"/>
                </a:lnTo>
                <a:close/>
              </a:path>
              <a:path w="3869690" h="4811395">
                <a:moveTo>
                  <a:pt x="2374392" y="2402332"/>
                </a:moveTo>
                <a:lnTo>
                  <a:pt x="2348166" y="2427732"/>
                </a:lnTo>
                <a:lnTo>
                  <a:pt x="2358263" y="2427732"/>
                </a:lnTo>
                <a:lnTo>
                  <a:pt x="2374392" y="2402332"/>
                </a:lnTo>
                <a:close/>
              </a:path>
              <a:path w="3869690" h="4811395">
                <a:moveTo>
                  <a:pt x="2426208" y="2039747"/>
                </a:moveTo>
                <a:lnTo>
                  <a:pt x="2406015" y="2015744"/>
                </a:lnTo>
                <a:lnTo>
                  <a:pt x="2373884" y="2015744"/>
                </a:lnTo>
                <a:lnTo>
                  <a:pt x="2361692" y="1995805"/>
                </a:lnTo>
                <a:lnTo>
                  <a:pt x="2309368" y="1995805"/>
                </a:lnTo>
                <a:lnTo>
                  <a:pt x="2309368" y="1975866"/>
                </a:lnTo>
                <a:lnTo>
                  <a:pt x="2281174" y="1967865"/>
                </a:lnTo>
                <a:lnTo>
                  <a:pt x="2265045" y="1955927"/>
                </a:lnTo>
                <a:lnTo>
                  <a:pt x="2244852" y="1955927"/>
                </a:lnTo>
                <a:lnTo>
                  <a:pt x="2212721" y="1939925"/>
                </a:lnTo>
                <a:lnTo>
                  <a:pt x="2204593" y="1947926"/>
                </a:lnTo>
                <a:lnTo>
                  <a:pt x="2192528" y="1931924"/>
                </a:lnTo>
                <a:lnTo>
                  <a:pt x="2152269" y="1908048"/>
                </a:lnTo>
                <a:lnTo>
                  <a:pt x="2140204" y="1911985"/>
                </a:lnTo>
                <a:lnTo>
                  <a:pt x="2132076" y="1916049"/>
                </a:lnTo>
                <a:lnTo>
                  <a:pt x="2099818" y="1916049"/>
                </a:lnTo>
                <a:lnTo>
                  <a:pt x="2071624" y="1935988"/>
                </a:lnTo>
                <a:lnTo>
                  <a:pt x="2055622" y="1935988"/>
                </a:lnTo>
                <a:lnTo>
                  <a:pt x="2019300" y="1975866"/>
                </a:lnTo>
                <a:lnTo>
                  <a:pt x="2051558" y="1967865"/>
                </a:lnTo>
                <a:lnTo>
                  <a:pt x="2079752" y="1963928"/>
                </a:lnTo>
                <a:lnTo>
                  <a:pt x="2103882" y="1939925"/>
                </a:lnTo>
                <a:lnTo>
                  <a:pt x="2140204" y="1935988"/>
                </a:lnTo>
                <a:lnTo>
                  <a:pt x="2152269" y="1943989"/>
                </a:lnTo>
                <a:lnTo>
                  <a:pt x="2152269" y="1963928"/>
                </a:lnTo>
                <a:lnTo>
                  <a:pt x="2164334" y="1963928"/>
                </a:lnTo>
                <a:lnTo>
                  <a:pt x="2176399" y="1979803"/>
                </a:lnTo>
                <a:lnTo>
                  <a:pt x="2188464" y="1967865"/>
                </a:lnTo>
                <a:lnTo>
                  <a:pt x="2204593" y="1979803"/>
                </a:lnTo>
                <a:lnTo>
                  <a:pt x="2244852" y="1979803"/>
                </a:lnTo>
                <a:lnTo>
                  <a:pt x="2244852" y="1999742"/>
                </a:lnTo>
                <a:lnTo>
                  <a:pt x="2281174" y="2031746"/>
                </a:lnTo>
                <a:lnTo>
                  <a:pt x="2281174" y="2043684"/>
                </a:lnTo>
                <a:lnTo>
                  <a:pt x="2341626" y="2043684"/>
                </a:lnTo>
                <a:lnTo>
                  <a:pt x="2365756" y="2039747"/>
                </a:lnTo>
                <a:lnTo>
                  <a:pt x="2373884" y="2035683"/>
                </a:lnTo>
                <a:lnTo>
                  <a:pt x="2402078" y="2031746"/>
                </a:lnTo>
                <a:lnTo>
                  <a:pt x="2414143" y="2043684"/>
                </a:lnTo>
                <a:lnTo>
                  <a:pt x="2426208" y="2039747"/>
                </a:lnTo>
                <a:close/>
              </a:path>
              <a:path w="3869690" h="4811395">
                <a:moveTo>
                  <a:pt x="2624328" y="865632"/>
                </a:moveTo>
                <a:lnTo>
                  <a:pt x="2620264" y="840232"/>
                </a:lnTo>
                <a:lnTo>
                  <a:pt x="2588006" y="827532"/>
                </a:lnTo>
                <a:lnTo>
                  <a:pt x="2527554" y="789432"/>
                </a:lnTo>
                <a:lnTo>
                  <a:pt x="2487295" y="738632"/>
                </a:lnTo>
                <a:lnTo>
                  <a:pt x="2406650" y="713232"/>
                </a:lnTo>
                <a:lnTo>
                  <a:pt x="2366391" y="687832"/>
                </a:lnTo>
                <a:lnTo>
                  <a:pt x="2358263" y="662432"/>
                </a:lnTo>
                <a:lnTo>
                  <a:pt x="2354199" y="649732"/>
                </a:lnTo>
                <a:lnTo>
                  <a:pt x="2285746" y="586232"/>
                </a:lnTo>
                <a:lnTo>
                  <a:pt x="2245360" y="573532"/>
                </a:lnTo>
                <a:lnTo>
                  <a:pt x="2261489" y="637032"/>
                </a:lnTo>
                <a:lnTo>
                  <a:pt x="2241423" y="662432"/>
                </a:lnTo>
                <a:lnTo>
                  <a:pt x="2172843" y="649732"/>
                </a:lnTo>
                <a:lnTo>
                  <a:pt x="2059940" y="535432"/>
                </a:lnTo>
                <a:lnTo>
                  <a:pt x="2011553" y="510032"/>
                </a:lnTo>
                <a:lnTo>
                  <a:pt x="1983359" y="535432"/>
                </a:lnTo>
                <a:lnTo>
                  <a:pt x="1991487" y="586232"/>
                </a:lnTo>
                <a:lnTo>
                  <a:pt x="1951101" y="624332"/>
                </a:lnTo>
                <a:lnTo>
                  <a:pt x="1999488" y="662432"/>
                </a:lnTo>
                <a:lnTo>
                  <a:pt x="2051939" y="751332"/>
                </a:lnTo>
                <a:lnTo>
                  <a:pt x="1991487" y="802132"/>
                </a:lnTo>
                <a:lnTo>
                  <a:pt x="2043811" y="840232"/>
                </a:lnTo>
                <a:lnTo>
                  <a:pt x="2059940" y="891032"/>
                </a:lnTo>
                <a:lnTo>
                  <a:pt x="1999488" y="929132"/>
                </a:lnTo>
                <a:lnTo>
                  <a:pt x="1955165" y="916432"/>
                </a:lnTo>
                <a:lnTo>
                  <a:pt x="1943100" y="865632"/>
                </a:lnTo>
                <a:lnTo>
                  <a:pt x="1906778" y="814832"/>
                </a:lnTo>
                <a:lnTo>
                  <a:pt x="1930908" y="776732"/>
                </a:lnTo>
                <a:lnTo>
                  <a:pt x="1947037" y="764032"/>
                </a:lnTo>
                <a:lnTo>
                  <a:pt x="1910842" y="738632"/>
                </a:lnTo>
                <a:lnTo>
                  <a:pt x="1737487" y="738632"/>
                </a:lnTo>
                <a:lnTo>
                  <a:pt x="1689100" y="675132"/>
                </a:lnTo>
                <a:lnTo>
                  <a:pt x="1658874" y="649732"/>
                </a:lnTo>
                <a:lnTo>
                  <a:pt x="1628648" y="624332"/>
                </a:lnTo>
                <a:lnTo>
                  <a:pt x="1636687" y="611632"/>
                </a:lnTo>
                <a:lnTo>
                  <a:pt x="1660855" y="573532"/>
                </a:lnTo>
                <a:lnTo>
                  <a:pt x="1668907" y="560832"/>
                </a:lnTo>
                <a:lnTo>
                  <a:pt x="1709293" y="510032"/>
                </a:lnTo>
                <a:lnTo>
                  <a:pt x="1757553" y="510032"/>
                </a:lnTo>
                <a:lnTo>
                  <a:pt x="1729359" y="471932"/>
                </a:lnTo>
                <a:lnTo>
                  <a:pt x="1785874" y="446532"/>
                </a:lnTo>
                <a:lnTo>
                  <a:pt x="1822069" y="421132"/>
                </a:lnTo>
                <a:lnTo>
                  <a:pt x="1846326" y="408432"/>
                </a:lnTo>
                <a:lnTo>
                  <a:pt x="1882521" y="446532"/>
                </a:lnTo>
                <a:lnTo>
                  <a:pt x="1915858" y="408432"/>
                </a:lnTo>
                <a:lnTo>
                  <a:pt x="1926971" y="395732"/>
                </a:lnTo>
                <a:lnTo>
                  <a:pt x="1897329" y="370332"/>
                </a:lnTo>
                <a:lnTo>
                  <a:pt x="1882521" y="357632"/>
                </a:lnTo>
                <a:lnTo>
                  <a:pt x="1842262" y="370332"/>
                </a:lnTo>
                <a:lnTo>
                  <a:pt x="1761617" y="332232"/>
                </a:lnTo>
                <a:lnTo>
                  <a:pt x="1680972" y="332232"/>
                </a:lnTo>
                <a:lnTo>
                  <a:pt x="1667586" y="306832"/>
                </a:lnTo>
                <a:lnTo>
                  <a:pt x="1660906" y="294132"/>
                </a:lnTo>
                <a:lnTo>
                  <a:pt x="1564132" y="268732"/>
                </a:lnTo>
                <a:lnTo>
                  <a:pt x="1552067" y="319532"/>
                </a:lnTo>
                <a:lnTo>
                  <a:pt x="1600454" y="306832"/>
                </a:lnTo>
                <a:lnTo>
                  <a:pt x="1620520" y="332232"/>
                </a:lnTo>
                <a:lnTo>
                  <a:pt x="1592326" y="370332"/>
                </a:lnTo>
                <a:lnTo>
                  <a:pt x="1483487" y="370332"/>
                </a:lnTo>
                <a:lnTo>
                  <a:pt x="1483487" y="344932"/>
                </a:lnTo>
                <a:lnTo>
                  <a:pt x="1483487" y="332232"/>
                </a:lnTo>
                <a:lnTo>
                  <a:pt x="1507617" y="306832"/>
                </a:lnTo>
                <a:lnTo>
                  <a:pt x="1443228" y="281432"/>
                </a:lnTo>
                <a:lnTo>
                  <a:pt x="1439164" y="256032"/>
                </a:lnTo>
                <a:lnTo>
                  <a:pt x="1431074" y="243332"/>
                </a:lnTo>
                <a:lnTo>
                  <a:pt x="1414907" y="217932"/>
                </a:lnTo>
                <a:lnTo>
                  <a:pt x="1390777" y="243332"/>
                </a:lnTo>
                <a:lnTo>
                  <a:pt x="1346454" y="217932"/>
                </a:lnTo>
                <a:lnTo>
                  <a:pt x="1310132" y="230632"/>
                </a:lnTo>
                <a:lnTo>
                  <a:pt x="1298067" y="256032"/>
                </a:lnTo>
                <a:lnTo>
                  <a:pt x="1253744" y="217932"/>
                </a:lnTo>
                <a:lnTo>
                  <a:pt x="1221486" y="217932"/>
                </a:lnTo>
                <a:lnTo>
                  <a:pt x="1209421" y="256032"/>
                </a:lnTo>
                <a:lnTo>
                  <a:pt x="1209421" y="294132"/>
                </a:lnTo>
                <a:lnTo>
                  <a:pt x="1249680" y="319532"/>
                </a:lnTo>
                <a:lnTo>
                  <a:pt x="1286002" y="357632"/>
                </a:lnTo>
                <a:lnTo>
                  <a:pt x="1358519" y="344932"/>
                </a:lnTo>
                <a:lnTo>
                  <a:pt x="1406906" y="344932"/>
                </a:lnTo>
                <a:lnTo>
                  <a:pt x="1459357" y="370332"/>
                </a:lnTo>
                <a:lnTo>
                  <a:pt x="1382649" y="357632"/>
                </a:lnTo>
                <a:lnTo>
                  <a:pt x="1354455" y="383032"/>
                </a:lnTo>
                <a:lnTo>
                  <a:pt x="1310132" y="395732"/>
                </a:lnTo>
                <a:lnTo>
                  <a:pt x="1217422" y="357632"/>
                </a:lnTo>
                <a:lnTo>
                  <a:pt x="1128776" y="319532"/>
                </a:lnTo>
                <a:lnTo>
                  <a:pt x="1092454" y="344932"/>
                </a:lnTo>
                <a:lnTo>
                  <a:pt x="858647" y="357632"/>
                </a:lnTo>
                <a:lnTo>
                  <a:pt x="804252" y="319532"/>
                </a:lnTo>
                <a:lnTo>
                  <a:pt x="786130" y="306832"/>
                </a:lnTo>
                <a:lnTo>
                  <a:pt x="628904" y="319532"/>
                </a:lnTo>
                <a:lnTo>
                  <a:pt x="588518" y="268732"/>
                </a:lnTo>
                <a:lnTo>
                  <a:pt x="556260" y="294132"/>
                </a:lnTo>
                <a:lnTo>
                  <a:pt x="503897" y="294132"/>
                </a:lnTo>
                <a:lnTo>
                  <a:pt x="467626" y="332232"/>
                </a:lnTo>
                <a:lnTo>
                  <a:pt x="342658" y="332232"/>
                </a:lnTo>
                <a:lnTo>
                  <a:pt x="306374" y="357632"/>
                </a:lnTo>
                <a:lnTo>
                  <a:pt x="382968" y="370332"/>
                </a:lnTo>
                <a:lnTo>
                  <a:pt x="374904" y="408432"/>
                </a:lnTo>
                <a:lnTo>
                  <a:pt x="294284" y="421132"/>
                </a:lnTo>
                <a:lnTo>
                  <a:pt x="290245" y="459232"/>
                </a:lnTo>
                <a:lnTo>
                  <a:pt x="266065" y="510032"/>
                </a:lnTo>
                <a:lnTo>
                  <a:pt x="169316" y="522732"/>
                </a:lnTo>
                <a:lnTo>
                  <a:pt x="173342" y="535432"/>
                </a:lnTo>
                <a:lnTo>
                  <a:pt x="149161" y="560832"/>
                </a:lnTo>
                <a:lnTo>
                  <a:pt x="153187" y="611632"/>
                </a:lnTo>
                <a:lnTo>
                  <a:pt x="209626" y="637032"/>
                </a:lnTo>
                <a:lnTo>
                  <a:pt x="197535" y="687832"/>
                </a:lnTo>
                <a:lnTo>
                  <a:pt x="124968" y="725932"/>
                </a:lnTo>
                <a:lnTo>
                  <a:pt x="0" y="802132"/>
                </a:lnTo>
                <a:lnTo>
                  <a:pt x="52400" y="802132"/>
                </a:lnTo>
                <a:lnTo>
                  <a:pt x="181406" y="738632"/>
                </a:lnTo>
                <a:lnTo>
                  <a:pt x="258000" y="725932"/>
                </a:lnTo>
                <a:lnTo>
                  <a:pt x="342658" y="662432"/>
                </a:lnTo>
                <a:lnTo>
                  <a:pt x="423278" y="586232"/>
                </a:lnTo>
                <a:lnTo>
                  <a:pt x="463588" y="573532"/>
                </a:lnTo>
                <a:lnTo>
                  <a:pt x="419252" y="637032"/>
                </a:lnTo>
                <a:lnTo>
                  <a:pt x="443433" y="662432"/>
                </a:lnTo>
                <a:lnTo>
                  <a:pt x="495846" y="611632"/>
                </a:lnTo>
                <a:lnTo>
                  <a:pt x="576453" y="611632"/>
                </a:lnTo>
                <a:lnTo>
                  <a:pt x="632841" y="624332"/>
                </a:lnTo>
                <a:lnTo>
                  <a:pt x="685292" y="675132"/>
                </a:lnTo>
                <a:lnTo>
                  <a:pt x="721614" y="649732"/>
                </a:lnTo>
                <a:lnTo>
                  <a:pt x="765937" y="675132"/>
                </a:lnTo>
                <a:lnTo>
                  <a:pt x="733679" y="700532"/>
                </a:lnTo>
                <a:lnTo>
                  <a:pt x="761873" y="725932"/>
                </a:lnTo>
                <a:lnTo>
                  <a:pt x="765937" y="776732"/>
                </a:lnTo>
                <a:lnTo>
                  <a:pt x="794131" y="789432"/>
                </a:lnTo>
                <a:lnTo>
                  <a:pt x="778002" y="827532"/>
                </a:lnTo>
                <a:lnTo>
                  <a:pt x="818388" y="891032"/>
                </a:lnTo>
                <a:lnTo>
                  <a:pt x="814324" y="929132"/>
                </a:lnTo>
                <a:lnTo>
                  <a:pt x="907034" y="1030732"/>
                </a:lnTo>
                <a:lnTo>
                  <a:pt x="830453" y="1043432"/>
                </a:lnTo>
                <a:lnTo>
                  <a:pt x="858647" y="1094232"/>
                </a:lnTo>
                <a:lnTo>
                  <a:pt x="858647" y="1170432"/>
                </a:lnTo>
                <a:lnTo>
                  <a:pt x="822325" y="1259332"/>
                </a:lnTo>
                <a:lnTo>
                  <a:pt x="814324" y="1335532"/>
                </a:lnTo>
                <a:lnTo>
                  <a:pt x="830453" y="1424432"/>
                </a:lnTo>
                <a:lnTo>
                  <a:pt x="967486" y="1602232"/>
                </a:lnTo>
                <a:lnTo>
                  <a:pt x="1007745" y="1678432"/>
                </a:lnTo>
                <a:lnTo>
                  <a:pt x="963422" y="1716532"/>
                </a:lnTo>
                <a:lnTo>
                  <a:pt x="1076325" y="1792732"/>
                </a:lnTo>
                <a:lnTo>
                  <a:pt x="1027938" y="1818132"/>
                </a:lnTo>
                <a:lnTo>
                  <a:pt x="1112647" y="1856232"/>
                </a:lnTo>
                <a:lnTo>
                  <a:pt x="1124712" y="1919732"/>
                </a:lnTo>
                <a:lnTo>
                  <a:pt x="1189228" y="1945132"/>
                </a:lnTo>
                <a:lnTo>
                  <a:pt x="1144905" y="1830832"/>
                </a:lnTo>
                <a:lnTo>
                  <a:pt x="1040003" y="1703832"/>
                </a:lnTo>
                <a:lnTo>
                  <a:pt x="1040003" y="1627632"/>
                </a:lnTo>
                <a:lnTo>
                  <a:pt x="1209421" y="1830832"/>
                </a:lnTo>
                <a:lnTo>
                  <a:pt x="1245616" y="1881632"/>
                </a:lnTo>
                <a:lnTo>
                  <a:pt x="1273810" y="1907032"/>
                </a:lnTo>
                <a:lnTo>
                  <a:pt x="1289939" y="1945132"/>
                </a:lnTo>
                <a:lnTo>
                  <a:pt x="1302131" y="2046732"/>
                </a:lnTo>
                <a:lnTo>
                  <a:pt x="1463294" y="2148332"/>
                </a:lnTo>
                <a:lnTo>
                  <a:pt x="1552067" y="2161032"/>
                </a:lnTo>
                <a:lnTo>
                  <a:pt x="1596390" y="2161032"/>
                </a:lnTo>
                <a:lnTo>
                  <a:pt x="1632585" y="2199132"/>
                </a:lnTo>
                <a:lnTo>
                  <a:pt x="1664843" y="2161032"/>
                </a:lnTo>
                <a:lnTo>
                  <a:pt x="1721358" y="2173732"/>
                </a:lnTo>
                <a:lnTo>
                  <a:pt x="1769745" y="2224532"/>
                </a:lnTo>
                <a:lnTo>
                  <a:pt x="1814068" y="2249932"/>
                </a:lnTo>
                <a:lnTo>
                  <a:pt x="1842262" y="2275332"/>
                </a:lnTo>
                <a:lnTo>
                  <a:pt x="1870456" y="2262632"/>
                </a:lnTo>
                <a:lnTo>
                  <a:pt x="1886585" y="2288032"/>
                </a:lnTo>
                <a:lnTo>
                  <a:pt x="1987423" y="2313432"/>
                </a:lnTo>
                <a:lnTo>
                  <a:pt x="2035810" y="2351532"/>
                </a:lnTo>
                <a:lnTo>
                  <a:pt x="2039747" y="2389632"/>
                </a:lnTo>
                <a:lnTo>
                  <a:pt x="2035810" y="2427732"/>
                </a:lnTo>
                <a:lnTo>
                  <a:pt x="2059940" y="2415032"/>
                </a:lnTo>
                <a:lnTo>
                  <a:pt x="2116455" y="2440432"/>
                </a:lnTo>
                <a:lnTo>
                  <a:pt x="2176907" y="2465832"/>
                </a:lnTo>
                <a:lnTo>
                  <a:pt x="2249424" y="2453132"/>
                </a:lnTo>
                <a:lnTo>
                  <a:pt x="2285746" y="2440432"/>
                </a:lnTo>
                <a:lnTo>
                  <a:pt x="2321941" y="2453132"/>
                </a:lnTo>
                <a:lnTo>
                  <a:pt x="2335047" y="2440432"/>
                </a:lnTo>
                <a:lnTo>
                  <a:pt x="2348166" y="2427732"/>
                </a:lnTo>
                <a:lnTo>
                  <a:pt x="2229231" y="2427732"/>
                </a:lnTo>
                <a:lnTo>
                  <a:pt x="2213102" y="2415032"/>
                </a:lnTo>
                <a:lnTo>
                  <a:pt x="2176907" y="2427732"/>
                </a:lnTo>
                <a:lnTo>
                  <a:pt x="2124456" y="2415032"/>
                </a:lnTo>
                <a:lnTo>
                  <a:pt x="2084197" y="2376932"/>
                </a:lnTo>
                <a:lnTo>
                  <a:pt x="2080133" y="2313432"/>
                </a:lnTo>
                <a:lnTo>
                  <a:pt x="2055876" y="2275332"/>
                </a:lnTo>
                <a:lnTo>
                  <a:pt x="2062949" y="2262632"/>
                </a:lnTo>
                <a:lnTo>
                  <a:pt x="2084197" y="2224532"/>
                </a:lnTo>
                <a:lnTo>
                  <a:pt x="2076069" y="2199132"/>
                </a:lnTo>
                <a:lnTo>
                  <a:pt x="2072005" y="2186432"/>
                </a:lnTo>
                <a:lnTo>
                  <a:pt x="2039747" y="2199132"/>
                </a:lnTo>
                <a:lnTo>
                  <a:pt x="2021649" y="2186432"/>
                </a:lnTo>
                <a:lnTo>
                  <a:pt x="2003552" y="2173732"/>
                </a:lnTo>
                <a:lnTo>
                  <a:pt x="1943100" y="2186432"/>
                </a:lnTo>
                <a:lnTo>
                  <a:pt x="1898650" y="2161032"/>
                </a:lnTo>
                <a:lnTo>
                  <a:pt x="1906778" y="2097532"/>
                </a:lnTo>
                <a:lnTo>
                  <a:pt x="1939036" y="2059432"/>
                </a:lnTo>
                <a:lnTo>
                  <a:pt x="1959229" y="2008632"/>
                </a:lnTo>
                <a:lnTo>
                  <a:pt x="1959229" y="1970532"/>
                </a:lnTo>
                <a:lnTo>
                  <a:pt x="1890649" y="1983232"/>
                </a:lnTo>
                <a:lnTo>
                  <a:pt x="1822069" y="1983232"/>
                </a:lnTo>
                <a:lnTo>
                  <a:pt x="1818132" y="2008632"/>
                </a:lnTo>
                <a:lnTo>
                  <a:pt x="1842262" y="2046732"/>
                </a:lnTo>
                <a:lnTo>
                  <a:pt x="1834261" y="2084832"/>
                </a:lnTo>
                <a:lnTo>
                  <a:pt x="1785874" y="2097532"/>
                </a:lnTo>
                <a:lnTo>
                  <a:pt x="1672971" y="2097532"/>
                </a:lnTo>
                <a:lnTo>
                  <a:pt x="1636649" y="2046732"/>
                </a:lnTo>
                <a:lnTo>
                  <a:pt x="1604391" y="1983232"/>
                </a:lnTo>
                <a:lnTo>
                  <a:pt x="1576197" y="1894332"/>
                </a:lnTo>
                <a:lnTo>
                  <a:pt x="1600454" y="1818132"/>
                </a:lnTo>
                <a:lnTo>
                  <a:pt x="1576197" y="1792732"/>
                </a:lnTo>
                <a:lnTo>
                  <a:pt x="1608455" y="1729232"/>
                </a:lnTo>
                <a:lnTo>
                  <a:pt x="1668907" y="1741932"/>
                </a:lnTo>
                <a:lnTo>
                  <a:pt x="1666494" y="1729232"/>
                </a:lnTo>
                <a:lnTo>
                  <a:pt x="1656842" y="1678432"/>
                </a:lnTo>
                <a:lnTo>
                  <a:pt x="1737487" y="1678432"/>
                </a:lnTo>
                <a:lnTo>
                  <a:pt x="1785874" y="1716532"/>
                </a:lnTo>
                <a:lnTo>
                  <a:pt x="1854327" y="1729232"/>
                </a:lnTo>
                <a:lnTo>
                  <a:pt x="1812467" y="1678432"/>
                </a:lnTo>
                <a:lnTo>
                  <a:pt x="1802003" y="1665732"/>
                </a:lnTo>
                <a:lnTo>
                  <a:pt x="1882521" y="1691132"/>
                </a:lnTo>
                <a:lnTo>
                  <a:pt x="1926971" y="1665732"/>
                </a:lnTo>
                <a:lnTo>
                  <a:pt x="1963166" y="1678432"/>
                </a:lnTo>
                <a:lnTo>
                  <a:pt x="2003552" y="1678432"/>
                </a:lnTo>
                <a:lnTo>
                  <a:pt x="2039747" y="1703832"/>
                </a:lnTo>
                <a:lnTo>
                  <a:pt x="2072005" y="1703832"/>
                </a:lnTo>
                <a:lnTo>
                  <a:pt x="2088134" y="1741932"/>
                </a:lnTo>
                <a:lnTo>
                  <a:pt x="2112391" y="1754632"/>
                </a:lnTo>
                <a:lnTo>
                  <a:pt x="2132457" y="1830832"/>
                </a:lnTo>
                <a:lnTo>
                  <a:pt x="2124456" y="1856232"/>
                </a:lnTo>
                <a:lnTo>
                  <a:pt x="2160778" y="1881632"/>
                </a:lnTo>
                <a:lnTo>
                  <a:pt x="2188972" y="1856232"/>
                </a:lnTo>
                <a:lnTo>
                  <a:pt x="2172843" y="1792732"/>
                </a:lnTo>
                <a:lnTo>
                  <a:pt x="2144649" y="1729232"/>
                </a:lnTo>
                <a:lnTo>
                  <a:pt x="2124456" y="1678432"/>
                </a:lnTo>
                <a:lnTo>
                  <a:pt x="2126056" y="1665732"/>
                </a:lnTo>
                <a:lnTo>
                  <a:pt x="2130844" y="1627632"/>
                </a:lnTo>
                <a:lnTo>
                  <a:pt x="2132457" y="1614932"/>
                </a:lnTo>
                <a:lnTo>
                  <a:pt x="2193036" y="1526032"/>
                </a:lnTo>
                <a:lnTo>
                  <a:pt x="2241423" y="1500632"/>
                </a:lnTo>
                <a:lnTo>
                  <a:pt x="2253488" y="1437132"/>
                </a:lnTo>
                <a:lnTo>
                  <a:pt x="2285746" y="1386332"/>
                </a:lnTo>
                <a:lnTo>
                  <a:pt x="2265553" y="1348232"/>
                </a:lnTo>
                <a:lnTo>
                  <a:pt x="2285746" y="1322832"/>
                </a:lnTo>
                <a:lnTo>
                  <a:pt x="2265553" y="1284732"/>
                </a:lnTo>
                <a:lnTo>
                  <a:pt x="2321941" y="1272032"/>
                </a:lnTo>
                <a:lnTo>
                  <a:pt x="2362327" y="1259332"/>
                </a:lnTo>
                <a:lnTo>
                  <a:pt x="2358263" y="1195832"/>
                </a:lnTo>
                <a:lnTo>
                  <a:pt x="2386457" y="1170432"/>
                </a:lnTo>
                <a:lnTo>
                  <a:pt x="2414651" y="1157732"/>
                </a:lnTo>
                <a:lnTo>
                  <a:pt x="2394585" y="1132332"/>
                </a:lnTo>
                <a:lnTo>
                  <a:pt x="2430780" y="1106932"/>
                </a:lnTo>
                <a:lnTo>
                  <a:pt x="2463038" y="1119632"/>
                </a:lnTo>
                <a:lnTo>
                  <a:pt x="2434844" y="1170432"/>
                </a:lnTo>
                <a:lnTo>
                  <a:pt x="2430780" y="1259332"/>
                </a:lnTo>
                <a:lnTo>
                  <a:pt x="2491359" y="1119632"/>
                </a:lnTo>
                <a:lnTo>
                  <a:pt x="2515489" y="1119632"/>
                </a:lnTo>
                <a:lnTo>
                  <a:pt x="2519489" y="1106932"/>
                </a:lnTo>
                <a:lnTo>
                  <a:pt x="2523490" y="1094232"/>
                </a:lnTo>
                <a:lnTo>
                  <a:pt x="2459101" y="1081532"/>
                </a:lnTo>
                <a:lnTo>
                  <a:pt x="2410714" y="1043432"/>
                </a:lnTo>
                <a:lnTo>
                  <a:pt x="2446998" y="1005332"/>
                </a:lnTo>
                <a:lnTo>
                  <a:pt x="2459101" y="992632"/>
                </a:lnTo>
                <a:lnTo>
                  <a:pt x="2422779" y="979932"/>
                </a:lnTo>
                <a:lnTo>
                  <a:pt x="2386457" y="979932"/>
                </a:lnTo>
                <a:lnTo>
                  <a:pt x="2350262" y="1005332"/>
                </a:lnTo>
                <a:lnTo>
                  <a:pt x="2326005" y="967232"/>
                </a:lnTo>
                <a:lnTo>
                  <a:pt x="2333244" y="929132"/>
                </a:lnTo>
                <a:lnTo>
                  <a:pt x="2338070" y="903732"/>
                </a:lnTo>
                <a:lnTo>
                  <a:pt x="2430780" y="903732"/>
                </a:lnTo>
                <a:lnTo>
                  <a:pt x="2475230" y="941832"/>
                </a:lnTo>
                <a:lnTo>
                  <a:pt x="2515489" y="929132"/>
                </a:lnTo>
                <a:lnTo>
                  <a:pt x="2518689" y="903732"/>
                </a:lnTo>
                <a:lnTo>
                  <a:pt x="2523490" y="865632"/>
                </a:lnTo>
                <a:lnTo>
                  <a:pt x="2547734" y="865632"/>
                </a:lnTo>
                <a:lnTo>
                  <a:pt x="2575941" y="891032"/>
                </a:lnTo>
                <a:lnTo>
                  <a:pt x="2624328" y="865632"/>
                </a:lnTo>
                <a:close/>
              </a:path>
              <a:path w="3869690" h="4811395">
                <a:moveTo>
                  <a:pt x="2634996" y="2064512"/>
                </a:moveTo>
                <a:lnTo>
                  <a:pt x="2618994" y="2060448"/>
                </a:lnTo>
                <a:lnTo>
                  <a:pt x="2618994" y="2023491"/>
                </a:lnTo>
                <a:lnTo>
                  <a:pt x="2582926" y="2019427"/>
                </a:lnTo>
                <a:lnTo>
                  <a:pt x="2554986" y="2023491"/>
                </a:lnTo>
                <a:lnTo>
                  <a:pt x="2530970" y="2023491"/>
                </a:lnTo>
                <a:lnTo>
                  <a:pt x="2494915" y="2019427"/>
                </a:lnTo>
                <a:lnTo>
                  <a:pt x="2466975" y="2007108"/>
                </a:lnTo>
                <a:lnTo>
                  <a:pt x="2458974" y="2019427"/>
                </a:lnTo>
                <a:lnTo>
                  <a:pt x="2454910" y="2043938"/>
                </a:lnTo>
                <a:lnTo>
                  <a:pt x="2426970" y="2043938"/>
                </a:lnTo>
                <a:lnTo>
                  <a:pt x="2418969" y="2064512"/>
                </a:lnTo>
                <a:lnTo>
                  <a:pt x="2402967" y="2072640"/>
                </a:lnTo>
                <a:lnTo>
                  <a:pt x="2378964" y="2097278"/>
                </a:lnTo>
                <a:lnTo>
                  <a:pt x="2402967" y="2101342"/>
                </a:lnTo>
                <a:lnTo>
                  <a:pt x="2458974" y="2097278"/>
                </a:lnTo>
                <a:lnTo>
                  <a:pt x="2482977" y="2121916"/>
                </a:lnTo>
                <a:lnTo>
                  <a:pt x="2514981" y="2125980"/>
                </a:lnTo>
                <a:lnTo>
                  <a:pt x="2530970" y="2097278"/>
                </a:lnTo>
                <a:lnTo>
                  <a:pt x="2522982" y="2089150"/>
                </a:lnTo>
                <a:lnTo>
                  <a:pt x="2538971" y="2076831"/>
                </a:lnTo>
                <a:lnTo>
                  <a:pt x="2570988" y="2097278"/>
                </a:lnTo>
                <a:lnTo>
                  <a:pt x="2594991" y="2097278"/>
                </a:lnTo>
                <a:lnTo>
                  <a:pt x="2594991" y="2084959"/>
                </a:lnTo>
                <a:lnTo>
                  <a:pt x="2610993" y="2084959"/>
                </a:lnTo>
                <a:lnTo>
                  <a:pt x="2634996" y="2064512"/>
                </a:lnTo>
                <a:close/>
              </a:path>
              <a:path w="3869690" h="4811395">
                <a:moveTo>
                  <a:pt x="2770632" y="280797"/>
                </a:moveTo>
                <a:lnTo>
                  <a:pt x="2697861" y="240792"/>
                </a:lnTo>
                <a:lnTo>
                  <a:pt x="2625217" y="164465"/>
                </a:lnTo>
                <a:lnTo>
                  <a:pt x="2479675" y="124333"/>
                </a:lnTo>
                <a:lnTo>
                  <a:pt x="2370582" y="80264"/>
                </a:lnTo>
                <a:lnTo>
                  <a:pt x="2091690" y="28067"/>
                </a:lnTo>
                <a:lnTo>
                  <a:pt x="1930146" y="0"/>
                </a:lnTo>
                <a:lnTo>
                  <a:pt x="1897761" y="44196"/>
                </a:lnTo>
                <a:lnTo>
                  <a:pt x="1897761" y="76200"/>
                </a:lnTo>
                <a:lnTo>
                  <a:pt x="1877568" y="120396"/>
                </a:lnTo>
                <a:lnTo>
                  <a:pt x="1934083" y="136398"/>
                </a:lnTo>
                <a:lnTo>
                  <a:pt x="2010918" y="140462"/>
                </a:lnTo>
                <a:lnTo>
                  <a:pt x="2087753" y="136398"/>
                </a:lnTo>
                <a:lnTo>
                  <a:pt x="2124075" y="156464"/>
                </a:lnTo>
                <a:lnTo>
                  <a:pt x="2148332" y="160528"/>
                </a:lnTo>
                <a:lnTo>
                  <a:pt x="2180590" y="204597"/>
                </a:lnTo>
                <a:lnTo>
                  <a:pt x="2204847" y="200660"/>
                </a:lnTo>
                <a:lnTo>
                  <a:pt x="2221103" y="216662"/>
                </a:lnTo>
                <a:lnTo>
                  <a:pt x="2221103" y="244729"/>
                </a:lnTo>
                <a:lnTo>
                  <a:pt x="2229104" y="260731"/>
                </a:lnTo>
                <a:lnTo>
                  <a:pt x="2265553" y="260731"/>
                </a:lnTo>
                <a:lnTo>
                  <a:pt x="2273554" y="240792"/>
                </a:lnTo>
                <a:lnTo>
                  <a:pt x="2313940" y="280797"/>
                </a:lnTo>
                <a:lnTo>
                  <a:pt x="2338197" y="264795"/>
                </a:lnTo>
                <a:lnTo>
                  <a:pt x="2362454" y="292862"/>
                </a:lnTo>
                <a:lnTo>
                  <a:pt x="2334260" y="312928"/>
                </a:lnTo>
                <a:lnTo>
                  <a:pt x="2330196" y="337058"/>
                </a:lnTo>
                <a:lnTo>
                  <a:pt x="2358390" y="369062"/>
                </a:lnTo>
                <a:lnTo>
                  <a:pt x="2423160" y="413258"/>
                </a:lnTo>
                <a:lnTo>
                  <a:pt x="2467610" y="429260"/>
                </a:lnTo>
                <a:lnTo>
                  <a:pt x="2520061" y="453390"/>
                </a:lnTo>
                <a:lnTo>
                  <a:pt x="2544318" y="469392"/>
                </a:lnTo>
                <a:lnTo>
                  <a:pt x="2564511" y="517525"/>
                </a:lnTo>
                <a:lnTo>
                  <a:pt x="2584704" y="533654"/>
                </a:lnTo>
                <a:lnTo>
                  <a:pt x="2600960" y="533654"/>
                </a:lnTo>
                <a:lnTo>
                  <a:pt x="2641346" y="573786"/>
                </a:lnTo>
                <a:lnTo>
                  <a:pt x="2677668" y="589788"/>
                </a:lnTo>
                <a:lnTo>
                  <a:pt x="2726182" y="585724"/>
                </a:lnTo>
                <a:lnTo>
                  <a:pt x="2738247" y="569722"/>
                </a:lnTo>
                <a:lnTo>
                  <a:pt x="2734310" y="537591"/>
                </a:lnTo>
                <a:lnTo>
                  <a:pt x="2685796" y="505587"/>
                </a:lnTo>
                <a:lnTo>
                  <a:pt x="2681732" y="473456"/>
                </a:lnTo>
                <a:lnTo>
                  <a:pt x="2710053" y="441325"/>
                </a:lnTo>
                <a:lnTo>
                  <a:pt x="2714117" y="417322"/>
                </a:lnTo>
                <a:lnTo>
                  <a:pt x="2689860" y="385191"/>
                </a:lnTo>
                <a:lnTo>
                  <a:pt x="2714117" y="353060"/>
                </a:lnTo>
                <a:lnTo>
                  <a:pt x="2742311" y="345059"/>
                </a:lnTo>
                <a:lnTo>
                  <a:pt x="2742311" y="308991"/>
                </a:lnTo>
                <a:lnTo>
                  <a:pt x="2770632" y="280797"/>
                </a:lnTo>
                <a:close/>
              </a:path>
              <a:path w="3869690" h="4811395">
                <a:moveTo>
                  <a:pt x="3869436" y="3023870"/>
                </a:moveTo>
                <a:lnTo>
                  <a:pt x="3825113" y="2963418"/>
                </a:lnTo>
                <a:lnTo>
                  <a:pt x="3724529" y="2899029"/>
                </a:lnTo>
                <a:lnTo>
                  <a:pt x="3567430" y="2866771"/>
                </a:lnTo>
                <a:lnTo>
                  <a:pt x="3414395" y="2838704"/>
                </a:lnTo>
                <a:lnTo>
                  <a:pt x="3321812" y="2818511"/>
                </a:lnTo>
                <a:lnTo>
                  <a:pt x="3341878" y="2762123"/>
                </a:lnTo>
                <a:lnTo>
                  <a:pt x="3309747" y="2689733"/>
                </a:lnTo>
                <a:lnTo>
                  <a:pt x="3233166" y="2625344"/>
                </a:lnTo>
                <a:lnTo>
                  <a:pt x="3160649" y="2572893"/>
                </a:lnTo>
                <a:lnTo>
                  <a:pt x="3116453" y="2568956"/>
                </a:lnTo>
                <a:lnTo>
                  <a:pt x="3064002" y="2572893"/>
                </a:lnTo>
                <a:lnTo>
                  <a:pt x="3019806" y="2544826"/>
                </a:lnTo>
                <a:lnTo>
                  <a:pt x="2983484" y="2544826"/>
                </a:lnTo>
                <a:lnTo>
                  <a:pt x="2951353" y="2560828"/>
                </a:lnTo>
                <a:lnTo>
                  <a:pt x="2955290" y="2532634"/>
                </a:lnTo>
                <a:lnTo>
                  <a:pt x="2878836" y="2500503"/>
                </a:lnTo>
                <a:lnTo>
                  <a:pt x="2834513" y="2436114"/>
                </a:lnTo>
                <a:lnTo>
                  <a:pt x="2713736" y="2448179"/>
                </a:lnTo>
                <a:lnTo>
                  <a:pt x="2653284" y="2456180"/>
                </a:lnTo>
                <a:lnTo>
                  <a:pt x="2645283" y="2436114"/>
                </a:lnTo>
                <a:lnTo>
                  <a:pt x="2621153" y="2419985"/>
                </a:lnTo>
                <a:lnTo>
                  <a:pt x="2580767" y="2427986"/>
                </a:lnTo>
                <a:lnTo>
                  <a:pt x="2556637" y="2407920"/>
                </a:lnTo>
                <a:lnTo>
                  <a:pt x="2536558" y="2395855"/>
                </a:lnTo>
                <a:lnTo>
                  <a:pt x="2528443" y="2432050"/>
                </a:lnTo>
                <a:lnTo>
                  <a:pt x="2516378" y="2468245"/>
                </a:lnTo>
                <a:lnTo>
                  <a:pt x="2484120" y="2468245"/>
                </a:lnTo>
                <a:lnTo>
                  <a:pt x="2476119" y="2436114"/>
                </a:lnTo>
                <a:lnTo>
                  <a:pt x="2484120" y="2395855"/>
                </a:lnTo>
                <a:lnTo>
                  <a:pt x="2520442" y="2375674"/>
                </a:lnTo>
                <a:lnTo>
                  <a:pt x="2528443" y="2355596"/>
                </a:lnTo>
                <a:lnTo>
                  <a:pt x="2496312" y="2351532"/>
                </a:lnTo>
                <a:lnTo>
                  <a:pt x="2464054" y="2367661"/>
                </a:lnTo>
                <a:lnTo>
                  <a:pt x="2403602" y="2391791"/>
                </a:lnTo>
                <a:lnTo>
                  <a:pt x="2363343" y="2432050"/>
                </a:lnTo>
                <a:lnTo>
                  <a:pt x="2343277" y="2460244"/>
                </a:lnTo>
                <a:lnTo>
                  <a:pt x="2335149" y="2520569"/>
                </a:lnTo>
                <a:lnTo>
                  <a:pt x="2335149" y="2552827"/>
                </a:lnTo>
                <a:lnTo>
                  <a:pt x="2298954" y="2613152"/>
                </a:lnTo>
                <a:lnTo>
                  <a:pt x="2294890" y="2669540"/>
                </a:lnTo>
                <a:lnTo>
                  <a:pt x="2230501" y="2798445"/>
                </a:lnTo>
                <a:lnTo>
                  <a:pt x="2214372" y="2850769"/>
                </a:lnTo>
                <a:lnTo>
                  <a:pt x="2246630" y="2923159"/>
                </a:lnTo>
                <a:lnTo>
                  <a:pt x="2246630" y="2991612"/>
                </a:lnTo>
                <a:lnTo>
                  <a:pt x="2218436" y="3019806"/>
                </a:lnTo>
                <a:lnTo>
                  <a:pt x="2242566" y="3052064"/>
                </a:lnTo>
                <a:lnTo>
                  <a:pt x="2298954" y="3100324"/>
                </a:lnTo>
                <a:lnTo>
                  <a:pt x="2315083" y="3168777"/>
                </a:lnTo>
                <a:lnTo>
                  <a:pt x="2319020" y="3213100"/>
                </a:lnTo>
                <a:lnTo>
                  <a:pt x="2363343" y="3265424"/>
                </a:lnTo>
                <a:lnTo>
                  <a:pt x="2395601" y="3321685"/>
                </a:lnTo>
                <a:lnTo>
                  <a:pt x="2464054" y="3333877"/>
                </a:lnTo>
                <a:lnTo>
                  <a:pt x="2512314" y="3358007"/>
                </a:lnTo>
                <a:lnTo>
                  <a:pt x="2556637" y="3394202"/>
                </a:lnTo>
                <a:lnTo>
                  <a:pt x="2568702" y="3434461"/>
                </a:lnTo>
                <a:lnTo>
                  <a:pt x="2608961" y="3470656"/>
                </a:lnTo>
                <a:lnTo>
                  <a:pt x="2629154" y="3519043"/>
                </a:lnTo>
                <a:lnTo>
                  <a:pt x="2608961" y="3595497"/>
                </a:lnTo>
                <a:lnTo>
                  <a:pt x="2596883" y="3635756"/>
                </a:lnTo>
                <a:lnTo>
                  <a:pt x="2613025" y="3712210"/>
                </a:lnTo>
                <a:lnTo>
                  <a:pt x="2596883" y="3800856"/>
                </a:lnTo>
                <a:lnTo>
                  <a:pt x="2605024" y="3837051"/>
                </a:lnTo>
                <a:lnTo>
                  <a:pt x="2596883" y="3909441"/>
                </a:lnTo>
                <a:lnTo>
                  <a:pt x="2584831" y="3925570"/>
                </a:lnTo>
                <a:lnTo>
                  <a:pt x="2588882" y="3961892"/>
                </a:lnTo>
                <a:lnTo>
                  <a:pt x="2592946" y="3989971"/>
                </a:lnTo>
                <a:lnTo>
                  <a:pt x="2600960" y="4054475"/>
                </a:lnTo>
                <a:lnTo>
                  <a:pt x="2580767" y="4118864"/>
                </a:lnTo>
                <a:lnTo>
                  <a:pt x="2556637" y="4171188"/>
                </a:lnTo>
                <a:lnTo>
                  <a:pt x="2556637" y="4215511"/>
                </a:lnTo>
                <a:lnTo>
                  <a:pt x="2592946" y="4263771"/>
                </a:lnTo>
                <a:lnTo>
                  <a:pt x="2605024" y="4316095"/>
                </a:lnTo>
                <a:lnTo>
                  <a:pt x="2608961" y="4577778"/>
                </a:lnTo>
                <a:lnTo>
                  <a:pt x="2600960" y="4609985"/>
                </a:lnTo>
                <a:lnTo>
                  <a:pt x="2605024" y="4650232"/>
                </a:lnTo>
                <a:lnTo>
                  <a:pt x="2637155" y="4698543"/>
                </a:lnTo>
                <a:lnTo>
                  <a:pt x="2685542" y="4738802"/>
                </a:lnTo>
                <a:lnTo>
                  <a:pt x="2737866" y="4762957"/>
                </a:lnTo>
                <a:lnTo>
                  <a:pt x="2774061" y="4795164"/>
                </a:lnTo>
                <a:lnTo>
                  <a:pt x="2818384" y="4811268"/>
                </a:lnTo>
                <a:lnTo>
                  <a:pt x="2834513" y="4787112"/>
                </a:lnTo>
                <a:lnTo>
                  <a:pt x="2806319" y="4746853"/>
                </a:lnTo>
                <a:lnTo>
                  <a:pt x="2705608" y="4666335"/>
                </a:lnTo>
                <a:lnTo>
                  <a:pt x="2733802" y="4642180"/>
                </a:lnTo>
                <a:lnTo>
                  <a:pt x="2737866" y="4593882"/>
                </a:lnTo>
                <a:lnTo>
                  <a:pt x="2749931" y="4561675"/>
                </a:lnTo>
                <a:lnTo>
                  <a:pt x="2794254" y="4545571"/>
                </a:lnTo>
                <a:lnTo>
                  <a:pt x="2822448" y="4541545"/>
                </a:lnTo>
                <a:lnTo>
                  <a:pt x="2834513" y="4501286"/>
                </a:lnTo>
                <a:lnTo>
                  <a:pt x="2814320" y="4477131"/>
                </a:lnTo>
                <a:lnTo>
                  <a:pt x="2786253" y="4477131"/>
                </a:lnTo>
                <a:lnTo>
                  <a:pt x="2782189" y="4436872"/>
                </a:lnTo>
                <a:lnTo>
                  <a:pt x="2798318" y="4416742"/>
                </a:lnTo>
                <a:lnTo>
                  <a:pt x="2850642" y="4416742"/>
                </a:lnTo>
                <a:lnTo>
                  <a:pt x="2866771" y="4364406"/>
                </a:lnTo>
                <a:lnTo>
                  <a:pt x="2878836" y="4304030"/>
                </a:lnTo>
                <a:lnTo>
                  <a:pt x="2858643" y="4287901"/>
                </a:lnTo>
                <a:lnTo>
                  <a:pt x="2870708" y="4263771"/>
                </a:lnTo>
                <a:lnTo>
                  <a:pt x="2910967" y="4275836"/>
                </a:lnTo>
                <a:lnTo>
                  <a:pt x="2959354" y="4263771"/>
                </a:lnTo>
                <a:lnTo>
                  <a:pt x="2959354" y="4223512"/>
                </a:lnTo>
                <a:lnTo>
                  <a:pt x="2979547" y="4199382"/>
                </a:lnTo>
                <a:lnTo>
                  <a:pt x="3019806" y="4187317"/>
                </a:lnTo>
                <a:lnTo>
                  <a:pt x="3072130" y="4183253"/>
                </a:lnTo>
                <a:lnTo>
                  <a:pt x="3092196" y="4159123"/>
                </a:lnTo>
                <a:lnTo>
                  <a:pt x="3096260" y="4126865"/>
                </a:lnTo>
                <a:lnTo>
                  <a:pt x="3096260" y="4086606"/>
                </a:lnTo>
                <a:lnTo>
                  <a:pt x="3068066" y="4066540"/>
                </a:lnTo>
                <a:lnTo>
                  <a:pt x="3108325" y="4050411"/>
                </a:lnTo>
                <a:lnTo>
                  <a:pt x="3140583" y="4050411"/>
                </a:lnTo>
                <a:lnTo>
                  <a:pt x="3156712" y="4058412"/>
                </a:lnTo>
                <a:lnTo>
                  <a:pt x="3196971" y="4014216"/>
                </a:lnTo>
                <a:lnTo>
                  <a:pt x="3209036" y="3977894"/>
                </a:lnTo>
                <a:lnTo>
                  <a:pt x="3237230" y="3941699"/>
                </a:lnTo>
                <a:lnTo>
                  <a:pt x="3321812" y="3885311"/>
                </a:lnTo>
                <a:lnTo>
                  <a:pt x="3321812" y="3857117"/>
                </a:lnTo>
                <a:lnTo>
                  <a:pt x="3350006" y="3820922"/>
                </a:lnTo>
                <a:lnTo>
                  <a:pt x="3337941" y="3784727"/>
                </a:lnTo>
                <a:lnTo>
                  <a:pt x="3337941" y="3752469"/>
                </a:lnTo>
                <a:lnTo>
                  <a:pt x="3350006" y="3728339"/>
                </a:lnTo>
                <a:lnTo>
                  <a:pt x="3410331" y="3663950"/>
                </a:lnTo>
                <a:lnTo>
                  <a:pt x="3470783" y="3635756"/>
                </a:lnTo>
                <a:lnTo>
                  <a:pt x="3503041" y="3639820"/>
                </a:lnTo>
                <a:lnTo>
                  <a:pt x="3551301" y="3623691"/>
                </a:lnTo>
                <a:lnTo>
                  <a:pt x="3607689" y="3567303"/>
                </a:lnTo>
                <a:lnTo>
                  <a:pt x="3643884" y="3535045"/>
                </a:lnTo>
                <a:lnTo>
                  <a:pt x="3647948" y="3506978"/>
                </a:lnTo>
                <a:lnTo>
                  <a:pt x="3676142" y="3482721"/>
                </a:lnTo>
                <a:lnTo>
                  <a:pt x="3684143" y="3450590"/>
                </a:lnTo>
                <a:lnTo>
                  <a:pt x="3708400" y="3438525"/>
                </a:lnTo>
                <a:lnTo>
                  <a:pt x="3724529" y="3382137"/>
                </a:lnTo>
                <a:lnTo>
                  <a:pt x="3720465" y="3325749"/>
                </a:lnTo>
                <a:lnTo>
                  <a:pt x="3724529" y="3281426"/>
                </a:lnTo>
                <a:lnTo>
                  <a:pt x="3756660" y="3229102"/>
                </a:lnTo>
                <a:lnTo>
                  <a:pt x="3784854" y="3204972"/>
                </a:lnTo>
                <a:lnTo>
                  <a:pt x="3829177" y="3168777"/>
                </a:lnTo>
                <a:lnTo>
                  <a:pt x="3869436" y="3100324"/>
                </a:lnTo>
                <a:lnTo>
                  <a:pt x="3869436" y="30238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object 2">
            <a:extLst>
              <a:ext uri="{FF2B5EF4-FFF2-40B4-BE49-F238E27FC236}">
                <a16:creationId xmlns:a16="http://schemas.microsoft.com/office/drawing/2014/main" id="{D9F988D9-CCA5-4F51-B8B3-FBC760F4C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object 3">
            <a:extLst>
              <a:ext uri="{FF2B5EF4-FFF2-40B4-BE49-F238E27FC236}">
                <a16:creationId xmlns:a16="http://schemas.microsoft.com/office/drawing/2014/main" id="{1E61FE43-E7E5-47AC-AABC-64D490E75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911225"/>
            <a:ext cx="53752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object 2">
            <a:extLst>
              <a:ext uri="{FF2B5EF4-FFF2-40B4-BE49-F238E27FC236}">
                <a16:creationId xmlns:a16="http://schemas.microsoft.com/office/drawing/2014/main" id="{A0093640-F879-4659-8CBB-AE53B260B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D5FC1C32-858D-42B5-914A-8B041CD6172E}"/>
              </a:ext>
            </a:extLst>
          </p:cNvPr>
          <p:cNvSpPr txBox="1"/>
          <p:nvPr/>
        </p:nvSpPr>
        <p:spPr>
          <a:xfrm>
            <a:off x="3635375" y="3014663"/>
            <a:ext cx="5716588" cy="666750"/>
          </a:xfrm>
          <a:prstGeom prst="rect">
            <a:avLst/>
          </a:prstGeom>
        </p:spPr>
        <p:txBody>
          <a:bodyPr lIns="0" tIns="13335" rIns="0" bIns="0">
            <a:spAutoFit/>
          </a:bodyPr>
          <a:lstStyle/>
          <a:p>
            <a:pPr marL="140970" indent="-128270" eaLnBrk="1" fontAlgn="auto" hangingPunct="1">
              <a:spcBef>
                <a:spcPts val="105"/>
              </a:spcBef>
              <a:spcAft>
                <a:spcPts val="0"/>
              </a:spcAft>
              <a:buFont typeface="Arial"/>
              <a:buChar char="•"/>
              <a:tabLst>
                <a:tab pos="140970" algn="l"/>
              </a:tabLst>
              <a:defRPr/>
            </a:pPr>
            <a:r>
              <a:rPr sz="1400" kern="0" spc="-10" dirty="0">
                <a:solidFill>
                  <a:srgbClr val="D41C5A"/>
                </a:solidFill>
                <a:latin typeface="Carlito"/>
                <a:cs typeface="Carlito"/>
              </a:rPr>
              <a:t>Para</a:t>
            </a:r>
            <a:r>
              <a:rPr sz="1400" kern="0" spc="-25" dirty="0">
                <a:solidFill>
                  <a:srgbClr val="D41C5A"/>
                </a:solidFill>
                <a:latin typeface="Carlito"/>
                <a:cs typeface="Carlito"/>
              </a:rPr>
              <a:t> </a:t>
            </a:r>
            <a:r>
              <a:rPr sz="1400" kern="0" dirty="0">
                <a:solidFill>
                  <a:srgbClr val="D41C5A"/>
                </a:solidFill>
                <a:latin typeface="Carlito"/>
                <a:cs typeface="Carlito"/>
              </a:rPr>
              <a:t>utilizar</a:t>
            </a:r>
            <a:r>
              <a:rPr sz="1400" kern="0" spc="-10" dirty="0">
                <a:solidFill>
                  <a:srgbClr val="D41C5A"/>
                </a:solidFill>
                <a:latin typeface="Carlito"/>
                <a:cs typeface="Carlito"/>
              </a:rPr>
              <a:t> </a:t>
            </a:r>
            <a:r>
              <a:rPr sz="1400" kern="0" dirty="0">
                <a:solidFill>
                  <a:srgbClr val="D41C5A"/>
                </a:solidFill>
                <a:latin typeface="Carlito"/>
                <a:cs typeface="Carlito"/>
              </a:rPr>
              <a:t>um</a:t>
            </a:r>
            <a:r>
              <a:rPr sz="1400" kern="0" spc="-30" dirty="0">
                <a:solidFill>
                  <a:srgbClr val="D41C5A"/>
                </a:solidFill>
                <a:latin typeface="Carlito"/>
                <a:cs typeface="Carlito"/>
              </a:rPr>
              <a:t> </a:t>
            </a:r>
            <a:r>
              <a:rPr sz="1400" kern="0" spc="-10" dirty="0">
                <a:solidFill>
                  <a:srgbClr val="D41C5A"/>
                </a:solidFill>
                <a:latin typeface="Carlito"/>
                <a:cs typeface="Carlito"/>
              </a:rPr>
              <a:t>elemento,</a:t>
            </a:r>
            <a:r>
              <a:rPr sz="1400" kern="0" spc="-20" dirty="0">
                <a:solidFill>
                  <a:srgbClr val="D41C5A"/>
                </a:solidFill>
                <a:latin typeface="Carlito"/>
                <a:cs typeface="Carlito"/>
              </a:rPr>
              <a:t> </a:t>
            </a:r>
            <a:r>
              <a:rPr sz="1400" kern="0" spc="-10" dirty="0">
                <a:solidFill>
                  <a:srgbClr val="D41C5A"/>
                </a:solidFill>
                <a:latin typeface="Carlito"/>
                <a:cs typeface="Carlito"/>
              </a:rPr>
              <a:t>selecione-</a:t>
            </a:r>
            <a:r>
              <a:rPr sz="1400" kern="0" dirty="0">
                <a:solidFill>
                  <a:srgbClr val="D41C5A"/>
                </a:solidFill>
                <a:latin typeface="Carlito"/>
                <a:cs typeface="Carlito"/>
              </a:rPr>
              <a:t>o</a:t>
            </a:r>
            <a:r>
              <a:rPr sz="1400" kern="0" spc="-15" dirty="0">
                <a:solidFill>
                  <a:srgbClr val="D41C5A"/>
                </a:solidFill>
                <a:latin typeface="Carlito"/>
                <a:cs typeface="Carlito"/>
              </a:rPr>
              <a:t> </a:t>
            </a:r>
            <a:r>
              <a:rPr sz="1400" kern="0" dirty="0">
                <a:solidFill>
                  <a:srgbClr val="D41C5A"/>
                </a:solidFill>
                <a:latin typeface="Carlito"/>
                <a:cs typeface="Carlito"/>
              </a:rPr>
              <a:t>e</a:t>
            </a:r>
            <a:r>
              <a:rPr sz="1400" kern="0" spc="-25" dirty="0">
                <a:solidFill>
                  <a:srgbClr val="D41C5A"/>
                </a:solidFill>
                <a:latin typeface="Carlito"/>
                <a:cs typeface="Carlito"/>
              </a:rPr>
              <a:t> </a:t>
            </a:r>
            <a:r>
              <a:rPr sz="1400" kern="0" dirty="0">
                <a:solidFill>
                  <a:srgbClr val="D41C5A"/>
                </a:solidFill>
                <a:latin typeface="Carlito"/>
                <a:cs typeface="Carlito"/>
              </a:rPr>
              <a:t>cole</a:t>
            </a:r>
            <a:r>
              <a:rPr sz="1400" kern="0" spc="-30" dirty="0">
                <a:solidFill>
                  <a:srgbClr val="D41C5A"/>
                </a:solidFill>
                <a:latin typeface="Carlito"/>
                <a:cs typeface="Carlito"/>
              </a:rPr>
              <a:t> </a:t>
            </a:r>
            <a:r>
              <a:rPr sz="1400" kern="0" dirty="0">
                <a:solidFill>
                  <a:srgbClr val="D41C5A"/>
                </a:solidFill>
                <a:latin typeface="Carlito"/>
                <a:cs typeface="Carlito"/>
              </a:rPr>
              <a:t>no</a:t>
            </a:r>
            <a:r>
              <a:rPr sz="1400" kern="0" spc="-15" dirty="0">
                <a:solidFill>
                  <a:srgbClr val="D41C5A"/>
                </a:solidFill>
                <a:latin typeface="Carlito"/>
                <a:cs typeface="Carlito"/>
              </a:rPr>
              <a:t> </a:t>
            </a:r>
            <a:r>
              <a:rPr sz="1400" kern="0" dirty="0">
                <a:solidFill>
                  <a:srgbClr val="D41C5A"/>
                </a:solidFill>
                <a:latin typeface="Carlito"/>
                <a:cs typeface="Carlito"/>
              </a:rPr>
              <a:t>slide</a:t>
            </a:r>
            <a:r>
              <a:rPr sz="1400" kern="0" spc="-15" dirty="0">
                <a:solidFill>
                  <a:srgbClr val="D41C5A"/>
                </a:solidFill>
                <a:latin typeface="Carlito"/>
                <a:cs typeface="Carlito"/>
              </a:rPr>
              <a:t> </a:t>
            </a:r>
            <a:r>
              <a:rPr sz="1400" kern="0" dirty="0">
                <a:solidFill>
                  <a:srgbClr val="D41C5A"/>
                </a:solidFill>
                <a:latin typeface="Carlito"/>
                <a:cs typeface="Carlito"/>
              </a:rPr>
              <a:t>de</a:t>
            </a:r>
            <a:r>
              <a:rPr sz="1400" kern="0" spc="-20" dirty="0">
                <a:solidFill>
                  <a:srgbClr val="D41C5A"/>
                </a:solidFill>
                <a:latin typeface="Carlito"/>
                <a:cs typeface="Carlito"/>
              </a:rPr>
              <a:t> </a:t>
            </a:r>
            <a:r>
              <a:rPr sz="1400" kern="0" spc="-10" dirty="0">
                <a:solidFill>
                  <a:srgbClr val="D41C5A"/>
                </a:solidFill>
                <a:latin typeface="Carlito"/>
                <a:cs typeface="Carlito"/>
              </a:rPr>
              <a:t>destino,</a:t>
            </a:r>
            <a:r>
              <a:rPr sz="1400" kern="0" spc="-15" dirty="0">
                <a:solidFill>
                  <a:srgbClr val="D41C5A"/>
                </a:solidFill>
                <a:latin typeface="Carlito"/>
                <a:cs typeface="Carlito"/>
              </a:rPr>
              <a:t> </a:t>
            </a:r>
            <a:r>
              <a:rPr sz="1400" kern="0" spc="-10" dirty="0">
                <a:solidFill>
                  <a:srgbClr val="D41C5A"/>
                </a:solidFill>
                <a:latin typeface="Carlito"/>
                <a:cs typeface="Carlito"/>
              </a:rPr>
              <a:t>dimensione</a:t>
            </a:r>
            <a:endParaRPr sz="1400" kern="0">
              <a:solidFill>
                <a:sysClr val="windowText" lastClr="000000"/>
              </a:solidFill>
              <a:latin typeface="Carlito"/>
              <a:cs typeface="Carlito"/>
            </a:endParaRPr>
          </a:p>
          <a:p>
            <a:pPr marL="141605" eaLnBrk="1" fontAlgn="auto" hangingPunct="1">
              <a:spcBef>
                <a:spcPts val="1680"/>
              </a:spcBef>
              <a:spcAft>
                <a:spcPts val="0"/>
              </a:spcAft>
              <a:defRPr/>
            </a:pPr>
            <a:r>
              <a:rPr sz="1400" kern="0" dirty="0">
                <a:solidFill>
                  <a:srgbClr val="D41C5A"/>
                </a:solidFill>
                <a:latin typeface="Carlito"/>
                <a:cs typeface="Carlito"/>
              </a:rPr>
              <a:t>(sem</a:t>
            </a:r>
            <a:r>
              <a:rPr sz="1400" kern="0" spc="-35" dirty="0">
                <a:solidFill>
                  <a:srgbClr val="D41C5A"/>
                </a:solidFill>
                <a:latin typeface="Carlito"/>
                <a:cs typeface="Carlito"/>
              </a:rPr>
              <a:t> </a:t>
            </a:r>
            <a:r>
              <a:rPr sz="1400" kern="0" spc="-10" dirty="0">
                <a:solidFill>
                  <a:srgbClr val="D41C5A"/>
                </a:solidFill>
                <a:latin typeface="Carlito"/>
                <a:cs typeface="Carlito"/>
              </a:rPr>
              <a:t>distorcer)</a:t>
            </a:r>
            <a:r>
              <a:rPr sz="1400" kern="0" spc="-20" dirty="0">
                <a:solidFill>
                  <a:srgbClr val="D41C5A"/>
                </a:solidFill>
                <a:latin typeface="Carlito"/>
                <a:cs typeface="Carlito"/>
              </a:rPr>
              <a:t> </a:t>
            </a:r>
            <a:r>
              <a:rPr sz="1400" kern="0" dirty="0">
                <a:solidFill>
                  <a:srgbClr val="D41C5A"/>
                </a:solidFill>
                <a:latin typeface="Carlito"/>
                <a:cs typeface="Carlito"/>
              </a:rPr>
              <a:t>e</a:t>
            </a:r>
            <a:r>
              <a:rPr sz="1400" kern="0" spc="-30" dirty="0">
                <a:solidFill>
                  <a:srgbClr val="D41C5A"/>
                </a:solidFill>
                <a:latin typeface="Carlito"/>
                <a:cs typeface="Carlito"/>
              </a:rPr>
              <a:t> </a:t>
            </a:r>
            <a:r>
              <a:rPr sz="1400" kern="0" dirty="0">
                <a:solidFill>
                  <a:srgbClr val="D41C5A"/>
                </a:solidFill>
                <a:latin typeface="Carlito"/>
                <a:cs typeface="Carlito"/>
              </a:rPr>
              <a:t>posicione</a:t>
            </a:r>
            <a:r>
              <a:rPr sz="1400" kern="0" spc="-30" dirty="0">
                <a:solidFill>
                  <a:srgbClr val="D41C5A"/>
                </a:solidFill>
                <a:latin typeface="Carlito"/>
                <a:cs typeface="Carlito"/>
              </a:rPr>
              <a:t> </a:t>
            </a:r>
            <a:r>
              <a:rPr sz="1400" kern="0" dirty="0">
                <a:solidFill>
                  <a:srgbClr val="D41C5A"/>
                </a:solidFill>
                <a:latin typeface="Carlito"/>
                <a:cs typeface="Carlito"/>
              </a:rPr>
              <a:t>de</a:t>
            </a:r>
            <a:r>
              <a:rPr sz="1400" kern="0" spc="-20" dirty="0">
                <a:solidFill>
                  <a:srgbClr val="D41C5A"/>
                </a:solidFill>
                <a:latin typeface="Carlito"/>
                <a:cs typeface="Carlito"/>
              </a:rPr>
              <a:t> </a:t>
            </a:r>
            <a:r>
              <a:rPr sz="1400" kern="0" dirty="0">
                <a:solidFill>
                  <a:srgbClr val="D41C5A"/>
                </a:solidFill>
                <a:latin typeface="Carlito"/>
                <a:cs typeface="Carlito"/>
              </a:rPr>
              <a:t>acordo</a:t>
            </a:r>
            <a:r>
              <a:rPr sz="1400" kern="0" spc="-15" dirty="0">
                <a:solidFill>
                  <a:srgbClr val="D41C5A"/>
                </a:solidFill>
                <a:latin typeface="Carlito"/>
                <a:cs typeface="Carlito"/>
              </a:rPr>
              <a:t> </a:t>
            </a:r>
            <a:r>
              <a:rPr sz="1400" kern="0" dirty="0">
                <a:solidFill>
                  <a:srgbClr val="D41C5A"/>
                </a:solidFill>
                <a:latin typeface="Carlito"/>
                <a:cs typeface="Carlito"/>
              </a:rPr>
              <a:t>com</a:t>
            </a:r>
            <a:r>
              <a:rPr sz="1400" kern="0" spc="-45" dirty="0">
                <a:solidFill>
                  <a:srgbClr val="D41C5A"/>
                </a:solidFill>
                <a:latin typeface="Carlito"/>
                <a:cs typeface="Carlito"/>
              </a:rPr>
              <a:t> </a:t>
            </a:r>
            <a:r>
              <a:rPr sz="1400" kern="0" dirty="0">
                <a:solidFill>
                  <a:srgbClr val="D41C5A"/>
                </a:solidFill>
                <a:latin typeface="Carlito"/>
                <a:cs typeface="Carlito"/>
              </a:rPr>
              <a:t>a</a:t>
            </a:r>
            <a:r>
              <a:rPr sz="1400" kern="0" spc="-25" dirty="0">
                <a:solidFill>
                  <a:srgbClr val="D41C5A"/>
                </a:solidFill>
                <a:latin typeface="Carlito"/>
                <a:cs typeface="Carlito"/>
              </a:rPr>
              <a:t> </a:t>
            </a:r>
            <a:r>
              <a:rPr sz="1400" kern="0" dirty="0">
                <a:solidFill>
                  <a:srgbClr val="D41C5A"/>
                </a:solidFill>
                <a:latin typeface="Carlito"/>
                <a:cs typeface="Carlito"/>
              </a:rPr>
              <a:t>sua</a:t>
            </a:r>
            <a:r>
              <a:rPr sz="1400" kern="0" spc="-20" dirty="0">
                <a:solidFill>
                  <a:srgbClr val="D41C5A"/>
                </a:solidFill>
                <a:latin typeface="Carlito"/>
                <a:cs typeface="Carlito"/>
              </a:rPr>
              <a:t> </a:t>
            </a:r>
            <a:r>
              <a:rPr sz="1400" kern="0" spc="-10" dirty="0">
                <a:solidFill>
                  <a:srgbClr val="D41C5A"/>
                </a:solidFill>
                <a:latin typeface="Carlito"/>
                <a:cs typeface="Carlito"/>
              </a:rPr>
              <a:t>preferência.</a:t>
            </a:r>
            <a:endParaRPr sz="1400" kern="0">
              <a:solidFill>
                <a:sysClr val="windowText" lastClr="000000"/>
              </a:solidFill>
              <a:latin typeface="Carlito"/>
              <a:cs typeface="Carlito"/>
            </a:endParaRPr>
          </a:p>
        </p:txBody>
      </p:sp>
      <p:sp>
        <p:nvSpPr>
          <p:cNvPr id="4" name="object 4">
            <a:extLst>
              <a:ext uri="{FF2B5EF4-FFF2-40B4-BE49-F238E27FC236}">
                <a16:creationId xmlns:a16="http://schemas.microsoft.com/office/drawing/2014/main" id="{A6CAC82C-D2F0-4396-8671-0A5CF898559D}"/>
              </a:ext>
            </a:extLst>
          </p:cNvPr>
          <p:cNvSpPr txBox="1"/>
          <p:nvPr/>
        </p:nvSpPr>
        <p:spPr>
          <a:xfrm>
            <a:off x="3635375" y="4295775"/>
            <a:ext cx="5829300" cy="666750"/>
          </a:xfrm>
          <a:prstGeom prst="rect">
            <a:avLst/>
          </a:prstGeom>
        </p:spPr>
        <p:txBody>
          <a:bodyPr lIns="0" tIns="12700" rIns="0" bIns="0">
            <a:spAutoFit/>
          </a:bodyPr>
          <a:lstStyle/>
          <a:p>
            <a:pPr marL="140970" indent="-128270" eaLnBrk="1" fontAlgn="auto" hangingPunct="1">
              <a:spcBef>
                <a:spcPts val="100"/>
              </a:spcBef>
              <a:spcAft>
                <a:spcPts val="0"/>
              </a:spcAft>
              <a:buFont typeface="Arial"/>
              <a:buChar char="•"/>
              <a:tabLst>
                <a:tab pos="140970" algn="l"/>
              </a:tabLst>
              <a:defRPr/>
            </a:pPr>
            <a:r>
              <a:rPr sz="1400" kern="0" dirty="0">
                <a:solidFill>
                  <a:srgbClr val="D41C5A"/>
                </a:solidFill>
                <a:latin typeface="Carlito"/>
                <a:cs typeface="Carlito"/>
              </a:rPr>
              <a:t>Você</a:t>
            </a:r>
            <a:r>
              <a:rPr sz="1400" kern="0" spc="-40" dirty="0">
                <a:solidFill>
                  <a:srgbClr val="D41C5A"/>
                </a:solidFill>
                <a:latin typeface="Carlito"/>
                <a:cs typeface="Carlito"/>
              </a:rPr>
              <a:t> </a:t>
            </a:r>
            <a:r>
              <a:rPr sz="1400" kern="0" dirty="0">
                <a:solidFill>
                  <a:srgbClr val="D41C5A"/>
                </a:solidFill>
                <a:latin typeface="Carlito"/>
                <a:cs typeface="Carlito"/>
              </a:rPr>
              <a:t>pode</a:t>
            </a:r>
            <a:r>
              <a:rPr sz="1400" kern="0" spc="-45" dirty="0">
                <a:solidFill>
                  <a:srgbClr val="D41C5A"/>
                </a:solidFill>
                <a:latin typeface="Carlito"/>
                <a:cs typeface="Carlito"/>
              </a:rPr>
              <a:t> </a:t>
            </a:r>
            <a:r>
              <a:rPr sz="1400" kern="0" dirty="0">
                <a:solidFill>
                  <a:srgbClr val="D41C5A"/>
                </a:solidFill>
                <a:latin typeface="Carlito"/>
                <a:cs typeface="Carlito"/>
              </a:rPr>
              <a:t>alterar</a:t>
            </a:r>
            <a:r>
              <a:rPr sz="1400" kern="0" spc="-35" dirty="0">
                <a:solidFill>
                  <a:srgbClr val="D41C5A"/>
                </a:solidFill>
                <a:latin typeface="Carlito"/>
                <a:cs typeface="Carlito"/>
              </a:rPr>
              <a:t> </a:t>
            </a:r>
            <a:r>
              <a:rPr sz="1400" kern="0" dirty="0">
                <a:solidFill>
                  <a:srgbClr val="D41C5A"/>
                </a:solidFill>
                <a:latin typeface="Carlito"/>
                <a:cs typeface="Carlito"/>
              </a:rPr>
              <a:t>a</a:t>
            </a:r>
            <a:r>
              <a:rPr sz="1400" kern="0" spc="-35" dirty="0">
                <a:solidFill>
                  <a:srgbClr val="D41C5A"/>
                </a:solidFill>
                <a:latin typeface="Carlito"/>
                <a:cs typeface="Carlito"/>
              </a:rPr>
              <a:t> </a:t>
            </a:r>
            <a:r>
              <a:rPr sz="1400" kern="0" dirty="0">
                <a:solidFill>
                  <a:srgbClr val="D41C5A"/>
                </a:solidFill>
                <a:latin typeface="Carlito"/>
                <a:cs typeface="Carlito"/>
              </a:rPr>
              <a:t>cor</a:t>
            </a:r>
            <a:r>
              <a:rPr sz="1400" kern="0" spc="-50" dirty="0">
                <a:solidFill>
                  <a:srgbClr val="D41C5A"/>
                </a:solidFill>
                <a:latin typeface="Carlito"/>
                <a:cs typeface="Carlito"/>
              </a:rPr>
              <a:t> </a:t>
            </a:r>
            <a:r>
              <a:rPr sz="1400" kern="0" dirty="0">
                <a:solidFill>
                  <a:srgbClr val="D41C5A"/>
                </a:solidFill>
                <a:latin typeface="Carlito"/>
                <a:cs typeface="Carlito"/>
              </a:rPr>
              <a:t>do</a:t>
            </a:r>
            <a:r>
              <a:rPr sz="1400" kern="0" spc="-35" dirty="0">
                <a:solidFill>
                  <a:srgbClr val="D41C5A"/>
                </a:solidFill>
                <a:latin typeface="Carlito"/>
                <a:cs typeface="Carlito"/>
              </a:rPr>
              <a:t> </a:t>
            </a:r>
            <a:r>
              <a:rPr sz="1400" kern="0" dirty="0">
                <a:solidFill>
                  <a:srgbClr val="D41C5A"/>
                </a:solidFill>
                <a:latin typeface="Carlito"/>
                <a:cs typeface="Carlito"/>
              </a:rPr>
              <a:t>ícone.</a:t>
            </a:r>
            <a:r>
              <a:rPr sz="1400" kern="0" spc="-55" dirty="0">
                <a:solidFill>
                  <a:srgbClr val="D41C5A"/>
                </a:solidFill>
                <a:latin typeface="Carlito"/>
                <a:cs typeface="Carlito"/>
              </a:rPr>
              <a:t> </a:t>
            </a:r>
            <a:r>
              <a:rPr sz="1400" kern="0" spc="-10" dirty="0">
                <a:solidFill>
                  <a:srgbClr val="D41C5A"/>
                </a:solidFill>
                <a:latin typeface="Carlito"/>
                <a:cs typeface="Carlito"/>
              </a:rPr>
              <a:t>Para</a:t>
            </a:r>
            <a:r>
              <a:rPr sz="1400" kern="0" spc="-40" dirty="0">
                <a:solidFill>
                  <a:srgbClr val="D41C5A"/>
                </a:solidFill>
                <a:latin typeface="Carlito"/>
                <a:cs typeface="Carlito"/>
              </a:rPr>
              <a:t> </a:t>
            </a:r>
            <a:r>
              <a:rPr sz="1400" kern="0" spc="-10" dirty="0">
                <a:solidFill>
                  <a:srgbClr val="D41C5A"/>
                </a:solidFill>
                <a:latin typeface="Carlito"/>
                <a:cs typeface="Carlito"/>
              </a:rPr>
              <a:t>isto,</a:t>
            </a:r>
            <a:r>
              <a:rPr sz="1400" kern="0" spc="-45" dirty="0">
                <a:solidFill>
                  <a:srgbClr val="D41C5A"/>
                </a:solidFill>
                <a:latin typeface="Carlito"/>
                <a:cs typeface="Carlito"/>
              </a:rPr>
              <a:t> </a:t>
            </a:r>
            <a:r>
              <a:rPr sz="1400" kern="0" dirty="0">
                <a:solidFill>
                  <a:srgbClr val="D41C5A"/>
                </a:solidFill>
                <a:latin typeface="Carlito"/>
                <a:cs typeface="Carlito"/>
              </a:rPr>
              <a:t>basta</a:t>
            </a:r>
            <a:r>
              <a:rPr sz="1400" kern="0" spc="-45" dirty="0">
                <a:solidFill>
                  <a:srgbClr val="D41C5A"/>
                </a:solidFill>
                <a:latin typeface="Carlito"/>
                <a:cs typeface="Carlito"/>
              </a:rPr>
              <a:t> </a:t>
            </a:r>
            <a:r>
              <a:rPr sz="1400" kern="0" dirty="0">
                <a:solidFill>
                  <a:srgbClr val="D41C5A"/>
                </a:solidFill>
                <a:latin typeface="Carlito"/>
                <a:cs typeface="Carlito"/>
              </a:rPr>
              <a:t>selecionar</a:t>
            </a:r>
            <a:r>
              <a:rPr sz="1400" kern="0" spc="-30" dirty="0">
                <a:solidFill>
                  <a:srgbClr val="D41C5A"/>
                </a:solidFill>
                <a:latin typeface="Carlito"/>
                <a:cs typeface="Carlito"/>
              </a:rPr>
              <a:t> </a:t>
            </a:r>
            <a:r>
              <a:rPr sz="1400" kern="0" dirty="0">
                <a:solidFill>
                  <a:srgbClr val="D41C5A"/>
                </a:solidFill>
                <a:latin typeface="Carlito"/>
                <a:cs typeface="Carlito"/>
              </a:rPr>
              <a:t>o</a:t>
            </a:r>
            <a:r>
              <a:rPr sz="1400" kern="0" spc="-50" dirty="0">
                <a:solidFill>
                  <a:srgbClr val="D41C5A"/>
                </a:solidFill>
                <a:latin typeface="Carlito"/>
                <a:cs typeface="Carlito"/>
              </a:rPr>
              <a:t> </a:t>
            </a:r>
            <a:r>
              <a:rPr sz="1400" kern="0" dirty="0">
                <a:solidFill>
                  <a:srgbClr val="D41C5A"/>
                </a:solidFill>
                <a:latin typeface="Carlito"/>
                <a:cs typeface="Carlito"/>
              </a:rPr>
              <a:t>ícone</a:t>
            </a:r>
            <a:r>
              <a:rPr sz="1400" kern="0" spc="-35" dirty="0">
                <a:solidFill>
                  <a:srgbClr val="D41C5A"/>
                </a:solidFill>
                <a:latin typeface="Carlito"/>
                <a:cs typeface="Carlito"/>
              </a:rPr>
              <a:t> </a:t>
            </a:r>
            <a:r>
              <a:rPr sz="1400" kern="0" dirty="0">
                <a:solidFill>
                  <a:srgbClr val="D41C5A"/>
                </a:solidFill>
                <a:latin typeface="Carlito"/>
                <a:cs typeface="Carlito"/>
              </a:rPr>
              <a:t>desejado</a:t>
            </a:r>
            <a:r>
              <a:rPr sz="1400" kern="0" spc="-30" dirty="0">
                <a:solidFill>
                  <a:srgbClr val="D41C5A"/>
                </a:solidFill>
                <a:latin typeface="Carlito"/>
                <a:cs typeface="Carlito"/>
              </a:rPr>
              <a:t> </a:t>
            </a:r>
            <a:r>
              <a:rPr sz="1400" kern="0" spc="-50" dirty="0">
                <a:solidFill>
                  <a:srgbClr val="D41C5A"/>
                </a:solidFill>
                <a:latin typeface="Carlito"/>
                <a:cs typeface="Carlito"/>
              </a:rPr>
              <a:t>e</a:t>
            </a:r>
            <a:endParaRPr sz="1400" kern="0">
              <a:solidFill>
                <a:sysClr val="windowText" lastClr="000000"/>
              </a:solidFill>
              <a:latin typeface="Carlito"/>
              <a:cs typeface="Carlito"/>
            </a:endParaRPr>
          </a:p>
          <a:p>
            <a:pPr marL="141605" eaLnBrk="1" fontAlgn="auto" hangingPunct="1">
              <a:spcBef>
                <a:spcPts val="1685"/>
              </a:spcBef>
              <a:spcAft>
                <a:spcPts val="0"/>
              </a:spcAft>
              <a:defRPr/>
            </a:pPr>
            <a:r>
              <a:rPr sz="1400" kern="0" spc="-95" dirty="0">
                <a:solidFill>
                  <a:srgbClr val="D41C5A"/>
                </a:solidFill>
                <a:latin typeface="Trebuchet MS"/>
                <a:cs typeface="Trebuchet MS"/>
              </a:rPr>
              <a:t>clicar</a:t>
            </a:r>
            <a:r>
              <a:rPr sz="1400" kern="0" spc="-75" dirty="0">
                <a:solidFill>
                  <a:srgbClr val="D41C5A"/>
                </a:solidFill>
                <a:latin typeface="Trebuchet MS"/>
                <a:cs typeface="Trebuchet MS"/>
              </a:rPr>
              <a:t> </a:t>
            </a:r>
            <a:r>
              <a:rPr sz="1400" kern="0" spc="-70" dirty="0">
                <a:solidFill>
                  <a:srgbClr val="D41C5A"/>
                </a:solidFill>
                <a:latin typeface="Trebuchet MS"/>
                <a:cs typeface="Trebuchet MS"/>
              </a:rPr>
              <a:t>em</a:t>
            </a:r>
            <a:r>
              <a:rPr sz="1400" kern="0" spc="-85" dirty="0">
                <a:solidFill>
                  <a:srgbClr val="D41C5A"/>
                </a:solidFill>
                <a:latin typeface="Trebuchet MS"/>
                <a:cs typeface="Trebuchet MS"/>
              </a:rPr>
              <a:t> </a:t>
            </a:r>
            <a:r>
              <a:rPr sz="1400" kern="0" spc="-110" dirty="0">
                <a:solidFill>
                  <a:srgbClr val="D41C5A"/>
                </a:solidFill>
                <a:latin typeface="Trebuchet MS"/>
                <a:cs typeface="Trebuchet MS"/>
              </a:rPr>
              <a:t>“Formatar”.</a:t>
            </a:r>
            <a:r>
              <a:rPr sz="1400" kern="0" spc="-105" dirty="0">
                <a:solidFill>
                  <a:srgbClr val="D41C5A"/>
                </a:solidFill>
                <a:latin typeface="Trebuchet MS"/>
                <a:cs typeface="Trebuchet MS"/>
              </a:rPr>
              <a:t> </a:t>
            </a:r>
            <a:r>
              <a:rPr sz="1400" kern="0" spc="-80" dirty="0">
                <a:solidFill>
                  <a:srgbClr val="D41C5A"/>
                </a:solidFill>
                <a:latin typeface="Trebuchet MS"/>
                <a:cs typeface="Trebuchet MS"/>
              </a:rPr>
              <a:t>Altere</a:t>
            </a:r>
            <a:r>
              <a:rPr sz="1400" kern="0" spc="-70" dirty="0">
                <a:solidFill>
                  <a:srgbClr val="D41C5A"/>
                </a:solidFill>
                <a:latin typeface="Trebuchet MS"/>
                <a:cs typeface="Trebuchet MS"/>
              </a:rPr>
              <a:t> </a:t>
            </a:r>
            <a:r>
              <a:rPr sz="1400" kern="0" spc="-15" dirty="0">
                <a:solidFill>
                  <a:srgbClr val="D41C5A"/>
                </a:solidFill>
                <a:latin typeface="Trebuchet MS"/>
                <a:cs typeface="Trebuchet MS"/>
              </a:rPr>
              <a:t>o</a:t>
            </a:r>
            <a:r>
              <a:rPr sz="1400" kern="0" spc="-85" dirty="0">
                <a:solidFill>
                  <a:srgbClr val="D41C5A"/>
                </a:solidFill>
                <a:latin typeface="Trebuchet MS"/>
                <a:cs typeface="Trebuchet MS"/>
              </a:rPr>
              <a:t> </a:t>
            </a:r>
            <a:r>
              <a:rPr sz="1400" kern="0" spc="-75" dirty="0">
                <a:solidFill>
                  <a:srgbClr val="D41C5A"/>
                </a:solidFill>
                <a:latin typeface="Trebuchet MS"/>
                <a:cs typeface="Trebuchet MS"/>
              </a:rPr>
              <a:t>“Preenchimento</a:t>
            </a:r>
            <a:r>
              <a:rPr sz="1400" kern="0" spc="-40" dirty="0">
                <a:solidFill>
                  <a:srgbClr val="D41C5A"/>
                </a:solidFill>
                <a:latin typeface="Trebuchet MS"/>
                <a:cs typeface="Trebuchet MS"/>
              </a:rPr>
              <a:t> </a:t>
            </a:r>
            <a:r>
              <a:rPr sz="1400" kern="0" spc="-65" dirty="0">
                <a:solidFill>
                  <a:srgbClr val="D41C5A"/>
                </a:solidFill>
                <a:latin typeface="Trebuchet MS"/>
                <a:cs typeface="Trebuchet MS"/>
              </a:rPr>
              <a:t>da</a:t>
            </a:r>
            <a:r>
              <a:rPr sz="1400" kern="0" spc="-80" dirty="0">
                <a:solidFill>
                  <a:srgbClr val="D41C5A"/>
                </a:solidFill>
                <a:latin typeface="Trebuchet MS"/>
                <a:cs typeface="Trebuchet MS"/>
              </a:rPr>
              <a:t> </a:t>
            </a:r>
            <a:r>
              <a:rPr sz="1400" kern="0" spc="-90" dirty="0">
                <a:solidFill>
                  <a:srgbClr val="D41C5A"/>
                </a:solidFill>
                <a:latin typeface="Trebuchet MS"/>
                <a:cs typeface="Trebuchet MS"/>
              </a:rPr>
              <a:t>Forma”</a:t>
            </a:r>
            <a:r>
              <a:rPr sz="1400" kern="0" spc="-95" dirty="0">
                <a:solidFill>
                  <a:srgbClr val="D41C5A"/>
                </a:solidFill>
                <a:latin typeface="Trebuchet MS"/>
                <a:cs typeface="Trebuchet MS"/>
              </a:rPr>
              <a:t> </a:t>
            </a:r>
            <a:r>
              <a:rPr sz="1400" kern="0" spc="-65" dirty="0">
                <a:solidFill>
                  <a:srgbClr val="D41C5A"/>
                </a:solidFill>
                <a:latin typeface="Trebuchet MS"/>
                <a:cs typeface="Trebuchet MS"/>
              </a:rPr>
              <a:t>com</a:t>
            </a:r>
            <a:r>
              <a:rPr sz="1400" kern="0" spc="-90" dirty="0">
                <a:solidFill>
                  <a:srgbClr val="D41C5A"/>
                </a:solidFill>
                <a:latin typeface="Trebuchet MS"/>
                <a:cs typeface="Trebuchet MS"/>
              </a:rPr>
              <a:t> </a:t>
            </a:r>
            <a:r>
              <a:rPr sz="1400" kern="0" spc="-75" dirty="0">
                <a:solidFill>
                  <a:srgbClr val="D41C5A"/>
                </a:solidFill>
                <a:latin typeface="Trebuchet MS"/>
                <a:cs typeface="Trebuchet MS"/>
              </a:rPr>
              <a:t>a</a:t>
            </a:r>
            <a:r>
              <a:rPr sz="1400" kern="0" spc="-70" dirty="0">
                <a:solidFill>
                  <a:srgbClr val="D41C5A"/>
                </a:solidFill>
                <a:latin typeface="Trebuchet MS"/>
                <a:cs typeface="Trebuchet MS"/>
              </a:rPr>
              <a:t> cor</a:t>
            </a:r>
            <a:r>
              <a:rPr sz="1400" kern="0" spc="-90" dirty="0">
                <a:solidFill>
                  <a:srgbClr val="D41C5A"/>
                </a:solidFill>
                <a:latin typeface="Trebuchet MS"/>
                <a:cs typeface="Trebuchet MS"/>
              </a:rPr>
              <a:t> </a:t>
            </a:r>
            <a:r>
              <a:rPr sz="1400" kern="0" spc="-10" dirty="0">
                <a:solidFill>
                  <a:srgbClr val="D41C5A"/>
                </a:solidFill>
                <a:latin typeface="Trebuchet MS"/>
                <a:cs typeface="Trebuchet MS"/>
              </a:rPr>
              <a:t>desejada.</a:t>
            </a:r>
            <a:endParaRPr sz="1400" kern="0">
              <a:solidFill>
                <a:sysClr val="windowText" lastClr="000000"/>
              </a:solidFill>
              <a:latin typeface="Trebuchet MS"/>
              <a:cs typeface="Trebuchet MS"/>
            </a:endParaRPr>
          </a:p>
        </p:txBody>
      </p:sp>
      <p:sp>
        <p:nvSpPr>
          <p:cNvPr id="39941" name="object 5">
            <a:extLst>
              <a:ext uri="{FF2B5EF4-FFF2-40B4-BE49-F238E27FC236}">
                <a16:creationId xmlns:a16="http://schemas.microsoft.com/office/drawing/2014/main" id="{E89DB4F5-2345-4C45-96F7-75AAD0B8D540}"/>
              </a:ext>
            </a:extLst>
          </p:cNvPr>
          <p:cNvSpPr>
            <a:spLocks/>
          </p:cNvSpPr>
          <p:nvPr/>
        </p:nvSpPr>
        <p:spPr bwMode="auto">
          <a:xfrm>
            <a:off x="0" y="857250"/>
            <a:ext cx="2994025" cy="2157413"/>
          </a:xfrm>
          <a:custGeom>
            <a:avLst/>
            <a:gdLst>
              <a:gd name="T0" fmla="*/ 1374775 w 2994660"/>
              <a:gd name="T1" fmla="*/ 0 h 2156460"/>
              <a:gd name="T2" fmla="*/ 1374775 w 2994660"/>
              <a:gd name="T3" fmla="*/ 649477 h 2156460"/>
              <a:gd name="T4" fmla="*/ 962993 w 2994660"/>
              <a:gd name="T5" fmla="*/ 650462 h 2156460"/>
              <a:gd name="T6" fmla="*/ 913106 w 2994660"/>
              <a:gd name="T7" fmla="*/ 651811 h 2156460"/>
              <a:gd name="T8" fmla="*/ 858000 w 2994660"/>
              <a:gd name="T9" fmla="*/ 654034 h 2156460"/>
              <a:gd name="T10" fmla="*/ 795718 w 2994660"/>
              <a:gd name="T11" fmla="*/ 657351 h 2156460"/>
              <a:gd name="T12" fmla="*/ 743859 w 2994660"/>
              <a:gd name="T13" fmla="*/ 661418 h 2156460"/>
              <a:gd name="T14" fmla="*/ 692256 w 2994660"/>
              <a:gd name="T15" fmla="*/ 666923 h 2156460"/>
              <a:gd name="T16" fmla="*/ 640927 w 2994660"/>
              <a:gd name="T17" fmla="*/ 673865 h 2156460"/>
              <a:gd name="T18" fmla="*/ 589888 w 2994660"/>
              <a:gd name="T19" fmla="*/ 682246 h 2156460"/>
              <a:gd name="T20" fmla="*/ 539158 w 2994660"/>
              <a:gd name="T21" fmla="*/ 692063 h 2156460"/>
              <a:gd name="T22" fmla="*/ 488753 w 2994660"/>
              <a:gd name="T23" fmla="*/ 703318 h 2156460"/>
              <a:gd name="T24" fmla="*/ 438689 w 2994660"/>
              <a:gd name="T25" fmla="*/ 716010 h 2156460"/>
              <a:gd name="T26" fmla="*/ 388985 w 2994660"/>
              <a:gd name="T27" fmla="*/ 730138 h 2156460"/>
              <a:gd name="T28" fmla="*/ 339658 w 2994660"/>
              <a:gd name="T29" fmla="*/ 745702 h 2156460"/>
              <a:gd name="T30" fmla="*/ 290724 w 2994660"/>
              <a:gd name="T31" fmla="*/ 762702 h 2156460"/>
              <a:gd name="T32" fmla="*/ 242200 w 2994660"/>
              <a:gd name="T33" fmla="*/ 781138 h 2156460"/>
              <a:gd name="T34" fmla="*/ 194104 w 2994660"/>
              <a:gd name="T35" fmla="*/ 801010 h 2156460"/>
              <a:gd name="T36" fmla="*/ 146453 w 2994660"/>
              <a:gd name="T37" fmla="*/ 822316 h 2156460"/>
              <a:gd name="T38" fmla="*/ 99264 w 2994660"/>
              <a:gd name="T39" fmla="*/ 845058 h 2156460"/>
              <a:gd name="T40" fmla="*/ 55576 w 2994660"/>
              <a:gd name="T41" fmla="*/ 868135 h 2156460"/>
              <a:gd name="T42" fmla="*/ 12568 w 2994660"/>
              <a:gd name="T43" fmla="*/ 892335 h 2156460"/>
              <a:gd name="T44" fmla="*/ 0 w 2994660"/>
              <a:gd name="T45" fmla="*/ 899853 h 2156460"/>
              <a:gd name="T46" fmla="*/ 0 w 2994660"/>
              <a:gd name="T47" fmla="*/ 2155976 h 2156460"/>
              <a:gd name="T48" fmla="*/ 10865 w 2994660"/>
              <a:gd name="T49" fmla="*/ 2122908 h 2156460"/>
              <a:gd name="T50" fmla="*/ 30175 w 2994660"/>
              <a:gd name="T51" fmla="*/ 2074256 h 2156460"/>
              <a:gd name="T52" fmla="*/ 52311 w 2994660"/>
              <a:gd name="T53" fmla="*/ 2026665 h 2156460"/>
              <a:gd name="T54" fmla="*/ 73408 w 2994660"/>
              <a:gd name="T55" fmla="*/ 1983890 h 2156460"/>
              <a:gd name="T56" fmla="*/ 96898 w 2994660"/>
              <a:gd name="T57" fmla="*/ 1942314 h 2156460"/>
              <a:gd name="T58" fmla="*/ 122675 w 2994660"/>
              <a:gd name="T59" fmla="*/ 1902023 h 2156460"/>
              <a:gd name="T60" fmla="*/ 150632 w 2994660"/>
              <a:gd name="T61" fmla="*/ 1863101 h 2156460"/>
              <a:gd name="T62" fmla="*/ 180661 w 2994660"/>
              <a:gd name="T63" fmla="*/ 1825634 h 2156460"/>
              <a:gd name="T64" fmla="*/ 212657 w 2994660"/>
              <a:gd name="T65" fmla="*/ 1789707 h 2156460"/>
              <a:gd name="T66" fmla="*/ 246511 w 2994660"/>
              <a:gd name="T67" fmla="*/ 1755406 h 2156460"/>
              <a:gd name="T68" fmla="*/ 282119 w 2994660"/>
              <a:gd name="T69" fmla="*/ 1722816 h 2156460"/>
              <a:gd name="T70" fmla="*/ 319371 w 2994660"/>
              <a:gd name="T71" fmla="*/ 1692022 h 2156460"/>
              <a:gd name="T72" fmla="*/ 358163 w 2994660"/>
              <a:gd name="T73" fmla="*/ 1663110 h 2156460"/>
              <a:gd name="T74" fmla="*/ 398386 w 2994660"/>
              <a:gd name="T75" fmla="*/ 1636164 h 2156460"/>
              <a:gd name="T76" fmla="*/ 439934 w 2994660"/>
              <a:gd name="T77" fmla="*/ 1611271 h 2156460"/>
              <a:gd name="T78" fmla="*/ 482701 w 2994660"/>
              <a:gd name="T79" fmla="*/ 1588515 h 2156460"/>
              <a:gd name="T80" fmla="*/ 527072 w 2994660"/>
              <a:gd name="T81" fmla="*/ 1568710 h 2156460"/>
              <a:gd name="T82" fmla="*/ 572085 w 2994660"/>
              <a:gd name="T83" fmla="*/ 1550564 h 2156460"/>
              <a:gd name="T84" fmla="*/ 617648 w 2994660"/>
              <a:gd name="T85" fmla="*/ 1534261 h 2156460"/>
              <a:gd name="T86" fmla="*/ 663670 w 2994660"/>
              <a:gd name="T87" fmla="*/ 1519983 h 2156460"/>
              <a:gd name="T88" fmla="*/ 710058 w 2994660"/>
              <a:gd name="T89" fmla="*/ 1507914 h 2156460"/>
              <a:gd name="T90" fmla="*/ 756721 w 2994660"/>
              <a:gd name="T91" fmla="*/ 1498236 h 2156460"/>
              <a:gd name="T92" fmla="*/ 803568 w 2994660"/>
              <a:gd name="T93" fmla="*/ 1491134 h 2156460"/>
              <a:gd name="T94" fmla="*/ 850506 w 2994660"/>
              <a:gd name="T95" fmla="*/ 1486789 h 2156460"/>
              <a:gd name="T96" fmla="*/ 889318 w 2994660"/>
              <a:gd name="T97" fmla="*/ 1483765 h 2156460"/>
              <a:gd name="T98" fmla="*/ 2361326 w 2994660"/>
              <a:gd name="T99" fmla="*/ 1483387 h 2156460"/>
              <a:gd name="T100" fmla="*/ 2994660 w 2994660"/>
              <a:gd name="T101" fmla="*/ 1064260 h 2156460"/>
              <a:gd name="T102" fmla="*/ 1374775 w 2994660"/>
              <a:gd name="T103" fmla="*/ 0 h 2156460"/>
              <a:gd name="T104" fmla="*/ 2361326 w 2994660"/>
              <a:gd name="T105" fmla="*/ 1483387 h 2156460"/>
              <a:gd name="T106" fmla="*/ 937520 w 2994660"/>
              <a:gd name="T107" fmla="*/ 1483387 h 2156460"/>
              <a:gd name="T108" fmla="*/ 1047073 w 2994660"/>
              <a:gd name="T109" fmla="*/ 1486033 h 2156460"/>
              <a:gd name="T110" fmla="*/ 1100912 w 2994660"/>
              <a:gd name="T111" fmla="*/ 1486789 h 2156460"/>
              <a:gd name="T112" fmla="*/ 1374775 w 2994660"/>
              <a:gd name="T113" fmla="*/ 1486789 h 2156460"/>
              <a:gd name="T114" fmla="*/ 1374775 w 2994660"/>
              <a:gd name="T115" fmla="*/ 2136266 h 2156460"/>
              <a:gd name="T116" fmla="*/ 2361326 w 2994660"/>
              <a:gd name="T117" fmla="*/ 1483387 h 215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4660" h="2156460">
                <a:moveTo>
                  <a:pt x="1374775" y="0"/>
                </a:moveTo>
                <a:lnTo>
                  <a:pt x="1374775" y="649477"/>
                </a:lnTo>
                <a:lnTo>
                  <a:pt x="962993" y="650462"/>
                </a:lnTo>
                <a:lnTo>
                  <a:pt x="913106" y="651811"/>
                </a:lnTo>
                <a:lnTo>
                  <a:pt x="858000" y="654034"/>
                </a:lnTo>
                <a:lnTo>
                  <a:pt x="795718" y="657351"/>
                </a:lnTo>
                <a:lnTo>
                  <a:pt x="743859" y="661418"/>
                </a:lnTo>
                <a:lnTo>
                  <a:pt x="692256" y="666923"/>
                </a:lnTo>
                <a:lnTo>
                  <a:pt x="640927" y="673865"/>
                </a:lnTo>
                <a:lnTo>
                  <a:pt x="589888" y="682246"/>
                </a:lnTo>
                <a:lnTo>
                  <a:pt x="539158" y="692063"/>
                </a:lnTo>
                <a:lnTo>
                  <a:pt x="488753" y="703318"/>
                </a:lnTo>
                <a:lnTo>
                  <a:pt x="438689" y="716010"/>
                </a:lnTo>
                <a:lnTo>
                  <a:pt x="388985" y="730138"/>
                </a:lnTo>
                <a:lnTo>
                  <a:pt x="339658" y="745702"/>
                </a:lnTo>
                <a:lnTo>
                  <a:pt x="290724" y="762702"/>
                </a:lnTo>
                <a:lnTo>
                  <a:pt x="242200" y="781138"/>
                </a:lnTo>
                <a:lnTo>
                  <a:pt x="194104" y="801010"/>
                </a:lnTo>
                <a:lnTo>
                  <a:pt x="146453" y="822316"/>
                </a:lnTo>
                <a:lnTo>
                  <a:pt x="99264" y="845058"/>
                </a:lnTo>
                <a:lnTo>
                  <a:pt x="55576" y="868135"/>
                </a:lnTo>
                <a:lnTo>
                  <a:pt x="12568" y="892335"/>
                </a:lnTo>
                <a:lnTo>
                  <a:pt x="0" y="899853"/>
                </a:lnTo>
                <a:lnTo>
                  <a:pt x="0" y="2155976"/>
                </a:lnTo>
                <a:lnTo>
                  <a:pt x="10865" y="2122908"/>
                </a:lnTo>
                <a:lnTo>
                  <a:pt x="30175" y="2074256"/>
                </a:lnTo>
                <a:lnTo>
                  <a:pt x="52311" y="2026665"/>
                </a:lnTo>
                <a:lnTo>
                  <a:pt x="73408" y="1983890"/>
                </a:lnTo>
                <a:lnTo>
                  <a:pt x="96898" y="1942314"/>
                </a:lnTo>
                <a:lnTo>
                  <a:pt x="122675" y="1902023"/>
                </a:lnTo>
                <a:lnTo>
                  <a:pt x="150632" y="1863101"/>
                </a:lnTo>
                <a:lnTo>
                  <a:pt x="180661" y="1825634"/>
                </a:lnTo>
                <a:lnTo>
                  <a:pt x="212657" y="1789707"/>
                </a:lnTo>
                <a:lnTo>
                  <a:pt x="246511" y="1755406"/>
                </a:lnTo>
                <a:lnTo>
                  <a:pt x="282119" y="1722816"/>
                </a:lnTo>
                <a:lnTo>
                  <a:pt x="319371" y="1692022"/>
                </a:lnTo>
                <a:lnTo>
                  <a:pt x="358163" y="1663110"/>
                </a:lnTo>
                <a:lnTo>
                  <a:pt x="398386" y="1636164"/>
                </a:lnTo>
                <a:lnTo>
                  <a:pt x="439934" y="1611271"/>
                </a:lnTo>
                <a:lnTo>
                  <a:pt x="482701" y="1588515"/>
                </a:lnTo>
                <a:lnTo>
                  <a:pt x="527072" y="1568710"/>
                </a:lnTo>
                <a:lnTo>
                  <a:pt x="572085" y="1550564"/>
                </a:lnTo>
                <a:lnTo>
                  <a:pt x="617648" y="1534261"/>
                </a:lnTo>
                <a:lnTo>
                  <a:pt x="663670" y="1519983"/>
                </a:lnTo>
                <a:lnTo>
                  <a:pt x="710058" y="1507914"/>
                </a:lnTo>
                <a:lnTo>
                  <a:pt x="756721" y="1498236"/>
                </a:lnTo>
                <a:lnTo>
                  <a:pt x="803568" y="1491134"/>
                </a:lnTo>
                <a:lnTo>
                  <a:pt x="850506" y="1486789"/>
                </a:lnTo>
                <a:lnTo>
                  <a:pt x="889318" y="1483765"/>
                </a:lnTo>
                <a:lnTo>
                  <a:pt x="2361326" y="1483387"/>
                </a:lnTo>
                <a:lnTo>
                  <a:pt x="2994660" y="1064260"/>
                </a:lnTo>
                <a:lnTo>
                  <a:pt x="1374775" y="0"/>
                </a:lnTo>
                <a:close/>
              </a:path>
              <a:path w="2994660" h="2156460">
                <a:moveTo>
                  <a:pt x="2361326" y="1483387"/>
                </a:moveTo>
                <a:lnTo>
                  <a:pt x="937520" y="1483387"/>
                </a:lnTo>
                <a:lnTo>
                  <a:pt x="1047073" y="1486033"/>
                </a:lnTo>
                <a:lnTo>
                  <a:pt x="1100912" y="1486789"/>
                </a:lnTo>
                <a:lnTo>
                  <a:pt x="1374775" y="1486789"/>
                </a:lnTo>
                <a:lnTo>
                  <a:pt x="1374775" y="2136266"/>
                </a:lnTo>
                <a:lnTo>
                  <a:pt x="2361326" y="148338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object 2">
            <a:extLst>
              <a:ext uri="{FF2B5EF4-FFF2-40B4-BE49-F238E27FC236}">
                <a16:creationId xmlns:a16="http://schemas.microsoft.com/office/drawing/2014/main" id="{E00F0D2A-9B7A-4B75-A751-DC4B0A5B7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object 3">
            <a:extLst>
              <a:ext uri="{FF2B5EF4-FFF2-40B4-BE49-F238E27FC236}">
                <a16:creationId xmlns:a16="http://schemas.microsoft.com/office/drawing/2014/main" id="{5BAC9F8B-F327-4133-B7E7-02E40E9FD4FE}"/>
              </a:ext>
            </a:extLst>
          </p:cNvPr>
          <p:cNvSpPr>
            <a:spLocks/>
          </p:cNvSpPr>
          <p:nvPr/>
        </p:nvSpPr>
        <p:spPr bwMode="auto">
          <a:xfrm>
            <a:off x="1049338" y="379413"/>
            <a:ext cx="1152525" cy="1435100"/>
          </a:xfrm>
          <a:custGeom>
            <a:avLst/>
            <a:gdLst>
              <a:gd name="T0" fmla="*/ 670556 w 1152525"/>
              <a:gd name="T1" fmla="*/ 0 h 1435735"/>
              <a:gd name="T2" fmla="*/ 670556 w 1152525"/>
              <a:gd name="T3" fmla="*/ 193166 h 1435735"/>
              <a:gd name="T4" fmla="*/ 568748 w 1152525"/>
              <a:gd name="T5" fmla="*/ 193202 h 1435735"/>
              <a:gd name="T6" fmla="*/ 548144 w 1152525"/>
              <a:gd name="T7" fmla="*/ 193452 h 1435735"/>
              <a:gd name="T8" fmla="*/ 498471 w 1152525"/>
              <a:gd name="T9" fmla="*/ 195452 h 1435735"/>
              <a:gd name="T10" fmla="*/ 444836 w 1152525"/>
              <a:gd name="T11" fmla="*/ 201576 h 1435735"/>
              <a:gd name="T12" fmla="*/ 392283 w 1152525"/>
              <a:gd name="T13" fmla="*/ 212915 h 1435735"/>
              <a:gd name="T14" fmla="*/ 341041 w 1152525"/>
              <a:gd name="T15" fmla="*/ 229492 h 1435735"/>
              <a:gd name="T16" fmla="*/ 291334 w 1152525"/>
              <a:gd name="T17" fmla="*/ 251333 h 1435735"/>
              <a:gd name="T18" fmla="*/ 247677 w 1152525"/>
              <a:gd name="T19" fmla="*/ 276211 h 1435735"/>
              <a:gd name="T20" fmla="*/ 206621 w 1152525"/>
              <a:gd name="T21" fmla="*/ 304882 h 1435735"/>
              <a:gd name="T22" fmla="*/ 168491 w 1152525"/>
              <a:gd name="T23" fmla="*/ 337141 h 1435735"/>
              <a:gd name="T24" fmla="*/ 133615 w 1152525"/>
              <a:gd name="T25" fmla="*/ 372783 h 1435735"/>
              <a:gd name="T26" fmla="*/ 102317 w 1152525"/>
              <a:gd name="T27" fmla="*/ 411604 h 1435735"/>
              <a:gd name="T28" fmla="*/ 74924 w 1152525"/>
              <a:gd name="T29" fmla="*/ 453400 h 1435735"/>
              <a:gd name="T30" fmla="*/ 51762 w 1152525"/>
              <a:gd name="T31" fmla="*/ 497966 h 1435735"/>
              <a:gd name="T32" fmla="*/ 34312 w 1152525"/>
              <a:gd name="T33" fmla="*/ 538517 h 1435735"/>
              <a:gd name="T34" fmla="*/ 20351 w 1152525"/>
              <a:gd name="T35" fmla="*/ 579961 h 1435735"/>
              <a:gd name="T36" fmla="*/ 9881 w 1152525"/>
              <a:gd name="T37" fmla="*/ 622286 h 1435735"/>
              <a:gd name="T38" fmla="*/ 2905 w 1152525"/>
              <a:gd name="T39" fmla="*/ 665479 h 1435735"/>
              <a:gd name="T40" fmla="*/ 581 w 1152525"/>
              <a:gd name="T41" fmla="*/ 708667 h 1435735"/>
              <a:gd name="T42" fmla="*/ 0 w 1152525"/>
              <a:gd name="T43" fmla="*/ 745998 h 1435735"/>
              <a:gd name="T44" fmla="*/ 581 w 1152525"/>
              <a:gd name="T45" fmla="*/ 814324 h 1435735"/>
              <a:gd name="T46" fmla="*/ 581 w 1152525"/>
              <a:gd name="T47" fmla="*/ 1435608 h 1435735"/>
              <a:gd name="T48" fmla="*/ 249551 w 1152525"/>
              <a:gd name="T49" fmla="*/ 1435608 h 1435735"/>
              <a:gd name="T50" fmla="*/ 249587 w 1152525"/>
              <a:gd name="T51" fmla="*/ 778089 h 1435735"/>
              <a:gd name="T52" fmla="*/ 249837 w 1152525"/>
              <a:gd name="T53" fmla="*/ 744569 h 1435735"/>
              <a:gd name="T54" fmla="*/ 251837 w 1152525"/>
              <a:gd name="T55" fmla="*/ 691007 h 1435735"/>
              <a:gd name="T56" fmla="*/ 260267 w 1152525"/>
              <a:gd name="T57" fmla="*/ 645953 h 1435735"/>
              <a:gd name="T58" fmla="*/ 277364 w 1152525"/>
              <a:gd name="T59" fmla="*/ 602614 h 1435735"/>
              <a:gd name="T60" fmla="*/ 300331 w 1152525"/>
              <a:gd name="T61" fmla="*/ 562610 h 1435735"/>
              <a:gd name="T62" fmla="*/ 330038 w 1152525"/>
              <a:gd name="T63" fmla="*/ 526986 h 1435735"/>
              <a:gd name="T64" fmla="*/ 365411 w 1152525"/>
              <a:gd name="T65" fmla="*/ 496601 h 1435735"/>
              <a:gd name="T66" fmla="*/ 405380 w 1152525"/>
              <a:gd name="T67" fmla="*/ 472313 h 1435735"/>
              <a:gd name="T68" fmla="*/ 459197 w 1152525"/>
              <a:gd name="T69" fmla="*/ 451961 h 1435735"/>
              <a:gd name="T70" fmla="*/ 514727 w 1152525"/>
              <a:gd name="T71" fmla="*/ 442087 h 1435735"/>
              <a:gd name="T72" fmla="*/ 529624 w 1152525"/>
              <a:gd name="T73" fmla="*/ 441122 h 1435735"/>
              <a:gd name="T74" fmla="*/ 548462 w 1152525"/>
              <a:gd name="T75" fmla="*/ 441229 h 1435735"/>
              <a:gd name="T76" fmla="*/ 589149 w 1152525"/>
              <a:gd name="T77" fmla="*/ 442087 h 1435735"/>
              <a:gd name="T78" fmla="*/ 670556 w 1152525"/>
              <a:gd name="T79" fmla="*/ 442087 h 1435735"/>
              <a:gd name="T80" fmla="*/ 670556 w 1152525"/>
              <a:gd name="T81" fmla="*/ 635253 h 1435735"/>
              <a:gd name="T82" fmla="*/ 1152140 w 1152525"/>
              <a:gd name="T83" fmla="*/ 316484 h 1435735"/>
              <a:gd name="T84" fmla="*/ 670556 w 1152525"/>
              <a:gd name="T85" fmla="*/ 0 h 1435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525" h="1435735">
                <a:moveTo>
                  <a:pt x="670556" y="0"/>
                </a:moveTo>
                <a:lnTo>
                  <a:pt x="670556" y="193166"/>
                </a:lnTo>
                <a:lnTo>
                  <a:pt x="568748" y="193202"/>
                </a:lnTo>
                <a:lnTo>
                  <a:pt x="548144" y="193452"/>
                </a:lnTo>
                <a:lnTo>
                  <a:pt x="498471" y="195452"/>
                </a:lnTo>
                <a:lnTo>
                  <a:pt x="444836" y="201576"/>
                </a:lnTo>
                <a:lnTo>
                  <a:pt x="392283" y="212915"/>
                </a:lnTo>
                <a:lnTo>
                  <a:pt x="341041" y="229492"/>
                </a:lnTo>
                <a:lnTo>
                  <a:pt x="291334" y="251333"/>
                </a:lnTo>
                <a:lnTo>
                  <a:pt x="247677" y="276211"/>
                </a:lnTo>
                <a:lnTo>
                  <a:pt x="206621" y="304882"/>
                </a:lnTo>
                <a:lnTo>
                  <a:pt x="168491" y="337141"/>
                </a:lnTo>
                <a:lnTo>
                  <a:pt x="133615" y="372783"/>
                </a:lnTo>
                <a:lnTo>
                  <a:pt x="102317" y="411604"/>
                </a:lnTo>
                <a:lnTo>
                  <a:pt x="74924" y="453400"/>
                </a:lnTo>
                <a:lnTo>
                  <a:pt x="51762" y="497966"/>
                </a:lnTo>
                <a:lnTo>
                  <a:pt x="34312" y="538517"/>
                </a:lnTo>
                <a:lnTo>
                  <a:pt x="20351" y="579961"/>
                </a:lnTo>
                <a:lnTo>
                  <a:pt x="9881" y="622286"/>
                </a:lnTo>
                <a:lnTo>
                  <a:pt x="2905" y="665479"/>
                </a:lnTo>
                <a:lnTo>
                  <a:pt x="581" y="708667"/>
                </a:lnTo>
                <a:lnTo>
                  <a:pt x="0" y="745998"/>
                </a:lnTo>
                <a:lnTo>
                  <a:pt x="581" y="814324"/>
                </a:lnTo>
                <a:lnTo>
                  <a:pt x="581" y="1435608"/>
                </a:lnTo>
                <a:lnTo>
                  <a:pt x="249551" y="1435608"/>
                </a:lnTo>
                <a:lnTo>
                  <a:pt x="249587" y="778089"/>
                </a:lnTo>
                <a:lnTo>
                  <a:pt x="249837" y="744569"/>
                </a:lnTo>
                <a:lnTo>
                  <a:pt x="251837" y="691007"/>
                </a:lnTo>
                <a:lnTo>
                  <a:pt x="260267" y="645953"/>
                </a:lnTo>
                <a:lnTo>
                  <a:pt x="277364" y="602614"/>
                </a:lnTo>
                <a:lnTo>
                  <a:pt x="300331" y="562610"/>
                </a:lnTo>
                <a:lnTo>
                  <a:pt x="330038" y="526986"/>
                </a:lnTo>
                <a:lnTo>
                  <a:pt x="365411" y="496601"/>
                </a:lnTo>
                <a:lnTo>
                  <a:pt x="405380" y="472313"/>
                </a:lnTo>
                <a:lnTo>
                  <a:pt x="459197" y="451961"/>
                </a:lnTo>
                <a:lnTo>
                  <a:pt x="514727" y="442087"/>
                </a:lnTo>
                <a:lnTo>
                  <a:pt x="529624" y="441122"/>
                </a:lnTo>
                <a:lnTo>
                  <a:pt x="548462" y="441229"/>
                </a:lnTo>
                <a:lnTo>
                  <a:pt x="589149" y="442087"/>
                </a:lnTo>
                <a:lnTo>
                  <a:pt x="670556" y="442087"/>
                </a:lnTo>
                <a:lnTo>
                  <a:pt x="670556" y="635253"/>
                </a:lnTo>
                <a:lnTo>
                  <a:pt x="1152140" y="316484"/>
                </a:lnTo>
                <a:lnTo>
                  <a:pt x="67055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64" name="object 4">
            <a:extLst>
              <a:ext uri="{FF2B5EF4-FFF2-40B4-BE49-F238E27FC236}">
                <a16:creationId xmlns:a16="http://schemas.microsoft.com/office/drawing/2014/main" id="{42A03FAE-0489-4CB8-9A27-A67833188F52}"/>
              </a:ext>
            </a:extLst>
          </p:cNvPr>
          <p:cNvSpPr>
            <a:spLocks/>
          </p:cNvSpPr>
          <p:nvPr/>
        </p:nvSpPr>
        <p:spPr bwMode="auto">
          <a:xfrm>
            <a:off x="7448550" y="461963"/>
            <a:ext cx="1155700" cy="1431925"/>
          </a:xfrm>
          <a:custGeom>
            <a:avLst/>
            <a:gdLst>
              <a:gd name="T0" fmla="*/ 1154556 w 1155700"/>
              <a:gd name="T1" fmla="*/ 0 h 1432560"/>
              <a:gd name="T2" fmla="*/ 905509 w 1155700"/>
              <a:gd name="T3" fmla="*/ 0 h 1432560"/>
              <a:gd name="T4" fmla="*/ 905474 w 1155700"/>
              <a:gd name="T5" fmla="*/ 657191 h 1432560"/>
              <a:gd name="T6" fmla="*/ 905224 w 1155700"/>
              <a:gd name="T7" fmla="*/ 690673 h 1432560"/>
              <a:gd name="T8" fmla="*/ 903223 w 1155700"/>
              <a:gd name="T9" fmla="*/ 744219 h 1432560"/>
              <a:gd name="T10" fmla="*/ 894730 w 1155700"/>
              <a:gd name="T11" fmla="*/ 789273 h 1432560"/>
              <a:gd name="T12" fmla="*/ 877569 w 1155700"/>
              <a:gd name="T13" fmla="*/ 832612 h 1432560"/>
              <a:gd name="T14" fmla="*/ 854656 w 1155700"/>
              <a:gd name="T15" fmla="*/ 872543 h 1432560"/>
              <a:gd name="T16" fmla="*/ 824944 w 1155700"/>
              <a:gd name="T17" fmla="*/ 908129 h 1432560"/>
              <a:gd name="T18" fmla="*/ 789541 w 1155700"/>
              <a:gd name="T19" fmla="*/ 938500 h 1432560"/>
              <a:gd name="T20" fmla="*/ 749553 w 1155700"/>
              <a:gd name="T21" fmla="*/ 962787 h 1432560"/>
              <a:gd name="T22" fmla="*/ 695737 w 1155700"/>
              <a:gd name="T23" fmla="*/ 983138 h 1432560"/>
              <a:gd name="T24" fmla="*/ 640206 w 1155700"/>
              <a:gd name="T25" fmla="*/ 993013 h 1432560"/>
              <a:gd name="T26" fmla="*/ 625254 w 1155700"/>
              <a:gd name="T27" fmla="*/ 993977 h 1432560"/>
              <a:gd name="T28" fmla="*/ 606409 w 1155700"/>
              <a:gd name="T29" fmla="*/ 993870 h 1432560"/>
              <a:gd name="T30" fmla="*/ 565657 w 1155700"/>
              <a:gd name="T31" fmla="*/ 993013 h 1432560"/>
              <a:gd name="T32" fmla="*/ 484250 w 1155700"/>
              <a:gd name="T33" fmla="*/ 993013 h 1432560"/>
              <a:gd name="T34" fmla="*/ 484250 w 1155700"/>
              <a:gd name="T35" fmla="*/ 799973 h 1432560"/>
              <a:gd name="T36" fmla="*/ 0 w 1155700"/>
              <a:gd name="T37" fmla="*/ 1116329 h 1432560"/>
              <a:gd name="T38" fmla="*/ 484250 w 1155700"/>
              <a:gd name="T39" fmla="*/ 1432560 h 1432560"/>
              <a:gd name="T40" fmla="*/ 484250 w 1155700"/>
              <a:gd name="T41" fmla="*/ 1239519 h 1432560"/>
              <a:gd name="T42" fmla="*/ 586061 w 1155700"/>
              <a:gd name="T43" fmla="*/ 1239484 h 1432560"/>
              <a:gd name="T44" fmla="*/ 629487 w 1155700"/>
              <a:gd name="T45" fmla="*/ 1238555 h 1432560"/>
              <a:gd name="T46" fmla="*/ 710098 w 1155700"/>
              <a:gd name="T47" fmla="*/ 1231110 h 1432560"/>
              <a:gd name="T48" fmla="*/ 762650 w 1155700"/>
              <a:gd name="T49" fmla="*/ 1219771 h 1432560"/>
              <a:gd name="T50" fmla="*/ 813893 w 1155700"/>
              <a:gd name="T51" fmla="*/ 1203194 h 1432560"/>
              <a:gd name="T52" fmla="*/ 863600 w 1155700"/>
              <a:gd name="T53" fmla="*/ 1181353 h 1432560"/>
              <a:gd name="T54" fmla="*/ 907306 w 1155700"/>
              <a:gd name="T55" fmla="*/ 1156482 h 1432560"/>
              <a:gd name="T56" fmla="*/ 948402 w 1155700"/>
              <a:gd name="T57" fmla="*/ 1127829 h 1432560"/>
              <a:gd name="T58" fmla="*/ 986564 w 1155700"/>
              <a:gd name="T59" fmla="*/ 1095595 h 1432560"/>
              <a:gd name="T60" fmla="*/ 1021466 w 1155700"/>
              <a:gd name="T61" fmla="*/ 1059980 h 1432560"/>
              <a:gd name="T62" fmla="*/ 1052785 w 1155700"/>
              <a:gd name="T63" fmla="*/ 1021184 h 1432560"/>
              <a:gd name="T64" fmla="*/ 1080196 w 1155700"/>
              <a:gd name="T65" fmla="*/ 979406 h 1432560"/>
              <a:gd name="T66" fmla="*/ 1103376 w 1155700"/>
              <a:gd name="T67" fmla="*/ 934847 h 1432560"/>
              <a:gd name="T68" fmla="*/ 1120856 w 1155700"/>
              <a:gd name="T69" fmla="*/ 894316 h 1432560"/>
              <a:gd name="T70" fmla="*/ 1134824 w 1155700"/>
              <a:gd name="T71" fmla="*/ 852916 h 1432560"/>
              <a:gd name="T72" fmla="*/ 1145291 w 1155700"/>
              <a:gd name="T73" fmla="*/ 810635 h 1432560"/>
              <a:gd name="T74" fmla="*/ 1152270 w 1155700"/>
              <a:gd name="T75" fmla="*/ 767461 h 1432560"/>
              <a:gd name="T76" fmla="*/ 1154610 w 1155700"/>
              <a:gd name="T77" fmla="*/ 724219 h 1432560"/>
              <a:gd name="T78" fmla="*/ 1155176 w 1155700"/>
              <a:gd name="T79" fmla="*/ 686895 h 1432560"/>
              <a:gd name="T80" fmla="*/ 1154556 w 1155700"/>
              <a:gd name="T81" fmla="*/ 618616 h 1432560"/>
              <a:gd name="T82" fmla="*/ 1154556 w 1155700"/>
              <a:gd name="T83" fmla="*/ 0 h 143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5700" h="1432560">
                <a:moveTo>
                  <a:pt x="1154556" y="0"/>
                </a:moveTo>
                <a:lnTo>
                  <a:pt x="905509" y="0"/>
                </a:lnTo>
                <a:lnTo>
                  <a:pt x="905474" y="657191"/>
                </a:lnTo>
                <a:lnTo>
                  <a:pt x="905224" y="690673"/>
                </a:lnTo>
                <a:lnTo>
                  <a:pt x="903223" y="744219"/>
                </a:lnTo>
                <a:lnTo>
                  <a:pt x="894730" y="789273"/>
                </a:lnTo>
                <a:lnTo>
                  <a:pt x="877569" y="832612"/>
                </a:lnTo>
                <a:lnTo>
                  <a:pt x="854656" y="872543"/>
                </a:lnTo>
                <a:lnTo>
                  <a:pt x="824944" y="908129"/>
                </a:lnTo>
                <a:lnTo>
                  <a:pt x="789541" y="938500"/>
                </a:lnTo>
                <a:lnTo>
                  <a:pt x="749553" y="962787"/>
                </a:lnTo>
                <a:lnTo>
                  <a:pt x="695737" y="983138"/>
                </a:lnTo>
                <a:lnTo>
                  <a:pt x="640206" y="993013"/>
                </a:lnTo>
                <a:lnTo>
                  <a:pt x="625254" y="993977"/>
                </a:lnTo>
                <a:lnTo>
                  <a:pt x="606409" y="993870"/>
                </a:lnTo>
                <a:lnTo>
                  <a:pt x="565657" y="993013"/>
                </a:lnTo>
                <a:lnTo>
                  <a:pt x="484250" y="993013"/>
                </a:lnTo>
                <a:lnTo>
                  <a:pt x="484250" y="799973"/>
                </a:lnTo>
                <a:lnTo>
                  <a:pt x="0" y="1116329"/>
                </a:lnTo>
                <a:lnTo>
                  <a:pt x="484250" y="1432560"/>
                </a:lnTo>
                <a:lnTo>
                  <a:pt x="484250" y="1239519"/>
                </a:lnTo>
                <a:lnTo>
                  <a:pt x="586061" y="1239484"/>
                </a:lnTo>
                <a:lnTo>
                  <a:pt x="629487" y="1238555"/>
                </a:lnTo>
                <a:lnTo>
                  <a:pt x="710098" y="1231110"/>
                </a:lnTo>
                <a:lnTo>
                  <a:pt x="762650" y="1219771"/>
                </a:lnTo>
                <a:lnTo>
                  <a:pt x="813893" y="1203194"/>
                </a:lnTo>
                <a:lnTo>
                  <a:pt x="863600" y="1181353"/>
                </a:lnTo>
                <a:lnTo>
                  <a:pt x="907306" y="1156482"/>
                </a:lnTo>
                <a:lnTo>
                  <a:pt x="948402" y="1127829"/>
                </a:lnTo>
                <a:lnTo>
                  <a:pt x="986564" y="1095595"/>
                </a:lnTo>
                <a:lnTo>
                  <a:pt x="1021466" y="1059980"/>
                </a:lnTo>
                <a:lnTo>
                  <a:pt x="1052785" y="1021184"/>
                </a:lnTo>
                <a:lnTo>
                  <a:pt x="1080196" y="979406"/>
                </a:lnTo>
                <a:lnTo>
                  <a:pt x="1103376" y="934847"/>
                </a:lnTo>
                <a:lnTo>
                  <a:pt x="1120856" y="894316"/>
                </a:lnTo>
                <a:lnTo>
                  <a:pt x="1134824" y="852916"/>
                </a:lnTo>
                <a:lnTo>
                  <a:pt x="1145291" y="810635"/>
                </a:lnTo>
                <a:lnTo>
                  <a:pt x="1152270" y="767461"/>
                </a:lnTo>
                <a:lnTo>
                  <a:pt x="1154610" y="724219"/>
                </a:lnTo>
                <a:lnTo>
                  <a:pt x="1155176" y="686895"/>
                </a:lnTo>
                <a:lnTo>
                  <a:pt x="1154556" y="618616"/>
                </a:lnTo>
                <a:lnTo>
                  <a:pt x="115455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65" name="object 5">
            <a:extLst>
              <a:ext uri="{FF2B5EF4-FFF2-40B4-BE49-F238E27FC236}">
                <a16:creationId xmlns:a16="http://schemas.microsoft.com/office/drawing/2014/main" id="{6221E205-B6FE-4347-9DB3-232B820FA86E}"/>
              </a:ext>
            </a:extLst>
          </p:cNvPr>
          <p:cNvSpPr>
            <a:spLocks/>
          </p:cNvSpPr>
          <p:nvPr/>
        </p:nvSpPr>
        <p:spPr bwMode="auto">
          <a:xfrm>
            <a:off x="3121025" y="536575"/>
            <a:ext cx="1314450" cy="1279525"/>
          </a:xfrm>
          <a:custGeom>
            <a:avLst/>
            <a:gdLst>
              <a:gd name="T0" fmla="*/ 584581 w 1313814"/>
              <a:gd name="T1" fmla="*/ 0 h 1278889"/>
              <a:gd name="T2" fmla="*/ 0 w 1313814"/>
              <a:gd name="T3" fmla="*/ 0 h 1278889"/>
              <a:gd name="T4" fmla="*/ 0 w 1313814"/>
              <a:gd name="T5" fmla="*/ 1278636 h 1278889"/>
              <a:gd name="T6" fmla="*/ 249174 w 1313814"/>
              <a:gd name="T7" fmla="*/ 1278636 h 1278889"/>
              <a:gd name="T8" fmla="*/ 249174 w 1313814"/>
              <a:gd name="T9" fmla="*/ 248792 h 1278889"/>
              <a:gd name="T10" fmla="*/ 649859 w 1313814"/>
              <a:gd name="T11" fmla="*/ 248792 h 1278889"/>
              <a:gd name="T12" fmla="*/ 697023 w 1313814"/>
              <a:gd name="T13" fmla="*/ 256317 h 1278889"/>
              <a:gd name="T14" fmla="*/ 740663 w 1313814"/>
              <a:gd name="T15" fmla="*/ 274319 h 1278889"/>
              <a:gd name="T16" fmla="*/ 781561 w 1313814"/>
              <a:gd name="T17" fmla="*/ 299771 h 1278889"/>
              <a:gd name="T18" fmla="*/ 816102 w 1313814"/>
              <a:gd name="T19" fmla="*/ 333057 h 1278889"/>
              <a:gd name="T20" fmla="*/ 843212 w 1313814"/>
              <a:gd name="T21" fmla="*/ 372439 h 1278889"/>
              <a:gd name="T22" fmla="*/ 861822 w 1313814"/>
              <a:gd name="T23" fmla="*/ 416178 h 1278889"/>
              <a:gd name="T24" fmla="*/ 873506 w 1313814"/>
              <a:gd name="T25" fmla="*/ 462661 h 1278889"/>
              <a:gd name="T26" fmla="*/ 873506 w 1313814"/>
              <a:gd name="T27" fmla="*/ 792734 h 1278889"/>
              <a:gd name="T28" fmla="*/ 680085 w 1313814"/>
              <a:gd name="T29" fmla="*/ 792734 h 1278889"/>
              <a:gd name="T30" fmla="*/ 996950 w 1313814"/>
              <a:gd name="T31" fmla="*/ 1278636 h 1278889"/>
              <a:gd name="T32" fmla="*/ 1313688 w 1313814"/>
              <a:gd name="T33" fmla="*/ 795019 h 1278889"/>
              <a:gd name="T34" fmla="*/ 1120394 w 1313814"/>
              <a:gd name="T35" fmla="*/ 795019 h 1278889"/>
              <a:gd name="T36" fmla="*/ 1120394 w 1313814"/>
              <a:gd name="T37" fmla="*/ 481202 h 1278889"/>
              <a:gd name="T38" fmla="*/ 1117981 w 1313814"/>
              <a:gd name="T39" fmla="*/ 437006 h 1278889"/>
              <a:gd name="T40" fmla="*/ 1110996 w 1313814"/>
              <a:gd name="T41" fmla="*/ 388238 h 1278889"/>
              <a:gd name="T42" fmla="*/ 1107904 w 1313814"/>
              <a:gd name="T43" fmla="*/ 376082 h 1278889"/>
              <a:gd name="T44" fmla="*/ 1102530 w 1313814"/>
              <a:gd name="T45" fmla="*/ 352627 h 1278889"/>
              <a:gd name="T46" fmla="*/ 1082230 w 1313814"/>
              <a:gd name="T47" fmla="*/ 295693 h 1278889"/>
              <a:gd name="T48" fmla="*/ 1060523 w 1313814"/>
              <a:gd name="T49" fmla="*/ 251902 h 1278889"/>
              <a:gd name="T50" fmla="*/ 1034616 w 1313814"/>
              <a:gd name="T51" fmla="*/ 210680 h 1278889"/>
              <a:gd name="T52" fmla="*/ 1004808 w 1313814"/>
              <a:gd name="T53" fmla="*/ 172323 h 1278889"/>
              <a:gd name="T54" fmla="*/ 971398 w 1313814"/>
              <a:gd name="T55" fmla="*/ 137127 h 1278889"/>
              <a:gd name="T56" fmla="*/ 934686 w 1313814"/>
              <a:gd name="T57" fmla="*/ 105388 h 1278889"/>
              <a:gd name="T58" fmla="*/ 894970 w 1313814"/>
              <a:gd name="T59" fmla="*/ 77402 h 1278889"/>
              <a:gd name="T60" fmla="*/ 852551 w 1313814"/>
              <a:gd name="T61" fmla="*/ 53466 h 1278889"/>
              <a:gd name="T62" fmla="*/ 807686 w 1313814"/>
              <a:gd name="T63" fmla="*/ 33379 h 1278889"/>
              <a:gd name="T64" fmla="*/ 761095 w 1313814"/>
              <a:gd name="T65" fmla="*/ 18303 h 1278889"/>
              <a:gd name="T66" fmla="*/ 713622 w 1313814"/>
              <a:gd name="T67" fmla="*/ 8014 h 1278889"/>
              <a:gd name="T68" fmla="*/ 666114 w 1313814"/>
              <a:gd name="T69" fmla="*/ 2286 h 1278889"/>
              <a:gd name="T70" fmla="*/ 602910 w 1313814"/>
              <a:gd name="T71" fmla="*/ 1000 h 1278889"/>
              <a:gd name="T72" fmla="*/ 584581 w 1313814"/>
              <a:gd name="T73" fmla="*/ 0 h 1278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3814" h="1278889">
                <a:moveTo>
                  <a:pt x="584581" y="0"/>
                </a:moveTo>
                <a:lnTo>
                  <a:pt x="0" y="0"/>
                </a:lnTo>
                <a:lnTo>
                  <a:pt x="0" y="1278636"/>
                </a:lnTo>
                <a:lnTo>
                  <a:pt x="249174" y="1278636"/>
                </a:lnTo>
                <a:lnTo>
                  <a:pt x="249174" y="248792"/>
                </a:lnTo>
                <a:lnTo>
                  <a:pt x="649859" y="248792"/>
                </a:lnTo>
                <a:lnTo>
                  <a:pt x="697023" y="256317"/>
                </a:lnTo>
                <a:lnTo>
                  <a:pt x="740663" y="274319"/>
                </a:lnTo>
                <a:lnTo>
                  <a:pt x="781561" y="299771"/>
                </a:lnTo>
                <a:lnTo>
                  <a:pt x="816102" y="333057"/>
                </a:lnTo>
                <a:lnTo>
                  <a:pt x="843212" y="372439"/>
                </a:lnTo>
                <a:lnTo>
                  <a:pt x="861822" y="416178"/>
                </a:lnTo>
                <a:lnTo>
                  <a:pt x="873506" y="462661"/>
                </a:lnTo>
                <a:lnTo>
                  <a:pt x="873506" y="792734"/>
                </a:lnTo>
                <a:lnTo>
                  <a:pt x="680085" y="792734"/>
                </a:lnTo>
                <a:lnTo>
                  <a:pt x="996950" y="1278636"/>
                </a:lnTo>
                <a:lnTo>
                  <a:pt x="1313688" y="795019"/>
                </a:lnTo>
                <a:lnTo>
                  <a:pt x="1120394" y="795019"/>
                </a:lnTo>
                <a:lnTo>
                  <a:pt x="1120394" y="481202"/>
                </a:lnTo>
                <a:lnTo>
                  <a:pt x="1117981" y="437006"/>
                </a:lnTo>
                <a:lnTo>
                  <a:pt x="1110996" y="388238"/>
                </a:lnTo>
                <a:lnTo>
                  <a:pt x="1107904" y="376082"/>
                </a:lnTo>
                <a:lnTo>
                  <a:pt x="1102530" y="352627"/>
                </a:lnTo>
                <a:lnTo>
                  <a:pt x="1082230" y="295693"/>
                </a:lnTo>
                <a:lnTo>
                  <a:pt x="1060523" y="251902"/>
                </a:lnTo>
                <a:lnTo>
                  <a:pt x="1034616" y="210680"/>
                </a:lnTo>
                <a:lnTo>
                  <a:pt x="1004808" y="172323"/>
                </a:lnTo>
                <a:lnTo>
                  <a:pt x="971398" y="137127"/>
                </a:lnTo>
                <a:lnTo>
                  <a:pt x="934686" y="105388"/>
                </a:lnTo>
                <a:lnTo>
                  <a:pt x="894970" y="77402"/>
                </a:lnTo>
                <a:lnTo>
                  <a:pt x="852551" y="53466"/>
                </a:lnTo>
                <a:lnTo>
                  <a:pt x="807686" y="33379"/>
                </a:lnTo>
                <a:lnTo>
                  <a:pt x="761095" y="18303"/>
                </a:lnTo>
                <a:lnTo>
                  <a:pt x="713622" y="8014"/>
                </a:lnTo>
                <a:lnTo>
                  <a:pt x="666114" y="2286"/>
                </a:lnTo>
                <a:lnTo>
                  <a:pt x="602910" y="1000"/>
                </a:lnTo>
                <a:lnTo>
                  <a:pt x="58458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66" name="object 6">
            <a:extLst>
              <a:ext uri="{FF2B5EF4-FFF2-40B4-BE49-F238E27FC236}">
                <a16:creationId xmlns:a16="http://schemas.microsoft.com/office/drawing/2014/main" id="{5DF99139-D822-4C0A-A8C8-368F7DDBD85E}"/>
              </a:ext>
            </a:extLst>
          </p:cNvPr>
          <p:cNvSpPr>
            <a:spLocks/>
          </p:cNvSpPr>
          <p:nvPr/>
        </p:nvSpPr>
        <p:spPr bwMode="auto">
          <a:xfrm>
            <a:off x="5353050" y="523875"/>
            <a:ext cx="1176338" cy="1282700"/>
          </a:xfrm>
          <a:custGeom>
            <a:avLst/>
            <a:gdLst>
              <a:gd name="T0" fmla="*/ 856234 w 1175384"/>
              <a:gd name="T1" fmla="*/ 0 h 1282064"/>
              <a:gd name="T2" fmla="*/ 539750 w 1175384"/>
              <a:gd name="T3" fmla="*/ 483870 h 1282064"/>
              <a:gd name="T4" fmla="*/ 732916 w 1175384"/>
              <a:gd name="T5" fmla="*/ 483870 h 1282064"/>
              <a:gd name="T6" fmla="*/ 732916 w 1175384"/>
              <a:gd name="T7" fmla="*/ 1028192 h 1282064"/>
              <a:gd name="T8" fmla="*/ 735202 w 1175384"/>
              <a:gd name="T9" fmla="*/ 1035177 h 1282064"/>
              <a:gd name="T10" fmla="*/ 730630 w 1175384"/>
              <a:gd name="T11" fmla="*/ 1032764 h 1282064"/>
              <a:gd name="T12" fmla="*/ 0 w 1175384"/>
              <a:gd name="T13" fmla="*/ 1032764 h 1282064"/>
              <a:gd name="T14" fmla="*/ 0 w 1175384"/>
              <a:gd name="T15" fmla="*/ 1281684 h 1282064"/>
              <a:gd name="T16" fmla="*/ 981837 w 1175384"/>
              <a:gd name="T17" fmla="*/ 1281684 h 1282064"/>
              <a:gd name="T18" fmla="*/ 981837 w 1175384"/>
              <a:gd name="T19" fmla="*/ 481457 h 1282064"/>
              <a:gd name="T20" fmla="*/ 1175004 w 1175384"/>
              <a:gd name="T21" fmla="*/ 481457 h 1282064"/>
              <a:gd name="T22" fmla="*/ 856234 w 1175384"/>
              <a:gd name="T23" fmla="*/ 0 h 128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5384" h="1282064">
                <a:moveTo>
                  <a:pt x="856234" y="0"/>
                </a:moveTo>
                <a:lnTo>
                  <a:pt x="539750" y="483870"/>
                </a:lnTo>
                <a:lnTo>
                  <a:pt x="732916" y="483870"/>
                </a:lnTo>
                <a:lnTo>
                  <a:pt x="732916" y="1028192"/>
                </a:lnTo>
                <a:lnTo>
                  <a:pt x="735202" y="1035177"/>
                </a:lnTo>
                <a:lnTo>
                  <a:pt x="730630" y="1032764"/>
                </a:lnTo>
                <a:lnTo>
                  <a:pt x="0" y="1032764"/>
                </a:lnTo>
                <a:lnTo>
                  <a:pt x="0" y="1281684"/>
                </a:lnTo>
                <a:lnTo>
                  <a:pt x="981837" y="1281684"/>
                </a:lnTo>
                <a:lnTo>
                  <a:pt x="981837" y="481457"/>
                </a:lnTo>
                <a:lnTo>
                  <a:pt x="1175004" y="481457"/>
                </a:lnTo>
                <a:lnTo>
                  <a:pt x="85623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67" name="object 7">
            <a:extLst>
              <a:ext uri="{FF2B5EF4-FFF2-40B4-BE49-F238E27FC236}">
                <a16:creationId xmlns:a16="http://schemas.microsoft.com/office/drawing/2014/main" id="{41F4EF42-A4C1-4CC4-8AE4-46D4A8B08147}"/>
              </a:ext>
            </a:extLst>
          </p:cNvPr>
          <p:cNvSpPr>
            <a:spLocks/>
          </p:cNvSpPr>
          <p:nvPr/>
        </p:nvSpPr>
        <p:spPr bwMode="auto">
          <a:xfrm>
            <a:off x="587375" y="2112963"/>
            <a:ext cx="2400300" cy="1216025"/>
          </a:xfrm>
          <a:custGeom>
            <a:avLst/>
            <a:gdLst>
              <a:gd name="T0" fmla="*/ 693801 w 2400300"/>
              <a:gd name="T1" fmla="*/ 9858 h 1216660"/>
              <a:gd name="T2" fmla="*/ 541875 w 2400300"/>
              <a:gd name="T3" fmla="*/ 59071 h 1216660"/>
              <a:gd name="T4" fmla="*/ 407428 w 2400300"/>
              <a:gd name="T5" fmla="*/ 144859 h 1216660"/>
              <a:gd name="T6" fmla="*/ 342271 w 2400300"/>
              <a:gd name="T7" fmla="*/ 207748 h 1216660"/>
              <a:gd name="T8" fmla="*/ 323608 w 2400300"/>
              <a:gd name="T9" fmla="*/ 230965 h 1216660"/>
              <a:gd name="T10" fmla="*/ 253771 w 2400300"/>
              <a:gd name="T11" fmla="*/ 345011 h 1216660"/>
              <a:gd name="T12" fmla="*/ 201455 w 2400300"/>
              <a:gd name="T13" fmla="*/ 502557 h 1216660"/>
              <a:gd name="T14" fmla="*/ 193522 w 2400300"/>
              <a:gd name="T15" fmla="*/ 595884 h 1216660"/>
              <a:gd name="T16" fmla="*/ 316623 w 2400300"/>
              <a:gd name="T17" fmla="*/ 1110821 h 1216660"/>
              <a:gd name="T18" fmla="*/ 442706 w 2400300"/>
              <a:gd name="T19" fmla="*/ 612503 h 1216660"/>
              <a:gd name="T20" fmla="*/ 445440 w 2400300"/>
              <a:gd name="T21" fmla="*/ 567289 h 1216660"/>
              <a:gd name="T22" fmla="*/ 451662 w 2400300"/>
              <a:gd name="T23" fmla="*/ 533606 h 1216660"/>
              <a:gd name="T24" fmla="*/ 470315 w 2400300"/>
              <a:gd name="T25" fmla="*/ 470741 h 1216660"/>
              <a:gd name="T26" fmla="*/ 489196 w 2400300"/>
              <a:gd name="T27" fmla="*/ 430038 h 1216660"/>
              <a:gd name="T28" fmla="*/ 502881 w 2400300"/>
              <a:gd name="T29" fmla="*/ 403304 h 1216660"/>
              <a:gd name="T30" fmla="*/ 521500 w 2400300"/>
              <a:gd name="T31" fmla="*/ 379936 h 1216660"/>
              <a:gd name="T32" fmla="*/ 572719 w 2400300"/>
              <a:gd name="T33" fmla="*/ 328755 h 1216660"/>
              <a:gd name="T34" fmla="*/ 696486 w 2400300"/>
              <a:gd name="T35" fmla="*/ 259050 h 1216660"/>
              <a:gd name="T36" fmla="*/ 837850 w 2400300"/>
              <a:gd name="T37" fmla="*/ 242380 h 1216660"/>
              <a:gd name="T38" fmla="*/ 975268 w 2400300"/>
              <a:gd name="T39" fmla="*/ 282297 h 1216660"/>
              <a:gd name="T40" fmla="*/ 1087247 w 2400300"/>
              <a:gd name="T41" fmla="*/ 370665 h 1216660"/>
              <a:gd name="T42" fmla="*/ 1155666 w 2400300"/>
              <a:gd name="T43" fmla="*/ 494395 h 1216660"/>
              <a:gd name="T44" fmla="*/ 1175766 w 2400300"/>
              <a:gd name="T45" fmla="*/ 654637 h 1216660"/>
              <a:gd name="T46" fmla="*/ 1197947 w 2400300"/>
              <a:gd name="T47" fmla="*/ 773117 h 1216660"/>
              <a:gd name="T48" fmla="*/ 1255079 w 2400300"/>
              <a:gd name="T49" fmla="*/ 907146 h 1216660"/>
              <a:gd name="T50" fmla="*/ 1352880 w 2400300"/>
              <a:gd name="T51" fmla="*/ 1034707 h 1216660"/>
              <a:gd name="T52" fmla="*/ 1479375 w 2400300"/>
              <a:gd name="T53" fmla="*/ 1132143 h 1216660"/>
              <a:gd name="T54" fmla="*/ 1626627 w 2400300"/>
              <a:gd name="T55" fmla="*/ 1194453 h 1216660"/>
              <a:gd name="T56" fmla="*/ 1784462 w 2400300"/>
              <a:gd name="T57" fmla="*/ 1216062 h 1216660"/>
              <a:gd name="T58" fmla="*/ 1943451 w 2400300"/>
              <a:gd name="T59" fmla="*/ 1195456 h 1216660"/>
              <a:gd name="T60" fmla="*/ 2091779 w 2400300"/>
              <a:gd name="T61" fmla="*/ 1133898 h 1216660"/>
              <a:gd name="T62" fmla="*/ 2219292 w 2400300"/>
              <a:gd name="T63" fmla="*/ 1036113 h 1216660"/>
              <a:gd name="T64" fmla="*/ 2316813 w 2400300"/>
              <a:gd name="T65" fmla="*/ 909663 h 1216660"/>
              <a:gd name="T66" fmla="*/ 2379229 w 2400300"/>
              <a:gd name="T67" fmla="*/ 762449 h 1216660"/>
              <a:gd name="T68" fmla="*/ 2395378 w 2400300"/>
              <a:gd name="T69" fmla="*/ 683720 h 1216660"/>
              <a:gd name="T70" fmla="*/ 2400300 w 2400300"/>
              <a:gd name="T71" fmla="*/ 603456 h 1216660"/>
              <a:gd name="T72" fmla="*/ 2140426 w 2400300"/>
              <a:gd name="T73" fmla="*/ 656987 h 1216660"/>
              <a:gd name="T74" fmla="*/ 2085812 w 2400300"/>
              <a:gd name="T75" fmla="*/ 804823 h 1216660"/>
              <a:gd name="T76" fmla="*/ 1987343 w 2400300"/>
              <a:gd name="T77" fmla="*/ 907161 h 1216660"/>
              <a:gd name="T78" fmla="*/ 1859198 w 2400300"/>
              <a:gd name="T79" fmla="*/ 963888 h 1216660"/>
              <a:gd name="T80" fmla="*/ 1715770 w 2400300"/>
              <a:gd name="T81" fmla="*/ 966549 h 1216660"/>
              <a:gd name="T82" fmla="*/ 1584199 w 2400300"/>
              <a:gd name="T83" fmla="*/ 915132 h 1216660"/>
              <a:gd name="T84" fmla="*/ 1481836 w 2400300"/>
              <a:gd name="T85" fmla="*/ 816689 h 1216660"/>
              <a:gd name="T86" fmla="*/ 1425686 w 2400300"/>
              <a:gd name="T87" fmla="*/ 688118 h 1216660"/>
              <a:gd name="T88" fmla="*/ 1412605 w 2400300"/>
              <a:gd name="T89" fmla="*/ 540576 h 1216660"/>
              <a:gd name="T90" fmla="*/ 1377917 w 2400300"/>
              <a:gd name="T91" fmla="*/ 398361 h 1216660"/>
              <a:gd name="T92" fmla="*/ 1303315 w 2400300"/>
              <a:gd name="T93" fmla="*/ 256957 h 1216660"/>
              <a:gd name="T94" fmla="*/ 1195276 w 2400300"/>
              <a:gd name="T95" fmla="*/ 139831 h 1216660"/>
              <a:gd name="T96" fmla="*/ 1060461 w 2400300"/>
              <a:gd name="T97" fmla="*/ 55260 h 1216660"/>
              <a:gd name="T98" fmla="*/ 907640 w 2400300"/>
              <a:gd name="T99" fmla="*/ 8203 h 121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0300" h="1216660">
                <a:moveTo>
                  <a:pt x="801228" y="0"/>
                </a:moveTo>
                <a:lnTo>
                  <a:pt x="747477" y="2736"/>
                </a:lnTo>
                <a:lnTo>
                  <a:pt x="693801" y="9858"/>
                </a:lnTo>
                <a:lnTo>
                  <a:pt x="641862" y="21658"/>
                </a:lnTo>
                <a:lnTo>
                  <a:pt x="591091" y="38170"/>
                </a:lnTo>
                <a:lnTo>
                  <a:pt x="541875" y="59071"/>
                </a:lnTo>
                <a:lnTo>
                  <a:pt x="494601" y="84036"/>
                </a:lnTo>
                <a:lnTo>
                  <a:pt x="449657" y="112740"/>
                </a:lnTo>
                <a:lnTo>
                  <a:pt x="407428" y="144859"/>
                </a:lnTo>
                <a:lnTo>
                  <a:pt x="377450" y="171942"/>
                </a:lnTo>
                <a:lnTo>
                  <a:pt x="349224" y="200739"/>
                </a:lnTo>
                <a:lnTo>
                  <a:pt x="342271" y="207748"/>
                </a:lnTo>
                <a:lnTo>
                  <a:pt x="335540" y="214995"/>
                </a:lnTo>
                <a:lnTo>
                  <a:pt x="329247" y="222671"/>
                </a:lnTo>
                <a:lnTo>
                  <a:pt x="323608" y="230965"/>
                </a:lnTo>
                <a:lnTo>
                  <a:pt x="299161" y="263890"/>
                </a:lnTo>
                <a:lnTo>
                  <a:pt x="269479" y="311579"/>
                </a:lnTo>
                <a:lnTo>
                  <a:pt x="253771" y="345011"/>
                </a:lnTo>
                <a:lnTo>
                  <a:pt x="237948" y="379002"/>
                </a:lnTo>
                <a:lnTo>
                  <a:pt x="214155" y="449507"/>
                </a:lnTo>
                <a:lnTo>
                  <a:pt x="201455" y="502557"/>
                </a:lnTo>
                <a:lnTo>
                  <a:pt x="195567" y="559260"/>
                </a:lnTo>
                <a:lnTo>
                  <a:pt x="194216" y="577352"/>
                </a:lnTo>
                <a:lnTo>
                  <a:pt x="193522" y="595884"/>
                </a:lnTo>
                <a:lnTo>
                  <a:pt x="193230" y="628983"/>
                </a:lnTo>
                <a:lnTo>
                  <a:pt x="0" y="628983"/>
                </a:lnTo>
                <a:lnTo>
                  <a:pt x="316623" y="1110821"/>
                </a:lnTo>
                <a:lnTo>
                  <a:pt x="633247" y="626697"/>
                </a:lnTo>
                <a:lnTo>
                  <a:pt x="442341" y="626697"/>
                </a:lnTo>
                <a:lnTo>
                  <a:pt x="442706" y="612503"/>
                </a:lnTo>
                <a:lnTo>
                  <a:pt x="444312" y="589354"/>
                </a:lnTo>
                <a:lnTo>
                  <a:pt x="444677" y="577802"/>
                </a:lnTo>
                <a:lnTo>
                  <a:pt x="445440" y="567289"/>
                </a:lnTo>
                <a:lnTo>
                  <a:pt x="447294" y="556562"/>
                </a:lnTo>
                <a:lnTo>
                  <a:pt x="449585" y="545406"/>
                </a:lnTo>
                <a:lnTo>
                  <a:pt x="451662" y="533606"/>
                </a:lnTo>
                <a:lnTo>
                  <a:pt x="457008" y="512651"/>
                </a:lnTo>
                <a:lnTo>
                  <a:pt x="463007" y="491696"/>
                </a:lnTo>
                <a:lnTo>
                  <a:pt x="470315" y="470741"/>
                </a:lnTo>
                <a:lnTo>
                  <a:pt x="479590" y="449786"/>
                </a:lnTo>
                <a:lnTo>
                  <a:pt x="483848" y="439686"/>
                </a:lnTo>
                <a:lnTo>
                  <a:pt x="489196" y="430038"/>
                </a:lnTo>
                <a:lnTo>
                  <a:pt x="494979" y="420390"/>
                </a:lnTo>
                <a:lnTo>
                  <a:pt x="500545" y="410289"/>
                </a:lnTo>
                <a:lnTo>
                  <a:pt x="502881" y="403304"/>
                </a:lnTo>
                <a:lnTo>
                  <a:pt x="507530" y="398605"/>
                </a:lnTo>
                <a:lnTo>
                  <a:pt x="512191" y="391620"/>
                </a:lnTo>
                <a:lnTo>
                  <a:pt x="521500" y="379936"/>
                </a:lnTo>
                <a:lnTo>
                  <a:pt x="526160" y="372951"/>
                </a:lnTo>
                <a:lnTo>
                  <a:pt x="537794" y="361394"/>
                </a:lnTo>
                <a:lnTo>
                  <a:pt x="572719" y="328755"/>
                </a:lnTo>
                <a:lnTo>
                  <a:pt x="611063" y="299980"/>
                </a:lnTo>
                <a:lnTo>
                  <a:pt x="652464" y="276670"/>
                </a:lnTo>
                <a:lnTo>
                  <a:pt x="696486" y="259050"/>
                </a:lnTo>
                <a:lnTo>
                  <a:pt x="742696" y="247348"/>
                </a:lnTo>
                <a:lnTo>
                  <a:pt x="790166" y="241691"/>
                </a:lnTo>
                <a:lnTo>
                  <a:pt x="837850" y="242380"/>
                </a:lnTo>
                <a:lnTo>
                  <a:pt x="885106" y="249617"/>
                </a:lnTo>
                <a:lnTo>
                  <a:pt x="931291" y="263604"/>
                </a:lnTo>
                <a:lnTo>
                  <a:pt x="975268" y="282297"/>
                </a:lnTo>
                <a:lnTo>
                  <a:pt x="1016222" y="306657"/>
                </a:lnTo>
                <a:lnTo>
                  <a:pt x="1053699" y="336256"/>
                </a:lnTo>
                <a:lnTo>
                  <a:pt x="1087247" y="370665"/>
                </a:lnTo>
                <a:lnTo>
                  <a:pt x="1115022" y="409004"/>
                </a:lnTo>
                <a:lnTo>
                  <a:pt x="1138189" y="450390"/>
                </a:lnTo>
                <a:lnTo>
                  <a:pt x="1155666" y="494395"/>
                </a:lnTo>
                <a:lnTo>
                  <a:pt x="1166367" y="540591"/>
                </a:lnTo>
                <a:lnTo>
                  <a:pt x="1171067" y="587073"/>
                </a:lnTo>
                <a:lnTo>
                  <a:pt x="1175766" y="654637"/>
                </a:lnTo>
                <a:lnTo>
                  <a:pt x="1180524" y="694686"/>
                </a:lnTo>
                <a:lnTo>
                  <a:pt x="1187926" y="734330"/>
                </a:lnTo>
                <a:lnTo>
                  <a:pt x="1197947" y="773117"/>
                </a:lnTo>
                <a:lnTo>
                  <a:pt x="1210564" y="810593"/>
                </a:lnTo>
                <a:lnTo>
                  <a:pt x="1230490" y="859805"/>
                </a:lnTo>
                <a:lnTo>
                  <a:pt x="1255079" y="907146"/>
                </a:lnTo>
                <a:lnTo>
                  <a:pt x="1283938" y="952294"/>
                </a:lnTo>
                <a:lnTo>
                  <a:pt x="1316670" y="994922"/>
                </a:lnTo>
                <a:lnTo>
                  <a:pt x="1352880" y="1034707"/>
                </a:lnTo>
                <a:lnTo>
                  <a:pt x="1392173" y="1071324"/>
                </a:lnTo>
                <a:lnTo>
                  <a:pt x="1434422" y="1103443"/>
                </a:lnTo>
                <a:lnTo>
                  <a:pt x="1479375" y="1132143"/>
                </a:lnTo>
                <a:lnTo>
                  <a:pt x="1526651" y="1157097"/>
                </a:lnTo>
                <a:lnTo>
                  <a:pt x="1575863" y="1177976"/>
                </a:lnTo>
                <a:lnTo>
                  <a:pt x="1626627" y="1194453"/>
                </a:lnTo>
                <a:lnTo>
                  <a:pt x="1678559" y="1206198"/>
                </a:lnTo>
                <a:lnTo>
                  <a:pt x="1731283" y="1213363"/>
                </a:lnTo>
                <a:lnTo>
                  <a:pt x="1784462" y="1216062"/>
                </a:lnTo>
                <a:lnTo>
                  <a:pt x="1837769" y="1214104"/>
                </a:lnTo>
                <a:lnTo>
                  <a:pt x="1890874" y="1207299"/>
                </a:lnTo>
                <a:lnTo>
                  <a:pt x="1943451" y="1195456"/>
                </a:lnTo>
                <a:lnTo>
                  <a:pt x="1995170" y="1178385"/>
                </a:lnTo>
                <a:lnTo>
                  <a:pt x="2044425" y="1158468"/>
                </a:lnTo>
                <a:lnTo>
                  <a:pt x="2091779" y="1133898"/>
                </a:lnTo>
                <a:lnTo>
                  <a:pt x="2136917" y="1105059"/>
                </a:lnTo>
                <a:lnTo>
                  <a:pt x="2179526" y="1072336"/>
                </a:lnTo>
                <a:lnTo>
                  <a:pt x="2219292" y="1036113"/>
                </a:lnTo>
                <a:lnTo>
                  <a:pt x="2255901" y="996775"/>
                </a:lnTo>
                <a:lnTo>
                  <a:pt x="2288073" y="954581"/>
                </a:lnTo>
                <a:lnTo>
                  <a:pt x="2316813" y="909663"/>
                </a:lnTo>
                <a:lnTo>
                  <a:pt x="2341800" y="862409"/>
                </a:lnTo>
                <a:lnTo>
                  <a:pt x="2362712" y="813209"/>
                </a:lnTo>
                <a:lnTo>
                  <a:pt x="2379229" y="762449"/>
                </a:lnTo>
                <a:lnTo>
                  <a:pt x="2391029" y="710517"/>
                </a:lnTo>
                <a:lnTo>
                  <a:pt x="2393084" y="696893"/>
                </a:lnTo>
                <a:lnTo>
                  <a:pt x="2395378" y="683720"/>
                </a:lnTo>
                <a:lnTo>
                  <a:pt x="2397244" y="670548"/>
                </a:lnTo>
                <a:lnTo>
                  <a:pt x="2398014" y="656923"/>
                </a:lnTo>
                <a:lnTo>
                  <a:pt x="2400300" y="603456"/>
                </a:lnTo>
                <a:lnTo>
                  <a:pt x="2144267" y="603456"/>
                </a:lnTo>
                <a:lnTo>
                  <a:pt x="2141462" y="649053"/>
                </a:lnTo>
                <a:lnTo>
                  <a:pt x="2140426" y="656987"/>
                </a:lnTo>
                <a:lnTo>
                  <a:pt x="2126507" y="719447"/>
                </a:lnTo>
                <a:lnTo>
                  <a:pt x="2108993" y="763445"/>
                </a:lnTo>
                <a:lnTo>
                  <a:pt x="2085812" y="804823"/>
                </a:lnTo>
                <a:lnTo>
                  <a:pt x="2058035" y="843105"/>
                </a:lnTo>
                <a:lnTo>
                  <a:pt x="2024540" y="877532"/>
                </a:lnTo>
                <a:lnTo>
                  <a:pt x="1987343" y="907161"/>
                </a:lnTo>
                <a:lnTo>
                  <a:pt x="1947074" y="931527"/>
                </a:lnTo>
                <a:lnTo>
                  <a:pt x="1904364" y="950166"/>
                </a:lnTo>
                <a:lnTo>
                  <a:pt x="1859198" y="963888"/>
                </a:lnTo>
                <a:lnTo>
                  <a:pt x="1811829" y="970598"/>
                </a:lnTo>
                <a:lnTo>
                  <a:pt x="1763579" y="971187"/>
                </a:lnTo>
                <a:lnTo>
                  <a:pt x="1715770" y="966549"/>
                </a:lnTo>
                <a:lnTo>
                  <a:pt x="1669627" y="955776"/>
                </a:lnTo>
                <a:lnTo>
                  <a:pt x="1625615" y="938276"/>
                </a:lnTo>
                <a:lnTo>
                  <a:pt x="1584199" y="915132"/>
                </a:lnTo>
                <a:lnTo>
                  <a:pt x="1545843" y="887428"/>
                </a:lnTo>
                <a:lnTo>
                  <a:pt x="1511434" y="853916"/>
                </a:lnTo>
                <a:lnTo>
                  <a:pt x="1481836" y="816689"/>
                </a:lnTo>
                <a:lnTo>
                  <a:pt x="1457475" y="776415"/>
                </a:lnTo>
                <a:lnTo>
                  <a:pt x="1438783" y="733758"/>
                </a:lnTo>
                <a:lnTo>
                  <a:pt x="1425686" y="688118"/>
                </a:lnTo>
                <a:lnTo>
                  <a:pt x="1417828" y="640667"/>
                </a:lnTo>
                <a:lnTo>
                  <a:pt x="1414734" y="560564"/>
                </a:lnTo>
                <a:lnTo>
                  <a:pt x="1412605" y="540576"/>
                </a:lnTo>
                <a:lnTo>
                  <a:pt x="1406143" y="500967"/>
                </a:lnTo>
                <a:lnTo>
                  <a:pt x="1394397" y="449089"/>
                </a:lnTo>
                <a:lnTo>
                  <a:pt x="1377917" y="398361"/>
                </a:lnTo>
                <a:lnTo>
                  <a:pt x="1357026" y="349171"/>
                </a:lnTo>
                <a:lnTo>
                  <a:pt x="1332051" y="301907"/>
                </a:lnTo>
                <a:lnTo>
                  <a:pt x="1303315" y="256957"/>
                </a:lnTo>
                <a:lnTo>
                  <a:pt x="1271142" y="214709"/>
                </a:lnTo>
                <a:lnTo>
                  <a:pt x="1234693" y="175595"/>
                </a:lnTo>
                <a:lnTo>
                  <a:pt x="1195276" y="139831"/>
                </a:lnTo>
                <a:lnTo>
                  <a:pt x="1153017" y="107680"/>
                </a:lnTo>
                <a:lnTo>
                  <a:pt x="1108037" y="79403"/>
                </a:lnTo>
                <a:lnTo>
                  <a:pt x="1060461" y="55260"/>
                </a:lnTo>
                <a:lnTo>
                  <a:pt x="1010412" y="35512"/>
                </a:lnTo>
                <a:lnTo>
                  <a:pt x="959645" y="19404"/>
                </a:lnTo>
                <a:lnTo>
                  <a:pt x="907640" y="8203"/>
                </a:lnTo>
                <a:lnTo>
                  <a:pt x="854725" y="1778"/>
                </a:lnTo>
                <a:lnTo>
                  <a:pt x="80122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68" name="object 8">
            <a:extLst>
              <a:ext uri="{FF2B5EF4-FFF2-40B4-BE49-F238E27FC236}">
                <a16:creationId xmlns:a16="http://schemas.microsoft.com/office/drawing/2014/main" id="{7216B193-7CA4-4E4A-9A42-9543840B5C22}"/>
              </a:ext>
            </a:extLst>
          </p:cNvPr>
          <p:cNvSpPr>
            <a:spLocks/>
          </p:cNvSpPr>
          <p:nvPr/>
        </p:nvSpPr>
        <p:spPr bwMode="auto">
          <a:xfrm>
            <a:off x="4292600" y="2082800"/>
            <a:ext cx="1863725" cy="1336675"/>
          </a:xfrm>
          <a:custGeom>
            <a:avLst/>
            <a:gdLst>
              <a:gd name="T0" fmla="*/ 0 w 1862454"/>
              <a:gd name="T1" fmla="*/ 483869 h 1336675"/>
              <a:gd name="T2" fmla="*/ 193468 w 1862454"/>
              <a:gd name="T3" fmla="*/ 514730 h 1336675"/>
              <a:gd name="T4" fmla="*/ 195579 w 1862454"/>
              <a:gd name="T5" fmla="*/ 549020 h 1336675"/>
              <a:gd name="T6" fmla="*/ 197310 w 1862454"/>
              <a:gd name="T7" fmla="*/ 583898 h 1336675"/>
              <a:gd name="T8" fmla="*/ 205656 w 1862454"/>
              <a:gd name="T9" fmla="*/ 636266 h 1336675"/>
              <a:gd name="T10" fmla="*/ 232790 w 1862454"/>
              <a:gd name="T11" fmla="*/ 753744 h 1336675"/>
              <a:gd name="T12" fmla="*/ 288670 w 1862454"/>
              <a:gd name="T13" fmla="*/ 888618 h 1336675"/>
              <a:gd name="T14" fmla="*/ 300593 w 1862454"/>
              <a:gd name="T15" fmla="*/ 911685 h 1336675"/>
              <a:gd name="T16" fmla="*/ 314325 w 1862454"/>
              <a:gd name="T17" fmla="*/ 932941 h 1336675"/>
              <a:gd name="T18" fmla="*/ 372744 w 1862454"/>
              <a:gd name="T19" fmla="*/ 1017825 h 1336675"/>
              <a:gd name="T20" fmla="*/ 439927 w 1862454"/>
              <a:gd name="T21" fmla="*/ 1095755 h 1336675"/>
              <a:gd name="T22" fmla="*/ 516763 w 1862454"/>
              <a:gd name="T23" fmla="*/ 1163192 h 1336675"/>
              <a:gd name="T24" fmla="*/ 602868 w 1862454"/>
              <a:gd name="T25" fmla="*/ 1221358 h 1336675"/>
              <a:gd name="T26" fmla="*/ 689380 w 1862454"/>
              <a:gd name="T27" fmla="*/ 1266013 h 1336675"/>
              <a:gd name="T28" fmla="*/ 780441 w 1862454"/>
              <a:gd name="T29" fmla="*/ 1299811 h 1336675"/>
              <a:gd name="T30" fmla="*/ 874798 w 1862454"/>
              <a:gd name="T31" fmla="*/ 1322703 h 1336675"/>
              <a:gd name="T32" fmla="*/ 971200 w 1862454"/>
              <a:gd name="T33" fmla="*/ 1334644 h 1336675"/>
              <a:gd name="T34" fmla="*/ 1068395 w 1862454"/>
              <a:gd name="T35" fmla="*/ 1335586 h 1336675"/>
              <a:gd name="T36" fmla="*/ 1165131 w 1862454"/>
              <a:gd name="T37" fmla="*/ 1325482 h 1336675"/>
              <a:gd name="T38" fmla="*/ 1260155 w 1862454"/>
              <a:gd name="T39" fmla="*/ 1304284 h 1336675"/>
              <a:gd name="T40" fmla="*/ 1352217 w 1862454"/>
              <a:gd name="T41" fmla="*/ 1271946 h 1336675"/>
              <a:gd name="T42" fmla="*/ 1442214 w 1862454"/>
              <a:gd name="T43" fmla="*/ 1227413 h 1336675"/>
              <a:gd name="T44" fmla="*/ 1528164 w 1862454"/>
              <a:gd name="T45" fmla="*/ 1170550 h 1336675"/>
              <a:gd name="T46" fmla="*/ 1606707 w 1862454"/>
              <a:gd name="T47" fmla="*/ 1103430 h 1336675"/>
              <a:gd name="T48" fmla="*/ 1676940 w 1862454"/>
              <a:gd name="T49" fmla="*/ 1027374 h 1336675"/>
              <a:gd name="T50" fmla="*/ 1737703 w 1862454"/>
              <a:gd name="T51" fmla="*/ 943590 h 1336675"/>
              <a:gd name="T52" fmla="*/ 1786614 w 1862454"/>
              <a:gd name="T53" fmla="*/ 852805 h 1336675"/>
              <a:gd name="T54" fmla="*/ 1823285 w 1862454"/>
              <a:gd name="T55" fmla="*/ 756453 h 1336675"/>
              <a:gd name="T56" fmla="*/ 1847717 w 1862454"/>
              <a:gd name="T57" fmla="*/ 656095 h 1336675"/>
              <a:gd name="T58" fmla="*/ 1859740 w 1862454"/>
              <a:gd name="T59" fmla="*/ 554815 h 1336675"/>
              <a:gd name="T60" fmla="*/ 1613280 w 1862454"/>
              <a:gd name="T61" fmla="*/ 504825 h 1336675"/>
              <a:gd name="T62" fmla="*/ 1609941 w 1862454"/>
              <a:gd name="T63" fmla="*/ 557170 h 1336675"/>
              <a:gd name="T64" fmla="*/ 1600814 w 1862454"/>
              <a:gd name="T65" fmla="*/ 622109 h 1336675"/>
              <a:gd name="T66" fmla="*/ 1573926 w 1862454"/>
              <a:gd name="T67" fmla="*/ 714502 h 1336675"/>
              <a:gd name="T68" fmla="*/ 1532349 w 1862454"/>
              <a:gd name="T69" fmla="*/ 801475 h 1336675"/>
              <a:gd name="T70" fmla="*/ 1476746 w 1862454"/>
              <a:gd name="T71" fmla="*/ 880490 h 1336675"/>
              <a:gd name="T72" fmla="*/ 1408985 w 1862454"/>
              <a:gd name="T73" fmla="*/ 949182 h 1336675"/>
              <a:gd name="T74" fmla="*/ 1330345 w 1862454"/>
              <a:gd name="T75" fmla="*/ 1005470 h 1336675"/>
              <a:gd name="T76" fmla="*/ 1219834 w 1862454"/>
              <a:gd name="T77" fmla="*/ 1056131 h 1336675"/>
              <a:gd name="T78" fmla="*/ 1149984 w 1862454"/>
              <a:gd name="T79" fmla="*/ 1077087 h 1336675"/>
              <a:gd name="T80" fmla="*/ 1059987 w 1862454"/>
              <a:gd name="T81" fmla="*/ 1087163 h 1336675"/>
              <a:gd name="T82" fmla="*/ 1023502 w 1862454"/>
              <a:gd name="T83" fmla="*/ 1089378 h 1336675"/>
              <a:gd name="T84" fmla="*/ 957063 w 1862454"/>
              <a:gd name="T85" fmla="*/ 1084663 h 1336675"/>
              <a:gd name="T86" fmla="*/ 862218 w 1862454"/>
              <a:gd name="T87" fmla="*/ 1065498 h 1336675"/>
              <a:gd name="T88" fmla="*/ 772835 w 1862454"/>
              <a:gd name="T89" fmla="*/ 1030839 h 1336675"/>
              <a:gd name="T90" fmla="*/ 672718 w 1862454"/>
              <a:gd name="T91" fmla="*/ 967739 h 1336675"/>
              <a:gd name="T92" fmla="*/ 569166 w 1862454"/>
              <a:gd name="T93" fmla="*/ 866854 h 1336675"/>
              <a:gd name="T94" fmla="*/ 509777 w 1862454"/>
              <a:gd name="T95" fmla="*/ 774700 h 1336675"/>
              <a:gd name="T96" fmla="*/ 493521 w 1862454"/>
              <a:gd name="T97" fmla="*/ 739775 h 1336675"/>
              <a:gd name="T98" fmla="*/ 486537 w 1862454"/>
              <a:gd name="T99" fmla="*/ 723518 h 1336675"/>
              <a:gd name="T100" fmla="*/ 458596 w 1862454"/>
              <a:gd name="T101" fmla="*/ 630427 h 1336675"/>
              <a:gd name="T102" fmla="*/ 452042 w 1862454"/>
              <a:gd name="T103" fmla="*/ 593851 h 1336675"/>
              <a:gd name="T104" fmla="*/ 446071 w 1862454"/>
              <a:gd name="T105" fmla="*/ 557164 h 1336675"/>
              <a:gd name="T106" fmla="*/ 444269 w 1862454"/>
              <a:gd name="T107" fmla="*/ 520821 h 1336675"/>
              <a:gd name="T108" fmla="*/ 442340 w 1862454"/>
              <a:gd name="T109" fmla="*/ 479297 h 1336675"/>
              <a:gd name="T110" fmla="*/ 316611 w 1862454"/>
              <a:gd name="T111" fmla="*/ 0 h 1336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2454" h="1336675">
                <a:moveTo>
                  <a:pt x="316611" y="0"/>
                </a:moveTo>
                <a:lnTo>
                  <a:pt x="0" y="483869"/>
                </a:lnTo>
                <a:lnTo>
                  <a:pt x="193166" y="483869"/>
                </a:lnTo>
                <a:lnTo>
                  <a:pt x="193468" y="514730"/>
                </a:lnTo>
                <a:lnTo>
                  <a:pt x="194184" y="531661"/>
                </a:lnTo>
                <a:lnTo>
                  <a:pt x="195579" y="549020"/>
                </a:lnTo>
                <a:lnTo>
                  <a:pt x="196010" y="566453"/>
                </a:lnTo>
                <a:lnTo>
                  <a:pt x="197310" y="583898"/>
                </a:lnTo>
                <a:lnTo>
                  <a:pt x="199491" y="601366"/>
                </a:lnTo>
                <a:lnTo>
                  <a:pt x="205656" y="636266"/>
                </a:lnTo>
                <a:lnTo>
                  <a:pt x="211030" y="670198"/>
                </a:lnTo>
                <a:lnTo>
                  <a:pt x="232790" y="753744"/>
                </a:lnTo>
                <a:lnTo>
                  <a:pt x="256031" y="818895"/>
                </a:lnTo>
                <a:lnTo>
                  <a:pt x="288670" y="888618"/>
                </a:lnTo>
                <a:lnTo>
                  <a:pt x="294304" y="900491"/>
                </a:lnTo>
                <a:lnTo>
                  <a:pt x="300593" y="911685"/>
                </a:lnTo>
                <a:lnTo>
                  <a:pt x="307334" y="922426"/>
                </a:lnTo>
                <a:lnTo>
                  <a:pt x="314325" y="932941"/>
                </a:lnTo>
                <a:lnTo>
                  <a:pt x="342094" y="976687"/>
                </a:lnTo>
                <a:lnTo>
                  <a:pt x="372744" y="1017825"/>
                </a:lnTo>
                <a:lnTo>
                  <a:pt x="405586" y="1057225"/>
                </a:lnTo>
                <a:lnTo>
                  <a:pt x="439927" y="1095755"/>
                </a:lnTo>
                <a:lnTo>
                  <a:pt x="477265" y="1130680"/>
                </a:lnTo>
                <a:lnTo>
                  <a:pt x="516763" y="1163192"/>
                </a:lnTo>
                <a:lnTo>
                  <a:pt x="558672" y="1193418"/>
                </a:lnTo>
                <a:lnTo>
                  <a:pt x="602868" y="1221358"/>
                </a:lnTo>
                <a:lnTo>
                  <a:pt x="645478" y="1245040"/>
                </a:lnTo>
                <a:lnTo>
                  <a:pt x="689380" y="1266013"/>
                </a:lnTo>
                <a:lnTo>
                  <a:pt x="734420" y="1284272"/>
                </a:lnTo>
                <a:lnTo>
                  <a:pt x="780441" y="1299811"/>
                </a:lnTo>
                <a:lnTo>
                  <a:pt x="827285" y="1312623"/>
                </a:lnTo>
                <a:lnTo>
                  <a:pt x="874798" y="1322703"/>
                </a:lnTo>
                <a:lnTo>
                  <a:pt x="922821" y="1330046"/>
                </a:lnTo>
                <a:lnTo>
                  <a:pt x="971200" y="1334644"/>
                </a:lnTo>
                <a:lnTo>
                  <a:pt x="1019776" y="1336493"/>
                </a:lnTo>
                <a:lnTo>
                  <a:pt x="1068395" y="1335586"/>
                </a:lnTo>
                <a:lnTo>
                  <a:pt x="1116898" y="1331917"/>
                </a:lnTo>
                <a:lnTo>
                  <a:pt x="1165131" y="1325482"/>
                </a:lnTo>
                <a:lnTo>
                  <a:pt x="1212935" y="1316272"/>
                </a:lnTo>
                <a:lnTo>
                  <a:pt x="1260155" y="1304284"/>
                </a:lnTo>
                <a:lnTo>
                  <a:pt x="1306635" y="1289510"/>
                </a:lnTo>
                <a:lnTo>
                  <a:pt x="1352217" y="1271946"/>
                </a:lnTo>
                <a:lnTo>
                  <a:pt x="1396745" y="1251584"/>
                </a:lnTo>
                <a:lnTo>
                  <a:pt x="1442214" y="1227413"/>
                </a:lnTo>
                <a:lnTo>
                  <a:pt x="1486058" y="1200346"/>
                </a:lnTo>
                <a:lnTo>
                  <a:pt x="1528164" y="1170550"/>
                </a:lnTo>
                <a:lnTo>
                  <a:pt x="1568418" y="1138189"/>
                </a:lnTo>
                <a:lnTo>
                  <a:pt x="1606707" y="1103430"/>
                </a:lnTo>
                <a:lnTo>
                  <a:pt x="1642919" y="1066436"/>
                </a:lnTo>
                <a:lnTo>
                  <a:pt x="1676940" y="1027374"/>
                </a:lnTo>
                <a:lnTo>
                  <a:pt x="1708657" y="986408"/>
                </a:lnTo>
                <a:lnTo>
                  <a:pt x="1737703" y="943590"/>
                </a:lnTo>
                <a:lnTo>
                  <a:pt x="1763688" y="898991"/>
                </a:lnTo>
                <a:lnTo>
                  <a:pt x="1786614" y="852805"/>
                </a:lnTo>
                <a:lnTo>
                  <a:pt x="1806479" y="805227"/>
                </a:lnTo>
                <a:lnTo>
                  <a:pt x="1823285" y="756453"/>
                </a:lnTo>
                <a:lnTo>
                  <a:pt x="1837031" y="706677"/>
                </a:lnTo>
                <a:lnTo>
                  <a:pt x="1847717" y="656095"/>
                </a:lnTo>
                <a:lnTo>
                  <a:pt x="1855342" y="604901"/>
                </a:lnTo>
                <a:lnTo>
                  <a:pt x="1859740" y="554815"/>
                </a:lnTo>
                <a:lnTo>
                  <a:pt x="1862327" y="504825"/>
                </a:lnTo>
                <a:lnTo>
                  <a:pt x="1613280" y="504825"/>
                </a:lnTo>
                <a:lnTo>
                  <a:pt x="1611850" y="522257"/>
                </a:lnTo>
                <a:lnTo>
                  <a:pt x="1609941" y="557170"/>
                </a:lnTo>
                <a:lnTo>
                  <a:pt x="1608581" y="574675"/>
                </a:lnTo>
                <a:lnTo>
                  <a:pt x="1600814" y="622109"/>
                </a:lnTo>
                <a:lnTo>
                  <a:pt x="1589240" y="668824"/>
                </a:lnTo>
                <a:lnTo>
                  <a:pt x="1573926" y="714502"/>
                </a:lnTo>
                <a:lnTo>
                  <a:pt x="1554940" y="758825"/>
                </a:lnTo>
                <a:lnTo>
                  <a:pt x="1532349" y="801475"/>
                </a:lnTo>
                <a:lnTo>
                  <a:pt x="1506219" y="842137"/>
                </a:lnTo>
                <a:lnTo>
                  <a:pt x="1476746" y="880490"/>
                </a:lnTo>
                <a:lnTo>
                  <a:pt x="1444291" y="916257"/>
                </a:lnTo>
                <a:lnTo>
                  <a:pt x="1408985" y="949182"/>
                </a:lnTo>
                <a:lnTo>
                  <a:pt x="1370960" y="979005"/>
                </a:lnTo>
                <a:lnTo>
                  <a:pt x="1330345" y="1005470"/>
                </a:lnTo>
                <a:lnTo>
                  <a:pt x="1287271" y="1028318"/>
                </a:lnTo>
                <a:lnTo>
                  <a:pt x="1219834" y="1056131"/>
                </a:lnTo>
                <a:lnTo>
                  <a:pt x="1202384" y="1062388"/>
                </a:lnTo>
                <a:lnTo>
                  <a:pt x="1149984" y="1077087"/>
                </a:lnTo>
                <a:lnTo>
                  <a:pt x="1096621" y="1085677"/>
                </a:lnTo>
                <a:lnTo>
                  <a:pt x="1059987" y="1087163"/>
                </a:lnTo>
                <a:lnTo>
                  <a:pt x="1041733" y="1088485"/>
                </a:lnTo>
                <a:lnTo>
                  <a:pt x="1023502" y="1089378"/>
                </a:lnTo>
                <a:lnTo>
                  <a:pt x="1005713" y="1088770"/>
                </a:lnTo>
                <a:lnTo>
                  <a:pt x="957063" y="1084663"/>
                </a:lnTo>
                <a:lnTo>
                  <a:pt x="909122" y="1076950"/>
                </a:lnTo>
                <a:lnTo>
                  <a:pt x="862218" y="1065498"/>
                </a:lnTo>
                <a:lnTo>
                  <a:pt x="816680" y="1050172"/>
                </a:lnTo>
                <a:lnTo>
                  <a:pt x="772835" y="1030839"/>
                </a:lnTo>
                <a:lnTo>
                  <a:pt x="731012" y="1007363"/>
                </a:lnTo>
                <a:lnTo>
                  <a:pt x="672718" y="967739"/>
                </a:lnTo>
                <a:lnTo>
                  <a:pt x="616838" y="921257"/>
                </a:lnTo>
                <a:lnTo>
                  <a:pt x="569166" y="866854"/>
                </a:lnTo>
                <a:lnTo>
                  <a:pt x="518255" y="790956"/>
                </a:lnTo>
                <a:lnTo>
                  <a:pt x="509777" y="774700"/>
                </a:lnTo>
                <a:lnTo>
                  <a:pt x="495807" y="746759"/>
                </a:lnTo>
                <a:lnTo>
                  <a:pt x="493521" y="739775"/>
                </a:lnTo>
                <a:lnTo>
                  <a:pt x="488822" y="732789"/>
                </a:lnTo>
                <a:lnTo>
                  <a:pt x="486537" y="723518"/>
                </a:lnTo>
                <a:lnTo>
                  <a:pt x="470280" y="677037"/>
                </a:lnTo>
                <a:lnTo>
                  <a:pt x="458596" y="630427"/>
                </a:lnTo>
                <a:lnTo>
                  <a:pt x="455808" y="618235"/>
                </a:lnTo>
                <a:lnTo>
                  <a:pt x="452042" y="593851"/>
                </a:lnTo>
                <a:lnTo>
                  <a:pt x="449325" y="581659"/>
                </a:lnTo>
                <a:lnTo>
                  <a:pt x="446071" y="557164"/>
                </a:lnTo>
                <a:lnTo>
                  <a:pt x="445021" y="544958"/>
                </a:lnTo>
                <a:lnTo>
                  <a:pt x="444269" y="520821"/>
                </a:lnTo>
                <a:lnTo>
                  <a:pt x="442698" y="495171"/>
                </a:lnTo>
                <a:lnTo>
                  <a:pt x="442340" y="479297"/>
                </a:lnTo>
                <a:lnTo>
                  <a:pt x="635507" y="479297"/>
                </a:lnTo>
                <a:lnTo>
                  <a:pt x="31661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69" name="object 9">
            <a:extLst>
              <a:ext uri="{FF2B5EF4-FFF2-40B4-BE49-F238E27FC236}">
                <a16:creationId xmlns:a16="http://schemas.microsoft.com/office/drawing/2014/main" id="{42A08F53-5784-4E01-97C8-EB55044C03A9}"/>
              </a:ext>
            </a:extLst>
          </p:cNvPr>
          <p:cNvSpPr>
            <a:spLocks/>
          </p:cNvSpPr>
          <p:nvPr/>
        </p:nvSpPr>
        <p:spPr bwMode="auto">
          <a:xfrm>
            <a:off x="7461250" y="2109788"/>
            <a:ext cx="1338263" cy="1279525"/>
          </a:xfrm>
          <a:custGeom>
            <a:avLst/>
            <a:gdLst>
              <a:gd name="T0" fmla="*/ 1338072 w 1338579"/>
              <a:gd name="T1" fmla="*/ 0 h 1280160"/>
              <a:gd name="T2" fmla="*/ 193167 w 1338579"/>
              <a:gd name="T3" fmla="*/ 0 h 1280160"/>
              <a:gd name="T4" fmla="*/ 193167 w 1338579"/>
              <a:gd name="T5" fmla="*/ 793750 h 1280160"/>
              <a:gd name="T6" fmla="*/ 0 w 1338579"/>
              <a:gd name="T7" fmla="*/ 793750 h 1280160"/>
              <a:gd name="T8" fmla="*/ 316484 w 1338579"/>
              <a:gd name="T9" fmla="*/ 1280160 h 1280160"/>
              <a:gd name="T10" fmla="*/ 632968 w 1338579"/>
              <a:gd name="T11" fmla="*/ 796036 h 1280160"/>
              <a:gd name="T12" fmla="*/ 439800 w 1338579"/>
              <a:gd name="T13" fmla="*/ 796036 h 1280160"/>
              <a:gd name="T14" fmla="*/ 439800 w 1338579"/>
              <a:gd name="T15" fmla="*/ 249047 h 1280160"/>
              <a:gd name="T16" fmla="*/ 1338072 w 1338579"/>
              <a:gd name="T17" fmla="*/ 249047 h 1280160"/>
              <a:gd name="T18" fmla="*/ 1338072 w 1338579"/>
              <a:gd name="T19" fmla="*/ 0 h 1280160"/>
              <a:gd name="T20" fmla="*/ 1338072 w 1338579"/>
              <a:gd name="T21" fmla="*/ 249047 h 1280160"/>
              <a:gd name="T22" fmla="*/ 1089025 w 1338579"/>
              <a:gd name="T23" fmla="*/ 249047 h 1280160"/>
              <a:gd name="T24" fmla="*/ 1089025 w 1338579"/>
              <a:gd name="T25" fmla="*/ 1280160 h 1280160"/>
              <a:gd name="T26" fmla="*/ 1338072 w 1338579"/>
              <a:gd name="T27" fmla="*/ 1280160 h 1280160"/>
              <a:gd name="T28" fmla="*/ 1338072 w 1338579"/>
              <a:gd name="T29" fmla="*/ 249047 h 128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8579" h="1280160">
                <a:moveTo>
                  <a:pt x="1338072" y="0"/>
                </a:moveTo>
                <a:lnTo>
                  <a:pt x="193167" y="0"/>
                </a:lnTo>
                <a:lnTo>
                  <a:pt x="193167" y="793750"/>
                </a:lnTo>
                <a:lnTo>
                  <a:pt x="0" y="793750"/>
                </a:lnTo>
                <a:lnTo>
                  <a:pt x="316484" y="1280160"/>
                </a:lnTo>
                <a:lnTo>
                  <a:pt x="632968" y="796036"/>
                </a:lnTo>
                <a:lnTo>
                  <a:pt x="439800" y="796036"/>
                </a:lnTo>
                <a:lnTo>
                  <a:pt x="439800" y="249047"/>
                </a:lnTo>
                <a:lnTo>
                  <a:pt x="1338072" y="249047"/>
                </a:lnTo>
                <a:lnTo>
                  <a:pt x="1338072" y="0"/>
                </a:lnTo>
                <a:close/>
              </a:path>
              <a:path w="1338579" h="1280160">
                <a:moveTo>
                  <a:pt x="1338072" y="249047"/>
                </a:moveTo>
                <a:lnTo>
                  <a:pt x="1089025" y="249047"/>
                </a:lnTo>
                <a:lnTo>
                  <a:pt x="1089025" y="1280160"/>
                </a:lnTo>
                <a:lnTo>
                  <a:pt x="1338072" y="1280160"/>
                </a:lnTo>
                <a:lnTo>
                  <a:pt x="1338072" y="24904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0" name="object 10">
            <a:extLst>
              <a:ext uri="{FF2B5EF4-FFF2-40B4-BE49-F238E27FC236}">
                <a16:creationId xmlns:a16="http://schemas.microsoft.com/office/drawing/2014/main" id="{CFF39DB2-E9B3-43FC-B475-24CA6627D971}"/>
              </a:ext>
            </a:extLst>
          </p:cNvPr>
          <p:cNvSpPr>
            <a:spLocks/>
          </p:cNvSpPr>
          <p:nvPr/>
        </p:nvSpPr>
        <p:spPr bwMode="auto">
          <a:xfrm>
            <a:off x="3667125" y="3605213"/>
            <a:ext cx="1338263" cy="1279525"/>
          </a:xfrm>
          <a:custGeom>
            <a:avLst/>
            <a:gdLst>
              <a:gd name="T0" fmla="*/ 0 w 1338579"/>
              <a:gd name="T1" fmla="*/ 0 h 1278889"/>
              <a:gd name="T2" fmla="*/ 2285 w 1338579"/>
              <a:gd name="T3" fmla="*/ 737742 h 1278889"/>
              <a:gd name="T4" fmla="*/ 4063 w 1338579"/>
              <a:gd name="T5" fmla="*/ 766778 h 1278889"/>
              <a:gd name="T6" fmla="*/ 9270 w 1338579"/>
              <a:gd name="T7" fmla="*/ 795908 h 1278889"/>
              <a:gd name="T8" fmla="*/ 20954 w 1338579"/>
              <a:gd name="T9" fmla="*/ 854074 h 1278889"/>
              <a:gd name="T10" fmla="*/ 52242 w 1338579"/>
              <a:gd name="T11" fmla="*/ 942505 h 1278889"/>
              <a:gd name="T12" fmla="*/ 97734 w 1338579"/>
              <a:gd name="T13" fmla="*/ 1024797 h 1278889"/>
              <a:gd name="T14" fmla="*/ 155966 w 1338579"/>
              <a:gd name="T15" fmla="*/ 1098713 h 1278889"/>
              <a:gd name="T16" fmla="*/ 225475 w 1338579"/>
              <a:gd name="T17" fmla="*/ 1162016 h 1278889"/>
              <a:gd name="T18" fmla="*/ 304800 w 1338579"/>
              <a:gd name="T19" fmla="*/ 1212468 h 1278889"/>
              <a:gd name="T20" fmla="*/ 391586 w 1338579"/>
              <a:gd name="T21" fmla="*/ 1249592 h 1278889"/>
              <a:gd name="T22" fmla="*/ 482823 w 1338579"/>
              <a:gd name="T23" fmla="*/ 1271653 h 1278889"/>
              <a:gd name="T24" fmla="*/ 576285 w 1338579"/>
              <a:gd name="T25" fmla="*/ 1278644 h 1278889"/>
              <a:gd name="T26" fmla="*/ 669747 w 1338579"/>
              <a:gd name="T27" fmla="*/ 1270559 h 1278889"/>
              <a:gd name="T28" fmla="*/ 760983 w 1338579"/>
              <a:gd name="T29" fmla="*/ 1247393 h 1278889"/>
              <a:gd name="T30" fmla="*/ 846979 w 1338579"/>
              <a:gd name="T31" fmla="*/ 1209402 h 1278889"/>
              <a:gd name="T32" fmla="*/ 925299 w 1338579"/>
              <a:gd name="T33" fmla="*/ 1157890 h 1278889"/>
              <a:gd name="T34" fmla="*/ 994366 w 1338579"/>
              <a:gd name="T35" fmla="*/ 1094424 h 1278889"/>
              <a:gd name="T36" fmla="*/ 1052600 w 1338579"/>
              <a:gd name="T37" fmla="*/ 1020569 h 1278889"/>
              <a:gd name="T38" fmla="*/ 1098422 w 1338579"/>
              <a:gd name="T39" fmla="*/ 937894 h 1278889"/>
              <a:gd name="T40" fmla="*/ 1122058 w 1338579"/>
              <a:gd name="T41" fmla="*/ 875041 h 1278889"/>
              <a:gd name="T42" fmla="*/ 1126363 w 1338579"/>
              <a:gd name="T43" fmla="*/ 854074 h 1278889"/>
              <a:gd name="T44" fmla="*/ 1139672 w 1338579"/>
              <a:gd name="T45" fmla="*/ 789148 h 1278889"/>
              <a:gd name="T46" fmla="*/ 1142224 w 1338579"/>
              <a:gd name="T47" fmla="*/ 770102 h 1278889"/>
              <a:gd name="T48" fmla="*/ 1144904 w 1338579"/>
              <a:gd name="T49" fmla="*/ 723772 h 1278889"/>
              <a:gd name="T50" fmla="*/ 1338071 w 1338579"/>
              <a:gd name="T51" fmla="*/ 483996 h 1278889"/>
              <a:gd name="T52" fmla="*/ 707389 w 1338579"/>
              <a:gd name="T53" fmla="*/ 486409 h 1278889"/>
              <a:gd name="T54" fmla="*/ 900556 w 1338579"/>
              <a:gd name="T55" fmla="*/ 740028 h 1278889"/>
              <a:gd name="T56" fmla="*/ 898270 w 1338579"/>
              <a:gd name="T57" fmla="*/ 767968 h 1278889"/>
              <a:gd name="T58" fmla="*/ 891285 w 1338579"/>
              <a:gd name="T59" fmla="*/ 791209 h 1278889"/>
              <a:gd name="T60" fmla="*/ 889000 w 1338579"/>
              <a:gd name="T61" fmla="*/ 802893 h 1278889"/>
              <a:gd name="T62" fmla="*/ 883495 w 1338579"/>
              <a:gd name="T63" fmla="*/ 814851 h 1278889"/>
              <a:gd name="T64" fmla="*/ 875029 w 1338579"/>
              <a:gd name="T65" fmla="*/ 837818 h 1278889"/>
              <a:gd name="T66" fmla="*/ 816892 w 1338579"/>
              <a:gd name="T67" fmla="*/ 926363 h 1278889"/>
              <a:gd name="T68" fmla="*/ 732834 w 1338579"/>
              <a:gd name="T69" fmla="*/ 991255 h 1278889"/>
              <a:gd name="T70" fmla="*/ 632473 w 1338579"/>
              <a:gd name="T71" fmla="*/ 1025767 h 1278889"/>
              <a:gd name="T72" fmla="*/ 525811 w 1338579"/>
              <a:gd name="T73" fmla="*/ 1025548 h 1278889"/>
              <a:gd name="T74" fmla="*/ 425830 w 1338579"/>
              <a:gd name="T75" fmla="*/ 991361 h 1278889"/>
              <a:gd name="T76" fmla="*/ 341179 w 1338579"/>
              <a:gd name="T77" fmla="*/ 926138 h 1278889"/>
              <a:gd name="T78" fmla="*/ 282449 w 1338579"/>
              <a:gd name="T79" fmla="*/ 838141 h 1278889"/>
              <a:gd name="T80" fmla="*/ 256619 w 1338579"/>
              <a:gd name="T81" fmla="*/ 747954 h 1278889"/>
              <a:gd name="T82" fmla="*/ 253618 w 1338579"/>
              <a:gd name="T83" fmla="*/ 0 h 1278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8579" h="1278889">
                <a:moveTo>
                  <a:pt x="253618" y="0"/>
                </a:moveTo>
                <a:lnTo>
                  <a:pt x="0" y="0"/>
                </a:lnTo>
                <a:lnTo>
                  <a:pt x="0" y="707389"/>
                </a:lnTo>
                <a:lnTo>
                  <a:pt x="2285" y="737742"/>
                </a:lnTo>
                <a:lnTo>
                  <a:pt x="2734" y="752028"/>
                </a:lnTo>
                <a:lnTo>
                  <a:pt x="4063" y="766778"/>
                </a:lnTo>
                <a:lnTo>
                  <a:pt x="6250" y="781552"/>
                </a:lnTo>
                <a:lnTo>
                  <a:pt x="9270" y="795908"/>
                </a:lnTo>
                <a:lnTo>
                  <a:pt x="11453" y="810194"/>
                </a:lnTo>
                <a:lnTo>
                  <a:pt x="20954" y="854074"/>
                </a:lnTo>
                <a:lnTo>
                  <a:pt x="34731" y="898917"/>
                </a:lnTo>
                <a:lnTo>
                  <a:pt x="52242" y="942505"/>
                </a:lnTo>
                <a:lnTo>
                  <a:pt x="73304" y="984558"/>
                </a:lnTo>
                <a:lnTo>
                  <a:pt x="97734" y="1024797"/>
                </a:lnTo>
                <a:lnTo>
                  <a:pt x="125349" y="1062942"/>
                </a:lnTo>
                <a:lnTo>
                  <a:pt x="155966" y="1098713"/>
                </a:lnTo>
                <a:lnTo>
                  <a:pt x="189402" y="1131831"/>
                </a:lnTo>
                <a:lnTo>
                  <a:pt x="225475" y="1162016"/>
                </a:lnTo>
                <a:lnTo>
                  <a:pt x="264002" y="1188988"/>
                </a:lnTo>
                <a:lnTo>
                  <a:pt x="304800" y="1212468"/>
                </a:lnTo>
                <a:lnTo>
                  <a:pt x="347498" y="1232913"/>
                </a:lnTo>
                <a:lnTo>
                  <a:pt x="391586" y="1249592"/>
                </a:lnTo>
                <a:lnTo>
                  <a:pt x="436787" y="1262506"/>
                </a:lnTo>
                <a:lnTo>
                  <a:pt x="482823" y="1271653"/>
                </a:lnTo>
                <a:lnTo>
                  <a:pt x="529415" y="1277032"/>
                </a:lnTo>
                <a:lnTo>
                  <a:pt x="576285" y="1278644"/>
                </a:lnTo>
                <a:lnTo>
                  <a:pt x="623155" y="1276486"/>
                </a:lnTo>
                <a:lnTo>
                  <a:pt x="669747" y="1270559"/>
                </a:lnTo>
                <a:lnTo>
                  <a:pt x="715782" y="1260862"/>
                </a:lnTo>
                <a:lnTo>
                  <a:pt x="760983" y="1247393"/>
                </a:lnTo>
                <a:lnTo>
                  <a:pt x="804842" y="1230186"/>
                </a:lnTo>
                <a:lnTo>
                  <a:pt x="846979" y="1209402"/>
                </a:lnTo>
                <a:lnTo>
                  <a:pt x="887197" y="1185238"/>
                </a:lnTo>
                <a:lnTo>
                  <a:pt x="925299" y="1157890"/>
                </a:lnTo>
                <a:lnTo>
                  <a:pt x="961088" y="1127553"/>
                </a:lnTo>
                <a:lnTo>
                  <a:pt x="994366" y="1094424"/>
                </a:lnTo>
                <a:lnTo>
                  <a:pt x="1024936" y="1058697"/>
                </a:lnTo>
                <a:lnTo>
                  <a:pt x="1052600" y="1020569"/>
                </a:lnTo>
                <a:lnTo>
                  <a:pt x="1077161" y="980237"/>
                </a:lnTo>
                <a:lnTo>
                  <a:pt x="1098422" y="937894"/>
                </a:lnTo>
                <a:lnTo>
                  <a:pt x="1119377" y="882014"/>
                </a:lnTo>
                <a:lnTo>
                  <a:pt x="1122058" y="875041"/>
                </a:lnTo>
                <a:lnTo>
                  <a:pt x="1123680" y="868044"/>
                </a:lnTo>
                <a:lnTo>
                  <a:pt x="1126363" y="854074"/>
                </a:lnTo>
                <a:lnTo>
                  <a:pt x="1130934" y="835405"/>
                </a:lnTo>
                <a:lnTo>
                  <a:pt x="1139672" y="789148"/>
                </a:lnTo>
                <a:lnTo>
                  <a:pt x="1141174" y="779637"/>
                </a:lnTo>
                <a:lnTo>
                  <a:pt x="1142224" y="770102"/>
                </a:lnTo>
                <a:lnTo>
                  <a:pt x="1142618" y="760983"/>
                </a:lnTo>
                <a:lnTo>
                  <a:pt x="1144904" y="723772"/>
                </a:lnTo>
                <a:lnTo>
                  <a:pt x="1144904" y="483996"/>
                </a:lnTo>
                <a:lnTo>
                  <a:pt x="1338071" y="483996"/>
                </a:lnTo>
                <a:lnTo>
                  <a:pt x="1023873" y="2285"/>
                </a:lnTo>
                <a:lnTo>
                  <a:pt x="707389" y="486409"/>
                </a:lnTo>
                <a:lnTo>
                  <a:pt x="900556" y="486409"/>
                </a:lnTo>
                <a:lnTo>
                  <a:pt x="900556" y="740028"/>
                </a:lnTo>
                <a:lnTo>
                  <a:pt x="898270" y="760983"/>
                </a:lnTo>
                <a:lnTo>
                  <a:pt x="898270" y="767968"/>
                </a:lnTo>
                <a:lnTo>
                  <a:pt x="893571" y="781938"/>
                </a:lnTo>
                <a:lnTo>
                  <a:pt x="891285" y="791209"/>
                </a:lnTo>
                <a:lnTo>
                  <a:pt x="889000" y="795908"/>
                </a:lnTo>
                <a:lnTo>
                  <a:pt x="889000" y="802893"/>
                </a:lnTo>
                <a:lnTo>
                  <a:pt x="886586" y="807465"/>
                </a:lnTo>
                <a:lnTo>
                  <a:pt x="883495" y="814851"/>
                </a:lnTo>
                <a:lnTo>
                  <a:pt x="878121" y="830433"/>
                </a:lnTo>
                <a:lnTo>
                  <a:pt x="875029" y="837818"/>
                </a:lnTo>
                <a:lnTo>
                  <a:pt x="849813" y="884544"/>
                </a:lnTo>
                <a:lnTo>
                  <a:pt x="816892" y="926363"/>
                </a:lnTo>
                <a:lnTo>
                  <a:pt x="777490" y="962268"/>
                </a:lnTo>
                <a:lnTo>
                  <a:pt x="732834" y="991255"/>
                </a:lnTo>
                <a:lnTo>
                  <a:pt x="684148" y="1012316"/>
                </a:lnTo>
                <a:lnTo>
                  <a:pt x="632473" y="1025767"/>
                </a:lnTo>
                <a:lnTo>
                  <a:pt x="579139" y="1030068"/>
                </a:lnTo>
                <a:lnTo>
                  <a:pt x="525811" y="1025548"/>
                </a:lnTo>
                <a:lnTo>
                  <a:pt x="474153" y="1012536"/>
                </a:lnTo>
                <a:lnTo>
                  <a:pt x="425830" y="991361"/>
                </a:lnTo>
                <a:lnTo>
                  <a:pt x="380765" y="962261"/>
                </a:lnTo>
                <a:lnTo>
                  <a:pt x="341179" y="926138"/>
                </a:lnTo>
                <a:lnTo>
                  <a:pt x="308074" y="884322"/>
                </a:lnTo>
                <a:lnTo>
                  <a:pt x="282449" y="838141"/>
                </a:lnTo>
                <a:lnTo>
                  <a:pt x="265302" y="788923"/>
                </a:lnTo>
                <a:lnTo>
                  <a:pt x="256619" y="747954"/>
                </a:lnTo>
                <a:lnTo>
                  <a:pt x="253618" y="723772"/>
                </a:lnTo>
                <a:lnTo>
                  <a:pt x="25361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1" name="object 11">
            <a:extLst>
              <a:ext uri="{FF2B5EF4-FFF2-40B4-BE49-F238E27FC236}">
                <a16:creationId xmlns:a16="http://schemas.microsoft.com/office/drawing/2014/main" id="{672F54F0-0729-4DAA-A8F1-0E9CDC075F4A}"/>
              </a:ext>
            </a:extLst>
          </p:cNvPr>
          <p:cNvSpPr>
            <a:spLocks/>
          </p:cNvSpPr>
          <p:nvPr/>
        </p:nvSpPr>
        <p:spPr bwMode="auto">
          <a:xfrm>
            <a:off x="9521825" y="461963"/>
            <a:ext cx="635000" cy="1374775"/>
          </a:xfrm>
          <a:custGeom>
            <a:avLst/>
            <a:gdLst>
              <a:gd name="T0" fmla="*/ 316611 w 635634"/>
              <a:gd name="T1" fmla="*/ 0 h 1374775"/>
              <a:gd name="T2" fmla="*/ 0 w 635634"/>
              <a:gd name="T3" fmla="*/ 483742 h 1374775"/>
              <a:gd name="T4" fmla="*/ 193167 w 635634"/>
              <a:gd name="T5" fmla="*/ 483742 h 1374775"/>
              <a:gd name="T6" fmla="*/ 193167 w 635634"/>
              <a:gd name="T7" fmla="*/ 1374648 h 1374775"/>
              <a:gd name="T8" fmla="*/ 442341 w 635634"/>
              <a:gd name="T9" fmla="*/ 1374648 h 1374775"/>
              <a:gd name="T10" fmla="*/ 442341 w 635634"/>
              <a:gd name="T11" fmla="*/ 483742 h 1374775"/>
              <a:gd name="T12" fmla="*/ 635507 w 635634"/>
              <a:gd name="T13" fmla="*/ 483742 h 1374775"/>
              <a:gd name="T14" fmla="*/ 316611 w 635634"/>
              <a:gd name="T15" fmla="*/ 0 h 1374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5634" h="1374775">
                <a:moveTo>
                  <a:pt x="316611" y="0"/>
                </a:moveTo>
                <a:lnTo>
                  <a:pt x="0" y="483742"/>
                </a:lnTo>
                <a:lnTo>
                  <a:pt x="193167" y="483742"/>
                </a:lnTo>
                <a:lnTo>
                  <a:pt x="193167" y="1374648"/>
                </a:lnTo>
                <a:lnTo>
                  <a:pt x="442341" y="1374648"/>
                </a:lnTo>
                <a:lnTo>
                  <a:pt x="442341" y="483742"/>
                </a:lnTo>
                <a:lnTo>
                  <a:pt x="635507" y="483742"/>
                </a:lnTo>
                <a:lnTo>
                  <a:pt x="316611"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2" name="object 12">
            <a:extLst>
              <a:ext uri="{FF2B5EF4-FFF2-40B4-BE49-F238E27FC236}">
                <a16:creationId xmlns:a16="http://schemas.microsoft.com/office/drawing/2014/main" id="{B7F3BCD5-1F8A-4F43-9247-9F4C8978CA78}"/>
              </a:ext>
            </a:extLst>
          </p:cNvPr>
          <p:cNvSpPr>
            <a:spLocks/>
          </p:cNvSpPr>
          <p:nvPr/>
        </p:nvSpPr>
        <p:spPr bwMode="auto">
          <a:xfrm>
            <a:off x="11077575" y="461963"/>
            <a:ext cx="635000" cy="1374775"/>
          </a:xfrm>
          <a:custGeom>
            <a:avLst/>
            <a:gdLst>
              <a:gd name="T0" fmla="*/ 441198 w 634365"/>
              <a:gd name="T1" fmla="*/ 0 h 1374775"/>
              <a:gd name="T2" fmla="*/ 192786 w 634365"/>
              <a:gd name="T3" fmla="*/ 0 h 1374775"/>
              <a:gd name="T4" fmla="*/ 192786 w 634365"/>
              <a:gd name="T5" fmla="*/ 890904 h 1374775"/>
              <a:gd name="T6" fmla="*/ 0 w 634365"/>
              <a:gd name="T7" fmla="*/ 890904 h 1374775"/>
              <a:gd name="T8" fmla="*/ 318135 w 634365"/>
              <a:gd name="T9" fmla="*/ 1374648 h 1374775"/>
              <a:gd name="T10" fmla="*/ 633984 w 634365"/>
              <a:gd name="T11" fmla="*/ 890904 h 1374775"/>
              <a:gd name="T12" fmla="*/ 441198 w 634365"/>
              <a:gd name="T13" fmla="*/ 890904 h 1374775"/>
              <a:gd name="T14" fmla="*/ 441198 w 634365"/>
              <a:gd name="T15" fmla="*/ 0 h 1374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365" h="1374775">
                <a:moveTo>
                  <a:pt x="441198" y="0"/>
                </a:moveTo>
                <a:lnTo>
                  <a:pt x="192786" y="0"/>
                </a:lnTo>
                <a:lnTo>
                  <a:pt x="192786" y="890904"/>
                </a:lnTo>
                <a:lnTo>
                  <a:pt x="0" y="890904"/>
                </a:lnTo>
                <a:lnTo>
                  <a:pt x="318135" y="1374648"/>
                </a:lnTo>
                <a:lnTo>
                  <a:pt x="633984" y="890904"/>
                </a:lnTo>
                <a:lnTo>
                  <a:pt x="441198" y="890904"/>
                </a:lnTo>
                <a:lnTo>
                  <a:pt x="44119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3" name="object 13">
            <a:extLst>
              <a:ext uri="{FF2B5EF4-FFF2-40B4-BE49-F238E27FC236}">
                <a16:creationId xmlns:a16="http://schemas.microsoft.com/office/drawing/2014/main" id="{FD36E625-4085-4053-8ACB-F9CA89F1C259}"/>
              </a:ext>
            </a:extLst>
          </p:cNvPr>
          <p:cNvSpPr>
            <a:spLocks/>
          </p:cNvSpPr>
          <p:nvPr/>
        </p:nvSpPr>
        <p:spPr bwMode="auto">
          <a:xfrm>
            <a:off x="10107613" y="2109788"/>
            <a:ext cx="1604962" cy="954087"/>
          </a:xfrm>
          <a:custGeom>
            <a:avLst/>
            <a:gdLst>
              <a:gd name="T0" fmla="*/ 1411731 w 1605279"/>
              <a:gd name="T1" fmla="*/ 0 h 954405"/>
              <a:gd name="T2" fmla="*/ 0 w 1605279"/>
              <a:gd name="T3" fmla="*/ 0 h 954405"/>
              <a:gd name="T4" fmla="*/ 0 w 1605279"/>
              <a:gd name="T5" fmla="*/ 248920 h 954405"/>
              <a:gd name="T6" fmla="*/ 1162938 w 1605279"/>
              <a:gd name="T7" fmla="*/ 248920 h 954405"/>
              <a:gd name="T8" fmla="*/ 1165225 w 1605279"/>
              <a:gd name="T9" fmla="*/ 251333 h 954405"/>
              <a:gd name="T10" fmla="*/ 1162938 w 1605279"/>
              <a:gd name="T11" fmla="*/ 255905 h 954405"/>
              <a:gd name="T12" fmla="*/ 1165225 w 1605279"/>
              <a:gd name="T13" fmla="*/ 258318 h 954405"/>
              <a:gd name="T14" fmla="*/ 1165225 w 1605279"/>
              <a:gd name="T15" fmla="*/ 470026 h 954405"/>
              <a:gd name="T16" fmla="*/ 972184 w 1605279"/>
              <a:gd name="T17" fmla="*/ 470026 h 954405"/>
              <a:gd name="T18" fmla="*/ 1288414 w 1605279"/>
              <a:gd name="T19" fmla="*/ 954024 h 954405"/>
              <a:gd name="T20" fmla="*/ 1604772 w 1605279"/>
              <a:gd name="T21" fmla="*/ 470026 h 954405"/>
              <a:gd name="T22" fmla="*/ 1411731 w 1605279"/>
              <a:gd name="T23" fmla="*/ 470026 h 954405"/>
              <a:gd name="T24" fmla="*/ 1411731 w 1605279"/>
              <a:gd name="T25" fmla="*/ 0 h 954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5279" h="954405">
                <a:moveTo>
                  <a:pt x="1411731" y="0"/>
                </a:moveTo>
                <a:lnTo>
                  <a:pt x="0" y="0"/>
                </a:lnTo>
                <a:lnTo>
                  <a:pt x="0" y="248920"/>
                </a:lnTo>
                <a:lnTo>
                  <a:pt x="1162938" y="248920"/>
                </a:lnTo>
                <a:lnTo>
                  <a:pt x="1165225" y="251333"/>
                </a:lnTo>
                <a:lnTo>
                  <a:pt x="1162938" y="255905"/>
                </a:lnTo>
                <a:lnTo>
                  <a:pt x="1165225" y="258318"/>
                </a:lnTo>
                <a:lnTo>
                  <a:pt x="1165225" y="470026"/>
                </a:lnTo>
                <a:lnTo>
                  <a:pt x="972184" y="470026"/>
                </a:lnTo>
                <a:lnTo>
                  <a:pt x="1288414" y="954024"/>
                </a:lnTo>
                <a:lnTo>
                  <a:pt x="1604772" y="470026"/>
                </a:lnTo>
                <a:lnTo>
                  <a:pt x="1411731" y="470026"/>
                </a:lnTo>
                <a:lnTo>
                  <a:pt x="1411731"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4" name="object 14">
            <a:extLst>
              <a:ext uri="{FF2B5EF4-FFF2-40B4-BE49-F238E27FC236}">
                <a16:creationId xmlns:a16="http://schemas.microsoft.com/office/drawing/2014/main" id="{469D1B3F-C5D7-4B71-87D7-AAFFDDA03064}"/>
              </a:ext>
            </a:extLst>
          </p:cNvPr>
          <p:cNvSpPr>
            <a:spLocks/>
          </p:cNvSpPr>
          <p:nvPr/>
        </p:nvSpPr>
        <p:spPr bwMode="auto">
          <a:xfrm>
            <a:off x="628650" y="3641725"/>
            <a:ext cx="1606550" cy="1120775"/>
          </a:xfrm>
          <a:custGeom>
            <a:avLst/>
            <a:gdLst>
              <a:gd name="T0" fmla="*/ 318935 w 1606550"/>
              <a:gd name="T1" fmla="*/ 0 h 1120139"/>
              <a:gd name="T2" fmla="*/ 0 w 1606550"/>
              <a:gd name="T3" fmla="*/ 482091 h 1120139"/>
              <a:gd name="T4" fmla="*/ 193217 w 1606550"/>
              <a:gd name="T5" fmla="*/ 482091 h 1120139"/>
              <a:gd name="T6" fmla="*/ 193217 w 1606550"/>
              <a:gd name="T7" fmla="*/ 544957 h 1120139"/>
              <a:gd name="T8" fmla="*/ 195554 w 1606550"/>
              <a:gd name="T9" fmla="*/ 570610 h 1120139"/>
              <a:gd name="T10" fmla="*/ 195954 w 1606550"/>
              <a:gd name="T11" fmla="*/ 583180 h 1120139"/>
              <a:gd name="T12" fmla="*/ 197007 w 1606550"/>
              <a:gd name="T13" fmla="*/ 596201 h 1120139"/>
              <a:gd name="T14" fmla="*/ 203990 w 1606550"/>
              <a:gd name="T15" fmla="*/ 647382 h 1120139"/>
              <a:gd name="T16" fmla="*/ 223921 w 1606550"/>
              <a:gd name="T17" fmla="*/ 723141 h 1120139"/>
              <a:gd name="T18" fmla="*/ 242690 w 1606550"/>
              <a:gd name="T19" fmla="*/ 772001 h 1120139"/>
              <a:gd name="T20" fmla="*/ 265822 w 1606550"/>
              <a:gd name="T21" fmla="*/ 819098 h 1120139"/>
              <a:gd name="T22" fmla="*/ 293319 w 1606550"/>
              <a:gd name="T23" fmla="*/ 863981 h 1120139"/>
              <a:gd name="T24" fmla="*/ 321875 w 1606550"/>
              <a:gd name="T25" fmla="*/ 902145 h 1120139"/>
              <a:gd name="T26" fmla="*/ 353267 w 1606550"/>
              <a:gd name="T27" fmla="*/ 937912 h 1120139"/>
              <a:gd name="T28" fmla="*/ 387277 w 1606550"/>
              <a:gd name="T29" fmla="*/ 971063 h 1120139"/>
              <a:gd name="T30" fmla="*/ 423687 w 1606550"/>
              <a:gd name="T31" fmla="*/ 1001379 h 1120139"/>
              <a:gd name="T32" fmla="*/ 462280 w 1606550"/>
              <a:gd name="T33" fmla="*/ 1028640 h 1120139"/>
              <a:gd name="T34" fmla="*/ 502838 w 1606550"/>
              <a:gd name="T35" fmla="*/ 1052629 h 1120139"/>
              <a:gd name="T36" fmla="*/ 545142 w 1606550"/>
              <a:gd name="T37" fmla="*/ 1073126 h 1120139"/>
              <a:gd name="T38" fmla="*/ 588975 w 1606550"/>
              <a:gd name="T39" fmla="*/ 1089914 h 1120139"/>
              <a:gd name="T40" fmla="*/ 634758 w 1606550"/>
              <a:gd name="T41" fmla="*/ 1103477 h 1120139"/>
              <a:gd name="T42" fmla="*/ 681205 w 1606550"/>
              <a:gd name="T43" fmla="*/ 1112885 h 1120139"/>
              <a:gd name="T44" fmla="*/ 728096 w 1606550"/>
              <a:gd name="T45" fmla="*/ 1118363 h 1120139"/>
              <a:gd name="T46" fmla="*/ 775207 w 1606550"/>
              <a:gd name="T47" fmla="*/ 1120139 h 1120139"/>
              <a:gd name="T48" fmla="*/ 1606295 w 1606550"/>
              <a:gd name="T49" fmla="*/ 1120139 h 1120139"/>
              <a:gd name="T50" fmla="*/ 1606295 w 1606550"/>
              <a:gd name="T51" fmla="*/ 870965 h 1120139"/>
              <a:gd name="T52" fmla="*/ 775207 w 1606550"/>
              <a:gd name="T53" fmla="*/ 870965 h 1120139"/>
              <a:gd name="T54" fmla="*/ 747692 w 1606550"/>
              <a:gd name="T55" fmla="*/ 869729 h 1120139"/>
              <a:gd name="T56" fmla="*/ 694376 w 1606550"/>
              <a:gd name="T57" fmla="*/ 861161 h 1120139"/>
              <a:gd name="T58" fmla="*/ 618996 w 1606550"/>
              <a:gd name="T59" fmla="*/ 833008 h 1120139"/>
              <a:gd name="T60" fmla="*/ 573558 w 1606550"/>
              <a:gd name="T61" fmla="*/ 803687 h 1120139"/>
              <a:gd name="T62" fmla="*/ 532924 w 1606550"/>
              <a:gd name="T63" fmla="*/ 767841 h 1120139"/>
              <a:gd name="T64" fmla="*/ 498182 w 1606550"/>
              <a:gd name="T65" fmla="*/ 726566 h 1120139"/>
              <a:gd name="T66" fmla="*/ 468793 w 1606550"/>
              <a:gd name="T67" fmla="*/ 674449 h 1120139"/>
              <a:gd name="T68" fmla="*/ 449915 w 1606550"/>
              <a:gd name="T69" fmla="*/ 610102 h 1120139"/>
              <a:gd name="T70" fmla="*/ 446963 w 1606550"/>
              <a:gd name="T71" fmla="*/ 586866 h 1120139"/>
              <a:gd name="T72" fmla="*/ 445620 w 1606550"/>
              <a:gd name="T73" fmla="*/ 579536 h 1120139"/>
              <a:gd name="T74" fmla="*/ 444930 w 1606550"/>
              <a:gd name="T75" fmla="*/ 571754 h 1120139"/>
              <a:gd name="T76" fmla="*/ 444639 w 1606550"/>
              <a:gd name="T77" fmla="*/ 556640 h 1120139"/>
              <a:gd name="T78" fmla="*/ 444639 w 1606550"/>
              <a:gd name="T79" fmla="*/ 482091 h 1120139"/>
              <a:gd name="T80" fmla="*/ 637857 w 1606550"/>
              <a:gd name="T81" fmla="*/ 482091 h 1120139"/>
              <a:gd name="T82" fmla="*/ 318935 w 1606550"/>
              <a:gd name="T83" fmla="*/ 0 h 1120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6550" h="1120139">
                <a:moveTo>
                  <a:pt x="318935" y="0"/>
                </a:moveTo>
                <a:lnTo>
                  <a:pt x="0" y="482091"/>
                </a:lnTo>
                <a:lnTo>
                  <a:pt x="193217" y="482091"/>
                </a:lnTo>
                <a:lnTo>
                  <a:pt x="193217" y="544957"/>
                </a:lnTo>
                <a:lnTo>
                  <a:pt x="195554" y="570610"/>
                </a:lnTo>
                <a:lnTo>
                  <a:pt x="195954" y="583180"/>
                </a:lnTo>
                <a:lnTo>
                  <a:pt x="197007" y="596201"/>
                </a:lnTo>
                <a:lnTo>
                  <a:pt x="203990" y="647382"/>
                </a:lnTo>
                <a:lnTo>
                  <a:pt x="223921" y="723141"/>
                </a:lnTo>
                <a:lnTo>
                  <a:pt x="242690" y="772001"/>
                </a:lnTo>
                <a:lnTo>
                  <a:pt x="265822" y="819098"/>
                </a:lnTo>
                <a:lnTo>
                  <a:pt x="293319" y="863981"/>
                </a:lnTo>
                <a:lnTo>
                  <a:pt x="321875" y="902145"/>
                </a:lnTo>
                <a:lnTo>
                  <a:pt x="353267" y="937912"/>
                </a:lnTo>
                <a:lnTo>
                  <a:pt x="387277" y="971063"/>
                </a:lnTo>
                <a:lnTo>
                  <a:pt x="423687" y="1001379"/>
                </a:lnTo>
                <a:lnTo>
                  <a:pt x="462280" y="1028640"/>
                </a:lnTo>
                <a:lnTo>
                  <a:pt x="502838" y="1052629"/>
                </a:lnTo>
                <a:lnTo>
                  <a:pt x="545142" y="1073126"/>
                </a:lnTo>
                <a:lnTo>
                  <a:pt x="588975" y="1089914"/>
                </a:lnTo>
                <a:lnTo>
                  <a:pt x="634758" y="1103477"/>
                </a:lnTo>
                <a:lnTo>
                  <a:pt x="681205" y="1112885"/>
                </a:lnTo>
                <a:lnTo>
                  <a:pt x="728096" y="1118363"/>
                </a:lnTo>
                <a:lnTo>
                  <a:pt x="775207" y="1120139"/>
                </a:lnTo>
                <a:lnTo>
                  <a:pt x="1606295" y="1120139"/>
                </a:lnTo>
                <a:lnTo>
                  <a:pt x="1606295" y="870965"/>
                </a:lnTo>
                <a:lnTo>
                  <a:pt x="775207" y="870965"/>
                </a:lnTo>
                <a:lnTo>
                  <a:pt x="747692" y="869729"/>
                </a:lnTo>
                <a:lnTo>
                  <a:pt x="694376" y="861161"/>
                </a:lnTo>
                <a:lnTo>
                  <a:pt x="618996" y="833008"/>
                </a:lnTo>
                <a:lnTo>
                  <a:pt x="573558" y="803687"/>
                </a:lnTo>
                <a:lnTo>
                  <a:pt x="532924" y="767841"/>
                </a:lnTo>
                <a:lnTo>
                  <a:pt x="498182" y="726566"/>
                </a:lnTo>
                <a:lnTo>
                  <a:pt x="468793" y="674449"/>
                </a:lnTo>
                <a:lnTo>
                  <a:pt x="449915" y="610102"/>
                </a:lnTo>
                <a:lnTo>
                  <a:pt x="446963" y="586866"/>
                </a:lnTo>
                <a:lnTo>
                  <a:pt x="445620" y="579536"/>
                </a:lnTo>
                <a:lnTo>
                  <a:pt x="444930" y="571754"/>
                </a:lnTo>
                <a:lnTo>
                  <a:pt x="444639" y="556640"/>
                </a:lnTo>
                <a:lnTo>
                  <a:pt x="444639" y="482091"/>
                </a:lnTo>
                <a:lnTo>
                  <a:pt x="637857" y="482091"/>
                </a:lnTo>
                <a:lnTo>
                  <a:pt x="31893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5" name="object 15">
            <a:extLst>
              <a:ext uri="{FF2B5EF4-FFF2-40B4-BE49-F238E27FC236}">
                <a16:creationId xmlns:a16="http://schemas.microsoft.com/office/drawing/2014/main" id="{0478AEA5-A954-4087-B29D-CFFAC1B159E7}"/>
              </a:ext>
            </a:extLst>
          </p:cNvPr>
          <p:cNvSpPr>
            <a:spLocks/>
          </p:cNvSpPr>
          <p:nvPr/>
        </p:nvSpPr>
        <p:spPr bwMode="auto">
          <a:xfrm>
            <a:off x="6437313" y="3756025"/>
            <a:ext cx="1924050" cy="1016000"/>
          </a:xfrm>
          <a:custGeom>
            <a:avLst/>
            <a:gdLst>
              <a:gd name="T0" fmla="*/ 821944 w 1923415"/>
              <a:gd name="T1" fmla="*/ 535432 h 1015364"/>
              <a:gd name="T2" fmla="*/ 833627 w 1923415"/>
              <a:gd name="T3" fmla="*/ 537717 h 1015364"/>
              <a:gd name="T4" fmla="*/ 847598 w 1923415"/>
              <a:gd name="T5" fmla="*/ 544702 h 1015364"/>
              <a:gd name="T6" fmla="*/ 885126 w 1923415"/>
              <a:gd name="T7" fmla="*/ 568039 h 1015364"/>
              <a:gd name="T8" fmla="*/ 910463 w 1923415"/>
              <a:gd name="T9" fmla="*/ 605282 h 1015364"/>
              <a:gd name="T10" fmla="*/ 917448 w 1923415"/>
              <a:gd name="T11" fmla="*/ 626237 h 1015364"/>
              <a:gd name="T12" fmla="*/ 919733 w 1923415"/>
              <a:gd name="T13" fmla="*/ 677417 h 1015364"/>
              <a:gd name="T14" fmla="*/ 949959 w 1923415"/>
              <a:gd name="T15" fmla="*/ 800862 h 1015364"/>
              <a:gd name="T16" fmla="*/ 1004387 w 1923415"/>
              <a:gd name="T17" fmla="*/ 888061 h 1015364"/>
              <a:gd name="T18" fmla="*/ 1080272 w 1923415"/>
              <a:gd name="T19" fmla="*/ 955606 h 1015364"/>
              <a:gd name="T20" fmla="*/ 1185449 w 1923415"/>
              <a:gd name="T21" fmla="*/ 1001617 h 1015364"/>
              <a:gd name="T22" fmla="*/ 1297106 w 1923415"/>
              <a:gd name="T23" fmla="*/ 1014948 h 1015364"/>
              <a:gd name="T24" fmla="*/ 1525143 w 1923415"/>
              <a:gd name="T25" fmla="*/ 1014983 h 1015364"/>
              <a:gd name="T26" fmla="*/ 1641326 w 1923415"/>
              <a:gd name="T27" fmla="*/ 1005818 h 1015364"/>
              <a:gd name="T28" fmla="*/ 1736844 w 1923415"/>
              <a:gd name="T29" fmla="*/ 970059 h 1015364"/>
              <a:gd name="T30" fmla="*/ 1818513 w 1923415"/>
              <a:gd name="T31" fmla="*/ 910208 h 1015364"/>
              <a:gd name="T32" fmla="*/ 1879405 w 1923415"/>
              <a:gd name="T33" fmla="*/ 828603 h 1015364"/>
              <a:gd name="T34" fmla="*/ 1904329 w 1923415"/>
              <a:gd name="T35" fmla="*/ 768222 h 1015364"/>
              <a:gd name="T36" fmla="*/ 1294608 w 1923415"/>
              <a:gd name="T37" fmla="*/ 767379 h 1015364"/>
              <a:gd name="T38" fmla="*/ 1206452 w 1923415"/>
              <a:gd name="T39" fmla="*/ 724550 h 1015364"/>
              <a:gd name="T40" fmla="*/ 1166981 w 1923415"/>
              <a:gd name="T41" fmla="*/ 633233 h 1015364"/>
              <a:gd name="T42" fmla="*/ 1164208 w 1923415"/>
              <a:gd name="T43" fmla="*/ 598296 h 1015364"/>
              <a:gd name="T44" fmla="*/ 1157970 w 1923415"/>
              <a:gd name="T45" fmla="*/ 562195 h 1015364"/>
              <a:gd name="T46" fmla="*/ 1150136 w 1923415"/>
              <a:gd name="T47" fmla="*/ 535432 h 1015364"/>
              <a:gd name="T48" fmla="*/ 1674114 w 1923415"/>
              <a:gd name="T49" fmla="*/ 0 h 1015364"/>
              <a:gd name="T50" fmla="*/ 1671494 w 1923415"/>
              <a:gd name="T51" fmla="*/ 649678 h 1015364"/>
              <a:gd name="T52" fmla="*/ 1609655 w 1923415"/>
              <a:gd name="T53" fmla="*/ 744648 h 1015364"/>
              <a:gd name="T54" fmla="*/ 1529842 w 1923415"/>
              <a:gd name="T55" fmla="*/ 768222 h 1015364"/>
              <a:gd name="T56" fmla="*/ 1921002 w 1923415"/>
              <a:gd name="T57" fmla="*/ 682116 h 1015364"/>
              <a:gd name="T58" fmla="*/ 1923288 w 1923415"/>
              <a:gd name="T59" fmla="*/ 0 h 1015364"/>
              <a:gd name="T60" fmla="*/ 0 w 1923415"/>
              <a:gd name="T61" fmla="*/ 411988 h 1015364"/>
              <a:gd name="T62" fmla="*/ 484377 w 1923415"/>
              <a:gd name="T63" fmla="*/ 535432 h 1015364"/>
              <a:gd name="T64" fmla="*/ 1119315 w 1923415"/>
              <a:gd name="T65" fmla="*/ 467033 h 1015364"/>
              <a:gd name="T66" fmla="*/ 1060021 w 1923415"/>
              <a:gd name="T67" fmla="*/ 392001 h 1015364"/>
              <a:gd name="T68" fmla="*/ 983667 w 1923415"/>
              <a:gd name="T69" fmla="*/ 334791 h 1015364"/>
              <a:gd name="T70" fmla="*/ 888289 w 1923415"/>
              <a:gd name="T71" fmla="*/ 298215 h 1015364"/>
              <a:gd name="T72" fmla="*/ 862095 w 1923415"/>
              <a:gd name="T73" fmla="*/ 293957 h 1015364"/>
              <a:gd name="T74" fmla="*/ 844657 w 1923415"/>
              <a:gd name="T75" fmla="*/ 291369 h 1015364"/>
              <a:gd name="T76" fmla="*/ 484377 w 1923415"/>
              <a:gd name="T77" fmla="*/ 290956 h 1015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3415" h="1015364">
                <a:moveTo>
                  <a:pt x="1150136" y="535432"/>
                </a:moveTo>
                <a:lnTo>
                  <a:pt x="821944" y="535432"/>
                </a:lnTo>
                <a:lnTo>
                  <a:pt x="826643" y="537717"/>
                </a:lnTo>
                <a:lnTo>
                  <a:pt x="833627" y="537717"/>
                </a:lnTo>
                <a:lnTo>
                  <a:pt x="840613" y="540131"/>
                </a:lnTo>
                <a:lnTo>
                  <a:pt x="847598" y="544702"/>
                </a:lnTo>
                <a:lnTo>
                  <a:pt x="867564" y="554204"/>
                </a:lnTo>
                <a:lnTo>
                  <a:pt x="885126" y="568039"/>
                </a:lnTo>
                <a:lnTo>
                  <a:pt x="899640" y="585350"/>
                </a:lnTo>
                <a:lnTo>
                  <a:pt x="910463" y="605282"/>
                </a:lnTo>
                <a:lnTo>
                  <a:pt x="915034" y="619251"/>
                </a:lnTo>
                <a:lnTo>
                  <a:pt x="917448" y="626237"/>
                </a:lnTo>
                <a:lnTo>
                  <a:pt x="917448" y="644778"/>
                </a:lnTo>
                <a:lnTo>
                  <a:pt x="919733" y="677417"/>
                </a:lnTo>
                <a:lnTo>
                  <a:pt x="928751" y="740854"/>
                </a:lnTo>
                <a:lnTo>
                  <a:pt x="949959" y="800862"/>
                </a:lnTo>
                <a:lnTo>
                  <a:pt x="974156" y="846528"/>
                </a:lnTo>
                <a:lnTo>
                  <a:pt x="1004387" y="888061"/>
                </a:lnTo>
                <a:lnTo>
                  <a:pt x="1039982" y="924680"/>
                </a:lnTo>
                <a:lnTo>
                  <a:pt x="1080272" y="955606"/>
                </a:lnTo>
                <a:lnTo>
                  <a:pt x="1124584" y="980058"/>
                </a:lnTo>
                <a:lnTo>
                  <a:pt x="1185449" y="1001617"/>
                </a:lnTo>
                <a:lnTo>
                  <a:pt x="1248028" y="1012697"/>
                </a:lnTo>
                <a:lnTo>
                  <a:pt x="1297106" y="1014948"/>
                </a:lnTo>
                <a:lnTo>
                  <a:pt x="1313179" y="1014983"/>
                </a:lnTo>
                <a:lnTo>
                  <a:pt x="1525143" y="1014983"/>
                </a:lnTo>
                <a:lnTo>
                  <a:pt x="1574220" y="1014019"/>
                </a:lnTo>
                <a:lnTo>
                  <a:pt x="1641326" y="1005818"/>
                </a:lnTo>
                <a:lnTo>
                  <a:pt x="1690432" y="991343"/>
                </a:lnTo>
                <a:lnTo>
                  <a:pt x="1736844" y="970059"/>
                </a:lnTo>
                <a:lnTo>
                  <a:pt x="1779794" y="942752"/>
                </a:lnTo>
                <a:lnTo>
                  <a:pt x="1818513" y="910208"/>
                </a:lnTo>
                <a:lnTo>
                  <a:pt x="1851983" y="871540"/>
                </a:lnTo>
                <a:lnTo>
                  <a:pt x="1879405" y="828603"/>
                </a:lnTo>
                <a:lnTo>
                  <a:pt x="1900342" y="782192"/>
                </a:lnTo>
                <a:lnTo>
                  <a:pt x="1904329" y="768222"/>
                </a:lnTo>
                <a:lnTo>
                  <a:pt x="1308607" y="768222"/>
                </a:lnTo>
                <a:lnTo>
                  <a:pt x="1294608" y="767379"/>
                </a:lnTo>
                <a:lnTo>
                  <a:pt x="1252727" y="756538"/>
                </a:lnTo>
                <a:lnTo>
                  <a:pt x="1206452" y="724550"/>
                </a:lnTo>
                <a:lnTo>
                  <a:pt x="1175893" y="675132"/>
                </a:lnTo>
                <a:lnTo>
                  <a:pt x="1166981" y="633233"/>
                </a:lnTo>
                <a:lnTo>
                  <a:pt x="1166495" y="607567"/>
                </a:lnTo>
                <a:lnTo>
                  <a:pt x="1164208" y="598296"/>
                </a:lnTo>
                <a:lnTo>
                  <a:pt x="1161923" y="579627"/>
                </a:lnTo>
                <a:lnTo>
                  <a:pt x="1157970" y="562195"/>
                </a:lnTo>
                <a:lnTo>
                  <a:pt x="1153144" y="544702"/>
                </a:lnTo>
                <a:lnTo>
                  <a:pt x="1150136" y="535432"/>
                </a:lnTo>
                <a:close/>
              </a:path>
              <a:path w="1923415" h="1015364">
                <a:moveTo>
                  <a:pt x="1923288" y="0"/>
                </a:moveTo>
                <a:lnTo>
                  <a:pt x="1674114" y="0"/>
                </a:lnTo>
                <a:lnTo>
                  <a:pt x="1674114" y="621538"/>
                </a:lnTo>
                <a:lnTo>
                  <a:pt x="1671494" y="649678"/>
                </a:lnTo>
                <a:lnTo>
                  <a:pt x="1650539" y="703387"/>
                </a:lnTo>
                <a:lnTo>
                  <a:pt x="1609655" y="744648"/>
                </a:lnTo>
                <a:lnTo>
                  <a:pt x="1557605" y="765603"/>
                </a:lnTo>
                <a:lnTo>
                  <a:pt x="1529842" y="768222"/>
                </a:lnTo>
                <a:lnTo>
                  <a:pt x="1904329" y="768222"/>
                </a:lnTo>
                <a:lnTo>
                  <a:pt x="1921002" y="682116"/>
                </a:lnTo>
                <a:lnTo>
                  <a:pt x="1923214" y="635507"/>
                </a:lnTo>
                <a:lnTo>
                  <a:pt x="1923288" y="0"/>
                </a:lnTo>
                <a:close/>
              </a:path>
              <a:path w="1923415" h="1015364">
                <a:moveTo>
                  <a:pt x="484377" y="97789"/>
                </a:moveTo>
                <a:lnTo>
                  <a:pt x="0" y="411988"/>
                </a:lnTo>
                <a:lnTo>
                  <a:pt x="484377" y="728598"/>
                </a:lnTo>
                <a:lnTo>
                  <a:pt x="484377" y="535432"/>
                </a:lnTo>
                <a:lnTo>
                  <a:pt x="1150136" y="535432"/>
                </a:lnTo>
                <a:lnTo>
                  <a:pt x="1119315" y="467033"/>
                </a:lnTo>
                <a:lnTo>
                  <a:pt x="1092120" y="427580"/>
                </a:lnTo>
                <a:lnTo>
                  <a:pt x="1060021" y="392001"/>
                </a:lnTo>
                <a:lnTo>
                  <a:pt x="1023657" y="360877"/>
                </a:lnTo>
                <a:lnTo>
                  <a:pt x="983667" y="334791"/>
                </a:lnTo>
                <a:lnTo>
                  <a:pt x="940689" y="314325"/>
                </a:lnTo>
                <a:lnTo>
                  <a:pt x="888289" y="298215"/>
                </a:lnTo>
                <a:lnTo>
                  <a:pt x="870839" y="295656"/>
                </a:lnTo>
                <a:lnTo>
                  <a:pt x="862095" y="293957"/>
                </a:lnTo>
                <a:lnTo>
                  <a:pt x="853376" y="292449"/>
                </a:lnTo>
                <a:lnTo>
                  <a:pt x="844657" y="291369"/>
                </a:lnTo>
                <a:lnTo>
                  <a:pt x="835914" y="290956"/>
                </a:lnTo>
                <a:lnTo>
                  <a:pt x="484377" y="290956"/>
                </a:lnTo>
                <a:lnTo>
                  <a:pt x="484377" y="9778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6" name="object 16">
            <a:extLst>
              <a:ext uri="{FF2B5EF4-FFF2-40B4-BE49-F238E27FC236}">
                <a16:creationId xmlns:a16="http://schemas.microsoft.com/office/drawing/2014/main" id="{56E2095F-789C-46C0-943D-D960759A37CE}"/>
              </a:ext>
            </a:extLst>
          </p:cNvPr>
          <p:cNvSpPr>
            <a:spLocks/>
          </p:cNvSpPr>
          <p:nvPr/>
        </p:nvSpPr>
        <p:spPr bwMode="auto">
          <a:xfrm>
            <a:off x="9793288" y="3448050"/>
            <a:ext cx="1919287" cy="1314450"/>
          </a:xfrm>
          <a:custGeom>
            <a:avLst/>
            <a:gdLst>
              <a:gd name="T0" fmla="*/ 1434973 w 1918970"/>
              <a:gd name="T1" fmla="*/ 193167 h 1315720"/>
              <a:gd name="T2" fmla="*/ 1197737 w 1918970"/>
              <a:gd name="T3" fmla="*/ 193754 h 1315720"/>
              <a:gd name="T4" fmla="*/ 1169797 w 1918970"/>
              <a:gd name="T5" fmla="*/ 197866 h 1315720"/>
              <a:gd name="T6" fmla="*/ 1142206 w 1918970"/>
              <a:gd name="T7" fmla="*/ 201945 h 1315720"/>
              <a:gd name="T8" fmla="*/ 1116329 w 1918970"/>
              <a:gd name="T9" fmla="*/ 209550 h 1315720"/>
              <a:gd name="T10" fmla="*/ 1076432 w 1918970"/>
              <a:gd name="T11" fmla="*/ 221926 h 1315720"/>
              <a:gd name="T12" fmla="*/ 1013871 w 1918970"/>
              <a:gd name="T13" fmla="*/ 248110 h 1315720"/>
              <a:gd name="T14" fmla="*/ 925245 w 1918970"/>
              <a:gd name="T15" fmla="*/ 308092 h 1315720"/>
              <a:gd name="T16" fmla="*/ 853567 w 1918970"/>
              <a:gd name="T17" fmla="*/ 386461 h 1315720"/>
              <a:gd name="T18" fmla="*/ 790701 w 1918970"/>
              <a:gd name="T19" fmla="*/ 505079 h 1315720"/>
              <a:gd name="T20" fmla="*/ 762889 w 1918970"/>
              <a:gd name="T21" fmla="*/ 635507 h 1315720"/>
              <a:gd name="T22" fmla="*/ 760476 w 1918970"/>
              <a:gd name="T23" fmla="*/ 840359 h 1315720"/>
              <a:gd name="T24" fmla="*/ 751204 w 1918970"/>
              <a:gd name="T25" fmla="*/ 903224 h 1315720"/>
              <a:gd name="T26" fmla="*/ 703754 w 1918970"/>
              <a:gd name="T27" fmla="*/ 986595 h 1315720"/>
              <a:gd name="T28" fmla="*/ 611280 w 1918970"/>
              <a:gd name="T29" fmla="*/ 1051696 h 1315720"/>
              <a:gd name="T30" fmla="*/ 532637 w 1918970"/>
              <a:gd name="T31" fmla="*/ 1066164 h 1315720"/>
              <a:gd name="T32" fmla="*/ 0 w 1918970"/>
              <a:gd name="T33" fmla="*/ 1315212 h 1315720"/>
              <a:gd name="T34" fmla="*/ 551997 w 1918970"/>
              <a:gd name="T35" fmla="*/ 1314817 h 1315720"/>
              <a:gd name="T36" fmla="*/ 668067 w 1918970"/>
              <a:gd name="T37" fmla="*/ 1296289 h 1315720"/>
              <a:gd name="T38" fmla="*/ 777631 w 1918970"/>
              <a:gd name="T39" fmla="*/ 1248247 h 1315720"/>
              <a:gd name="T40" fmla="*/ 862243 w 1918970"/>
              <a:gd name="T41" fmla="*/ 1183142 h 1315720"/>
              <a:gd name="T42" fmla="*/ 930275 w 1918970"/>
              <a:gd name="T43" fmla="*/ 1101089 h 1315720"/>
              <a:gd name="T44" fmla="*/ 986154 w 1918970"/>
              <a:gd name="T45" fmla="*/ 980059 h 1315720"/>
              <a:gd name="T46" fmla="*/ 1006982 w 1918970"/>
              <a:gd name="T47" fmla="*/ 847344 h 1315720"/>
              <a:gd name="T48" fmla="*/ 1016196 w 1918970"/>
              <a:gd name="T49" fmla="*/ 603541 h 1315720"/>
              <a:gd name="T50" fmla="*/ 1067644 w 1918970"/>
              <a:gd name="T51" fmla="*/ 515161 h 1315720"/>
              <a:gd name="T52" fmla="*/ 1151254 w 1918970"/>
              <a:gd name="T53" fmla="*/ 456311 h 1315720"/>
              <a:gd name="T54" fmla="*/ 1164018 w 1918970"/>
              <a:gd name="T55" fmla="*/ 451913 h 1315720"/>
              <a:gd name="T56" fmla="*/ 1176781 w 1918970"/>
              <a:gd name="T57" fmla="*/ 449325 h 1315720"/>
              <a:gd name="T58" fmla="*/ 1195766 w 1918970"/>
              <a:gd name="T59" fmla="*/ 445021 h 1315720"/>
              <a:gd name="T60" fmla="*/ 1209353 w 1918970"/>
              <a:gd name="T61" fmla="*/ 443305 h 1315720"/>
              <a:gd name="T62" fmla="*/ 1267459 w 1918970"/>
              <a:gd name="T63" fmla="*/ 442341 h 1315720"/>
              <a:gd name="T64" fmla="*/ 1432686 w 1918970"/>
              <a:gd name="T65" fmla="*/ 635507 h 1315720"/>
              <a:gd name="T66" fmla="*/ 1434973 w 1918970"/>
              <a:gd name="T67" fmla="*/ 0 h 1315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970" h="1315720">
                <a:moveTo>
                  <a:pt x="1434973" y="0"/>
                </a:moveTo>
                <a:lnTo>
                  <a:pt x="1434973" y="193167"/>
                </a:lnTo>
                <a:lnTo>
                  <a:pt x="1211695" y="193240"/>
                </a:lnTo>
                <a:lnTo>
                  <a:pt x="1197737" y="193754"/>
                </a:lnTo>
                <a:lnTo>
                  <a:pt x="1183778" y="195149"/>
                </a:lnTo>
                <a:lnTo>
                  <a:pt x="1169797" y="197866"/>
                </a:lnTo>
                <a:lnTo>
                  <a:pt x="1155906" y="199673"/>
                </a:lnTo>
                <a:lnTo>
                  <a:pt x="1142206" y="201945"/>
                </a:lnTo>
                <a:lnTo>
                  <a:pt x="1128934" y="205099"/>
                </a:lnTo>
                <a:lnTo>
                  <a:pt x="1116329" y="209550"/>
                </a:lnTo>
                <a:lnTo>
                  <a:pt x="1102760" y="213358"/>
                </a:lnTo>
                <a:lnTo>
                  <a:pt x="1076432" y="221926"/>
                </a:lnTo>
                <a:lnTo>
                  <a:pt x="1062862" y="225806"/>
                </a:lnTo>
                <a:lnTo>
                  <a:pt x="1013871" y="248110"/>
                </a:lnTo>
                <a:lnTo>
                  <a:pt x="967775" y="275644"/>
                </a:lnTo>
                <a:lnTo>
                  <a:pt x="925245" y="308092"/>
                </a:lnTo>
                <a:lnTo>
                  <a:pt x="886952" y="345137"/>
                </a:lnTo>
                <a:lnTo>
                  <a:pt x="853567" y="386461"/>
                </a:lnTo>
                <a:lnTo>
                  <a:pt x="816895" y="442293"/>
                </a:lnTo>
                <a:lnTo>
                  <a:pt x="790701" y="505079"/>
                </a:lnTo>
                <a:lnTo>
                  <a:pt x="771556" y="569436"/>
                </a:lnTo>
                <a:lnTo>
                  <a:pt x="762889" y="635507"/>
                </a:lnTo>
                <a:lnTo>
                  <a:pt x="760476" y="668019"/>
                </a:lnTo>
                <a:lnTo>
                  <a:pt x="760476" y="840359"/>
                </a:lnTo>
                <a:lnTo>
                  <a:pt x="759688" y="856075"/>
                </a:lnTo>
                <a:lnTo>
                  <a:pt x="751204" y="903224"/>
                </a:lnTo>
                <a:lnTo>
                  <a:pt x="731577" y="947372"/>
                </a:lnTo>
                <a:lnTo>
                  <a:pt x="703754" y="986595"/>
                </a:lnTo>
                <a:lnTo>
                  <a:pt x="654256" y="1029148"/>
                </a:lnTo>
                <a:lnTo>
                  <a:pt x="611280" y="1051696"/>
                </a:lnTo>
                <a:lnTo>
                  <a:pt x="556766" y="1065147"/>
                </a:lnTo>
                <a:lnTo>
                  <a:pt x="532637" y="1066164"/>
                </a:lnTo>
                <a:lnTo>
                  <a:pt x="0" y="1066164"/>
                </a:lnTo>
                <a:lnTo>
                  <a:pt x="0" y="1315212"/>
                </a:lnTo>
                <a:lnTo>
                  <a:pt x="534924" y="1315212"/>
                </a:lnTo>
                <a:lnTo>
                  <a:pt x="551997" y="1314817"/>
                </a:lnTo>
                <a:lnTo>
                  <a:pt x="602360" y="1310513"/>
                </a:lnTo>
                <a:lnTo>
                  <a:pt x="668067" y="1296289"/>
                </a:lnTo>
                <a:lnTo>
                  <a:pt x="730250" y="1273302"/>
                </a:lnTo>
                <a:lnTo>
                  <a:pt x="777631" y="1248247"/>
                </a:lnTo>
                <a:lnTo>
                  <a:pt x="821781" y="1218041"/>
                </a:lnTo>
                <a:lnTo>
                  <a:pt x="862243" y="1183142"/>
                </a:lnTo>
                <a:lnTo>
                  <a:pt x="898560" y="1144005"/>
                </a:lnTo>
                <a:lnTo>
                  <a:pt x="930275" y="1101089"/>
                </a:lnTo>
                <a:lnTo>
                  <a:pt x="963453" y="1042288"/>
                </a:lnTo>
                <a:lnTo>
                  <a:pt x="986154" y="980059"/>
                </a:lnTo>
                <a:lnTo>
                  <a:pt x="1000902" y="913653"/>
                </a:lnTo>
                <a:lnTo>
                  <a:pt x="1006982" y="847344"/>
                </a:lnTo>
                <a:lnTo>
                  <a:pt x="1006982" y="654050"/>
                </a:lnTo>
                <a:lnTo>
                  <a:pt x="1016196" y="603541"/>
                </a:lnTo>
                <a:lnTo>
                  <a:pt x="1037009" y="556611"/>
                </a:lnTo>
                <a:lnTo>
                  <a:pt x="1067644" y="515161"/>
                </a:lnTo>
                <a:lnTo>
                  <a:pt x="1106319" y="481094"/>
                </a:lnTo>
                <a:lnTo>
                  <a:pt x="1151254" y="456311"/>
                </a:lnTo>
                <a:lnTo>
                  <a:pt x="1157851" y="454201"/>
                </a:lnTo>
                <a:lnTo>
                  <a:pt x="1164018" y="451913"/>
                </a:lnTo>
                <a:lnTo>
                  <a:pt x="1170185" y="450078"/>
                </a:lnTo>
                <a:lnTo>
                  <a:pt x="1176781" y="449325"/>
                </a:lnTo>
                <a:lnTo>
                  <a:pt x="1189561" y="446071"/>
                </a:lnTo>
                <a:lnTo>
                  <a:pt x="1195766" y="445021"/>
                </a:lnTo>
                <a:lnTo>
                  <a:pt x="1202435" y="444626"/>
                </a:lnTo>
                <a:lnTo>
                  <a:pt x="1209353" y="443305"/>
                </a:lnTo>
                <a:lnTo>
                  <a:pt x="1216056" y="442626"/>
                </a:lnTo>
                <a:lnTo>
                  <a:pt x="1267459" y="442341"/>
                </a:lnTo>
                <a:lnTo>
                  <a:pt x="1432686" y="442341"/>
                </a:lnTo>
                <a:lnTo>
                  <a:pt x="1432686" y="635507"/>
                </a:lnTo>
                <a:lnTo>
                  <a:pt x="1918716" y="316611"/>
                </a:lnTo>
                <a:lnTo>
                  <a:pt x="143497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7" name="object 17">
            <a:extLst>
              <a:ext uri="{FF2B5EF4-FFF2-40B4-BE49-F238E27FC236}">
                <a16:creationId xmlns:a16="http://schemas.microsoft.com/office/drawing/2014/main" id="{BCD5AFBD-D18A-4062-8768-75554EE6B9E4}"/>
              </a:ext>
            </a:extLst>
          </p:cNvPr>
          <p:cNvSpPr>
            <a:spLocks/>
          </p:cNvSpPr>
          <p:nvPr/>
        </p:nvSpPr>
        <p:spPr bwMode="auto">
          <a:xfrm>
            <a:off x="779463" y="4984750"/>
            <a:ext cx="1879600" cy="1033463"/>
          </a:xfrm>
          <a:custGeom>
            <a:avLst/>
            <a:gdLst>
              <a:gd name="T0" fmla="*/ 1393063 w 1879600"/>
              <a:gd name="T1" fmla="*/ 193167 h 1033779"/>
              <a:gd name="T2" fmla="*/ 1293828 w 1879600"/>
              <a:gd name="T3" fmla="*/ 196862 h 1033779"/>
              <a:gd name="T4" fmla="*/ 1195099 w 1879600"/>
              <a:gd name="T5" fmla="*/ 204005 h 1033779"/>
              <a:gd name="T6" fmla="*/ 1096202 w 1879600"/>
              <a:gd name="T7" fmla="*/ 214560 h 1033779"/>
              <a:gd name="T8" fmla="*/ 995374 w 1879600"/>
              <a:gd name="T9" fmla="*/ 229817 h 1033779"/>
              <a:gd name="T10" fmla="*/ 893635 w 1879600"/>
              <a:gd name="T11" fmla="*/ 250745 h 1033779"/>
              <a:gd name="T12" fmla="*/ 793420 w 1879600"/>
              <a:gd name="T13" fmla="*/ 276372 h 1033779"/>
              <a:gd name="T14" fmla="*/ 694382 w 1879600"/>
              <a:gd name="T15" fmla="*/ 307032 h 1033779"/>
              <a:gd name="T16" fmla="*/ 595907 w 1879600"/>
              <a:gd name="T17" fmla="*/ 344757 h 1033779"/>
              <a:gd name="T18" fmla="*/ 499020 w 1879600"/>
              <a:gd name="T19" fmla="*/ 389467 h 1033779"/>
              <a:gd name="T20" fmla="*/ 411339 w 1879600"/>
              <a:gd name="T21" fmla="*/ 436950 h 1033779"/>
              <a:gd name="T22" fmla="*/ 332664 w 1879600"/>
              <a:gd name="T23" fmla="*/ 487239 h 1033779"/>
              <a:gd name="T24" fmla="*/ 256919 w 1879600"/>
              <a:gd name="T25" fmla="*/ 545177 h 1033779"/>
              <a:gd name="T26" fmla="*/ 186054 w 1879600"/>
              <a:gd name="T27" fmla="*/ 612051 h 1033779"/>
              <a:gd name="T28" fmla="*/ 121772 w 1879600"/>
              <a:gd name="T29" fmla="*/ 687922 h 1033779"/>
              <a:gd name="T30" fmla="*/ 67096 w 1879600"/>
              <a:gd name="T31" fmla="*/ 775026 h 1033779"/>
              <a:gd name="T32" fmla="*/ 25930 w 1879600"/>
              <a:gd name="T33" fmla="*/ 872063 h 1033779"/>
              <a:gd name="T34" fmla="*/ 3197 w 1879600"/>
              <a:gd name="T35" fmla="*/ 977709 h 1033779"/>
              <a:gd name="T36" fmla="*/ 251167 w 1879600"/>
              <a:gd name="T37" fmla="*/ 1033272 h 1033779"/>
              <a:gd name="T38" fmla="*/ 252910 w 1879600"/>
              <a:gd name="T39" fmla="*/ 1004182 h 1033779"/>
              <a:gd name="T40" fmla="*/ 297097 w 1879600"/>
              <a:gd name="T41" fmla="*/ 875896 h 1033779"/>
              <a:gd name="T42" fmla="*/ 367449 w 1879600"/>
              <a:gd name="T43" fmla="*/ 781939 h 1033779"/>
              <a:gd name="T44" fmla="*/ 441482 w 1879600"/>
              <a:gd name="T45" fmla="*/ 715621 h 1033779"/>
              <a:gd name="T46" fmla="*/ 526701 w 1879600"/>
              <a:gd name="T47" fmla="*/ 656899 h 1033779"/>
              <a:gd name="T48" fmla="*/ 615194 w 1879600"/>
              <a:gd name="T49" fmla="*/ 608561 h 1033779"/>
              <a:gd name="T50" fmla="*/ 704392 w 1879600"/>
              <a:gd name="T51" fmla="*/ 568772 h 1033779"/>
              <a:gd name="T52" fmla="*/ 797066 w 1879600"/>
              <a:gd name="T53" fmla="*/ 534740 h 1033779"/>
              <a:gd name="T54" fmla="*/ 892461 w 1879600"/>
              <a:gd name="T55" fmla="*/ 506292 h 1033779"/>
              <a:gd name="T56" fmla="*/ 989821 w 1879600"/>
              <a:gd name="T57" fmla="*/ 483255 h 1033779"/>
              <a:gd name="T58" fmla="*/ 1088390 w 1879600"/>
              <a:gd name="T59" fmla="*/ 465455 h 1033779"/>
              <a:gd name="T60" fmla="*/ 1191339 w 1879600"/>
              <a:gd name="T61" fmla="*/ 451579 h 1033779"/>
              <a:gd name="T62" fmla="*/ 1294769 w 1879600"/>
              <a:gd name="T63" fmla="*/ 442839 h 1033779"/>
              <a:gd name="T64" fmla="*/ 1397635 w 1879600"/>
              <a:gd name="T65" fmla="*/ 439801 h 1033779"/>
              <a:gd name="T66" fmla="*/ 1425575 w 1879600"/>
              <a:gd name="T67" fmla="*/ 612051 h 1033779"/>
              <a:gd name="T68" fmla="*/ 1637284 w 1879600"/>
              <a:gd name="T69" fmla="*/ 472440 h 1033779"/>
              <a:gd name="T70" fmla="*/ 1455801 w 1879600"/>
              <a:gd name="T71" fmla="*/ 39624 h 1033779"/>
              <a:gd name="T72" fmla="*/ 1390777 w 1879600"/>
              <a:gd name="T73" fmla="*/ 0 h 103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9600" h="1033779">
                <a:moveTo>
                  <a:pt x="1390777" y="0"/>
                </a:moveTo>
                <a:lnTo>
                  <a:pt x="1393063" y="193167"/>
                </a:lnTo>
                <a:lnTo>
                  <a:pt x="1343340" y="194581"/>
                </a:lnTo>
                <a:lnTo>
                  <a:pt x="1293828" y="196862"/>
                </a:lnTo>
                <a:lnTo>
                  <a:pt x="1244443" y="200005"/>
                </a:lnTo>
                <a:lnTo>
                  <a:pt x="1195099" y="204005"/>
                </a:lnTo>
                <a:lnTo>
                  <a:pt x="1145714" y="208858"/>
                </a:lnTo>
                <a:lnTo>
                  <a:pt x="1096202" y="214560"/>
                </a:lnTo>
                <a:lnTo>
                  <a:pt x="1046480" y="221107"/>
                </a:lnTo>
                <a:lnTo>
                  <a:pt x="995374" y="229817"/>
                </a:lnTo>
                <a:lnTo>
                  <a:pt x="944381" y="239696"/>
                </a:lnTo>
                <a:lnTo>
                  <a:pt x="893635" y="250745"/>
                </a:lnTo>
                <a:lnTo>
                  <a:pt x="843270" y="262969"/>
                </a:lnTo>
                <a:lnTo>
                  <a:pt x="793420" y="276372"/>
                </a:lnTo>
                <a:lnTo>
                  <a:pt x="744220" y="290957"/>
                </a:lnTo>
                <a:lnTo>
                  <a:pt x="694382" y="307032"/>
                </a:lnTo>
                <a:lnTo>
                  <a:pt x="644945" y="324988"/>
                </a:lnTo>
                <a:lnTo>
                  <a:pt x="595907" y="344757"/>
                </a:lnTo>
                <a:lnTo>
                  <a:pt x="547266" y="366272"/>
                </a:lnTo>
                <a:lnTo>
                  <a:pt x="499020" y="389467"/>
                </a:lnTo>
                <a:lnTo>
                  <a:pt x="451167" y="414274"/>
                </a:lnTo>
                <a:lnTo>
                  <a:pt x="411339" y="436950"/>
                </a:lnTo>
                <a:lnTo>
                  <a:pt x="371757" y="461218"/>
                </a:lnTo>
                <a:lnTo>
                  <a:pt x="332664" y="487239"/>
                </a:lnTo>
                <a:lnTo>
                  <a:pt x="294303" y="515171"/>
                </a:lnTo>
                <a:lnTo>
                  <a:pt x="256919" y="545177"/>
                </a:lnTo>
                <a:lnTo>
                  <a:pt x="220755" y="577417"/>
                </a:lnTo>
                <a:lnTo>
                  <a:pt x="186054" y="612051"/>
                </a:lnTo>
                <a:lnTo>
                  <a:pt x="152956" y="648501"/>
                </a:lnTo>
                <a:lnTo>
                  <a:pt x="121772" y="687922"/>
                </a:lnTo>
                <a:lnTo>
                  <a:pt x="92989" y="730151"/>
                </a:lnTo>
                <a:lnTo>
                  <a:pt x="67096" y="775026"/>
                </a:lnTo>
                <a:lnTo>
                  <a:pt x="44580" y="822384"/>
                </a:lnTo>
                <a:lnTo>
                  <a:pt x="25930" y="872063"/>
                </a:lnTo>
                <a:lnTo>
                  <a:pt x="11633" y="923899"/>
                </a:lnTo>
                <a:lnTo>
                  <a:pt x="3197" y="977709"/>
                </a:lnTo>
                <a:lnTo>
                  <a:pt x="0" y="1033272"/>
                </a:lnTo>
                <a:lnTo>
                  <a:pt x="251167" y="1033272"/>
                </a:lnTo>
                <a:lnTo>
                  <a:pt x="251603" y="1018945"/>
                </a:lnTo>
                <a:lnTo>
                  <a:pt x="252910" y="1004182"/>
                </a:lnTo>
                <a:lnTo>
                  <a:pt x="273258" y="924949"/>
                </a:lnTo>
                <a:lnTo>
                  <a:pt x="297097" y="875896"/>
                </a:lnTo>
                <a:lnTo>
                  <a:pt x="328784" y="828153"/>
                </a:lnTo>
                <a:lnTo>
                  <a:pt x="367449" y="781939"/>
                </a:lnTo>
                <a:lnTo>
                  <a:pt x="402793" y="747887"/>
                </a:lnTo>
                <a:lnTo>
                  <a:pt x="441482" y="715621"/>
                </a:lnTo>
                <a:lnTo>
                  <a:pt x="482967" y="685254"/>
                </a:lnTo>
                <a:lnTo>
                  <a:pt x="526701" y="656899"/>
                </a:lnTo>
                <a:lnTo>
                  <a:pt x="572135" y="630669"/>
                </a:lnTo>
                <a:lnTo>
                  <a:pt x="615194" y="608561"/>
                </a:lnTo>
                <a:lnTo>
                  <a:pt x="659311" y="587936"/>
                </a:lnTo>
                <a:lnTo>
                  <a:pt x="704392" y="568772"/>
                </a:lnTo>
                <a:lnTo>
                  <a:pt x="750342" y="551047"/>
                </a:lnTo>
                <a:lnTo>
                  <a:pt x="797066" y="534740"/>
                </a:lnTo>
                <a:lnTo>
                  <a:pt x="844471" y="519829"/>
                </a:lnTo>
                <a:lnTo>
                  <a:pt x="892461" y="506292"/>
                </a:lnTo>
                <a:lnTo>
                  <a:pt x="940943" y="494108"/>
                </a:lnTo>
                <a:lnTo>
                  <a:pt x="989821" y="483255"/>
                </a:lnTo>
                <a:lnTo>
                  <a:pt x="1039001" y="473711"/>
                </a:lnTo>
                <a:lnTo>
                  <a:pt x="1088390" y="465455"/>
                </a:lnTo>
                <a:lnTo>
                  <a:pt x="1139739" y="457910"/>
                </a:lnTo>
                <a:lnTo>
                  <a:pt x="1191339" y="451579"/>
                </a:lnTo>
                <a:lnTo>
                  <a:pt x="1243060" y="446532"/>
                </a:lnTo>
                <a:lnTo>
                  <a:pt x="1294769" y="442839"/>
                </a:lnTo>
                <a:lnTo>
                  <a:pt x="1346338" y="440572"/>
                </a:lnTo>
                <a:lnTo>
                  <a:pt x="1397635" y="439801"/>
                </a:lnTo>
                <a:lnTo>
                  <a:pt x="1400048" y="632993"/>
                </a:lnTo>
                <a:lnTo>
                  <a:pt x="1425575" y="612051"/>
                </a:lnTo>
                <a:lnTo>
                  <a:pt x="1455801" y="591058"/>
                </a:lnTo>
                <a:lnTo>
                  <a:pt x="1637284" y="472440"/>
                </a:lnTo>
                <a:lnTo>
                  <a:pt x="1879092" y="316484"/>
                </a:lnTo>
                <a:lnTo>
                  <a:pt x="1455801" y="39624"/>
                </a:lnTo>
                <a:lnTo>
                  <a:pt x="1425575" y="18669"/>
                </a:lnTo>
                <a:lnTo>
                  <a:pt x="139077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8" name="object 18">
            <a:extLst>
              <a:ext uri="{FF2B5EF4-FFF2-40B4-BE49-F238E27FC236}">
                <a16:creationId xmlns:a16="http://schemas.microsoft.com/office/drawing/2014/main" id="{64CC55D7-538D-4230-AEF6-2896F2C0EDEA}"/>
              </a:ext>
            </a:extLst>
          </p:cNvPr>
          <p:cNvSpPr>
            <a:spLocks/>
          </p:cNvSpPr>
          <p:nvPr/>
        </p:nvSpPr>
        <p:spPr bwMode="auto">
          <a:xfrm>
            <a:off x="3414713" y="5078413"/>
            <a:ext cx="1668462" cy="847725"/>
          </a:xfrm>
          <a:custGeom>
            <a:avLst/>
            <a:gdLst>
              <a:gd name="T0" fmla="*/ 1667255 w 1667510"/>
              <a:gd name="T1" fmla="*/ 0 h 847725"/>
              <a:gd name="T2" fmla="*/ 1102232 w 1667510"/>
              <a:gd name="T3" fmla="*/ 116331 h 847725"/>
              <a:gd name="T4" fmla="*/ 1239392 w 1667510"/>
              <a:gd name="T5" fmla="*/ 253745 h 847725"/>
              <a:gd name="T6" fmla="*/ 1210520 w 1667510"/>
              <a:gd name="T7" fmla="*/ 282243 h 847725"/>
              <a:gd name="T8" fmla="*/ 1182719 w 1667510"/>
              <a:gd name="T9" fmla="*/ 308752 h 847725"/>
              <a:gd name="T10" fmla="*/ 1127760 w 1667510"/>
              <a:gd name="T11" fmla="*/ 358520 h 847725"/>
              <a:gd name="T12" fmla="*/ 1070213 w 1667510"/>
              <a:gd name="T13" fmla="*/ 403288 h 847725"/>
              <a:gd name="T14" fmla="*/ 1009141 w 1667510"/>
              <a:gd name="T15" fmla="*/ 444626 h 847725"/>
              <a:gd name="T16" fmla="*/ 965769 w 1667510"/>
              <a:gd name="T17" fmla="*/ 469964 h 847725"/>
              <a:gd name="T18" fmla="*/ 921024 w 1667510"/>
              <a:gd name="T19" fmla="*/ 493175 h 847725"/>
              <a:gd name="T20" fmla="*/ 875077 w 1667510"/>
              <a:gd name="T21" fmla="*/ 514201 h 847725"/>
              <a:gd name="T22" fmla="*/ 828098 w 1667510"/>
              <a:gd name="T23" fmla="*/ 532986 h 847725"/>
              <a:gd name="T24" fmla="*/ 780258 w 1667510"/>
              <a:gd name="T25" fmla="*/ 549471 h 847725"/>
              <a:gd name="T26" fmla="*/ 731726 w 1667510"/>
              <a:gd name="T27" fmla="*/ 563600 h 847725"/>
              <a:gd name="T28" fmla="*/ 682675 w 1667510"/>
              <a:gd name="T29" fmla="*/ 575315 h 847725"/>
              <a:gd name="T30" fmla="*/ 633273 w 1667510"/>
              <a:gd name="T31" fmla="*/ 584559 h 847725"/>
              <a:gd name="T32" fmla="*/ 583691 w 1667510"/>
              <a:gd name="T33" fmla="*/ 591273 h 847725"/>
              <a:gd name="T34" fmla="*/ 527589 w 1667510"/>
              <a:gd name="T35" fmla="*/ 596514 h 847725"/>
              <a:gd name="T36" fmla="*/ 469773 w 1667510"/>
              <a:gd name="T37" fmla="*/ 598258 h 847725"/>
              <a:gd name="T38" fmla="*/ 0 w 1667510"/>
              <a:gd name="T39" fmla="*/ 598258 h 847725"/>
              <a:gd name="T40" fmla="*/ 0 w 1667510"/>
              <a:gd name="T41" fmla="*/ 847343 h 847725"/>
              <a:gd name="T42" fmla="*/ 467360 w 1667510"/>
              <a:gd name="T43" fmla="*/ 847343 h 847725"/>
              <a:gd name="T44" fmla="*/ 502241 w 1667510"/>
              <a:gd name="T45" fmla="*/ 846871 h 847725"/>
              <a:gd name="T46" fmla="*/ 572051 w 1667510"/>
              <a:gd name="T47" fmla="*/ 842436 h 847725"/>
              <a:gd name="T48" fmla="*/ 657546 w 1667510"/>
              <a:gd name="T49" fmla="*/ 831286 h 847725"/>
              <a:gd name="T50" fmla="*/ 707853 w 1667510"/>
              <a:gd name="T51" fmla="*/ 822491 h 847725"/>
              <a:gd name="T52" fmla="*/ 757781 w 1667510"/>
              <a:gd name="T53" fmla="*/ 811682 h 847725"/>
              <a:gd name="T54" fmla="*/ 807256 w 1667510"/>
              <a:gd name="T55" fmla="*/ 798890 h 847725"/>
              <a:gd name="T56" fmla="*/ 856205 w 1667510"/>
              <a:gd name="T57" fmla="*/ 784146 h 847725"/>
              <a:gd name="T58" fmla="*/ 904554 w 1667510"/>
              <a:gd name="T59" fmla="*/ 767482 h 847725"/>
              <a:gd name="T60" fmla="*/ 952231 w 1667510"/>
              <a:gd name="T61" fmla="*/ 748929 h 847725"/>
              <a:gd name="T62" fmla="*/ 999161 w 1667510"/>
              <a:gd name="T63" fmla="*/ 728520 h 847725"/>
              <a:gd name="T64" fmla="*/ 1045273 w 1667510"/>
              <a:gd name="T65" fmla="*/ 706284 h 847725"/>
              <a:gd name="T66" fmla="*/ 1090491 w 1667510"/>
              <a:gd name="T67" fmla="*/ 682255 h 847725"/>
              <a:gd name="T68" fmla="*/ 1134744 w 1667510"/>
              <a:gd name="T69" fmla="*/ 656462 h 847725"/>
              <a:gd name="T70" fmla="*/ 1172717 w 1667510"/>
              <a:gd name="T71" fmla="*/ 632528 h 847725"/>
              <a:gd name="T72" fmla="*/ 1210024 w 1667510"/>
              <a:gd name="T73" fmla="*/ 606410 h 847725"/>
              <a:gd name="T74" fmla="*/ 1246901 w 1667510"/>
              <a:gd name="T75" fmla="*/ 578547 h 847725"/>
              <a:gd name="T76" fmla="*/ 1283589 w 1667510"/>
              <a:gd name="T77" fmla="*/ 549376 h 847725"/>
              <a:gd name="T78" fmla="*/ 1317948 w 1667510"/>
              <a:gd name="T79" fmla="*/ 519987 h 847725"/>
              <a:gd name="T80" fmla="*/ 1351010 w 1667510"/>
              <a:gd name="T81" fmla="*/ 488859 h 847725"/>
              <a:gd name="T82" fmla="*/ 1382333 w 1667510"/>
              <a:gd name="T83" fmla="*/ 457738 h 847725"/>
              <a:gd name="T84" fmla="*/ 1411477 w 1667510"/>
              <a:gd name="T85" fmla="*/ 428370 h 847725"/>
              <a:gd name="T86" fmla="*/ 1548638 w 1667510"/>
              <a:gd name="T87" fmla="*/ 565670 h 847725"/>
              <a:gd name="T88" fmla="*/ 1667255 w 1667510"/>
              <a:gd name="T89" fmla="*/ 0 h 847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7510" h="847725">
                <a:moveTo>
                  <a:pt x="1667255" y="0"/>
                </a:moveTo>
                <a:lnTo>
                  <a:pt x="1102232" y="116331"/>
                </a:lnTo>
                <a:lnTo>
                  <a:pt x="1239392" y="253745"/>
                </a:lnTo>
                <a:lnTo>
                  <a:pt x="1210520" y="282243"/>
                </a:lnTo>
                <a:lnTo>
                  <a:pt x="1182719" y="308752"/>
                </a:lnTo>
                <a:lnTo>
                  <a:pt x="1127760" y="358520"/>
                </a:lnTo>
                <a:lnTo>
                  <a:pt x="1070213" y="403288"/>
                </a:lnTo>
                <a:lnTo>
                  <a:pt x="1009141" y="444626"/>
                </a:lnTo>
                <a:lnTo>
                  <a:pt x="965769" y="469964"/>
                </a:lnTo>
                <a:lnTo>
                  <a:pt x="921024" y="493175"/>
                </a:lnTo>
                <a:lnTo>
                  <a:pt x="875077" y="514201"/>
                </a:lnTo>
                <a:lnTo>
                  <a:pt x="828098" y="532986"/>
                </a:lnTo>
                <a:lnTo>
                  <a:pt x="780258" y="549471"/>
                </a:lnTo>
                <a:lnTo>
                  <a:pt x="731726" y="563600"/>
                </a:lnTo>
                <a:lnTo>
                  <a:pt x="682675" y="575315"/>
                </a:lnTo>
                <a:lnTo>
                  <a:pt x="633273" y="584559"/>
                </a:lnTo>
                <a:lnTo>
                  <a:pt x="583691" y="591273"/>
                </a:lnTo>
                <a:lnTo>
                  <a:pt x="527589" y="596514"/>
                </a:lnTo>
                <a:lnTo>
                  <a:pt x="469773" y="598258"/>
                </a:lnTo>
                <a:lnTo>
                  <a:pt x="0" y="598258"/>
                </a:lnTo>
                <a:lnTo>
                  <a:pt x="0" y="847343"/>
                </a:lnTo>
                <a:lnTo>
                  <a:pt x="467360" y="847343"/>
                </a:lnTo>
                <a:lnTo>
                  <a:pt x="502241" y="846871"/>
                </a:lnTo>
                <a:lnTo>
                  <a:pt x="572051" y="842436"/>
                </a:lnTo>
                <a:lnTo>
                  <a:pt x="657546" y="831286"/>
                </a:lnTo>
                <a:lnTo>
                  <a:pt x="707853" y="822491"/>
                </a:lnTo>
                <a:lnTo>
                  <a:pt x="757781" y="811682"/>
                </a:lnTo>
                <a:lnTo>
                  <a:pt x="807256" y="798890"/>
                </a:lnTo>
                <a:lnTo>
                  <a:pt x="856205" y="784146"/>
                </a:lnTo>
                <a:lnTo>
                  <a:pt x="904554" y="767482"/>
                </a:lnTo>
                <a:lnTo>
                  <a:pt x="952231" y="748929"/>
                </a:lnTo>
                <a:lnTo>
                  <a:pt x="999161" y="728520"/>
                </a:lnTo>
                <a:lnTo>
                  <a:pt x="1045273" y="706284"/>
                </a:lnTo>
                <a:lnTo>
                  <a:pt x="1090491" y="682255"/>
                </a:lnTo>
                <a:lnTo>
                  <a:pt x="1134744" y="656462"/>
                </a:lnTo>
                <a:lnTo>
                  <a:pt x="1172717" y="632528"/>
                </a:lnTo>
                <a:lnTo>
                  <a:pt x="1210024" y="606410"/>
                </a:lnTo>
                <a:lnTo>
                  <a:pt x="1246901" y="578547"/>
                </a:lnTo>
                <a:lnTo>
                  <a:pt x="1283589" y="549376"/>
                </a:lnTo>
                <a:lnTo>
                  <a:pt x="1317948" y="519987"/>
                </a:lnTo>
                <a:lnTo>
                  <a:pt x="1351010" y="488859"/>
                </a:lnTo>
                <a:lnTo>
                  <a:pt x="1382333" y="457738"/>
                </a:lnTo>
                <a:lnTo>
                  <a:pt x="1411477" y="428370"/>
                </a:lnTo>
                <a:lnTo>
                  <a:pt x="1548638" y="565670"/>
                </a:lnTo>
                <a:lnTo>
                  <a:pt x="166725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79" name="object 19">
            <a:extLst>
              <a:ext uri="{FF2B5EF4-FFF2-40B4-BE49-F238E27FC236}">
                <a16:creationId xmlns:a16="http://schemas.microsoft.com/office/drawing/2014/main" id="{D5BEF03C-6531-4475-B51A-6B86EA77C337}"/>
              </a:ext>
            </a:extLst>
          </p:cNvPr>
          <p:cNvSpPr>
            <a:spLocks/>
          </p:cNvSpPr>
          <p:nvPr/>
        </p:nvSpPr>
        <p:spPr bwMode="auto">
          <a:xfrm>
            <a:off x="5840413" y="4984750"/>
            <a:ext cx="1514475" cy="1033463"/>
          </a:xfrm>
          <a:custGeom>
            <a:avLst/>
            <a:gdLst>
              <a:gd name="T0" fmla="*/ 316484 w 1515109"/>
              <a:gd name="T1" fmla="*/ 0 h 1033779"/>
              <a:gd name="T2" fmla="*/ 0 w 1515109"/>
              <a:gd name="T3" fmla="*/ 483997 h 1033779"/>
              <a:gd name="T4" fmla="*/ 193167 w 1515109"/>
              <a:gd name="T5" fmla="*/ 483997 h 1033779"/>
              <a:gd name="T6" fmla="*/ 193238 w 1515109"/>
              <a:gd name="T7" fmla="*/ 544228 h 1033779"/>
              <a:gd name="T8" fmla="*/ 193738 w 1515109"/>
              <a:gd name="T9" fmla="*/ 557387 h 1033779"/>
              <a:gd name="T10" fmla="*/ 195095 w 1515109"/>
              <a:gd name="T11" fmla="*/ 570521 h 1033779"/>
              <a:gd name="T12" fmla="*/ 197739 w 1515109"/>
              <a:gd name="T13" fmla="*/ 584073 h 1033779"/>
              <a:gd name="T14" fmla="*/ 202086 w 1515109"/>
              <a:gd name="T15" fmla="*/ 610613 h 1033779"/>
              <a:gd name="T16" fmla="*/ 215116 w 1515109"/>
              <a:gd name="T17" fmla="*/ 663650 h 1033779"/>
              <a:gd name="T18" fmla="*/ 243782 w 1515109"/>
              <a:gd name="T19" fmla="*/ 738519 h 1033779"/>
              <a:gd name="T20" fmla="*/ 269636 w 1515109"/>
              <a:gd name="T21" fmla="*/ 786009 h 1033779"/>
              <a:gd name="T22" fmla="*/ 300277 w 1515109"/>
              <a:gd name="T23" fmla="*/ 830880 h 1033779"/>
              <a:gd name="T24" fmla="*/ 335026 w 1515109"/>
              <a:gd name="T25" fmla="*/ 872693 h 1033779"/>
              <a:gd name="T26" fmla="*/ 370457 w 1515109"/>
              <a:gd name="T27" fmla="*/ 906117 h 1033779"/>
              <a:gd name="T28" fmla="*/ 408744 w 1515109"/>
              <a:gd name="T29" fmla="*/ 936324 h 1033779"/>
              <a:gd name="T30" fmla="*/ 449599 w 1515109"/>
              <a:gd name="T31" fmla="*/ 962948 h 1033779"/>
              <a:gd name="T32" fmla="*/ 492735 w 1515109"/>
              <a:gd name="T33" fmla="*/ 985623 h 1033779"/>
              <a:gd name="T34" fmla="*/ 537866 w 1515109"/>
              <a:gd name="T35" fmla="*/ 1003982 h 1033779"/>
              <a:gd name="T36" fmla="*/ 584706 w 1515109"/>
              <a:gd name="T37" fmla="*/ 1017658 h 1033779"/>
              <a:gd name="T38" fmla="*/ 632968 w 1515109"/>
              <a:gd name="T39" fmla="*/ 1026287 h 1033779"/>
              <a:gd name="T40" fmla="*/ 685585 w 1515109"/>
              <a:gd name="T41" fmla="*/ 1031311 h 1033779"/>
              <a:gd name="T42" fmla="*/ 706239 w 1515109"/>
              <a:gd name="T43" fmla="*/ 1032908 h 1033779"/>
              <a:gd name="T44" fmla="*/ 714375 w 1515109"/>
              <a:gd name="T45" fmla="*/ 1033272 h 1033779"/>
              <a:gd name="T46" fmla="*/ 1514856 w 1515109"/>
              <a:gd name="T47" fmla="*/ 1033272 h 1033779"/>
              <a:gd name="T48" fmla="*/ 1514856 w 1515109"/>
              <a:gd name="T49" fmla="*/ 781939 h 1033779"/>
              <a:gd name="T50" fmla="*/ 684149 w 1515109"/>
              <a:gd name="T51" fmla="*/ 781939 h 1033779"/>
              <a:gd name="T52" fmla="*/ 677163 w 1515109"/>
              <a:gd name="T53" fmla="*/ 779614 h 1033779"/>
              <a:gd name="T54" fmla="*/ 670179 w 1515109"/>
              <a:gd name="T55" fmla="*/ 779614 h 1033779"/>
              <a:gd name="T56" fmla="*/ 627203 w 1515109"/>
              <a:gd name="T57" fmla="*/ 770195 h 1033779"/>
              <a:gd name="T58" fmla="*/ 586406 w 1515109"/>
              <a:gd name="T59" fmla="*/ 753140 h 1033779"/>
              <a:gd name="T60" fmla="*/ 549110 w 1515109"/>
              <a:gd name="T61" fmla="*/ 729538 h 1033779"/>
              <a:gd name="T62" fmla="*/ 516636 w 1515109"/>
              <a:gd name="T63" fmla="*/ 700481 h 1033779"/>
              <a:gd name="T64" fmla="*/ 482266 w 1515109"/>
              <a:gd name="T65" fmla="*/ 655393 h 1033779"/>
              <a:gd name="T66" fmla="*/ 458470 w 1515109"/>
              <a:gd name="T67" fmla="*/ 605066 h 1033779"/>
              <a:gd name="T68" fmla="*/ 446664 w 1515109"/>
              <a:gd name="T69" fmla="*/ 565130 h 1033779"/>
              <a:gd name="T70" fmla="*/ 444500 w 1515109"/>
              <a:gd name="T71" fmla="*/ 551561 h 1033779"/>
              <a:gd name="T72" fmla="*/ 443104 w 1515109"/>
              <a:gd name="T73" fmla="*/ 544587 h 1033779"/>
              <a:gd name="T74" fmla="*/ 442388 w 1515109"/>
              <a:gd name="T75" fmla="*/ 537591 h 1033779"/>
              <a:gd name="T76" fmla="*/ 442087 w 1515109"/>
              <a:gd name="T77" fmla="*/ 486410 h 1033779"/>
              <a:gd name="T78" fmla="*/ 635254 w 1515109"/>
              <a:gd name="T79" fmla="*/ 486410 h 1033779"/>
              <a:gd name="T80" fmla="*/ 316484 w 1515109"/>
              <a:gd name="T81" fmla="*/ 0 h 1033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5109" h="1033779">
                <a:moveTo>
                  <a:pt x="316484" y="0"/>
                </a:moveTo>
                <a:lnTo>
                  <a:pt x="0" y="483997"/>
                </a:lnTo>
                <a:lnTo>
                  <a:pt x="193167" y="483997"/>
                </a:lnTo>
                <a:lnTo>
                  <a:pt x="193238" y="544228"/>
                </a:lnTo>
                <a:lnTo>
                  <a:pt x="193738" y="557387"/>
                </a:lnTo>
                <a:lnTo>
                  <a:pt x="195095" y="570521"/>
                </a:lnTo>
                <a:lnTo>
                  <a:pt x="197739" y="584073"/>
                </a:lnTo>
                <a:lnTo>
                  <a:pt x="202086" y="610613"/>
                </a:lnTo>
                <a:lnTo>
                  <a:pt x="215116" y="663650"/>
                </a:lnTo>
                <a:lnTo>
                  <a:pt x="243782" y="738519"/>
                </a:lnTo>
                <a:lnTo>
                  <a:pt x="269636" y="786009"/>
                </a:lnTo>
                <a:lnTo>
                  <a:pt x="300277" y="830880"/>
                </a:lnTo>
                <a:lnTo>
                  <a:pt x="335026" y="872693"/>
                </a:lnTo>
                <a:lnTo>
                  <a:pt x="370457" y="906117"/>
                </a:lnTo>
                <a:lnTo>
                  <a:pt x="408744" y="936324"/>
                </a:lnTo>
                <a:lnTo>
                  <a:pt x="449599" y="962948"/>
                </a:lnTo>
                <a:lnTo>
                  <a:pt x="492735" y="985623"/>
                </a:lnTo>
                <a:lnTo>
                  <a:pt x="537866" y="1003982"/>
                </a:lnTo>
                <a:lnTo>
                  <a:pt x="584706" y="1017658"/>
                </a:lnTo>
                <a:lnTo>
                  <a:pt x="632968" y="1026287"/>
                </a:lnTo>
                <a:lnTo>
                  <a:pt x="685585" y="1031311"/>
                </a:lnTo>
                <a:lnTo>
                  <a:pt x="706239" y="1032908"/>
                </a:lnTo>
                <a:lnTo>
                  <a:pt x="714375" y="1033272"/>
                </a:lnTo>
                <a:lnTo>
                  <a:pt x="1514856" y="1033272"/>
                </a:lnTo>
                <a:lnTo>
                  <a:pt x="1514856" y="781939"/>
                </a:lnTo>
                <a:lnTo>
                  <a:pt x="684149" y="781939"/>
                </a:lnTo>
                <a:lnTo>
                  <a:pt x="677163" y="779614"/>
                </a:lnTo>
                <a:lnTo>
                  <a:pt x="670179" y="779614"/>
                </a:lnTo>
                <a:lnTo>
                  <a:pt x="627203" y="770195"/>
                </a:lnTo>
                <a:lnTo>
                  <a:pt x="586406" y="753140"/>
                </a:lnTo>
                <a:lnTo>
                  <a:pt x="549110" y="729538"/>
                </a:lnTo>
                <a:lnTo>
                  <a:pt x="516636" y="700481"/>
                </a:lnTo>
                <a:lnTo>
                  <a:pt x="482266" y="655393"/>
                </a:lnTo>
                <a:lnTo>
                  <a:pt x="458470" y="605066"/>
                </a:lnTo>
                <a:lnTo>
                  <a:pt x="446664" y="565130"/>
                </a:lnTo>
                <a:lnTo>
                  <a:pt x="444500" y="551561"/>
                </a:lnTo>
                <a:lnTo>
                  <a:pt x="443104" y="544587"/>
                </a:lnTo>
                <a:lnTo>
                  <a:pt x="442388" y="537591"/>
                </a:lnTo>
                <a:lnTo>
                  <a:pt x="442087" y="486410"/>
                </a:lnTo>
                <a:lnTo>
                  <a:pt x="635254" y="486410"/>
                </a:lnTo>
                <a:lnTo>
                  <a:pt x="31648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80" name="object 20">
            <a:extLst>
              <a:ext uri="{FF2B5EF4-FFF2-40B4-BE49-F238E27FC236}">
                <a16:creationId xmlns:a16="http://schemas.microsoft.com/office/drawing/2014/main" id="{48B14D36-1F3A-46F5-A3FD-20E8AB4752E9}"/>
              </a:ext>
            </a:extLst>
          </p:cNvPr>
          <p:cNvSpPr>
            <a:spLocks/>
          </p:cNvSpPr>
          <p:nvPr/>
        </p:nvSpPr>
        <p:spPr bwMode="auto">
          <a:xfrm>
            <a:off x="8110538" y="5033963"/>
            <a:ext cx="1547812" cy="935037"/>
          </a:xfrm>
          <a:custGeom>
            <a:avLst/>
            <a:gdLst>
              <a:gd name="T0" fmla="*/ 1353820 w 1546859"/>
              <a:gd name="T1" fmla="*/ 0 h 935989"/>
              <a:gd name="T2" fmla="*/ 0 w 1546859"/>
              <a:gd name="T3" fmla="*/ 0 h 935989"/>
              <a:gd name="T4" fmla="*/ 0 w 1546859"/>
              <a:gd name="T5" fmla="*/ 249046 h 935989"/>
              <a:gd name="T6" fmla="*/ 1107186 w 1546859"/>
              <a:gd name="T7" fmla="*/ 249046 h 935989"/>
              <a:gd name="T8" fmla="*/ 1107186 w 1546859"/>
              <a:gd name="T9" fmla="*/ 451611 h 935989"/>
              <a:gd name="T10" fmla="*/ 911860 w 1546859"/>
              <a:gd name="T11" fmla="*/ 451611 h 935989"/>
              <a:gd name="T12" fmla="*/ 1230502 w 1546859"/>
              <a:gd name="T13" fmla="*/ 935735 h 935989"/>
              <a:gd name="T14" fmla="*/ 1546860 w 1546859"/>
              <a:gd name="T15" fmla="*/ 451611 h 935989"/>
              <a:gd name="T16" fmla="*/ 1353820 w 1546859"/>
              <a:gd name="T17" fmla="*/ 451611 h 935989"/>
              <a:gd name="T18" fmla="*/ 1353820 w 1546859"/>
              <a:gd name="T19" fmla="*/ 0 h 935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6859" h="935989">
                <a:moveTo>
                  <a:pt x="1353820" y="0"/>
                </a:moveTo>
                <a:lnTo>
                  <a:pt x="0" y="0"/>
                </a:lnTo>
                <a:lnTo>
                  <a:pt x="0" y="249046"/>
                </a:lnTo>
                <a:lnTo>
                  <a:pt x="1107186" y="249046"/>
                </a:lnTo>
                <a:lnTo>
                  <a:pt x="1107186" y="451611"/>
                </a:lnTo>
                <a:lnTo>
                  <a:pt x="911860" y="451611"/>
                </a:lnTo>
                <a:lnTo>
                  <a:pt x="1230502" y="935735"/>
                </a:lnTo>
                <a:lnTo>
                  <a:pt x="1546860" y="451611"/>
                </a:lnTo>
                <a:lnTo>
                  <a:pt x="1353820" y="451611"/>
                </a:lnTo>
                <a:lnTo>
                  <a:pt x="135382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0981" name="object 21">
            <a:extLst>
              <a:ext uri="{FF2B5EF4-FFF2-40B4-BE49-F238E27FC236}">
                <a16:creationId xmlns:a16="http://schemas.microsoft.com/office/drawing/2014/main" id="{5A0ACBDD-FC8E-4E48-A798-D371D6403C47}"/>
              </a:ext>
            </a:extLst>
          </p:cNvPr>
          <p:cNvSpPr>
            <a:spLocks/>
          </p:cNvSpPr>
          <p:nvPr/>
        </p:nvSpPr>
        <p:spPr bwMode="auto">
          <a:xfrm>
            <a:off x="10414000" y="4986338"/>
            <a:ext cx="1327150" cy="1031875"/>
          </a:xfrm>
          <a:custGeom>
            <a:avLst/>
            <a:gdLst>
              <a:gd name="T0" fmla="*/ 1013078 w 1327784"/>
              <a:gd name="T1" fmla="*/ 0 h 1031239"/>
              <a:gd name="T2" fmla="*/ 696340 w 1327784"/>
              <a:gd name="T3" fmla="*/ 484124 h 1031239"/>
              <a:gd name="T4" fmla="*/ 889634 w 1327784"/>
              <a:gd name="T5" fmla="*/ 484124 h 1031239"/>
              <a:gd name="T6" fmla="*/ 889634 w 1327784"/>
              <a:gd name="T7" fmla="*/ 777328 h 1031239"/>
              <a:gd name="T8" fmla="*/ 891921 w 1327784"/>
              <a:gd name="T9" fmla="*/ 786638 h 1031239"/>
              <a:gd name="T10" fmla="*/ 884935 w 1327784"/>
              <a:gd name="T11" fmla="*/ 784313 h 1031239"/>
              <a:gd name="T12" fmla="*/ 503047 w 1327784"/>
              <a:gd name="T13" fmla="*/ 784313 h 1031239"/>
              <a:gd name="T14" fmla="*/ 435213 w 1327784"/>
              <a:gd name="T15" fmla="*/ 770932 h 1031239"/>
              <a:gd name="T16" fmla="*/ 372617 w 1327784"/>
              <a:gd name="T17" fmla="*/ 740092 h 1031239"/>
              <a:gd name="T18" fmla="*/ 319008 w 1327784"/>
              <a:gd name="T19" fmla="*/ 695007 h 1031239"/>
              <a:gd name="T20" fmla="*/ 279400 w 1327784"/>
              <a:gd name="T21" fmla="*/ 637692 h 1031239"/>
              <a:gd name="T22" fmla="*/ 260147 w 1327784"/>
              <a:gd name="T23" fmla="*/ 589559 h 1031239"/>
              <a:gd name="T24" fmla="*/ 251872 w 1327784"/>
              <a:gd name="T25" fmla="*/ 546334 h 1031239"/>
              <a:gd name="T26" fmla="*/ 251459 w 1327784"/>
              <a:gd name="T27" fmla="*/ 537591 h 1031239"/>
              <a:gd name="T28" fmla="*/ 251459 w 1327784"/>
              <a:gd name="T29" fmla="*/ 0 h 1031239"/>
              <a:gd name="T30" fmla="*/ 0 w 1327784"/>
              <a:gd name="T31" fmla="*/ 0 h 1031239"/>
              <a:gd name="T32" fmla="*/ 0 w 1327784"/>
              <a:gd name="T33" fmla="*/ 521335 h 1031239"/>
              <a:gd name="T34" fmla="*/ 2285 w 1327784"/>
              <a:gd name="T35" fmla="*/ 553847 h 1031239"/>
              <a:gd name="T36" fmla="*/ 8572 w 1327784"/>
              <a:gd name="T37" fmla="*/ 604330 h 1031239"/>
              <a:gd name="T38" fmla="*/ 19554 w 1327784"/>
              <a:gd name="T39" fmla="*/ 654128 h 1031239"/>
              <a:gd name="T40" fmla="*/ 41437 w 1327784"/>
              <a:gd name="T41" fmla="*/ 716969 h 1031239"/>
              <a:gd name="T42" fmla="*/ 82350 w 1327784"/>
              <a:gd name="T43" fmla="*/ 793346 h 1031239"/>
              <a:gd name="T44" fmla="*/ 113844 w 1327784"/>
              <a:gd name="T45" fmla="*/ 836820 h 1031239"/>
              <a:gd name="T46" fmla="*/ 149807 w 1327784"/>
              <a:gd name="T47" fmla="*/ 876943 h 1031239"/>
              <a:gd name="T48" fmla="*/ 189683 w 1327784"/>
              <a:gd name="T49" fmla="*/ 913157 h 1031239"/>
              <a:gd name="T50" fmla="*/ 232917 w 1327784"/>
              <a:gd name="T51" fmla="*/ 944905 h 1031239"/>
              <a:gd name="T52" fmla="*/ 279150 w 1327784"/>
              <a:gd name="T53" fmla="*/ 971937 h 1031239"/>
              <a:gd name="T54" fmla="*/ 328088 w 1327784"/>
              <a:gd name="T55" fmla="*/ 994165 h 1031239"/>
              <a:gd name="T56" fmla="*/ 379057 w 1327784"/>
              <a:gd name="T57" fmla="*/ 1011257 h 1031239"/>
              <a:gd name="T58" fmla="*/ 431379 w 1327784"/>
              <a:gd name="T59" fmla="*/ 1022875 h 1031239"/>
              <a:gd name="T60" fmla="*/ 484377 w 1327784"/>
              <a:gd name="T61" fmla="*/ 1028687 h 1031239"/>
              <a:gd name="T62" fmla="*/ 517016 w 1327784"/>
              <a:gd name="T63" fmla="*/ 1031011 h 1031239"/>
              <a:gd name="T64" fmla="*/ 1122426 w 1327784"/>
              <a:gd name="T65" fmla="*/ 1031011 h 1031239"/>
              <a:gd name="T66" fmla="*/ 1130841 w 1327784"/>
              <a:gd name="T67" fmla="*/ 1030651 h 1031239"/>
              <a:gd name="T68" fmla="*/ 1133554 w 1327784"/>
              <a:gd name="T69" fmla="*/ 1024616 h 1031239"/>
              <a:gd name="T70" fmla="*/ 1133623 w 1327784"/>
              <a:gd name="T71" fmla="*/ 1015963 h 1031239"/>
              <a:gd name="T72" fmla="*/ 1134109 w 1327784"/>
              <a:gd name="T73" fmla="*/ 1007745 h 1031239"/>
              <a:gd name="T74" fmla="*/ 1134109 w 1327784"/>
              <a:gd name="T75" fmla="*/ 484124 h 1031239"/>
              <a:gd name="T76" fmla="*/ 1327403 w 1327784"/>
              <a:gd name="T77" fmla="*/ 484124 h 1031239"/>
              <a:gd name="T78" fmla="*/ 1013078 w 1327784"/>
              <a:gd name="T79" fmla="*/ 0 h 103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7784" h="1031239">
                <a:moveTo>
                  <a:pt x="1013078" y="0"/>
                </a:moveTo>
                <a:lnTo>
                  <a:pt x="696340" y="484124"/>
                </a:lnTo>
                <a:lnTo>
                  <a:pt x="889634" y="484124"/>
                </a:lnTo>
                <a:lnTo>
                  <a:pt x="889634" y="777328"/>
                </a:lnTo>
                <a:lnTo>
                  <a:pt x="891921" y="786638"/>
                </a:lnTo>
                <a:lnTo>
                  <a:pt x="884935" y="784313"/>
                </a:lnTo>
                <a:lnTo>
                  <a:pt x="503047" y="784313"/>
                </a:lnTo>
                <a:lnTo>
                  <a:pt x="435213" y="770932"/>
                </a:lnTo>
                <a:lnTo>
                  <a:pt x="372617" y="740092"/>
                </a:lnTo>
                <a:lnTo>
                  <a:pt x="319008" y="695007"/>
                </a:lnTo>
                <a:lnTo>
                  <a:pt x="279400" y="637692"/>
                </a:lnTo>
                <a:lnTo>
                  <a:pt x="260147" y="589559"/>
                </a:lnTo>
                <a:lnTo>
                  <a:pt x="251872" y="546334"/>
                </a:lnTo>
                <a:lnTo>
                  <a:pt x="251459" y="537591"/>
                </a:lnTo>
                <a:lnTo>
                  <a:pt x="251459" y="0"/>
                </a:lnTo>
                <a:lnTo>
                  <a:pt x="0" y="0"/>
                </a:lnTo>
                <a:lnTo>
                  <a:pt x="0" y="521335"/>
                </a:lnTo>
                <a:lnTo>
                  <a:pt x="2285" y="553847"/>
                </a:lnTo>
                <a:lnTo>
                  <a:pt x="8572" y="604330"/>
                </a:lnTo>
                <a:lnTo>
                  <a:pt x="19554" y="654128"/>
                </a:lnTo>
                <a:lnTo>
                  <a:pt x="41437" y="716969"/>
                </a:lnTo>
                <a:lnTo>
                  <a:pt x="82350" y="793346"/>
                </a:lnTo>
                <a:lnTo>
                  <a:pt x="113844" y="836820"/>
                </a:lnTo>
                <a:lnTo>
                  <a:pt x="149807" y="876943"/>
                </a:lnTo>
                <a:lnTo>
                  <a:pt x="189683" y="913157"/>
                </a:lnTo>
                <a:lnTo>
                  <a:pt x="232917" y="944905"/>
                </a:lnTo>
                <a:lnTo>
                  <a:pt x="279150" y="971937"/>
                </a:lnTo>
                <a:lnTo>
                  <a:pt x="328088" y="994165"/>
                </a:lnTo>
                <a:lnTo>
                  <a:pt x="379057" y="1011257"/>
                </a:lnTo>
                <a:lnTo>
                  <a:pt x="431379" y="1022875"/>
                </a:lnTo>
                <a:lnTo>
                  <a:pt x="484377" y="1028687"/>
                </a:lnTo>
                <a:lnTo>
                  <a:pt x="517016" y="1031011"/>
                </a:lnTo>
                <a:lnTo>
                  <a:pt x="1122426" y="1031011"/>
                </a:lnTo>
                <a:lnTo>
                  <a:pt x="1130841" y="1030651"/>
                </a:lnTo>
                <a:lnTo>
                  <a:pt x="1133554" y="1024616"/>
                </a:lnTo>
                <a:lnTo>
                  <a:pt x="1133623" y="1015963"/>
                </a:lnTo>
                <a:lnTo>
                  <a:pt x="1134109" y="1007745"/>
                </a:lnTo>
                <a:lnTo>
                  <a:pt x="1134109" y="484124"/>
                </a:lnTo>
                <a:lnTo>
                  <a:pt x="1327403" y="484124"/>
                </a:lnTo>
                <a:lnTo>
                  <a:pt x="101307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88E6468-4B42-4204-9E28-39B667360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bject 3">
            <a:extLst>
              <a:ext uri="{FF2B5EF4-FFF2-40B4-BE49-F238E27FC236}">
                <a16:creationId xmlns:a16="http://schemas.microsoft.com/office/drawing/2014/main" id="{536417D8-8D01-4DEC-989F-305E0C26018B}"/>
              </a:ext>
            </a:extLst>
          </p:cNvPr>
          <p:cNvSpPr txBox="1">
            <a:spLocks noGrp="1"/>
          </p:cNvSpPr>
          <p:nvPr>
            <p:ph type="ctrTitle"/>
          </p:nvPr>
        </p:nvSpPr>
        <p:spPr>
          <a:xfrm>
            <a:off x="427038" y="2589213"/>
            <a:ext cx="8553450" cy="2468562"/>
          </a:xfrm>
        </p:spPr>
        <p:txBody>
          <a:bodyPr tIns="217170" rtlCol="0"/>
          <a:lstStyle/>
          <a:p>
            <a:pPr marL="12700" eaLnBrk="1" fontAlgn="auto" hangingPunct="1">
              <a:spcBef>
                <a:spcPts val="1710"/>
              </a:spcBef>
              <a:spcAft>
                <a:spcPts val="0"/>
              </a:spcAft>
              <a:defRPr/>
            </a:pPr>
            <a:r>
              <a:rPr sz="4800" dirty="0">
                <a:solidFill>
                  <a:srgbClr val="D41C5A"/>
                </a:solidFill>
              </a:rPr>
              <a:t>TÍTULO</a:t>
            </a:r>
            <a:r>
              <a:rPr sz="4800" spc="-85" dirty="0">
                <a:solidFill>
                  <a:srgbClr val="D41C5A"/>
                </a:solidFill>
              </a:rPr>
              <a:t> </a:t>
            </a:r>
            <a:r>
              <a:rPr sz="4800" dirty="0">
                <a:solidFill>
                  <a:srgbClr val="D41C5A"/>
                </a:solidFill>
              </a:rPr>
              <a:t>DO</a:t>
            </a:r>
            <a:r>
              <a:rPr sz="4800" spc="-70" dirty="0">
                <a:solidFill>
                  <a:srgbClr val="D41C5A"/>
                </a:solidFill>
              </a:rPr>
              <a:t> </a:t>
            </a:r>
            <a:r>
              <a:rPr sz="4800" spc="-10" dirty="0">
                <a:solidFill>
                  <a:srgbClr val="D41C5A"/>
                </a:solidFill>
              </a:rPr>
              <a:t>TRABALHO</a:t>
            </a:r>
            <a:br>
              <a:rPr sz="4800"/>
            </a:br>
            <a:r>
              <a:rPr sz="3000" spc="-10" dirty="0">
                <a:solidFill>
                  <a:srgbClr val="D41C5A"/>
                </a:solidFill>
              </a:rPr>
              <a:t>SUBTÍTULO</a:t>
            </a:r>
            <a:r>
              <a:rPr sz="3000" spc="-100" dirty="0">
                <a:solidFill>
                  <a:srgbClr val="D41C5A"/>
                </a:solidFill>
              </a:rPr>
              <a:t> </a:t>
            </a:r>
            <a:r>
              <a:rPr sz="3000" dirty="0">
                <a:solidFill>
                  <a:srgbClr val="D41C5A"/>
                </a:solidFill>
              </a:rPr>
              <a:t>DO</a:t>
            </a:r>
            <a:r>
              <a:rPr sz="3000" spc="-85" dirty="0">
                <a:solidFill>
                  <a:srgbClr val="D41C5A"/>
                </a:solidFill>
              </a:rPr>
              <a:t> </a:t>
            </a:r>
            <a:r>
              <a:rPr sz="3000" spc="-10" dirty="0">
                <a:solidFill>
                  <a:srgbClr val="D41C5A"/>
                </a:solidFill>
              </a:rPr>
              <a:t>TRABALHO</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object 2">
            <a:extLst>
              <a:ext uri="{FF2B5EF4-FFF2-40B4-BE49-F238E27FC236}">
                <a16:creationId xmlns:a16="http://schemas.microsoft.com/office/drawing/2014/main" id="{3103CEA7-64DD-49C9-99F6-BC217365D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object 3">
            <a:extLst>
              <a:ext uri="{FF2B5EF4-FFF2-40B4-BE49-F238E27FC236}">
                <a16:creationId xmlns:a16="http://schemas.microsoft.com/office/drawing/2014/main" id="{33E7683C-D5F3-4B56-B6CB-54D696828472}"/>
              </a:ext>
            </a:extLst>
          </p:cNvPr>
          <p:cNvSpPr>
            <a:spLocks/>
          </p:cNvSpPr>
          <p:nvPr/>
        </p:nvSpPr>
        <p:spPr bwMode="auto">
          <a:xfrm>
            <a:off x="2297113" y="1177925"/>
            <a:ext cx="584200" cy="838200"/>
          </a:xfrm>
          <a:custGeom>
            <a:avLst/>
            <a:gdLst>
              <a:gd name="T0" fmla="*/ 255128 w 584835"/>
              <a:gd name="T1" fmla="*/ 0 h 838835"/>
              <a:gd name="T2" fmla="*/ 158228 w 584835"/>
              <a:gd name="T3" fmla="*/ 29538 h 838835"/>
              <a:gd name="T4" fmla="*/ 85818 w 584835"/>
              <a:gd name="T5" fmla="*/ 82367 h 838835"/>
              <a:gd name="T6" fmla="*/ 32726 w 584835"/>
              <a:gd name="T7" fmla="*/ 154473 h 838835"/>
              <a:gd name="T8" fmla="*/ 3839 w 584835"/>
              <a:gd name="T9" fmla="*/ 241031 h 838835"/>
              <a:gd name="T10" fmla="*/ 3691 w 584835"/>
              <a:gd name="T11" fmla="*/ 334588 h 838835"/>
              <a:gd name="T12" fmla="*/ 31498 w 584835"/>
              <a:gd name="T13" fmla="*/ 419776 h 838835"/>
              <a:gd name="T14" fmla="*/ 82708 w 584835"/>
              <a:gd name="T15" fmla="*/ 491132 h 838835"/>
              <a:gd name="T16" fmla="*/ 152727 w 584835"/>
              <a:gd name="T17" fmla="*/ 544128 h 838835"/>
              <a:gd name="T18" fmla="*/ 236961 w 584835"/>
              <a:gd name="T19" fmla="*/ 574237 h 838835"/>
              <a:gd name="T20" fmla="*/ 347859 w 584835"/>
              <a:gd name="T21" fmla="*/ 838267 h 838835"/>
              <a:gd name="T22" fmla="*/ 391451 w 584835"/>
              <a:gd name="T23" fmla="*/ 562327 h 838835"/>
              <a:gd name="T24" fmla="*/ 469052 w 584835"/>
              <a:gd name="T25" fmla="*/ 520208 h 838835"/>
              <a:gd name="T26" fmla="*/ 523734 w 584835"/>
              <a:gd name="T27" fmla="*/ 465067 h 838835"/>
              <a:gd name="T28" fmla="*/ 245251 w 584835"/>
              <a:gd name="T29" fmla="*/ 458754 h 838835"/>
              <a:gd name="T30" fmla="*/ 167043 w 584835"/>
              <a:gd name="T31" fmla="*/ 413294 h 838835"/>
              <a:gd name="T32" fmla="*/ 121474 w 584835"/>
              <a:gd name="T33" fmla="*/ 335256 h 838835"/>
              <a:gd name="T34" fmla="*/ 121474 w 584835"/>
              <a:gd name="T35" fmla="*/ 241186 h 838835"/>
              <a:gd name="T36" fmla="*/ 167043 w 584835"/>
              <a:gd name="T37" fmla="*/ 163148 h 838835"/>
              <a:gd name="T38" fmla="*/ 245251 w 584835"/>
              <a:gd name="T39" fmla="*/ 117688 h 838835"/>
              <a:gd name="T40" fmla="*/ 523716 w 584835"/>
              <a:gd name="T41" fmla="*/ 111375 h 838835"/>
              <a:gd name="T42" fmla="*/ 464722 w 584835"/>
              <a:gd name="T43" fmla="*/ 53241 h 838835"/>
              <a:gd name="T44" fmla="*/ 384580 w 584835"/>
              <a:gd name="T45" fmla="*/ 11860 h 838835"/>
              <a:gd name="T46" fmla="*/ 329626 w 584835"/>
              <a:gd name="T47" fmla="*/ 0 h 838835"/>
              <a:gd name="T48" fmla="*/ 292378 w 584835"/>
              <a:gd name="T49" fmla="*/ 111375 h 838835"/>
              <a:gd name="T50" fmla="*/ 381878 w 584835"/>
              <a:gd name="T51" fmla="*/ 135506 h 838835"/>
              <a:gd name="T52" fmla="*/ 445460 w 584835"/>
              <a:gd name="T53" fmla="*/ 198936 h 838835"/>
              <a:gd name="T54" fmla="*/ 469649 w 584835"/>
              <a:gd name="T55" fmla="*/ 288221 h 838835"/>
              <a:gd name="T56" fmla="*/ 445460 w 584835"/>
              <a:gd name="T57" fmla="*/ 377507 h 838835"/>
              <a:gd name="T58" fmla="*/ 381878 w 584835"/>
              <a:gd name="T59" fmla="*/ 440936 h 838835"/>
              <a:gd name="T60" fmla="*/ 292378 w 584835"/>
              <a:gd name="T61" fmla="*/ 465067 h 838835"/>
              <a:gd name="T62" fmla="*/ 552989 w 584835"/>
              <a:gd name="T63" fmla="*/ 419776 h 838835"/>
              <a:gd name="T64" fmla="*/ 580692 w 584835"/>
              <a:gd name="T65" fmla="*/ 334588 h 838835"/>
              <a:gd name="T66" fmla="*/ 580540 w 584835"/>
              <a:gd name="T67" fmla="*/ 241031 h 838835"/>
              <a:gd name="T68" fmla="*/ 551732 w 584835"/>
              <a:gd name="T69" fmla="*/ 154473 h 838835"/>
              <a:gd name="T70" fmla="*/ 523716 w 584835"/>
              <a:gd name="T71" fmla="*/ 111375 h 838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4835" h="838835">
                <a:moveTo>
                  <a:pt x="329626" y="0"/>
                </a:moveTo>
                <a:lnTo>
                  <a:pt x="255128" y="0"/>
                </a:lnTo>
                <a:lnTo>
                  <a:pt x="200151" y="11860"/>
                </a:lnTo>
                <a:lnTo>
                  <a:pt x="158228" y="29538"/>
                </a:lnTo>
                <a:lnTo>
                  <a:pt x="119913" y="53241"/>
                </a:lnTo>
                <a:lnTo>
                  <a:pt x="85818" y="82367"/>
                </a:lnTo>
                <a:lnTo>
                  <a:pt x="56552" y="116312"/>
                </a:lnTo>
                <a:lnTo>
                  <a:pt x="32726" y="154473"/>
                </a:lnTo>
                <a:lnTo>
                  <a:pt x="14952" y="196247"/>
                </a:lnTo>
                <a:lnTo>
                  <a:pt x="3839" y="241031"/>
                </a:lnTo>
                <a:lnTo>
                  <a:pt x="0" y="288221"/>
                </a:lnTo>
                <a:lnTo>
                  <a:pt x="3691" y="334588"/>
                </a:lnTo>
                <a:lnTo>
                  <a:pt x="14382" y="378628"/>
                </a:lnTo>
                <a:lnTo>
                  <a:pt x="31498" y="419776"/>
                </a:lnTo>
                <a:lnTo>
                  <a:pt x="54464" y="457466"/>
                </a:lnTo>
                <a:lnTo>
                  <a:pt x="82708" y="491132"/>
                </a:lnTo>
                <a:lnTo>
                  <a:pt x="115654" y="520208"/>
                </a:lnTo>
                <a:lnTo>
                  <a:pt x="152727" y="544128"/>
                </a:lnTo>
                <a:lnTo>
                  <a:pt x="193355" y="562326"/>
                </a:lnTo>
                <a:lnTo>
                  <a:pt x="236961" y="574237"/>
                </a:lnTo>
                <a:lnTo>
                  <a:pt x="236961" y="838267"/>
                </a:lnTo>
                <a:lnTo>
                  <a:pt x="347859" y="838267"/>
                </a:lnTo>
                <a:lnTo>
                  <a:pt x="347859" y="574237"/>
                </a:lnTo>
                <a:lnTo>
                  <a:pt x="391451" y="562327"/>
                </a:lnTo>
                <a:lnTo>
                  <a:pt x="432038" y="544128"/>
                </a:lnTo>
                <a:lnTo>
                  <a:pt x="469052" y="520208"/>
                </a:lnTo>
                <a:lnTo>
                  <a:pt x="501926" y="491132"/>
                </a:lnTo>
                <a:lnTo>
                  <a:pt x="523734" y="465067"/>
                </a:lnTo>
                <a:lnTo>
                  <a:pt x="292378" y="465067"/>
                </a:lnTo>
                <a:lnTo>
                  <a:pt x="245251" y="458754"/>
                </a:lnTo>
                <a:lnTo>
                  <a:pt x="202911" y="440936"/>
                </a:lnTo>
                <a:lnTo>
                  <a:pt x="167043" y="413294"/>
                </a:lnTo>
                <a:lnTo>
                  <a:pt x="139336" y="377507"/>
                </a:lnTo>
                <a:lnTo>
                  <a:pt x="121474" y="335256"/>
                </a:lnTo>
                <a:lnTo>
                  <a:pt x="115146" y="288221"/>
                </a:lnTo>
                <a:lnTo>
                  <a:pt x="121474" y="241186"/>
                </a:lnTo>
                <a:lnTo>
                  <a:pt x="139336" y="198935"/>
                </a:lnTo>
                <a:lnTo>
                  <a:pt x="167043" y="163148"/>
                </a:lnTo>
                <a:lnTo>
                  <a:pt x="202911" y="135506"/>
                </a:lnTo>
                <a:lnTo>
                  <a:pt x="245251" y="117688"/>
                </a:lnTo>
                <a:lnTo>
                  <a:pt x="292378" y="111375"/>
                </a:lnTo>
                <a:lnTo>
                  <a:pt x="523716" y="111375"/>
                </a:lnTo>
                <a:lnTo>
                  <a:pt x="498758" y="82367"/>
                </a:lnTo>
                <a:lnTo>
                  <a:pt x="464722" y="53241"/>
                </a:lnTo>
                <a:lnTo>
                  <a:pt x="426461" y="29538"/>
                </a:lnTo>
                <a:lnTo>
                  <a:pt x="384580" y="11860"/>
                </a:lnTo>
                <a:lnTo>
                  <a:pt x="339683" y="811"/>
                </a:lnTo>
                <a:lnTo>
                  <a:pt x="329626" y="0"/>
                </a:lnTo>
                <a:close/>
              </a:path>
              <a:path w="584835" h="838835">
                <a:moveTo>
                  <a:pt x="523716" y="111375"/>
                </a:moveTo>
                <a:lnTo>
                  <a:pt x="292378" y="111375"/>
                </a:lnTo>
                <a:lnTo>
                  <a:pt x="339525" y="117688"/>
                </a:lnTo>
                <a:lnTo>
                  <a:pt x="381878" y="135506"/>
                </a:lnTo>
                <a:lnTo>
                  <a:pt x="417751" y="163148"/>
                </a:lnTo>
                <a:lnTo>
                  <a:pt x="445460" y="198936"/>
                </a:lnTo>
                <a:lnTo>
                  <a:pt x="463321" y="241187"/>
                </a:lnTo>
                <a:lnTo>
                  <a:pt x="469649" y="288221"/>
                </a:lnTo>
                <a:lnTo>
                  <a:pt x="463321" y="335256"/>
                </a:lnTo>
                <a:lnTo>
                  <a:pt x="445460" y="377507"/>
                </a:lnTo>
                <a:lnTo>
                  <a:pt x="417751" y="413294"/>
                </a:lnTo>
                <a:lnTo>
                  <a:pt x="381878" y="440936"/>
                </a:lnTo>
                <a:lnTo>
                  <a:pt x="339525" y="458754"/>
                </a:lnTo>
                <a:lnTo>
                  <a:pt x="292378" y="465067"/>
                </a:lnTo>
                <a:lnTo>
                  <a:pt x="523734" y="465067"/>
                </a:lnTo>
                <a:lnTo>
                  <a:pt x="552989" y="419776"/>
                </a:lnTo>
                <a:lnTo>
                  <a:pt x="570044" y="378628"/>
                </a:lnTo>
                <a:lnTo>
                  <a:pt x="580692" y="334588"/>
                </a:lnTo>
                <a:lnTo>
                  <a:pt x="584368" y="288221"/>
                </a:lnTo>
                <a:lnTo>
                  <a:pt x="580540" y="241031"/>
                </a:lnTo>
                <a:lnTo>
                  <a:pt x="569460" y="196247"/>
                </a:lnTo>
                <a:lnTo>
                  <a:pt x="551732" y="154473"/>
                </a:lnTo>
                <a:lnTo>
                  <a:pt x="527963" y="116312"/>
                </a:lnTo>
                <a:lnTo>
                  <a:pt x="523716" y="111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88" name="object 4">
            <a:extLst>
              <a:ext uri="{FF2B5EF4-FFF2-40B4-BE49-F238E27FC236}">
                <a16:creationId xmlns:a16="http://schemas.microsoft.com/office/drawing/2014/main" id="{98A3571E-9960-4D32-9279-0E633EEFFB7F}"/>
              </a:ext>
            </a:extLst>
          </p:cNvPr>
          <p:cNvSpPr>
            <a:spLocks/>
          </p:cNvSpPr>
          <p:nvPr/>
        </p:nvSpPr>
        <p:spPr bwMode="auto">
          <a:xfrm>
            <a:off x="1862138" y="2125663"/>
            <a:ext cx="1489075" cy="1482725"/>
          </a:xfrm>
          <a:custGeom>
            <a:avLst/>
            <a:gdLst>
              <a:gd name="T0" fmla="*/ 778294 w 1488439"/>
              <a:gd name="T1" fmla="*/ 576707 h 1482725"/>
              <a:gd name="T2" fmla="*/ 748779 w 1488439"/>
              <a:gd name="T3" fmla="*/ 547281 h 1482725"/>
              <a:gd name="T4" fmla="*/ 705624 w 1488439"/>
              <a:gd name="T5" fmla="*/ 547281 h 1482725"/>
              <a:gd name="T6" fmla="*/ 676122 w 1488439"/>
              <a:gd name="T7" fmla="*/ 576707 h 1482725"/>
              <a:gd name="T8" fmla="*/ 671766 w 1488439"/>
              <a:gd name="T9" fmla="*/ 1482445 h 1482725"/>
              <a:gd name="T10" fmla="*/ 672719 w 1488439"/>
              <a:gd name="T11" fmla="*/ 1481937 h 1482725"/>
              <a:gd name="T12" fmla="*/ 727938 w 1488439"/>
              <a:gd name="T13" fmla="*/ 1463281 h 1482725"/>
              <a:gd name="T14" fmla="*/ 782662 w 1488439"/>
              <a:gd name="T15" fmla="*/ 1444256 h 1482725"/>
              <a:gd name="T16" fmla="*/ 1488401 w 1488439"/>
              <a:gd name="T17" fmla="*/ 104787 h 1482725"/>
              <a:gd name="T18" fmla="*/ 1446872 w 1488439"/>
              <a:gd name="T19" fmla="*/ 23025 h 1482725"/>
              <a:gd name="T20" fmla="*/ 1381290 w 1488439"/>
              <a:gd name="T21" fmla="*/ 508 h 1482725"/>
              <a:gd name="T22" fmla="*/ 373164 w 1488439"/>
              <a:gd name="T23" fmla="*/ 0 h 1482725"/>
              <a:gd name="T24" fmla="*/ 281330 w 1488439"/>
              <a:gd name="T25" fmla="*/ 11404 h 1482725"/>
              <a:gd name="T26" fmla="*/ 197815 w 1488439"/>
              <a:gd name="T27" fmla="*/ 43751 h 1482725"/>
              <a:gd name="T28" fmla="*/ 125399 w 1488439"/>
              <a:gd name="T29" fmla="*/ 94221 h 1482725"/>
              <a:gd name="T30" fmla="*/ 66903 w 1488439"/>
              <a:gd name="T31" fmla="*/ 159981 h 1482725"/>
              <a:gd name="T32" fmla="*/ 25146 w 1488439"/>
              <a:gd name="T33" fmla="*/ 238201 h 1482725"/>
              <a:gd name="T34" fmla="*/ 2921 w 1488439"/>
              <a:gd name="T35" fmla="*/ 326085 h 1482725"/>
              <a:gd name="T36" fmla="*/ 2921 w 1488439"/>
              <a:gd name="T37" fmla="*/ 419493 h 1482725"/>
              <a:gd name="T38" fmla="*/ 25654 w 1488439"/>
              <a:gd name="T39" fmla="*/ 508812 h 1482725"/>
              <a:gd name="T40" fmla="*/ 69519 w 1488439"/>
              <a:gd name="T41" fmla="*/ 589495 h 1482725"/>
              <a:gd name="T42" fmla="*/ 132829 w 1488439"/>
              <a:gd name="T43" fmla="*/ 657821 h 1482725"/>
              <a:gd name="T44" fmla="*/ 146685 w 1488439"/>
              <a:gd name="T45" fmla="*/ 669251 h 1482725"/>
              <a:gd name="T46" fmla="*/ 222199 w 1488439"/>
              <a:gd name="T47" fmla="*/ 720394 h 1482725"/>
              <a:gd name="T48" fmla="*/ 309372 w 1488439"/>
              <a:gd name="T49" fmla="*/ 766991 h 1482725"/>
              <a:gd name="T50" fmla="*/ 405549 w 1488439"/>
              <a:gd name="T51" fmla="*/ 809866 h 1482725"/>
              <a:gd name="T52" fmla="*/ 508101 w 1488439"/>
              <a:gd name="T53" fmla="*/ 849833 h 1482725"/>
              <a:gd name="T54" fmla="*/ 560933 w 1488439"/>
              <a:gd name="T55" fmla="*/ 751230 h 1482725"/>
              <a:gd name="T56" fmla="*/ 456526 w 1488439"/>
              <a:gd name="T57" fmla="*/ 711161 h 1482725"/>
              <a:gd name="T58" fmla="*/ 359905 w 1488439"/>
              <a:gd name="T59" fmla="*/ 668515 h 1482725"/>
              <a:gd name="T60" fmla="*/ 274574 w 1488439"/>
              <a:gd name="T61" fmla="*/ 622642 h 1482725"/>
              <a:gd name="T62" fmla="*/ 204025 w 1488439"/>
              <a:gd name="T63" fmla="*/ 572922 h 1482725"/>
              <a:gd name="T64" fmla="*/ 145224 w 1488439"/>
              <a:gd name="T65" fmla="*/ 502348 h 1482725"/>
              <a:gd name="T66" fmla="*/ 114795 w 1488439"/>
              <a:gd name="T67" fmla="*/ 418147 h 1482725"/>
              <a:gd name="T68" fmla="*/ 115087 w 1488439"/>
              <a:gd name="T69" fmla="*/ 325716 h 1482725"/>
              <a:gd name="T70" fmla="*/ 146685 w 1488439"/>
              <a:gd name="T71" fmla="*/ 240588 h 1482725"/>
              <a:gd name="T72" fmla="*/ 204203 w 1488439"/>
              <a:gd name="T73" fmla="*/ 172351 h 1482725"/>
              <a:gd name="T74" fmla="*/ 281673 w 1488439"/>
              <a:gd name="T75" fmla="*/ 127012 h 1482725"/>
              <a:gd name="T76" fmla="*/ 373164 w 1488439"/>
              <a:gd name="T77" fmla="*/ 110566 h 1482725"/>
              <a:gd name="T78" fmla="*/ 1376514 w 1488439"/>
              <a:gd name="T79" fmla="*/ 111074 h 1482725"/>
              <a:gd name="T80" fmla="*/ 1343037 w 1488439"/>
              <a:gd name="T81" fmla="*/ 193446 h 1482725"/>
              <a:gd name="T82" fmla="*/ 1285341 w 1488439"/>
              <a:gd name="T83" fmla="*/ 258483 h 1482725"/>
              <a:gd name="T84" fmla="*/ 1209446 w 1488439"/>
              <a:gd name="T85" fmla="*/ 301167 h 1482725"/>
              <a:gd name="T86" fmla="*/ 1121397 w 1488439"/>
              <a:gd name="T87" fmla="*/ 316522 h 1482725"/>
              <a:gd name="T88" fmla="*/ 442861 w 1488439"/>
              <a:gd name="T89" fmla="*/ 320865 h 1482725"/>
              <a:gd name="T90" fmla="*/ 413359 w 1488439"/>
              <a:gd name="T91" fmla="*/ 350291 h 1482725"/>
              <a:gd name="T92" fmla="*/ 413359 w 1488439"/>
              <a:gd name="T93" fmla="*/ 393306 h 1482725"/>
              <a:gd name="T94" fmla="*/ 442861 w 1488439"/>
              <a:gd name="T95" fmla="*/ 422732 h 1482725"/>
              <a:gd name="T96" fmla="*/ 1121397 w 1488439"/>
              <a:gd name="T97" fmla="*/ 427088 h 1482725"/>
              <a:gd name="T98" fmla="*/ 1214958 w 1488439"/>
              <a:gd name="T99" fmla="*/ 415124 h 1482725"/>
              <a:gd name="T100" fmla="*/ 1300492 w 1488439"/>
              <a:gd name="T101" fmla="*/ 381088 h 1482725"/>
              <a:gd name="T102" fmla="*/ 1374521 w 1488439"/>
              <a:gd name="T103" fmla="*/ 327799 h 1482725"/>
              <a:gd name="T104" fmla="*/ 1433550 w 1488439"/>
              <a:gd name="T105" fmla="*/ 258038 h 1482725"/>
              <a:gd name="T106" fmla="*/ 1474127 w 1488439"/>
              <a:gd name="T107" fmla="*/ 174625 h 1482725"/>
              <a:gd name="T108" fmla="*/ 1488401 w 1488439"/>
              <a:gd name="T109" fmla="*/ 104787 h 148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8439" h="1482725">
                <a:moveTo>
                  <a:pt x="782662" y="598208"/>
                </a:moveTo>
                <a:lnTo>
                  <a:pt x="778294" y="576707"/>
                </a:lnTo>
                <a:lnTo>
                  <a:pt x="766406" y="559130"/>
                </a:lnTo>
                <a:lnTo>
                  <a:pt x="748779" y="547281"/>
                </a:lnTo>
                <a:lnTo>
                  <a:pt x="727176" y="542925"/>
                </a:lnTo>
                <a:lnTo>
                  <a:pt x="705624" y="547281"/>
                </a:lnTo>
                <a:lnTo>
                  <a:pt x="688009" y="559130"/>
                </a:lnTo>
                <a:lnTo>
                  <a:pt x="676122" y="576707"/>
                </a:lnTo>
                <a:lnTo>
                  <a:pt x="671766" y="598208"/>
                </a:lnTo>
                <a:lnTo>
                  <a:pt x="671766" y="1482445"/>
                </a:lnTo>
                <a:lnTo>
                  <a:pt x="672274" y="1482445"/>
                </a:lnTo>
                <a:lnTo>
                  <a:pt x="672719" y="1481937"/>
                </a:lnTo>
                <a:lnTo>
                  <a:pt x="673227" y="1481937"/>
                </a:lnTo>
                <a:lnTo>
                  <a:pt x="727938" y="1463281"/>
                </a:lnTo>
                <a:lnTo>
                  <a:pt x="755345" y="1453845"/>
                </a:lnTo>
                <a:lnTo>
                  <a:pt x="782662" y="1444256"/>
                </a:lnTo>
                <a:lnTo>
                  <a:pt x="782662" y="598208"/>
                </a:lnTo>
                <a:close/>
              </a:path>
              <a:path w="1488439" h="1482725">
                <a:moveTo>
                  <a:pt x="1488401" y="104787"/>
                </a:moveTo>
                <a:lnTo>
                  <a:pt x="1476997" y="59474"/>
                </a:lnTo>
                <a:lnTo>
                  <a:pt x="1446872" y="23025"/>
                </a:lnTo>
                <a:lnTo>
                  <a:pt x="1404835" y="3124"/>
                </a:lnTo>
                <a:lnTo>
                  <a:pt x="1381290" y="508"/>
                </a:lnTo>
                <a:lnTo>
                  <a:pt x="523189" y="508"/>
                </a:lnTo>
                <a:lnTo>
                  <a:pt x="373164" y="0"/>
                </a:lnTo>
                <a:lnTo>
                  <a:pt x="326390" y="2908"/>
                </a:lnTo>
                <a:lnTo>
                  <a:pt x="281330" y="11404"/>
                </a:lnTo>
                <a:lnTo>
                  <a:pt x="238353" y="25146"/>
                </a:lnTo>
                <a:lnTo>
                  <a:pt x="197815" y="43751"/>
                </a:lnTo>
                <a:lnTo>
                  <a:pt x="160045" y="66903"/>
                </a:lnTo>
                <a:lnTo>
                  <a:pt x="125399" y="94221"/>
                </a:lnTo>
                <a:lnTo>
                  <a:pt x="94234" y="125361"/>
                </a:lnTo>
                <a:lnTo>
                  <a:pt x="66903" y="159981"/>
                </a:lnTo>
                <a:lnTo>
                  <a:pt x="43764" y="197713"/>
                </a:lnTo>
                <a:lnTo>
                  <a:pt x="25146" y="238201"/>
                </a:lnTo>
                <a:lnTo>
                  <a:pt x="11417" y="281114"/>
                </a:lnTo>
                <a:lnTo>
                  <a:pt x="2921" y="326085"/>
                </a:lnTo>
                <a:lnTo>
                  <a:pt x="0" y="372757"/>
                </a:lnTo>
                <a:lnTo>
                  <a:pt x="2921" y="419493"/>
                </a:lnTo>
                <a:lnTo>
                  <a:pt x="11544" y="464997"/>
                </a:lnTo>
                <a:lnTo>
                  <a:pt x="25654" y="508812"/>
                </a:lnTo>
                <a:lnTo>
                  <a:pt x="45046" y="550468"/>
                </a:lnTo>
                <a:lnTo>
                  <a:pt x="69519" y="589495"/>
                </a:lnTo>
                <a:lnTo>
                  <a:pt x="98844" y="625436"/>
                </a:lnTo>
                <a:lnTo>
                  <a:pt x="132829" y="657821"/>
                </a:lnTo>
                <a:lnTo>
                  <a:pt x="146215" y="669251"/>
                </a:lnTo>
                <a:lnTo>
                  <a:pt x="146685" y="669251"/>
                </a:lnTo>
                <a:lnTo>
                  <a:pt x="182816" y="695439"/>
                </a:lnTo>
                <a:lnTo>
                  <a:pt x="222199" y="720394"/>
                </a:lnTo>
                <a:lnTo>
                  <a:pt x="264490" y="744207"/>
                </a:lnTo>
                <a:lnTo>
                  <a:pt x="309372" y="766991"/>
                </a:lnTo>
                <a:lnTo>
                  <a:pt x="356489" y="788847"/>
                </a:lnTo>
                <a:lnTo>
                  <a:pt x="405549" y="809866"/>
                </a:lnTo>
                <a:lnTo>
                  <a:pt x="456184" y="830160"/>
                </a:lnTo>
                <a:lnTo>
                  <a:pt x="508101" y="849833"/>
                </a:lnTo>
                <a:lnTo>
                  <a:pt x="560933" y="868984"/>
                </a:lnTo>
                <a:lnTo>
                  <a:pt x="560933" y="751230"/>
                </a:lnTo>
                <a:lnTo>
                  <a:pt x="507974" y="731481"/>
                </a:lnTo>
                <a:lnTo>
                  <a:pt x="456526" y="711161"/>
                </a:lnTo>
                <a:lnTo>
                  <a:pt x="407022" y="690194"/>
                </a:lnTo>
                <a:lnTo>
                  <a:pt x="359905" y="668515"/>
                </a:lnTo>
                <a:lnTo>
                  <a:pt x="315607" y="646010"/>
                </a:lnTo>
                <a:lnTo>
                  <a:pt x="274574" y="622642"/>
                </a:lnTo>
                <a:lnTo>
                  <a:pt x="237236" y="598297"/>
                </a:lnTo>
                <a:lnTo>
                  <a:pt x="204025" y="572922"/>
                </a:lnTo>
                <a:lnTo>
                  <a:pt x="170916" y="539419"/>
                </a:lnTo>
                <a:lnTo>
                  <a:pt x="145224" y="502348"/>
                </a:lnTo>
                <a:lnTo>
                  <a:pt x="126390" y="461632"/>
                </a:lnTo>
                <a:lnTo>
                  <a:pt x="114795" y="418147"/>
                </a:lnTo>
                <a:lnTo>
                  <a:pt x="110858" y="372757"/>
                </a:lnTo>
                <a:lnTo>
                  <a:pt x="115087" y="325716"/>
                </a:lnTo>
                <a:lnTo>
                  <a:pt x="127279" y="281419"/>
                </a:lnTo>
                <a:lnTo>
                  <a:pt x="146685" y="240588"/>
                </a:lnTo>
                <a:lnTo>
                  <a:pt x="172580" y="203987"/>
                </a:lnTo>
                <a:lnTo>
                  <a:pt x="204203" y="172351"/>
                </a:lnTo>
                <a:lnTo>
                  <a:pt x="240817" y="146443"/>
                </a:lnTo>
                <a:lnTo>
                  <a:pt x="281673" y="127012"/>
                </a:lnTo>
                <a:lnTo>
                  <a:pt x="326047" y="114808"/>
                </a:lnTo>
                <a:lnTo>
                  <a:pt x="373164" y="110566"/>
                </a:lnTo>
                <a:lnTo>
                  <a:pt x="523189" y="111074"/>
                </a:lnTo>
                <a:lnTo>
                  <a:pt x="1376514" y="111074"/>
                </a:lnTo>
                <a:lnTo>
                  <a:pt x="1363179" y="154114"/>
                </a:lnTo>
                <a:lnTo>
                  <a:pt x="1343037" y="193446"/>
                </a:lnTo>
                <a:lnTo>
                  <a:pt x="1316837" y="228434"/>
                </a:lnTo>
                <a:lnTo>
                  <a:pt x="1285341" y="258483"/>
                </a:lnTo>
                <a:lnTo>
                  <a:pt x="1249286" y="282930"/>
                </a:lnTo>
                <a:lnTo>
                  <a:pt x="1209446" y="301167"/>
                </a:lnTo>
                <a:lnTo>
                  <a:pt x="1166571" y="312572"/>
                </a:lnTo>
                <a:lnTo>
                  <a:pt x="1121397" y="316522"/>
                </a:lnTo>
                <a:lnTo>
                  <a:pt x="464413" y="316522"/>
                </a:lnTo>
                <a:lnTo>
                  <a:pt x="442861" y="320865"/>
                </a:lnTo>
                <a:lnTo>
                  <a:pt x="425246" y="332727"/>
                </a:lnTo>
                <a:lnTo>
                  <a:pt x="413359" y="350291"/>
                </a:lnTo>
                <a:lnTo>
                  <a:pt x="408990" y="371805"/>
                </a:lnTo>
                <a:lnTo>
                  <a:pt x="413359" y="393306"/>
                </a:lnTo>
                <a:lnTo>
                  <a:pt x="425246" y="410883"/>
                </a:lnTo>
                <a:lnTo>
                  <a:pt x="442861" y="422732"/>
                </a:lnTo>
                <a:lnTo>
                  <a:pt x="464413" y="427088"/>
                </a:lnTo>
                <a:lnTo>
                  <a:pt x="1121397" y="427088"/>
                </a:lnTo>
                <a:lnTo>
                  <a:pt x="1168971" y="424040"/>
                </a:lnTo>
                <a:lnTo>
                  <a:pt x="1214958" y="415124"/>
                </a:lnTo>
                <a:lnTo>
                  <a:pt x="1258951" y="400685"/>
                </a:lnTo>
                <a:lnTo>
                  <a:pt x="1300492" y="381088"/>
                </a:lnTo>
                <a:lnTo>
                  <a:pt x="1339164" y="356679"/>
                </a:lnTo>
                <a:lnTo>
                  <a:pt x="1374521" y="327799"/>
                </a:lnTo>
                <a:lnTo>
                  <a:pt x="1406131" y="294805"/>
                </a:lnTo>
                <a:lnTo>
                  <a:pt x="1433550" y="258038"/>
                </a:lnTo>
                <a:lnTo>
                  <a:pt x="1456359" y="217868"/>
                </a:lnTo>
                <a:lnTo>
                  <a:pt x="1474127" y="174625"/>
                </a:lnTo>
                <a:lnTo>
                  <a:pt x="1486395" y="128676"/>
                </a:lnTo>
                <a:lnTo>
                  <a:pt x="1488401" y="104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89" name="object 5">
            <a:extLst>
              <a:ext uri="{FF2B5EF4-FFF2-40B4-BE49-F238E27FC236}">
                <a16:creationId xmlns:a16="http://schemas.microsoft.com/office/drawing/2014/main" id="{54A09659-1FF5-4A69-AE11-DA9A5751A971}"/>
              </a:ext>
            </a:extLst>
          </p:cNvPr>
          <p:cNvSpPr>
            <a:spLocks/>
          </p:cNvSpPr>
          <p:nvPr/>
        </p:nvSpPr>
        <p:spPr bwMode="auto">
          <a:xfrm>
            <a:off x="2533650" y="3922713"/>
            <a:ext cx="111125" cy="893762"/>
          </a:xfrm>
          <a:custGeom>
            <a:avLst/>
            <a:gdLst>
              <a:gd name="T0" fmla="*/ 110897 w 111125"/>
              <a:gd name="T1" fmla="*/ 0 h 894079"/>
              <a:gd name="T2" fmla="*/ 109942 w 111125"/>
              <a:gd name="T3" fmla="*/ 0 h 894079"/>
              <a:gd name="T4" fmla="*/ 109432 w 111125"/>
              <a:gd name="T5" fmla="*/ 444 h 894079"/>
              <a:gd name="T6" fmla="*/ 26513 w 111125"/>
              <a:gd name="T7" fmla="*/ 28825 h 894079"/>
              <a:gd name="T8" fmla="*/ 0 w 111125"/>
              <a:gd name="T9" fmla="*/ 38127 h 894079"/>
              <a:gd name="T10" fmla="*/ 0 w 111125"/>
              <a:gd name="T11" fmla="*/ 893698 h 894079"/>
              <a:gd name="T12" fmla="*/ 509 w 111125"/>
              <a:gd name="T13" fmla="*/ 893698 h 894079"/>
              <a:gd name="T14" fmla="*/ 955 w 111125"/>
              <a:gd name="T15" fmla="*/ 893253 h 894079"/>
              <a:gd name="T16" fmla="*/ 1465 w 111125"/>
              <a:gd name="T17" fmla="*/ 893253 h 894079"/>
              <a:gd name="T18" fmla="*/ 29778 w 111125"/>
              <a:gd name="T19" fmla="*/ 883596 h 894079"/>
              <a:gd name="T20" fmla="*/ 84447 w 111125"/>
              <a:gd name="T21" fmla="*/ 864497 h 894079"/>
              <a:gd name="T22" fmla="*/ 110897 w 111125"/>
              <a:gd name="T23" fmla="*/ 855126 h 894079"/>
              <a:gd name="T24" fmla="*/ 110897 w 111125"/>
              <a:gd name="T25" fmla="*/ 0 h 89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125" h="894079">
                <a:moveTo>
                  <a:pt x="110897" y="0"/>
                </a:moveTo>
                <a:lnTo>
                  <a:pt x="109942" y="0"/>
                </a:lnTo>
                <a:lnTo>
                  <a:pt x="109432" y="444"/>
                </a:lnTo>
                <a:lnTo>
                  <a:pt x="26513" y="28825"/>
                </a:lnTo>
                <a:lnTo>
                  <a:pt x="0" y="38127"/>
                </a:lnTo>
                <a:lnTo>
                  <a:pt x="0" y="893698"/>
                </a:lnTo>
                <a:lnTo>
                  <a:pt x="509" y="893698"/>
                </a:lnTo>
                <a:lnTo>
                  <a:pt x="955" y="893253"/>
                </a:lnTo>
                <a:lnTo>
                  <a:pt x="1465" y="893253"/>
                </a:lnTo>
                <a:lnTo>
                  <a:pt x="29778" y="883596"/>
                </a:lnTo>
                <a:lnTo>
                  <a:pt x="84447" y="864497"/>
                </a:lnTo>
                <a:lnTo>
                  <a:pt x="110897" y="855126"/>
                </a:lnTo>
                <a:lnTo>
                  <a:pt x="1108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90" name="object 6">
            <a:extLst>
              <a:ext uri="{FF2B5EF4-FFF2-40B4-BE49-F238E27FC236}">
                <a16:creationId xmlns:a16="http://schemas.microsoft.com/office/drawing/2014/main" id="{16C699A4-E6D2-432B-BB94-8E4548C5303C}"/>
              </a:ext>
            </a:extLst>
          </p:cNvPr>
          <p:cNvSpPr>
            <a:spLocks/>
          </p:cNvSpPr>
          <p:nvPr/>
        </p:nvSpPr>
        <p:spPr bwMode="auto">
          <a:xfrm>
            <a:off x="2533650" y="5129213"/>
            <a:ext cx="111125" cy="550862"/>
          </a:xfrm>
          <a:custGeom>
            <a:avLst/>
            <a:gdLst>
              <a:gd name="T0" fmla="*/ 110897 w 111125"/>
              <a:gd name="T1" fmla="*/ 0 h 551179"/>
              <a:gd name="T2" fmla="*/ 109942 w 111125"/>
              <a:gd name="T3" fmla="*/ 0 h 551179"/>
              <a:gd name="T4" fmla="*/ 109432 w 111125"/>
              <a:gd name="T5" fmla="*/ 476 h 551179"/>
              <a:gd name="T6" fmla="*/ 81522 w 111125"/>
              <a:gd name="T7" fmla="*/ 9859 h 551179"/>
              <a:gd name="T8" fmla="*/ 53832 w 111125"/>
              <a:gd name="T9" fmla="*/ 19421 h 551179"/>
              <a:gd name="T10" fmla="*/ 26584 w 111125"/>
              <a:gd name="T11" fmla="*/ 29163 h 551179"/>
              <a:gd name="T12" fmla="*/ 0 w 111125"/>
              <a:gd name="T13" fmla="*/ 39086 h 551179"/>
              <a:gd name="T14" fmla="*/ 0 w 111125"/>
              <a:gd name="T15" fmla="*/ 495246 h 551179"/>
              <a:gd name="T16" fmla="*/ 4359 w 111125"/>
              <a:gd name="T17" fmla="*/ 517030 h 551179"/>
              <a:gd name="T18" fmla="*/ 16242 w 111125"/>
              <a:gd name="T19" fmla="*/ 534749 h 551179"/>
              <a:gd name="T20" fmla="*/ 33859 w 111125"/>
              <a:gd name="T21" fmla="*/ 546658 h 551179"/>
              <a:gd name="T22" fmla="*/ 55416 w 111125"/>
              <a:gd name="T23" fmla="*/ 551015 h 551179"/>
              <a:gd name="T24" fmla="*/ 77011 w 111125"/>
              <a:gd name="T25" fmla="*/ 546658 h 551179"/>
              <a:gd name="T26" fmla="*/ 94646 w 111125"/>
              <a:gd name="T27" fmla="*/ 534749 h 551179"/>
              <a:gd name="T28" fmla="*/ 106537 w 111125"/>
              <a:gd name="T29" fmla="*/ 517030 h 551179"/>
              <a:gd name="T30" fmla="*/ 110897 w 111125"/>
              <a:gd name="T31" fmla="*/ 495246 h 551179"/>
              <a:gd name="T32" fmla="*/ 110897 w 111125"/>
              <a:gd name="T33" fmla="*/ 0 h 55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125" h="551179">
                <a:moveTo>
                  <a:pt x="110897" y="0"/>
                </a:moveTo>
                <a:lnTo>
                  <a:pt x="109942" y="0"/>
                </a:lnTo>
                <a:lnTo>
                  <a:pt x="109432" y="476"/>
                </a:lnTo>
                <a:lnTo>
                  <a:pt x="81522" y="9859"/>
                </a:lnTo>
                <a:lnTo>
                  <a:pt x="53832" y="19421"/>
                </a:lnTo>
                <a:lnTo>
                  <a:pt x="26584" y="29163"/>
                </a:lnTo>
                <a:lnTo>
                  <a:pt x="0" y="39086"/>
                </a:lnTo>
                <a:lnTo>
                  <a:pt x="0" y="495246"/>
                </a:lnTo>
                <a:lnTo>
                  <a:pt x="4359" y="517030"/>
                </a:lnTo>
                <a:lnTo>
                  <a:pt x="16242" y="534749"/>
                </a:lnTo>
                <a:lnTo>
                  <a:pt x="33859" y="546658"/>
                </a:lnTo>
                <a:lnTo>
                  <a:pt x="55416" y="551015"/>
                </a:lnTo>
                <a:lnTo>
                  <a:pt x="77011" y="546658"/>
                </a:lnTo>
                <a:lnTo>
                  <a:pt x="94646" y="534749"/>
                </a:lnTo>
                <a:lnTo>
                  <a:pt x="106537" y="517030"/>
                </a:lnTo>
                <a:lnTo>
                  <a:pt x="110897" y="495246"/>
                </a:lnTo>
                <a:lnTo>
                  <a:pt x="1108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91" name="object 7">
            <a:extLst>
              <a:ext uri="{FF2B5EF4-FFF2-40B4-BE49-F238E27FC236}">
                <a16:creationId xmlns:a16="http://schemas.microsoft.com/office/drawing/2014/main" id="{D3301662-6BF0-4DBF-904E-19B784F7B739}"/>
              </a:ext>
            </a:extLst>
          </p:cNvPr>
          <p:cNvSpPr>
            <a:spLocks/>
          </p:cNvSpPr>
          <p:nvPr/>
        </p:nvSpPr>
        <p:spPr bwMode="auto">
          <a:xfrm>
            <a:off x="2055813" y="2995613"/>
            <a:ext cx="1154112" cy="2406650"/>
          </a:xfrm>
          <a:custGeom>
            <a:avLst/>
            <a:gdLst>
              <a:gd name="T0" fmla="*/ 752970 w 1154430"/>
              <a:gd name="T1" fmla="*/ 1444358 h 2406015"/>
              <a:gd name="T2" fmla="*/ 883907 w 1154430"/>
              <a:gd name="T3" fmla="*/ 1708518 h 2406015"/>
              <a:gd name="T4" fmla="*/ 877214 w 1154430"/>
              <a:gd name="T5" fmla="*/ 1732648 h 2406015"/>
              <a:gd name="T6" fmla="*/ 865746 w 1154430"/>
              <a:gd name="T7" fmla="*/ 1751698 h 2406015"/>
              <a:gd name="T8" fmla="*/ 852373 w 1154430"/>
              <a:gd name="T9" fmla="*/ 1766938 h 2406015"/>
              <a:gd name="T10" fmla="*/ 834212 w 1154430"/>
              <a:gd name="T11" fmla="*/ 1783448 h 2406015"/>
              <a:gd name="T12" fmla="*/ 816063 w 1154430"/>
              <a:gd name="T13" fmla="*/ 1797418 h 2406015"/>
              <a:gd name="T14" fmla="*/ 798868 w 1154430"/>
              <a:gd name="T15" fmla="*/ 1807578 h 2406015"/>
              <a:gd name="T16" fmla="*/ 780199 w 1154430"/>
              <a:gd name="T17" fmla="*/ 1819008 h 2406015"/>
              <a:gd name="T18" fmla="*/ 756310 w 1154430"/>
              <a:gd name="T19" fmla="*/ 1831708 h 2406015"/>
              <a:gd name="T20" fmla="*/ 730072 w 1154430"/>
              <a:gd name="T21" fmla="*/ 1844408 h 2406015"/>
              <a:gd name="T22" fmla="*/ 317728 w 1154430"/>
              <a:gd name="T23" fmla="*/ 1999335 h 2406015"/>
              <a:gd name="T24" fmla="*/ 261518 w 1154430"/>
              <a:gd name="T25" fmla="*/ 2028545 h 2406015"/>
              <a:gd name="T26" fmla="*/ 140030 w 1154430"/>
              <a:gd name="T27" fmla="*/ 2254605 h 2406015"/>
              <a:gd name="T28" fmla="*/ 350989 w 1154430"/>
              <a:gd name="T29" fmla="*/ 2335885 h 2406015"/>
              <a:gd name="T30" fmla="*/ 246062 w 1154430"/>
              <a:gd name="T31" fmla="*/ 2202535 h 2406015"/>
              <a:gd name="T32" fmla="*/ 255612 w 1154430"/>
              <a:gd name="T33" fmla="*/ 2178405 h 2406015"/>
              <a:gd name="T34" fmla="*/ 266128 w 1154430"/>
              <a:gd name="T35" fmla="*/ 2164435 h 2406015"/>
              <a:gd name="T36" fmla="*/ 282854 w 1154430"/>
              <a:gd name="T37" fmla="*/ 2147925 h 2406015"/>
              <a:gd name="T38" fmla="*/ 299567 w 1154430"/>
              <a:gd name="T39" fmla="*/ 2136495 h 2406015"/>
              <a:gd name="T40" fmla="*/ 318198 w 1154430"/>
              <a:gd name="T41" fmla="*/ 2123795 h 2406015"/>
              <a:gd name="T42" fmla="*/ 345922 w 1154430"/>
              <a:gd name="T43" fmla="*/ 2108555 h 2406015"/>
              <a:gd name="T44" fmla="*/ 551840 w 1154430"/>
              <a:gd name="T45" fmla="*/ 2028545 h 2406015"/>
              <a:gd name="T46" fmla="*/ 760641 w 1154430"/>
              <a:gd name="T47" fmla="*/ 1951088 h 2406015"/>
              <a:gd name="T48" fmla="*/ 796950 w 1154430"/>
              <a:gd name="T49" fmla="*/ 1934578 h 2406015"/>
              <a:gd name="T50" fmla="*/ 828484 w 1154430"/>
              <a:gd name="T51" fmla="*/ 1919338 h 2406015"/>
              <a:gd name="T52" fmla="*/ 855751 w 1154430"/>
              <a:gd name="T53" fmla="*/ 1902828 h 2406015"/>
              <a:gd name="T54" fmla="*/ 898232 w 1154430"/>
              <a:gd name="T55" fmla="*/ 1873618 h 2406015"/>
              <a:gd name="T56" fmla="*/ 917346 w 1154430"/>
              <a:gd name="T57" fmla="*/ 1858378 h 2406015"/>
              <a:gd name="T58" fmla="*/ 940790 w 1154430"/>
              <a:gd name="T59" fmla="*/ 1835518 h 2406015"/>
              <a:gd name="T60" fmla="*/ 965631 w 1154430"/>
              <a:gd name="T61" fmla="*/ 1802498 h 2406015"/>
              <a:gd name="T62" fmla="*/ 979449 w 1154430"/>
              <a:gd name="T63" fmla="*/ 1777098 h 2406015"/>
              <a:gd name="T64" fmla="*/ 987094 w 1154430"/>
              <a:gd name="T65" fmla="*/ 1756778 h 2406015"/>
              <a:gd name="T66" fmla="*/ 993330 w 1154430"/>
              <a:gd name="T67" fmla="*/ 1728838 h 2406015"/>
              <a:gd name="T68" fmla="*/ 1151178 w 1154430"/>
              <a:gd name="T69" fmla="*/ 355600 h 2406015"/>
              <a:gd name="T70" fmla="*/ 849985 w 1154430"/>
              <a:gd name="T71" fmla="*/ 63500 h 2406015"/>
              <a:gd name="T72" fmla="*/ 942543 w 1154430"/>
              <a:gd name="T73" fmla="*/ 241300 h 2406015"/>
              <a:gd name="T74" fmla="*/ 1036332 w 1154430"/>
              <a:gd name="T75" fmla="*/ 431800 h 2406015"/>
              <a:gd name="T76" fmla="*/ 1004290 w 1154430"/>
              <a:gd name="T77" fmla="*/ 482600 h 2406015"/>
              <a:gd name="T78" fmla="*/ 943140 w 1154430"/>
              <a:gd name="T79" fmla="*/ 546100 h 2406015"/>
              <a:gd name="T80" fmla="*/ 832307 w 1154430"/>
              <a:gd name="T81" fmla="*/ 596900 h 2406015"/>
              <a:gd name="T82" fmla="*/ 700455 w 1154430"/>
              <a:gd name="T83" fmla="*/ 660400 h 2406015"/>
              <a:gd name="T84" fmla="*/ 278079 w 1154430"/>
              <a:gd name="T85" fmla="*/ 812800 h 2406015"/>
              <a:gd name="T86" fmla="*/ 164350 w 1154430"/>
              <a:gd name="T87" fmla="*/ 863600 h 2406015"/>
              <a:gd name="T88" fmla="*/ 89827 w 1154430"/>
              <a:gd name="T89" fmla="*/ 927100 h 2406015"/>
              <a:gd name="T90" fmla="*/ 36309 w 1154430"/>
              <a:gd name="T91" fmla="*/ 977900 h 2406015"/>
              <a:gd name="T92" fmla="*/ 9550 w 1154430"/>
              <a:gd name="T93" fmla="*/ 1041400 h 2406015"/>
              <a:gd name="T94" fmla="*/ 0 w 1154430"/>
              <a:gd name="T95" fmla="*/ 1092200 h 2406015"/>
              <a:gd name="T96" fmla="*/ 214922 w 1154430"/>
              <a:gd name="T97" fmla="*/ 1358900 h 2406015"/>
              <a:gd name="T98" fmla="*/ 136728 w 1154430"/>
              <a:gd name="T99" fmla="*/ 1168400 h 2406015"/>
              <a:gd name="T100" fmla="*/ 124701 w 1154430"/>
              <a:gd name="T101" fmla="*/ 1054100 h 2406015"/>
              <a:gd name="T102" fmla="*/ 171526 w 1154430"/>
              <a:gd name="T103" fmla="*/ 990600 h 2406015"/>
              <a:gd name="T104" fmla="*/ 274243 w 1154430"/>
              <a:gd name="T105" fmla="*/ 939800 h 2406015"/>
              <a:gd name="T106" fmla="*/ 504812 w 1154430"/>
              <a:gd name="T107" fmla="*/ 838200 h 2406015"/>
              <a:gd name="T108" fmla="*/ 821245 w 1154430"/>
              <a:gd name="T109" fmla="*/ 723900 h 2406015"/>
              <a:gd name="T110" fmla="*/ 948867 w 1154430"/>
              <a:gd name="T111" fmla="*/ 673100 h 2406015"/>
              <a:gd name="T112" fmla="*/ 1028687 w 1154430"/>
              <a:gd name="T113" fmla="*/ 609600 h 2406015"/>
              <a:gd name="T114" fmla="*/ 1090790 w 1154430"/>
              <a:gd name="T115" fmla="*/ 558800 h 2406015"/>
              <a:gd name="T116" fmla="*/ 1129004 w 1154430"/>
              <a:gd name="T117" fmla="*/ 495300 h 2406015"/>
              <a:gd name="T118" fmla="*/ 1150302 w 1154430"/>
              <a:gd name="T119" fmla="*/ 431800 h 2406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4430" h="2406015">
                <a:moveTo>
                  <a:pt x="995248" y="1699628"/>
                </a:moveTo>
                <a:lnTo>
                  <a:pt x="990434" y="1656448"/>
                </a:lnTo>
                <a:lnTo>
                  <a:pt x="976591" y="1617078"/>
                </a:lnTo>
                <a:lnTo>
                  <a:pt x="954608" y="1581518"/>
                </a:lnTo>
                <a:lnTo>
                  <a:pt x="925322" y="1548498"/>
                </a:lnTo>
                <a:lnTo>
                  <a:pt x="889647" y="1519288"/>
                </a:lnTo>
                <a:lnTo>
                  <a:pt x="848448" y="1492618"/>
                </a:lnTo>
                <a:lnTo>
                  <a:pt x="802601" y="1467218"/>
                </a:lnTo>
                <a:lnTo>
                  <a:pt x="752970" y="1444358"/>
                </a:lnTo>
                <a:lnTo>
                  <a:pt x="700455" y="1422768"/>
                </a:lnTo>
                <a:lnTo>
                  <a:pt x="700455" y="1542148"/>
                </a:lnTo>
                <a:lnTo>
                  <a:pt x="759206" y="1570088"/>
                </a:lnTo>
                <a:lnTo>
                  <a:pt x="809790" y="1598028"/>
                </a:lnTo>
                <a:lnTo>
                  <a:pt x="849376" y="1629778"/>
                </a:lnTo>
                <a:lnTo>
                  <a:pt x="875182" y="1662798"/>
                </a:lnTo>
                <a:lnTo>
                  <a:pt x="884415" y="1699628"/>
                </a:lnTo>
                <a:lnTo>
                  <a:pt x="884415" y="1704708"/>
                </a:lnTo>
                <a:lnTo>
                  <a:pt x="883907" y="1708518"/>
                </a:lnTo>
                <a:lnTo>
                  <a:pt x="883907" y="1709788"/>
                </a:lnTo>
                <a:lnTo>
                  <a:pt x="883462" y="1712328"/>
                </a:lnTo>
                <a:lnTo>
                  <a:pt x="882942" y="1714868"/>
                </a:lnTo>
                <a:lnTo>
                  <a:pt x="882497" y="1717408"/>
                </a:lnTo>
                <a:lnTo>
                  <a:pt x="881989" y="1718678"/>
                </a:lnTo>
                <a:lnTo>
                  <a:pt x="881545" y="1721218"/>
                </a:lnTo>
                <a:lnTo>
                  <a:pt x="879640" y="1726298"/>
                </a:lnTo>
                <a:lnTo>
                  <a:pt x="879119" y="1727568"/>
                </a:lnTo>
                <a:lnTo>
                  <a:pt x="877214" y="1732648"/>
                </a:lnTo>
                <a:lnTo>
                  <a:pt x="875817" y="1735188"/>
                </a:lnTo>
                <a:lnTo>
                  <a:pt x="875309" y="1735188"/>
                </a:lnTo>
                <a:lnTo>
                  <a:pt x="875309" y="1736458"/>
                </a:lnTo>
                <a:lnTo>
                  <a:pt x="873899" y="1738998"/>
                </a:lnTo>
                <a:lnTo>
                  <a:pt x="872947" y="1740268"/>
                </a:lnTo>
                <a:lnTo>
                  <a:pt x="871486" y="1742808"/>
                </a:lnTo>
                <a:lnTo>
                  <a:pt x="870521" y="1744078"/>
                </a:lnTo>
                <a:lnTo>
                  <a:pt x="867664" y="1749158"/>
                </a:lnTo>
                <a:lnTo>
                  <a:pt x="865746" y="1751698"/>
                </a:lnTo>
                <a:lnTo>
                  <a:pt x="865301" y="1751698"/>
                </a:lnTo>
                <a:lnTo>
                  <a:pt x="864793" y="1752968"/>
                </a:lnTo>
                <a:lnTo>
                  <a:pt x="864349" y="1752968"/>
                </a:lnTo>
                <a:lnTo>
                  <a:pt x="862876" y="1755508"/>
                </a:lnTo>
                <a:lnTo>
                  <a:pt x="861479" y="1756778"/>
                </a:lnTo>
                <a:lnTo>
                  <a:pt x="858608" y="1760588"/>
                </a:lnTo>
                <a:lnTo>
                  <a:pt x="856195" y="1763128"/>
                </a:lnTo>
                <a:lnTo>
                  <a:pt x="854278" y="1764398"/>
                </a:lnTo>
                <a:lnTo>
                  <a:pt x="852373" y="1766938"/>
                </a:lnTo>
                <a:lnTo>
                  <a:pt x="846188" y="1773288"/>
                </a:lnTo>
                <a:lnTo>
                  <a:pt x="843775" y="1775828"/>
                </a:lnTo>
                <a:lnTo>
                  <a:pt x="842822" y="1775828"/>
                </a:lnTo>
                <a:lnTo>
                  <a:pt x="842365" y="1777098"/>
                </a:lnTo>
                <a:lnTo>
                  <a:pt x="841413" y="1777098"/>
                </a:lnTo>
                <a:lnTo>
                  <a:pt x="839508" y="1779638"/>
                </a:lnTo>
                <a:lnTo>
                  <a:pt x="837590" y="1780908"/>
                </a:lnTo>
                <a:lnTo>
                  <a:pt x="835177" y="1782178"/>
                </a:lnTo>
                <a:lnTo>
                  <a:pt x="834212" y="1783448"/>
                </a:lnTo>
                <a:lnTo>
                  <a:pt x="833259" y="1783448"/>
                </a:lnTo>
                <a:lnTo>
                  <a:pt x="832307" y="1784718"/>
                </a:lnTo>
                <a:lnTo>
                  <a:pt x="829945" y="1787258"/>
                </a:lnTo>
                <a:lnTo>
                  <a:pt x="827532" y="1788528"/>
                </a:lnTo>
                <a:lnTo>
                  <a:pt x="824661" y="1791068"/>
                </a:lnTo>
                <a:lnTo>
                  <a:pt x="822756" y="1792338"/>
                </a:lnTo>
                <a:lnTo>
                  <a:pt x="821347" y="1792338"/>
                </a:lnTo>
                <a:lnTo>
                  <a:pt x="819886" y="1794878"/>
                </a:lnTo>
                <a:lnTo>
                  <a:pt x="816063" y="1797418"/>
                </a:lnTo>
                <a:lnTo>
                  <a:pt x="814666" y="1797418"/>
                </a:lnTo>
                <a:lnTo>
                  <a:pt x="813193" y="1798688"/>
                </a:lnTo>
                <a:lnTo>
                  <a:pt x="811796" y="1799958"/>
                </a:lnTo>
                <a:lnTo>
                  <a:pt x="809371" y="1801228"/>
                </a:lnTo>
                <a:lnTo>
                  <a:pt x="806513" y="1803768"/>
                </a:lnTo>
                <a:lnTo>
                  <a:pt x="803643" y="1805038"/>
                </a:lnTo>
                <a:lnTo>
                  <a:pt x="802246" y="1806308"/>
                </a:lnTo>
                <a:lnTo>
                  <a:pt x="800773" y="1806308"/>
                </a:lnTo>
                <a:lnTo>
                  <a:pt x="798868" y="1807578"/>
                </a:lnTo>
                <a:lnTo>
                  <a:pt x="797394" y="1808848"/>
                </a:lnTo>
                <a:lnTo>
                  <a:pt x="795489" y="1810118"/>
                </a:lnTo>
                <a:lnTo>
                  <a:pt x="794092" y="1811388"/>
                </a:lnTo>
                <a:lnTo>
                  <a:pt x="791667" y="1812658"/>
                </a:lnTo>
                <a:lnTo>
                  <a:pt x="789317" y="1813928"/>
                </a:lnTo>
                <a:lnTo>
                  <a:pt x="786892" y="1815198"/>
                </a:lnTo>
                <a:lnTo>
                  <a:pt x="784974" y="1816468"/>
                </a:lnTo>
                <a:lnTo>
                  <a:pt x="782624" y="1817738"/>
                </a:lnTo>
                <a:lnTo>
                  <a:pt x="780199" y="1819008"/>
                </a:lnTo>
                <a:lnTo>
                  <a:pt x="778294" y="1819008"/>
                </a:lnTo>
                <a:lnTo>
                  <a:pt x="776376" y="1821548"/>
                </a:lnTo>
                <a:lnTo>
                  <a:pt x="774471" y="1821548"/>
                </a:lnTo>
                <a:lnTo>
                  <a:pt x="773074" y="1822818"/>
                </a:lnTo>
                <a:lnTo>
                  <a:pt x="771601" y="1822818"/>
                </a:lnTo>
                <a:lnTo>
                  <a:pt x="770204" y="1824088"/>
                </a:lnTo>
                <a:lnTo>
                  <a:pt x="762558" y="1827898"/>
                </a:lnTo>
                <a:lnTo>
                  <a:pt x="757275" y="1830438"/>
                </a:lnTo>
                <a:lnTo>
                  <a:pt x="756310" y="1831708"/>
                </a:lnTo>
                <a:lnTo>
                  <a:pt x="755357" y="1831708"/>
                </a:lnTo>
                <a:lnTo>
                  <a:pt x="752500" y="1832978"/>
                </a:lnTo>
                <a:lnTo>
                  <a:pt x="747712" y="1835518"/>
                </a:lnTo>
                <a:lnTo>
                  <a:pt x="746760" y="1835518"/>
                </a:lnTo>
                <a:lnTo>
                  <a:pt x="745807" y="1836788"/>
                </a:lnTo>
                <a:lnTo>
                  <a:pt x="745363" y="1836788"/>
                </a:lnTo>
                <a:lnTo>
                  <a:pt x="740067" y="1839328"/>
                </a:lnTo>
                <a:lnTo>
                  <a:pt x="735291" y="1841868"/>
                </a:lnTo>
                <a:lnTo>
                  <a:pt x="730072" y="1844408"/>
                </a:lnTo>
                <a:lnTo>
                  <a:pt x="728167" y="1844408"/>
                </a:lnTo>
                <a:lnTo>
                  <a:pt x="721334" y="1848218"/>
                </a:lnTo>
                <a:lnTo>
                  <a:pt x="707529" y="1853298"/>
                </a:lnTo>
                <a:lnTo>
                  <a:pt x="700455" y="1857095"/>
                </a:lnTo>
                <a:lnTo>
                  <a:pt x="655967" y="1874875"/>
                </a:lnTo>
                <a:lnTo>
                  <a:pt x="414477" y="1959965"/>
                </a:lnTo>
                <a:lnTo>
                  <a:pt x="365366" y="1979015"/>
                </a:lnTo>
                <a:lnTo>
                  <a:pt x="318681" y="1999335"/>
                </a:lnTo>
                <a:lnTo>
                  <a:pt x="317728" y="1999335"/>
                </a:lnTo>
                <a:lnTo>
                  <a:pt x="316293" y="2000605"/>
                </a:lnTo>
                <a:lnTo>
                  <a:pt x="308165" y="2004415"/>
                </a:lnTo>
                <a:lnTo>
                  <a:pt x="301002" y="2006955"/>
                </a:lnTo>
                <a:lnTo>
                  <a:pt x="294322" y="2010765"/>
                </a:lnTo>
                <a:lnTo>
                  <a:pt x="292887" y="2012035"/>
                </a:lnTo>
                <a:lnTo>
                  <a:pt x="291922" y="2012035"/>
                </a:lnTo>
                <a:lnTo>
                  <a:pt x="276631" y="2019655"/>
                </a:lnTo>
                <a:lnTo>
                  <a:pt x="269951" y="2024735"/>
                </a:lnTo>
                <a:lnTo>
                  <a:pt x="261518" y="2028545"/>
                </a:lnTo>
                <a:lnTo>
                  <a:pt x="253403" y="2033625"/>
                </a:lnTo>
                <a:lnTo>
                  <a:pt x="216763" y="2059025"/>
                </a:lnTo>
                <a:lnTo>
                  <a:pt x="206400" y="2067915"/>
                </a:lnTo>
                <a:lnTo>
                  <a:pt x="202107" y="2071725"/>
                </a:lnTo>
                <a:lnTo>
                  <a:pt x="168046" y="2109825"/>
                </a:lnTo>
                <a:lnTo>
                  <a:pt x="147574" y="2145385"/>
                </a:lnTo>
                <a:lnTo>
                  <a:pt x="136652" y="2184755"/>
                </a:lnTo>
                <a:lnTo>
                  <a:pt x="134734" y="2211425"/>
                </a:lnTo>
                <a:lnTo>
                  <a:pt x="140030" y="2254605"/>
                </a:lnTo>
                <a:lnTo>
                  <a:pt x="156044" y="2295245"/>
                </a:lnTo>
                <a:lnTo>
                  <a:pt x="182930" y="2332075"/>
                </a:lnTo>
                <a:lnTo>
                  <a:pt x="220840" y="2366365"/>
                </a:lnTo>
                <a:lnTo>
                  <a:pt x="269951" y="2399385"/>
                </a:lnTo>
                <a:lnTo>
                  <a:pt x="290512" y="2405735"/>
                </a:lnTo>
                <a:lnTo>
                  <a:pt x="297662" y="2405735"/>
                </a:lnTo>
                <a:lnTo>
                  <a:pt x="336626" y="2390495"/>
                </a:lnTo>
                <a:lnTo>
                  <a:pt x="352640" y="2357475"/>
                </a:lnTo>
                <a:lnTo>
                  <a:pt x="350989" y="2335885"/>
                </a:lnTo>
                <a:lnTo>
                  <a:pt x="341553" y="2316835"/>
                </a:lnTo>
                <a:lnTo>
                  <a:pt x="324891" y="2302865"/>
                </a:lnTo>
                <a:lnTo>
                  <a:pt x="304241" y="2290165"/>
                </a:lnTo>
                <a:lnTo>
                  <a:pt x="277888" y="2269845"/>
                </a:lnTo>
                <a:lnTo>
                  <a:pt x="255219" y="2243175"/>
                </a:lnTo>
                <a:lnTo>
                  <a:pt x="245579" y="2211425"/>
                </a:lnTo>
                <a:lnTo>
                  <a:pt x="245579" y="2206345"/>
                </a:lnTo>
                <a:lnTo>
                  <a:pt x="246062" y="2203805"/>
                </a:lnTo>
                <a:lnTo>
                  <a:pt x="246062" y="2202535"/>
                </a:lnTo>
                <a:lnTo>
                  <a:pt x="247015" y="2199995"/>
                </a:lnTo>
                <a:lnTo>
                  <a:pt x="247015" y="2197455"/>
                </a:lnTo>
                <a:lnTo>
                  <a:pt x="248450" y="2193645"/>
                </a:lnTo>
                <a:lnTo>
                  <a:pt x="249402" y="2189835"/>
                </a:lnTo>
                <a:lnTo>
                  <a:pt x="251790" y="2186025"/>
                </a:lnTo>
                <a:lnTo>
                  <a:pt x="253707" y="2180945"/>
                </a:lnTo>
                <a:lnTo>
                  <a:pt x="254177" y="2180945"/>
                </a:lnTo>
                <a:lnTo>
                  <a:pt x="255130" y="2179675"/>
                </a:lnTo>
                <a:lnTo>
                  <a:pt x="255612" y="2178405"/>
                </a:lnTo>
                <a:lnTo>
                  <a:pt x="258483" y="2174595"/>
                </a:lnTo>
                <a:lnTo>
                  <a:pt x="258953" y="2173325"/>
                </a:lnTo>
                <a:lnTo>
                  <a:pt x="259918" y="2172055"/>
                </a:lnTo>
                <a:lnTo>
                  <a:pt x="260388" y="2170785"/>
                </a:lnTo>
                <a:lnTo>
                  <a:pt x="261353" y="2169515"/>
                </a:lnTo>
                <a:lnTo>
                  <a:pt x="262775" y="2168245"/>
                </a:lnTo>
                <a:lnTo>
                  <a:pt x="263740" y="2166975"/>
                </a:lnTo>
                <a:lnTo>
                  <a:pt x="265645" y="2165705"/>
                </a:lnTo>
                <a:lnTo>
                  <a:pt x="266128" y="2164435"/>
                </a:lnTo>
                <a:lnTo>
                  <a:pt x="267563" y="2163165"/>
                </a:lnTo>
                <a:lnTo>
                  <a:pt x="268986" y="2160625"/>
                </a:lnTo>
                <a:lnTo>
                  <a:pt x="270421" y="2159355"/>
                </a:lnTo>
                <a:lnTo>
                  <a:pt x="271373" y="2159355"/>
                </a:lnTo>
                <a:lnTo>
                  <a:pt x="271856" y="2158085"/>
                </a:lnTo>
                <a:lnTo>
                  <a:pt x="272808" y="2158085"/>
                </a:lnTo>
                <a:lnTo>
                  <a:pt x="279984" y="2150465"/>
                </a:lnTo>
                <a:lnTo>
                  <a:pt x="280466" y="2150465"/>
                </a:lnTo>
                <a:lnTo>
                  <a:pt x="282854" y="2147925"/>
                </a:lnTo>
                <a:lnTo>
                  <a:pt x="285242" y="2146655"/>
                </a:lnTo>
                <a:lnTo>
                  <a:pt x="288112" y="2144115"/>
                </a:lnTo>
                <a:lnTo>
                  <a:pt x="289064" y="2142845"/>
                </a:lnTo>
                <a:lnTo>
                  <a:pt x="290017" y="2142845"/>
                </a:lnTo>
                <a:lnTo>
                  <a:pt x="290969" y="2141575"/>
                </a:lnTo>
                <a:lnTo>
                  <a:pt x="294792" y="2139035"/>
                </a:lnTo>
                <a:lnTo>
                  <a:pt x="297180" y="2137765"/>
                </a:lnTo>
                <a:lnTo>
                  <a:pt x="298145" y="2136495"/>
                </a:lnTo>
                <a:lnTo>
                  <a:pt x="299567" y="2136495"/>
                </a:lnTo>
                <a:lnTo>
                  <a:pt x="300532" y="2135225"/>
                </a:lnTo>
                <a:lnTo>
                  <a:pt x="304355" y="2132685"/>
                </a:lnTo>
                <a:lnTo>
                  <a:pt x="306743" y="2131415"/>
                </a:lnTo>
                <a:lnTo>
                  <a:pt x="307695" y="2130145"/>
                </a:lnTo>
                <a:lnTo>
                  <a:pt x="310565" y="2128875"/>
                </a:lnTo>
                <a:lnTo>
                  <a:pt x="312470" y="2127605"/>
                </a:lnTo>
                <a:lnTo>
                  <a:pt x="314858" y="2126335"/>
                </a:lnTo>
                <a:lnTo>
                  <a:pt x="316776" y="2125065"/>
                </a:lnTo>
                <a:lnTo>
                  <a:pt x="318198" y="2123795"/>
                </a:lnTo>
                <a:lnTo>
                  <a:pt x="321068" y="2122525"/>
                </a:lnTo>
                <a:lnTo>
                  <a:pt x="322986" y="2121255"/>
                </a:lnTo>
                <a:lnTo>
                  <a:pt x="327761" y="2118715"/>
                </a:lnTo>
                <a:lnTo>
                  <a:pt x="329196" y="2117445"/>
                </a:lnTo>
                <a:lnTo>
                  <a:pt x="332066" y="2116175"/>
                </a:lnTo>
                <a:lnTo>
                  <a:pt x="339229" y="2112365"/>
                </a:lnTo>
                <a:lnTo>
                  <a:pt x="340664" y="2112365"/>
                </a:lnTo>
                <a:lnTo>
                  <a:pt x="343535" y="2109825"/>
                </a:lnTo>
                <a:lnTo>
                  <a:pt x="345922" y="2108555"/>
                </a:lnTo>
                <a:lnTo>
                  <a:pt x="351650" y="2106015"/>
                </a:lnTo>
                <a:lnTo>
                  <a:pt x="353085" y="2106015"/>
                </a:lnTo>
                <a:lnTo>
                  <a:pt x="354037" y="2104745"/>
                </a:lnTo>
                <a:lnTo>
                  <a:pt x="355473" y="2104745"/>
                </a:lnTo>
                <a:lnTo>
                  <a:pt x="359295" y="2102205"/>
                </a:lnTo>
                <a:lnTo>
                  <a:pt x="411010" y="2079345"/>
                </a:lnTo>
                <a:lnTo>
                  <a:pt x="456996" y="2062835"/>
                </a:lnTo>
                <a:lnTo>
                  <a:pt x="504418" y="2045055"/>
                </a:lnTo>
                <a:lnTo>
                  <a:pt x="551840" y="2028545"/>
                </a:lnTo>
                <a:lnTo>
                  <a:pt x="649376" y="1995525"/>
                </a:lnTo>
                <a:lnTo>
                  <a:pt x="696899" y="1977745"/>
                </a:lnTo>
                <a:lnTo>
                  <a:pt x="742937" y="1958708"/>
                </a:lnTo>
                <a:lnTo>
                  <a:pt x="744855" y="1958708"/>
                </a:lnTo>
                <a:lnTo>
                  <a:pt x="745807" y="1957438"/>
                </a:lnTo>
                <a:lnTo>
                  <a:pt x="753452" y="1954898"/>
                </a:lnTo>
                <a:lnTo>
                  <a:pt x="757783" y="1952358"/>
                </a:lnTo>
                <a:lnTo>
                  <a:pt x="759180" y="1952358"/>
                </a:lnTo>
                <a:lnTo>
                  <a:pt x="760641" y="1951088"/>
                </a:lnTo>
                <a:lnTo>
                  <a:pt x="762050" y="1951088"/>
                </a:lnTo>
                <a:lnTo>
                  <a:pt x="765873" y="1949818"/>
                </a:lnTo>
                <a:lnTo>
                  <a:pt x="769696" y="1947278"/>
                </a:lnTo>
                <a:lnTo>
                  <a:pt x="773518" y="1946008"/>
                </a:lnTo>
                <a:lnTo>
                  <a:pt x="774026" y="1946008"/>
                </a:lnTo>
                <a:lnTo>
                  <a:pt x="774979" y="1944738"/>
                </a:lnTo>
                <a:lnTo>
                  <a:pt x="775423" y="1944738"/>
                </a:lnTo>
                <a:lnTo>
                  <a:pt x="782624" y="1942198"/>
                </a:lnTo>
                <a:lnTo>
                  <a:pt x="796950" y="1934578"/>
                </a:lnTo>
                <a:lnTo>
                  <a:pt x="798360" y="1934578"/>
                </a:lnTo>
                <a:lnTo>
                  <a:pt x="805103" y="1930768"/>
                </a:lnTo>
                <a:lnTo>
                  <a:pt x="808418" y="1929498"/>
                </a:lnTo>
                <a:lnTo>
                  <a:pt x="811288" y="1928228"/>
                </a:lnTo>
                <a:lnTo>
                  <a:pt x="813193" y="1926958"/>
                </a:lnTo>
                <a:lnTo>
                  <a:pt x="820394" y="1923148"/>
                </a:lnTo>
                <a:lnTo>
                  <a:pt x="823264" y="1921878"/>
                </a:lnTo>
                <a:lnTo>
                  <a:pt x="826122" y="1919338"/>
                </a:lnTo>
                <a:lnTo>
                  <a:pt x="828484" y="1919338"/>
                </a:lnTo>
                <a:lnTo>
                  <a:pt x="830910" y="1916798"/>
                </a:lnTo>
                <a:lnTo>
                  <a:pt x="832815" y="1915528"/>
                </a:lnTo>
                <a:lnTo>
                  <a:pt x="837082" y="1914258"/>
                </a:lnTo>
                <a:lnTo>
                  <a:pt x="840460" y="1911718"/>
                </a:lnTo>
                <a:lnTo>
                  <a:pt x="844283" y="1909178"/>
                </a:lnTo>
                <a:lnTo>
                  <a:pt x="847598" y="1907908"/>
                </a:lnTo>
                <a:lnTo>
                  <a:pt x="850455" y="1906638"/>
                </a:lnTo>
                <a:lnTo>
                  <a:pt x="853325" y="1904098"/>
                </a:lnTo>
                <a:lnTo>
                  <a:pt x="855751" y="1902828"/>
                </a:lnTo>
                <a:lnTo>
                  <a:pt x="857656" y="1901558"/>
                </a:lnTo>
                <a:lnTo>
                  <a:pt x="869569" y="1893938"/>
                </a:lnTo>
                <a:lnTo>
                  <a:pt x="871486" y="1892668"/>
                </a:lnTo>
                <a:lnTo>
                  <a:pt x="873899" y="1891398"/>
                </a:lnTo>
                <a:lnTo>
                  <a:pt x="876261" y="1890128"/>
                </a:lnTo>
                <a:lnTo>
                  <a:pt x="878674" y="1888858"/>
                </a:lnTo>
                <a:lnTo>
                  <a:pt x="881037" y="1886318"/>
                </a:lnTo>
                <a:lnTo>
                  <a:pt x="886764" y="1882508"/>
                </a:lnTo>
                <a:lnTo>
                  <a:pt x="898232" y="1873618"/>
                </a:lnTo>
                <a:lnTo>
                  <a:pt x="899693" y="1873618"/>
                </a:lnTo>
                <a:lnTo>
                  <a:pt x="901103" y="1871078"/>
                </a:lnTo>
                <a:lnTo>
                  <a:pt x="903008" y="1871078"/>
                </a:lnTo>
                <a:lnTo>
                  <a:pt x="905433" y="1868538"/>
                </a:lnTo>
                <a:lnTo>
                  <a:pt x="907783" y="1865998"/>
                </a:lnTo>
                <a:lnTo>
                  <a:pt x="910209" y="1864728"/>
                </a:lnTo>
                <a:lnTo>
                  <a:pt x="912126" y="1863458"/>
                </a:lnTo>
                <a:lnTo>
                  <a:pt x="914984" y="1859648"/>
                </a:lnTo>
                <a:lnTo>
                  <a:pt x="917346" y="1858378"/>
                </a:lnTo>
                <a:lnTo>
                  <a:pt x="919759" y="1855838"/>
                </a:lnTo>
                <a:lnTo>
                  <a:pt x="923582" y="1852028"/>
                </a:lnTo>
                <a:lnTo>
                  <a:pt x="924991" y="1852028"/>
                </a:lnTo>
                <a:lnTo>
                  <a:pt x="926452" y="1850758"/>
                </a:lnTo>
                <a:lnTo>
                  <a:pt x="929322" y="1846948"/>
                </a:lnTo>
                <a:lnTo>
                  <a:pt x="932637" y="1844408"/>
                </a:lnTo>
                <a:lnTo>
                  <a:pt x="936447" y="1840598"/>
                </a:lnTo>
                <a:lnTo>
                  <a:pt x="936967" y="1839328"/>
                </a:lnTo>
                <a:lnTo>
                  <a:pt x="940790" y="1835518"/>
                </a:lnTo>
                <a:lnTo>
                  <a:pt x="943140" y="1832978"/>
                </a:lnTo>
                <a:lnTo>
                  <a:pt x="948867" y="1825358"/>
                </a:lnTo>
                <a:lnTo>
                  <a:pt x="951293" y="1822818"/>
                </a:lnTo>
                <a:lnTo>
                  <a:pt x="959891" y="1811388"/>
                </a:lnTo>
                <a:lnTo>
                  <a:pt x="962253" y="1807578"/>
                </a:lnTo>
                <a:lnTo>
                  <a:pt x="964158" y="1805038"/>
                </a:lnTo>
                <a:lnTo>
                  <a:pt x="964666" y="1803768"/>
                </a:lnTo>
                <a:lnTo>
                  <a:pt x="965111" y="1803768"/>
                </a:lnTo>
                <a:lnTo>
                  <a:pt x="965631" y="1802498"/>
                </a:lnTo>
                <a:lnTo>
                  <a:pt x="967981" y="1798688"/>
                </a:lnTo>
                <a:lnTo>
                  <a:pt x="970407" y="1794878"/>
                </a:lnTo>
                <a:lnTo>
                  <a:pt x="972756" y="1791068"/>
                </a:lnTo>
                <a:lnTo>
                  <a:pt x="973264" y="1789798"/>
                </a:lnTo>
                <a:lnTo>
                  <a:pt x="973721" y="1788528"/>
                </a:lnTo>
                <a:lnTo>
                  <a:pt x="974229" y="1787258"/>
                </a:lnTo>
                <a:lnTo>
                  <a:pt x="976134" y="1784718"/>
                </a:lnTo>
                <a:lnTo>
                  <a:pt x="978496" y="1778368"/>
                </a:lnTo>
                <a:lnTo>
                  <a:pt x="979449" y="1777098"/>
                </a:lnTo>
                <a:lnTo>
                  <a:pt x="979957" y="1775828"/>
                </a:lnTo>
                <a:lnTo>
                  <a:pt x="980401" y="1773288"/>
                </a:lnTo>
                <a:lnTo>
                  <a:pt x="981875" y="1770748"/>
                </a:lnTo>
                <a:lnTo>
                  <a:pt x="983272" y="1768208"/>
                </a:lnTo>
                <a:lnTo>
                  <a:pt x="984224" y="1764398"/>
                </a:lnTo>
                <a:lnTo>
                  <a:pt x="984732" y="1763128"/>
                </a:lnTo>
                <a:lnTo>
                  <a:pt x="985177" y="1761858"/>
                </a:lnTo>
                <a:lnTo>
                  <a:pt x="985685" y="1760588"/>
                </a:lnTo>
                <a:lnTo>
                  <a:pt x="987094" y="1756778"/>
                </a:lnTo>
                <a:lnTo>
                  <a:pt x="988555" y="1752968"/>
                </a:lnTo>
                <a:lnTo>
                  <a:pt x="989507" y="1747888"/>
                </a:lnTo>
                <a:lnTo>
                  <a:pt x="989507" y="1746618"/>
                </a:lnTo>
                <a:lnTo>
                  <a:pt x="989965" y="1745348"/>
                </a:lnTo>
                <a:lnTo>
                  <a:pt x="991870" y="1737728"/>
                </a:lnTo>
                <a:lnTo>
                  <a:pt x="992378" y="1733918"/>
                </a:lnTo>
                <a:lnTo>
                  <a:pt x="992822" y="1732648"/>
                </a:lnTo>
                <a:lnTo>
                  <a:pt x="992822" y="1731378"/>
                </a:lnTo>
                <a:lnTo>
                  <a:pt x="993330" y="1728838"/>
                </a:lnTo>
                <a:lnTo>
                  <a:pt x="993775" y="1726298"/>
                </a:lnTo>
                <a:lnTo>
                  <a:pt x="994295" y="1722488"/>
                </a:lnTo>
                <a:lnTo>
                  <a:pt x="994295" y="1718678"/>
                </a:lnTo>
                <a:lnTo>
                  <a:pt x="994740" y="1717408"/>
                </a:lnTo>
                <a:lnTo>
                  <a:pt x="994740" y="1714868"/>
                </a:lnTo>
                <a:lnTo>
                  <a:pt x="995248" y="1709788"/>
                </a:lnTo>
                <a:lnTo>
                  <a:pt x="995248" y="1699628"/>
                </a:lnTo>
                <a:close/>
              </a:path>
              <a:path w="1154430" h="2406015">
                <a:moveTo>
                  <a:pt x="1154366" y="393700"/>
                </a:moveTo>
                <a:lnTo>
                  <a:pt x="1151178" y="355600"/>
                </a:lnTo>
                <a:lnTo>
                  <a:pt x="1141907" y="317500"/>
                </a:lnTo>
                <a:lnTo>
                  <a:pt x="1126934" y="279400"/>
                </a:lnTo>
                <a:lnTo>
                  <a:pt x="1106665" y="241300"/>
                </a:lnTo>
                <a:lnTo>
                  <a:pt x="1051826" y="190500"/>
                </a:lnTo>
                <a:lnTo>
                  <a:pt x="1018057" y="152400"/>
                </a:lnTo>
                <a:lnTo>
                  <a:pt x="980592" y="127000"/>
                </a:lnTo>
                <a:lnTo>
                  <a:pt x="939825" y="101600"/>
                </a:lnTo>
                <a:lnTo>
                  <a:pt x="896150" y="88900"/>
                </a:lnTo>
                <a:lnTo>
                  <a:pt x="849985" y="63500"/>
                </a:lnTo>
                <a:lnTo>
                  <a:pt x="801712" y="38100"/>
                </a:lnTo>
                <a:lnTo>
                  <a:pt x="751738" y="25400"/>
                </a:lnTo>
                <a:lnTo>
                  <a:pt x="700455" y="0"/>
                </a:lnTo>
                <a:lnTo>
                  <a:pt x="700455" y="127000"/>
                </a:lnTo>
                <a:lnTo>
                  <a:pt x="755802" y="139700"/>
                </a:lnTo>
                <a:lnTo>
                  <a:pt x="808405" y="165100"/>
                </a:lnTo>
                <a:lnTo>
                  <a:pt x="857554" y="190500"/>
                </a:lnTo>
                <a:lnTo>
                  <a:pt x="902512" y="215900"/>
                </a:lnTo>
                <a:lnTo>
                  <a:pt x="942543" y="241300"/>
                </a:lnTo>
                <a:lnTo>
                  <a:pt x="976934" y="266700"/>
                </a:lnTo>
                <a:lnTo>
                  <a:pt x="1025855" y="330200"/>
                </a:lnTo>
                <a:lnTo>
                  <a:pt x="1043470" y="393700"/>
                </a:lnTo>
                <a:lnTo>
                  <a:pt x="1043012" y="393700"/>
                </a:lnTo>
                <a:lnTo>
                  <a:pt x="1043012" y="406400"/>
                </a:lnTo>
                <a:lnTo>
                  <a:pt x="1041552" y="406400"/>
                </a:lnTo>
                <a:lnTo>
                  <a:pt x="1041107" y="419100"/>
                </a:lnTo>
                <a:lnTo>
                  <a:pt x="1039202" y="419100"/>
                </a:lnTo>
                <a:lnTo>
                  <a:pt x="1036332" y="431800"/>
                </a:lnTo>
                <a:lnTo>
                  <a:pt x="1035380" y="431800"/>
                </a:lnTo>
                <a:lnTo>
                  <a:pt x="1033907" y="444500"/>
                </a:lnTo>
                <a:lnTo>
                  <a:pt x="1029639" y="444500"/>
                </a:lnTo>
                <a:lnTo>
                  <a:pt x="1028179" y="457200"/>
                </a:lnTo>
                <a:lnTo>
                  <a:pt x="1021994" y="457200"/>
                </a:lnTo>
                <a:lnTo>
                  <a:pt x="1020089" y="469900"/>
                </a:lnTo>
                <a:lnTo>
                  <a:pt x="1013841" y="469900"/>
                </a:lnTo>
                <a:lnTo>
                  <a:pt x="1011936" y="482600"/>
                </a:lnTo>
                <a:lnTo>
                  <a:pt x="1004290" y="482600"/>
                </a:lnTo>
                <a:lnTo>
                  <a:pt x="1002385" y="495300"/>
                </a:lnTo>
                <a:lnTo>
                  <a:pt x="990473" y="495300"/>
                </a:lnTo>
                <a:lnTo>
                  <a:pt x="987602" y="508000"/>
                </a:lnTo>
                <a:lnTo>
                  <a:pt x="978496" y="508000"/>
                </a:lnTo>
                <a:lnTo>
                  <a:pt x="975626" y="520700"/>
                </a:lnTo>
                <a:lnTo>
                  <a:pt x="963714" y="520700"/>
                </a:lnTo>
                <a:lnTo>
                  <a:pt x="960843" y="533400"/>
                </a:lnTo>
                <a:lnTo>
                  <a:pt x="946518" y="533400"/>
                </a:lnTo>
                <a:lnTo>
                  <a:pt x="943140" y="546100"/>
                </a:lnTo>
                <a:lnTo>
                  <a:pt x="926452" y="546100"/>
                </a:lnTo>
                <a:lnTo>
                  <a:pt x="922629" y="558800"/>
                </a:lnTo>
                <a:lnTo>
                  <a:pt x="904925" y="558800"/>
                </a:lnTo>
                <a:lnTo>
                  <a:pt x="901103" y="571500"/>
                </a:lnTo>
                <a:lnTo>
                  <a:pt x="886320" y="571500"/>
                </a:lnTo>
                <a:lnTo>
                  <a:pt x="881989" y="584200"/>
                </a:lnTo>
                <a:lnTo>
                  <a:pt x="862431" y="584200"/>
                </a:lnTo>
                <a:lnTo>
                  <a:pt x="855522" y="596900"/>
                </a:lnTo>
                <a:lnTo>
                  <a:pt x="832307" y="596900"/>
                </a:lnTo>
                <a:lnTo>
                  <a:pt x="825068" y="609600"/>
                </a:lnTo>
                <a:lnTo>
                  <a:pt x="810221" y="609600"/>
                </a:lnTo>
                <a:lnTo>
                  <a:pt x="802690" y="622300"/>
                </a:lnTo>
                <a:lnTo>
                  <a:pt x="777786" y="622300"/>
                </a:lnTo>
                <a:lnTo>
                  <a:pt x="769696" y="635000"/>
                </a:lnTo>
                <a:lnTo>
                  <a:pt x="744029" y="635000"/>
                </a:lnTo>
                <a:lnTo>
                  <a:pt x="735799" y="647700"/>
                </a:lnTo>
                <a:lnTo>
                  <a:pt x="717816" y="647700"/>
                </a:lnTo>
                <a:lnTo>
                  <a:pt x="700455" y="660400"/>
                </a:lnTo>
                <a:lnTo>
                  <a:pt x="609320" y="685800"/>
                </a:lnTo>
                <a:lnTo>
                  <a:pt x="562698" y="711200"/>
                </a:lnTo>
                <a:lnTo>
                  <a:pt x="515988" y="723900"/>
                </a:lnTo>
                <a:lnTo>
                  <a:pt x="464375" y="736600"/>
                </a:lnTo>
                <a:lnTo>
                  <a:pt x="413042" y="762000"/>
                </a:lnTo>
                <a:lnTo>
                  <a:pt x="362419" y="774700"/>
                </a:lnTo>
                <a:lnTo>
                  <a:pt x="312953" y="800100"/>
                </a:lnTo>
                <a:lnTo>
                  <a:pt x="312470" y="800100"/>
                </a:lnTo>
                <a:lnTo>
                  <a:pt x="278079" y="812800"/>
                </a:lnTo>
                <a:lnTo>
                  <a:pt x="259918" y="812800"/>
                </a:lnTo>
                <a:lnTo>
                  <a:pt x="254660" y="825500"/>
                </a:lnTo>
                <a:lnTo>
                  <a:pt x="232689" y="825500"/>
                </a:lnTo>
                <a:lnTo>
                  <a:pt x="227418" y="838200"/>
                </a:lnTo>
                <a:lnTo>
                  <a:pt x="210578" y="838200"/>
                </a:lnTo>
                <a:lnTo>
                  <a:pt x="203149" y="850900"/>
                </a:lnTo>
                <a:lnTo>
                  <a:pt x="184429" y="850900"/>
                </a:lnTo>
                <a:lnTo>
                  <a:pt x="179654" y="863600"/>
                </a:lnTo>
                <a:lnTo>
                  <a:pt x="164350" y="863600"/>
                </a:lnTo>
                <a:lnTo>
                  <a:pt x="159575" y="876300"/>
                </a:lnTo>
                <a:lnTo>
                  <a:pt x="148590" y="876300"/>
                </a:lnTo>
                <a:lnTo>
                  <a:pt x="139992" y="889000"/>
                </a:lnTo>
                <a:lnTo>
                  <a:pt x="123736" y="889000"/>
                </a:lnTo>
                <a:lnTo>
                  <a:pt x="122783" y="901700"/>
                </a:lnTo>
                <a:lnTo>
                  <a:pt x="108458" y="901700"/>
                </a:lnTo>
                <a:lnTo>
                  <a:pt x="105105" y="914400"/>
                </a:lnTo>
                <a:lnTo>
                  <a:pt x="93649" y="914400"/>
                </a:lnTo>
                <a:lnTo>
                  <a:pt x="89827" y="927100"/>
                </a:lnTo>
                <a:lnTo>
                  <a:pt x="81229" y="927100"/>
                </a:lnTo>
                <a:lnTo>
                  <a:pt x="75006" y="939800"/>
                </a:lnTo>
                <a:lnTo>
                  <a:pt x="64490" y="939800"/>
                </a:lnTo>
                <a:lnTo>
                  <a:pt x="64020" y="952500"/>
                </a:lnTo>
                <a:lnTo>
                  <a:pt x="53505" y="952500"/>
                </a:lnTo>
                <a:lnTo>
                  <a:pt x="51117" y="965200"/>
                </a:lnTo>
                <a:lnTo>
                  <a:pt x="45389" y="965200"/>
                </a:lnTo>
                <a:lnTo>
                  <a:pt x="43002" y="977900"/>
                </a:lnTo>
                <a:lnTo>
                  <a:pt x="36309" y="977900"/>
                </a:lnTo>
                <a:lnTo>
                  <a:pt x="34404" y="990600"/>
                </a:lnTo>
                <a:lnTo>
                  <a:pt x="27228" y="990600"/>
                </a:lnTo>
                <a:lnTo>
                  <a:pt x="25311" y="1003300"/>
                </a:lnTo>
                <a:lnTo>
                  <a:pt x="21018" y="1003300"/>
                </a:lnTo>
                <a:lnTo>
                  <a:pt x="19100" y="1016000"/>
                </a:lnTo>
                <a:lnTo>
                  <a:pt x="16713" y="1016000"/>
                </a:lnTo>
                <a:lnTo>
                  <a:pt x="14808" y="1028700"/>
                </a:lnTo>
                <a:lnTo>
                  <a:pt x="10502" y="1028700"/>
                </a:lnTo>
                <a:lnTo>
                  <a:pt x="9550" y="1041400"/>
                </a:lnTo>
                <a:lnTo>
                  <a:pt x="7645" y="1041400"/>
                </a:lnTo>
                <a:lnTo>
                  <a:pt x="6210" y="1054100"/>
                </a:lnTo>
                <a:lnTo>
                  <a:pt x="4292" y="1054100"/>
                </a:lnTo>
                <a:lnTo>
                  <a:pt x="3340" y="1066800"/>
                </a:lnTo>
                <a:lnTo>
                  <a:pt x="1905" y="1066800"/>
                </a:lnTo>
                <a:lnTo>
                  <a:pt x="1905" y="1079500"/>
                </a:lnTo>
                <a:lnTo>
                  <a:pt x="952" y="1079500"/>
                </a:lnTo>
                <a:lnTo>
                  <a:pt x="469" y="1092200"/>
                </a:lnTo>
                <a:lnTo>
                  <a:pt x="0" y="1092200"/>
                </a:lnTo>
                <a:lnTo>
                  <a:pt x="0" y="1104900"/>
                </a:lnTo>
                <a:lnTo>
                  <a:pt x="4089" y="1143000"/>
                </a:lnTo>
                <a:lnTo>
                  <a:pt x="15963" y="1181100"/>
                </a:lnTo>
                <a:lnTo>
                  <a:pt x="34988" y="1219200"/>
                </a:lnTo>
                <a:lnTo>
                  <a:pt x="60502" y="1257300"/>
                </a:lnTo>
                <a:lnTo>
                  <a:pt x="91897" y="1282700"/>
                </a:lnTo>
                <a:lnTo>
                  <a:pt x="128511" y="1308100"/>
                </a:lnTo>
                <a:lnTo>
                  <a:pt x="169735" y="1333500"/>
                </a:lnTo>
                <a:lnTo>
                  <a:pt x="214922" y="1358900"/>
                </a:lnTo>
                <a:lnTo>
                  <a:pt x="263423" y="1384300"/>
                </a:lnTo>
                <a:lnTo>
                  <a:pt x="314629" y="1409700"/>
                </a:lnTo>
                <a:lnTo>
                  <a:pt x="367893" y="1422400"/>
                </a:lnTo>
                <a:lnTo>
                  <a:pt x="367893" y="1308100"/>
                </a:lnTo>
                <a:lnTo>
                  <a:pt x="308521" y="1282700"/>
                </a:lnTo>
                <a:lnTo>
                  <a:pt x="254254" y="1257300"/>
                </a:lnTo>
                <a:lnTo>
                  <a:pt x="206540" y="1231900"/>
                </a:lnTo>
                <a:lnTo>
                  <a:pt x="166878" y="1206500"/>
                </a:lnTo>
                <a:lnTo>
                  <a:pt x="136728" y="1168400"/>
                </a:lnTo>
                <a:lnTo>
                  <a:pt x="110845" y="1104900"/>
                </a:lnTo>
                <a:lnTo>
                  <a:pt x="110845" y="1092200"/>
                </a:lnTo>
                <a:lnTo>
                  <a:pt x="112280" y="1092200"/>
                </a:lnTo>
                <a:lnTo>
                  <a:pt x="112750" y="1079500"/>
                </a:lnTo>
                <a:lnTo>
                  <a:pt x="113703" y="1079500"/>
                </a:lnTo>
                <a:lnTo>
                  <a:pt x="116573" y="1066800"/>
                </a:lnTo>
                <a:lnTo>
                  <a:pt x="118491" y="1066800"/>
                </a:lnTo>
                <a:lnTo>
                  <a:pt x="120396" y="1054100"/>
                </a:lnTo>
                <a:lnTo>
                  <a:pt x="124701" y="1054100"/>
                </a:lnTo>
                <a:lnTo>
                  <a:pt x="126606" y="1041400"/>
                </a:lnTo>
                <a:lnTo>
                  <a:pt x="134251" y="1041400"/>
                </a:lnTo>
                <a:lnTo>
                  <a:pt x="136169" y="1028700"/>
                </a:lnTo>
                <a:lnTo>
                  <a:pt x="141427" y="1028700"/>
                </a:lnTo>
                <a:lnTo>
                  <a:pt x="146202" y="1016000"/>
                </a:lnTo>
                <a:lnTo>
                  <a:pt x="155282" y="1016000"/>
                </a:lnTo>
                <a:lnTo>
                  <a:pt x="157187" y="1003300"/>
                </a:lnTo>
                <a:lnTo>
                  <a:pt x="170561" y="1003300"/>
                </a:lnTo>
                <a:lnTo>
                  <a:pt x="171526" y="990600"/>
                </a:lnTo>
                <a:lnTo>
                  <a:pt x="183464" y="990600"/>
                </a:lnTo>
                <a:lnTo>
                  <a:pt x="190639" y="977900"/>
                </a:lnTo>
                <a:lnTo>
                  <a:pt x="206400" y="977900"/>
                </a:lnTo>
                <a:lnTo>
                  <a:pt x="208318" y="965200"/>
                </a:lnTo>
                <a:lnTo>
                  <a:pt x="225983" y="965200"/>
                </a:lnTo>
                <a:lnTo>
                  <a:pt x="229819" y="952500"/>
                </a:lnTo>
                <a:lnTo>
                  <a:pt x="249402" y="952500"/>
                </a:lnTo>
                <a:lnTo>
                  <a:pt x="251320" y="939800"/>
                </a:lnTo>
                <a:lnTo>
                  <a:pt x="274243" y="939800"/>
                </a:lnTo>
                <a:lnTo>
                  <a:pt x="277114" y="927100"/>
                </a:lnTo>
                <a:lnTo>
                  <a:pt x="300050" y="927100"/>
                </a:lnTo>
                <a:lnTo>
                  <a:pt x="302920" y="914400"/>
                </a:lnTo>
                <a:lnTo>
                  <a:pt x="330149" y="914400"/>
                </a:lnTo>
                <a:lnTo>
                  <a:pt x="333502" y="901700"/>
                </a:lnTo>
                <a:lnTo>
                  <a:pt x="359295" y="901700"/>
                </a:lnTo>
                <a:lnTo>
                  <a:pt x="367411" y="889000"/>
                </a:lnTo>
                <a:lnTo>
                  <a:pt x="458012" y="863600"/>
                </a:lnTo>
                <a:lnTo>
                  <a:pt x="504812" y="838200"/>
                </a:lnTo>
                <a:lnTo>
                  <a:pt x="551840" y="825500"/>
                </a:lnTo>
                <a:lnTo>
                  <a:pt x="680453" y="787400"/>
                </a:lnTo>
                <a:lnTo>
                  <a:pt x="722426" y="762000"/>
                </a:lnTo>
                <a:lnTo>
                  <a:pt x="734580" y="762000"/>
                </a:lnTo>
                <a:lnTo>
                  <a:pt x="756081" y="749300"/>
                </a:lnTo>
                <a:lnTo>
                  <a:pt x="774979" y="749300"/>
                </a:lnTo>
                <a:lnTo>
                  <a:pt x="788352" y="736600"/>
                </a:lnTo>
                <a:lnTo>
                  <a:pt x="810996" y="736600"/>
                </a:lnTo>
                <a:lnTo>
                  <a:pt x="821245" y="723900"/>
                </a:lnTo>
                <a:lnTo>
                  <a:pt x="845680" y="723900"/>
                </a:lnTo>
                <a:lnTo>
                  <a:pt x="852881" y="711200"/>
                </a:lnTo>
                <a:lnTo>
                  <a:pt x="873366" y="711200"/>
                </a:lnTo>
                <a:lnTo>
                  <a:pt x="882726" y="698500"/>
                </a:lnTo>
                <a:lnTo>
                  <a:pt x="900150" y="698500"/>
                </a:lnTo>
                <a:lnTo>
                  <a:pt x="911606" y="685800"/>
                </a:lnTo>
                <a:lnTo>
                  <a:pt x="922959" y="685800"/>
                </a:lnTo>
                <a:lnTo>
                  <a:pt x="931811" y="673100"/>
                </a:lnTo>
                <a:lnTo>
                  <a:pt x="948867" y="673100"/>
                </a:lnTo>
                <a:lnTo>
                  <a:pt x="949833" y="660400"/>
                </a:lnTo>
                <a:lnTo>
                  <a:pt x="969454" y="660400"/>
                </a:lnTo>
                <a:lnTo>
                  <a:pt x="977582" y="647700"/>
                </a:lnTo>
                <a:lnTo>
                  <a:pt x="985545" y="647700"/>
                </a:lnTo>
                <a:lnTo>
                  <a:pt x="993343" y="635000"/>
                </a:lnTo>
                <a:lnTo>
                  <a:pt x="1007668" y="635000"/>
                </a:lnTo>
                <a:lnTo>
                  <a:pt x="1012444" y="622300"/>
                </a:lnTo>
                <a:lnTo>
                  <a:pt x="1023912" y="622300"/>
                </a:lnTo>
                <a:lnTo>
                  <a:pt x="1028687" y="609600"/>
                </a:lnTo>
                <a:lnTo>
                  <a:pt x="1037729" y="609600"/>
                </a:lnTo>
                <a:lnTo>
                  <a:pt x="1046391" y="596900"/>
                </a:lnTo>
                <a:lnTo>
                  <a:pt x="1056906" y="596900"/>
                </a:lnTo>
                <a:lnTo>
                  <a:pt x="1062634" y="584200"/>
                </a:lnTo>
                <a:lnTo>
                  <a:pt x="1066901" y="584200"/>
                </a:lnTo>
                <a:lnTo>
                  <a:pt x="1074547" y="571500"/>
                </a:lnTo>
                <a:lnTo>
                  <a:pt x="1081747" y="571500"/>
                </a:lnTo>
                <a:lnTo>
                  <a:pt x="1085570" y="558800"/>
                </a:lnTo>
                <a:lnTo>
                  <a:pt x="1090790" y="558800"/>
                </a:lnTo>
                <a:lnTo>
                  <a:pt x="1093660" y="546100"/>
                </a:lnTo>
                <a:lnTo>
                  <a:pt x="1101813" y="546100"/>
                </a:lnTo>
                <a:lnTo>
                  <a:pt x="1105128" y="533400"/>
                </a:lnTo>
                <a:lnTo>
                  <a:pt x="1110856" y="533400"/>
                </a:lnTo>
                <a:lnTo>
                  <a:pt x="1113726" y="520700"/>
                </a:lnTo>
                <a:lnTo>
                  <a:pt x="1118057" y="520700"/>
                </a:lnTo>
                <a:lnTo>
                  <a:pt x="1125194" y="508000"/>
                </a:lnTo>
                <a:lnTo>
                  <a:pt x="1126655" y="508000"/>
                </a:lnTo>
                <a:lnTo>
                  <a:pt x="1129004" y="495300"/>
                </a:lnTo>
                <a:lnTo>
                  <a:pt x="1133348" y="495300"/>
                </a:lnTo>
                <a:lnTo>
                  <a:pt x="1135253" y="482600"/>
                </a:lnTo>
                <a:lnTo>
                  <a:pt x="1139075" y="469900"/>
                </a:lnTo>
                <a:lnTo>
                  <a:pt x="1142898" y="469900"/>
                </a:lnTo>
                <a:lnTo>
                  <a:pt x="1144295" y="457200"/>
                </a:lnTo>
                <a:lnTo>
                  <a:pt x="1145247" y="457200"/>
                </a:lnTo>
                <a:lnTo>
                  <a:pt x="1147229" y="444500"/>
                </a:lnTo>
                <a:lnTo>
                  <a:pt x="1148905" y="444500"/>
                </a:lnTo>
                <a:lnTo>
                  <a:pt x="1150302" y="431800"/>
                </a:lnTo>
                <a:lnTo>
                  <a:pt x="1151940" y="431800"/>
                </a:lnTo>
                <a:lnTo>
                  <a:pt x="1151940" y="419100"/>
                </a:lnTo>
                <a:lnTo>
                  <a:pt x="1153401" y="419100"/>
                </a:lnTo>
                <a:lnTo>
                  <a:pt x="1153401" y="406400"/>
                </a:lnTo>
                <a:lnTo>
                  <a:pt x="1154366" y="406400"/>
                </a:lnTo>
                <a:lnTo>
                  <a:pt x="1154366" y="393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92" name="object 8">
            <a:extLst>
              <a:ext uri="{FF2B5EF4-FFF2-40B4-BE49-F238E27FC236}">
                <a16:creationId xmlns:a16="http://schemas.microsoft.com/office/drawing/2014/main" id="{7982CE3A-1E49-4113-8972-677D6331D58F}"/>
              </a:ext>
            </a:extLst>
          </p:cNvPr>
          <p:cNvSpPr>
            <a:spLocks/>
          </p:cNvSpPr>
          <p:nvPr/>
        </p:nvSpPr>
        <p:spPr bwMode="auto">
          <a:xfrm>
            <a:off x="3876675" y="1377950"/>
            <a:ext cx="787400" cy="785813"/>
          </a:xfrm>
          <a:custGeom>
            <a:avLst/>
            <a:gdLst>
              <a:gd name="T0" fmla="*/ 274866 w 786764"/>
              <a:gd name="T1" fmla="*/ 509104 h 786764"/>
              <a:gd name="T2" fmla="*/ 250799 w 786764"/>
              <a:gd name="T3" fmla="*/ 545515 h 786764"/>
              <a:gd name="T4" fmla="*/ 292912 w 786764"/>
              <a:gd name="T5" fmla="*/ 553466 h 786764"/>
              <a:gd name="T6" fmla="*/ 345287 w 786764"/>
              <a:gd name="T7" fmla="*/ 252691 h 786764"/>
              <a:gd name="T8" fmla="*/ 302691 w 786764"/>
              <a:gd name="T9" fmla="*/ 260832 h 786764"/>
              <a:gd name="T10" fmla="*/ 327291 w 786764"/>
              <a:gd name="T11" fmla="*/ 297053 h 786764"/>
              <a:gd name="T12" fmla="*/ 379247 w 786764"/>
              <a:gd name="T13" fmla="*/ 389229 h 786764"/>
              <a:gd name="T14" fmla="*/ 352082 w 786764"/>
              <a:gd name="T15" fmla="*/ 383019 h 786764"/>
              <a:gd name="T16" fmla="*/ 373062 w 786764"/>
              <a:gd name="T17" fmla="*/ 402120 h 786764"/>
              <a:gd name="T18" fmla="*/ 547509 w 786764"/>
              <a:gd name="T19" fmla="*/ 558304 h 786764"/>
              <a:gd name="T20" fmla="*/ 305117 w 786764"/>
              <a:gd name="T21" fmla="*/ 445935 h 786764"/>
              <a:gd name="T22" fmla="*/ 114744 w 786764"/>
              <a:gd name="T23" fmla="*/ 553681 h 786764"/>
              <a:gd name="T24" fmla="*/ 52692 w 786764"/>
              <a:gd name="T25" fmla="*/ 646658 h 786764"/>
              <a:gd name="T26" fmla="*/ 547992 w 786764"/>
              <a:gd name="T27" fmla="*/ 654786 h 786764"/>
              <a:gd name="T28" fmla="*/ 538937 w 786764"/>
              <a:gd name="T29" fmla="*/ 629945 h 786764"/>
              <a:gd name="T30" fmla="*/ 206235 w 786764"/>
              <a:gd name="T31" fmla="*/ 472325 h 786764"/>
              <a:gd name="T32" fmla="*/ 474192 w 786764"/>
              <a:gd name="T33" fmla="*/ 501980 h 786764"/>
              <a:gd name="T34" fmla="*/ 540359 w 786764"/>
              <a:gd name="T35" fmla="*/ 580275 h 786764"/>
              <a:gd name="T36" fmla="*/ 783145 w 786764"/>
              <a:gd name="T37" fmla="*/ 174142 h 786764"/>
              <a:gd name="T38" fmla="*/ 758177 w 786764"/>
              <a:gd name="T39" fmla="*/ 208686 h 786764"/>
              <a:gd name="T40" fmla="*/ 677138 w 786764"/>
              <a:gd name="T41" fmla="*/ 209638 h 786764"/>
              <a:gd name="T42" fmla="*/ 684758 w 786764"/>
              <a:gd name="T43" fmla="*/ 234480 h 786764"/>
              <a:gd name="T44" fmla="*/ 638530 w 786764"/>
              <a:gd name="T45" fmla="*/ 314236 h 786764"/>
              <a:gd name="T46" fmla="*/ 736714 w 786764"/>
              <a:gd name="T47" fmla="*/ 340029 h 786764"/>
              <a:gd name="T48" fmla="*/ 720725 w 786764"/>
              <a:gd name="T49" fmla="*/ 739800 h 786764"/>
              <a:gd name="T50" fmla="*/ 605624 w 786764"/>
              <a:gd name="T51" fmla="*/ 682955 h 786764"/>
              <a:gd name="T52" fmla="*/ 613829 w 786764"/>
              <a:gd name="T53" fmla="*/ 234950 h 786764"/>
              <a:gd name="T54" fmla="*/ 631405 w 786764"/>
              <a:gd name="T55" fmla="*/ 214426 h 786764"/>
              <a:gd name="T56" fmla="*/ 593267 w 786764"/>
              <a:gd name="T57" fmla="*/ 208686 h 786764"/>
              <a:gd name="T58" fmla="*/ 584695 w 786764"/>
              <a:gd name="T59" fmla="*/ 181940 h 786764"/>
              <a:gd name="T60" fmla="*/ 763892 w 786764"/>
              <a:gd name="T61" fmla="*/ 158546 h 786764"/>
              <a:gd name="T62" fmla="*/ 559384 w 786764"/>
              <a:gd name="T63" fmla="*/ 174548 h 786764"/>
              <a:gd name="T64" fmla="*/ 573252 w 786764"/>
              <a:gd name="T65" fmla="*/ 229222 h 786764"/>
              <a:gd name="T66" fmla="*/ 31267 w 786764"/>
              <a:gd name="T67" fmla="*/ 664019 h 786764"/>
              <a:gd name="T68" fmla="*/ 231495 w 786764"/>
              <a:gd name="T69" fmla="*/ 348627 h 786764"/>
              <a:gd name="T70" fmla="*/ 263702 w 786764"/>
              <a:gd name="T71" fmla="*/ 220954 h 786764"/>
              <a:gd name="T72" fmla="*/ 283921 w 786764"/>
              <a:gd name="T73" fmla="*/ 76365 h 786764"/>
              <a:gd name="T74" fmla="*/ 275818 w 786764"/>
              <a:gd name="T75" fmla="*/ 50596 h 786764"/>
              <a:gd name="T76" fmla="*/ 243408 w 786764"/>
              <a:gd name="T77" fmla="*/ 23863 h 786764"/>
              <a:gd name="T78" fmla="*/ 335876 w 786764"/>
              <a:gd name="T79" fmla="*/ 50596 h 786764"/>
              <a:gd name="T80" fmla="*/ 345414 w 786764"/>
              <a:gd name="T81" fmla="*/ 76873 h 786764"/>
              <a:gd name="T82" fmla="*/ 450786 w 786764"/>
              <a:gd name="T83" fmla="*/ 380415 h 786764"/>
              <a:gd name="T84" fmla="*/ 542264 w 786764"/>
              <a:gd name="T85" fmla="*/ 495261 h 786764"/>
              <a:gd name="T86" fmla="*/ 549897 w 786764"/>
              <a:gd name="T87" fmla="*/ 471855 h 786764"/>
              <a:gd name="T88" fmla="*/ 436079 w 786764"/>
              <a:gd name="T89" fmla="*/ 314693 h 786764"/>
              <a:gd name="T90" fmla="*/ 423100 w 786764"/>
              <a:gd name="T91" fmla="*/ 74015 h 786764"/>
              <a:gd name="T92" fmla="*/ 446455 w 786764"/>
              <a:gd name="T93" fmla="*/ 28638 h 786764"/>
              <a:gd name="T94" fmla="*/ 214630 w 786764"/>
              <a:gd name="T95" fmla="*/ 53111 h 786764"/>
              <a:gd name="T96" fmla="*/ 237566 w 786764"/>
              <a:gd name="T97" fmla="*/ 228269 h 786764"/>
              <a:gd name="T98" fmla="*/ 212420 w 786764"/>
              <a:gd name="T99" fmla="*/ 331431 h 786764"/>
              <a:gd name="T100" fmla="*/ 7416 w 786764"/>
              <a:gd name="T101" fmla="*/ 612597 h 786764"/>
              <a:gd name="T102" fmla="*/ 22364 w 786764"/>
              <a:gd name="T103" fmla="*/ 693051 h 786764"/>
              <a:gd name="T104" fmla="*/ 580872 w 786764"/>
              <a:gd name="T105" fmla="*/ 712089 h 786764"/>
              <a:gd name="T106" fmla="*/ 695248 w 786764"/>
              <a:gd name="T107" fmla="*/ 784694 h 786764"/>
              <a:gd name="T108" fmla="*/ 763206 w 786764"/>
              <a:gd name="T109" fmla="*/ 592531 h 786764"/>
              <a:gd name="T110" fmla="*/ 780173 w 786764"/>
              <a:gd name="T111" fmla="*/ 220954 h 786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6764" h="786764">
                <a:moveTo>
                  <a:pt x="300609" y="535381"/>
                </a:moveTo>
                <a:lnTo>
                  <a:pt x="298792" y="525233"/>
                </a:lnTo>
                <a:lnTo>
                  <a:pt x="293281" y="516864"/>
                </a:lnTo>
                <a:lnTo>
                  <a:pt x="284988" y="511200"/>
                </a:lnTo>
                <a:lnTo>
                  <a:pt x="274866" y="509104"/>
                </a:lnTo>
                <a:lnTo>
                  <a:pt x="264731" y="511200"/>
                </a:lnTo>
                <a:lnTo>
                  <a:pt x="256400" y="516864"/>
                </a:lnTo>
                <a:lnTo>
                  <a:pt x="250736" y="525233"/>
                </a:lnTo>
                <a:lnTo>
                  <a:pt x="248653" y="535381"/>
                </a:lnTo>
                <a:lnTo>
                  <a:pt x="250799" y="545515"/>
                </a:lnTo>
                <a:lnTo>
                  <a:pt x="256578" y="553821"/>
                </a:lnTo>
                <a:lnTo>
                  <a:pt x="264934" y="559358"/>
                </a:lnTo>
                <a:lnTo>
                  <a:pt x="274866" y="561162"/>
                </a:lnTo>
                <a:lnTo>
                  <a:pt x="284721" y="559079"/>
                </a:lnTo>
                <a:lnTo>
                  <a:pt x="292912" y="553466"/>
                </a:lnTo>
                <a:lnTo>
                  <a:pt x="298526" y="545249"/>
                </a:lnTo>
                <a:lnTo>
                  <a:pt x="300609" y="535381"/>
                </a:lnTo>
                <a:close/>
              </a:path>
              <a:path w="786764" h="786764">
                <a:moveTo>
                  <a:pt x="353034" y="271259"/>
                </a:moveTo>
                <a:lnTo>
                  <a:pt x="350951" y="261099"/>
                </a:lnTo>
                <a:lnTo>
                  <a:pt x="345287" y="252691"/>
                </a:lnTo>
                <a:lnTo>
                  <a:pt x="336943" y="246875"/>
                </a:lnTo>
                <a:lnTo>
                  <a:pt x="326821" y="244513"/>
                </a:lnTo>
                <a:lnTo>
                  <a:pt x="316687" y="246659"/>
                </a:lnTo>
                <a:lnTo>
                  <a:pt x="308356" y="252450"/>
                </a:lnTo>
                <a:lnTo>
                  <a:pt x="302691" y="260832"/>
                </a:lnTo>
                <a:lnTo>
                  <a:pt x="300609" y="270776"/>
                </a:lnTo>
                <a:lnTo>
                  <a:pt x="302768" y="280924"/>
                </a:lnTo>
                <a:lnTo>
                  <a:pt x="308584" y="289280"/>
                </a:lnTo>
                <a:lnTo>
                  <a:pt x="317093" y="294957"/>
                </a:lnTo>
                <a:lnTo>
                  <a:pt x="327291" y="297053"/>
                </a:lnTo>
                <a:lnTo>
                  <a:pt x="337083" y="294767"/>
                </a:lnTo>
                <a:lnTo>
                  <a:pt x="345173" y="289166"/>
                </a:lnTo>
                <a:lnTo>
                  <a:pt x="350761" y="281063"/>
                </a:lnTo>
                <a:lnTo>
                  <a:pt x="353034" y="271259"/>
                </a:lnTo>
                <a:close/>
              </a:path>
              <a:path w="786764" h="786764">
                <a:moveTo>
                  <a:pt x="379247" y="389229"/>
                </a:moveTo>
                <a:lnTo>
                  <a:pt x="378777" y="382066"/>
                </a:lnTo>
                <a:lnTo>
                  <a:pt x="372579" y="376326"/>
                </a:lnTo>
                <a:lnTo>
                  <a:pt x="365912" y="376326"/>
                </a:lnTo>
                <a:lnTo>
                  <a:pt x="358279" y="376809"/>
                </a:lnTo>
                <a:lnTo>
                  <a:pt x="352082" y="383019"/>
                </a:lnTo>
                <a:lnTo>
                  <a:pt x="352082" y="390182"/>
                </a:lnTo>
                <a:lnTo>
                  <a:pt x="352082" y="397344"/>
                </a:lnTo>
                <a:lnTo>
                  <a:pt x="357809" y="402602"/>
                </a:lnTo>
                <a:lnTo>
                  <a:pt x="365429" y="402602"/>
                </a:lnTo>
                <a:lnTo>
                  <a:pt x="373062" y="402120"/>
                </a:lnTo>
                <a:lnTo>
                  <a:pt x="379247" y="396392"/>
                </a:lnTo>
                <a:lnTo>
                  <a:pt x="379247" y="389229"/>
                </a:lnTo>
                <a:close/>
              </a:path>
              <a:path w="786764" h="786764">
                <a:moveTo>
                  <a:pt x="554177" y="570242"/>
                </a:moveTo>
                <a:lnTo>
                  <a:pt x="551802" y="563549"/>
                </a:lnTo>
                <a:lnTo>
                  <a:pt x="547509" y="558304"/>
                </a:lnTo>
                <a:lnTo>
                  <a:pt x="472681" y="455142"/>
                </a:lnTo>
                <a:lnTo>
                  <a:pt x="467436" y="448449"/>
                </a:lnTo>
                <a:lnTo>
                  <a:pt x="461721" y="445579"/>
                </a:lnTo>
                <a:lnTo>
                  <a:pt x="403707" y="445820"/>
                </a:lnTo>
                <a:lnTo>
                  <a:pt x="305117" y="445935"/>
                </a:lnTo>
                <a:lnTo>
                  <a:pt x="197650" y="445579"/>
                </a:lnTo>
                <a:lnTo>
                  <a:pt x="191452" y="448449"/>
                </a:lnTo>
                <a:lnTo>
                  <a:pt x="185737" y="456095"/>
                </a:lnTo>
                <a:lnTo>
                  <a:pt x="162128" y="488683"/>
                </a:lnTo>
                <a:lnTo>
                  <a:pt x="114744" y="553681"/>
                </a:lnTo>
                <a:lnTo>
                  <a:pt x="90881" y="586003"/>
                </a:lnTo>
                <a:lnTo>
                  <a:pt x="82219" y="598106"/>
                </a:lnTo>
                <a:lnTo>
                  <a:pt x="56083" y="633768"/>
                </a:lnTo>
                <a:lnTo>
                  <a:pt x="52933" y="640486"/>
                </a:lnTo>
                <a:lnTo>
                  <a:pt x="52692" y="646658"/>
                </a:lnTo>
                <a:lnTo>
                  <a:pt x="55219" y="651764"/>
                </a:lnTo>
                <a:lnTo>
                  <a:pt x="60375" y="655256"/>
                </a:lnTo>
                <a:lnTo>
                  <a:pt x="63715" y="656209"/>
                </a:lnTo>
                <a:lnTo>
                  <a:pt x="541312" y="656209"/>
                </a:lnTo>
                <a:lnTo>
                  <a:pt x="547992" y="654786"/>
                </a:lnTo>
                <a:lnTo>
                  <a:pt x="552272" y="650481"/>
                </a:lnTo>
                <a:lnTo>
                  <a:pt x="553224" y="637590"/>
                </a:lnTo>
                <a:lnTo>
                  <a:pt x="547992" y="631380"/>
                </a:lnTo>
                <a:lnTo>
                  <a:pt x="541312" y="630428"/>
                </a:lnTo>
                <a:lnTo>
                  <a:pt x="538937" y="629945"/>
                </a:lnTo>
                <a:lnTo>
                  <a:pt x="536067" y="630428"/>
                </a:lnTo>
                <a:lnTo>
                  <a:pt x="90881" y="630428"/>
                </a:lnTo>
                <a:lnTo>
                  <a:pt x="94691" y="624687"/>
                </a:lnTo>
                <a:lnTo>
                  <a:pt x="202895" y="476631"/>
                </a:lnTo>
                <a:lnTo>
                  <a:pt x="206235" y="472325"/>
                </a:lnTo>
                <a:lnTo>
                  <a:pt x="209562" y="471855"/>
                </a:lnTo>
                <a:lnTo>
                  <a:pt x="450278" y="471855"/>
                </a:lnTo>
                <a:lnTo>
                  <a:pt x="453605" y="473290"/>
                </a:lnTo>
                <a:lnTo>
                  <a:pt x="456946" y="478066"/>
                </a:lnTo>
                <a:lnTo>
                  <a:pt x="474192" y="501980"/>
                </a:lnTo>
                <a:lnTo>
                  <a:pt x="491566" y="525767"/>
                </a:lnTo>
                <a:lnTo>
                  <a:pt x="526542" y="573112"/>
                </a:lnTo>
                <a:lnTo>
                  <a:pt x="528929" y="575970"/>
                </a:lnTo>
                <a:lnTo>
                  <a:pt x="532739" y="580275"/>
                </a:lnTo>
                <a:lnTo>
                  <a:pt x="540359" y="580275"/>
                </a:lnTo>
                <a:lnTo>
                  <a:pt x="546087" y="578358"/>
                </a:lnTo>
                <a:lnTo>
                  <a:pt x="549414" y="575500"/>
                </a:lnTo>
                <a:lnTo>
                  <a:pt x="554177" y="570242"/>
                </a:lnTo>
                <a:close/>
              </a:path>
              <a:path w="786764" h="786764">
                <a:moveTo>
                  <a:pt x="786218" y="181190"/>
                </a:moveTo>
                <a:lnTo>
                  <a:pt x="783145" y="174142"/>
                </a:lnTo>
                <a:lnTo>
                  <a:pt x="774928" y="164871"/>
                </a:lnTo>
                <a:lnTo>
                  <a:pt x="764298" y="158623"/>
                </a:lnTo>
                <a:lnTo>
                  <a:pt x="763892" y="158546"/>
                </a:lnTo>
                <a:lnTo>
                  <a:pt x="763892" y="202958"/>
                </a:lnTo>
                <a:lnTo>
                  <a:pt x="758177" y="208686"/>
                </a:lnTo>
                <a:lnTo>
                  <a:pt x="749160" y="208686"/>
                </a:lnTo>
                <a:lnTo>
                  <a:pt x="734834" y="208889"/>
                </a:lnTo>
                <a:lnTo>
                  <a:pt x="691946" y="208686"/>
                </a:lnTo>
                <a:lnTo>
                  <a:pt x="684314" y="208686"/>
                </a:lnTo>
                <a:lnTo>
                  <a:pt x="677138" y="209638"/>
                </a:lnTo>
                <a:lnTo>
                  <a:pt x="671931" y="214896"/>
                </a:lnTo>
                <a:lnTo>
                  <a:pt x="671474" y="220954"/>
                </a:lnTo>
                <a:lnTo>
                  <a:pt x="671423" y="228269"/>
                </a:lnTo>
                <a:lnTo>
                  <a:pt x="676694" y="234480"/>
                </a:lnTo>
                <a:lnTo>
                  <a:pt x="684758" y="234480"/>
                </a:lnTo>
                <a:lnTo>
                  <a:pt x="695439" y="234759"/>
                </a:lnTo>
                <a:lnTo>
                  <a:pt x="706005" y="234899"/>
                </a:lnTo>
                <a:lnTo>
                  <a:pt x="736714" y="234962"/>
                </a:lnTo>
                <a:lnTo>
                  <a:pt x="736714" y="314236"/>
                </a:lnTo>
                <a:lnTo>
                  <a:pt x="638530" y="314236"/>
                </a:lnTo>
                <a:lnTo>
                  <a:pt x="632358" y="319024"/>
                </a:lnTo>
                <a:lnTo>
                  <a:pt x="632358" y="327139"/>
                </a:lnTo>
                <a:lnTo>
                  <a:pt x="631875" y="334772"/>
                </a:lnTo>
                <a:lnTo>
                  <a:pt x="638086" y="340029"/>
                </a:lnTo>
                <a:lnTo>
                  <a:pt x="736714" y="340029"/>
                </a:lnTo>
                <a:lnTo>
                  <a:pt x="736714" y="343369"/>
                </a:lnTo>
                <a:lnTo>
                  <a:pt x="737222" y="345770"/>
                </a:lnTo>
                <a:lnTo>
                  <a:pt x="737222" y="696341"/>
                </a:lnTo>
                <a:lnTo>
                  <a:pt x="732840" y="719988"/>
                </a:lnTo>
                <a:lnTo>
                  <a:pt x="720725" y="739800"/>
                </a:lnTo>
                <a:lnTo>
                  <a:pt x="702449" y="754227"/>
                </a:lnTo>
                <a:lnTo>
                  <a:pt x="679551" y="761771"/>
                </a:lnTo>
                <a:lnTo>
                  <a:pt x="656437" y="760628"/>
                </a:lnTo>
                <a:lnTo>
                  <a:pt x="618807" y="735774"/>
                </a:lnTo>
                <a:lnTo>
                  <a:pt x="605624" y="682955"/>
                </a:lnTo>
                <a:lnTo>
                  <a:pt x="605497" y="637019"/>
                </a:lnTo>
                <a:lnTo>
                  <a:pt x="605383" y="577811"/>
                </a:lnTo>
                <a:lnTo>
                  <a:pt x="605256" y="480453"/>
                </a:lnTo>
                <a:lnTo>
                  <a:pt x="605180" y="234962"/>
                </a:lnTo>
                <a:lnTo>
                  <a:pt x="613829" y="234950"/>
                </a:lnTo>
                <a:lnTo>
                  <a:pt x="617575" y="234480"/>
                </a:lnTo>
                <a:lnTo>
                  <a:pt x="626160" y="234480"/>
                </a:lnTo>
                <a:lnTo>
                  <a:pt x="631875" y="228752"/>
                </a:lnTo>
                <a:lnTo>
                  <a:pt x="631405" y="221576"/>
                </a:lnTo>
                <a:lnTo>
                  <a:pt x="631405" y="214426"/>
                </a:lnTo>
                <a:lnTo>
                  <a:pt x="626160" y="209169"/>
                </a:lnTo>
                <a:lnTo>
                  <a:pt x="618058" y="208686"/>
                </a:lnTo>
                <a:lnTo>
                  <a:pt x="609955" y="208686"/>
                </a:lnTo>
                <a:lnTo>
                  <a:pt x="601370" y="209169"/>
                </a:lnTo>
                <a:lnTo>
                  <a:pt x="593267" y="208686"/>
                </a:lnTo>
                <a:lnTo>
                  <a:pt x="584695" y="208686"/>
                </a:lnTo>
                <a:lnTo>
                  <a:pt x="578967" y="202958"/>
                </a:lnTo>
                <a:lnTo>
                  <a:pt x="578967" y="194830"/>
                </a:lnTo>
                <a:lnTo>
                  <a:pt x="579450" y="187680"/>
                </a:lnTo>
                <a:lnTo>
                  <a:pt x="584695" y="181940"/>
                </a:lnTo>
                <a:lnTo>
                  <a:pt x="757732" y="181940"/>
                </a:lnTo>
                <a:lnTo>
                  <a:pt x="763447" y="187680"/>
                </a:lnTo>
                <a:lnTo>
                  <a:pt x="763447" y="194830"/>
                </a:lnTo>
                <a:lnTo>
                  <a:pt x="763892" y="202958"/>
                </a:lnTo>
                <a:lnTo>
                  <a:pt x="763892" y="158546"/>
                </a:lnTo>
                <a:lnTo>
                  <a:pt x="752017" y="156146"/>
                </a:lnTo>
                <a:lnTo>
                  <a:pt x="590892" y="156146"/>
                </a:lnTo>
                <a:lnTo>
                  <a:pt x="578129" y="158648"/>
                </a:lnTo>
                <a:lnTo>
                  <a:pt x="567410" y="164985"/>
                </a:lnTo>
                <a:lnTo>
                  <a:pt x="559384" y="174548"/>
                </a:lnTo>
                <a:lnTo>
                  <a:pt x="554659" y="186715"/>
                </a:lnTo>
                <a:lnTo>
                  <a:pt x="553542" y="199263"/>
                </a:lnTo>
                <a:lnTo>
                  <a:pt x="556450" y="211188"/>
                </a:lnTo>
                <a:lnTo>
                  <a:pt x="563105" y="221500"/>
                </a:lnTo>
                <a:lnTo>
                  <a:pt x="573252" y="229222"/>
                </a:lnTo>
                <a:lnTo>
                  <a:pt x="578497" y="232092"/>
                </a:lnTo>
                <a:lnTo>
                  <a:pt x="579450" y="235432"/>
                </a:lnTo>
                <a:lnTo>
                  <a:pt x="579450" y="682955"/>
                </a:lnTo>
                <a:lnTo>
                  <a:pt x="67525" y="682955"/>
                </a:lnTo>
                <a:lnTo>
                  <a:pt x="31267" y="664019"/>
                </a:lnTo>
                <a:lnTo>
                  <a:pt x="25336" y="640880"/>
                </a:lnTo>
                <a:lnTo>
                  <a:pt x="27127" y="632040"/>
                </a:lnTo>
                <a:lnTo>
                  <a:pt x="30886" y="623824"/>
                </a:lnTo>
                <a:lnTo>
                  <a:pt x="36068" y="616089"/>
                </a:lnTo>
                <a:lnTo>
                  <a:pt x="231495" y="348627"/>
                </a:lnTo>
                <a:lnTo>
                  <a:pt x="245605" y="326224"/>
                </a:lnTo>
                <a:lnTo>
                  <a:pt x="255739" y="302602"/>
                </a:lnTo>
                <a:lnTo>
                  <a:pt x="261861" y="277583"/>
                </a:lnTo>
                <a:lnTo>
                  <a:pt x="263906" y="251193"/>
                </a:lnTo>
                <a:lnTo>
                  <a:pt x="263702" y="220954"/>
                </a:lnTo>
                <a:lnTo>
                  <a:pt x="263575" y="194830"/>
                </a:lnTo>
                <a:lnTo>
                  <a:pt x="263474" y="156146"/>
                </a:lnTo>
                <a:lnTo>
                  <a:pt x="263423" y="76873"/>
                </a:lnTo>
                <a:lnTo>
                  <a:pt x="276301" y="76873"/>
                </a:lnTo>
                <a:lnTo>
                  <a:pt x="283921" y="76365"/>
                </a:lnTo>
                <a:lnTo>
                  <a:pt x="289648" y="71145"/>
                </a:lnTo>
                <a:lnTo>
                  <a:pt x="289674" y="63423"/>
                </a:lnTo>
                <a:lnTo>
                  <a:pt x="290118" y="56832"/>
                </a:lnTo>
                <a:lnTo>
                  <a:pt x="284403" y="51104"/>
                </a:lnTo>
                <a:lnTo>
                  <a:pt x="275818" y="50596"/>
                </a:lnTo>
                <a:lnTo>
                  <a:pt x="243408" y="50596"/>
                </a:lnTo>
                <a:lnTo>
                  <a:pt x="237693" y="45821"/>
                </a:lnTo>
                <a:lnTo>
                  <a:pt x="237210" y="37668"/>
                </a:lnTo>
                <a:lnTo>
                  <a:pt x="237210" y="29083"/>
                </a:lnTo>
                <a:lnTo>
                  <a:pt x="243408" y="23863"/>
                </a:lnTo>
                <a:lnTo>
                  <a:pt x="415480" y="23863"/>
                </a:lnTo>
                <a:lnTo>
                  <a:pt x="421678" y="28638"/>
                </a:lnTo>
                <a:lnTo>
                  <a:pt x="421678" y="45821"/>
                </a:lnTo>
                <a:lnTo>
                  <a:pt x="415963" y="50596"/>
                </a:lnTo>
                <a:lnTo>
                  <a:pt x="335876" y="50596"/>
                </a:lnTo>
                <a:lnTo>
                  <a:pt x="330161" y="55867"/>
                </a:lnTo>
                <a:lnTo>
                  <a:pt x="329692" y="63423"/>
                </a:lnTo>
                <a:lnTo>
                  <a:pt x="329679" y="71589"/>
                </a:lnTo>
                <a:lnTo>
                  <a:pt x="335876" y="76365"/>
                </a:lnTo>
                <a:lnTo>
                  <a:pt x="345414" y="76873"/>
                </a:lnTo>
                <a:lnTo>
                  <a:pt x="395452" y="76873"/>
                </a:lnTo>
                <a:lnTo>
                  <a:pt x="395452" y="253111"/>
                </a:lnTo>
                <a:lnTo>
                  <a:pt x="402793" y="302183"/>
                </a:lnTo>
                <a:lnTo>
                  <a:pt x="425488" y="346240"/>
                </a:lnTo>
                <a:lnTo>
                  <a:pt x="450786" y="380415"/>
                </a:lnTo>
                <a:lnTo>
                  <a:pt x="526059" y="483311"/>
                </a:lnTo>
                <a:lnTo>
                  <a:pt x="528929" y="487133"/>
                </a:lnTo>
                <a:lnTo>
                  <a:pt x="530352" y="488569"/>
                </a:lnTo>
                <a:lnTo>
                  <a:pt x="535114" y="494309"/>
                </a:lnTo>
                <a:lnTo>
                  <a:pt x="542264" y="495261"/>
                </a:lnTo>
                <a:lnTo>
                  <a:pt x="547992" y="491439"/>
                </a:lnTo>
                <a:lnTo>
                  <a:pt x="553224" y="487616"/>
                </a:lnTo>
                <a:lnTo>
                  <a:pt x="554659" y="480453"/>
                </a:lnTo>
                <a:lnTo>
                  <a:pt x="550849" y="473760"/>
                </a:lnTo>
                <a:lnTo>
                  <a:pt x="549897" y="471855"/>
                </a:lnTo>
                <a:lnTo>
                  <a:pt x="548462" y="470420"/>
                </a:lnTo>
                <a:lnTo>
                  <a:pt x="547039" y="468515"/>
                </a:lnTo>
                <a:lnTo>
                  <a:pt x="472160" y="366014"/>
                </a:lnTo>
                <a:lnTo>
                  <a:pt x="446938" y="331914"/>
                </a:lnTo>
                <a:lnTo>
                  <a:pt x="436079" y="314693"/>
                </a:lnTo>
                <a:lnTo>
                  <a:pt x="427990" y="296633"/>
                </a:lnTo>
                <a:lnTo>
                  <a:pt x="422935" y="277583"/>
                </a:lnTo>
                <a:lnTo>
                  <a:pt x="421195" y="257403"/>
                </a:lnTo>
                <a:lnTo>
                  <a:pt x="421195" y="76365"/>
                </a:lnTo>
                <a:lnTo>
                  <a:pt x="423100" y="74015"/>
                </a:lnTo>
                <a:lnTo>
                  <a:pt x="427875" y="71145"/>
                </a:lnTo>
                <a:lnTo>
                  <a:pt x="437743" y="63423"/>
                </a:lnTo>
                <a:lnTo>
                  <a:pt x="444322" y="53111"/>
                </a:lnTo>
                <a:lnTo>
                  <a:pt x="447306" y="41198"/>
                </a:lnTo>
                <a:lnTo>
                  <a:pt x="446455" y="28638"/>
                </a:lnTo>
                <a:lnTo>
                  <a:pt x="417550" y="0"/>
                </a:lnTo>
                <a:lnTo>
                  <a:pt x="241554" y="0"/>
                </a:lnTo>
                <a:lnTo>
                  <a:pt x="212420" y="28638"/>
                </a:lnTo>
                <a:lnTo>
                  <a:pt x="211582" y="41198"/>
                </a:lnTo>
                <a:lnTo>
                  <a:pt x="214630" y="53111"/>
                </a:lnTo>
                <a:lnTo>
                  <a:pt x="221348" y="63423"/>
                </a:lnTo>
                <a:lnTo>
                  <a:pt x="231495" y="71145"/>
                </a:lnTo>
                <a:lnTo>
                  <a:pt x="236740" y="74015"/>
                </a:lnTo>
                <a:lnTo>
                  <a:pt x="237553" y="76873"/>
                </a:lnTo>
                <a:lnTo>
                  <a:pt x="237566" y="228269"/>
                </a:lnTo>
                <a:lnTo>
                  <a:pt x="237693" y="253111"/>
                </a:lnTo>
                <a:lnTo>
                  <a:pt x="236359" y="274345"/>
                </a:lnTo>
                <a:lnTo>
                  <a:pt x="231673" y="294424"/>
                </a:lnTo>
                <a:lnTo>
                  <a:pt x="223672" y="313423"/>
                </a:lnTo>
                <a:lnTo>
                  <a:pt x="212420" y="331431"/>
                </a:lnTo>
                <a:lnTo>
                  <a:pt x="200710" y="346989"/>
                </a:lnTo>
                <a:lnTo>
                  <a:pt x="189128" y="362775"/>
                </a:lnTo>
                <a:lnTo>
                  <a:pt x="166192" y="394474"/>
                </a:lnTo>
                <a:lnTo>
                  <a:pt x="14617" y="601294"/>
                </a:lnTo>
                <a:lnTo>
                  <a:pt x="7416" y="612597"/>
                </a:lnTo>
                <a:lnTo>
                  <a:pt x="2463" y="624446"/>
                </a:lnTo>
                <a:lnTo>
                  <a:pt x="0" y="637019"/>
                </a:lnTo>
                <a:lnTo>
                  <a:pt x="317" y="650481"/>
                </a:lnTo>
                <a:lnTo>
                  <a:pt x="7810" y="674700"/>
                </a:lnTo>
                <a:lnTo>
                  <a:pt x="22364" y="693051"/>
                </a:lnTo>
                <a:lnTo>
                  <a:pt x="42811" y="704684"/>
                </a:lnTo>
                <a:lnTo>
                  <a:pt x="68008" y="708748"/>
                </a:lnTo>
                <a:lnTo>
                  <a:pt x="580402" y="708748"/>
                </a:lnTo>
                <a:lnTo>
                  <a:pt x="580872" y="711136"/>
                </a:lnTo>
                <a:lnTo>
                  <a:pt x="580872" y="712089"/>
                </a:lnTo>
                <a:lnTo>
                  <a:pt x="581355" y="713054"/>
                </a:lnTo>
                <a:lnTo>
                  <a:pt x="596671" y="748690"/>
                </a:lnTo>
                <a:lnTo>
                  <a:pt x="623112" y="773950"/>
                </a:lnTo>
                <a:lnTo>
                  <a:pt x="657136" y="786663"/>
                </a:lnTo>
                <a:lnTo>
                  <a:pt x="695248" y="784694"/>
                </a:lnTo>
                <a:lnTo>
                  <a:pt x="733539" y="761771"/>
                </a:lnTo>
                <a:lnTo>
                  <a:pt x="758063" y="724179"/>
                </a:lnTo>
                <a:lnTo>
                  <a:pt x="762977" y="680707"/>
                </a:lnTo>
                <a:lnTo>
                  <a:pt x="763092" y="640880"/>
                </a:lnTo>
                <a:lnTo>
                  <a:pt x="763206" y="592531"/>
                </a:lnTo>
                <a:lnTo>
                  <a:pt x="763092" y="292252"/>
                </a:lnTo>
                <a:lnTo>
                  <a:pt x="762939" y="236385"/>
                </a:lnTo>
                <a:lnTo>
                  <a:pt x="763892" y="232092"/>
                </a:lnTo>
                <a:lnTo>
                  <a:pt x="770115" y="228752"/>
                </a:lnTo>
                <a:lnTo>
                  <a:pt x="780173" y="220954"/>
                </a:lnTo>
                <a:lnTo>
                  <a:pt x="786218" y="211188"/>
                </a:lnTo>
                <a:lnTo>
                  <a:pt x="786218" y="208889"/>
                </a:lnTo>
                <a:lnTo>
                  <a:pt x="786218" y="181940"/>
                </a:lnTo>
                <a:lnTo>
                  <a:pt x="786218" y="181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93" name="object 9">
            <a:extLst>
              <a:ext uri="{FF2B5EF4-FFF2-40B4-BE49-F238E27FC236}">
                <a16:creationId xmlns:a16="http://schemas.microsoft.com/office/drawing/2014/main" id="{9D2B98E8-E9FA-41C7-8341-B63379B74F83}"/>
              </a:ext>
            </a:extLst>
          </p:cNvPr>
          <p:cNvSpPr>
            <a:spLocks/>
          </p:cNvSpPr>
          <p:nvPr/>
        </p:nvSpPr>
        <p:spPr bwMode="auto">
          <a:xfrm>
            <a:off x="3857625" y="2511425"/>
            <a:ext cx="793750" cy="793750"/>
          </a:xfrm>
          <a:custGeom>
            <a:avLst/>
            <a:gdLst>
              <a:gd name="T0" fmla="*/ 402729 w 793750"/>
              <a:gd name="T1" fmla="*/ 121272 h 794385"/>
              <a:gd name="T2" fmla="*/ 183045 w 793750"/>
              <a:gd name="T3" fmla="*/ 149745 h 794385"/>
              <a:gd name="T4" fmla="*/ 109524 w 793750"/>
              <a:gd name="T5" fmla="*/ 360286 h 794385"/>
              <a:gd name="T6" fmla="*/ 251802 w 793750"/>
              <a:gd name="T7" fmla="*/ 517690 h 794385"/>
              <a:gd name="T8" fmla="*/ 419468 w 793750"/>
              <a:gd name="T9" fmla="*/ 501726 h 794385"/>
              <a:gd name="T10" fmla="*/ 474332 w 793750"/>
              <a:gd name="T11" fmla="*/ 447255 h 794385"/>
              <a:gd name="T12" fmla="*/ 410654 w 793750"/>
              <a:gd name="T13" fmla="*/ 477227 h 794385"/>
              <a:gd name="T14" fmla="*/ 189738 w 793750"/>
              <a:gd name="T15" fmla="*/ 450126 h 794385"/>
              <a:gd name="T16" fmla="*/ 237210 w 793750"/>
              <a:gd name="T17" fmla="*/ 418515 h 794385"/>
              <a:gd name="T18" fmla="*/ 290664 w 793750"/>
              <a:gd name="T19" fmla="*/ 381723 h 794385"/>
              <a:gd name="T20" fmla="*/ 265607 w 793750"/>
              <a:gd name="T21" fmla="*/ 325501 h 794385"/>
              <a:gd name="T22" fmla="*/ 264350 w 793750"/>
              <a:gd name="T23" fmla="*/ 266915 h 794385"/>
              <a:gd name="T24" fmla="*/ 312966 w 793750"/>
              <a:gd name="T25" fmla="*/ 222732 h 794385"/>
              <a:gd name="T26" fmla="*/ 359981 w 793750"/>
              <a:gd name="T27" fmla="*/ 348348 h 794385"/>
              <a:gd name="T28" fmla="*/ 422148 w 793750"/>
              <a:gd name="T29" fmla="*/ 427113 h 794385"/>
              <a:gd name="T30" fmla="*/ 442722 w 793750"/>
              <a:gd name="T31" fmla="*/ 409181 h 794385"/>
              <a:gd name="T32" fmla="*/ 393611 w 793750"/>
              <a:gd name="T33" fmla="*/ 339102 h 794385"/>
              <a:gd name="T34" fmla="*/ 393420 w 793750"/>
              <a:gd name="T35" fmla="*/ 240576 h 794385"/>
              <a:gd name="T36" fmla="*/ 335419 w 793750"/>
              <a:gd name="T37" fmla="*/ 197167 h 794385"/>
              <a:gd name="T38" fmla="*/ 238404 w 793750"/>
              <a:gd name="T39" fmla="*/ 294716 h 794385"/>
              <a:gd name="T40" fmla="*/ 259575 w 793750"/>
              <a:gd name="T41" fmla="*/ 382676 h 794385"/>
              <a:gd name="T42" fmla="*/ 185737 w 793750"/>
              <a:gd name="T43" fmla="*/ 414972 h 794385"/>
              <a:gd name="T44" fmla="*/ 132308 w 793750"/>
              <a:gd name="T45" fmla="*/ 342290 h 794385"/>
              <a:gd name="T46" fmla="*/ 224066 w 793750"/>
              <a:gd name="T47" fmla="*/ 154978 h 794385"/>
              <a:gd name="T48" fmla="*/ 431292 w 793750"/>
              <a:gd name="T49" fmla="*/ 168376 h 794385"/>
              <a:gd name="T50" fmla="*/ 501599 w 793750"/>
              <a:gd name="T51" fmla="*/ 333883 h 794385"/>
              <a:gd name="T52" fmla="*/ 526465 w 793750"/>
              <a:gd name="T53" fmla="*/ 348716 h 794385"/>
              <a:gd name="T54" fmla="*/ 769467 w 793750"/>
              <a:gd name="T55" fmla="*/ 673887 h 794385"/>
              <a:gd name="T56" fmla="*/ 746518 w 793750"/>
              <a:gd name="T57" fmla="*/ 763447 h 794385"/>
              <a:gd name="T58" fmla="*/ 635914 w 793750"/>
              <a:gd name="T59" fmla="*/ 690448 h 794385"/>
              <a:gd name="T60" fmla="*/ 599198 w 793750"/>
              <a:gd name="T61" fmla="*/ 619556 h 794385"/>
              <a:gd name="T62" fmla="*/ 711746 w 793750"/>
              <a:gd name="T63" fmla="*/ 652767 h 794385"/>
              <a:gd name="T64" fmla="*/ 649566 w 793750"/>
              <a:gd name="T65" fmla="*/ 570674 h 794385"/>
              <a:gd name="T66" fmla="*/ 596785 w 793750"/>
              <a:gd name="T67" fmla="*/ 575932 h 794385"/>
              <a:gd name="T68" fmla="*/ 609079 w 793750"/>
              <a:gd name="T69" fmla="*/ 444449 h 794385"/>
              <a:gd name="T70" fmla="*/ 612775 w 793750"/>
              <a:gd name="T71" fmla="*/ 194157 h 794385"/>
              <a:gd name="T72" fmla="*/ 577405 w 793750"/>
              <a:gd name="T73" fmla="*/ 449935 h 794385"/>
              <a:gd name="T74" fmla="*/ 409790 w 793750"/>
              <a:gd name="T75" fmla="*/ 593064 h 794385"/>
              <a:gd name="T76" fmla="*/ 183235 w 793750"/>
              <a:gd name="T77" fmla="*/ 575221 h 794385"/>
              <a:gd name="T78" fmla="*/ 40119 w 793750"/>
              <a:gd name="T79" fmla="*/ 407581 h 794385"/>
              <a:gd name="T80" fmla="*/ 58293 w 793750"/>
              <a:gd name="T81" fmla="*/ 180721 h 794385"/>
              <a:gd name="T82" fmla="*/ 226301 w 793750"/>
              <a:gd name="T83" fmla="*/ 37655 h 794385"/>
              <a:gd name="T84" fmla="*/ 452678 w 793750"/>
              <a:gd name="T85" fmla="*/ 56032 h 794385"/>
              <a:gd name="T86" fmla="*/ 595299 w 793750"/>
              <a:gd name="T87" fmla="*/ 223583 h 794385"/>
              <a:gd name="T88" fmla="*/ 559803 w 793750"/>
              <a:gd name="T89" fmla="*/ 108724 h 794385"/>
              <a:gd name="T90" fmla="*/ 358178 w 793750"/>
              <a:gd name="T91" fmla="*/ 0 h 794385"/>
              <a:gd name="T92" fmla="*/ 101257 w 793750"/>
              <a:gd name="T93" fmla="*/ 81788 h 794385"/>
              <a:gd name="T94" fmla="*/ 863 w 793750"/>
              <a:gd name="T95" fmla="*/ 287477 h 794385"/>
              <a:gd name="T96" fmla="*/ 62992 w 793750"/>
              <a:gd name="T97" fmla="*/ 506095 h 794385"/>
              <a:gd name="T98" fmla="*/ 258140 w 793750"/>
              <a:gd name="T99" fmla="*/ 628065 h 794385"/>
              <a:gd name="T100" fmla="*/ 493014 w 793750"/>
              <a:gd name="T101" fmla="*/ 581291 h 794385"/>
              <a:gd name="T102" fmla="*/ 578129 w 793750"/>
              <a:gd name="T103" fmla="*/ 603669 h 794385"/>
              <a:gd name="T104" fmla="*/ 699427 w 793750"/>
              <a:gd name="T105" fmla="*/ 786612 h 794385"/>
              <a:gd name="T106" fmla="*/ 793369 w 793750"/>
              <a:gd name="T107" fmla="*/ 744893 h 794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3750" h="794385">
                <a:moveTo>
                  <a:pt x="528675" y="307428"/>
                </a:moveTo>
                <a:lnTo>
                  <a:pt x="517207" y="245719"/>
                </a:lnTo>
                <a:lnTo>
                  <a:pt x="477253" y="176123"/>
                </a:lnTo>
                <a:lnTo>
                  <a:pt x="442747" y="144348"/>
                </a:lnTo>
                <a:lnTo>
                  <a:pt x="402729" y="121272"/>
                </a:lnTo>
                <a:lnTo>
                  <a:pt x="359003" y="107276"/>
                </a:lnTo>
                <a:lnTo>
                  <a:pt x="313372" y="102743"/>
                </a:lnTo>
                <a:lnTo>
                  <a:pt x="267639" y="108064"/>
                </a:lnTo>
                <a:lnTo>
                  <a:pt x="223596" y="123596"/>
                </a:lnTo>
                <a:lnTo>
                  <a:pt x="183045" y="149745"/>
                </a:lnTo>
                <a:lnTo>
                  <a:pt x="149263" y="184404"/>
                </a:lnTo>
                <a:lnTo>
                  <a:pt x="124675" y="224282"/>
                </a:lnTo>
                <a:lnTo>
                  <a:pt x="109626" y="267881"/>
                </a:lnTo>
                <a:lnTo>
                  <a:pt x="104457" y="313702"/>
                </a:lnTo>
                <a:lnTo>
                  <a:pt x="109524" y="360286"/>
                </a:lnTo>
                <a:lnTo>
                  <a:pt x="125171" y="406107"/>
                </a:lnTo>
                <a:lnTo>
                  <a:pt x="152336" y="449033"/>
                </a:lnTo>
                <a:lnTo>
                  <a:pt x="171069" y="467461"/>
                </a:lnTo>
                <a:lnTo>
                  <a:pt x="207403" y="496633"/>
                </a:lnTo>
                <a:lnTo>
                  <a:pt x="251802" y="517690"/>
                </a:lnTo>
                <a:lnTo>
                  <a:pt x="299961" y="527088"/>
                </a:lnTo>
                <a:lnTo>
                  <a:pt x="351891" y="524751"/>
                </a:lnTo>
                <a:lnTo>
                  <a:pt x="385267" y="516991"/>
                </a:lnTo>
                <a:lnTo>
                  <a:pt x="415925" y="503999"/>
                </a:lnTo>
                <a:lnTo>
                  <a:pt x="419468" y="501726"/>
                </a:lnTo>
                <a:lnTo>
                  <a:pt x="443966" y="486067"/>
                </a:lnTo>
                <a:lnTo>
                  <a:pt x="469557" y="463524"/>
                </a:lnTo>
                <a:lnTo>
                  <a:pt x="474332" y="458736"/>
                </a:lnTo>
                <a:lnTo>
                  <a:pt x="477685" y="453478"/>
                </a:lnTo>
                <a:lnTo>
                  <a:pt x="474332" y="447255"/>
                </a:lnTo>
                <a:lnTo>
                  <a:pt x="465531" y="432943"/>
                </a:lnTo>
                <a:lnTo>
                  <a:pt x="455206" y="419989"/>
                </a:lnTo>
                <a:lnTo>
                  <a:pt x="445160" y="411302"/>
                </a:lnTo>
                <a:lnTo>
                  <a:pt x="445160" y="449643"/>
                </a:lnTo>
                <a:lnTo>
                  <a:pt x="410654" y="477227"/>
                </a:lnTo>
                <a:lnTo>
                  <a:pt x="368947" y="494842"/>
                </a:lnTo>
                <a:lnTo>
                  <a:pt x="323011" y="501726"/>
                </a:lnTo>
                <a:lnTo>
                  <a:pt x="275831" y="497090"/>
                </a:lnTo>
                <a:lnTo>
                  <a:pt x="230416" y="480148"/>
                </a:lnTo>
                <a:lnTo>
                  <a:pt x="189738" y="450126"/>
                </a:lnTo>
                <a:lnTo>
                  <a:pt x="196519" y="441159"/>
                </a:lnTo>
                <a:lnTo>
                  <a:pt x="204152" y="433679"/>
                </a:lnTo>
                <a:lnTo>
                  <a:pt x="212940" y="427723"/>
                </a:lnTo>
                <a:lnTo>
                  <a:pt x="223215" y="423341"/>
                </a:lnTo>
                <a:lnTo>
                  <a:pt x="237210" y="418515"/>
                </a:lnTo>
                <a:lnTo>
                  <a:pt x="279184" y="403250"/>
                </a:lnTo>
                <a:lnTo>
                  <a:pt x="287794" y="400380"/>
                </a:lnTo>
                <a:lnTo>
                  <a:pt x="291617" y="395122"/>
                </a:lnTo>
                <a:lnTo>
                  <a:pt x="291134" y="386499"/>
                </a:lnTo>
                <a:lnTo>
                  <a:pt x="290664" y="381723"/>
                </a:lnTo>
                <a:lnTo>
                  <a:pt x="292100" y="376453"/>
                </a:lnTo>
                <a:lnTo>
                  <a:pt x="290664" y="371678"/>
                </a:lnTo>
                <a:lnTo>
                  <a:pt x="289699" y="366407"/>
                </a:lnTo>
                <a:lnTo>
                  <a:pt x="287794" y="360197"/>
                </a:lnTo>
                <a:lnTo>
                  <a:pt x="265607" y="325501"/>
                </a:lnTo>
                <a:lnTo>
                  <a:pt x="264350" y="312839"/>
                </a:lnTo>
                <a:lnTo>
                  <a:pt x="264426" y="306171"/>
                </a:lnTo>
                <a:lnTo>
                  <a:pt x="264375" y="291249"/>
                </a:lnTo>
                <a:lnTo>
                  <a:pt x="264248" y="281330"/>
                </a:lnTo>
                <a:lnTo>
                  <a:pt x="264350" y="266915"/>
                </a:lnTo>
                <a:lnTo>
                  <a:pt x="266979" y="248678"/>
                </a:lnTo>
                <a:lnTo>
                  <a:pt x="273926" y="235826"/>
                </a:lnTo>
                <a:lnTo>
                  <a:pt x="285877" y="227634"/>
                </a:lnTo>
                <a:lnTo>
                  <a:pt x="303580" y="223393"/>
                </a:lnTo>
                <a:lnTo>
                  <a:pt x="312966" y="222732"/>
                </a:lnTo>
                <a:lnTo>
                  <a:pt x="322414" y="222846"/>
                </a:lnTo>
                <a:lnTo>
                  <a:pt x="362762" y="236715"/>
                </a:lnTo>
                <a:lnTo>
                  <a:pt x="371259" y="294716"/>
                </a:lnTo>
                <a:lnTo>
                  <a:pt x="371081" y="306171"/>
                </a:lnTo>
                <a:lnTo>
                  <a:pt x="359981" y="348348"/>
                </a:lnTo>
                <a:lnTo>
                  <a:pt x="346621" y="360197"/>
                </a:lnTo>
                <a:lnTo>
                  <a:pt x="344233" y="365937"/>
                </a:lnTo>
                <a:lnTo>
                  <a:pt x="390156" y="415569"/>
                </a:lnTo>
                <a:lnTo>
                  <a:pt x="411670" y="422859"/>
                </a:lnTo>
                <a:lnTo>
                  <a:pt x="422148" y="427113"/>
                </a:lnTo>
                <a:lnTo>
                  <a:pt x="430923" y="433209"/>
                </a:lnTo>
                <a:lnTo>
                  <a:pt x="438442" y="440817"/>
                </a:lnTo>
                <a:lnTo>
                  <a:pt x="445160" y="449643"/>
                </a:lnTo>
                <a:lnTo>
                  <a:pt x="445160" y="411302"/>
                </a:lnTo>
                <a:lnTo>
                  <a:pt x="442722" y="409181"/>
                </a:lnTo>
                <a:lnTo>
                  <a:pt x="427456" y="401332"/>
                </a:lnTo>
                <a:lnTo>
                  <a:pt x="377723" y="383159"/>
                </a:lnTo>
                <a:lnTo>
                  <a:pt x="369100" y="380288"/>
                </a:lnTo>
                <a:lnTo>
                  <a:pt x="368147" y="377418"/>
                </a:lnTo>
                <a:lnTo>
                  <a:pt x="393611" y="339102"/>
                </a:lnTo>
                <a:lnTo>
                  <a:pt x="397802" y="291312"/>
                </a:lnTo>
                <a:lnTo>
                  <a:pt x="397319" y="291312"/>
                </a:lnTo>
                <a:lnTo>
                  <a:pt x="397446" y="281330"/>
                </a:lnTo>
                <a:lnTo>
                  <a:pt x="397319" y="263575"/>
                </a:lnTo>
                <a:lnTo>
                  <a:pt x="393420" y="240576"/>
                </a:lnTo>
                <a:lnTo>
                  <a:pt x="384327" y="222732"/>
                </a:lnTo>
                <a:lnTo>
                  <a:pt x="383997" y="222072"/>
                </a:lnTo>
                <a:lnTo>
                  <a:pt x="369277" y="208407"/>
                </a:lnTo>
                <a:lnTo>
                  <a:pt x="349491" y="199948"/>
                </a:lnTo>
                <a:lnTo>
                  <a:pt x="335419" y="197167"/>
                </a:lnTo>
                <a:lnTo>
                  <a:pt x="321208" y="195999"/>
                </a:lnTo>
                <a:lnTo>
                  <a:pt x="306920" y="196443"/>
                </a:lnTo>
                <a:lnTo>
                  <a:pt x="255625" y="217043"/>
                </a:lnTo>
                <a:lnTo>
                  <a:pt x="239483" y="254952"/>
                </a:lnTo>
                <a:lnTo>
                  <a:pt x="238404" y="294716"/>
                </a:lnTo>
                <a:lnTo>
                  <a:pt x="238226" y="301358"/>
                </a:lnTo>
                <a:lnTo>
                  <a:pt x="243192" y="342379"/>
                </a:lnTo>
                <a:lnTo>
                  <a:pt x="267220" y="376936"/>
                </a:lnTo>
                <a:lnTo>
                  <a:pt x="265785" y="380288"/>
                </a:lnTo>
                <a:lnTo>
                  <a:pt x="259575" y="382676"/>
                </a:lnTo>
                <a:lnTo>
                  <a:pt x="238048" y="390690"/>
                </a:lnTo>
                <a:lnTo>
                  <a:pt x="227279" y="394512"/>
                </a:lnTo>
                <a:lnTo>
                  <a:pt x="216522" y="397979"/>
                </a:lnTo>
                <a:lnTo>
                  <a:pt x="199758" y="404863"/>
                </a:lnTo>
                <a:lnTo>
                  <a:pt x="185737" y="414972"/>
                </a:lnTo>
                <a:lnTo>
                  <a:pt x="173939" y="427583"/>
                </a:lnTo>
                <a:lnTo>
                  <a:pt x="171513" y="431063"/>
                </a:lnTo>
                <a:lnTo>
                  <a:pt x="167563" y="426250"/>
                </a:lnTo>
                <a:lnTo>
                  <a:pt x="144297" y="385546"/>
                </a:lnTo>
                <a:lnTo>
                  <a:pt x="132308" y="342290"/>
                </a:lnTo>
                <a:lnTo>
                  <a:pt x="131216" y="298856"/>
                </a:lnTo>
                <a:lnTo>
                  <a:pt x="140436" y="256832"/>
                </a:lnTo>
                <a:lnTo>
                  <a:pt x="159372" y="217792"/>
                </a:lnTo>
                <a:lnTo>
                  <a:pt x="187439" y="183311"/>
                </a:lnTo>
                <a:lnTo>
                  <a:pt x="224066" y="154978"/>
                </a:lnTo>
                <a:lnTo>
                  <a:pt x="268655" y="134378"/>
                </a:lnTo>
                <a:lnTo>
                  <a:pt x="308737" y="127520"/>
                </a:lnTo>
                <a:lnTo>
                  <a:pt x="349973" y="130378"/>
                </a:lnTo>
                <a:lnTo>
                  <a:pt x="391210" y="143751"/>
                </a:lnTo>
                <a:lnTo>
                  <a:pt x="431292" y="168376"/>
                </a:lnTo>
                <a:lnTo>
                  <a:pt x="465213" y="202158"/>
                </a:lnTo>
                <a:lnTo>
                  <a:pt x="488200" y="240906"/>
                </a:lnTo>
                <a:lnTo>
                  <a:pt x="500430" y="284416"/>
                </a:lnTo>
                <a:lnTo>
                  <a:pt x="502069" y="332447"/>
                </a:lnTo>
                <a:lnTo>
                  <a:pt x="501599" y="333883"/>
                </a:lnTo>
                <a:lnTo>
                  <a:pt x="501599" y="336753"/>
                </a:lnTo>
                <a:lnTo>
                  <a:pt x="500646" y="346329"/>
                </a:lnTo>
                <a:lnTo>
                  <a:pt x="504939" y="352056"/>
                </a:lnTo>
                <a:lnTo>
                  <a:pt x="520725" y="353974"/>
                </a:lnTo>
                <a:lnTo>
                  <a:pt x="526465" y="348716"/>
                </a:lnTo>
                <a:lnTo>
                  <a:pt x="527431" y="339623"/>
                </a:lnTo>
                <a:lnTo>
                  <a:pt x="528675" y="307428"/>
                </a:lnTo>
                <a:close/>
              </a:path>
              <a:path w="793750" h="794385">
                <a:moveTo>
                  <a:pt x="793369" y="711009"/>
                </a:moveTo>
                <a:lnTo>
                  <a:pt x="776160" y="680694"/>
                </a:lnTo>
                <a:lnTo>
                  <a:pt x="769467" y="673887"/>
                </a:lnTo>
                <a:lnTo>
                  <a:pt x="769467" y="729005"/>
                </a:lnTo>
                <a:lnTo>
                  <a:pt x="767816" y="739698"/>
                </a:lnTo>
                <a:lnTo>
                  <a:pt x="763536" y="749274"/>
                </a:lnTo>
                <a:lnTo>
                  <a:pt x="756488" y="757326"/>
                </a:lnTo>
                <a:lnTo>
                  <a:pt x="746518" y="763447"/>
                </a:lnTo>
                <a:lnTo>
                  <a:pt x="734453" y="767029"/>
                </a:lnTo>
                <a:lnTo>
                  <a:pt x="722833" y="767029"/>
                </a:lnTo>
                <a:lnTo>
                  <a:pt x="687463" y="742200"/>
                </a:lnTo>
                <a:lnTo>
                  <a:pt x="644588" y="699338"/>
                </a:lnTo>
                <a:lnTo>
                  <a:pt x="635914" y="690448"/>
                </a:lnTo>
                <a:lnTo>
                  <a:pt x="618375" y="672846"/>
                </a:lnTo>
                <a:lnTo>
                  <a:pt x="609688" y="663943"/>
                </a:lnTo>
                <a:lnTo>
                  <a:pt x="599922" y="649922"/>
                </a:lnTo>
                <a:lnTo>
                  <a:pt x="596417" y="634644"/>
                </a:lnTo>
                <a:lnTo>
                  <a:pt x="599198" y="619556"/>
                </a:lnTo>
                <a:lnTo>
                  <a:pt x="608253" y="606069"/>
                </a:lnTo>
                <a:lnTo>
                  <a:pt x="621601" y="597281"/>
                </a:lnTo>
                <a:lnTo>
                  <a:pt x="636828" y="594588"/>
                </a:lnTo>
                <a:lnTo>
                  <a:pt x="652233" y="597992"/>
                </a:lnTo>
                <a:lnTo>
                  <a:pt x="711746" y="652767"/>
                </a:lnTo>
                <a:lnTo>
                  <a:pt x="757034" y="698385"/>
                </a:lnTo>
                <a:lnTo>
                  <a:pt x="769467" y="729005"/>
                </a:lnTo>
                <a:lnTo>
                  <a:pt x="769467" y="673887"/>
                </a:lnTo>
                <a:lnTo>
                  <a:pt x="690079" y="594588"/>
                </a:lnTo>
                <a:lnTo>
                  <a:pt x="649566" y="570674"/>
                </a:lnTo>
                <a:lnTo>
                  <a:pt x="627875" y="570280"/>
                </a:lnTo>
                <a:lnTo>
                  <a:pt x="604431" y="576884"/>
                </a:lnTo>
                <a:lnTo>
                  <a:pt x="602526" y="577837"/>
                </a:lnTo>
                <a:lnTo>
                  <a:pt x="598690" y="577367"/>
                </a:lnTo>
                <a:lnTo>
                  <a:pt x="596785" y="575932"/>
                </a:lnTo>
                <a:lnTo>
                  <a:pt x="585724" y="565073"/>
                </a:lnTo>
                <a:lnTo>
                  <a:pt x="570814" y="550100"/>
                </a:lnTo>
                <a:lnTo>
                  <a:pt x="552297" y="531444"/>
                </a:lnTo>
                <a:lnTo>
                  <a:pt x="584466" y="489191"/>
                </a:lnTo>
                <a:lnTo>
                  <a:pt x="609079" y="444449"/>
                </a:lnTo>
                <a:lnTo>
                  <a:pt x="625932" y="397154"/>
                </a:lnTo>
                <a:lnTo>
                  <a:pt x="634809" y="347256"/>
                </a:lnTo>
                <a:lnTo>
                  <a:pt x="635520" y="294665"/>
                </a:lnTo>
                <a:lnTo>
                  <a:pt x="627964" y="242544"/>
                </a:lnTo>
                <a:lnTo>
                  <a:pt x="612775" y="194157"/>
                </a:lnTo>
                <a:lnTo>
                  <a:pt x="610171" y="189052"/>
                </a:lnTo>
                <a:lnTo>
                  <a:pt x="610171" y="315709"/>
                </a:lnTo>
                <a:lnTo>
                  <a:pt x="606323" y="363067"/>
                </a:lnTo>
                <a:lnTo>
                  <a:pt x="595198" y="408012"/>
                </a:lnTo>
                <a:lnTo>
                  <a:pt x="577405" y="449935"/>
                </a:lnTo>
                <a:lnTo>
                  <a:pt x="553554" y="488226"/>
                </a:lnTo>
                <a:lnTo>
                  <a:pt x="524256" y="522300"/>
                </a:lnTo>
                <a:lnTo>
                  <a:pt x="490118" y="551535"/>
                </a:lnTo>
                <a:lnTo>
                  <a:pt x="451764" y="575322"/>
                </a:lnTo>
                <a:lnTo>
                  <a:pt x="409790" y="593064"/>
                </a:lnTo>
                <a:lnTo>
                  <a:pt x="364807" y="604151"/>
                </a:lnTo>
                <a:lnTo>
                  <a:pt x="317449" y="607987"/>
                </a:lnTo>
                <a:lnTo>
                  <a:pt x="270090" y="604139"/>
                </a:lnTo>
                <a:lnTo>
                  <a:pt x="225158" y="593013"/>
                </a:lnTo>
                <a:lnTo>
                  <a:pt x="183235" y="575221"/>
                </a:lnTo>
                <a:lnTo>
                  <a:pt x="144945" y="551357"/>
                </a:lnTo>
                <a:lnTo>
                  <a:pt x="110883" y="522058"/>
                </a:lnTo>
                <a:lnTo>
                  <a:pt x="81648" y="487921"/>
                </a:lnTo>
                <a:lnTo>
                  <a:pt x="57861" y="449554"/>
                </a:lnTo>
                <a:lnTo>
                  <a:pt x="40119" y="407581"/>
                </a:lnTo>
                <a:lnTo>
                  <a:pt x="29032" y="362597"/>
                </a:lnTo>
                <a:lnTo>
                  <a:pt x="25196" y="315226"/>
                </a:lnTo>
                <a:lnTo>
                  <a:pt x="29171" y="267754"/>
                </a:lnTo>
                <a:lnTo>
                  <a:pt x="40411" y="222707"/>
                </a:lnTo>
                <a:lnTo>
                  <a:pt x="58293" y="180721"/>
                </a:lnTo>
                <a:lnTo>
                  <a:pt x="82219" y="142379"/>
                </a:lnTo>
                <a:lnTo>
                  <a:pt x="111594" y="108292"/>
                </a:lnTo>
                <a:lnTo>
                  <a:pt x="145808" y="79082"/>
                </a:lnTo>
                <a:lnTo>
                  <a:pt x="184238" y="55333"/>
                </a:lnTo>
                <a:lnTo>
                  <a:pt x="226301" y="37655"/>
                </a:lnTo>
                <a:lnTo>
                  <a:pt x="271386" y="26657"/>
                </a:lnTo>
                <a:lnTo>
                  <a:pt x="318884" y="22948"/>
                </a:lnTo>
                <a:lnTo>
                  <a:pt x="366090" y="26924"/>
                </a:lnTo>
                <a:lnTo>
                  <a:pt x="410883" y="38163"/>
                </a:lnTo>
                <a:lnTo>
                  <a:pt x="452678" y="56032"/>
                </a:lnTo>
                <a:lnTo>
                  <a:pt x="490842" y="79933"/>
                </a:lnTo>
                <a:lnTo>
                  <a:pt x="524789" y="109245"/>
                </a:lnTo>
                <a:lnTo>
                  <a:pt x="553923" y="143370"/>
                </a:lnTo>
                <a:lnTo>
                  <a:pt x="577621" y="181686"/>
                </a:lnTo>
                <a:lnTo>
                  <a:pt x="595299" y="223583"/>
                </a:lnTo>
                <a:lnTo>
                  <a:pt x="606361" y="268465"/>
                </a:lnTo>
                <a:lnTo>
                  <a:pt x="610171" y="315709"/>
                </a:lnTo>
                <a:lnTo>
                  <a:pt x="610171" y="189052"/>
                </a:lnTo>
                <a:lnTo>
                  <a:pt x="590029" y="149529"/>
                </a:lnTo>
                <a:lnTo>
                  <a:pt x="559803" y="108724"/>
                </a:lnTo>
                <a:lnTo>
                  <a:pt x="522160" y="71780"/>
                </a:lnTo>
                <a:lnTo>
                  <a:pt x="483997" y="44018"/>
                </a:lnTo>
                <a:lnTo>
                  <a:pt x="443331" y="22948"/>
                </a:lnTo>
                <a:lnTo>
                  <a:pt x="399630" y="7848"/>
                </a:lnTo>
                <a:lnTo>
                  <a:pt x="358178" y="0"/>
                </a:lnTo>
                <a:lnTo>
                  <a:pt x="281546" y="0"/>
                </a:lnTo>
                <a:lnTo>
                  <a:pt x="220459" y="12217"/>
                </a:lnTo>
                <a:lnTo>
                  <a:pt x="177990" y="29133"/>
                </a:lnTo>
                <a:lnTo>
                  <a:pt x="137998" y="52336"/>
                </a:lnTo>
                <a:lnTo>
                  <a:pt x="101257" y="81788"/>
                </a:lnTo>
                <a:lnTo>
                  <a:pt x="68605" y="117589"/>
                </a:lnTo>
                <a:lnTo>
                  <a:pt x="42176" y="156781"/>
                </a:lnTo>
                <a:lnTo>
                  <a:pt x="22021" y="198628"/>
                </a:lnTo>
                <a:lnTo>
                  <a:pt x="8229" y="242443"/>
                </a:lnTo>
                <a:lnTo>
                  <a:pt x="863" y="287477"/>
                </a:lnTo>
                <a:lnTo>
                  <a:pt x="0" y="333044"/>
                </a:lnTo>
                <a:lnTo>
                  <a:pt x="5715" y="378396"/>
                </a:lnTo>
                <a:lnTo>
                  <a:pt x="18059" y="422833"/>
                </a:lnTo>
                <a:lnTo>
                  <a:pt x="37134" y="465645"/>
                </a:lnTo>
                <a:lnTo>
                  <a:pt x="62992" y="506095"/>
                </a:lnTo>
                <a:lnTo>
                  <a:pt x="94437" y="542518"/>
                </a:lnTo>
                <a:lnTo>
                  <a:pt x="129679" y="573074"/>
                </a:lnTo>
                <a:lnTo>
                  <a:pt x="168706" y="597598"/>
                </a:lnTo>
                <a:lnTo>
                  <a:pt x="211531" y="615988"/>
                </a:lnTo>
                <a:lnTo>
                  <a:pt x="258140" y="628065"/>
                </a:lnTo>
                <a:lnTo>
                  <a:pt x="309206" y="633755"/>
                </a:lnTo>
                <a:lnTo>
                  <a:pt x="358178" y="631774"/>
                </a:lnTo>
                <a:lnTo>
                  <a:pt x="405091" y="622274"/>
                </a:lnTo>
                <a:lnTo>
                  <a:pt x="443128" y="607987"/>
                </a:lnTo>
                <a:lnTo>
                  <a:pt x="493014" y="581291"/>
                </a:lnTo>
                <a:lnTo>
                  <a:pt x="534123" y="550100"/>
                </a:lnTo>
                <a:lnTo>
                  <a:pt x="576211" y="592670"/>
                </a:lnTo>
                <a:lnTo>
                  <a:pt x="580034" y="596023"/>
                </a:lnTo>
                <a:lnTo>
                  <a:pt x="580517" y="598893"/>
                </a:lnTo>
                <a:lnTo>
                  <a:pt x="578129" y="603669"/>
                </a:lnTo>
                <a:lnTo>
                  <a:pt x="571411" y="623214"/>
                </a:lnTo>
                <a:lnTo>
                  <a:pt x="576110" y="661924"/>
                </a:lnTo>
                <a:lnTo>
                  <a:pt x="611822" y="703440"/>
                </a:lnTo>
                <a:lnTo>
                  <a:pt x="660806" y="752233"/>
                </a:lnTo>
                <a:lnTo>
                  <a:pt x="699427" y="786612"/>
                </a:lnTo>
                <a:lnTo>
                  <a:pt x="730542" y="793851"/>
                </a:lnTo>
                <a:lnTo>
                  <a:pt x="747471" y="791184"/>
                </a:lnTo>
                <a:lnTo>
                  <a:pt x="777570" y="773252"/>
                </a:lnTo>
                <a:lnTo>
                  <a:pt x="781037" y="767029"/>
                </a:lnTo>
                <a:lnTo>
                  <a:pt x="793369" y="744893"/>
                </a:lnTo>
                <a:lnTo>
                  <a:pt x="793369" y="71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1994" name="object 10">
            <a:extLst>
              <a:ext uri="{FF2B5EF4-FFF2-40B4-BE49-F238E27FC236}">
                <a16:creationId xmlns:a16="http://schemas.microsoft.com/office/drawing/2014/main" id="{AF98CDFC-ACAB-4747-BA9C-8F4480967D79}"/>
              </a:ext>
            </a:extLst>
          </p:cNvPr>
          <p:cNvGrpSpPr>
            <a:grpSpLocks/>
          </p:cNvGrpSpPr>
          <p:nvPr/>
        </p:nvGrpSpPr>
        <p:grpSpPr bwMode="auto">
          <a:xfrm>
            <a:off x="3957638" y="3649663"/>
            <a:ext cx="593725" cy="790575"/>
            <a:chOff x="3958399" y="3649794"/>
            <a:chExt cx="593090" cy="791210"/>
          </a:xfrm>
        </p:grpSpPr>
        <p:sp>
          <p:nvSpPr>
            <p:cNvPr id="42019" name="object 11">
              <a:extLst>
                <a:ext uri="{FF2B5EF4-FFF2-40B4-BE49-F238E27FC236}">
                  <a16:creationId xmlns:a16="http://schemas.microsoft.com/office/drawing/2014/main" id="{AEB31770-B413-4CC9-824B-25D5E08C3288}"/>
                </a:ext>
              </a:extLst>
            </p:cNvPr>
            <p:cNvSpPr>
              <a:spLocks/>
            </p:cNvSpPr>
            <p:nvPr/>
          </p:nvSpPr>
          <p:spPr bwMode="auto">
            <a:xfrm>
              <a:off x="3958399" y="3649794"/>
              <a:ext cx="593090" cy="791210"/>
            </a:xfrm>
            <a:custGeom>
              <a:avLst/>
              <a:gdLst>
                <a:gd name="T0" fmla="*/ 53365 w 593089"/>
                <a:gd name="T1" fmla="*/ 351789 h 791210"/>
                <a:gd name="T2" fmla="*/ 33829 w 593089"/>
                <a:gd name="T3" fmla="*/ 443229 h 791210"/>
                <a:gd name="T4" fmla="*/ 45540 w 593089"/>
                <a:gd name="T5" fmla="*/ 580389 h 791210"/>
                <a:gd name="T6" fmla="*/ 63847 w 593089"/>
                <a:gd name="T7" fmla="*/ 647699 h 791210"/>
                <a:gd name="T8" fmla="*/ 0 w 593089"/>
                <a:gd name="T9" fmla="*/ 779779 h 791210"/>
                <a:gd name="T10" fmla="*/ 23347 w 593089"/>
                <a:gd name="T11" fmla="*/ 784859 h 791210"/>
                <a:gd name="T12" fmla="*/ 73255 w 593089"/>
                <a:gd name="T13" fmla="*/ 685799 h 791210"/>
                <a:gd name="T14" fmla="*/ 82550 w 593089"/>
                <a:gd name="T15" fmla="*/ 613409 h 791210"/>
                <a:gd name="T16" fmla="*/ 53039 w 593089"/>
                <a:gd name="T17" fmla="*/ 492759 h 791210"/>
                <a:gd name="T18" fmla="*/ 67180 w 593089"/>
                <a:gd name="T19" fmla="*/ 414019 h 791210"/>
                <a:gd name="T20" fmla="*/ 79061 w 593089"/>
                <a:gd name="T21" fmla="*/ 303529 h 791210"/>
                <a:gd name="T22" fmla="*/ 158123 w 593089"/>
                <a:gd name="T23" fmla="*/ 237489 h 791210"/>
                <a:gd name="T24" fmla="*/ 85474 w 593089"/>
                <a:gd name="T25" fmla="*/ 210819 h 791210"/>
                <a:gd name="T26" fmla="*/ 131278 w 593089"/>
                <a:gd name="T27" fmla="*/ 293369 h 791210"/>
                <a:gd name="T28" fmla="*/ 198153 w 593089"/>
                <a:gd name="T29" fmla="*/ 505460 h 791210"/>
                <a:gd name="T30" fmla="*/ 237284 w 593089"/>
                <a:gd name="T31" fmla="*/ 627380 h 791210"/>
                <a:gd name="T32" fmla="*/ 261651 w 593089"/>
                <a:gd name="T33" fmla="*/ 618490 h 791210"/>
                <a:gd name="T34" fmla="*/ 228946 w 593089"/>
                <a:gd name="T35" fmla="*/ 505460 h 791210"/>
                <a:gd name="T36" fmla="*/ 157947 w 593089"/>
                <a:gd name="T37" fmla="*/ 342899 h 791210"/>
                <a:gd name="T38" fmla="*/ 449166 w 593089"/>
                <a:gd name="T39" fmla="*/ 29210 h 791210"/>
                <a:gd name="T40" fmla="*/ 474038 w 593089"/>
                <a:gd name="T41" fmla="*/ 210820 h 791210"/>
                <a:gd name="T42" fmla="*/ 447410 w 593089"/>
                <a:gd name="T43" fmla="*/ 257810 h 791210"/>
                <a:gd name="T44" fmla="*/ 461227 w 593089"/>
                <a:gd name="T45" fmla="*/ 318770 h 791210"/>
                <a:gd name="T46" fmla="*/ 437949 w 593089"/>
                <a:gd name="T47" fmla="*/ 372110 h 791210"/>
                <a:gd name="T48" fmla="*/ 466947 w 593089"/>
                <a:gd name="T49" fmla="*/ 433070 h 791210"/>
                <a:gd name="T50" fmla="*/ 436587 w 593089"/>
                <a:gd name="T51" fmla="*/ 481330 h 791210"/>
                <a:gd name="T52" fmla="*/ 472603 w 593089"/>
                <a:gd name="T53" fmla="*/ 547370 h 791210"/>
                <a:gd name="T54" fmla="*/ 471069 w 593089"/>
                <a:gd name="T55" fmla="*/ 581660 h 791210"/>
                <a:gd name="T56" fmla="*/ 290175 w 593089"/>
                <a:gd name="T57" fmla="*/ 610870 h 791210"/>
                <a:gd name="T58" fmla="*/ 456159 w 593089"/>
                <a:gd name="T59" fmla="*/ 628650 h 791210"/>
                <a:gd name="T60" fmla="*/ 512210 w 593089"/>
                <a:gd name="T61" fmla="*/ 539750 h 791210"/>
                <a:gd name="T62" fmla="*/ 481440 w 593089"/>
                <a:gd name="T63" fmla="*/ 519430 h 791210"/>
                <a:gd name="T64" fmla="*/ 477308 w 593089"/>
                <a:gd name="T65" fmla="*/ 464820 h 791210"/>
                <a:gd name="T66" fmla="*/ 552649 w 593089"/>
                <a:gd name="T67" fmla="*/ 444500 h 791210"/>
                <a:gd name="T68" fmla="*/ 532617 w 593089"/>
                <a:gd name="T69" fmla="*/ 415290 h 791210"/>
                <a:gd name="T70" fmla="*/ 462969 w 593089"/>
                <a:gd name="T71" fmla="*/ 377190 h 791210"/>
                <a:gd name="T72" fmla="*/ 491246 w 593089"/>
                <a:gd name="T73" fmla="*/ 342900 h 791210"/>
                <a:gd name="T74" fmla="*/ 535080 w 593089"/>
                <a:gd name="T75" fmla="*/ 316230 h 791210"/>
                <a:gd name="T76" fmla="*/ 471614 w 593089"/>
                <a:gd name="T77" fmla="*/ 267970 h 791210"/>
                <a:gd name="T78" fmla="*/ 531105 w 593089"/>
                <a:gd name="T79" fmla="*/ 232410 h 791210"/>
                <a:gd name="T80" fmla="*/ 500772 w 593089"/>
                <a:gd name="T81" fmla="*/ 111760 h 791210"/>
                <a:gd name="T82" fmla="*/ 526050 w 593089"/>
                <a:gd name="T83" fmla="*/ 82550 h 791210"/>
                <a:gd name="T84" fmla="*/ 500772 w 593089"/>
                <a:gd name="T85" fmla="*/ 69850 h 791210"/>
                <a:gd name="T86" fmla="*/ 484475 w 593089"/>
                <a:gd name="T87" fmla="*/ 25400 h 791210"/>
                <a:gd name="T88" fmla="*/ 530905 w 593089"/>
                <a:gd name="T89" fmla="*/ 458470 h 791210"/>
                <a:gd name="T90" fmla="*/ 490769 w 593089"/>
                <a:gd name="T91" fmla="*/ 520700 h 791210"/>
                <a:gd name="T92" fmla="*/ 553254 w 593089"/>
                <a:gd name="T93" fmla="*/ 335280 h 791210"/>
                <a:gd name="T94" fmla="*/ 535080 w 593089"/>
                <a:gd name="T95" fmla="*/ 359410 h 791210"/>
                <a:gd name="T96" fmla="*/ 512836 w 593089"/>
                <a:gd name="T97" fmla="*/ 398780 h 791210"/>
                <a:gd name="T98" fmla="*/ 534799 w 593089"/>
                <a:gd name="T99" fmla="*/ 412750 h 791210"/>
                <a:gd name="T100" fmla="*/ 499819 w 593089"/>
                <a:gd name="T101" fmla="*/ 246380 h 791210"/>
                <a:gd name="T102" fmla="*/ 523461 w 593089"/>
                <a:gd name="T103" fmla="*/ 285750 h 791210"/>
                <a:gd name="T104" fmla="*/ 550552 w 593089"/>
                <a:gd name="T105" fmla="*/ 285750 h 791210"/>
                <a:gd name="T106" fmla="*/ 151281 w 593089"/>
                <a:gd name="T107" fmla="*/ 19049 h 791210"/>
                <a:gd name="T108" fmla="*/ 158189 w 593089"/>
                <a:gd name="T109" fmla="*/ 67309 h 791210"/>
                <a:gd name="T110" fmla="*/ 484475 w 593089"/>
                <a:gd name="T111" fmla="*/ 25400 h 791210"/>
                <a:gd name="T112" fmla="*/ 544613 w 593089"/>
                <a:gd name="T113" fmla="*/ 78740 h 791210"/>
                <a:gd name="T114" fmla="*/ 551563 w 593089"/>
                <a:gd name="T115" fmla="*/ 133350 h 791210"/>
                <a:gd name="T116" fmla="*/ 527459 w 593089"/>
                <a:gd name="T117" fmla="*/ 181610 h 791210"/>
                <a:gd name="T118" fmla="*/ 573714 w 593089"/>
                <a:gd name="T119" fmla="*/ 147320 h 791210"/>
                <a:gd name="T120" fmla="*/ 585113 w 593089"/>
                <a:gd name="T121" fmla="*/ 78740 h 791210"/>
                <a:gd name="T122" fmla="*/ 575395 w 593089"/>
                <a:gd name="T123" fmla="*/ 66040 h 79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089" h="791210">
                  <a:moveTo>
                    <a:pt x="85474" y="210819"/>
                  </a:moveTo>
                  <a:lnTo>
                    <a:pt x="68609" y="212089"/>
                  </a:lnTo>
                  <a:lnTo>
                    <a:pt x="56700" y="212089"/>
                  </a:lnTo>
                  <a:lnTo>
                    <a:pt x="53365" y="215899"/>
                  </a:lnTo>
                  <a:lnTo>
                    <a:pt x="53365" y="351789"/>
                  </a:lnTo>
                  <a:lnTo>
                    <a:pt x="52411" y="358139"/>
                  </a:lnTo>
                  <a:lnTo>
                    <a:pt x="47900" y="379729"/>
                  </a:lnTo>
                  <a:lnTo>
                    <a:pt x="43478" y="401319"/>
                  </a:lnTo>
                  <a:lnTo>
                    <a:pt x="38877" y="422909"/>
                  </a:lnTo>
                  <a:lnTo>
                    <a:pt x="33829" y="443229"/>
                  </a:lnTo>
                  <a:lnTo>
                    <a:pt x="28752" y="473709"/>
                  </a:lnTo>
                  <a:lnTo>
                    <a:pt x="27873" y="502919"/>
                  </a:lnTo>
                  <a:lnTo>
                    <a:pt x="31283" y="532129"/>
                  </a:lnTo>
                  <a:lnTo>
                    <a:pt x="39070" y="561339"/>
                  </a:lnTo>
                  <a:lnTo>
                    <a:pt x="45540" y="580389"/>
                  </a:lnTo>
                  <a:lnTo>
                    <a:pt x="51518" y="599439"/>
                  </a:lnTo>
                  <a:lnTo>
                    <a:pt x="57229" y="618489"/>
                  </a:lnTo>
                  <a:lnTo>
                    <a:pt x="62894" y="637539"/>
                  </a:lnTo>
                  <a:lnTo>
                    <a:pt x="64323" y="641349"/>
                  </a:lnTo>
                  <a:lnTo>
                    <a:pt x="63847" y="647699"/>
                  </a:lnTo>
                  <a:lnTo>
                    <a:pt x="4764" y="765809"/>
                  </a:lnTo>
                  <a:lnTo>
                    <a:pt x="3811" y="768349"/>
                  </a:lnTo>
                  <a:lnTo>
                    <a:pt x="2382" y="770889"/>
                  </a:lnTo>
                  <a:lnTo>
                    <a:pt x="1429" y="773429"/>
                  </a:lnTo>
                  <a:lnTo>
                    <a:pt x="0" y="779779"/>
                  </a:lnTo>
                  <a:lnTo>
                    <a:pt x="1905" y="784859"/>
                  </a:lnTo>
                  <a:lnTo>
                    <a:pt x="7623" y="788669"/>
                  </a:lnTo>
                  <a:lnTo>
                    <a:pt x="13818" y="791209"/>
                  </a:lnTo>
                  <a:lnTo>
                    <a:pt x="19058" y="789939"/>
                  </a:lnTo>
                  <a:lnTo>
                    <a:pt x="23347" y="784859"/>
                  </a:lnTo>
                  <a:lnTo>
                    <a:pt x="24776" y="783589"/>
                  </a:lnTo>
                  <a:lnTo>
                    <a:pt x="25729" y="781049"/>
                  </a:lnTo>
                  <a:lnTo>
                    <a:pt x="27158" y="778509"/>
                  </a:lnTo>
                  <a:lnTo>
                    <a:pt x="42524" y="748029"/>
                  </a:lnTo>
                  <a:lnTo>
                    <a:pt x="73255" y="685799"/>
                  </a:lnTo>
                  <a:lnTo>
                    <a:pt x="88621" y="655319"/>
                  </a:lnTo>
                  <a:lnTo>
                    <a:pt x="91962" y="648969"/>
                  </a:lnTo>
                  <a:lnTo>
                    <a:pt x="92438" y="643889"/>
                  </a:lnTo>
                  <a:lnTo>
                    <a:pt x="90056" y="636269"/>
                  </a:lnTo>
                  <a:lnTo>
                    <a:pt x="82550" y="613409"/>
                  </a:lnTo>
                  <a:lnTo>
                    <a:pt x="60035" y="541019"/>
                  </a:lnTo>
                  <a:lnTo>
                    <a:pt x="56060" y="525779"/>
                  </a:lnTo>
                  <a:lnTo>
                    <a:pt x="53603" y="509269"/>
                  </a:lnTo>
                  <a:lnTo>
                    <a:pt x="53156" y="499109"/>
                  </a:lnTo>
                  <a:lnTo>
                    <a:pt x="53039" y="492759"/>
                  </a:lnTo>
                  <a:lnTo>
                    <a:pt x="54317" y="477519"/>
                  </a:lnTo>
                  <a:lnTo>
                    <a:pt x="56998" y="461009"/>
                  </a:lnTo>
                  <a:lnTo>
                    <a:pt x="60035" y="445769"/>
                  </a:lnTo>
                  <a:lnTo>
                    <a:pt x="63429" y="429259"/>
                  </a:lnTo>
                  <a:lnTo>
                    <a:pt x="67180" y="414019"/>
                  </a:lnTo>
                  <a:lnTo>
                    <a:pt x="72996" y="386079"/>
                  </a:lnTo>
                  <a:lnTo>
                    <a:pt x="77248" y="359409"/>
                  </a:lnTo>
                  <a:lnTo>
                    <a:pt x="79339" y="334009"/>
                  </a:lnTo>
                  <a:lnTo>
                    <a:pt x="79237" y="316229"/>
                  </a:lnTo>
                  <a:lnTo>
                    <a:pt x="79061" y="303529"/>
                  </a:lnTo>
                  <a:lnTo>
                    <a:pt x="78793" y="293369"/>
                  </a:lnTo>
                  <a:lnTo>
                    <a:pt x="78905" y="264159"/>
                  </a:lnTo>
                  <a:lnTo>
                    <a:pt x="79009" y="255269"/>
                  </a:lnTo>
                  <a:lnTo>
                    <a:pt x="79094" y="237489"/>
                  </a:lnTo>
                  <a:lnTo>
                    <a:pt x="158123" y="237489"/>
                  </a:lnTo>
                  <a:lnTo>
                    <a:pt x="158131" y="227329"/>
                  </a:lnTo>
                  <a:lnTo>
                    <a:pt x="131509" y="227329"/>
                  </a:lnTo>
                  <a:lnTo>
                    <a:pt x="113840" y="217169"/>
                  </a:lnTo>
                  <a:lnTo>
                    <a:pt x="99523" y="212089"/>
                  </a:lnTo>
                  <a:lnTo>
                    <a:pt x="85474" y="210819"/>
                  </a:lnTo>
                  <a:close/>
                </a:path>
                <a:path w="593089" h="791210">
                  <a:moveTo>
                    <a:pt x="158123" y="237489"/>
                  </a:moveTo>
                  <a:lnTo>
                    <a:pt x="94624" y="237489"/>
                  </a:lnTo>
                  <a:lnTo>
                    <a:pt x="107921" y="242569"/>
                  </a:lnTo>
                  <a:lnTo>
                    <a:pt x="118358" y="251459"/>
                  </a:lnTo>
                  <a:lnTo>
                    <a:pt x="131278" y="293369"/>
                  </a:lnTo>
                  <a:lnTo>
                    <a:pt x="132108" y="379729"/>
                  </a:lnTo>
                  <a:lnTo>
                    <a:pt x="131985" y="431799"/>
                  </a:lnTo>
                  <a:lnTo>
                    <a:pt x="134367" y="436879"/>
                  </a:lnTo>
                  <a:lnTo>
                    <a:pt x="172117" y="471170"/>
                  </a:lnTo>
                  <a:lnTo>
                    <a:pt x="198153" y="505460"/>
                  </a:lnTo>
                  <a:lnTo>
                    <a:pt x="217667" y="543560"/>
                  </a:lnTo>
                  <a:lnTo>
                    <a:pt x="230615" y="585470"/>
                  </a:lnTo>
                  <a:lnTo>
                    <a:pt x="234567" y="610870"/>
                  </a:lnTo>
                  <a:lnTo>
                    <a:pt x="235855" y="618490"/>
                  </a:lnTo>
                  <a:lnTo>
                    <a:pt x="237284" y="627380"/>
                  </a:lnTo>
                  <a:lnTo>
                    <a:pt x="243476" y="632460"/>
                  </a:lnTo>
                  <a:lnTo>
                    <a:pt x="250151" y="632460"/>
                  </a:lnTo>
                  <a:lnTo>
                    <a:pt x="257296" y="631190"/>
                  </a:lnTo>
                  <a:lnTo>
                    <a:pt x="262059" y="626110"/>
                  </a:lnTo>
                  <a:lnTo>
                    <a:pt x="261651" y="618490"/>
                  </a:lnTo>
                  <a:lnTo>
                    <a:pt x="261583" y="612140"/>
                  </a:lnTo>
                  <a:lnTo>
                    <a:pt x="260630" y="608330"/>
                  </a:lnTo>
                  <a:lnTo>
                    <a:pt x="260154" y="603250"/>
                  </a:lnTo>
                  <a:lnTo>
                    <a:pt x="248794" y="552450"/>
                  </a:lnTo>
                  <a:lnTo>
                    <a:pt x="228946" y="505460"/>
                  </a:lnTo>
                  <a:lnTo>
                    <a:pt x="200520" y="463550"/>
                  </a:lnTo>
                  <a:lnTo>
                    <a:pt x="163429" y="426719"/>
                  </a:lnTo>
                  <a:lnTo>
                    <a:pt x="159618" y="424179"/>
                  </a:lnTo>
                  <a:lnTo>
                    <a:pt x="157713" y="420369"/>
                  </a:lnTo>
                  <a:lnTo>
                    <a:pt x="157947" y="342899"/>
                  </a:lnTo>
                  <a:lnTo>
                    <a:pt x="158072" y="283209"/>
                  </a:lnTo>
                  <a:lnTo>
                    <a:pt x="158123" y="237489"/>
                  </a:lnTo>
                  <a:close/>
                </a:path>
                <a:path w="593089" h="791210">
                  <a:moveTo>
                    <a:pt x="484475" y="25400"/>
                  </a:moveTo>
                  <a:lnTo>
                    <a:pt x="431686" y="25400"/>
                  </a:lnTo>
                  <a:lnTo>
                    <a:pt x="449166" y="29210"/>
                  </a:lnTo>
                  <a:lnTo>
                    <a:pt x="462537" y="36830"/>
                  </a:lnTo>
                  <a:lnTo>
                    <a:pt x="471084" y="50800"/>
                  </a:lnTo>
                  <a:lnTo>
                    <a:pt x="474092" y="67310"/>
                  </a:lnTo>
                  <a:lnTo>
                    <a:pt x="473904" y="185420"/>
                  </a:lnTo>
                  <a:lnTo>
                    <a:pt x="474038" y="210820"/>
                  </a:lnTo>
                  <a:lnTo>
                    <a:pt x="474092" y="226060"/>
                  </a:lnTo>
                  <a:lnTo>
                    <a:pt x="472186" y="228600"/>
                  </a:lnTo>
                  <a:lnTo>
                    <a:pt x="467900" y="232410"/>
                  </a:lnTo>
                  <a:lnTo>
                    <a:pt x="456002" y="243840"/>
                  </a:lnTo>
                  <a:lnTo>
                    <a:pt x="447410" y="257810"/>
                  </a:lnTo>
                  <a:lnTo>
                    <a:pt x="443107" y="273050"/>
                  </a:lnTo>
                  <a:lnTo>
                    <a:pt x="444077" y="290830"/>
                  </a:lnTo>
                  <a:lnTo>
                    <a:pt x="447709" y="300990"/>
                  </a:lnTo>
                  <a:lnTo>
                    <a:pt x="453485" y="311150"/>
                  </a:lnTo>
                  <a:lnTo>
                    <a:pt x="461227" y="318770"/>
                  </a:lnTo>
                  <a:lnTo>
                    <a:pt x="470758" y="326390"/>
                  </a:lnTo>
                  <a:lnTo>
                    <a:pt x="465120" y="332740"/>
                  </a:lnTo>
                  <a:lnTo>
                    <a:pt x="459618" y="339090"/>
                  </a:lnTo>
                  <a:lnTo>
                    <a:pt x="448840" y="351790"/>
                  </a:lnTo>
                  <a:lnTo>
                    <a:pt x="437949" y="372110"/>
                  </a:lnTo>
                  <a:lnTo>
                    <a:pt x="437107" y="394970"/>
                  </a:lnTo>
                  <a:lnTo>
                    <a:pt x="445825" y="415290"/>
                  </a:lnTo>
                  <a:lnTo>
                    <a:pt x="463613" y="431800"/>
                  </a:lnTo>
                  <a:lnTo>
                    <a:pt x="465518" y="431800"/>
                  </a:lnTo>
                  <a:lnTo>
                    <a:pt x="466947" y="433070"/>
                  </a:lnTo>
                  <a:lnTo>
                    <a:pt x="469329" y="435610"/>
                  </a:lnTo>
                  <a:lnTo>
                    <a:pt x="457951" y="448310"/>
                  </a:lnTo>
                  <a:lnTo>
                    <a:pt x="452376" y="454660"/>
                  </a:lnTo>
                  <a:lnTo>
                    <a:pt x="446935" y="461010"/>
                  </a:lnTo>
                  <a:lnTo>
                    <a:pt x="436587" y="481330"/>
                  </a:lnTo>
                  <a:lnTo>
                    <a:pt x="435975" y="504190"/>
                  </a:lnTo>
                  <a:lnTo>
                    <a:pt x="444654" y="524510"/>
                  </a:lnTo>
                  <a:lnTo>
                    <a:pt x="462177" y="539750"/>
                  </a:lnTo>
                  <a:lnTo>
                    <a:pt x="468664" y="543560"/>
                  </a:lnTo>
                  <a:lnTo>
                    <a:pt x="472603" y="547370"/>
                  </a:lnTo>
                  <a:lnTo>
                    <a:pt x="474308" y="553720"/>
                  </a:lnTo>
                  <a:lnTo>
                    <a:pt x="474092" y="560070"/>
                  </a:lnTo>
                  <a:lnTo>
                    <a:pt x="473616" y="561340"/>
                  </a:lnTo>
                  <a:lnTo>
                    <a:pt x="474092" y="562610"/>
                  </a:lnTo>
                  <a:lnTo>
                    <a:pt x="471069" y="581660"/>
                  </a:lnTo>
                  <a:lnTo>
                    <a:pt x="462418" y="594360"/>
                  </a:lnTo>
                  <a:lnTo>
                    <a:pt x="448764" y="603250"/>
                  </a:lnTo>
                  <a:lnTo>
                    <a:pt x="430734" y="605790"/>
                  </a:lnTo>
                  <a:lnTo>
                    <a:pt x="295891" y="605790"/>
                  </a:lnTo>
                  <a:lnTo>
                    <a:pt x="290175" y="610870"/>
                  </a:lnTo>
                  <a:lnTo>
                    <a:pt x="289778" y="617220"/>
                  </a:lnTo>
                  <a:lnTo>
                    <a:pt x="289698" y="626110"/>
                  </a:lnTo>
                  <a:lnTo>
                    <a:pt x="295891" y="632460"/>
                  </a:lnTo>
                  <a:lnTo>
                    <a:pt x="435021" y="632460"/>
                  </a:lnTo>
                  <a:lnTo>
                    <a:pt x="456159" y="628650"/>
                  </a:lnTo>
                  <a:lnTo>
                    <a:pt x="488424" y="603250"/>
                  </a:lnTo>
                  <a:lnTo>
                    <a:pt x="499507" y="560070"/>
                  </a:lnTo>
                  <a:lnTo>
                    <a:pt x="499820" y="547370"/>
                  </a:lnTo>
                  <a:lnTo>
                    <a:pt x="500772" y="544830"/>
                  </a:lnTo>
                  <a:lnTo>
                    <a:pt x="512210" y="539750"/>
                  </a:lnTo>
                  <a:lnTo>
                    <a:pt x="518402" y="537210"/>
                  </a:lnTo>
                  <a:lnTo>
                    <a:pt x="522696" y="532130"/>
                  </a:lnTo>
                  <a:lnTo>
                    <a:pt x="533471" y="520700"/>
                  </a:lnTo>
                  <a:lnTo>
                    <a:pt x="490769" y="520700"/>
                  </a:lnTo>
                  <a:lnTo>
                    <a:pt x="481440" y="519430"/>
                  </a:lnTo>
                  <a:lnTo>
                    <a:pt x="460691" y="492760"/>
                  </a:lnTo>
                  <a:lnTo>
                    <a:pt x="462009" y="486410"/>
                  </a:lnTo>
                  <a:lnTo>
                    <a:pt x="465518" y="480060"/>
                  </a:lnTo>
                  <a:lnTo>
                    <a:pt x="471323" y="472440"/>
                  </a:lnTo>
                  <a:lnTo>
                    <a:pt x="477308" y="464820"/>
                  </a:lnTo>
                  <a:lnTo>
                    <a:pt x="483472" y="458470"/>
                  </a:lnTo>
                  <a:lnTo>
                    <a:pt x="489817" y="450850"/>
                  </a:lnTo>
                  <a:lnTo>
                    <a:pt x="497796" y="445770"/>
                  </a:lnTo>
                  <a:lnTo>
                    <a:pt x="506849" y="444500"/>
                  </a:lnTo>
                  <a:lnTo>
                    <a:pt x="552649" y="444500"/>
                  </a:lnTo>
                  <a:lnTo>
                    <a:pt x="552202" y="443230"/>
                  </a:lnTo>
                  <a:lnTo>
                    <a:pt x="538891" y="429260"/>
                  </a:lnTo>
                  <a:lnTo>
                    <a:pt x="531269" y="424180"/>
                  </a:lnTo>
                  <a:lnTo>
                    <a:pt x="526983" y="421640"/>
                  </a:lnTo>
                  <a:lnTo>
                    <a:pt x="532617" y="415290"/>
                  </a:lnTo>
                  <a:lnTo>
                    <a:pt x="534799" y="412750"/>
                  </a:lnTo>
                  <a:lnTo>
                    <a:pt x="489340" y="412750"/>
                  </a:lnTo>
                  <a:lnTo>
                    <a:pt x="481664" y="411480"/>
                  </a:lnTo>
                  <a:lnTo>
                    <a:pt x="461703" y="384810"/>
                  </a:lnTo>
                  <a:lnTo>
                    <a:pt x="462969" y="377190"/>
                  </a:lnTo>
                  <a:lnTo>
                    <a:pt x="466471" y="370840"/>
                  </a:lnTo>
                  <a:lnTo>
                    <a:pt x="472283" y="363220"/>
                  </a:lnTo>
                  <a:lnTo>
                    <a:pt x="478320" y="356870"/>
                  </a:lnTo>
                  <a:lnTo>
                    <a:pt x="484626" y="349250"/>
                  </a:lnTo>
                  <a:lnTo>
                    <a:pt x="491246" y="342900"/>
                  </a:lnTo>
                  <a:lnTo>
                    <a:pt x="499501" y="336550"/>
                  </a:lnTo>
                  <a:lnTo>
                    <a:pt x="508695" y="335280"/>
                  </a:lnTo>
                  <a:lnTo>
                    <a:pt x="553254" y="335280"/>
                  </a:lnTo>
                  <a:lnTo>
                    <a:pt x="537938" y="318770"/>
                  </a:lnTo>
                  <a:lnTo>
                    <a:pt x="535080" y="316230"/>
                  </a:lnTo>
                  <a:lnTo>
                    <a:pt x="533651" y="316230"/>
                  </a:lnTo>
                  <a:lnTo>
                    <a:pt x="539285" y="306070"/>
                  </a:lnTo>
                  <a:lnTo>
                    <a:pt x="494580" y="306070"/>
                  </a:lnTo>
                  <a:lnTo>
                    <a:pt x="468852" y="279400"/>
                  </a:lnTo>
                  <a:lnTo>
                    <a:pt x="471614" y="267970"/>
                  </a:lnTo>
                  <a:lnTo>
                    <a:pt x="478799" y="256540"/>
                  </a:lnTo>
                  <a:lnTo>
                    <a:pt x="488751" y="248920"/>
                  </a:lnTo>
                  <a:lnTo>
                    <a:pt x="499819" y="246380"/>
                  </a:lnTo>
                  <a:lnTo>
                    <a:pt x="541906" y="246380"/>
                  </a:lnTo>
                  <a:lnTo>
                    <a:pt x="531105" y="232410"/>
                  </a:lnTo>
                  <a:lnTo>
                    <a:pt x="500296" y="220980"/>
                  </a:lnTo>
                  <a:lnTo>
                    <a:pt x="500296" y="219710"/>
                  </a:lnTo>
                  <a:lnTo>
                    <a:pt x="499819" y="219710"/>
                  </a:lnTo>
                  <a:lnTo>
                    <a:pt x="499819" y="113030"/>
                  </a:lnTo>
                  <a:lnTo>
                    <a:pt x="500772" y="111760"/>
                  </a:lnTo>
                  <a:lnTo>
                    <a:pt x="502201" y="109220"/>
                  </a:lnTo>
                  <a:lnTo>
                    <a:pt x="506849" y="104140"/>
                  </a:lnTo>
                  <a:lnTo>
                    <a:pt x="511495" y="97790"/>
                  </a:lnTo>
                  <a:lnTo>
                    <a:pt x="520784" y="87630"/>
                  </a:lnTo>
                  <a:lnTo>
                    <a:pt x="526050" y="82550"/>
                  </a:lnTo>
                  <a:lnTo>
                    <a:pt x="531805" y="80010"/>
                  </a:lnTo>
                  <a:lnTo>
                    <a:pt x="538007" y="78740"/>
                  </a:lnTo>
                  <a:lnTo>
                    <a:pt x="585113" y="78740"/>
                  </a:lnTo>
                  <a:lnTo>
                    <a:pt x="578311" y="69850"/>
                  </a:lnTo>
                  <a:lnTo>
                    <a:pt x="500772" y="69850"/>
                  </a:lnTo>
                  <a:lnTo>
                    <a:pt x="500296" y="68580"/>
                  </a:lnTo>
                  <a:lnTo>
                    <a:pt x="499819" y="68580"/>
                  </a:lnTo>
                  <a:lnTo>
                    <a:pt x="499819" y="67310"/>
                  </a:lnTo>
                  <a:lnTo>
                    <a:pt x="494817" y="40640"/>
                  </a:lnTo>
                  <a:lnTo>
                    <a:pt x="484475" y="25400"/>
                  </a:lnTo>
                  <a:close/>
                </a:path>
                <a:path w="593089" h="791210">
                  <a:moveTo>
                    <a:pt x="552649" y="444500"/>
                  </a:moveTo>
                  <a:lnTo>
                    <a:pt x="506849" y="444500"/>
                  </a:lnTo>
                  <a:lnTo>
                    <a:pt x="516082" y="445770"/>
                  </a:lnTo>
                  <a:lnTo>
                    <a:pt x="524601" y="450850"/>
                  </a:lnTo>
                  <a:lnTo>
                    <a:pt x="530905" y="458470"/>
                  </a:lnTo>
                  <a:lnTo>
                    <a:pt x="533949" y="467360"/>
                  </a:lnTo>
                  <a:lnTo>
                    <a:pt x="533510" y="476250"/>
                  </a:lnTo>
                  <a:lnTo>
                    <a:pt x="505542" y="513080"/>
                  </a:lnTo>
                  <a:lnTo>
                    <a:pt x="493627" y="519430"/>
                  </a:lnTo>
                  <a:lnTo>
                    <a:pt x="490769" y="520700"/>
                  </a:lnTo>
                  <a:lnTo>
                    <a:pt x="533471" y="520700"/>
                  </a:lnTo>
                  <a:lnTo>
                    <a:pt x="558458" y="481330"/>
                  </a:lnTo>
                  <a:lnTo>
                    <a:pt x="558904" y="462280"/>
                  </a:lnTo>
                  <a:lnTo>
                    <a:pt x="552649" y="444500"/>
                  </a:lnTo>
                  <a:close/>
                </a:path>
                <a:path w="593089" h="791210">
                  <a:moveTo>
                    <a:pt x="553254" y="335280"/>
                  </a:moveTo>
                  <a:lnTo>
                    <a:pt x="508695" y="335280"/>
                  </a:lnTo>
                  <a:lnTo>
                    <a:pt x="517980" y="337820"/>
                  </a:lnTo>
                  <a:lnTo>
                    <a:pt x="526506" y="342900"/>
                  </a:lnTo>
                  <a:lnTo>
                    <a:pt x="532267" y="350520"/>
                  </a:lnTo>
                  <a:lnTo>
                    <a:pt x="535080" y="359410"/>
                  </a:lnTo>
                  <a:lnTo>
                    <a:pt x="534678" y="368300"/>
                  </a:lnTo>
                  <a:lnTo>
                    <a:pt x="530793" y="377190"/>
                  </a:lnTo>
                  <a:lnTo>
                    <a:pt x="524987" y="384810"/>
                  </a:lnTo>
                  <a:lnTo>
                    <a:pt x="519001" y="391160"/>
                  </a:lnTo>
                  <a:lnTo>
                    <a:pt x="512836" y="398780"/>
                  </a:lnTo>
                  <a:lnTo>
                    <a:pt x="506494" y="405130"/>
                  </a:lnTo>
                  <a:lnTo>
                    <a:pt x="501725" y="408940"/>
                  </a:lnTo>
                  <a:lnTo>
                    <a:pt x="495056" y="410210"/>
                  </a:lnTo>
                  <a:lnTo>
                    <a:pt x="489340" y="412750"/>
                  </a:lnTo>
                  <a:lnTo>
                    <a:pt x="534799" y="412750"/>
                  </a:lnTo>
                  <a:lnTo>
                    <a:pt x="559047" y="375920"/>
                  </a:lnTo>
                  <a:lnTo>
                    <a:pt x="560395" y="354330"/>
                  </a:lnTo>
                  <a:lnTo>
                    <a:pt x="553254" y="335280"/>
                  </a:lnTo>
                  <a:close/>
                </a:path>
                <a:path w="593089" h="791210">
                  <a:moveTo>
                    <a:pt x="541906" y="246380"/>
                  </a:moveTo>
                  <a:lnTo>
                    <a:pt x="499819" y="246380"/>
                  </a:lnTo>
                  <a:lnTo>
                    <a:pt x="509946" y="248920"/>
                  </a:lnTo>
                  <a:lnTo>
                    <a:pt x="518286" y="255270"/>
                  </a:lnTo>
                  <a:lnTo>
                    <a:pt x="523945" y="262890"/>
                  </a:lnTo>
                  <a:lnTo>
                    <a:pt x="526030" y="273050"/>
                  </a:lnTo>
                  <a:lnTo>
                    <a:pt x="523461" y="285750"/>
                  </a:lnTo>
                  <a:lnTo>
                    <a:pt x="516202" y="295910"/>
                  </a:lnTo>
                  <a:lnTo>
                    <a:pt x="505994" y="303530"/>
                  </a:lnTo>
                  <a:lnTo>
                    <a:pt x="494580" y="306070"/>
                  </a:lnTo>
                  <a:lnTo>
                    <a:pt x="539285" y="306070"/>
                  </a:lnTo>
                  <a:lnTo>
                    <a:pt x="550552" y="285750"/>
                  </a:lnTo>
                  <a:lnTo>
                    <a:pt x="548780" y="255270"/>
                  </a:lnTo>
                  <a:lnTo>
                    <a:pt x="541906" y="246380"/>
                  </a:lnTo>
                  <a:close/>
                </a:path>
                <a:path w="593089" h="791210">
                  <a:moveTo>
                    <a:pt x="428352" y="0"/>
                  </a:moveTo>
                  <a:lnTo>
                    <a:pt x="202023" y="0"/>
                  </a:lnTo>
                  <a:lnTo>
                    <a:pt x="151281" y="19049"/>
                  </a:lnTo>
                  <a:lnTo>
                    <a:pt x="131985" y="69849"/>
                  </a:lnTo>
                  <a:lnTo>
                    <a:pt x="131985" y="223519"/>
                  </a:lnTo>
                  <a:lnTo>
                    <a:pt x="131509" y="227329"/>
                  </a:lnTo>
                  <a:lnTo>
                    <a:pt x="158131" y="227329"/>
                  </a:lnTo>
                  <a:lnTo>
                    <a:pt x="158189" y="67309"/>
                  </a:lnTo>
                  <a:lnTo>
                    <a:pt x="161189" y="50799"/>
                  </a:lnTo>
                  <a:lnTo>
                    <a:pt x="169684" y="36829"/>
                  </a:lnTo>
                  <a:lnTo>
                    <a:pt x="182914" y="29209"/>
                  </a:lnTo>
                  <a:lnTo>
                    <a:pt x="200118" y="25400"/>
                  </a:lnTo>
                  <a:lnTo>
                    <a:pt x="484475" y="25400"/>
                  </a:lnTo>
                  <a:lnTo>
                    <a:pt x="480166" y="19050"/>
                  </a:lnTo>
                  <a:lnTo>
                    <a:pt x="457476" y="5080"/>
                  </a:lnTo>
                  <a:lnTo>
                    <a:pt x="428352" y="0"/>
                  </a:lnTo>
                  <a:close/>
                </a:path>
                <a:path w="593089" h="791210">
                  <a:moveTo>
                    <a:pt x="585113" y="78740"/>
                  </a:moveTo>
                  <a:lnTo>
                    <a:pt x="544613" y="78740"/>
                  </a:lnTo>
                  <a:lnTo>
                    <a:pt x="557782" y="85090"/>
                  </a:lnTo>
                  <a:lnTo>
                    <a:pt x="565278" y="96520"/>
                  </a:lnTo>
                  <a:lnTo>
                    <a:pt x="566252" y="109220"/>
                  </a:lnTo>
                  <a:lnTo>
                    <a:pt x="559855" y="123190"/>
                  </a:lnTo>
                  <a:lnTo>
                    <a:pt x="551563" y="133350"/>
                  </a:lnTo>
                  <a:lnTo>
                    <a:pt x="534798" y="152400"/>
                  </a:lnTo>
                  <a:lnTo>
                    <a:pt x="526506" y="162560"/>
                  </a:lnTo>
                  <a:lnTo>
                    <a:pt x="521260" y="168910"/>
                  </a:lnTo>
                  <a:lnTo>
                    <a:pt x="522219" y="176530"/>
                  </a:lnTo>
                  <a:lnTo>
                    <a:pt x="527459" y="181610"/>
                  </a:lnTo>
                  <a:lnTo>
                    <a:pt x="532698" y="185420"/>
                  </a:lnTo>
                  <a:lnTo>
                    <a:pt x="540796" y="185420"/>
                  </a:lnTo>
                  <a:lnTo>
                    <a:pt x="546042" y="179070"/>
                  </a:lnTo>
                  <a:lnTo>
                    <a:pt x="564682" y="158750"/>
                  </a:lnTo>
                  <a:lnTo>
                    <a:pt x="573714" y="147320"/>
                  </a:lnTo>
                  <a:lnTo>
                    <a:pt x="582255" y="135890"/>
                  </a:lnTo>
                  <a:lnTo>
                    <a:pt x="589935" y="121920"/>
                  </a:lnTo>
                  <a:lnTo>
                    <a:pt x="592972" y="107950"/>
                  </a:lnTo>
                  <a:lnTo>
                    <a:pt x="591364" y="92710"/>
                  </a:lnTo>
                  <a:lnTo>
                    <a:pt x="585113" y="78740"/>
                  </a:lnTo>
                  <a:close/>
                </a:path>
                <a:path w="593089" h="791210">
                  <a:moveTo>
                    <a:pt x="549531" y="53340"/>
                  </a:moveTo>
                  <a:lnTo>
                    <a:pt x="508122" y="63500"/>
                  </a:lnTo>
                  <a:lnTo>
                    <a:pt x="500772" y="69850"/>
                  </a:lnTo>
                  <a:lnTo>
                    <a:pt x="578311" y="69850"/>
                  </a:lnTo>
                  <a:lnTo>
                    <a:pt x="575395" y="66040"/>
                  </a:lnTo>
                  <a:lnTo>
                    <a:pt x="563490" y="58420"/>
                  </a:lnTo>
                  <a:lnTo>
                    <a:pt x="549531" y="53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20" name="object 12">
              <a:extLst>
                <a:ext uri="{FF2B5EF4-FFF2-40B4-BE49-F238E27FC236}">
                  <a16:creationId xmlns:a16="http://schemas.microsoft.com/office/drawing/2014/main" id="{58E6C6D1-0927-439F-888F-53BD71183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283" y="4306317"/>
              <a:ext cx="159089" cy="13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1" name="object 13">
              <a:extLst>
                <a:ext uri="{FF2B5EF4-FFF2-40B4-BE49-F238E27FC236}">
                  <a16:creationId xmlns:a16="http://schemas.microsoft.com/office/drawing/2014/main" id="{9D8C77F5-ED0D-43E7-8EC2-714521708DDF}"/>
                </a:ext>
              </a:extLst>
            </p:cNvPr>
            <p:cNvSpPr>
              <a:spLocks/>
            </p:cNvSpPr>
            <p:nvPr/>
          </p:nvSpPr>
          <p:spPr bwMode="auto">
            <a:xfrm>
              <a:off x="4221886" y="3701681"/>
              <a:ext cx="105410" cy="527050"/>
            </a:xfrm>
            <a:custGeom>
              <a:avLst/>
              <a:gdLst>
                <a:gd name="T0" fmla="*/ 78613 w 105410"/>
                <a:gd name="T1" fmla="*/ 507212 h 527050"/>
                <a:gd name="T2" fmla="*/ 73367 w 105410"/>
                <a:gd name="T3" fmla="*/ 501472 h 527050"/>
                <a:gd name="T4" fmla="*/ 66230 w 105410"/>
                <a:gd name="T5" fmla="*/ 501002 h 527050"/>
                <a:gd name="T6" fmla="*/ 59436 w 105410"/>
                <a:gd name="T7" fmla="*/ 500735 h 527050"/>
                <a:gd name="T8" fmla="*/ 52641 w 105410"/>
                <a:gd name="T9" fmla="*/ 500646 h 527050"/>
                <a:gd name="T10" fmla="*/ 45859 w 105410"/>
                <a:gd name="T11" fmla="*/ 500735 h 527050"/>
                <a:gd name="T12" fmla="*/ 39065 w 105410"/>
                <a:gd name="T13" fmla="*/ 501002 h 527050"/>
                <a:gd name="T14" fmla="*/ 31445 w 105410"/>
                <a:gd name="T15" fmla="*/ 501472 h 527050"/>
                <a:gd name="T16" fmla="*/ 26682 w 105410"/>
                <a:gd name="T17" fmla="*/ 507212 h 527050"/>
                <a:gd name="T18" fmla="*/ 26682 w 105410"/>
                <a:gd name="T19" fmla="*/ 520585 h 527050"/>
                <a:gd name="T20" fmla="*/ 31445 w 105410"/>
                <a:gd name="T21" fmla="*/ 525830 h 527050"/>
                <a:gd name="T22" fmla="*/ 39065 w 105410"/>
                <a:gd name="T23" fmla="*/ 526796 h 527050"/>
                <a:gd name="T24" fmla="*/ 51930 w 105410"/>
                <a:gd name="T25" fmla="*/ 526796 h 527050"/>
                <a:gd name="T26" fmla="*/ 65747 w 105410"/>
                <a:gd name="T27" fmla="*/ 526796 h 527050"/>
                <a:gd name="T28" fmla="*/ 73367 w 105410"/>
                <a:gd name="T29" fmla="*/ 525830 h 527050"/>
                <a:gd name="T30" fmla="*/ 78613 w 105410"/>
                <a:gd name="T31" fmla="*/ 520585 h 527050"/>
                <a:gd name="T32" fmla="*/ 78613 w 105410"/>
                <a:gd name="T33" fmla="*/ 507212 h 527050"/>
                <a:gd name="T34" fmla="*/ 104825 w 105410"/>
                <a:gd name="T35" fmla="*/ 5219 h 527050"/>
                <a:gd name="T36" fmla="*/ 99098 w 105410"/>
                <a:gd name="T37" fmla="*/ 0 h 527050"/>
                <a:gd name="T38" fmla="*/ 6197 w 105410"/>
                <a:gd name="T39" fmla="*/ 0 h 527050"/>
                <a:gd name="T40" fmla="*/ 469 w 105410"/>
                <a:gd name="T41" fmla="*/ 5219 h 527050"/>
                <a:gd name="T42" fmla="*/ 0 w 105410"/>
                <a:gd name="T43" fmla="*/ 12420 h 527050"/>
                <a:gd name="T44" fmla="*/ 0 w 105410"/>
                <a:gd name="T45" fmla="*/ 20497 h 527050"/>
                <a:gd name="T46" fmla="*/ 6197 w 105410"/>
                <a:gd name="T47" fmla="*/ 25781 h 527050"/>
                <a:gd name="T48" fmla="*/ 52412 w 105410"/>
                <a:gd name="T49" fmla="*/ 25781 h 527050"/>
                <a:gd name="T50" fmla="*/ 98628 w 105410"/>
                <a:gd name="T51" fmla="*/ 25781 h 527050"/>
                <a:gd name="T52" fmla="*/ 104825 w 105410"/>
                <a:gd name="T53" fmla="*/ 20497 h 527050"/>
                <a:gd name="T54" fmla="*/ 104825 w 105410"/>
                <a:gd name="T55" fmla="*/ 5219 h 527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410" h="527050">
                  <a:moveTo>
                    <a:pt x="78613" y="507212"/>
                  </a:moveTo>
                  <a:lnTo>
                    <a:pt x="73367" y="501472"/>
                  </a:lnTo>
                  <a:lnTo>
                    <a:pt x="66230" y="501002"/>
                  </a:lnTo>
                  <a:lnTo>
                    <a:pt x="59436" y="500735"/>
                  </a:lnTo>
                  <a:lnTo>
                    <a:pt x="52641" y="500646"/>
                  </a:lnTo>
                  <a:lnTo>
                    <a:pt x="45859" y="500735"/>
                  </a:lnTo>
                  <a:lnTo>
                    <a:pt x="39065" y="501002"/>
                  </a:lnTo>
                  <a:lnTo>
                    <a:pt x="31445" y="501472"/>
                  </a:lnTo>
                  <a:lnTo>
                    <a:pt x="26682" y="507212"/>
                  </a:lnTo>
                  <a:lnTo>
                    <a:pt x="26682" y="520585"/>
                  </a:lnTo>
                  <a:lnTo>
                    <a:pt x="31445" y="525830"/>
                  </a:lnTo>
                  <a:lnTo>
                    <a:pt x="39065" y="526796"/>
                  </a:lnTo>
                  <a:lnTo>
                    <a:pt x="51930" y="526796"/>
                  </a:lnTo>
                  <a:lnTo>
                    <a:pt x="65747" y="526796"/>
                  </a:lnTo>
                  <a:lnTo>
                    <a:pt x="73367" y="525830"/>
                  </a:lnTo>
                  <a:lnTo>
                    <a:pt x="78613" y="520585"/>
                  </a:lnTo>
                  <a:lnTo>
                    <a:pt x="78613" y="507212"/>
                  </a:lnTo>
                  <a:close/>
                </a:path>
                <a:path w="105410" h="527050">
                  <a:moveTo>
                    <a:pt x="104825" y="5219"/>
                  </a:moveTo>
                  <a:lnTo>
                    <a:pt x="99098" y="0"/>
                  </a:lnTo>
                  <a:lnTo>
                    <a:pt x="6197" y="0"/>
                  </a:lnTo>
                  <a:lnTo>
                    <a:pt x="469" y="5219"/>
                  </a:lnTo>
                  <a:lnTo>
                    <a:pt x="0" y="12420"/>
                  </a:lnTo>
                  <a:lnTo>
                    <a:pt x="0" y="20497"/>
                  </a:lnTo>
                  <a:lnTo>
                    <a:pt x="6197" y="25781"/>
                  </a:lnTo>
                  <a:lnTo>
                    <a:pt x="52412" y="25781"/>
                  </a:lnTo>
                  <a:lnTo>
                    <a:pt x="98628" y="25781"/>
                  </a:lnTo>
                  <a:lnTo>
                    <a:pt x="104825" y="20497"/>
                  </a:lnTo>
                  <a:lnTo>
                    <a:pt x="104825" y="5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1995" name="object 14">
            <a:extLst>
              <a:ext uri="{FF2B5EF4-FFF2-40B4-BE49-F238E27FC236}">
                <a16:creationId xmlns:a16="http://schemas.microsoft.com/office/drawing/2014/main" id="{22D91EC8-6E82-45D2-B3DC-CB7237F120D8}"/>
              </a:ext>
            </a:extLst>
          </p:cNvPr>
          <p:cNvSpPr>
            <a:spLocks/>
          </p:cNvSpPr>
          <p:nvPr/>
        </p:nvSpPr>
        <p:spPr bwMode="auto">
          <a:xfrm>
            <a:off x="3873500" y="4819650"/>
            <a:ext cx="762000" cy="660400"/>
          </a:xfrm>
          <a:custGeom>
            <a:avLst/>
            <a:gdLst>
              <a:gd name="T0" fmla="*/ 88569 w 762000"/>
              <a:gd name="T1" fmla="*/ 534047 h 661670"/>
              <a:gd name="T2" fmla="*/ 50825 w 762000"/>
              <a:gd name="T3" fmla="*/ 553986 h 661670"/>
              <a:gd name="T4" fmla="*/ 126441 w 762000"/>
              <a:gd name="T5" fmla="*/ 463245 h 661670"/>
              <a:gd name="T6" fmla="*/ 64617 w 762000"/>
              <a:gd name="T7" fmla="*/ 458000 h 661670"/>
              <a:gd name="T8" fmla="*/ 88392 w 762000"/>
              <a:gd name="T9" fmla="*/ 482828 h 661670"/>
              <a:gd name="T10" fmla="*/ 121208 w 762000"/>
              <a:gd name="T11" fmla="*/ 381584 h 661670"/>
              <a:gd name="T12" fmla="*/ 63665 w 762000"/>
              <a:gd name="T13" fmla="*/ 381584 h 661670"/>
              <a:gd name="T14" fmla="*/ 120726 w 762000"/>
              <a:gd name="T15" fmla="*/ 406412 h 661670"/>
              <a:gd name="T16" fmla="*/ 113118 w 762000"/>
              <a:gd name="T17" fmla="*/ 305168 h 661670"/>
              <a:gd name="T18" fmla="*/ 56045 w 762000"/>
              <a:gd name="T19" fmla="*/ 305168 h 661670"/>
              <a:gd name="T20" fmla="*/ 125958 w 762000"/>
              <a:gd name="T21" fmla="*/ 324751 h 661670"/>
              <a:gd name="T22" fmla="*/ 100711 w 762000"/>
              <a:gd name="T23" fmla="*/ 228485 h 661670"/>
              <a:gd name="T24" fmla="*/ 50825 w 762000"/>
              <a:gd name="T25" fmla="*/ 240690 h 661670"/>
              <a:gd name="T26" fmla="*/ 120726 w 762000"/>
              <a:gd name="T27" fmla="*/ 253111 h 661670"/>
              <a:gd name="T28" fmla="*/ 112649 w 762000"/>
              <a:gd name="T29" fmla="*/ 152336 h 661670"/>
              <a:gd name="T30" fmla="*/ 64135 w 762000"/>
              <a:gd name="T31" fmla="*/ 152336 h 661670"/>
              <a:gd name="T32" fmla="*/ 120726 w 762000"/>
              <a:gd name="T33" fmla="*/ 177165 h 661670"/>
              <a:gd name="T34" fmla="*/ 112649 w 762000"/>
              <a:gd name="T35" fmla="*/ 75920 h 661670"/>
              <a:gd name="T36" fmla="*/ 50342 w 762000"/>
              <a:gd name="T37" fmla="*/ 81178 h 661670"/>
              <a:gd name="T38" fmla="*/ 126441 w 762000"/>
              <a:gd name="T39" fmla="*/ 95504 h 661670"/>
              <a:gd name="T40" fmla="*/ 581621 w 762000"/>
              <a:gd name="T41" fmla="*/ 374370 h 661670"/>
              <a:gd name="T42" fmla="*/ 542709 w 762000"/>
              <a:gd name="T43" fmla="*/ 413702 h 661670"/>
              <a:gd name="T44" fmla="*/ 500735 w 762000"/>
              <a:gd name="T45" fmla="*/ 383971 h 661670"/>
              <a:gd name="T46" fmla="*/ 451256 w 762000"/>
              <a:gd name="T47" fmla="*/ 507479 h 661670"/>
              <a:gd name="T48" fmla="*/ 321475 w 762000"/>
              <a:gd name="T49" fmla="*/ 389242 h 661670"/>
              <a:gd name="T50" fmla="*/ 263550 w 762000"/>
              <a:gd name="T51" fmla="*/ 327380 h 661670"/>
              <a:gd name="T52" fmla="*/ 345998 w 762000"/>
              <a:gd name="T53" fmla="*/ 194856 h 661670"/>
              <a:gd name="T54" fmla="*/ 396113 w 762000"/>
              <a:gd name="T55" fmla="*/ 272694 h 661670"/>
              <a:gd name="T56" fmla="*/ 420839 w 762000"/>
              <a:gd name="T57" fmla="*/ 303733 h 661670"/>
              <a:gd name="T58" fmla="*/ 392772 w 762000"/>
              <a:gd name="T59" fmla="*/ 339077 h 661670"/>
              <a:gd name="T60" fmla="*/ 442328 w 762000"/>
              <a:gd name="T61" fmla="*/ 324154 h 661670"/>
              <a:gd name="T62" fmla="*/ 449846 w 762000"/>
              <a:gd name="T63" fmla="*/ 294665 h 661670"/>
              <a:gd name="T64" fmla="*/ 433108 w 762000"/>
              <a:gd name="T65" fmla="*/ 362712 h 661670"/>
              <a:gd name="T66" fmla="*/ 404075 w 762000"/>
              <a:gd name="T67" fmla="*/ 398767 h 661670"/>
              <a:gd name="T68" fmla="*/ 439864 w 762000"/>
              <a:gd name="T69" fmla="*/ 395909 h 661670"/>
              <a:gd name="T70" fmla="*/ 461264 w 762000"/>
              <a:gd name="T71" fmla="*/ 420268 h 661670"/>
              <a:gd name="T72" fmla="*/ 466610 w 762000"/>
              <a:gd name="T73" fmla="*/ 378777 h 661670"/>
              <a:gd name="T74" fmla="*/ 517296 w 762000"/>
              <a:gd name="T75" fmla="*/ 340423 h 661670"/>
              <a:gd name="T76" fmla="*/ 542112 w 762000"/>
              <a:gd name="T77" fmla="*/ 378231 h 661670"/>
              <a:gd name="T78" fmla="*/ 554951 w 762000"/>
              <a:gd name="T79" fmla="*/ 393522 h 661670"/>
              <a:gd name="T80" fmla="*/ 572554 w 762000"/>
              <a:gd name="T81" fmla="*/ 370598 h 661670"/>
              <a:gd name="T82" fmla="*/ 544195 w 762000"/>
              <a:gd name="T83" fmla="*/ 328510 h 661670"/>
              <a:gd name="T84" fmla="*/ 490270 w 762000"/>
              <a:gd name="T85" fmla="*/ 313283 h 661670"/>
              <a:gd name="T86" fmla="*/ 437489 w 762000"/>
              <a:gd name="T87" fmla="*/ 274129 h 661670"/>
              <a:gd name="T88" fmla="*/ 419887 w 762000"/>
              <a:gd name="T89" fmla="*/ 252158 h 661670"/>
              <a:gd name="T90" fmla="*/ 265798 w 762000"/>
              <a:gd name="T91" fmla="*/ 182321 h 661670"/>
              <a:gd name="T92" fmla="*/ 290029 w 762000"/>
              <a:gd name="T93" fmla="*/ 386422 h 661670"/>
              <a:gd name="T94" fmla="*/ 354571 w 762000"/>
              <a:gd name="T95" fmla="*/ 505231 h 661670"/>
              <a:gd name="T96" fmla="*/ 543331 w 762000"/>
              <a:gd name="T97" fmla="*/ 439381 h 661670"/>
              <a:gd name="T98" fmla="*/ 594309 w 762000"/>
              <a:gd name="T99" fmla="*/ 417220 h 661670"/>
              <a:gd name="T100" fmla="*/ 705269 w 762000"/>
              <a:gd name="T101" fmla="*/ 127025 h 661670"/>
              <a:gd name="T102" fmla="*/ 635342 w 762000"/>
              <a:gd name="T103" fmla="*/ 146608 h 661670"/>
              <a:gd name="T104" fmla="*/ 710971 w 762000"/>
              <a:gd name="T105" fmla="*/ 146126 h 661670"/>
              <a:gd name="T106" fmla="*/ 660514 w 762000"/>
              <a:gd name="T107" fmla="*/ 75920 h 661670"/>
              <a:gd name="T108" fmla="*/ 615365 w 762000"/>
              <a:gd name="T109" fmla="*/ 100761 h 661670"/>
              <a:gd name="T110" fmla="*/ 736650 w 762000"/>
              <a:gd name="T111" fmla="*/ 2654 h 661670"/>
              <a:gd name="T112" fmla="*/ 717626 w 762000"/>
              <a:gd name="T113" fmla="*/ 636143 h 661670"/>
              <a:gd name="T114" fmla="*/ 736650 w 762000"/>
              <a:gd name="T115" fmla="*/ 2654 h 661670"/>
              <a:gd name="T116" fmla="*/ 0 w 762000"/>
              <a:gd name="T117" fmla="*/ 41529 h 661670"/>
              <a:gd name="T118" fmla="*/ 719531 w 762000"/>
              <a:gd name="T119" fmla="*/ 660971 h 66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000" h="661670">
                <a:moveTo>
                  <a:pt x="126441" y="546354"/>
                </a:moveTo>
                <a:lnTo>
                  <a:pt x="125958" y="539191"/>
                </a:lnTo>
                <a:lnTo>
                  <a:pt x="120726" y="534403"/>
                </a:lnTo>
                <a:lnTo>
                  <a:pt x="112179" y="534403"/>
                </a:lnTo>
                <a:lnTo>
                  <a:pt x="100393" y="534136"/>
                </a:lnTo>
                <a:lnTo>
                  <a:pt x="88569" y="534047"/>
                </a:lnTo>
                <a:lnTo>
                  <a:pt x="76657" y="534136"/>
                </a:lnTo>
                <a:lnTo>
                  <a:pt x="64617" y="534403"/>
                </a:lnTo>
                <a:lnTo>
                  <a:pt x="56045" y="534403"/>
                </a:lnTo>
                <a:lnTo>
                  <a:pt x="50342" y="539661"/>
                </a:lnTo>
                <a:lnTo>
                  <a:pt x="50825" y="547306"/>
                </a:lnTo>
                <a:lnTo>
                  <a:pt x="50825" y="553986"/>
                </a:lnTo>
                <a:lnTo>
                  <a:pt x="56045" y="559244"/>
                </a:lnTo>
                <a:lnTo>
                  <a:pt x="88392" y="559244"/>
                </a:lnTo>
                <a:lnTo>
                  <a:pt x="120726" y="559244"/>
                </a:lnTo>
                <a:lnTo>
                  <a:pt x="126441" y="553986"/>
                </a:lnTo>
                <a:lnTo>
                  <a:pt x="126441" y="546354"/>
                </a:lnTo>
                <a:close/>
              </a:path>
              <a:path w="762000" h="661670">
                <a:moveTo>
                  <a:pt x="126441" y="463245"/>
                </a:moveTo>
                <a:lnTo>
                  <a:pt x="120726" y="458000"/>
                </a:lnTo>
                <a:lnTo>
                  <a:pt x="112179" y="458000"/>
                </a:lnTo>
                <a:lnTo>
                  <a:pt x="100330" y="457720"/>
                </a:lnTo>
                <a:lnTo>
                  <a:pt x="88392" y="457631"/>
                </a:lnTo>
                <a:lnTo>
                  <a:pt x="76454" y="457720"/>
                </a:lnTo>
                <a:lnTo>
                  <a:pt x="64617" y="458000"/>
                </a:lnTo>
                <a:lnTo>
                  <a:pt x="56045" y="458000"/>
                </a:lnTo>
                <a:lnTo>
                  <a:pt x="50342" y="463245"/>
                </a:lnTo>
                <a:lnTo>
                  <a:pt x="50825" y="470890"/>
                </a:lnTo>
                <a:lnTo>
                  <a:pt x="50825" y="478053"/>
                </a:lnTo>
                <a:lnTo>
                  <a:pt x="56045" y="482828"/>
                </a:lnTo>
                <a:lnTo>
                  <a:pt x="88392" y="482828"/>
                </a:lnTo>
                <a:lnTo>
                  <a:pt x="120726" y="482828"/>
                </a:lnTo>
                <a:lnTo>
                  <a:pt x="125958" y="478053"/>
                </a:lnTo>
                <a:lnTo>
                  <a:pt x="126441" y="470890"/>
                </a:lnTo>
                <a:lnTo>
                  <a:pt x="126441" y="463245"/>
                </a:lnTo>
                <a:close/>
              </a:path>
              <a:path w="762000" h="661670">
                <a:moveTo>
                  <a:pt x="126441" y="387311"/>
                </a:moveTo>
                <a:lnTo>
                  <a:pt x="121208" y="381584"/>
                </a:lnTo>
                <a:lnTo>
                  <a:pt x="113118" y="381584"/>
                </a:lnTo>
                <a:lnTo>
                  <a:pt x="105041" y="381101"/>
                </a:lnTo>
                <a:lnTo>
                  <a:pt x="96951" y="381584"/>
                </a:lnTo>
                <a:lnTo>
                  <a:pt x="89344" y="381584"/>
                </a:lnTo>
                <a:lnTo>
                  <a:pt x="70078" y="381381"/>
                </a:lnTo>
                <a:lnTo>
                  <a:pt x="63665" y="381584"/>
                </a:lnTo>
                <a:lnTo>
                  <a:pt x="56045" y="381584"/>
                </a:lnTo>
                <a:lnTo>
                  <a:pt x="50825" y="386829"/>
                </a:lnTo>
                <a:lnTo>
                  <a:pt x="50825" y="393522"/>
                </a:lnTo>
                <a:lnTo>
                  <a:pt x="50342" y="400685"/>
                </a:lnTo>
                <a:lnTo>
                  <a:pt x="56045" y="406412"/>
                </a:lnTo>
                <a:lnTo>
                  <a:pt x="120726" y="406412"/>
                </a:lnTo>
                <a:lnTo>
                  <a:pt x="125958" y="401154"/>
                </a:lnTo>
                <a:lnTo>
                  <a:pt x="126441" y="394474"/>
                </a:lnTo>
                <a:lnTo>
                  <a:pt x="126441" y="387311"/>
                </a:lnTo>
                <a:close/>
              </a:path>
              <a:path w="762000" h="661670">
                <a:moveTo>
                  <a:pt x="126441" y="310896"/>
                </a:moveTo>
                <a:lnTo>
                  <a:pt x="121208" y="305168"/>
                </a:lnTo>
                <a:lnTo>
                  <a:pt x="113118" y="305168"/>
                </a:lnTo>
                <a:lnTo>
                  <a:pt x="105041" y="304685"/>
                </a:lnTo>
                <a:lnTo>
                  <a:pt x="96951" y="305168"/>
                </a:lnTo>
                <a:lnTo>
                  <a:pt x="89344" y="305168"/>
                </a:lnTo>
                <a:lnTo>
                  <a:pt x="70078" y="304965"/>
                </a:lnTo>
                <a:lnTo>
                  <a:pt x="63665" y="305168"/>
                </a:lnTo>
                <a:lnTo>
                  <a:pt x="56045" y="305168"/>
                </a:lnTo>
                <a:lnTo>
                  <a:pt x="50825" y="310413"/>
                </a:lnTo>
                <a:lnTo>
                  <a:pt x="50825" y="317106"/>
                </a:lnTo>
                <a:lnTo>
                  <a:pt x="50342" y="324269"/>
                </a:lnTo>
                <a:lnTo>
                  <a:pt x="56045" y="329996"/>
                </a:lnTo>
                <a:lnTo>
                  <a:pt x="120726" y="329996"/>
                </a:lnTo>
                <a:lnTo>
                  <a:pt x="125958" y="324751"/>
                </a:lnTo>
                <a:lnTo>
                  <a:pt x="126441" y="318058"/>
                </a:lnTo>
                <a:lnTo>
                  <a:pt x="126441" y="310896"/>
                </a:lnTo>
                <a:close/>
              </a:path>
              <a:path w="762000" h="661670">
                <a:moveTo>
                  <a:pt x="126441" y="234480"/>
                </a:moveTo>
                <a:lnTo>
                  <a:pt x="121208" y="228752"/>
                </a:lnTo>
                <a:lnTo>
                  <a:pt x="113118" y="228752"/>
                </a:lnTo>
                <a:lnTo>
                  <a:pt x="100711" y="228485"/>
                </a:lnTo>
                <a:lnTo>
                  <a:pt x="88392" y="228396"/>
                </a:lnTo>
                <a:lnTo>
                  <a:pt x="76073" y="228485"/>
                </a:lnTo>
                <a:lnTo>
                  <a:pt x="63665" y="228752"/>
                </a:lnTo>
                <a:lnTo>
                  <a:pt x="56045" y="228752"/>
                </a:lnTo>
                <a:lnTo>
                  <a:pt x="50825" y="234010"/>
                </a:lnTo>
                <a:lnTo>
                  <a:pt x="50825" y="240690"/>
                </a:lnTo>
                <a:lnTo>
                  <a:pt x="50342" y="247853"/>
                </a:lnTo>
                <a:lnTo>
                  <a:pt x="56045" y="253111"/>
                </a:lnTo>
                <a:lnTo>
                  <a:pt x="64135" y="253580"/>
                </a:lnTo>
                <a:lnTo>
                  <a:pt x="88392" y="253580"/>
                </a:lnTo>
                <a:lnTo>
                  <a:pt x="113118" y="253580"/>
                </a:lnTo>
                <a:lnTo>
                  <a:pt x="120726" y="253111"/>
                </a:lnTo>
                <a:lnTo>
                  <a:pt x="125958" y="248335"/>
                </a:lnTo>
                <a:lnTo>
                  <a:pt x="126441" y="241173"/>
                </a:lnTo>
                <a:lnTo>
                  <a:pt x="126441" y="234480"/>
                </a:lnTo>
                <a:close/>
              </a:path>
              <a:path w="762000" h="661670">
                <a:moveTo>
                  <a:pt x="126441" y="157581"/>
                </a:moveTo>
                <a:lnTo>
                  <a:pt x="120726" y="152336"/>
                </a:lnTo>
                <a:lnTo>
                  <a:pt x="112649" y="152336"/>
                </a:lnTo>
                <a:lnTo>
                  <a:pt x="104559" y="151853"/>
                </a:lnTo>
                <a:lnTo>
                  <a:pt x="95999" y="152336"/>
                </a:lnTo>
                <a:lnTo>
                  <a:pt x="87909" y="152336"/>
                </a:lnTo>
                <a:lnTo>
                  <a:pt x="79832" y="152336"/>
                </a:lnTo>
                <a:lnTo>
                  <a:pt x="72224" y="151853"/>
                </a:lnTo>
                <a:lnTo>
                  <a:pt x="64135" y="152336"/>
                </a:lnTo>
                <a:lnTo>
                  <a:pt x="56045" y="152336"/>
                </a:lnTo>
                <a:lnTo>
                  <a:pt x="50342" y="157581"/>
                </a:lnTo>
                <a:lnTo>
                  <a:pt x="50342" y="164757"/>
                </a:lnTo>
                <a:lnTo>
                  <a:pt x="50825" y="171919"/>
                </a:lnTo>
                <a:lnTo>
                  <a:pt x="56045" y="177165"/>
                </a:lnTo>
                <a:lnTo>
                  <a:pt x="120726" y="177165"/>
                </a:lnTo>
                <a:lnTo>
                  <a:pt x="126441" y="171437"/>
                </a:lnTo>
                <a:lnTo>
                  <a:pt x="126441" y="157581"/>
                </a:lnTo>
                <a:close/>
              </a:path>
              <a:path w="762000" h="661670">
                <a:moveTo>
                  <a:pt x="126441" y="87858"/>
                </a:moveTo>
                <a:lnTo>
                  <a:pt x="125958" y="81178"/>
                </a:lnTo>
                <a:lnTo>
                  <a:pt x="120726" y="75920"/>
                </a:lnTo>
                <a:lnTo>
                  <a:pt x="112649" y="75920"/>
                </a:lnTo>
                <a:lnTo>
                  <a:pt x="100596" y="75653"/>
                </a:lnTo>
                <a:lnTo>
                  <a:pt x="88633" y="75565"/>
                </a:lnTo>
                <a:lnTo>
                  <a:pt x="76669" y="75653"/>
                </a:lnTo>
                <a:lnTo>
                  <a:pt x="64617" y="75920"/>
                </a:lnTo>
                <a:lnTo>
                  <a:pt x="56045" y="75920"/>
                </a:lnTo>
                <a:lnTo>
                  <a:pt x="50342" y="81178"/>
                </a:lnTo>
                <a:lnTo>
                  <a:pt x="50825" y="88341"/>
                </a:lnTo>
                <a:lnTo>
                  <a:pt x="50825" y="95504"/>
                </a:lnTo>
                <a:lnTo>
                  <a:pt x="56045" y="100761"/>
                </a:lnTo>
                <a:lnTo>
                  <a:pt x="88392" y="100761"/>
                </a:lnTo>
                <a:lnTo>
                  <a:pt x="120726" y="100761"/>
                </a:lnTo>
                <a:lnTo>
                  <a:pt x="126441" y="95504"/>
                </a:lnTo>
                <a:lnTo>
                  <a:pt x="126441" y="87858"/>
                </a:lnTo>
                <a:close/>
              </a:path>
              <a:path w="762000" h="661670">
                <a:moveTo>
                  <a:pt x="596811" y="397344"/>
                </a:moveTo>
                <a:lnTo>
                  <a:pt x="595363" y="392569"/>
                </a:lnTo>
                <a:lnTo>
                  <a:pt x="593890" y="387654"/>
                </a:lnTo>
                <a:lnTo>
                  <a:pt x="588784" y="380022"/>
                </a:lnTo>
                <a:lnTo>
                  <a:pt x="581621" y="374370"/>
                </a:lnTo>
                <a:lnTo>
                  <a:pt x="572554" y="370598"/>
                </a:lnTo>
                <a:lnTo>
                  <a:pt x="572554" y="409765"/>
                </a:lnTo>
                <a:lnTo>
                  <a:pt x="566851" y="412140"/>
                </a:lnTo>
                <a:lnTo>
                  <a:pt x="561136" y="414058"/>
                </a:lnTo>
                <a:lnTo>
                  <a:pt x="551167" y="415582"/>
                </a:lnTo>
                <a:lnTo>
                  <a:pt x="542709" y="413702"/>
                </a:lnTo>
                <a:lnTo>
                  <a:pt x="523087" y="369646"/>
                </a:lnTo>
                <a:lnTo>
                  <a:pt x="517385" y="364388"/>
                </a:lnTo>
                <a:lnTo>
                  <a:pt x="509778" y="365823"/>
                </a:lnTo>
                <a:lnTo>
                  <a:pt x="502170" y="367728"/>
                </a:lnTo>
                <a:lnTo>
                  <a:pt x="498843" y="374421"/>
                </a:lnTo>
                <a:lnTo>
                  <a:pt x="500735" y="383971"/>
                </a:lnTo>
                <a:lnTo>
                  <a:pt x="503428" y="401154"/>
                </a:lnTo>
                <a:lnTo>
                  <a:pt x="504672" y="416915"/>
                </a:lnTo>
                <a:lnTo>
                  <a:pt x="504736" y="420268"/>
                </a:lnTo>
                <a:lnTo>
                  <a:pt x="504355" y="435546"/>
                </a:lnTo>
                <a:lnTo>
                  <a:pt x="491363" y="479463"/>
                </a:lnTo>
                <a:lnTo>
                  <a:pt x="451256" y="507479"/>
                </a:lnTo>
                <a:lnTo>
                  <a:pt x="422744" y="508139"/>
                </a:lnTo>
                <a:lnTo>
                  <a:pt x="398691" y="502564"/>
                </a:lnTo>
                <a:lnTo>
                  <a:pt x="360946" y="476910"/>
                </a:lnTo>
                <a:lnTo>
                  <a:pt x="341172" y="443141"/>
                </a:lnTo>
                <a:lnTo>
                  <a:pt x="325716" y="401154"/>
                </a:lnTo>
                <a:lnTo>
                  <a:pt x="321475" y="389242"/>
                </a:lnTo>
                <a:lnTo>
                  <a:pt x="315671" y="378536"/>
                </a:lnTo>
                <a:lnTo>
                  <a:pt x="308000" y="368998"/>
                </a:lnTo>
                <a:lnTo>
                  <a:pt x="298132" y="360565"/>
                </a:lnTo>
                <a:lnTo>
                  <a:pt x="285483" y="350697"/>
                </a:lnTo>
                <a:lnTo>
                  <a:pt x="273939" y="339674"/>
                </a:lnTo>
                <a:lnTo>
                  <a:pt x="263550" y="327380"/>
                </a:lnTo>
                <a:lnTo>
                  <a:pt x="254381" y="313753"/>
                </a:lnTo>
                <a:lnTo>
                  <a:pt x="242011" y="272288"/>
                </a:lnTo>
                <a:lnTo>
                  <a:pt x="251040" y="233400"/>
                </a:lnTo>
                <a:lnTo>
                  <a:pt x="277914" y="204025"/>
                </a:lnTo>
                <a:lnTo>
                  <a:pt x="319062" y="191020"/>
                </a:lnTo>
                <a:lnTo>
                  <a:pt x="345998" y="194856"/>
                </a:lnTo>
                <a:lnTo>
                  <a:pt x="369417" y="208394"/>
                </a:lnTo>
                <a:lnTo>
                  <a:pt x="386676" y="229374"/>
                </a:lnTo>
                <a:lnTo>
                  <a:pt x="395147" y="255498"/>
                </a:lnTo>
                <a:lnTo>
                  <a:pt x="395630" y="259321"/>
                </a:lnTo>
                <a:lnTo>
                  <a:pt x="396113" y="262661"/>
                </a:lnTo>
                <a:lnTo>
                  <a:pt x="396113" y="272694"/>
                </a:lnTo>
                <a:lnTo>
                  <a:pt x="398957" y="276517"/>
                </a:lnTo>
                <a:lnTo>
                  <a:pt x="404190" y="278904"/>
                </a:lnTo>
                <a:lnTo>
                  <a:pt x="411276" y="283311"/>
                </a:lnTo>
                <a:lnTo>
                  <a:pt x="416623" y="288810"/>
                </a:lnTo>
                <a:lnTo>
                  <a:pt x="419912" y="295554"/>
                </a:lnTo>
                <a:lnTo>
                  <a:pt x="420839" y="303733"/>
                </a:lnTo>
                <a:lnTo>
                  <a:pt x="419506" y="312191"/>
                </a:lnTo>
                <a:lnTo>
                  <a:pt x="416204" y="319074"/>
                </a:lnTo>
                <a:lnTo>
                  <a:pt x="410933" y="324624"/>
                </a:lnTo>
                <a:lnTo>
                  <a:pt x="403720" y="329044"/>
                </a:lnTo>
                <a:lnTo>
                  <a:pt x="395630" y="332384"/>
                </a:lnTo>
                <a:lnTo>
                  <a:pt x="392772" y="339077"/>
                </a:lnTo>
                <a:lnTo>
                  <a:pt x="398487" y="352450"/>
                </a:lnTo>
                <a:lnTo>
                  <a:pt x="405612" y="354838"/>
                </a:lnTo>
                <a:lnTo>
                  <a:pt x="413702" y="351485"/>
                </a:lnTo>
                <a:lnTo>
                  <a:pt x="425983" y="344474"/>
                </a:lnTo>
                <a:lnTo>
                  <a:pt x="435584" y="335432"/>
                </a:lnTo>
                <a:lnTo>
                  <a:pt x="442328" y="324154"/>
                </a:lnTo>
                <a:lnTo>
                  <a:pt x="446036" y="310413"/>
                </a:lnTo>
                <a:lnTo>
                  <a:pt x="446036" y="308508"/>
                </a:lnTo>
                <a:lnTo>
                  <a:pt x="446519" y="306120"/>
                </a:lnTo>
                <a:lnTo>
                  <a:pt x="446557" y="303733"/>
                </a:lnTo>
                <a:lnTo>
                  <a:pt x="447001" y="298005"/>
                </a:lnTo>
                <a:lnTo>
                  <a:pt x="449846" y="294665"/>
                </a:lnTo>
                <a:lnTo>
                  <a:pt x="456031" y="295135"/>
                </a:lnTo>
                <a:lnTo>
                  <a:pt x="462216" y="295135"/>
                </a:lnTo>
                <a:lnTo>
                  <a:pt x="465074" y="299440"/>
                </a:lnTo>
                <a:lnTo>
                  <a:pt x="464947" y="306120"/>
                </a:lnTo>
                <a:lnTo>
                  <a:pt x="463524" y="317690"/>
                </a:lnTo>
                <a:lnTo>
                  <a:pt x="433108" y="362712"/>
                </a:lnTo>
                <a:lnTo>
                  <a:pt x="399580" y="374040"/>
                </a:lnTo>
                <a:lnTo>
                  <a:pt x="380415" y="372986"/>
                </a:lnTo>
                <a:lnTo>
                  <a:pt x="370903" y="371551"/>
                </a:lnTo>
                <a:lnTo>
                  <a:pt x="364248" y="376796"/>
                </a:lnTo>
                <a:lnTo>
                  <a:pt x="389712" y="399135"/>
                </a:lnTo>
                <a:lnTo>
                  <a:pt x="404075" y="398767"/>
                </a:lnTo>
                <a:lnTo>
                  <a:pt x="418249" y="396265"/>
                </a:lnTo>
                <a:lnTo>
                  <a:pt x="432257" y="391604"/>
                </a:lnTo>
                <a:lnTo>
                  <a:pt x="434149" y="390652"/>
                </a:lnTo>
                <a:lnTo>
                  <a:pt x="436537" y="389699"/>
                </a:lnTo>
                <a:lnTo>
                  <a:pt x="439381" y="388264"/>
                </a:lnTo>
                <a:lnTo>
                  <a:pt x="439864" y="395909"/>
                </a:lnTo>
                <a:lnTo>
                  <a:pt x="439940" y="402602"/>
                </a:lnTo>
                <a:lnTo>
                  <a:pt x="440817" y="408330"/>
                </a:lnTo>
                <a:lnTo>
                  <a:pt x="441286" y="416915"/>
                </a:lnTo>
                <a:lnTo>
                  <a:pt x="447001" y="421690"/>
                </a:lnTo>
                <a:lnTo>
                  <a:pt x="454126" y="420738"/>
                </a:lnTo>
                <a:lnTo>
                  <a:pt x="461264" y="420268"/>
                </a:lnTo>
                <a:lnTo>
                  <a:pt x="465543" y="415010"/>
                </a:lnTo>
                <a:lnTo>
                  <a:pt x="465124" y="407885"/>
                </a:lnTo>
                <a:lnTo>
                  <a:pt x="465010" y="394957"/>
                </a:lnTo>
                <a:lnTo>
                  <a:pt x="465124" y="391604"/>
                </a:lnTo>
                <a:lnTo>
                  <a:pt x="465505" y="388264"/>
                </a:lnTo>
                <a:lnTo>
                  <a:pt x="466610" y="378777"/>
                </a:lnTo>
                <a:lnTo>
                  <a:pt x="468007" y="374040"/>
                </a:lnTo>
                <a:lnTo>
                  <a:pt x="470547" y="365315"/>
                </a:lnTo>
                <a:lnTo>
                  <a:pt x="477431" y="352450"/>
                </a:lnTo>
                <a:lnTo>
                  <a:pt x="488873" y="341934"/>
                </a:lnTo>
                <a:lnTo>
                  <a:pt x="502996" y="337820"/>
                </a:lnTo>
                <a:lnTo>
                  <a:pt x="517296" y="340423"/>
                </a:lnTo>
                <a:lnTo>
                  <a:pt x="529272" y="350062"/>
                </a:lnTo>
                <a:lnTo>
                  <a:pt x="533006" y="355828"/>
                </a:lnTo>
                <a:lnTo>
                  <a:pt x="535927" y="362242"/>
                </a:lnTo>
                <a:lnTo>
                  <a:pt x="539153" y="370649"/>
                </a:lnTo>
                <a:lnTo>
                  <a:pt x="541159" y="375843"/>
                </a:lnTo>
                <a:lnTo>
                  <a:pt x="542112" y="378231"/>
                </a:lnTo>
                <a:lnTo>
                  <a:pt x="541642" y="381584"/>
                </a:lnTo>
                <a:lnTo>
                  <a:pt x="543064" y="383489"/>
                </a:lnTo>
                <a:lnTo>
                  <a:pt x="545922" y="386829"/>
                </a:lnTo>
                <a:lnTo>
                  <a:pt x="549732" y="389699"/>
                </a:lnTo>
                <a:lnTo>
                  <a:pt x="553529" y="392087"/>
                </a:lnTo>
                <a:lnTo>
                  <a:pt x="554951" y="393522"/>
                </a:lnTo>
                <a:lnTo>
                  <a:pt x="557809" y="392569"/>
                </a:lnTo>
                <a:lnTo>
                  <a:pt x="559714" y="393039"/>
                </a:lnTo>
                <a:lnTo>
                  <a:pt x="572084" y="394957"/>
                </a:lnTo>
                <a:lnTo>
                  <a:pt x="572465" y="401154"/>
                </a:lnTo>
                <a:lnTo>
                  <a:pt x="572554" y="409765"/>
                </a:lnTo>
                <a:lnTo>
                  <a:pt x="572554" y="370598"/>
                </a:lnTo>
                <a:lnTo>
                  <a:pt x="566851" y="368681"/>
                </a:lnTo>
                <a:lnTo>
                  <a:pt x="564476" y="365823"/>
                </a:lnTo>
                <a:lnTo>
                  <a:pt x="563041" y="360095"/>
                </a:lnTo>
                <a:lnTo>
                  <a:pt x="555205" y="342442"/>
                </a:lnTo>
                <a:lnTo>
                  <a:pt x="551548" y="337820"/>
                </a:lnTo>
                <a:lnTo>
                  <a:pt x="544195" y="328510"/>
                </a:lnTo>
                <a:lnTo>
                  <a:pt x="529539" y="318782"/>
                </a:lnTo>
                <a:lnTo>
                  <a:pt x="510717" y="313753"/>
                </a:lnTo>
                <a:lnTo>
                  <a:pt x="507390" y="313283"/>
                </a:lnTo>
                <a:lnTo>
                  <a:pt x="504063" y="312801"/>
                </a:lnTo>
                <a:lnTo>
                  <a:pt x="496938" y="313283"/>
                </a:lnTo>
                <a:lnTo>
                  <a:pt x="490270" y="313283"/>
                </a:lnTo>
                <a:lnTo>
                  <a:pt x="486067" y="294665"/>
                </a:lnTo>
                <a:lnTo>
                  <a:pt x="484835" y="289229"/>
                </a:lnTo>
                <a:lnTo>
                  <a:pt x="474586" y="274904"/>
                </a:lnTo>
                <a:lnTo>
                  <a:pt x="472135" y="274129"/>
                </a:lnTo>
                <a:lnTo>
                  <a:pt x="458978" y="269963"/>
                </a:lnTo>
                <a:lnTo>
                  <a:pt x="437489" y="274129"/>
                </a:lnTo>
                <a:lnTo>
                  <a:pt x="433679" y="270776"/>
                </a:lnTo>
                <a:lnTo>
                  <a:pt x="430822" y="266484"/>
                </a:lnTo>
                <a:lnTo>
                  <a:pt x="426542" y="263613"/>
                </a:lnTo>
                <a:lnTo>
                  <a:pt x="422744" y="260743"/>
                </a:lnTo>
                <a:lnTo>
                  <a:pt x="420357" y="257403"/>
                </a:lnTo>
                <a:lnTo>
                  <a:pt x="419887" y="252158"/>
                </a:lnTo>
                <a:lnTo>
                  <a:pt x="406742" y="214426"/>
                </a:lnTo>
                <a:lnTo>
                  <a:pt x="385622" y="191020"/>
                </a:lnTo>
                <a:lnTo>
                  <a:pt x="380771" y="185648"/>
                </a:lnTo>
                <a:lnTo>
                  <a:pt x="346049" y="168871"/>
                </a:lnTo>
                <a:lnTo>
                  <a:pt x="306692" y="167144"/>
                </a:lnTo>
                <a:lnTo>
                  <a:pt x="265798" y="182321"/>
                </a:lnTo>
                <a:lnTo>
                  <a:pt x="236220" y="210172"/>
                </a:lnTo>
                <a:lnTo>
                  <a:pt x="219811" y="246545"/>
                </a:lnTo>
                <a:lnTo>
                  <a:pt x="218440" y="287235"/>
                </a:lnTo>
                <a:lnTo>
                  <a:pt x="233921" y="328091"/>
                </a:lnTo>
                <a:lnTo>
                  <a:pt x="269240" y="369531"/>
                </a:lnTo>
                <a:lnTo>
                  <a:pt x="290029" y="386422"/>
                </a:lnTo>
                <a:lnTo>
                  <a:pt x="295097" y="392442"/>
                </a:lnTo>
                <a:lnTo>
                  <a:pt x="298843" y="399376"/>
                </a:lnTo>
                <a:lnTo>
                  <a:pt x="301459" y="407377"/>
                </a:lnTo>
                <a:lnTo>
                  <a:pt x="306552" y="425208"/>
                </a:lnTo>
                <a:lnTo>
                  <a:pt x="312585" y="442353"/>
                </a:lnTo>
                <a:lnTo>
                  <a:pt x="354571" y="505231"/>
                </a:lnTo>
                <a:lnTo>
                  <a:pt x="419874" y="532879"/>
                </a:lnTo>
                <a:lnTo>
                  <a:pt x="455561" y="532015"/>
                </a:lnTo>
                <a:lnTo>
                  <a:pt x="500291" y="508139"/>
                </a:lnTo>
                <a:lnTo>
                  <a:pt x="526415" y="456565"/>
                </a:lnTo>
                <a:lnTo>
                  <a:pt x="529742" y="435546"/>
                </a:lnTo>
                <a:lnTo>
                  <a:pt x="543331" y="439381"/>
                </a:lnTo>
                <a:lnTo>
                  <a:pt x="556323" y="440080"/>
                </a:lnTo>
                <a:lnTo>
                  <a:pt x="568883" y="437565"/>
                </a:lnTo>
                <a:lnTo>
                  <a:pt x="573100" y="435546"/>
                </a:lnTo>
                <a:lnTo>
                  <a:pt x="581113" y="431723"/>
                </a:lnTo>
                <a:lnTo>
                  <a:pt x="589051" y="425208"/>
                </a:lnTo>
                <a:lnTo>
                  <a:pt x="594309" y="417220"/>
                </a:lnTo>
                <a:lnTo>
                  <a:pt x="594766" y="415582"/>
                </a:lnTo>
                <a:lnTo>
                  <a:pt x="596773" y="408330"/>
                </a:lnTo>
                <a:lnTo>
                  <a:pt x="596811" y="397344"/>
                </a:lnTo>
                <a:close/>
              </a:path>
              <a:path w="762000" h="661670">
                <a:moveTo>
                  <a:pt x="710971" y="138963"/>
                </a:moveTo>
                <a:lnTo>
                  <a:pt x="710463" y="131800"/>
                </a:lnTo>
                <a:lnTo>
                  <a:pt x="705269" y="127025"/>
                </a:lnTo>
                <a:lnTo>
                  <a:pt x="696709" y="126542"/>
                </a:lnTo>
                <a:lnTo>
                  <a:pt x="649109" y="126542"/>
                </a:lnTo>
                <a:lnTo>
                  <a:pt x="640549" y="127025"/>
                </a:lnTo>
                <a:lnTo>
                  <a:pt x="634834" y="132270"/>
                </a:lnTo>
                <a:lnTo>
                  <a:pt x="634834" y="139446"/>
                </a:lnTo>
                <a:lnTo>
                  <a:pt x="635342" y="146608"/>
                </a:lnTo>
                <a:lnTo>
                  <a:pt x="640549" y="151384"/>
                </a:lnTo>
                <a:lnTo>
                  <a:pt x="649109" y="151853"/>
                </a:lnTo>
                <a:lnTo>
                  <a:pt x="672871" y="151853"/>
                </a:lnTo>
                <a:lnTo>
                  <a:pt x="696709" y="151853"/>
                </a:lnTo>
                <a:lnTo>
                  <a:pt x="705269" y="151384"/>
                </a:lnTo>
                <a:lnTo>
                  <a:pt x="710971" y="146126"/>
                </a:lnTo>
                <a:lnTo>
                  <a:pt x="710971" y="138963"/>
                </a:lnTo>
                <a:close/>
              </a:path>
              <a:path w="762000" h="661670">
                <a:moveTo>
                  <a:pt x="710971" y="80695"/>
                </a:moveTo>
                <a:lnTo>
                  <a:pt x="705269" y="75920"/>
                </a:lnTo>
                <a:lnTo>
                  <a:pt x="696201" y="75920"/>
                </a:lnTo>
                <a:lnTo>
                  <a:pt x="687298" y="75717"/>
                </a:lnTo>
                <a:lnTo>
                  <a:pt x="660514" y="75920"/>
                </a:lnTo>
                <a:lnTo>
                  <a:pt x="633196" y="75717"/>
                </a:lnTo>
                <a:lnTo>
                  <a:pt x="623912" y="75920"/>
                </a:lnTo>
                <a:lnTo>
                  <a:pt x="615365" y="75920"/>
                </a:lnTo>
                <a:lnTo>
                  <a:pt x="609650" y="80695"/>
                </a:lnTo>
                <a:lnTo>
                  <a:pt x="609650" y="95504"/>
                </a:lnTo>
                <a:lnTo>
                  <a:pt x="615365" y="100761"/>
                </a:lnTo>
                <a:lnTo>
                  <a:pt x="705269" y="100761"/>
                </a:lnTo>
                <a:lnTo>
                  <a:pt x="710971" y="95504"/>
                </a:lnTo>
                <a:lnTo>
                  <a:pt x="710971" y="80695"/>
                </a:lnTo>
                <a:close/>
              </a:path>
              <a:path w="762000" h="661670">
                <a:moveTo>
                  <a:pt x="761873" y="41529"/>
                </a:moveTo>
                <a:lnTo>
                  <a:pt x="737565" y="2794"/>
                </a:lnTo>
                <a:lnTo>
                  <a:pt x="736650" y="2654"/>
                </a:lnTo>
                <a:lnTo>
                  <a:pt x="736650" y="28168"/>
                </a:lnTo>
                <a:lnTo>
                  <a:pt x="736536" y="617994"/>
                </a:lnTo>
                <a:lnTo>
                  <a:pt x="735876" y="626465"/>
                </a:lnTo>
                <a:lnTo>
                  <a:pt x="733005" y="632434"/>
                </a:lnTo>
                <a:lnTo>
                  <a:pt x="727202" y="635355"/>
                </a:lnTo>
                <a:lnTo>
                  <a:pt x="717626" y="636143"/>
                </a:lnTo>
                <a:lnTo>
                  <a:pt x="43205" y="636143"/>
                </a:lnTo>
                <a:lnTo>
                  <a:pt x="24663" y="28168"/>
                </a:lnTo>
                <a:lnTo>
                  <a:pt x="28460" y="24320"/>
                </a:lnTo>
                <a:lnTo>
                  <a:pt x="732840" y="24320"/>
                </a:lnTo>
                <a:lnTo>
                  <a:pt x="736650" y="28168"/>
                </a:lnTo>
                <a:lnTo>
                  <a:pt x="736650" y="2654"/>
                </a:lnTo>
                <a:lnTo>
                  <a:pt x="719975" y="0"/>
                </a:lnTo>
                <a:lnTo>
                  <a:pt x="42252" y="0"/>
                </a:lnTo>
                <a:lnTo>
                  <a:pt x="24206" y="2730"/>
                </a:lnTo>
                <a:lnTo>
                  <a:pt x="10922" y="10795"/>
                </a:lnTo>
                <a:lnTo>
                  <a:pt x="2730" y="23952"/>
                </a:lnTo>
                <a:lnTo>
                  <a:pt x="0" y="41529"/>
                </a:lnTo>
                <a:lnTo>
                  <a:pt x="0" y="618947"/>
                </a:lnTo>
                <a:lnTo>
                  <a:pt x="24206" y="658164"/>
                </a:lnTo>
                <a:lnTo>
                  <a:pt x="138887" y="661187"/>
                </a:lnTo>
                <a:lnTo>
                  <a:pt x="480479" y="661060"/>
                </a:lnTo>
                <a:lnTo>
                  <a:pt x="622808" y="661187"/>
                </a:lnTo>
                <a:lnTo>
                  <a:pt x="719531" y="660971"/>
                </a:lnTo>
                <a:lnTo>
                  <a:pt x="759002" y="636790"/>
                </a:lnTo>
                <a:lnTo>
                  <a:pt x="759104" y="636143"/>
                </a:lnTo>
                <a:lnTo>
                  <a:pt x="761873" y="618947"/>
                </a:lnTo>
                <a:lnTo>
                  <a:pt x="761873" y="415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96" name="object 15">
            <a:extLst>
              <a:ext uri="{FF2B5EF4-FFF2-40B4-BE49-F238E27FC236}">
                <a16:creationId xmlns:a16="http://schemas.microsoft.com/office/drawing/2014/main" id="{8817DC94-294B-4C67-B707-A45A0364814A}"/>
              </a:ext>
            </a:extLst>
          </p:cNvPr>
          <p:cNvSpPr>
            <a:spLocks/>
          </p:cNvSpPr>
          <p:nvPr/>
        </p:nvSpPr>
        <p:spPr bwMode="auto">
          <a:xfrm>
            <a:off x="5207000" y="1368425"/>
            <a:ext cx="884238" cy="704850"/>
          </a:xfrm>
          <a:custGeom>
            <a:avLst/>
            <a:gdLst>
              <a:gd name="T0" fmla="*/ 881926 w 883920"/>
              <a:gd name="T1" fmla="*/ 685012 h 704214"/>
              <a:gd name="T2" fmla="*/ 856983 w 883920"/>
              <a:gd name="T3" fmla="*/ 598665 h 704214"/>
              <a:gd name="T4" fmla="*/ 848144 w 883920"/>
              <a:gd name="T5" fmla="*/ 674458 h 704214"/>
              <a:gd name="T6" fmla="*/ 826236 w 883920"/>
              <a:gd name="T7" fmla="*/ 598665 h 704214"/>
              <a:gd name="T8" fmla="*/ 848144 w 883920"/>
              <a:gd name="T9" fmla="*/ 568083 h 704214"/>
              <a:gd name="T10" fmla="*/ 839063 w 883920"/>
              <a:gd name="T11" fmla="*/ 236486 h 704214"/>
              <a:gd name="T12" fmla="*/ 837933 w 883920"/>
              <a:gd name="T13" fmla="*/ 227660 h 704214"/>
              <a:gd name="T14" fmla="*/ 853960 w 883920"/>
              <a:gd name="T15" fmla="*/ 203758 h 704214"/>
              <a:gd name="T16" fmla="*/ 853960 w 883920"/>
              <a:gd name="T17" fmla="*/ 173278 h 704214"/>
              <a:gd name="T18" fmla="*/ 837323 w 883920"/>
              <a:gd name="T19" fmla="*/ 148920 h 704214"/>
              <a:gd name="T20" fmla="*/ 826681 w 883920"/>
              <a:gd name="T21" fmla="*/ 185166 h 704214"/>
              <a:gd name="T22" fmla="*/ 825728 w 883920"/>
              <a:gd name="T23" fmla="*/ 203390 h 704214"/>
              <a:gd name="T24" fmla="*/ 442506 w 883920"/>
              <a:gd name="T25" fmla="*/ 349427 h 704214"/>
              <a:gd name="T26" fmla="*/ 413715 w 883920"/>
              <a:gd name="T27" fmla="*/ 349427 h 704214"/>
              <a:gd name="T28" fmla="*/ 42875 w 883920"/>
              <a:gd name="T29" fmla="*/ 208191 h 704214"/>
              <a:gd name="T30" fmla="*/ 29057 w 883920"/>
              <a:gd name="T31" fmla="*/ 191884 h 704214"/>
              <a:gd name="T32" fmla="*/ 30010 w 883920"/>
              <a:gd name="T33" fmla="*/ 173647 h 704214"/>
              <a:gd name="T34" fmla="*/ 399757 w 883920"/>
              <a:gd name="T35" fmla="*/ 31635 h 704214"/>
              <a:gd name="T36" fmla="*/ 413639 w 883920"/>
              <a:gd name="T37" fmla="*/ 27774 h 704214"/>
              <a:gd name="T38" fmla="*/ 427875 w 883920"/>
              <a:gd name="T39" fmla="*/ 26403 h 704214"/>
              <a:gd name="T40" fmla="*/ 825728 w 883920"/>
              <a:gd name="T41" fmla="*/ 173647 h 704214"/>
              <a:gd name="T42" fmla="*/ 826681 w 883920"/>
              <a:gd name="T43" fmla="*/ 143078 h 704214"/>
              <a:gd name="T44" fmla="*/ 525437 w 883920"/>
              <a:gd name="T45" fmla="*/ 26403 h 704214"/>
              <a:gd name="T46" fmla="*/ 452539 w 883920"/>
              <a:gd name="T47" fmla="*/ 0 h 704214"/>
              <a:gd name="T48" fmla="*/ 31915 w 883920"/>
              <a:gd name="T49" fmla="*/ 141503 h 704214"/>
              <a:gd name="T50" fmla="*/ 0 w 883920"/>
              <a:gd name="T51" fmla="*/ 188518 h 704214"/>
              <a:gd name="T52" fmla="*/ 8636 w 883920"/>
              <a:gd name="T53" fmla="*/ 217297 h 704214"/>
              <a:gd name="T54" fmla="*/ 31915 w 883920"/>
              <a:gd name="T55" fmla="*/ 236004 h 704214"/>
              <a:gd name="T56" fmla="*/ 151993 w 883920"/>
              <a:gd name="T57" fmla="*/ 492175 h 704214"/>
              <a:gd name="T58" fmla="*/ 240080 w 883920"/>
              <a:gd name="T59" fmla="*/ 603770 h 704214"/>
              <a:gd name="T60" fmla="*/ 328676 w 883920"/>
              <a:gd name="T61" fmla="*/ 630669 h 704214"/>
              <a:gd name="T62" fmla="*/ 427875 w 883920"/>
              <a:gd name="T63" fmla="*/ 639445 h 704214"/>
              <a:gd name="T64" fmla="*/ 527062 w 883920"/>
              <a:gd name="T65" fmla="*/ 630669 h 704214"/>
              <a:gd name="T66" fmla="*/ 615721 w 883920"/>
              <a:gd name="T67" fmla="*/ 603770 h 704214"/>
              <a:gd name="T68" fmla="*/ 697674 w 883920"/>
              <a:gd name="T69" fmla="*/ 527558 h 704214"/>
              <a:gd name="T70" fmla="*/ 704240 w 883920"/>
              <a:gd name="T71" fmla="*/ 357378 h 704214"/>
              <a:gd name="T72" fmla="*/ 680872 w 883920"/>
              <a:gd name="T73" fmla="*/ 350659 h 704214"/>
              <a:gd name="T74" fmla="*/ 674712 w 883920"/>
              <a:gd name="T75" fmla="*/ 492175 h 704214"/>
              <a:gd name="T76" fmla="*/ 616115 w 883920"/>
              <a:gd name="T77" fmla="*/ 570852 h 704214"/>
              <a:gd name="T78" fmla="*/ 530364 w 883920"/>
              <a:gd name="T79" fmla="*/ 599909 h 704214"/>
              <a:gd name="T80" fmla="*/ 427875 w 883920"/>
              <a:gd name="T81" fmla="*/ 609701 h 704214"/>
              <a:gd name="T82" fmla="*/ 309575 w 883920"/>
              <a:gd name="T83" fmla="*/ 596392 h 704214"/>
              <a:gd name="T84" fmla="*/ 218186 w 883920"/>
              <a:gd name="T85" fmla="*/ 556971 h 704214"/>
              <a:gd name="T86" fmla="*/ 181533 w 883920"/>
              <a:gd name="T87" fmla="*/ 492175 h 704214"/>
              <a:gd name="T88" fmla="*/ 389267 w 883920"/>
              <a:gd name="T89" fmla="*/ 373202 h 704214"/>
              <a:gd name="T90" fmla="*/ 408393 w 883920"/>
              <a:gd name="T91" fmla="*/ 378599 h 704214"/>
              <a:gd name="T92" fmla="*/ 427875 w 883920"/>
              <a:gd name="T93" fmla="*/ 380403 h 704214"/>
              <a:gd name="T94" fmla="*/ 447763 w 883920"/>
              <a:gd name="T95" fmla="*/ 378599 h 704214"/>
              <a:gd name="T96" fmla="*/ 466940 w 883920"/>
              <a:gd name="T97" fmla="*/ 373202 h 704214"/>
              <a:gd name="T98" fmla="*/ 809574 w 883920"/>
              <a:gd name="T99" fmla="*/ 241490 h 704214"/>
              <a:gd name="T100" fmla="*/ 810996 w 883920"/>
              <a:gd name="T101" fmla="*/ 553567 h 704214"/>
              <a:gd name="T102" fmla="*/ 764755 w 883920"/>
              <a:gd name="T103" fmla="*/ 684060 h 704214"/>
              <a:gd name="T104" fmla="*/ 763803 w 883920"/>
              <a:gd name="T105" fmla="*/ 693648 h 704214"/>
              <a:gd name="T106" fmla="*/ 769518 w 883920"/>
              <a:gd name="T107" fmla="*/ 701802 h 704214"/>
              <a:gd name="T108" fmla="*/ 872401 w 883920"/>
              <a:gd name="T109" fmla="*/ 703719 h 704214"/>
              <a:gd name="T110" fmla="*/ 880021 w 883920"/>
              <a:gd name="T111" fmla="*/ 697966 h 704214"/>
              <a:gd name="T112" fmla="*/ 883386 w 883920"/>
              <a:gd name="T113" fmla="*/ 689330 h 70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3920" h="704214">
                <a:moveTo>
                  <a:pt x="883386" y="689330"/>
                </a:moveTo>
                <a:lnTo>
                  <a:pt x="881926" y="685012"/>
                </a:lnTo>
                <a:lnTo>
                  <a:pt x="878878" y="674458"/>
                </a:lnTo>
                <a:lnTo>
                  <a:pt x="856983" y="598665"/>
                </a:lnTo>
                <a:lnTo>
                  <a:pt x="848144" y="568083"/>
                </a:lnTo>
                <a:lnTo>
                  <a:pt x="848144" y="674458"/>
                </a:lnTo>
                <a:lnTo>
                  <a:pt x="799503" y="674458"/>
                </a:lnTo>
                <a:lnTo>
                  <a:pt x="826236" y="598665"/>
                </a:lnTo>
                <a:lnTo>
                  <a:pt x="848144" y="674458"/>
                </a:lnTo>
                <a:lnTo>
                  <a:pt x="848144" y="568083"/>
                </a:lnTo>
                <a:lnTo>
                  <a:pt x="842429" y="548297"/>
                </a:lnTo>
                <a:lnTo>
                  <a:pt x="839063" y="236486"/>
                </a:lnTo>
                <a:lnTo>
                  <a:pt x="838619" y="228333"/>
                </a:lnTo>
                <a:lnTo>
                  <a:pt x="837933" y="227660"/>
                </a:lnTo>
                <a:lnTo>
                  <a:pt x="847509" y="217297"/>
                </a:lnTo>
                <a:lnTo>
                  <a:pt x="853960" y="203758"/>
                </a:lnTo>
                <a:lnTo>
                  <a:pt x="856208" y="188518"/>
                </a:lnTo>
                <a:lnTo>
                  <a:pt x="853960" y="173278"/>
                </a:lnTo>
                <a:lnTo>
                  <a:pt x="847509" y="159791"/>
                </a:lnTo>
                <a:lnTo>
                  <a:pt x="837323" y="148920"/>
                </a:lnTo>
                <a:lnTo>
                  <a:pt x="826681" y="143078"/>
                </a:lnTo>
                <a:lnTo>
                  <a:pt x="826681" y="185166"/>
                </a:lnTo>
                <a:lnTo>
                  <a:pt x="826681" y="191884"/>
                </a:lnTo>
                <a:lnTo>
                  <a:pt x="825728" y="203390"/>
                </a:lnTo>
                <a:lnTo>
                  <a:pt x="456463" y="345389"/>
                </a:lnTo>
                <a:lnTo>
                  <a:pt x="442506" y="349427"/>
                </a:lnTo>
                <a:lnTo>
                  <a:pt x="428104" y="350774"/>
                </a:lnTo>
                <a:lnTo>
                  <a:pt x="413715" y="349427"/>
                </a:lnTo>
                <a:lnTo>
                  <a:pt x="399757" y="345389"/>
                </a:lnTo>
                <a:lnTo>
                  <a:pt x="42875" y="208191"/>
                </a:lnTo>
                <a:lnTo>
                  <a:pt x="30010" y="203390"/>
                </a:lnTo>
                <a:lnTo>
                  <a:pt x="29057" y="191884"/>
                </a:lnTo>
                <a:lnTo>
                  <a:pt x="29057" y="185153"/>
                </a:lnTo>
                <a:lnTo>
                  <a:pt x="30010" y="173647"/>
                </a:lnTo>
                <a:lnTo>
                  <a:pt x="42875" y="168846"/>
                </a:lnTo>
                <a:lnTo>
                  <a:pt x="399757" y="31635"/>
                </a:lnTo>
                <a:lnTo>
                  <a:pt x="406628" y="29413"/>
                </a:lnTo>
                <a:lnTo>
                  <a:pt x="413639" y="27774"/>
                </a:lnTo>
                <a:lnTo>
                  <a:pt x="420725" y="26746"/>
                </a:lnTo>
                <a:lnTo>
                  <a:pt x="427875" y="26403"/>
                </a:lnTo>
                <a:lnTo>
                  <a:pt x="435292" y="26746"/>
                </a:lnTo>
                <a:lnTo>
                  <a:pt x="825728" y="173647"/>
                </a:lnTo>
                <a:lnTo>
                  <a:pt x="826681" y="185166"/>
                </a:lnTo>
                <a:lnTo>
                  <a:pt x="826681" y="143078"/>
                </a:lnTo>
                <a:lnTo>
                  <a:pt x="823823" y="141503"/>
                </a:lnTo>
                <a:lnTo>
                  <a:pt x="525437" y="26403"/>
                </a:lnTo>
                <a:lnTo>
                  <a:pt x="466940" y="3835"/>
                </a:lnTo>
                <a:lnTo>
                  <a:pt x="452539" y="0"/>
                </a:lnTo>
                <a:lnTo>
                  <a:pt x="403479" y="0"/>
                </a:lnTo>
                <a:lnTo>
                  <a:pt x="31915" y="141503"/>
                </a:lnTo>
                <a:lnTo>
                  <a:pt x="2235" y="173278"/>
                </a:lnTo>
                <a:lnTo>
                  <a:pt x="0" y="188518"/>
                </a:lnTo>
                <a:lnTo>
                  <a:pt x="2235" y="203758"/>
                </a:lnTo>
                <a:lnTo>
                  <a:pt x="8636" y="217297"/>
                </a:lnTo>
                <a:lnTo>
                  <a:pt x="18681" y="228320"/>
                </a:lnTo>
                <a:lnTo>
                  <a:pt x="31915" y="236004"/>
                </a:lnTo>
                <a:lnTo>
                  <a:pt x="151993" y="282117"/>
                </a:lnTo>
                <a:lnTo>
                  <a:pt x="151993" y="492175"/>
                </a:lnTo>
                <a:lnTo>
                  <a:pt x="176403" y="557885"/>
                </a:lnTo>
                <a:lnTo>
                  <a:pt x="240080" y="603770"/>
                </a:lnTo>
                <a:lnTo>
                  <a:pt x="282155" y="619531"/>
                </a:lnTo>
                <a:lnTo>
                  <a:pt x="328676" y="630669"/>
                </a:lnTo>
                <a:lnTo>
                  <a:pt x="377850" y="637273"/>
                </a:lnTo>
                <a:lnTo>
                  <a:pt x="427875" y="639445"/>
                </a:lnTo>
                <a:lnTo>
                  <a:pt x="477888" y="637273"/>
                </a:lnTo>
                <a:lnTo>
                  <a:pt x="527062" y="630669"/>
                </a:lnTo>
                <a:lnTo>
                  <a:pt x="573608" y="619531"/>
                </a:lnTo>
                <a:lnTo>
                  <a:pt x="615721" y="603770"/>
                </a:lnTo>
                <a:lnTo>
                  <a:pt x="651624" y="583247"/>
                </a:lnTo>
                <a:lnTo>
                  <a:pt x="697674" y="527558"/>
                </a:lnTo>
                <a:lnTo>
                  <a:pt x="704240" y="492175"/>
                </a:lnTo>
                <a:lnTo>
                  <a:pt x="704240" y="357378"/>
                </a:lnTo>
                <a:lnTo>
                  <a:pt x="697572" y="350659"/>
                </a:lnTo>
                <a:lnTo>
                  <a:pt x="680872" y="350659"/>
                </a:lnTo>
                <a:lnTo>
                  <a:pt x="674712" y="357378"/>
                </a:lnTo>
                <a:lnTo>
                  <a:pt x="674712" y="492175"/>
                </a:lnTo>
                <a:lnTo>
                  <a:pt x="667461" y="522998"/>
                </a:lnTo>
                <a:lnTo>
                  <a:pt x="616115" y="570852"/>
                </a:lnTo>
                <a:lnTo>
                  <a:pt x="576427" y="587768"/>
                </a:lnTo>
                <a:lnTo>
                  <a:pt x="530364" y="599909"/>
                </a:lnTo>
                <a:lnTo>
                  <a:pt x="480098" y="607237"/>
                </a:lnTo>
                <a:lnTo>
                  <a:pt x="427875" y="609701"/>
                </a:lnTo>
                <a:lnTo>
                  <a:pt x="367106" y="606361"/>
                </a:lnTo>
                <a:lnTo>
                  <a:pt x="309575" y="596392"/>
                </a:lnTo>
                <a:lnTo>
                  <a:pt x="258775" y="579894"/>
                </a:lnTo>
                <a:lnTo>
                  <a:pt x="218186" y="556971"/>
                </a:lnTo>
                <a:lnTo>
                  <a:pt x="191274" y="527697"/>
                </a:lnTo>
                <a:lnTo>
                  <a:pt x="181533" y="492175"/>
                </a:lnTo>
                <a:lnTo>
                  <a:pt x="181533" y="293458"/>
                </a:lnTo>
                <a:lnTo>
                  <a:pt x="389267" y="373202"/>
                </a:lnTo>
                <a:lnTo>
                  <a:pt x="398716" y="376351"/>
                </a:lnTo>
                <a:lnTo>
                  <a:pt x="408393" y="378599"/>
                </a:lnTo>
                <a:lnTo>
                  <a:pt x="418160" y="379958"/>
                </a:lnTo>
                <a:lnTo>
                  <a:pt x="427875" y="380403"/>
                </a:lnTo>
                <a:lnTo>
                  <a:pt x="437857" y="379958"/>
                </a:lnTo>
                <a:lnTo>
                  <a:pt x="447763" y="378599"/>
                </a:lnTo>
                <a:lnTo>
                  <a:pt x="457492" y="376351"/>
                </a:lnTo>
                <a:lnTo>
                  <a:pt x="466940" y="373202"/>
                </a:lnTo>
                <a:lnTo>
                  <a:pt x="525284" y="350774"/>
                </a:lnTo>
                <a:lnTo>
                  <a:pt x="809574" y="241490"/>
                </a:lnTo>
                <a:lnTo>
                  <a:pt x="812901" y="550697"/>
                </a:lnTo>
                <a:lnTo>
                  <a:pt x="810996" y="553567"/>
                </a:lnTo>
                <a:lnTo>
                  <a:pt x="810044" y="555498"/>
                </a:lnTo>
                <a:lnTo>
                  <a:pt x="764755" y="684060"/>
                </a:lnTo>
                <a:lnTo>
                  <a:pt x="763295" y="688860"/>
                </a:lnTo>
                <a:lnTo>
                  <a:pt x="763803" y="693648"/>
                </a:lnTo>
                <a:lnTo>
                  <a:pt x="766660" y="697484"/>
                </a:lnTo>
                <a:lnTo>
                  <a:pt x="769518" y="701802"/>
                </a:lnTo>
                <a:lnTo>
                  <a:pt x="773772" y="703719"/>
                </a:lnTo>
                <a:lnTo>
                  <a:pt x="872401" y="703719"/>
                </a:lnTo>
                <a:lnTo>
                  <a:pt x="877163" y="701802"/>
                </a:lnTo>
                <a:lnTo>
                  <a:pt x="880021" y="697966"/>
                </a:lnTo>
                <a:lnTo>
                  <a:pt x="882434" y="694131"/>
                </a:lnTo>
                <a:lnTo>
                  <a:pt x="883386" y="6893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1997" name="object 16">
            <a:extLst>
              <a:ext uri="{FF2B5EF4-FFF2-40B4-BE49-F238E27FC236}">
                <a16:creationId xmlns:a16="http://schemas.microsoft.com/office/drawing/2014/main" id="{3718C9BB-6827-4449-B548-ACD21E659E6F}"/>
              </a:ext>
            </a:extLst>
          </p:cNvPr>
          <p:cNvSpPr>
            <a:spLocks/>
          </p:cNvSpPr>
          <p:nvPr/>
        </p:nvSpPr>
        <p:spPr bwMode="auto">
          <a:xfrm>
            <a:off x="5264150" y="2422525"/>
            <a:ext cx="771525" cy="793750"/>
          </a:xfrm>
          <a:custGeom>
            <a:avLst/>
            <a:gdLst>
              <a:gd name="T0" fmla="*/ 191465 w 772160"/>
              <a:gd name="T1" fmla="*/ 714273 h 793114"/>
              <a:gd name="T2" fmla="*/ 212001 w 772160"/>
              <a:gd name="T3" fmla="*/ 739914 h 793114"/>
              <a:gd name="T4" fmla="*/ 238747 w 772160"/>
              <a:gd name="T5" fmla="*/ 211175 h 793114"/>
              <a:gd name="T6" fmla="*/ 202603 w 772160"/>
              <a:gd name="T7" fmla="*/ 186867 h 793114"/>
              <a:gd name="T8" fmla="*/ 193560 w 772160"/>
              <a:gd name="T9" fmla="*/ 228917 h 793114"/>
              <a:gd name="T10" fmla="*/ 236588 w 772160"/>
              <a:gd name="T11" fmla="*/ 221335 h 793114"/>
              <a:gd name="T12" fmla="*/ 285534 w 772160"/>
              <a:gd name="T13" fmla="*/ 52641 h 793114"/>
              <a:gd name="T14" fmla="*/ 132740 w 772160"/>
              <a:gd name="T15" fmla="*/ 73075 h 793114"/>
              <a:gd name="T16" fmla="*/ 771652 w 772160"/>
              <a:gd name="T17" fmla="*/ 161290 h 793114"/>
              <a:gd name="T18" fmla="*/ 725855 w 772160"/>
              <a:gd name="T19" fmla="*/ 19850 h 793114"/>
              <a:gd name="T20" fmla="*/ 689076 w 772160"/>
              <a:gd name="T21" fmla="*/ 29159 h 793114"/>
              <a:gd name="T22" fmla="*/ 710539 w 772160"/>
              <a:gd name="T23" fmla="*/ 64973 h 793114"/>
              <a:gd name="T24" fmla="*/ 730592 w 772160"/>
              <a:gd name="T25" fmla="*/ 52197 h 793114"/>
              <a:gd name="T26" fmla="*/ 694143 w 772160"/>
              <a:gd name="T27" fmla="*/ 348284 h 793114"/>
              <a:gd name="T28" fmla="*/ 513524 w 772160"/>
              <a:gd name="T29" fmla="*/ 295490 h 793114"/>
              <a:gd name="T30" fmla="*/ 518553 w 772160"/>
              <a:gd name="T31" fmla="*/ 52197 h 793114"/>
              <a:gd name="T32" fmla="*/ 541959 w 772160"/>
              <a:gd name="T33" fmla="*/ 64973 h 793114"/>
              <a:gd name="T34" fmla="*/ 563384 w 772160"/>
              <a:gd name="T35" fmla="*/ 29159 h 793114"/>
              <a:gd name="T36" fmla="*/ 526618 w 772160"/>
              <a:gd name="T37" fmla="*/ 19850 h 793114"/>
              <a:gd name="T38" fmla="*/ 478929 w 772160"/>
              <a:gd name="T39" fmla="*/ 253428 h 793114"/>
              <a:gd name="T40" fmla="*/ 611670 w 772160"/>
              <a:gd name="T41" fmla="*/ 396278 h 793114"/>
              <a:gd name="T42" fmla="*/ 537616 w 772160"/>
              <a:gd name="T43" fmla="*/ 762774 h 793114"/>
              <a:gd name="T44" fmla="*/ 504228 w 772160"/>
              <a:gd name="T45" fmla="*/ 636917 h 793114"/>
              <a:gd name="T46" fmla="*/ 139827 w 772160"/>
              <a:gd name="T47" fmla="*/ 581202 h 793114"/>
              <a:gd name="T48" fmla="*/ 245478 w 772160"/>
              <a:gd name="T49" fmla="*/ 501853 h 793114"/>
              <a:gd name="T50" fmla="*/ 345224 w 772160"/>
              <a:gd name="T51" fmla="*/ 441845 h 793114"/>
              <a:gd name="T52" fmla="*/ 251167 w 772160"/>
              <a:gd name="T53" fmla="*/ 367258 h 793114"/>
              <a:gd name="T54" fmla="*/ 231101 w 772160"/>
              <a:gd name="T55" fmla="*/ 287591 h 793114"/>
              <a:gd name="T56" fmla="*/ 247497 w 772160"/>
              <a:gd name="T57" fmla="*/ 140449 h 793114"/>
              <a:gd name="T58" fmla="*/ 137033 w 772160"/>
              <a:gd name="T59" fmla="*/ 186969 h 793114"/>
              <a:gd name="T60" fmla="*/ 169976 w 772160"/>
              <a:gd name="T61" fmla="*/ 243459 h 793114"/>
              <a:gd name="T62" fmla="*/ 219773 w 772160"/>
              <a:gd name="T63" fmla="*/ 158432 h 793114"/>
              <a:gd name="T64" fmla="*/ 265010 w 772160"/>
              <a:gd name="T65" fmla="*/ 221145 h 793114"/>
              <a:gd name="T66" fmla="*/ 199326 w 772160"/>
              <a:gd name="T67" fmla="*/ 291909 h 793114"/>
              <a:gd name="T68" fmla="*/ 273596 w 772160"/>
              <a:gd name="T69" fmla="*/ 396278 h 793114"/>
              <a:gd name="T70" fmla="*/ 318096 w 772160"/>
              <a:gd name="T71" fmla="*/ 426402 h 793114"/>
              <a:gd name="T72" fmla="*/ 146583 w 772160"/>
              <a:gd name="T73" fmla="*/ 476021 h 793114"/>
              <a:gd name="T74" fmla="*/ 89331 w 772160"/>
              <a:gd name="T75" fmla="*/ 576059 h 793114"/>
              <a:gd name="T76" fmla="*/ 399186 w 772160"/>
              <a:gd name="T77" fmla="*/ 724242 h 793114"/>
              <a:gd name="T78" fmla="*/ 68745 w 772160"/>
              <a:gd name="T79" fmla="*/ 766965 h 793114"/>
              <a:gd name="T80" fmla="*/ 25781 w 772160"/>
              <a:gd name="T81" fmla="*/ 68770 h 793114"/>
              <a:gd name="T82" fmla="*/ 353822 w 772160"/>
              <a:gd name="T83" fmla="*/ 25615 h 793114"/>
              <a:gd name="T84" fmla="*/ 399186 w 772160"/>
              <a:gd name="T85" fmla="*/ 537718 h 793114"/>
              <a:gd name="T86" fmla="*/ 411594 w 772160"/>
              <a:gd name="T87" fmla="*/ 554329 h 793114"/>
              <a:gd name="T88" fmla="*/ 425183 w 772160"/>
              <a:gd name="T89" fmla="*/ 224942 h 793114"/>
              <a:gd name="T90" fmla="*/ 41084 w 772160"/>
              <a:gd name="T91" fmla="*/ 5003 h 793114"/>
              <a:gd name="T92" fmla="*/ 19329 w 772160"/>
              <a:gd name="T93" fmla="*/ 773366 h 793114"/>
              <a:gd name="T94" fmla="*/ 405625 w 772160"/>
              <a:gd name="T95" fmla="*/ 773366 h 793114"/>
              <a:gd name="T96" fmla="*/ 476465 w 772160"/>
              <a:gd name="T97" fmla="*/ 634796 h 793114"/>
              <a:gd name="T98" fmla="*/ 513105 w 772160"/>
              <a:gd name="T99" fmla="*/ 778586 h 793114"/>
              <a:gd name="T100" fmla="*/ 637933 w 772160"/>
              <a:gd name="T101" fmla="*/ 707631 h 793114"/>
              <a:gd name="T102" fmla="*/ 732840 w 772160"/>
              <a:gd name="T103" fmla="*/ 348996 h 793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2160" h="793114">
                <a:moveTo>
                  <a:pt x="238747" y="719975"/>
                </a:moveTo>
                <a:lnTo>
                  <a:pt x="233489" y="714273"/>
                </a:lnTo>
                <a:lnTo>
                  <a:pt x="226326" y="713803"/>
                </a:lnTo>
                <a:lnTo>
                  <a:pt x="198628" y="713803"/>
                </a:lnTo>
                <a:lnTo>
                  <a:pt x="191465" y="714273"/>
                </a:lnTo>
                <a:lnTo>
                  <a:pt x="186220" y="720445"/>
                </a:lnTo>
                <a:lnTo>
                  <a:pt x="186220" y="733742"/>
                </a:lnTo>
                <a:lnTo>
                  <a:pt x="191465" y="738962"/>
                </a:lnTo>
                <a:lnTo>
                  <a:pt x="198628" y="739914"/>
                </a:lnTo>
                <a:lnTo>
                  <a:pt x="212001" y="739914"/>
                </a:lnTo>
                <a:lnTo>
                  <a:pt x="226326" y="739914"/>
                </a:lnTo>
                <a:lnTo>
                  <a:pt x="233489" y="738962"/>
                </a:lnTo>
                <a:lnTo>
                  <a:pt x="238747" y="733259"/>
                </a:lnTo>
                <a:lnTo>
                  <a:pt x="238747" y="719975"/>
                </a:lnTo>
                <a:close/>
              </a:path>
              <a:path w="772160" h="793114">
                <a:moveTo>
                  <a:pt x="238747" y="211175"/>
                </a:moveTo>
                <a:lnTo>
                  <a:pt x="236855" y="201295"/>
                </a:lnTo>
                <a:lnTo>
                  <a:pt x="231165" y="192963"/>
                </a:lnTo>
                <a:lnTo>
                  <a:pt x="222694" y="187223"/>
                </a:lnTo>
                <a:lnTo>
                  <a:pt x="212483" y="185077"/>
                </a:lnTo>
                <a:lnTo>
                  <a:pt x="202603" y="186867"/>
                </a:lnTo>
                <a:lnTo>
                  <a:pt x="194335" y="192316"/>
                </a:lnTo>
                <a:lnTo>
                  <a:pt x="188582" y="200431"/>
                </a:lnTo>
                <a:lnTo>
                  <a:pt x="186220" y="210223"/>
                </a:lnTo>
                <a:lnTo>
                  <a:pt x="188036" y="220395"/>
                </a:lnTo>
                <a:lnTo>
                  <a:pt x="193560" y="228917"/>
                </a:lnTo>
                <a:lnTo>
                  <a:pt x="201866" y="234861"/>
                </a:lnTo>
                <a:lnTo>
                  <a:pt x="212001" y="237286"/>
                </a:lnTo>
                <a:lnTo>
                  <a:pt x="222224" y="235407"/>
                </a:lnTo>
                <a:lnTo>
                  <a:pt x="230746" y="229743"/>
                </a:lnTo>
                <a:lnTo>
                  <a:pt x="236588" y="221335"/>
                </a:lnTo>
                <a:lnTo>
                  <a:pt x="238747" y="211175"/>
                </a:lnTo>
                <a:close/>
              </a:path>
              <a:path w="772160" h="793114">
                <a:moveTo>
                  <a:pt x="292696" y="72567"/>
                </a:moveTo>
                <a:lnTo>
                  <a:pt x="291744" y="64528"/>
                </a:lnTo>
                <a:lnTo>
                  <a:pt x="291274" y="56934"/>
                </a:lnTo>
                <a:lnTo>
                  <a:pt x="285534" y="52641"/>
                </a:lnTo>
                <a:lnTo>
                  <a:pt x="276466" y="52641"/>
                </a:lnTo>
                <a:lnTo>
                  <a:pt x="139420" y="52641"/>
                </a:lnTo>
                <a:lnTo>
                  <a:pt x="133210" y="57378"/>
                </a:lnTo>
                <a:lnTo>
                  <a:pt x="132740" y="64973"/>
                </a:lnTo>
                <a:lnTo>
                  <a:pt x="132740" y="73075"/>
                </a:lnTo>
                <a:lnTo>
                  <a:pt x="138950" y="78765"/>
                </a:lnTo>
                <a:lnTo>
                  <a:pt x="276466" y="78765"/>
                </a:lnTo>
                <a:lnTo>
                  <a:pt x="286486" y="78257"/>
                </a:lnTo>
                <a:lnTo>
                  <a:pt x="292696" y="72567"/>
                </a:lnTo>
                <a:close/>
              </a:path>
              <a:path w="772160" h="793114">
                <a:moveTo>
                  <a:pt x="771652" y="161290"/>
                </a:moveTo>
                <a:lnTo>
                  <a:pt x="771182" y="64528"/>
                </a:lnTo>
                <a:lnTo>
                  <a:pt x="747737" y="29540"/>
                </a:lnTo>
                <a:lnTo>
                  <a:pt x="733450" y="26060"/>
                </a:lnTo>
                <a:lnTo>
                  <a:pt x="728230" y="26060"/>
                </a:lnTo>
                <a:lnTo>
                  <a:pt x="725855" y="19850"/>
                </a:lnTo>
                <a:lnTo>
                  <a:pt x="721067" y="15392"/>
                </a:lnTo>
                <a:lnTo>
                  <a:pt x="714362" y="13284"/>
                </a:lnTo>
                <a:lnTo>
                  <a:pt x="703783" y="14897"/>
                </a:lnTo>
                <a:lnTo>
                  <a:pt x="694994" y="20523"/>
                </a:lnTo>
                <a:lnTo>
                  <a:pt x="689076" y="29159"/>
                </a:lnTo>
                <a:lnTo>
                  <a:pt x="687120" y="39852"/>
                </a:lnTo>
                <a:lnTo>
                  <a:pt x="689152" y="48971"/>
                </a:lnTo>
                <a:lnTo>
                  <a:pt x="694156" y="56680"/>
                </a:lnTo>
                <a:lnTo>
                  <a:pt x="701497" y="62255"/>
                </a:lnTo>
                <a:lnTo>
                  <a:pt x="710539" y="64973"/>
                </a:lnTo>
                <a:lnTo>
                  <a:pt x="718921" y="64185"/>
                </a:lnTo>
                <a:lnTo>
                  <a:pt x="724966" y="59766"/>
                </a:lnTo>
                <a:lnTo>
                  <a:pt x="727964" y="52857"/>
                </a:lnTo>
                <a:lnTo>
                  <a:pt x="727837" y="51562"/>
                </a:lnTo>
                <a:lnTo>
                  <a:pt x="730592" y="52197"/>
                </a:lnTo>
                <a:lnTo>
                  <a:pt x="742492" y="54533"/>
                </a:lnTo>
                <a:lnTo>
                  <a:pt x="744905" y="57378"/>
                </a:lnTo>
                <a:lnTo>
                  <a:pt x="744905" y="250101"/>
                </a:lnTo>
                <a:lnTo>
                  <a:pt x="724014" y="318516"/>
                </a:lnTo>
                <a:lnTo>
                  <a:pt x="694143" y="348284"/>
                </a:lnTo>
                <a:lnTo>
                  <a:pt x="655866" y="366229"/>
                </a:lnTo>
                <a:lnTo>
                  <a:pt x="613105" y="369697"/>
                </a:lnTo>
                <a:lnTo>
                  <a:pt x="570661" y="357060"/>
                </a:lnTo>
                <a:lnTo>
                  <a:pt x="536397" y="331254"/>
                </a:lnTo>
                <a:lnTo>
                  <a:pt x="513524" y="295490"/>
                </a:lnTo>
                <a:lnTo>
                  <a:pt x="505180" y="252945"/>
                </a:lnTo>
                <a:lnTo>
                  <a:pt x="504990" y="206959"/>
                </a:lnTo>
                <a:lnTo>
                  <a:pt x="505180" y="57886"/>
                </a:lnTo>
                <a:lnTo>
                  <a:pt x="508533" y="54089"/>
                </a:lnTo>
                <a:lnTo>
                  <a:pt x="518553" y="52197"/>
                </a:lnTo>
                <a:lnTo>
                  <a:pt x="524687" y="51219"/>
                </a:lnTo>
                <a:lnTo>
                  <a:pt x="524560" y="52857"/>
                </a:lnTo>
                <a:lnTo>
                  <a:pt x="527685" y="59766"/>
                </a:lnTo>
                <a:lnTo>
                  <a:pt x="533768" y="64185"/>
                </a:lnTo>
                <a:lnTo>
                  <a:pt x="541959" y="64973"/>
                </a:lnTo>
                <a:lnTo>
                  <a:pt x="551180" y="62255"/>
                </a:lnTo>
                <a:lnTo>
                  <a:pt x="558482" y="56680"/>
                </a:lnTo>
                <a:lnTo>
                  <a:pt x="563372" y="48971"/>
                </a:lnTo>
                <a:lnTo>
                  <a:pt x="565353" y="39852"/>
                </a:lnTo>
                <a:lnTo>
                  <a:pt x="563384" y="29159"/>
                </a:lnTo>
                <a:lnTo>
                  <a:pt x="557479" y="20523"/>
                </a:lnTo>
                <a:lnTo>
                  <a:pt x="548703" y="14897"/>
                </a:lnTo>
                <a:lnTo>
                  <a:pt x="538137" y="13284"/>
                </a:lnTo>
                <a:lnTo>
                  <a:pt x="531418" y="15392"/>
                </a:lnTo>
                <a:lnTo>
                  <a:pt x="526618" y="19850"/>
                </a:lnTo>
                <a:lnTo>
                  <a:pt x="524306" y="25819"/>
                </a:lnTo>
                <a:lnTo>
                  <a:pt x="523328" y="25120"/>
                </a:lnTo>
                <a:lnTo>
                  <a:pt x="481558" y="51511"/>
                </a:lnTo>
                <a:lnTo>
                  <a:pt x="478726" y="206717"/>
                </a:lnTo>
                <a:lnTo>
                  <a:pt x="478929" y="253428"/>
                </a:lnTo>
                <a:lnTo>
                  <a:pt x="486943" y="299072"/>
                </a:lnTo>
                <a:lnTo>
                  <a:pt x="508711" y="338797"/>
                </a:lnTo>
                <a:lnTo>
                  <a:pt x="541845" y="369887"/>
                </a:lnTo>
                <a:lnTo>
                  <a:pt x="583984" y="389636"/>
                </a:lnTo>
                <a:lnTo>
                  <a:pt x="611670" y="396278"/>
                </a:lnTo>
                <a:lnTo>
                  <a:pt x="611886" y="609511"/>
                </a:lnTo>
                <a:lnTo>
                  <a:pt x="611670" y="712851"/>
                </a:lnTo>
                <a:lnTo>
                  <a:pt x="596277" y="751293"/>
                </a:lnTo>
                <a:lnTo>
                  <a:pt x="558673" y="766965"/>
                </a:lnTo>
                <a:lnTo>
                  <a:pt x="537616" y="762774"/>
                </a:lnTo>
                <a:lnTo>
                  <a:pt x="509308" y="734123"/>
                </a:lnTo>
                <a:lnTo>
                  <a:pt x="504913" y="666534"/>
                </a:lnTo>
                <a:lnTo>
                  <a:pt x="504710" y="651154"/>
                </a:lnTo>
                <a:lnTo>
                  <a:pt x="504710" y="644042"/>
                </a:lnTo>
                <a:lnTo>
                  <a:pt x="504228" y="636917"/>
                </a:lnTo>
                <a:lnTo>
                  <a:pt x="478396" y="594855"/>
                </a:lnTo>
                <a:lnTo>
                  <a:pt x="435470" y="581380"/>
                </a:lnTo>
                <a:lnTo>
                  <a:pt x="292163" y="581444"/>
                </a:lnTo>
                <a:lnTo>
                  <a:pt x="148501" y="581863"/>
                </a:lnTo>
                <a:lnTo>
                  <a:pt x="139827" y="581202"/>
                </a:lnTo>
                <a:lnTo>
                  <a:pt x="106540" y="550062"/>
                </a:lnTo>
                <a:lnTo>
                  <a:pt x="105778" y="539026"/>
                </a:lnTo>
                <a:lnTo>
                  <a:pt x="108381" y="527278"/>
                </a:lnTo>
                <a:lnTo>
                  <a:pt x="145148" y="502119"/>
                </a:lnTo>
                <a:lnTo>
                  <a:pt x="245478" y="501853"/>
                </a:lnTo>
                <a:lnTo>
                  <a:pt x="278853" y="501650"/>
                </a:lnTo>
                <a:lnTo>
                  <a:pt x="303326" y="496976"/>
                </a:lnTo>
                <a:lnTo>
                  <a:pt x="323494" y="484555"/>
                </a:lnTo>
                <a:lnTo>
                  <a:pt x="337947" y="465734"/>
                </a:lnTo>
                <a:lnTo>
                  <a:pt x="345224" y="441845"/>
                </a:lnTo>
                <a:lnTo>
                  <a:pt x="343395" y="419341"/>
                </a:lnTo>
                <a:lnTo>
                  <a:pt x="317690" y="382714"/>
                </a:lnTo>
                <a:lnTo>
                  <a:pt x="280936" y="370713"/>
                </a:lnTo>
                <a:lnTo>
                  <a:pt x="265010" y="370179"/>
                </a:lnTo>
                <a:lnTo>
                  <a:pt x="251167" y="367258"/>
                </a:lnTo>
                <a:lnTo>
                  <a:pt x="226326" y="336956"/>
                </a:lnTo>
                <a:lnTo>
                  <a:pt x="225552" y="313220"/>
                </a:lnTo>
                <a:lnTo>
                  <a:pt x="225856" y="289496"/>
                </a:lnTo>
                <a:lnTo>
                  <a:pt x="228714" y="288544"/>
                </a:lnTo>
                <a:lnTo>
                  <a:pt x="231101" y="287591"/>
                </a:lnTo>
                <a:lnTo>
                  <a:pt x="277304" y="256743"/>
                </a:lnTo>
                <a:lnTo>
                  <a:pt x="291744" y="206438"/>
                </a:lnTo>
                <a:lnTo>
                  <a:pt x="285115" y="178917"/>
                </a:lnTo>
                <a:lnTo>
                  <a:pt x="269836" y="156438"/>
                </a:lnTo>
                <a:lnTo>
                  <a:pt x="247497" y="140449"/>
                </a:lnTo>
                <a:lnTo>
                  <a:pt x="219646" y="132410"/>
                </a:lnTo>
                <a:lnTo>
                  <a:pt x="193370" y="134188"/>
                </a:lnTo>
                <a:lnTo>
                  <a:pt x="169202" y="144907"/>
                </a:lnTo>
                <a:lnTo>
                  <a:pt x="149606" y="163017"/>
                </a:lnTo>
                <a:lnTo>
                  <a:pt x="137033" y="186969"/>
                </a:lnTo>
                <a:lnTo>
                  <a:pt x="133070" y="206197"/>
                </a:lnTo>
                <a:lnTo>
                  <a:pt x="133997" y="224701"/>
                </a:lnTo>
                <a:lnTo>
                  <a:pt x="149936" y="259588"/>
                </a:lnTo>
                <a:lnTo>
                  <a:pt x="170459" y="244411"/>
                </a:lnTo>
                <a:lnTo>
                  <a:pt x="169976" y="243459"/>
                </a:lnTo>
                <a:lnTo>
                  <a:pt x="169024" y="242036"/>
                </a:lnTo>
                <a:lnTo>
                  <a:pt x="168071" y="241084"/>
                </a:lnTo>
                <a:lnTo>
                  <a:pt x="160820" y="224853"/>
                </a:lnTo>
                <a:lnTo>
                  <a:pt x="172364" y="176060"/>
                </a:lnTo>
                <a:lnTo>
                  <a:pt x="219773" y="158432"/>
                </a:lnTo>
                <a:lnTo>
                  <a:pt x="236829" y="163715"/>
                </a:lnTo>
                <a:lnTo>
                  <a:pt x="250774" y="173888"/>
                </a:lnTo>
                <a:lnTo>
                  <a:pt x="260591" y="187807"/>
                </a:lnTo>
                <a:lnTo>
                  <a:pt x="265569" y="204038"/>
                </a:lnTo>
                <a:lnTo>
                  <a:pt x="265010" y="221145"/>
                </a:lnTo>
                <a:lnTo>
                  <a:pt x="232041" y="260464"/>
                </a:lnTo>
                <a:lnTo>
                  <a:pt x="203403" y="264807"/>
                </a:lnTo>
                <a:lnTo>
                  <a:pt x="199593" y="269087"/>
                </a:lnTo>
                <a:lnTo>
                  <a:pt x="199593" y="279527"/>
                </a:lnTo>
                <a:lnTo>
                  <a:pt x="199326" y="291909"/>
                </a:lnTo>
                <a:lnTo>
                  <a:pt x="199237" y="304152"/>
                </a:lnTo>
                <a:lnTo>
                  <a:pt x="201028" y="344551"/>
                </a:lnTo>
                <a:lnTo>
                  <a:pt x="227101" y="383641"/>
                </a:lnTo>
                <a:lnTo>
                  <a:pt x="265480" y="396278"/>
                </a:lnTo>
                <a:lnTo>
                  <a:pt x="273596" y="396278"/>
                </a:lnTo>
                <a:lnTo>
                  <a:pt x="281724" y="395808"/>
                </a:lnTo>
                <a:lnTo>
                  <a:pt x="289356" y="397700"/>
                </a:lnTo>
                <a:lnTo>
                  <a:pt x="302577" y="403656"/>
                </a:lnTo>
                <a:lnTo>
                  <a:pt x="312394" y="413600"/>
                </a:lnTo>
                <a:lnTo>
                  <a:pt x="318096" y="426402"/>
                </a:lnTo>
                <a:lnTo>
                  <a:pt x="318960" y="440893"/>
                </a:lnTo>
                <a:lnTo>
                  <a:pt x="314655" y="454520"/>
                </a:lnTo>
                <a:lnTo>
                  <a:pt x="279806" y="475538"/>
                </a:lnTo>
                <a:lnTo>
                  <a:pt x="179895" y="475805"/>
                </a:lnTo>
                <a:lnTo>
                  <a:pt x="146583" y="476021"/>
                </a:lnTo>
                <a:lnTo>
                  <a:pt x="117094" y="482460"/>
                </a:lnTo>
                <a:lnTo>
                  <a:pt x="94716" y="499745"/>
                </a:lnTo>
                <a:lnTo>
                  <a:pt x="81927" y="524878"/>
                </a:lnTo>
                <a:lnTo>
                  <a:pt x="81165" y="554799"/>
                </a:lnTo>
                <a:lnTo>
                  <a:pt x="89331" y="576059"/>
                </a:lnTo>
                <a:lnTo>
                  <a:pt x="104267" y="592721"/>
                </a:lnTo>
                <a:lnTo>
                  <a:pt x="124485" y="603592"/>
                </a:lnTo>
                <a:lnTo>
                  <a:pt x="148501" y="607491"/>
                </a:lnTo>
                <a:lnTo>
                  <a:pt x="399186" y="607491"/>
                </a:lnTo>
                <a:lnTo>
                  <a:pt x="399186" y="724242"/>
                </a:lnTo>
                <a:lnTo>
                  <a:pt x="395960" y="741730"/>
                </a:lnTo>
                <a:lnTo>
                  <a:pt x="387362" y="755218"/>
                </a:lnTo>
                <a:lnTo>
                  <a:pt x="373938" y="763892"/>
                </a:lnTo>
                <a:lnTo>
                  <a:pt x="356209" y="766965"/>
                </a:lnTo>
                <a:lnTo>
                  <a:pt x="68745" y="766965"/>
                </a:lnTo>
                <a:lnTo>
                  <a:pt x="50952" y="763955"/>
                </a:lnTo>
                <a:lnTo>
                  <a:pt x="37414" y="755396"/>
                </a:lnTo>
                <a:lnTo>
                  <a:pt x="28803" y="741934"/>
                </a:lnTo>
                <a:lnTo>
                  <a:pt x="25781" y="724242"/>
                </a:lnTo>
                <a:lnTo>
                  <a:pt x="25781" y="68770"/>
                </a:lnTo>
                <a:lnTo>
                  <a:pt x="28816" y="50634"/>
                </a:lnTo>
                <a:lnTo>
                  <a:pt x="37541" y="37058"/>
                </a:lnTo>
                <a:lnTo>
                  <a:pt x="51358" y="28562"/>
                </a:lnTo>
                <a:lnTo>
                  <a:pt x="69710" y="25615"/>
                </a:lnTo>
                <a:lnTo>
                  <a:pt x="353822" y="25615"/>
                </a:lnTo>
                <a:lnTo>
                  <a:pt x="373405" y="28524"/>
                </a:lnTo>
                <a:lnTo>
                  <a:pt x="387604" y="37109"/>
                </a:lnTo>
                <a:lnTo>
                  <a:pt x="396252" y="51219"/>
                </a:lnTo>
                <a:lnTo>
                  <a:pt x="399186" y="70662"/>
                </a:lnTo>
                <a:lnTo>
                  <a:pt x="399186" y="537718"/>
                </a:lnTo>
                <a:lnTo>
                  <a:pt x="398703" y="541045"/>
                </a:lnTo>
                <a:lnTo>
                  <a:pt x="399656" y="544360"/>
                </a:lnTo>
                <a:lnTo>
                  <a:pt x="401091" y="550532"/>
                </a:lnTo>
                <a:lnTo>
                  <a:pt x="405396" y="554329"/>
                </a:lnTo>
                <a:lnTo>
                  <a:pt x="411594" y="554329"/>
                </a:lnTo>
                <a:lnTo>
                  <a:pt x="418287" y="554799"/>
                </a:lnTo>
                <a:lnTo>
                  <a:pt x="422579" y="551002"/>
                </a:lnTo>
                <a:lnTo>
                  <a:pt x="425450" y="541997"/>
                </a:lnTo>
                <a:lnTo>
                  <a:pt x="424967" y="539140"/>
                </a:lnTo>
                <a:lnTo>
                  <a:pt x="425183" y="224942"/>
                </a:lnTo>
                <a:lnTo>
                  <a:pt x="424967" y="69278"/>
                </a:lnTo>
                <a:lnTo>
                  <a:pt x="405688" y="19138"/>
                </a:lnTo>
                <a:lnTo>
                  <a:pt x="355257" y="0"/>
                </a:lnTo>
                <a:lnTo>
                  <a:pt x="69227" y="0"/>
                </a:lnTo>
                <a:lnTo>
                  <a:pt x="41084" y="5003"/>
                </a:lnTo>
                <a:lnTo>
                  <a:pt x="19215" y="19075"/>
                </a:lnTo>
                <a:lnTo>
                  <a:pt x="5041" y="40805"/>
                </a:lnTo>
                <a:lnTo>
                  <a:pt x="0" y="68770"/>
                </a:lnTo>
                <a:lnTo>
                  <a:pt x="0" y="722820"/>
                </a:lnTo>
                <a:lnTo>
                  <a:pt x="19329" y="773366"/>
                </a:lnTo>
                <a:lnTo>
                  <a:pt x="70180" y="792594"/>
                </a:lnTo>
                <a:lnTo>
                  <a:pt x="165087" y="792911"/>
                </a:lnTo>
                <a:lnTo>
                  <a:pt x="259880" y="792911"/>
                </a:lnTo>
                <a:lnTo>
                  <a:pt x="354774" y="792594"/>
                </a:lnTo>
                <a:lnTo>
                  <a:pt x="405625" y="773366"/>
                </a:lnTo>
                <a:lnTo>
                  <a:pt x="424967" y="722820"/>
                </a:lnTo>
                <a:lnTo>
                  <a:pt x="424967" y="608431"/>
                </a:lnTo>
                <a:lnTo>
                  <a:pt x="449173" y="609219"/>
                </a:lnTo>
                <a:lnTo>
                  <a:pt x="466445" y="618934"/>
                </a:lnTo>
                <a:lnTo>
                  <a:pt x="476465" y="634796"/>
                </a:lnTo>
                <a:lnTo>
                  <a:pt x="478929" y="653999"/>
                </a:lnTo>
                <a:lnTo>
                  <a:pt x="478256" y="669391"/>
                </a:lnTo>
                <a:lnTo>
                  <a:pt x="478205" y="684911"/>
                </a:lnTo>
                <a:lnTo>
                  <a:pt x="483628" y="740486"/>
                </a:lnTo>
                <a:lnTo>
                  <a:pt x="513105" y="778586"/>
                </a:lnTo>
                <a:lnTo>
                  <a:pt x="560285" y="792734"/>
                </a:lnTo>
                <a:lnTo>
                  <a:pt x="584276" y="788492"/>
                </a:lnTo>
                <a:lnTo>
                  <a:pt x="623608" y="758888"/>
                </a:lnTo>
                <a:lnTo>
                  <a:pt x="637425" y="721321"/>
                </a:lnTo>
                <a:lnTo>
                  <a:pt x="637933" y="707631"/>
                </a:lnTo>
                <a:lnTo>
                  <a:pt x="637933" y="399605"/>
                </a:lnTo>
                <a:lnTo>
                  <a:pt x="636981" y="395325"/>
                </a:lnTo>
                <a:lnTo>
                  <a:pt x="644169" y="394385"/>
                </a:lnTo>
                <a:lnTo>
                  <a:pt x="693204" y="378968"/>
                </a:lnTo>
                <a:lnTo>
                  <a:pt x="732840" y="348996"/>
                </a:lnTo>
                <a:lnTo>
                  <a:pt x="759764" y="307555"/>
                </a:lnTo>
                <a:lnTo>
                  <a:pt x="770674" y="257695"/>
                </a:lnTo>
                <a:lnTo>
                  <a:pt x="771563" y="209550"/>
                </a:lnTo>
                <a:lnTo>
                  <a:pt x="771652" y="16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1998" name="object 17">
            <a:extLst>
              <a:ext uri="{FF2B5EF4-FFF2-40B4-BE49-F238E27FC236}">
                <a16:creationId xmlns:a16="http://schemas.microsoft.com/office/drawing/2014/main" id="{04812162-4CD3-48E7-83DA-7A31785E9EBC}"/>
              </a:ext>
            </a:extLst>
          </p:cNvPr>
          <p:cNvGrpSpPr>
            <a:grpSpLocks/>
          </p:cNvGrpSpPr>
          <p:nvPr/>
        </p:nvGrpSpPr>
        <p:grpSpPr bwMode="auto">
          <a:xfrm>
            <a:off x="5251450" y="3563938"/>
            <a:ext cx="795338" cy="795337"/>
            <a:chOff x="5251995" y="3564576"/>
            <a:chExt cx="795020" cy="794385"/>
          </a:xfrm>
        </p:grpSpPr>
        <p:sp>
          <p:nvSpPr>
            <p:cNvPr id="42016" name="object 18">
              <a:extLst>
                <a:ext uri="{FF2B5EF4-FFF2-40B4-BE49-F238E27FC236}">
                  <a16:creationId xmlns:a16="http://schemas.microsoft.com/office/drawing/2014/main" id="{B2AC66E5-0916-4C83-9757-E4580A7DDE86}"/>
                </a:ext>
              </a:extLst>
            </p:cNvPr>
            <p:cNvSpPr>
              <a:spLocks/>
            </p:cNvSpPr>
            <p:nvPr/>
          </p:nvSpPr>
          <p:spPr bwMode="auto">
            <a:xfrm>
              <a:off x="5251983" y="3564585"/>
              <a:ext cx="795020" cy="794385"/>
            </a:xfrm>
            <a:custGeom>
              <a:avLst/>
              <a:gdLst>
                <a:gd name="T0" fmla="*/ 270433 w 795020"/>
                <a:gd name="T1" fmla="*/ 583095 h 794385"/>
                <a:gd name="T2" fmla="*/ 285750 w 795020"/>
                <a:gd name="T3" fmla="*/ 608876 h 794385"/>
                <a:gd name="T4" fmla="*/ 609079 w 795020"/>
                <a:gd name="T5" fmla="*/ 785050 h 794385"/>
                <a:gd name="T6" fmla="*/ 599160 w 795020"/>
                <a:gd name="T7" fmla="*/ 767867 h 794385"/>
                <a:gd name="T8" fmla="*/ 448843 w 795020"/>
                <a:gd name="T9" fmla="*/ 766432 h 794385"/>
                <a:gd name="T10" fmla="*/ 421817 w 795020"/>
                <a:gd name="T11" fmla="*/ 726681 h 794385"/>
                <a:gd name="T12" fmla="*/ 40309 w 795020"/>
                <a:gd name="T13" fmla="*/ 749782 h 794385"/>
                <a:gd name="T14" fmla="*/ 406692 w 795020"/>
                <a:gd name="T15" fmla="*/ 747991 h 794385"/>
                <a:gd name="T16" fmla="*/ 376618 w 795020"/>
                <a:gd name="T17" fmla="*/ 714870 h 794385"/>
                <a:gd name="T18" fmla="*/ 133565 w 795020"/>
                <a:gd name="T19" fmla="*/ 521017 h 794385"/>
                <a:gd name="T20" fmla="*/ 174294 w 795020"/>
                <a:gd name="T21" fmla="*/ 428879 h 794385"/>
                <a:gd name="T22" fmla="*/ 149428 w 795020"/>
                <a:gd name="T23" fmla="*/ 427926 h 794385"/>
                <a:gd name="T24" fmla="*/ 105524 w 795020"/>
                <a:gd name="T25" fmla="*/ 544664 h 794385"/>
                <a:gd name="T26" fmla="*/ 56502 w 795020"/>
                <a:gd name="T27" fmla="*/ 485063 h 794385"/>
                <a:gd name="T28" fmla="*/ 170954 w 795020"/>
                <a:gd name="T29" fmla="*/ 338645 h 794385"/>
                <a:gd name="T30" fmla="*/ 238391 w 795020"/>
                <a:gd name="T31" fmla="*/ 551103 h 794385"/>
                <a:gd name="T32" fmla="*/ 317309 w 795020"/>
                <a:gd name="T33" fmla="*/ 555879 h 794385"/>
                <a:gd name="T34" fmla="*/ 340512 w 795020"/>
                <a:gd name="T35" fmla="*/ 551345 h 794385"/>
                <a:gd name="T36" fmla="*/ 344093 w 795020"/>
                <a:gd name="T37" fmla="*/ 172021 h 794385"/>
                <a:gd name="T38" fmla="*/ 318109 w 795020"/>
                <a:gd name="T39" fmla="*/ 158178 h 794385"/>
                <a:gd name="T40" fmla="*/ 317309 w 795020"/>
                <a:gd name="T41" fmla="*/ 97078 h 794385"/>
                <a:gd name="T42" fmla="*/ 264223 w 795020"/>
                <a:gd name="T43" fmla="*/ 406438 h 794385"/>
                <a:gd name="T44" fmla="*/ 304139 w 795020"/>
                <a:gd name="T45" fmla="*/ 343903 h 794385"/>
                <a:gd name="T46" fmla="*/ 278091 w 795020"/>
                <a:gd name="T47" fmla="*/ 343903 h 794385"/>
                <a:gd name="T48" fmla="*/ 222427 w 795020"/>
                <a:gd name="T49" fmla="*/ 380415 h 794385"/>
                <a:gd name="T50" fmla="*/ 201333 w 795020"/>
                <a:gd name="T51" fmla="*/ 327964 h 794385"/>
                <a:gd name="T52" fmla="*/ 266496 w 795020"/>
                <a:gd name="T53" fmla="*/ 315607 h 794385"/>
                <a:gd name="T54" fmla="*/ 267563 w 795020"/>
                <a:gd name="T55" fmla="*/ 284695 h 794385"/>
                <a:gd name="T56" fmla="*/ 264223 w 795020"/>
                <a:gd name="T57" fmla="*/ 184912 h 794385"/>
                <a:gd name="T58" fmla="*/ 307835 w 795020"/>
                <a:gd name="T59" fmla="*/ 79832 h 794385"/>
                <a:gd name="T60" fmla="*/ 265176 w 795020"/>
                <a:gd name="T61" fmla="*/ 158178 h 794385"/>
                <a:gd name="T62" fmla="*/ 248069 w 795020"/>
                <a:gd name="T63" fmla="*/ 79844 h 794385"/>
                <a:gd name="T64" fmla="*/ 223126 w 795020"/>
                <a:gd name="T65" fmla="*/ 279806 h 794385"/>
                <a:gd name="T66" fmla="*/ 181000 w 795020"/>
                <a:gd name="T67" fmla="*/ 306184 h 794385"/>
                <a:gd name="T68" fmla="*/ 26022 w 795020"/>
                <a:gd name="T69" fmla="*/ 531050 h 794385"/>
                <a:gd name="T70" fmla="*/ 0 w 795020"/>
                <a:gd name="T71" fmla="*/ 782243 h 794385"/>
                <a:gd name="T72" fmla="*/ 598551 w 795020"/>
                <a:gd name="T73" fmla="*/ 794118 h 794385"/>
                <a:gd name="T74" fmla="*/ 715238 w 795020"/>
                <a:gd name="T75" fmla="*/ 233616 h 794385"/>
                <a:gd name="T76" fmla="*/ 691845 w 795020"/>
                <a:gd name="T77" fmla="*/ 203530 h 794385"/>
                <a:gd name="T78" fmla="*/ 688314 w 795020"/>
                <a:gd name="T79" fmla="*/ 238391 h 794385"/>
                <a:gd name="T80" fmla="*/ 515327 w 795020"/>
                <a:gd name="T81" fmla="*/ 363816 h 794385"/>
                <a:gd name="T82" fmla="*/ 443788 w 795020"/>
                <a:gd name="T83" fmla="*/ 166370 h 794385"/>
                <a:gd name="T84" fmla="*/ 601306 w 795020"/>
                <a:gd name="T85" fmla="*/ 113220 h 794385"/>
                <a:gd name="T86" fmla="*/ 564426 w 795020"/>
                <a:gd name="T87" fmla="*/ 79629 h 794385"/>
                <a:gd name="T88" fmla="*/ 407873 w 795020"/>
                <a:gd name="T89" fmla="*/ 180898 h 794385"/>
                <a:gd name="T90" fmla="*/ 481063 w 795020"/>
                <a:gd name="T91" fmla="*/ 377482 h 794385"/>
                <a:gd name="T92" fmla="*/ 688568 w 795020"/>
                <a:gd name="T93" fmla="*/ 324345 h 794385"/>
                <a:gd name="T94" fmla="*/ 774077 w 795020"/>
                <a:gd name="T95" fmla="*/ 140538 h 794385"/>
                <a:gd name="T96" fmla="*/ 606044 w 795020"/>
                <a:gd name="T97" fmla="*/ 5130 h 794385"/>
                <a:gd name="T98" fmla="*/ 385521 w 795020"/>
                <a:gd name="T99" fmla="*/ 71691 h 794385"/>
                <a:gd name="T100" fmla="*/ 361797 w 795020"/>
                <a:gd name="T101" fmla="*/ 134302 h 794385"/>
                <a:gd name="T102" fmla="*/ 454939 w 795020"/>
                <a:gd name="T103" fmla="*/ 51282 h 794385"/>
                <a:gd name="T104" fmla="*/ 685546 w 795020"/>
                <a:gd name="T105" fmla="*/ 69303 h 794385"/>
                <a:gd name="T106" fmla="*/ 765975 w 795020"/>
                <a:gd name="T107" fmla="*/ 275145 h 794385"/>
                <a:gd name="T108" fmla="*/ 619582 w 795020"/>
                <a:gd name="T109" fmla="*/ 440436 h 794385"/>
                <a:gd name="T110" fmla="*/ 507682 w 795020"/>
                <a:gd name="T111" fmla="*/ 453707 h 794385"/>
                <a:gd name="T112" fmla="*/ 430199 w 795020"/>
                <a:gd name="T113" fmla="*/ 528675 h 794385"/>
                <a:gd name="T114" fmla="*/ 446455 w 795020"/>
                <a:gd name="T115" fmla="*/ 420763 h 794385"/>
                <a:gd name="T116" fmla="*/ 397662 w 795020"/>
                <a:gd name="T117" fmla="*/ 565899 h 794385"/>
                <a:gd name="T118" fmla="*/ 419188 w 795020"/>
                <a:gd name="T119" fmla="*/ 578319 h 794385"/>
                <a:gd name="T120" fmla="*/ 561733 w 795020"/>
                <a:gd name="T121" fmla="*/ 474599 h 794385"/>
                <a:gd name="T122" fmla="*/ 712203 w 795020"/>
                <a:gd name="T123" fmla="*/ 418299 h 794385"/>
                <a:gd name="T124" fmla="*/ 794893 w 795020"/>
                <a:gd name="T125" fmla="*/ 228117 h 794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020" h="794385">
                  <a:moveTo>
                    <a:pt x="317309" y="582625"/>
                  </a:moveTo>
                  <a:lnTo>
                    <a:pt x="291007" y="582625"/>
                  </a:lnTo>
                  <a:lnTo>
                    <a:pt x="286702" y="582625"/>
                  </a:lnTo>
                  <a:lnTo>
                    <a:pt x="279044" y="582625"/>
                  </a:lnTo>
                  <a:lnTo>
                    <a:pt x="270433" y="583095"/>
                  </a:lnTo>
                  <a:lnTo>
                    <a:pt x="264693" y="588352"/>
                  </a:lnTo>
                  <a:lnTo>
                    <a:pt x="264693" y="595985"/>
                  </a:lnTo>
                  <a:lnTo>
                    <a:pt x="265176" y="602665"/>
                  </a:lnTo>
                  <a:lnTo>
                    <a:pt x="270433" y="607923"/>
                  </a:lnTo>
                  <a:lnTo>
                    <a:pt x="285750" y="608876"/>
                  </a:lnTo>
                  <a:lnTo>
                    <a:pt x="292442" y="608406"/>
                  </a:lnTo>
                  <a:lnTo>
                    <a:pt x="313004" y="608406"/>
                  </a:lnTo>
                  <a:lnTo>
                    <a:pt x="317309" y="604100"/>
                  </a:lnTo>
                  <a:lnTo>
                    <a:pt x="317309" y="582625"/>
                  </a:lnTo>
                  <a:close/>
                </a:path>
                <a:path w="795020" h="794385">
                  <a:moveTo>
                    <a:pt x="609079" y="785050"/>
                  </a:moveTo>
                  <a:lnTo>
                    <a:pt x="608723" y="782243"/>
                  </a:lnTo>
                  <a:lnTo>
                    <a:pt x="608596" y="776935"/>
                  </a:lnTo>
                  <a:lnTo>
                    <a:pt x="604304" y="772160"/>
                  </a:lnTo>
                  <a:lnTo>
                    <a:pt x="600951" y="769302"/>
                  </a:lnTo>
                  <a:lnTo>
                    <a:pt x="599160" y="767867"/>
                  </a:lnTo>
                  <a:lnTo>
                    <a:pt x="598551" y="767384"/>
                  </a:lnTo>
                  <a:lnTo>
                    <a:pt x="594258" y="767867"/>
                  </a:lnTo>
                  <a:lnTo>
                    <a:pt x="449808" y="767867"/>
                  </a:lnTo>
                  <a:lnTo>
                    <a:pt x="449491" y="767384"/>
                  </a:lnTo>
                  <a:lnTo>
                    <a:pt x="448843" y="766432"/>
                  </a:lnTo>
                  <a:lnTo>
                    <a:pt x="448373" y="765949"/>
                  </a:lnTo>
                  <a:lnTo>
                    <a:pt x="448373" y="764997"/>
                  </a:lnTo>
                  <a:lnTo>
                    <a:pt x="437019" y="742264"/>
                  </a:lnTo>
                  <a:lnTo>
                    <a:pt x="435914" y="741121"/>
                  </a:lnTo>
                  <a:lnTo>
                    <a:pt x="421817" y="726681"/>
                  </a:lnTo>
                  <a:lnTo>
                    <a:pt x="421106" y="726363"/>
                  </a:lnTo>
                  <a:lnTo>
                    <a:pt x="421106" y="767384"/>
                  </a:lnTo>
                  <a:lnTo>
                    <a:pt x="28892" y="767384"/>
                  </a:lnTo>
                  <a:lnTo>
                    <a:pt x="32829" y="757847"/>
                  </a:lnTo>
                  <a:lnTo>
                    <a:pt x="40309" y="749782"/>
                  </a:lnTo>
                  <a:lnTo>
                    <a:pt x="50215" y="743953"/>
                  </a:lnTo>
                  <a:lnTo>
                    <a:pt x="61417" y="741121"/>
                  </a:lnTo>
                  <a:lnTo>
                    <a:pt x="383324" y="741121"/>
                  </a:lnTo>
                  <a:lnTo>
                    <a:pt x="395884" y="742873"/>
                  </a:lnTo>
                  <a:lnTo>
                    <a:pt x="406692" y="747991"/>
                  </a:lnTo>
                  <a:lnTo>
                    <a:pt x="415264" y="756234"/>
                  </a:lnTo>
                  <a:lnTo>
                    <a:pt x="421106" y="767384"/>
                  </a:lnTo>
                  <a:lnTo>
                    <a:pt x="421106" y="726363"/>
                  </a:lnTo>
                  <a:lnTo>
                    <a:pt x="401955" y="717740"/>
                  </a:lnTo>
                  <a:lnTo>
                    <a:pt x="376618" y="714870"/>
                  </a:lnTo>
                  <a:lnTo>
                    <a:pt x="131724" y="714870"/>
                  </a:lnTo>
                  <a:lnTo>
                    <a:pt x="131927" y="588352"/>
                  </a:lnTo>
                  <a:lnTo>
                    <a:pt x="131749" y="551103"/>
                  </a:lnTo>
                  <a:lnTo>
                    <a:pt x="131800" y="545858"/>
                  </a:lnTo>
                  <a:lnTo>
                    <a:pt x="133565" y="521017"/>
                  </a:lnTo>
                  <a:lnTo>
                    <a:pt x="149618" y="473557"/>
                  </a:lnTo>
                  <a:lnTo>
                    <a:pt x="169519" y="444639"/>
                  </a:lnTo>
                  <a:lnTo>
                    <a:pt x="171907" y="440817"/>
                  </a:lnTo>
                  <a:lnTo>
                    <a:pt x="175247" y="434606"/>
                  </a:lnTo>
                  <a:lnTo>
                    <a:pt x="174294" y="428879"/>
                  </a:lnTo>
                  <a:lnTo>
                    <a:pt x="168554" y="424586"/>
                  </a:lnTo>
                  <a:lnTo>
                    <a:pt x="163296" y="420281"/>
                  </a:lnTo>
                  <a:lnTo>
                    <a:pt x="157556" y="420763"/>
                  </a:lnTo>
                  <a:lnTo>
                    <a:pt x="152298" y="425069"/>
                  </a:lnTo>
                  <a:lnTo>
                    <a:pt x="149428" y="427926"/>
                  </a:lnTo>
                  <a:lnTo>
                    <a:pt x="148463" y="429361"/>
                  </a:lnTo>
                  <a:lnTo>
                    <a:pt x="130035" y="455625"/>
                  </a:lnTo>
                  <a:lnTo>
                    <a:pt x="116535" y="483666"/>
                  </a:lnTo>
                  <a:lnTo>
                    <a:pt x="108242" y="513689"/>
                  </a:lnTo>
                  <a:lnTo>
                    <a:pt x="105524" y="544664"/>
                  </a:lnTo>
                  <a:lnTo>
                    <a:pt x="105422" y="714870"/>
                  </a:lnTo>
                  <a:lnTo>
                    <a:pt x="51854" y="714870"/>
                  </a:lnTo>
                  <a:lnTo>
                    <a:pt x="51955" y="602665"/>
                  </a:lnTo>
                  <a:lnTo>
                    <a:pt x="52324" y="528193"/>
                  </a:lnTo>
                  <a:lnTo>
                    <a:pt x="56502" y="485063"/>
                  </a:lnTo>
                  <a:lnTo>
                    <a:pt x="68884" y="445236"/>
                  </a:lnTo>
                  <a:lnTo>
                    <a:pt x="89255" y="408813"/>
                  </a:lnTo>
                  <a:lnTo>
                    <a:pt x="117373" y="375881"/>
                  </a:lnTo>
                  <a:lnTo>
                    <a:pt x="156324" y="346341"/>
                  </a:lnTo>
                  <a:lnTo>
                    <a:pt x="170954" y="338645"/>
                  </a:lnTo>
                  <a:lnTo>
                    <a:pt x="177050" y="368515"/>
                  </a:lnTo>
                  <a:lnTo>
                    <a:pt x="191401" y="390271"/>
                  </a:lnTo>
                  <a:lnTo>
                    <a:pt x="212382" y="404241"/>
                  </a:lnTo>
                  <a:lnTo>
                    <a:pt x="238391" y="410743"/>
                  </a:lnTo>
                  <a:lnTo>
                    <a:pt x="238391" y="551103"/>
                  </a:lnTo>
                  <a:lnTo>
                    <a:pt x="242697" y="555409"/>
                  </a:lnTo>
                  <a:lnTo>
                    <a:pt x="291007" y="555409"/>
                  </a:lnTo>
                  <a:lnTo>
                    <a:pt x="291007" y="582142"/>
                  </a:lnTo>
                  <a:lnTo>
                    <a:pt x="317309" y="582142"/>
                  </a:lnTo>
                  <a:lnTo>
                    <a:pt x="317309" y="555879"/>
                  </a:lnTo>
                  <a:lnTo>
                    <a:pt x="319697" y="555879"/>
                  </a:lnTo>
                  <a:lnTo>
                    <a:pt x="321132" y="555409"/>
                  </a:lnTo>
                  <a:lnTo>
                    <a:pt x="322567" y="555409"/>
                  </a:lnTo>
                  <a:lnTo>
                    <a:pt x="334010" y="554456"/>
                  </a:lnTo>
                  <a:lnTo>
                    <a:pt x="340512" y="551345"/>
                  </a:lnTo>
                  <a:lnTo>
                    <a:pt x="343420" y="544664"/>
                  </a:lnTo>
                  <a:lnTo>
                    <a:pt x="344093" y="532968"/>
                  </a:lnTo>
                  <a:lnTo>
                    <a:pt x="344093" y="528675"/>
                  </a:lnTo>
                  <a:lnTo>
                    <a:pt x="344093" y="184912"/>
                  </a:lnTo>
                  <a:lnTo>
                    <a:pt x="344093" y="172021"/>
                  </a:lnTo>
                  <a:lnTo>
                    <a:pt x="343141" y="163906"/>
                  </a:lnTo>
                  <a:lnTo>
                    <a:pt x="338836" y="159131"/>
                  </a:lnTo>
                  <a:lnTo>
                    <a:pt x="330225" y="158661"/>
                  </a:lnTo>
                  <a:lnTo>
                    <a:pt x="318262" y="158661"/>
                  </a:lnTo>
                  <a:lnTo>
                    <a:pt x="318109" y="158178"/>
                  </a:lnTo>
                  <a:lnTo>
                    <a:pt x="317792" y="157213"/>
                  </a:lnTo>
                  <a:lnTo>
                    <a:pt x="317715" y="141109"/>
                  </a:lnTo>
                  <a:lnTo>
                    <a:pt x="317385" y="111747"/>
                  </a:lnTo>
                  <a:lnTo>
                    <a:pt x="317360" y="106121"/>
                  </a:lnTo>
                  <a:lnTo>
                    <a:pt x="317309" y="97078"/>
                  </a:lnTo>
                  <a:lnTo>
                    <a:pt x="317309" y="184912"/>
                  </a:lnTo>
                  <a:lnTo>
                    <a:pt x="317309" y="528675"/>
                  </a:lnTo>
                  <a:lnTo>
                    <a:pt x="264223" y="528675"/>
                  </a:lnTo>
                  <a:lnTo>
                    <a:pt x="264337" y="477189"/>
                  </a:lnTo>
                  <a:lnTo>
                    <a:pt x="264223" y="406438"/>
                  </a:lnTo>
                  <a:lnTo>
                    <a:pt x="265658" y="403580"/>
                  </a:lnTo>
                  <a:lnTo>
                    <a:pt x="270433" y="401193"/>
                  </a:lnTo>
                  <a:lnTo>
                    <a:pt x="288188" y="383527"/>
                  </a:lnTo>
                  <a:lnTo>
                    <a:pt x="295732" y="376034"/>
                  </a:lnTo>
                  <a:lnTo>
                    <a:pt x="304139" y="343903"/>
                  </a:lnTo>
                  <a:lnTo>
                    <a:pt x="304050" y="343420"/>
                  </a:lnTo>
                  <a:lnTo>
                    <a:pt x="295732" y="311556"/>
                  </a:lnTo>
                  <a:lnTo>
                    <a:pt x="288010" y="303796"/>
                  </a:lnTo>
                  <a:lnTo>
                    <a:pt x="278091" y="293839"/>
                  </a:lnTo>
                  <a:lnTo>
                    <a:pt x="278091" y="343903"/>
                  </a:lnTo>
                  <a:lnTo>
                    <a:pt x="274904" y="359422"/>
                  </a:lnTo>
                  <a:lnTo>
                    <a:pt x="266255" y="372135"/>
                  </a:lnTo>
                  <a:lnTo>
                    <a:pt x="253479" y="380631"/>
                  </a:lnTo>
                  <a:lnTo>
                    <a:pt x="237909" y="383527"/>
                  </a:lnTo>
                  <a:lnTo>
                    <a:pt x="222427" y="380415"/>
                  </a:lnTo>
                  <a:lnTo>
                    <a:pt x="209816" y="371894"/>
                  </a:lnTo>
                  <a:lnTo>
                    <a:pt x="201320" y="359156"/>
                  </a:lnTo>
                  <a:lnTo>
                    <a:pt x="198208" y="343420"/>
                  </a:lnTo>
                  <a:lnTo>
                    <a:pt x="199174" y="338645"/>
                  </a:lnTo>
                  <a:lnTo>
                    <a:pt x="201333" y="327964"/>
                  </a:lnTo>
                  <a:lnTo>
                    <a:pt x="209867" y="315379"/>
                  </a:lnTo>
                  <a:lnTo>
                    <a:pt x="222631" y="306895"/>
                  </a:lnTo>
                  <a:lnTo>
                    <a:pt x="238391" y="303796"/>
                  </a:lnTo>
                  <a:lnTo>
                    <a:pt x="253873" y="306971"/>
                  </a:lnTo>
                  <a:lnTo>
                    <a:pt x="266496" y="315607"/>
                  </a:lnTo>
                  <a:lnTo>
                    <a:pt x="274980" y="328371"/>
                  </a:lnTo>
                  <a:lnTo>
                    <a:pt x="278091" y="343903"/>
                  </a:lnTo>
                  <a:lnTo>
                    <a:pt x="278091" y="293839"/>
                  </a:lnTo>
                  <a:lnTo>
                    <a:pt x="270433" y="286131"/>
                  </a:lnTo>
                  <a:lnTo>
                    <a:pt x="267563" y="284695"/>
                  </a:lnTo>
                  <a:lnTo>
                    <a:pt x="264693" y="281838"/>
                  </a:lnTo>
                  <a:lnTo>
                    <a:pt x="264680" y="277533"/>
                  </a:lnTo>
                  <a:lnTo>
                    <a:pt x="264426" y="256082"/>
                  </a:lnTo>
                  <a:lnTo>
                    <a:pt x="264274" y="232537"/>
                  </a:lnTo>
                  <a:lnTo>
                    <a:pt x="264223" y="184912"/>
                  </a:lnTo>
                  <a:lnTo>
                    <a:pt x="317309" y="184912"/>
                  </a:lnTo>
                  <a:lnTo>
                    <a:pt x="317309" y="97078"/>
                  </a:lnTo>
                  <a:lnTo>
                    <a:pt x="316420" y="88404"/>
                  </a:lnTo>
                  <a:lnTo>
                    <a:pt x="313423" y="82816"/>
                  </a:lnTo>
                  <a:lnTo>
                    <a:pt x="307835" y="79832"/>
                  </a:lnTo>
                  <a:lnTo>
                    <a:pt x="299135" y="78955"/>
                  </a:lnTo>
                  <a:lnTo>
                    <a:pt x="290525" y="78955"/>
                  </a:lnTo>
                  <a:lnTo>
                    <a:pt x="290525" y="106121"/>
                  </a:lnTo>
                  <a:lnTo>
                    <a:pt x="290525" y="158178"/>
                  </a:lnTo>
                  <a:lnTo>
                    <a:pt x="265176" y="158178"/>
                  </a:lnTo>
                  <a:lnTo>
                    <a:pt x="265176" y="106121"/>
                  </a:lnTo>
                  <a:lnTo>
                    <a:pt x="290525" y="106121"/>
                  </a:lnTo>
                  <a:lnTo>
                    <a:pt x="290525" y="78955"/>
                  </a:lnTo>
                  <a:lnTo>
                    <a:pt x="257517" y="78955"/>
                  </a:lnTo>
                  <a:lnTo>
                    <a:pt x="248069" y="79844"/>
                  </a:lnTo>
                  <a:lnTo>
                    <a:pt x="242214" y="82931"/>
                  </a:lnTo>
                  <a:lnTo>
                    <a:pt x="239229" y="88798"/>
                  </a:lnTo>
                  <a:lnTo>
                    <a:pt x="238480" y="97078"/>
                  </a:lnTo>
                  <a:lnTo>
                    <a:pt x="238391" y="277533"/>
                  </a:lnTo>
                  <a:lnTo>
                    <a:pt x="223126" y="279806"/>
                  </a:lnTo>
                  <a:lnTo>
                    <a:pt x="209511" y="284581"/>
                  </a:lnTo>
                  <a:lnTo>
                    <a:pt x="197421" y="292036"/>
                  </a:lnTo>
                  <a:lnTo>
                    <a:pt x="186728" y="302361"/>
                  </a:lnTo>
                  <a:lnTo>
                    <a:pt x="184823" y="304749"/>
                  </a:lnTo>
                  <a:lnTo>
                    <a:pt x="181000" y="306184"/>
                  </a:lnTo>
                  <a:lnTo>
                    <a:pt x="144221" y="323303"/>
                  </a:lnTo>
                  <a:lnTo>
                    <a:pt x="75526" y="383946"/>
                  </a:lnTo>
                  <a:lnTo>
                    <a:pt x="48260" y="428104"/>
                  </a:lnTo>
                  <a:lnTo>
                    <a:pt x="31762" y="477189"/>
                  </a:lnTo>
                  <a:lnTo>
                    <a:pt x="26022" y="531050"/>
                  </a:lnTo>
                  <a:lnTo>
                    <a:pt x="25933" y="662876"/>
                  </a:lnTo>
                  <a:lnTo>
                    <a:pt x="26022" y="724890"/>
                  </a:lnTo>
                  <a:lnTo>
                    <a:pt x="25069" y="729195"/>
                  </a:lnTo>
                  <a:lnTo>
                    <a:pt x="2730" y="761085"/>
                  </a:lnTo>
                  <a:lnTo>
                    <a:pt x="0" y="782243"/>
                  </a:lnTo>
                  <a:lnTo>
                    <a:pt x="2641" y="789051"/>
                  </a:lnTo>
                  <a:lnTo>
                    <a:pt x="8597" y="792911"/>
                  </a:lnTo>
                  <a:lnTo>
                    <a:pt x="18364" y="794118"/>
                  </a:lnTo>
                  <a:lnTo>
                    <a:pt x="594283" y="793661"/>
                  </a:lnTo>
                  <a:lnTo>
                    <a:pt x="598551" y="794118"/>
                  </a:lnTo>
                  <a:lnTo>
                    <a:pt x="599160" y="793648"/>
                  </a:lnTo>
                  <a:lnTo>
                    <a:pt x="600951" y="792213"/>
                  </a:lnTo>
                  <a:lnTo>
                    <a:pt x="604304" y="789343"/>
                  </a:lnTo>
                  <a:lnTo>
                    <a:pt x="609079" y="785050"/>
                  </a:lnTo>
                  <a:close/>
                </a:path>
                <a:path w="795020" h="794385">
                  <a:moveTo>
                    <a:pt x="715238" y="233616"/>
                  </a:moveTo>
                  <a:lnTo>
                    <a:pt x="714794" y="229311"/>
                  </a:lnTo>
                  <a:lnTo>
                    <a:pt x="714286" y="220243"/>
                  </a:lnTo>
                  <a:lnTo>
                    <a:pt x="710971" y="204965"/>
                  </a:lnTo>
                  <a:lnTo>
                    <a:pt x="705675" y="201625"/>
                  </a:lnTo>
                  <a:lnTo>
                    <a:pt x="691845" y="203530"/>
                  </a:lnTo>
                  <a:lnTo>
                    <a:pt x="688022" y="207822"/>
                  </a:lnTo>
                  <a:lnTo>
                    <a:pt x="687514" y="214998"/>
                  </a:lnTo>
                  <a:lnTo>
                    <a:pt x="687514" y="216903"/>
                  </a:lnTo>
                  <a:lnTo>
                    <a:pt x="688022" y="219290"/>
                  </a:lnTo>
                  <a:lnTo>
                    <a:pt x="688314" y="238391"/>
                  </a:lnTo>
                  <a:lnTo>
                    <a:pt x="674446" y="298450"/>
                  </a:lnTo>
                  <a:lnTo>
                    <a:pt x="647115" y="334467"/>
                  </a:lnTo>
                  <a:lnTo>
                    <a:pt x="609371" y="359562"/>
                  </a:lnTo>
                  <a:lnTo>
                    <a:pt x="565073" y="370166"/>
                  </a:lnTo>
                  <a:lnTo>
                    <a:pt x="515327" y="363816"/>
                  </a:lnTo>
                  <a:lnTo>
                    <a:pt x="473621" y="341744"/>
                  </a:lnTo>
                  <a:lnTo>
                    <a:pt x="442823" y="307149"/>
                  </a:lnTo>
                  <a:lnTo>
                    <a:pt x="425792" y="263194"/>
                  </a:lnTo>
                  <a:lnTo>
                    <a:pt x="425411" y="213080"/>
                  </a:lnTo>
                  <a:lnTo>
                    <a:pt x="443788" y="166370"/>
                  </a:lnTo>
                  <a:lnTo>
                    <a:pt x="478142" y="130441"/>
                  </a:lnTo>
                  <a:lnTo>
                    <a:pt x="523074" y="109093"/>
                  </a:lnTo>
                  <a:lnTo>
                    <a:pt x="573201" y="106121"/>
                  </a:lnTo>
                  <a:lnTo>
                    <a:pt x="587565" y="108978"/>
                  </a:lnTo>
                  <a:lnTo>
                    <a:pt x="601306" y="113220"/>
                  </a:lnTo>
                  <a:lnTo>
                    <a:pt x="614502" y="118821"/>
                  </a:lnTo>
                  <a:lnTo>
                    <a:pt x="627253" y="125717"/>
                  </a:lnTo>
                  <a:lnTo>
                    <a:pt x="634707" y="128193"/>
                  </a:lnTo>
                  <a:lnTo>
                    <a:pt x="615569" y="90893"/>
                  </a:lnTo>
                  <a:lnTo>
                    <a:pt x="564426" y="79629"/>
                  </a:lnTo>
                  <a:lnTo>
                    <a:pt x="537337" y="80352"/>
                  </a:lnTo>
                  <a:lnTo>
                    <a:pt x="495046" y="91160"/>
                  </a:lnTo>
                  <a:lnTo>
                    <a:pt x="458254" y="113030"/>
                  </a:lnTo>
                  <a:lnTo>
                    <a:pt x="428637" y="143687"/>
                  </a:lnTo>
                  <a:lnTo>
                    <a:pt x="407873" y="180898"/>
                  </a:lnTo>
                  <a:lnTo>
                    <a:pt x="397624" y="222453"/>
                  </a:lnTo>
                  <a:lnTo>
                    <a:pt x="399580" y="266077"/>
                  </a:lnTo>
                  <a:lnTo>
                    <a:pt x="416039" y="312394"/>
                  </a:lnTo>
                  <a:lnTo>
                    <a:pt x="443915" y="350050"/>
                  </a:lnTo>
                  <a:lnTo>
                    <a:pt x="481063" y="377482"/>
                  </a:lnTo>
                  <a:lnTo>
                    <a:pt x="525348" y="393141"/>
                  </a:lnTo>
                  <a:lnTo>
                    <a:pt x="574636" y="395465"/>
                  </a:lnTo>
                  <a:lnTo>
                    <a:pt x="619429" y="383540"/>
                  </a:lnTo>
                  <a:lnTo>
                    <a:pt x="658164" y="359054"/>
                  </a:lnTo>
                  <a:lnTo>
                    <a:pt x="688568" y="324345"/>
                  </a:lnTo>
                  <a:lnTo>
                    <a:pt x="708342" y="281749"/>
                  </a:lnTo>
                  <a:lnTo>
                    <a:pt x="715238" y="233616"/>
                  </a:lnTo>
                  <a:close/>
                </a:path>
                <a:path w="795020" h="794385">
                  <a:moveTo>
                    <a:pt x="794893" y="228117"/>
                  </a:moveTo>
                  <a:lnTo>
                    <a:pt x="788873" y="184150"/>
                  </a:lnTo>
                  <a:lnTo>
                    <a:pt x="774077" y="140538"/>
                  </a:lnTo>
                  <a:lnTo>
                    <a:pt x="751268" y="100698"/>
                  </a:lnTo>
                  <a:lnTo>
                    <a:pt x="722033" y="66675"/>
                  </a:lnTo>
                  <a:lnTo>
                    <a:pt x="687412" y="39027"/>
                  </a:lnTo>
                  <a:lnTo>
                    <a:pt x="648398" y="18326"/>
                  </a:lnTo>
                  <a:lnTo>
                    <a:pt x="606044" y="5130"/>
                  </a:lnTo>
                  <a:lnTo>
                    <a:pt x="561340" y="0"/>
                  </a:lnTo>
                  <a:lnTo>
                    <a:pt x="515327" y="3492"/>
                  </a:lnTo>
                  <a:lnTo>
                    <a:pt x="466204" y="17335"/>
                  </a:lnTo>
                  <a:lnTo>
                    <a:pt x="422897" y="40132"/>
                  </a:lnTo>
                  <a:lnTo>
                    <a:pt x="385521" y="71691"/>
                  </a:lnTo>
                  <a:lnTo>
                    <a:pt x="354139" y="111848"/>
                  </a:lnTo>
                  <a:lnTo>
                    <a:pt x="349351" y="119481"/>
                  </a:lnTo>
                  <a:lnTo>
                    <a:pt x="350316" y="125717"/>
                  </a:lnTo>
                  <a:lnTo>
                    <a:pt x="356527" y="129984"/>
                  </a:lnTo>
                  <a:lnTo>
                    <a:pt x="361797" y="134302"/>
                  </a:lnTo>
                  <a:lnTo>
                    <a:pt x="369925" y="133350"/>
                  </a:lnTo>
                  <a:lnTo>
                    <a:pt x="374700" y="127114"/>
                  </a:lnTo>
                  <a:lnTo>
                    <a:pt x="377101" y="124256"/>
                  </a:lnTo>
                  <a:lnTo>
                    <a:pt x="414375" y="79794"/>
                  </a:lnTo>
                  <a:lnTo>
                    <a:pt x="454939" y="51282"/>
                  </a:lnTo>
                  <a:lnTo>
                    <a:pt x="500837" y="32918"/>
                  </a:lnTo>
                  <a:lnTo>
                    <a:pt x="549783" y="25603"/>
                  </a:lnTo>
                  <a:lnTo>
                    <a:pt x="599516" y="30213"/>
                  </a:lnTo>
                  <a:lnTo>
                    <a:pt x="645541" y="45415"/>
                  </a:lnTo>
                  <a:lnTo>
                    <a:pt x="685546" y="69303"/>
                  </a:lnTo>
                  <a:lnTo>
                    <a:pt x="718680" y="100622"/>
                  </a:lnTo>
                  <a:lnTo>
                    <a:pt x="744105" y="138112"/>
                  </a:lnTo>
                  <a:lnTo>
                    <a:pt x="761022" y="180530"/>
                  </a:lnTo>
                  <a:lnTo>
                    <a:pt x="768591" y="226631"/>
                  </a:lnTo>
                  <a:lnTo>
                    <a:pt x="765975" y="275145"/>
                  </a:lnTo>
                  <a:lnTo>
                    <a:pt x="752830" y="320497"/>
                  </a:lnTo>
                  <a:lnTo>
                    <a:pt x="730034" y="360845"/>
                  </a:lnTo>
                  <a:lnTo>
                    <a:pt x="699160" y="395046"/>
                  </a:lnTo>
                  <a:lnTo>
                    <a:pt x="661822" y="421957"/>
                  </a:lnTo>
                  <a:lnTo>
                    <a:pt x="619582" y="440436"/>
                  </a:lnTo>
                  <a:lnTo>
                    <a:pt x="574052" y="449326"/>
                  </a:lnTo>
                  <a:lnTo>
                    <a:pt x="526808" y="447497"/>
                  </a:lnTo>
                  <a:lnTo>
                    <a:pt x="518680" y="446074"/>
                  </a:lnTo>
                  <a:lnTo>
                    <a:pt x="512940" y="447979"/>
                  </a:lnTo>
                  <a:lnTo>
                    <a:pt x="507682" y="453707"/>
                  </a:lnTo>
                  <a:lnTo>
                    <a:pt x="447167" y="514172"/>
                  </a:lnTo>
                  <a:lnTo>
                    <a:pt x="432104" y="529628"/>
                  </a:lnTo>
                  <a:lnTo>
                    <a:pt x="431634" y="529145"/>
                  </a:lnTo>
                  <a:lnTo>
                    <a:pt x="430669" y="528675"/>
                  </a:lnTo>
                  <a:lnTo>
                    <a:pt x="430199" y="528675"/>
                  </a:lnTo>
                  <a:lnTo>
                    <a:pt x="430669" y="525805"/>
                  </a:lnTo>
                  <a:lnTo>
                    <a:pt x="430669" y="522935"/>
                  </a:lnTo>
                  <a:lnTo>
                    <a:pt x="431152" y="520547"/>
                  </a:lnTo>
                  <a:lnTo>
                    <a:pt x="441706" y="453072"/>
                  </a:lnTo>
                  <a:lnTo>
                    <a:pt x="446455" y="420763"/>
                  </a:lnTo>
                  <a:lnTo>
                    <a:pt x="442620" y="414083"/>
                  </a:lnTo>
                  <a:lnTo>
                    <a:pt x="426364" y="412178"/>
                  </a:lnTo>
                  <a:lnTo>
                    <a:pt x="420624" y="416941"/>
                  </a:lnTo>
                  <a:lnTo>
                    <a:pt x="419188" y="426974"/>
                  </a:lnTo>
                  <a:lnTo>
                    <a:pt x="397662" y="565899"/>
                  </a:lnTo>
                  <a:lnTo>
                    <a:pt x="396709" y="574027"/>
                  </a:lnTo>
                  <a:lnTo>
                    <a:pt x="401497" y="581660"/>
                  </a:lnTo>
                  <a:lnTo>
                    <a:pt x="408673" y="581190"/>
                  </a:lnTo>
                  <a:lnTo>
                    <a:pt x="413448" y="581190"/>
                  </a:lnTo>
                  <a:lnTo>
                    <a:pt x="419188" y="578319"/>
                  </a:lnTo>
                  <a:lnTo>
                    <a:pt x="447052" y="550786"/>
                  </a:lnTo>
                  <a:lnTo>
                    <a:pt x="519163" y="479018"/>
                  </a:lnTo>
                  <a:lnTo>
                    <a:pt x="522503" y="475195"/>
                  </a:lnTo>
                  <a:lnTo>
                    <a:pt x="526338" y="474243"/>
                  </a:lnTo>
                  <a:lnTo>
                    <a:pt x="561733" y="474599"/>
                  </a:lnTo>
                  <a:lnTo>
                    <a:pt x="576795" y="474243"/>
                  </a:lnTo>
                  <a:lnTo>
                    <a:pt x="591858" y="472808"/>
                  </a:lnTo>
                  <a:lnTo>
                    <a:pt x="636600" y="461924"/>
                  </a:lnTo>
                  <a:lnTo>
                    <a:pt x="676897" y="443433"/>
                  </a:lnTo>
                  <a:lnTo>
                    <a:pt x="712203" y="418299"/>
                  </a:lnTo>
                  <a:lnTo>
                    <a:pt x="741972" y="387540"/>
                  </a:lnTo>
                  <a:lnTo>
                    <a:pt x="765670" y="352145"/>
                  </a:lnTo>
                  <a:lnTo>
                    <a:pt x="782751" y="313105"/>
                  </a:lnTo>
                  <a:lnTo>
                    <a:pt x="792670" y="271437"/>
                  </a:lnTo>
                  <a:lnTo>
                    <a:pt x="794893" y="228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17" name="object 19">
              <a:extLst>
                <a:ext uri="{FF2B5EF4-FFF2-40B4-BE49-F238E27FC236}">
                  <a16:creationId xmlns:a16="http://schemas.microsoft.com/office/drawing/2014/main" id="{17B15CA4-7080-4599-B727-9C83821E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536" y="3695513"/>
              <a:ext cx="215218" cy="15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8" name="object 20">
              <a:extLst>
                <a:ext uri="{FF2B5EF4-FFF2-40B4-BE49-F238E27FC236}">
                  <a16:creationId xmlns:a16="http://schemas.microsoft.com/office/drawing/2014/main" id="{DC7913E7-D1E1-49D2-BF12-461264AFF23A}"/>
                </a:ext>
              </a:extLst>
            </p:cNvPr>
            <p:cNvSpPr>
              <a:spLocks/>
            </p:cNvSpPr>
            <p:nvPr/>
          </p:nvSpPr>
          <p:spPr bwMode="auto">
            <a:xfrm>
              <a:off x="5410502" y="4199717"/>
              <a:ext cx="238760" cy="26670"/>
            </a:xfrm>
            <a:custGeom>
              <a:avLst/>
              <a:gdLst>
                <a:gd name="T0" fmla="*/ 223371 w 238760"/>
                <a:gd name="T1" fmla="*/ 0 h 26670"/>
                <a:gd name="T2" fmla="*/ 13870 w 238760"/>
                <a:gd name="T3" fmla="*/ 0 h 26670"/>
                <a:gd name="T4" fmla="*/ 4780 w 238760"/>
                <a:gd name="T5" fmla="*/ 1908 h 26670"/>
                <a:gd name="T6" fmla="*/ 956 w 238760"/>
                <a:gd name="T7" fmla="*/ 6203 h 26670"/>
                <a:gd name="T8" fmla="*/ 0 w 238760"/>
                <a:gd name="T9" fmla="*/ 19094 h 26670"/>
                <a:gd name="T10" fmla="*/ 4780 w 238760"/>
                <a:gd name="T11" fmla="*/ 24821 h 26670"/>
                <a:gd name="T12" fmla="*/ 11480 w 238760"/>
                <a:gd name="T13" fmla="*/ 26259 h 26670"/>
                <a:gd name="T14" fmla="*/ 118621 w 238760"/>
                <a:gd name="T15" fmla="*/ 26259 h 26670"/>
                <a:gd name="T16" fmla="*/ 197542 w 238760"/>
                <a:gd name="T17" fmla="*/ 26259 h 26670"/>
                <a:gd name="T18" fmla="*/ 217989 w 238760"/>
                <a:gd name="T19" fmla="*/ 26460 h 26670"/>
                <a:gd name="T20" fmla="*/ 224805 w 238760"/>
                <a:gd name="T21" fmla="*/ 26259 h 26670"/>
                <a:gd name="T22" fmla="*/ 232939 w 238760"/>
                <a:gd name="T23" fmla="*/ 25781 h 26670"/>
                <a:gd name="T24" fmla="*/ 238198 w 238760"/>
                <a:gd name="T25" fmla="*/ 20526 h 26670"/>
                <a:gd name="T26" fmla="*/ 238676 w 238760"/>
                <a:gd name="T27" fmla="*/ 13845 h 26670"/>
                <a:gd name="T28" fmla="*/ 238676 w 238760"/>
                <a:gd name="T29" fmla="*/ 6203 h 26670"/>
                <a:gd name="T30" fmla="*/ 232939 w 238760"/>
                <a:gd name="T31" fmla="*/ 954 h 26670"/>
                <a:gd name="T32" fmla="*/ 224327 w 238760"/>
                <a:gd name="T33" fmla="*/ 477 h 26670"/>
                <a:gd name="T34" fmla="*/ 223371 w 238760"/>
                <a:gd name="T35" fmla="*/ 0 h 26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760" h="26670">
                  <a:moveTo>
                    <a:pt x="223371" y="0"/>
                  </a:moveTo>
                  <a:lnTo>
                    <a:pt x="13870" y="0"/>
                  </a:lnTo>
                  <a:lnTo>
                    <a:pt x="4780" y="1908"/>
                  </a:lnTo>
                  <a:lnTo>
                    <a:pt x="956" y="6203"/>
                  </a:lnTo>
                  <a:lnTo>
                    <a:pt x="0" y="19094"/>
                  </a:lnTo>
                  <a:lnTo>
                    <a:pt x="4780" y="24821"/>
                  </a:lnTo>
                  <a:lnTo>
                    <a:pt x="11480" y="26259"/>
                  </a:lnTo>
                  <a:lnTo>
                    <a:pt x="118621" y="26259"/>
                  </a:lnTo>
                  <a:lnTo>
                    <a:pt x="197542" y="26259"/>
                  </a:lnTo>
                  <a:lnTo>
                    <a:pt x="217989" y="26460"/>
                  </a:lnTo>
                  <a:lnTo>
                    <a:pt x="224805" y="26259"/>
                  </a:lnTo>
                  <a:lnTo>
                    <a:pt x="232939" y="25781"/>
                  </a:lnTo>
                  <a:lnTo>
                    <a:pt x="238198" y="20526"/>
                  </a:lnTo>
                  <a:lnTo>
                    <a:pt x="238676" y="13845"/>
                  </a:lnTo>
                  <a:lnTo>
                    <a:pt x="238676" y="6203"/>
                  </a:lnTo>
                  <a:lnTo>
                    <a:pt x="232939" y="954"/>
                  </a:lnTo>
                  <a:lnTo>
                    <a:pt x="224327" y="477"/>
                  </a:lnTo>
                  <a:lnTo>
                    <a:pt x="223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1999" name="object 21">
            <a:extLst>
              <a:ext uri="{FF2B5EF4-FFF2-40B4-BE49-F238E27FC236}">
                <a16:creationId xmlns:a16="http://schemas.microsoft.com/office/drawing/2014/main" id="{DC1E4672-95E0-4E9C-A5A2-5192A6834F55}"/>
              </a:ext>
            </a:extLst>
          </p:cNvPr>
          <p:cNvGrpSpPr>
            <a:grpSpLocks/>
          </p:cNvGrpSpPr>
          <p:nvPr/>
        </p:nvGrpSpPr>
        <p:grpSpPr bwMode="auto">
          <a:xfrm>
            <a:off x="5257800" y="4708525"/>
            <a:ext cx="781050" cy="781050"/>
            <a:chOff x="5257800" y="4708696"/>
            <a:chExt cx="781685" cy="781050"/>
          </a:xfrm>
        </p:grpSpPr>
        <p:sp>
          <p:nvSpPr>
            <p:cNvPr id="42014" name="object 22">
              <a:extLst>
                <a:ext uri="{FF2B5EF4-FFF2-40B4-BE49-F238E27FC236}">
                  <a16:creationId xmlns:a16="http://schemas.microsoft.com/office/drawing/2014/main" id="{5F7B521B-F71D-4637-9548-78A19ED504BF}"/>
                </a:ext>
              </a:extLst>
            </p:cNvPr>
            <p:cNvSpPr>
              <a:spLocks/>
            </p:cNvSpPr>
            <p:nvPr/>
          </p:nvSpPr>
          <p:spPr bwMode="auto">
            <a:xfrm>
              <a:off x="5257787" y="4708702"/>
              <a:ext cx="781685" cy="781050"/>
            </a:xfrm>
            <a:custGeom>
              <a:avLst/>
              <a:gdLst>
                <a:gd name="T0" fmla="*/ 372668 w 781685"/>
                <a:gd name="T1" fmla="*/ 207797 h 781050"/>
                <a:gd name="T2" fmla="*/ 365239 w 781685"/>
                <a:gd name="T3" fmla="*/ 248577 h 781050"/>
                <a:gd name="T4" fmla="*/ 337693 w 781685"/>
                <a:gd name="T5" fmla="*/ 395579 h 781050"/>
                <a:gd name="T6" fmla="*/ 240487 w 781685"/>
                <a:gd name="T7" fmla="*/ 451993 h 781050"/>
                <a:gd name="T8" fmla="*/ 209689 w 781685"/>
                <a:gd name="T9" fmla="*/ 463651 h 781050"/>
                <a:gd name="T10" fmla="*/ 166230 w 781685"/>
                <a:gd name="T11" fmla="*/ 445973 h 781050"/>
                <a:gd name="T12" fmla="*/ 37045 w 781685"/>
                <a:gd name="T13" fmla="*/ 485381 h 781050"/>
                <a:gd name="T14" fmla="*/ 5245 w 781685"/>
                <a:gd name="T15" fmla="*/ 780834 h 781050"/>
                <a:gd name="T16" fmla="*/ 25260 w 781685"/>
                <a:gd name="T17" fmla="*/ 765136 h 781050"/>
                <a:gd name="T18" fmla="*/ 25387 w 781685"/>
                <a:gd name="T19" fmla="*/ 623252 h 781050"/>
                <a:gd name="T20" fmla="*/ 120281 w 781685"/>
                <a:gd name="T21" fmla="*/ 468668 h 781050"/>
                <a:gd name="T22" fmla="*/ 207302 w 781685"/>
                <a:gd name="T23" fmla="*/ 493610 h 781050"/>
                <a:gd name="T24" fmla="*/ 316992 w 781685"/>
                <a:gd name="T25" fmla="*/ 448271 h 781050"/>
                <a:gd name="T26" fmla="*/ 390105 w 781685"/>
                <a:gd name="T27" fmla="*/ 313385 h 781050"/>
                <a:gd name="T28" fmla="*/ 516801 w 781685"/>
                <a:gd name="T29" fmla="*/ 162979 h 781050"/>
                <a:gd name="T30" fmla="*/ 349313 w 781685"/>
                <a:gd name="T31" fmla="*/ 145021 h 781050"/>
                <a:gd name="T32" fmla="*/ 260197 w 781685"/>
                <a:gd name="T33" fmla="*/ 15214 h 781050"/>
                <a:gd name="T34" fmla="*/ 239712 w 781685"/>
                <a:gd name="T35" fmla="*/ 444 h 781050"/>
                <a:gd name="T36" fmla="*/ 252120 w 781685"/>
                <a:gd name="T37" fmla="*/ 86283 h 781050"/>
                <a:gd name="T38" fmla="*/ 406971 w 781685"/>
                <a:gd name="T39" fmla="*/ 181648 h 781050"/>
                <a:gd name="T40" fmla="*/ 547560 w 781685"/>
                <a:gd name="T41" fmla="*/ 248704 h 781050"/>
                <a:gd name="T42" fmla="*/ 530466 w 781685"/>
                <a:gd name="T43" fmla="*/ 420103 h 781050"/>
                <a:gd name="T44" fmla="*/ 443191 w 781685"/>
                <a:gd name="T45" fmla="*/ 497116 h 781050"/>
                <a:gd name="T46" fmla="*/ 429844 w 781685"/>
                <a:gd name="T47" fmla="*/ 546392 h 781050"/>
                <a:gd name="T48" fmla="*/ 422706 w 781685"/>
                <a:gd name="T49" fmla="*/ 520230 h 781050"/>
                <a:gd name="T50" fmla="*/ 443191 w 781685"/>
                <a:gd name="T51" fmla="*/ 497116 h 781050"/>
                <a:gd name="T52" fmla="*/ 410019 w 781685"/>
                <a:gd name="T53" fmla="*/ 500240 h 781050"/>
                <a:gd name="T54" fmla="*/ 395973 w 781685"/>
                <a:gd name="T55" fmla="*/ 551535 h 781050"/>
                <a:gd name="T56" fmla="*/ 446824 w 781685"/>
                <a:gd name="T57" fmla="*/ 568439 h 781050"/>
                <a:gd name="T58" fmla="*/ 469404 w 781685"/>
                <a:gd name="T59" fmla="*/ 532130 h 781050"/>
                <a:gd name="T60" fmla="*/ 475551 w 781685"/>
                <a:gd name="T61" fmla="*/ 519760 h 781050"/>
                <a:gd name="T62" fmla="*/ 511022 w 781685"/>
                <a:gd name="T63" fmla="*/ 483666 h 781050"/>
                <a:gd name="T64" fmla="*/ 573544 w 781685"/>
                <a:gd name="T65" fmla="*/ 325945 h 781050"/>
                <a:gd name="T66" fmla="*/ 741502 w 781685"/>
                <a:gd name="T67" fmla="*/ 104140 h 781050"/>
                <a:gd name="T68" fmla="*/ 586498 w 781685"/>
                <a:gd name="T69" fmla="*/ 25742 h 781050"/>
                <a:gd name="T70" fmla="*/ 444322 w 781685"/>
                <a:gd name="T71" fmla="*/ 69888 h 781050"/>
                <a:gd name="T72" fmla="*/ 379107 w 781685"/>
                <a:gd name="T73" fmla="*/ 72517 h 781050"/>
                <a:gd name="T74" fmla="*/ 338353 w 781685"/>
                <a:gd name="T75" fmla="*/ 5194 h 781050"/>
                <a:gd name="T76" fmla="*/ 312623 w 781685"/>
                <a:gd name="T77" fmla="*/ 6146 h 781050"/>
                <a:gd name="T78" fmla="*/ 421563 w 781685"/>
                <a:gd name="T79" fmla="*/ 102793 h 781050"/>
                <a:gd name="T80" fmla="*/ 453199 w 781685"/>
                <a:gd name="T81" fmla="*/ 96977 h 781050"/>
                <a:gd name="T82" fmla="*/ 616648 w 781685"/>
                <a:gd name="T83" fmla="*/ 55651 h 781050"/>
                <a:gd name="T84" fmla="*/ 749465 w 781685"/>
                <a:gd name="T85" fmla="*/ 176987 h 781050"/>
                <a:gd name="T86" fmla="*/ 736409 w 781685"/>
                <a:gd name="T87" fmla="*/ 407123 h 781050"/>
                <a:gd name="T88" fmla="*/ 652945 w 781685"/>
                <a:gd name="T89" fmla="*/ 595083 h 781050"/>
                <a:gd name="T90" fmla="*/ 501332 w 781685"/>
                <a:gd name="T91" fmla="*/ 719963 h 781050"/>
                <a:gd name="T92" fmla="*/ 335495 w 781685"/>
                <a:gd name="T93" fmla="*/ 754684 h 781050"/>
                <a:gd name="T94" fmla="*/ 201701 w 781685"/>
                <a:gd name="T95" fmla="*/ 701535 h 781050"/>
                <a:gd name="T96" fmla="*/ 168529 w 781685"/>
                <a:gd name="T97" fmla="*/ 588416 h 781050"/>
                <a:gd name="T98" fmla="*/ 179666 w 781685"/>
                <a:gd name="T99" fmla="*/ 538784 h 781050"/>
                <a:gd name="T100" fmla="*/ 140233 w 781685"/>
                <a:gd name="T101" fmla="*/ 520446 h 781050"/>
                <a:gd name="T102" fmla="*/ 81686 w 781685"/>
                <a:gd name="T103" fmla="*/ 558838 h 781050"/>
                <a:gd name="T104" fmla="*/ 84353 w 781685"/>
                <a:gd name="T105" fmla="*/ 780364 h 781050"/>
                <a:gd name="T106" fmla="*/ 103898 w 781685"/>
                <a:gd name="T107" fmla="*/ 578726 h 781050"/>
                <a:gd name="T108" fmla="*/ 150596 w 781685"/>
                <a:gd name="T109" fmla="*/ 549719 h 781050"/>
                <a:gd name="T110" fmla="*/ 142189 w 781685"/>
                <a:gd name="T111" fmla="*/ 596379 h 781050"/>
                <a:gd name="T112" fmla="*/ 182422 w 781685"/>
                <a:gd name="T113" fmla="*/ 718058 h 781050"/>
                <a:gd name="T114" fmla="*/ 341033 w 781685"/>
                <a:gd name="T115" fmla="*/ 780694 h 781050"/>
                <a:gd name="T116" fmla="*/ 506120 w 781685"/>
                <a:gd name="T117" fmla="*/ 744766 h 781050"/>
                <a:gd name="T118" fmla="*/ 668718 w 781685"/>
                <a:gd name="T119" fmla="*/ 614083 h 781050"/>
                <a:gd name="T120" fmla="*/ 757872 w 781685"/>
                <a:gd name="T121" fmla="*/ 425526 h 781050"/>
                <a:gd name="T122" fmla="*/ 781570 w 781685"/>
                <a:gd name="T123" fmla="*/ 221589 h 78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685" h="781050">
                  <a:moveTo>
                    <a:pt x="391007" y="282168"/>
                  </a:moveTo>
                  <a:lnTo>
                    <a:pt x="390779" y="212559"/>
                  </a:lnTo>
                  <a:lnTo>
                    <a:pt x="386003" y="208749"/>
                  </a:lnTo>
                  <a:lnTo>
                    <a:pt x="372668" y="207797"/>
                  </a:lnTo>
                  <a:lnTo>
                    <a:pt x="367893" y="211124"/>
                  </a:lnTo>
                  <a:lnTo>
                    <a:pt x="366471" y="217309"/>
                  </a:lnTo>
                  <a:lnTo>
                    <a:pt x="365518" y="220637"/>
                  </a:lnTo>
                  <a:lnTo>
                    <a:pt x="365239" y="248577"/>
                  </a:lnTo>
                  <a:lnTo>
                    <a:pt x="365099" y="270332"/>
                  </a:lnTo>
                  <a:lnTo>
                    <a:pt x="365036" y="313842"/>
                  </a:lnTo>
                  <a:lnTo>
                    <a:pt x="357911" y="357987"/>
                  </a:lnTo>
                  <a:lnTo>
                    <a:pt x="337693" y="395579"/>
                  </a:lnTo>
                  <a:lnTo>
                    <a:pt x="306133" y="424522"/>
                  </a:lnTo>
                  <a:lnTo>
                    <a:pt x="264972" y="442722"/>
                  </a:lnTo>
                  <a:lnTo>
                    <a:pt x="252615" y="446913"/>
                  </a:lnTo>
                  <a:lnTo>
                    <a:pt x="240487" y="451993"/>
                  </a:lnTo>
                  <a:lnTo>
                    <a:pt x="228447" y="457441"/>
                  </a:lnTo>
                  <a:lnTo>
                    <a:pt x="216357" y="462699"/>
                  </a:lnTo>
                  <a:lnTo>
                    <a:pt x="213982" y="463651"/>
                  </a:lnTo>
                  <a:lnTo>
                    <a:pt x="209689" y="463651"/>
                  </a:lnTo>
                  <a:lnTo>
                    <a:pt x="207302" y="462216"/>
                  </a:lnTo>
                  <a:lnTo>
                    <a:pt x="193967" y="455434"/>
                  </a:lnTo>
                  <a:lnTo>
                    <a:pt x="180314" y="450037"/>
                  </a:lnTo>
                  <a:lnTo>
                    <a:pt x="166230" y="445973"/>
                  </a:lnTo>
                  <a:lnTo>
                    <a:pt x="151549" y="443204"/>
                  </a:lnTo>
                  <a:lnTo>
                    <a:pt x="109080" y="444995"/>
                  </a:lnTo>
                  <a:lnTo>
                    <a:pt x="69951" y="459790"/>
                  </a:lnTo>
                  <a:lnTo>
                    <a:pt x="37045" y="485381"/>
                  </a:lnTo>
                  <a:lnTo>
                    <a:pt x="13246" y="519569"/>
                  </a:lnTo>
                  <a:lnTo>
                    <a:pt x="1435" y="560184"/>
                  </a:lnTo>
                  <a:lnTo>
                    <a:pt x="0" y="774649"/>
                  </a:lnTo>
                  <a:lnTo>
                    <a:pt x="5245" y="780834"/>
                  </a:lnTo>
                  <a:lnTo>
                    <a:pt x="12877" y="780364"/>
                  </a:lnTo>
                  <a:lnTo>
                    <a:pt x="20497" y="780364"/>
                  </a:lnTo>
                  <a:lnTo>
                    <a:pt x="25260" y="774179"/>
                  </a:lnTo>
                  <a:lnTo>
                    <a:pt x="25260" y="765136"/>
                  </a:lnTo>
                  <a:lnTo>
                    <a:pt x="25539" y="740968"/>
                  </a:lnTo>
                  <a:lnTo>
                    <a:pt x="25679" y="716876"/>
                  </a:lnTo>
                  <a:lnTo>
                    <a:pt x="25742" y="668604"/>
                  </a:lnTo>
                  <a:lnTo>
                    <a:pt x="25387" y="623252"/>
                  </a:lnTo>
                  <a:lnTo>
                    <a:pt x="25336" y="600735"/>
                  </a:lnTo>
                  <a:lnTo>
                    <a:pt x="30657" y="545376"/>
                  </a:lnTo>
                  <a:lnTo>
                    <a:pt x="63741" y="494792"/>
                  </a:lnTo>
                  <a:lnTo>
                    <a:pt x="120281" y="468668"/>
                  </a:lnTo>
                  <a:lnTo>
                    <a:pt x="147916" y="467868"/>
                  </a:lnTo>
                  <a:lnTo>
                    <a:pt x="174739" y="474827"/>
                  </a:lnTo>
                  <a:lnTo>
                    <a:pt x="200634" y="489331"/>
                  </a:lnTo>
                  <a:lnTo>
                    <a:pt x="207302" y="493610"/>
                  </a:lnTo>
                  <a:lnTo>
                    <a:pt x="213499" y="496455"/>
                  </a:lnTo>
                  <a:lnTo>
                    <a:pt x="246557" y="475894"/>
                  </a:lnTo>
                  <a:lnTo>
                    <a:pt x="274980" y="466026"/>
                  </a:lnTo>
                  <a:lnTo>
                    <a:pt x="316992" y="448271"/>
                  </a:lnTo>
                  <a:lnTo>
                    <a:pt x="350266" y="422097"/>
                  </a:lnTo>
                  <a:lnTo>
                    <a:pt x="373888" y="387451"/>
                  </a:lnTo>
                  <a:lnTo>
                    <a:pt x="386956" y="344284"/>
                  </a:lnTo>
                  <a:lnTo>
                    <a:pt x="390105" y="313385"/>
                  </a:lnTo>
                  <a:lnTo>
                    <a:pt x="391007" y="282168"/>
                  </a:lnTo>
                  <a:close/>
                </a:path>
                <a:path w="781685" h="781050">
                  <a:moveTo>
                    <a:pt x="573557" y="274383"/>
                  </a:moveTo>
                  <a:lnTo>
                    <a:pt x="566254" y="212140"/>
                  </a:lnTo>
                  <a:lnTo>
                    <a:pt x="516801" y="162979"/>
                  </a:lnTo>
                  <a:lnTo>
                    <a:pt x="478929" y="155968"/>
                  </a:lnTo>
                  <a:lnTo>
                    <a:pt x="402691" y="155968"/>
                  </a:lnTo>
                  <a:lnTo>
                    <a:pt x="388848" y="155333"/>
                  </a:lnTo>
                  <a:lnTo>
                    <a:pt x="349313" y="145021"/>
                  </a:lnTo>
                  <a:lnTo>
                    <a:pt x="312331" y="122745"/>
                  </a:lnTo>
                  <a:lnTo>
                    <a:pt x="285102" y="93687"/>
                  </a:lnTo>
                  <a:lnTo>
                    <a:pt x="267690" y="57835"/>
                  </a:lnTo>
                  <a:lnTo>
                    <a:pt x="260197" y="15214"/>
                  </a:lnTo>
                  <a:lnTo>
                    <a:pt x="259727" y="5194"/>
                  </a:lnTo>
                  <a:lnTo>
                    <a:pt x="254965" y="0"/>
                  </a:lnTo>
                  <a:lnTo>
                    <a:pt x="247332" y="0"/>
                  </a:lnTo>
                  <a:lnTo>
                    <a:pt x="239712" y="444"/>
                  </a:lnTo>
                  <a:lnTo>
                    <a:pt x="234467" y="5702"/>
                  </a:lnTo>
                  <a:lnTo>
                    <a:pt x="234950" y="15214"/>
                  </a:lnTo>
                  <a:lnTo>
                    <a:pt x="234950" y="23266"/>
                  </a:lnTo>
                  <a:lnTo>
                    <a:pt x="252120" y="86283"/>
                  </a:lnTo>
                  <a:lnTo>
                    <a:pt x="278485" y="125641"/>
                  </a:lnTo>
                  <a:lnTo>
                    <a:pt x="314223" y="155613"/>
                  </a:lnTo>
                  <a:lnTo>
                    <a:pt x="357619" y="174764"/>
                  </a:lnTo>
                  <a:lnTo>
                    <a:pt x="406971" y="181648"/>
                  </a:lnTo>
                  <a:lnTo>
                    <a:pt x="472071" y="181559"/>
                  </a:lnTo>
                  <a:lnTo>
                    <a:pt x="480834" y="181648"/>
                  </a:lnTo>
                  <a:lnTo>
                    <a:pt x="528675" y="200545"/>
                  </a:lnTo>
                  <a:lnTo>
                    <a:pt x="547560" y="248704"/>
                  </a:lnTo>
                  <a:lnTo>
                    <a:pt x="547827" y="274383"/>
                  </a:lnTo>
                  <a:lnTo>
                    <a:pt x="547827" y="325945"/>
                  </a:lnTo>
                  <a:lnTo>
                    <a:pt x="545731" y="375945"/>
                  </a:lnTo>
                  <a:lnTo>
                    <a:pt x="530466" y="420103"/>
                  </a:lnTo>
                  <a:lnTo>
                    <a:pt x="501954" y="456044"/>
                  </a:lnTo>
                  <a:lnTo>
                    <a:pt x="455587" y="503593"/>
                  </a:lnTo>
                  <a:lnTo>
                    <a:pt x="447852" y="498983"/>
                  </a:lnTo>
                  <a:lnTo>
                    <a:pt x="443191" y="497116"/>
                  </a:lnTo>
                  <a:lnTo>
                    <a:pt x="443191" y="525945"/>
                  </a:lnTo>
                  <a:lnTo>
                    <a:pt x="443191" y="540677"/>
                  </a:lnTo>
                  <a:lnTo>
                    <a:pt x="436994" y="546874"/>
                  </a:lnTo>
                  <a:lnTo>
                    <a:pt x="429844" y="546392"/>
                  </a:lnTo>
                  <a:lnTo>
                    <a:pt x="422706" y="546392"/>
                  </a:lnTo>
                  <a:lnTo>
                    <a:pt x="416979" y="540207"/>
                  </a:lnTo>
                  <a:lnTo>
                    <a:pt x="416979" y="526415"/>
                  </a:lnTo>
                  <a:lnTo>
                    <a:pt x="422706" y="520230"/>
                  </a:lnTo>
                  <a:lnTo>
                    <a:pt x="429844" y="520230"/>
                  </a:lnTo>
                  <a:lnTo>
                    <a:pt x="436994" y="519760"/>
                  </a:lnTo>
                  <a:lnTo>
                    <a:pt x="443191" y="525945"/>
                  </a:lnTo>
                  <a:lnTo>
                    <a:pt x="443191" y="497116"/>
                  </a:lnTo>
                  <a:lnTo>
                    <a:pt x="440220" y="495922"/>
                  </a:lnTo>
                  <a:lnTo>
                    <a:pt x="432396" y="494563"/>
                  </a:lnTo>
                  <a:lnTo>
                    <a:pt x="424129" y="495033"/>
                  </a:lnTo>
                  <a:lnTo>
                    <a:pt x="410019" y="500240"/>
                  </a:lnTo>
                  <a:lnTo>
                    <a:pt x="399110" y="509955"/>
                  </a:lnTo>
                  <a:lnTo>
                    <a:pt x="392506" y="522782"/>
                  </a:lnTo>
                  <a:lnTo>
                    <a:pt x="391248" y="537349"/>
                  </a:lnTo>
                  <a:lnTo>
                    <a:pt x="395973" y="551535"/>
                  </a:lnTo>
                  <a:lnTo>
                    <a:pt x="405130" y="562737"/>
                  </a:lnTo>
                  <a:lnTo>
                    <a:pt x="417588" y="569925"/>
                  </a:lnTo>
                  <a:lnTo>
                    <a:pt x="432231" y="572071"/>
                  </a:lnTo>
                  <a:lnTo>
                    <a:pt x="446824" y="568439"/>
                  </a:lnTo>
                  <a:lnTo>
                    <a:pt x="458508" y="559765"/>
                  </a:lnTo>
                  <a:lnTo>
                    <a:pt x="466344" y="547255"/>
                  </a:lnTo>
                  <a:lnTo>
                    <a:pt x="466420" y="546874"/>
                  </a:lnTo>
                  <a:lnTo>
                    <a:pt x="469404" y="532130"/>
                  </a:lnTo>
                  <a:lnTo>
                    <a:pt x="469404" y="528320"/>
                  </a:lnTo>
                  <a:lnTo>
                    <a:pt x="471309" y="523570"/>
                  </a:lnTo>
                  <a:lnTo>
                    <a:pt x="474167" y="521182"/>
                  </a:lnTo>
                  <a:lnTo>
                    <a:pt x="475551" y="519760"/>
                  </a:lnTo>
                  <a:lnTo>
                    <a:pt x="486397" y="508508"/>
                  </a:lnTo>
                  <a:lnTo>
                    <a:pt x="491248" y="503593"/>
                  </a:lnTo>
                  <a:lnTo>
                    <a:pt x="498830" y="495922"/>
                  </a:lnTo>
                  <a:lnTo>
                    <a:pt x="511022" y="483666"/>
                  </a:lnTo>
                  <a:lnTo>
                    <a:pt x="523252" y="471246"/>
                  </a:lnTo>
                  <a:lnTo>
                    <a:pt x="560781" y="415620"/>
                  </a:lnTo>
                  <a:lnTo>
                    <a:pt x="573290" y="349999"/>
                  </a:lnTo>
                  <a:lnTo>
                    <a:pt x="573544" y="325945"/>
                  </a:lnTo>
                  <a:lnTo>
                    <a:pt x="573557" y="274383"/>
                  </a:lnTo>
                  <a:close/>
                </a:path>
                <a:path w="781685" h="781050">
                  <a:moveTo>
                    <a:pt x="781570" y="221589"/>
                  </a:moveTo>
                  <a:lnTo>
                    <a:pt x="771182" y="159842"/>
                  </a:lnTo>
                  <a:lnTo>
                    <a:pt x="741502" y="104140"/>
                  </a:lnTo>
                  <a:lnTo>
                    <a:pt x="710349" y="71856"/>
                  </a:lnTo>
                  <a:lnTo>
                    <a:pt x="672858" y="47828"/>
                  </a:lnTo>
                  <a:lnTo>
                    <a:pt x="630948" y="32346"/>
                  </a:lnTo>
                  <a:lnTo>
                    <a:pt x="586498" y="25742"/>
                  </a:lnTo>
                  <a:lnTo>
                    <a:pt x="541426" y="28321"/>
                  </a:lnTo>
                  <a:lnTo>
                    <a:pt x="497636" y="40398"/>
                  </a:lnTo>
                  <a:lnTo>
                    <a:pt x="457009" y="62306"/>
                  </a:lnTo>
                  <a:lnTo>
                    <a:pt x="444322" y="69888"/>
                  </a:lnTo>
                  <a:lnTo>
                    <a:pt x="431634" y="74930"/>
                  </a:lnTo>
                  <a:lnTo>
                    <a:pt x="418414" y="77584"/>
                  </a:lnTo>
                  <a:lnTo>
                    <a:pt x="404114" y="77965"/>
                  </a:lnTo>
                  <a:lnTo>
                    <a:pt x="379107" y="72517"/>
                  </a:lnTo>
                  <a:lnTo>
                    <a:pt x="358787" y="59258"/>
                  </a:lnTo>
                  <a:lnTo>
                    <a:pt x="344805" y="39662"/>
                  </a:lnTo>
                  <a:lnTo>
                    <a:pt x="338836" y="15214"/>
                  </a:lnTo>
                  <a:lnTo>
                    <a:pt x="338353" y="5194"/>
                  </a:lnTo>
                  <a:lnTo>
                    <a:pt x="333108" y="0"/>
                  </a:lnTo>
                  <a:lnTo>
                    <a:pt x="325488" y="0"/>
                  </a:lnTo>
                  <a:lnTo>
                    <a:pt x="317385" y="444"/>
                  </a:lnTo>
                  <a:lnTo>
                    <a:pt x="312623" y="6146"/>
                  </a:lnTo>
                  <a:lnTo>
                    <a:pt x="313093" y="16167"/>
                  </a:lnTo>
                  <a:lnTo>
                    <a:pt x="332930" y="69354"/>
                  </a:lnTo>
                  <a:lnTo>
                    <a:pt x="380288" y="99390"/>
                  </a:lnTo>
                  <a:lnTo>
                    <a:pt x="421563" y="102793"/>
                  </a:lnTo>
                  <a:lnTo>
                    <a:pt x="435571" y="103187"/>
                  </a:lnTo>
                  <a:lnTo>
                    <a:pt x="442239" y="103632"/>
                  </a:lnTo>
                  <a:lnTo>
                    <a:pt x="447954" y="101282"/>
                  </a:lnTo>
                  <a:lnTo>
                    <a:pt x="453199" y="96977"/>
                  </a:lnTo>
                  <a:lnTo>
                    <a:pt x="490067" y="71462"/>
                  </a:lnTo>
                  <a:lnTo>
                    <a:pt x="529742" y="56159"/>
                  </a:lnTo>
                  <a:lnTo>
                    <a:pt x="572020" y="50927"/>
                  </a:lnTo>
                  <a:lnTo>
                    <a:pt x="616648" y="55651"/>
                  </a:lnTo>
                  <a:lnTo>
                    <a:pt x="663295" y="71882"/>
                  </a:lnTo>
                  <a:lnTo>
                    <a:pt x="701776" y="98501"/>
                  </a:lnTo>
                  <a:lnTo>
                    <a:pt x="730897" y="134023"/>
                  </a:lnTo>
                  <a:lnTo>
                    <a:pt x="749465" y="176987"/>
                  </a:lnTo>
                  <a:lnTo>
                    <a:pt x="756297" y="225869"/>
                  </a:lnTo>
                  <a:lnTo>
                    <a:pt x="756208" y="258597"/>
                  </a:lnTo>
                  <a:lnTo>
                    <a:pt x="751395" y="323507"/>
                  </a:lnTo>
                  <a:lnTo>
                    <a:pt x="736409" y="407123"/>
                  </a:lnTo>
                  <a:lnTo>
                    <a:pt x="722160" y="457174"/>
                  </a:lnTo>
                  <a:lnTo>
                    <a:pt x="703529" y="505701"/>
                  </a:lnTo>
                  <a:lnTo>
                    <a:pt x="680034" y="552577"/>
                  </a:lnTo>
                  <a:lnTo>
                    <a:pt x="652945" y="595083"/>
                  </a:lnTo>
                  <a:lnTo>
                    <a:pt x="621804" y="633412"/>
                  </a:lnTo>
                  <a:lnTo>
                    <a:pt x="586333" y="667207"/>
                  </a:lnTo>
                  <a:lnTo>
                    <a:pt x="546265" y="696163"/>
                  </a:lnTo>
                  <a:lnTo>
                    <a:pt x="501332" y="719963"/>
                  </a:lnTo>
                  <a:lnTo>
                    <a:pt x="461416" y="735291"/>
                  </a:lnTo>
                  <a:lnTo>
                    <a:pt x="420382" y="745883"/>
                  </a:lnTo>
                  <a:lnTo>
                    <a:pt x="378358" y="752195"/>
                  </a:lnTo>
                  <a:lnTo>
                    <a:pt x="335495" y="754684"/>
                  </a:lnTo>
                  <a:lnTo>
                    <a:pt x="319074" y="754621"/>
                  </a:lnTo>
                  <a:lnTo>
                    <a:pt x="271157" y="746594"/>
                  </a:lnTo>
                  <a:lnTo>
                    <a:pt x="232105" y="727722"/>
                  </a:lnTo>
                  <a:lnTo>
                    <a:pt x="201701" y="701535"/>
                  </a:lnTo>
                  <a:lnTo>
                    <a:pt x="180428" y="667689"/>
                  </a:lnTo>
                  <a:lnTo>
                    <a:pt x="168706" y="625805"/>
                  </a:lnTo>
                  <a:lnTo>
                    <a:pt x="167297" y="606996"/>
                  </a:lnTo>
                  <a:lnTo>
                    <a:pt x="168529" y="588416"/>
                  </a:lnTo>
                  <a:lnTo>
                    <a:pt x="171983" y="570103"/>
                  </a:lnTo>
                  <a:lnTo>
                    <a:pt x="177279" y="552094"/>
                  </a:lnTo>
                  <a:lnTo>
                    <a:pt x="179666" y="544969"/>
                  </a:lnTo>
                  <a:lnTo>
                    <a:pt x="179666" y="538784"/>
                  </a:lnTo>
                  <a:lnTo>
                    <a:pt x="173469" y="533552"/>
                  </a:lnTo>
                  <a:lnTo>
                    <a:pt x="163106" y="526808"/>
                  </a:lnTo>
                  <a:lnTo>
                    <a:pt x="152019" y="522376"/>
                  </a:lnTo>
                  <a:lnTo>
                    <a:pt x="140233" y="520446"/>
                  </a:lnTo>
                  <a:lnTo>
                    <a:pt x="127723" y="521182"/>
                  </a:lnTo>
                  <a:lnTo>
                    <a:pt x="107315" y="528332"/>
                  </a:lnTo>
                  <a:lnTo>
                    <a:pt x="91681" y="541223"/>
                  </a:lnTo>
                  <a:lnTo>
                    <a:pt x="81686" y="558838"/>
                  </a:lnTo>
                  <a:lnTo>
                    <a:pt x="78168" y="580161"/>
                  </a:lnTo>
                  <a:lnTo>
                    <a:pt x="78168" y="768477"/>
                  </a:lnTo>
                  <a:lnTo>
                    <a:pt x="80073" y="776554"/>
                  </a:lnTo>
                  <a:lnTo>
                    <a:pt x="84353" y="780364"/>
                  </a:lnTo>
                  <a:lnTo>
                    <a:pt x="97218" y="780364"/>
                  </a:lnTo>
                  <a:lnTo>
                    <a:pt x="103898" y="650062"/>
                  </a:lnTo>
                  <a:lnTo>
                    <a:pt x="103695" y="596557"/>
                  </a:lnTo>
                  <a:lnTo>
                    <a:pt x="103898" y="578726"/>
                  </a:lnTo>
                  <a:lnTo>
                    <a:pt x="108242" y="562495"/>
                  </a:lnTo>
                  <a:lnTo>
                    <a:pt x="119024" y="551205"/>
                  </a:lnTo>
                  <a:lnTo>
                    <a:pt x="133921" y="546430"/>
                  </a:lnTo>
                  <a:lnTo>
                    <a:pt x="150596" y="549719"/>
                  </a:lnTo>
                  <a:lnTo>
                    <a:pt x="150114" y="553046"/>
                  </a:lnTo>
                  <a:lnTo>
                    <a:pt x="149161" y="555421"/>
                  </a:lnTo>
                  <a:lnTo>
                    <a:pt x="144526" y="577075"/>
                  </a:lnTo>
                  <a:lnTo>
                    <a:pt x="142189" y="596379"/>
                  </a:lnTo>
                  <a:lnTo>
                    <a:pt x="141922" y="615784"/>
                  </a:lnTo>
                  <a:lnTo>
                    <a:pt x="143929" y="635317"/>
                  </a:lnTo>
                  <a:lnTo>
                    <a:pt x="157734" y="680161"/>
                  </a:lnTo>
                  <a:lnTo>
                    <a:pt x="182422" y="718058"/>
                  </a:lnTo>
                  <a:lnTo>
                    <a:pt x="216077" y="747903"/>
                  </a:lnTo>
                  <a:lnTo>
                    <a:pt x="256781" y="768565"/>
                  </a:lnTo>
                  <a:lnTo>
                    <a:pt x="302615" y="778929"/>
                  </a:lnTo>
                  <a:lnTo>
                    <a:pt x="341033" y="780694"/>
                  </a:lnTo>
                  <a:lnTo>
                    <a:pt x="379095" y="778395"/>
                  </a:lnTo>
                  <a:lnTo>
                    <a:pt x="416801" y="772452"/>
                  </a:lnTo>
                  <a:lnTo>
                    <a:pt x="454152" y="763244"/>
                  </a:lnTo>
                  <a:lnTo>
                    <a:pt x="506120" y="744766"/>
                  </a:lnTo>
                  <a:lnTo>
                    <a:pt x="553440" y="720407"/>
                  </a:lnTo>
                  <a:lnTo>
                    <a:pt x="596226" y="690359"/>
                  </a:lnTo>
                  <a:lnTo>
                    <a:pt x="634619" y="654850"/>
                  </a:lnTo>
                  <a:lnTo>
                    <a:pt x="668718" y="614083"/>
                  </a:lnTo>
                  <a:lnTo>
                    <a:pt x="698639" y="568261"/>
                  </a:lnTo>
                  <a:lnTo>
                    <a:pt x="722833" y="521817"/>
                  </a:lnTo>
                  <a:lnTo>
                    <a:pt x="742492" y="474205"/>
                  </a:lnTo>
                  <a:lnTo>
                    <a:pt x="757872" y="425526"/>
                  </a:lnTo>
                  <a:lnTo>
                    <a:pt x="769226" y="375856"/>
                  </a:lnTo>
                  <a:lnTo>
                    <a:pt x="776795" y="325259"/>
                  </a:lnTo>
                  <a:lnTo>
                    <a:pt x="780821" y="273812"/>
                  </a:lnTo>
                  <a:lnTo>
                    <a:pt x="781570" y="2215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15" name="object 23">
              <a:extLst>
                <a:ext uri="{FF2B5EF4-FFF2-40B4-BE49-F238E27FC236}">
                  <a16:creationId xmlns:a16="http://schemas.microsoft.com/office/drawing/2014/main" id="{A531A155-BDF2-465F-823C-83E0F00FF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06" y="5228931"/>
              <a:ext cx="156782" cy="15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0" name="object 24">
            <a:extLst>
              <a:ext uri="{FF2B5EF4-FFF2-40B4-BE49-F238E27FC236}">
                <a16:creationId xmlns:a16="http://schemas.microsoft.com/office/drawing/2014/main" id="{AEC66345-988C-4B7E-AAE4-11B66983C93B}"/>
              </a:ext>
            </a:extLst>
          </p:cNvPr>
          <p:cNvSpPr>
            <a:spLocks/>
          </p:cNvSpPr>
          <p:nvPr/>
        </p:nvSpPr>
        <p:spPr bwMode="auto">
          <a:xfrm>
            <a:off x="6675438" y="1357313"/>
            <a:ext cx="715962" cy="793750"/>
          </a:xfrm>
          <a:custGeom>
            <a:avLst/>
            <a:gdLst>
              <a:gd name="T0" fmla="*/ 211836 w 716279"/>
              <a:gd name="T1" fmla="*/ 713955 h 793750"/>
              <a:gd name="T2" fmla="*/ 185445 w 716279"/>
              <a:gd name="T3" fmla="*/ 734250 h 793750"/>
              <a:gd name="T4" fmla="*/ 232994 w 716279"/>
              <a:gd name="T5" fmla="*/ 739470 h 793750"/>
              <a:gd name="T6" fmla="*/ 138849 w 716279"/>
              <a:gd name="T7" fmla="*/ 52197 h 793750"/>
              <a:gd name="T8" fmla="*/ 284822 w 716279"/>
              <a:gd name="T9" fmla="*/ 78320 h 793750"/>
              <a:gd name="T10" fmla="*/ 370408 w 716279"/>
              <a:gd name="T11" fmla="*/ 570979 h 793750"/>
              <a:gd name="T12" fmla="*/ 273405 w 716279"/>
              <a:gd name="T13" fmla="*/ 489343 h 793750"/>
              <a:gd name="T14" fmla="*/ 276809 w 716279"/>
              <a:gd name="T15" fmla="*/ 454850 h 793750"/>
              <a:gd name="T16" fmla="*/ 291896 w 716279"/>
              <a:gd name="T17" fmla="*/ 381660 h 793750"/>
              <a:gd name="T18" fmla="*/ 265214 w 716279"/>
              <a:gd name="T19" fmla="*/ 404622 h 793750"/>
              <a:gd name="T20" fmla="*/ 238696 w 716279"/>
              <a:gd name="T21" fmla="*/ 474154 h 793750"/>
              <a:gd name="T22" fmla="*/ 179895 w 716279"/>
              <a:gd name="T23" fmla="*/ 452056 h 793750"/>
              <a:gd name="T24" fmla="*/ 159296 w 716279"/>
              <a:gd name="T25" fmla="*/ 415772 h 793750"/>
              <a:gd name="T26" fmla="*/ 206324 w 716279"/>
              <a:gd name="T27" fmla="*/ 317284 h 793750"/>
              <a:gd name="T28" fmla="*/ 265328 w 716279"/>
              <a:gd name="T29" fmla="*/ 376859 h 793750"/>
              <a:gd name="T30" fmla="*/ 265798 w 716279"/>
              <a:gd name="T31" fmla="*/ 305904 h 793750"/>
              <a:gd name="T32" fmla="*/ 205549 w 716279"/>
              <a:gd name="T33" fmla="*/ 291668 h 793750"/>
              <a:gd name="T34" fmla="*/ 132638 w 716279"/>
              <a:gd name="T35" fmla="*/ 389191 h 793750"/>
              <a:gd name="T36" fmla="*/ 156375 w 716279"/>
              <a:gd name="T37" fmla="*/ 486778 h 793750"/>
              <a:gd name="T38" fmla="*/ 52781 w 716279"/>
              <a:gd name="T39" fmla="*/ 654989 h 793750"/>
              <a:gd name="T40" fmla="*/ 78930 w 716279"/>
              <a:gd name="T41" fmla="*/ 576199 h 793750"/>
              <a:gd name="T42" fmla="*/ 174028 w 716279"/>
              <a:gd name="T43" fmla="*/ 512597 h 793750"/>
              <a:gd name="T44" fmla="*/ 247256 w 716279"/>
              <a:gd name="T45" fmla="*/ 514019 h 793750"/>
              <a:gd name="T46" fmla="*/ 304469 w 716279"/>
              <a:gd name="T47" fmla="*/ 533171 h 793750"/>
              <a:gd name="T48" fmla="*/ 358051 w 716279"/>
              <a:gd name="T49" fmla="*/ 661149 h 793750"/>
              <a:gd name="T50" fmla="*/ 476910 w 716279"/>
              <a:gd name="T51" fmla="*/ 296646 h 793750"/>
              <a:gd name="T52" fmla="*/ 450761 w 716279"/>
              <a:gd name="T53" fmla="*/ 310883 h 793750"/>
              <a:gd name="T54" fmla="*/ 476910 w 716279"/>
              <a:gd name="T55" fmla="*/ 296646 h 793750"/>
              <a:gd name="T56" fmla="*/ 503542 w 716279"/>
              <a:gd name="T57" fmla="*/ 297129 h 793750"/>
              <a:gd name="T58" fmla="*/ 529691 w 716279"/>
              <a:gd name="T59" fmla="*/ 310413 h 793750"/>
              <a:gd name="T60" fmla="*/ 570115 w 716279"/>
              <a:gd name="T61" fmla="*/ 290944 h 793750"/>
              <a:gd name="T62" fmla="*/ 562978 w 716279"/>
              <a:gd name="T63" fmla="*/ 316572 h 793750"/>
              <a:gd name="T64" fmla="*/ 715797 w 716279"/>
              <a:gd name="T65" fmla="*/ 277368 h 793750"/>
              <a:gd name="T66" fmla="*/ 704126 w 716279"/>
              <a:gd name="T67" fmla="*/ 143408 h 793750"/>
              <a:gd name="T68" fmla="*/ 685190 w 716279"/>
              <a:gd name="T69" fmla="*/ 396786 h 793750"/>
              <a:gd name="T70" fmla="*/ 476910 w 716279"/>
              <a:gd name="T71" fmla="*/ 406285 h 793750"/>
              <a:gd name="T72" fmla="*/ 427469 w 716279"/>
              <a:gd name="T73" fmla="*/ 471779 h 793750"/>
              <a:gd name="T74" fmla="*/ 424027 w 716279"/>
              <a:gd name="T75" fmla="*/ 410972 h 793750"/>
              <a:gd name="T76" fmla="*/ 361378 w 716279"/>
              <a:gd name="T77" fmla="*/ 396786 h 793750"/>
              <a:gd name="T78" fmla="*/ 685190 w 716279"/>
              <a:gd name="T79" fmla="*/ 158038 h 793750"/>
              <a:gd name="T80" fmla="*/ 423938 w 716279"/>
              <a:gd name="T81" fmla="*/ 125882 h 793750"/>
              <a:gd name="T82" fmla="*/ 41122 w 716279"/>
              <a:gd name="T83" fmla="*/ 5029 h 793750"/>
              <a:gd name="T84" fmla="*/ 0 w 716279"/>
              <a:gd name="T85" fmla="*/ 723811 h 793750"/>
              <a:gd name="T86" fmla="*/ 354711 w 716279"/>
              <a:gd name="T87" fmla="*/ 793102 h 793750"/>
              <a:gd name="T88" fmla="*/ 421767 w 716279"/>
              <a:gd name="T89" fmla="*/ 559587 h 793750"/>
              <a:gd name="T90" fmla="*/ 397979 w 716279"/>
              <a:gd name="T91" fmla="*/ 566229 h 793750"/>
              <a:gd name="T92" fmla="*/ 259600 w 716279"/>
              <a:gd name="T93" fmla="*/ 767334 h 793750"/>
              <a:gd name="T94" fmla="*/ 25717 w 716279"/>
              <a:gd name="T95" fmla="*/ 270332 h 793750"/>
              <a:gd name="T96" fmla="*/ 65151 w 716279"/>
              <a:gd name="T97" fmla="*/ 25628 h 793750"/>
              <a:gd name="T98" fmla="*/ 360426 w 716279"/>
              <a:gd name="T99" fmla="*/ 131978 h 793750"/>
              <a:gd name="T100" fmla="*/ 318109 w 716279"/>
              <a:gd name="T101" fmla="*/ 380657 h 793750"/>
              <a:gd name="T102" fmla="*/ 397510 w 716279"/>
              <a:gd name="T103" fmla="*/ 510705 h 793750"/>
              <a:gd name="T104" fmla="*/ 424141 w 716279"/>
              <a:gd name="T105" fmla="*/ 519239 h 793750"/>
              <a:gd name="T106" fmla="*/ 495465 w 716279"/>
              <a:gd name="T107" fmla="*/ 424319 h 793750"/>
              <a:gd name="T108" fmla="*/ 712609 w 716279"/>
              <a:gd name="T109" fmla="*/ 397789 h 79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6279" h="793750">
                <a:moveTo>
                  <a:pt x="238226" y="720483"/>
                </a:moveTo>
                <a:lnTo>
                  <a:pt x="232994" y="714781"/>
                </a:lnTo>
                <a:lnTo>
                  <a:pt x="225386" y="714311"/>
                </a:lnTo>
                <a:lnTo>
                  <a:pt x="218605" y="714044"/>
                </a:lnTo>
                <a:lnTo>
                  <a:pt x="211836" y="713955"/>
                </a:lnTo>
                <a:lnTo>
                  <a:pt x="205054" y="714044"/>
                </a:lnTo>
                <a:lnTo>
                  <a:pt x="198285" y="714311"/>
                </a:lnTo>
                <a:lnTo>
                  <a:pt x="190677" y="714781"/>
                </a:lnTo>
                <a:lnTo>
                  <a:pt x="185445" y="720483"/>
                </a:lnTo>
                <a:lnTo>
                  <a:pt x="185445" y="734250"/>
                </a:lnTo>
                <a:lnTo>
                  <a:pt x="190677" y="739470"/>
                </a:lnTo>
                <a:lnTo>
                  <a:pt x="198285" y="740422"/>
                </a:lnTo>
                <a:lnTo>
                  <a:pt x="211594" y="740422"/>
                </a:lnTo>
                <a:lnTo>
                  <a:pt x="225856" y="740422"/>
                </a:lnTo>
                <a:lnTo>
                  <a:pt x="232994" y="739470"/>
                </a:lnTo>
                <a:lnTo>
                  <a:pt x="238226" y="733767"/>
                </a:lnTo>
                <a:lnTo>
                  <a:pt x="238226" y="720483"/>
                </a:lnTo>
                <a:close/>
              </a:path>
              <a:path w="716279" h="793750">
                <a:moveTo>
                  <a:pt x="291477" y="57442"/>
                </a:moveTo>
                <a:lnTo>
                  <a:pt x="284822" y="52197"/>
                </a:lnTo>
                <a:lnTo>
                  <a:pt x="138849" y="52197"/>
                </a:lnTo>
                <a:lnTo>
                  <a:pt x="132664" y="57442"/>
                </a:lnTo>
                <a:lnTo>
                  <a:pt x="132664" y="73583"/>
                </a:lnTo>
                <a:lnTo>
                  <a:pt x="138849" y="78320"/>
                </a:lnTo>
                <a:lnTo>
                  <a:pt x="211124" y="78320"/>
                </a:lnTo>
                <a:lnTo>
                  <a:pt x="284822" y="78320"/>
                </a:lnTo>
                <a:lnTo>
                  <a:pt x="290995" y="73583"/>
                </a:lnTo>
                <a:lnTo>
                  <a:pt x="290995" y="65481"/>
                </a:lnTo>
                <a:lnTo>
                  <a:pt x="291477" y="57442"/>
                </a:lnTo>
                <a:close/>
              </a:path>
              <a:path w="716279" h="793750">
                <a:moveTo>
                  <a:pt x="371170" y="609422"/>
                </a:moveTo>
                <a:lnTo>
                  <a:pt x="370408" y="570979"/>
                </a:lnTo>
                <a:lnTo>
                  <a:pt x="350215" y="527126"/>
                </a:lnTo>
                <a:lnTo>
                  <a:pt x="323646" y="512127"/>
                </a:lnTo>
                <a:lnTo>
                  <a:pt x="320217" y="510501"/>
                </a:lnTo>
                <a:lnTo>
                  <a:pt x="292227" y="497878"/>
                </a:lnTo>
                <a:lnTo>
                  <a:pt x="273405" y="489343"/>
                </a:lnTo>
                <a:lnTo>
                  <a:pt x="267182" y="484606"/>
                </a:lnTo>
                <a:lnTo>
                  <a:pt x="264261" y="478193"/>
                </a:lnTo>
                <a:lnTo>
                  <a:pt x="264718" y="471055"/>
                </a:lnTo>
                <a:lnTo>
                  <a:pt x="268655" y="464185"/>
                </a:lnTo>
                <a:lnTo>
                  <a:pt x="276809" y="454850"/>
                </a:lnTo>
                <a:lnTo>
                  <a:pt x="283273" y="444614"/>
                </a:lnTo>
                <a:lnTo>
                  <a:pt x="287782" y="433489"/>
                </a:lnTo>
                <a:lnTo>
                  <a:pt x="290055" y="421474"/>
                </a:lnTo>
                <a:lnTo>
                  <a:pt x="291477" y="401548"/>
                </a:lnTo>
                <a:lnTo>
                  <a:pt x="291896" y="381660"/>
                </a:lnTo>
                <a:lnTo>
                  <a:pt x="290791" y="361861"/>
                </a:lnTo>
                <a:lnTo>
                  <a:pt x="281711" y="324370"/>
                </a:lnTo>
                <a:lnTo>
                  <a:pt x="265798" y="305904"/>
                </a:lnTo>
                <a:lnTo>
                  <a:pt x="265798" y="389191"/>
                </a:lnTo>
                <a:lnTo>
                  <a:pt x="265214" y="404622"/>
                </a:lnTo>
                <a:lnTo>
                  <a:pt x="253403" y="442937"/>
                </a:lnTo>
                <a:lnTo>
                  <a:pt x="240601" y="454228"/>
                </a:lnTo>
                <a:lnTo>
                  <a:pt x="237744" y="459917"/>
                </a:lnTo>
                <a:lnTo>
                  <a:pt x="238696" y="467982"/>
                </a:lnTo>
                <a:lnTo>
                  <a:pt x="238696" y="474154"/>
                </a:lnTo>
                <a:lnTo>
                  <a:pt x="211124" y="497878"/>
                </a:lnTo>
                <a:lnTo>
                  <a:pt x="206844" y="497408"/>
                </a:lnTo>
                <a:lnTo>
                  <a:pt x="185204" y="465645"/>
                </a:lnTo>
                <a:lnTo>
                  <a:pt x="183489" y="458495"/>
                </a:lnTo>
                <a:lnTo>
                  <a:pt x="179895" y="452056"/>
                </a:lnTo>
                <a:lnTo>
                  <a:pt x="174028" y="446151"/>
                </a:lnTo>
                <a:lnTo>
                  <a:pt x="167716" y="439864"/>
                </a:lnTo>
                <a:lnTo>
                  <a:pt x="163093" y="432562"/>
                </a:lnTo>
                <a:lnTo>
                  <a:pt x="160261" y="424459"/>
                </a:lnTo>
                <a:lnTo>
                  <a:pt x="159296" y="415772"/>
                </a:lnTo>
                <a:lnTo>
                  <a:pt x="158800" y="401548"/>
                </a:lnTo>
                <a:lnTo>
                  <a:pt x="158826" y="381660"/>
                </a:lnTo>
                <a:lnTo>
                  <a:pt x="163563" y="339636"/>
                </a:lnTo>
                <a:lnTo>
                  <a:pt x="197332" y="317995"/>
                </a:lnTo>
                <a:lnTo>
                  <a:pt x="206324" y="317284"/>
                </a:lnTo>
                <a:lnTo>
                  <a:pt x="216090" y="317284"/>
                </a:lnTo>
                <a:lnTo>
                  <a:pt x="253974" y="329450"/>
                </a:lnTo>
                <a:lnTo>
                  <a:pt x="264858" y="364515"/>
                </a:lnTo>
                <a:lnTo>
                  <a:pt x="264858" y="370687"/>
                </a:lnTo>
                <a:lnTo>
                  <a:pt x="265328" y="376859"/>
                </a:lnTo>
                <a:lnTo>
                  <a:pt x="264960" y="381660"/>
                </a:lnTo>
                <a:lnTo>
                  <a:pt x="264858" y="388721"/>
                </a:lnTo>
                <a:lnTo>
                  <a:pt x="265328" y="388721"/>
                </a:lnTo>
                <a:lnTo>
                  <a:pt x="265798" y="389191"/>
                </a:lnTo>
                <a:lnTo>
                  <a:pt x="265798" y="305904"/>
                </a:lnTo>
                <a:lnTo>
                  <a:pt x="257848" y="300101"/>
                </a:lnTo>
                <a:lnTo>
                  <a:pt x="240118" y="294271"/>
                </a:lnTo>
                <a:lnTo>
                  <a:pt x="228841" y="292569"/>
                </a:lnTo>
                <a:lnTo>
                  <a:pt x="217246" y="291719"/>
                </a:lnTo>
                <a:lnTo>
                  <a:pt x="205549" y="291668"/>
                </a:lnTo>
                <a:lnTo>
                  <a:pt x="194005" y="292366"/>
                </a:lnTo>
                <a:lnTo>
                  <a:pt x="151739" y="310883"/>
                </a:lnTo>
                <a:lnTo>
                  <a:pt x="134086" y="353606"/>
                </a:lnTo>
                <a:lnTo>
                  <a:pt x="132740" y="385635"/>
                </a:lnTo>
                <a:lnTo>
                  <a:pt x="132638" y="389191"/>
                </a:lnTo>
                <a:lnTo>
                  <a:pt x="137007" y="435533"/>
                </a:lnTo>
                <a:lnTo>
                  <a:pt x="156438" y="466090"/>
                </a:lnTo>
                <a:lnTo>
                  <a:pt x="159562" y="472147"/>
                </a:lnTo>
                <a:lnTo>
                  <a:pt x="159346" y="479729"/>
                </a:lnTo>
                <a:lnTo>
                  <a:pt x="156375" y="486778"/>
                </a:lnTo>
                <a:lnTo>
                  <a:pt x="151218" y="491236"/>
                </a:lnTo>
                <a:lnTo>
                  <a:pt x="91770" y="516394"/>
                </a:lnTo>
                <a:lnTo>
                  <a:pt x="75653" y="526161"/>
                </a:lnTo>
                <a:lnTo>
                  <a:pt x="53263" y="573354"/>
                </a:lnTo>
                <a:lnTo>
                  <a:pt x="52781" y="654989"/>
                </a:lnTo>
                <a:lnTo>
                  <a:pt x="58013" y="661149"/>
                </a:lnTo>
                <a:lnTo>
                  <a:pt x="66103" y="661149"/>
                </a:lnTo>
                <a:lnTo>
                  <a:pt x="74180" y="660679"/>
                </a:lnTo>
                <a:lnTo>
                  <a:pt x="78930" y="654989"/>
                </a:lnTo>
                <a:lnTo>
                  <a:pt x="78930" y="576199"/>
                </a:lnTo>
                <a:lnTo>
                  <a:pt x="80441" y="564362"/>
                </a:lnTo>
                <a:lnTo>
                  <a:pt x="118084" y="533361"/>
                </a:lnTo>
                <a:lnTo>
                  <a:pt x="166433" y="513080"/>
                </a:lnTo>
                <a:lnTo>
                  <a:pt x="169278" y="512127"/>
                </a:lnTo>
                <a:lnTo>
                  <a:pt x="174028" y="512597"/>
                </a:lnTo>
                <a:lnTo>
                  <a:pt x="176885" y="514019"/>
                </a:lnTo>
                <a:lnTo>
                  <a:pt x="194373" y="521233"/>
                </a:lnTo>
                <a:lnTo>
                  <a:pt x="211899" y="523633"/>
                </a:lnTo>
                <a:lnTo>
                  <a:pt x="229514" y="521233"/>
                </a:lnTo>
                <a:lnTo>
                  <a:pt x="247256" y="514019"/>
                </a:lnTo>
                <a:lnTo>
                  <a:pt x="250113" y="512127"/>
                </a:lnTo>
                <a:lnTo>
                  <a:pt x="254863" y="512127"/>
                </a:lnTo>
                <a:lnTo>
                  <a:pt x="258191" y="513549"/>
                </a:lnTo>
                <a:lnTo>
                  <a:pt x="273735" y="520026"/>
                </a:lnTo>
                <a:lnTo>
                  <a:pt x="304469" y="533171"/>
                </a:lnTo>
                <a:lnTo>
                  <a:pt x="338429" y="554482"/>
                </a:lnTo>
                <a:lnTo>
                  <a:pt x="344728" y="577151"/>
                </a:lnTo>
                <a:lnTo>
                  <a:pt x="344728" y="655929"/>
                </a:lnTo>
                <a:lnTo>
                  <a:pt x="349491" y="661149"/>
                </a:lnTo>
                <a:lnTo>
                  <a:pt x="358051" y="661149"/>
                </a:lnTo>
                <a:lnTo>
                  <a:pt x="366128" y="660679"/>
                </a:lnTo>
                <a:lnTo>
                  <a:pt x="370878" y="655459"/>
                </a:lnTo>
                <a:lnTo>
                  <a:pt x="371005" y="627176"/>
                </a:lnTo>
                <a:lnTo>
                  <a:pt x="371170" y="609422"/>
                </a:lnTo>
                <a:close/>
              </a:path>
              <a:path w="716279" h="793750">
                <a:moveTo>
                  <a:pt x="476910" y="296646"/>
                </a:moveTo>
                <a:lnTo>
                  <a:pt x="470738" y="290474"/>
                </a:lnTo>
                <a:lnTo>
                  <a:pt x="463600" y="290944"/>
                </a:lnTo>
                <a:lnTo>
                  <a:pt x="456946" y="290944"/>
                </a:lnTo>
                <a:lnTo>
                  <a:pt x="450761" y="297129"/>
                </a:lnTo>
                <a:lnTo>
                  <a:pt x="450761" y="310883"/>
                </a:lnTo>
                <a:lnTo>
                  <a:pt x="457428" y="317055"/>
                </a:lnTo>
                <a:lnTo>
                  <a:pt x="464553" y="316572"/>
                </a:lnTo>
                <a:lnTo>
                  <a:pt x="471208" y="316572"/>
                </a:lnTo>
                <a:lnTo>
                  <a:pt x="476910" y="310413"/>
                </a:lnTo>
                <a:lnTo>
                  <a:pt x="476910" y="296646"/>
                </a:lnTo>
                <a:close/>
              </a:path>
              <a:path w="716279" h="793750">
                <a:moveTo>
                  <a:pt x="530174" y="296646"/>
                </a:moveTo>
                <a:lnTo>
                  <a:pt x="523989" y="290474"/>
                </a:lnTo>
                <a:lnTo>
                  <a:pt x="516864" y="290944"/>
                </a:lnTo>
                <a:lnTo>
                  <a:pt x="509727" y="290944"/>
                </a:lnTo>
                <a:lnTo>
                  <a:pt x="503542" y="297129"/>
                </a:lnTo>
                <a:lnTo>
                  <a:pt x="504494" y="311353"/>
                </a:lnTo>
                <a:lnTo>
                  <a:pt x="510679" y="316572"/>
                </a:lnTo>
                <a:lnTo>
                  <a:pt x="517334" y="316572"/>
                </a:lnTo>
                <a:lnTo>
                  <a:pt x="523989" y="316572"/>
                </a:lnTo>
                <a:lnTo>
                  <a:pt x="529691" y="310413"/>
                </a:lnTo>
                <a:lnTo>
                  <a:pt x="530174" y="303771"/>
                </a:lnTo>
                <a:lnTo>
                  <a:pt x="530174" y="296646"/>
                </a:lnTo>
                <a:close/>
              </a:path>
              <a:path w="716279" h="793750">
                <a:moveTo>
                  <a:pt x="583425" y="297129"/>
                </a:moveTo>
                <a:lnTo>
                  <a:pt x="577240" y="290944"/>
                </a:lnTo>
                <a:lnTo>
                  <a:pt x="570115" y="290944"/>
                </a:lnTo>
                <a:lnTo>
                  <a:pt x="563460" y="290474"/>
                </a:lnTo>
                <a:lnTo>
                  <a:pt x="557276" y="296176"/>
                </a:lnTo>
                <a:lnTo>
                  <a:pt x="557276" y="303288"/>
                </a:lnTo>
                <a:lnTo>
                  <a:pt x="556793" y="309930"/>
                </a:lnTo>
                <a:lnTo>
                  <a:pt x="562978" y="316572"/>
                </a:lnTo>
                <a:lnTo>
                  <a:pt x="576770" y="316572"/>
                </a:lnTo>
                <a:lnTo>
                  <a:pt x="582472" y="310883"/>
                </a:lnTo>
                <a:lnTo>
                  <a:pt x="583425" y="297129"/>
                </a:lnTo>
                <a:close/>
              </a:path>
              <a:path w="716279" h="793750">
                <a:moveTo>
                  <a:pt x="715822" y="329031"/>
                </a:moveTo>
                <a:lnTo>
                  <a:pt x="715797" y="277368"/>
                </a:lnTo>
                <a:lnTo>
                  <a:pt x="715683" y="225615"/>
                </a:lnTo>
                <a:lnTo>
                  <a:pt x="715606" y="173723"/>
                </a:lnTo>
                <a:lnTo>
                  <a:pt x="712863" y="158038"/>
                </a:lnTo>
                <a:lnTo>
                  <a:pt x="712609" y="156578"/>
                </a:lnTo>
                <a:lnTo>
                  <a:pt x="704126" y="143408"/>
                </a:lnTo>
                <a:lnTo>
                  <a:pt x="690930" y="134962"/>
                </a:lnTo>
                <a:lnTo>
                  <a:pt x="689432" y="134708"/>
                </a:lnTo>
                <a:lnTo>
                  <a:pt x="689432" y="162331"/>
                </a:lnTo>
                <a:lnTo>
                  <a:pt x="689432" y="392049"/>
                </a:lnTo>
                <a:lnTo>
                  <a:pt x="685190" y="396786"/>
                </a:lnTo>
                <a:lnTo>
                  <a:pt x="671880" y="396786"/>
                </a:lnTo>
                <a:lnTo>
                  <a:pt x="496404" y="396316"/>
                </a:lnTo>
                <a:lnTo>
                  <a:pt x="487857" y="396316"/>
                </a:lnTo>
                <a:lnTo>
                  <a:pt x="481672" y="399173"/>
                </a:lnTo>
                <a:lnTo>
                  <a:pt x="476910" y="406285"/>
                </a:lnTo>
                <a:lnTo>
                  <a:pt x="464451" y="422897"/>
                </a:lnTo>
                <a:lnTo>
                  <a:pt x="442277" y="452208"/>
                </a:lnTo>
                <a:lnTo>
                  <a:pt x="430796" y="467512"/>
                </a:lnTo>
                <a:lnTo>
                  <a:pt x="428891" y="469887"/>
                </a:lnTo>
                <a:lnTo>
                  <a:pt x="427469" y="471779"/>
                </a:lnTo>
                <a:lnTo>
                  <a:pt x="425564" y="473671"/>
                </a:lnTo>
                <a:lnTo>
                  <a:pt x="425094" y="473671"/>
                </a:lnTo>
                <a:lnTo>
                  <a:pt x="424611" y="473202"/>
                </a:lnTo>
                <a:lnTo>
                  <a:pt x="424141" y="473202"/>
                </a:lnTo>
                <a:lnTo>
                  <a:pt x="424027" y="410972"/>
                </a:lnTo>
                <a:lnTo>
                  <a:pt x="423659" y="401066"/>
                </a:lnTo>
                <a:lnTo>
                  <a:pt x="419379" y="396786"/>
                </a:lnTo>
                <a:lnTo>
                  <a:pt x="407022" y="396786"/>
                </a:lnTo>
                <a:lnTo>
                  <a:pt x="395605" y="396582"/>
                </a:lnTo>
                <a:lnTo>
                  <a:pt x="361378" y="396786"/>
                </a:lnTo>
                <a:lnTo>
                  <a:pt x="349008" y="396316"/>
                </a:lnTo>
                <a:lnTo>
                  <a:pt x="344258" y="392049"/>
                </a:lnTo>
                <a:lnTo>
                  <a:pt x="344258" y="162331"/>
                </a:lnTo>
                <a:lnTo>
                  <a:pt x="349008" y="158038"/>
                </a:lnTo>
                <a:lnTo>
                  <a:pt x="685190" y="158038"/>
                </a:lnTo>
                <a:lnTo>
                  <a:pt x="689432" y="162331"/>
                </a:lnTo>
                <a:lnTo>
                  <a:pt x="689432" y="134708"/>
                </a:lnTo>
                <a:lnTo>
                  <a:pt x="673785" y="131978"/>
                </a:lnTo>
                <a:lnTo>
                  <a:pt x="423799" y="131978"/>
                </a:lnTo>
                <a:lnTo>
                  <a:pt x="423938" y="125882"/>
                </a:lnTo>
                <a:lnTo>
                  <a:pt x="424141" y="68834"/>
                </a:lnTo>
                <a:lnTo>
                  <a:pt x="404583" y="19113"/>
                </a:lnTo>
                <a:lnTo>
                  <a:pt x="354711" y="0"/>
                </a:lnTo>
                <a:lnTo>
                  <a:pt x="69418" y="0"/>
                </a:lnTo>
                <a:lnTo>
                  <a:pt x="41122" y="5029"/>
                </a:lnTo>
                <a:lnTo>
                  <a:pt x="19202" y="19164"/>
                </a:lnTo>
                <a:lnTo>
                  <a:pt x="5029" y="41046"/>
                </a:lnTo>
                <a:lnTo>
                  <a:pt x="0" y="69278"/>
                </a:lnTo>
                <a:lnTo>
                  <a:pt x="0" y="395833"/>
                </a:lnTo>
                <a:lnTo>
                  <a:pt x="0" y="723811"/>
                </a:lnTo>
                <a:lnTo>
                  <a:pt x="19202" y="773938"/>
                </a:lnTo>
                <a:lnTo>
                  <a:pt x="69430" y="793102"/>
                </a:lnTo>
                <a:lnTo>
                  <a:pt x="164515" y="793419"/>
                </a:lnTo>
                <a:lnTo>
                  <a:pt x="259613" y="793419"/>
                </a:lnTo>
                <a:lnTo>
                  <a:pt x="354711" y="793102"/>
                </a:lnTo>
                <a:lnTo>
                  <a:pt x="404583" y="773760"/>
                </a:lnTo>
                <a:lnTo>
                  <a:pt x="424141" y="723811"/>
                </a:lnTo>
                <a:lnTo>
                  <a:pt x="424141" y="568604"/>
                </a:lnTo>
                <a:lnTo>
                  <a:pt x="423659" y="566229"/>
                </a:lnTo>
                <a:lnTo>
                  <a:pt x="421767" y="559587"/>
                </a:lnTo>
                <a:lnTo>
                  <a:pt x="417957" y="555790"/>
                </a:lnTo>
                <a:lnTo>
                  <a:pt x="411302" y="555790"/>
                </a:lnTo>
                <a:lnTo>
                  <a:pt x="404177" y="555307"/>
                </a:lnTo>
                <a:lnTo>
                  <a:pt x="399884" y="559587"/>
                </a:lnTo>
                <a:lnTo>
                  <a:pt x="397979" y="566229"/>
                </a:lnTo>
                <a:lnTo>
                  <a:pt x="397510" y="568604"/>
                </a:lnTo>
                <a:lnTo>
                  <a:pt x="397979" y="571449"/>
                </a:lnTo>
                <a:lnTo>
                  <a:pt x="397979" y="723811"/>
                </a:lnTo>
                <a:lnTo>
                  <a:pt x="372516" y="764057"/>
                </a:lnTo>
                <a:lnTo>
                  <a:pt x="259600" y="767334"/>
                </a:lnTo>
                <a:lnTo>
                  <a:pt x="69900" y="767473"/>
                </a:lnTo>
                <a:lnTo>
                  <a:pt x="51231" y="764298"/>
                </a:lnTo>
                <a:lnTo>
                  <a:pt x="26162" y="722858"/>
                </a:lnTo>
                <a:lnTo>
                  <a:pt x="25742" y="573049"/>
                </a:lnTo>
                <a:lnTo>
                  <a:pt x="25717" y="270332"/>
                </a:lnTo>
                <a:lnTo>
                  <a:pt x="26162" y="66941"/>
                </a:lnTo>
                <a:lnTo>
                  <a:pt x="29044" y="50660"/>
                </a:lnTo>
                <a:lnTo>
                  <a:pt x="37096" y="37553"/>
                </a:lnTo>
                <a:lnTo>
                  <a:pt x="49428" y="28803"/>
                </a:lnTo>
                <a:lnTo>
                  <a:pt x="65151" y="25628"/>
                </a:lnTo>
                <a:lnTo>
                  <a:pt x="358521" y="25628"/>
                </a:lnTo>
                <a:lnTo>
                  <a:pt x="394296" y="49453"/>
                </a:lnTo>
                <a:lnTo>
                  <a:pt x="397776" y="125298"/>
                </a:lnTo>
                <a:lnTo>
                  <a:pt x="397865" y="131978"/>
                </a:lnTo>
                <a:lnTo>
                  <a:pt x="360426" y="131978"/>
                </a:lnTo>
                <a:lnTo>
                  <a:pt x="343179" y="134962"/>
                </a:lnTo>
                <a:lnTo>
                  <a:pt x="329819" y="143408"/>
                </a:lnTo>
                <a:lnTo>
                  <a:pt x="321170" y="156578"/>
                </a:lnTo>
                <a:lnTo>
                  <a:pt x="318109" y="173723"/>
                </a:lnTo>
                <a:lnTo>
                  <a:pt x="318109" y="380657"/>
                </a:lnTo>
                <a:lnTo>
                  <a:pt x="342976" y="419430"/>
                </a:lnTo>
                <a:lnTo>
                  <a:pt x="397979" y="422897"/>
                </a:lnTo>
                <a:lnTo>
                  <a:pt x="397903" y="469887"/>
                </a:lnTo>
                <a:lnTo>
                  <a:pt x="397789" y="488975"/>
                </a:lnTo>
                <a:lnTo>
                  <a:pt x="397510" y="510705"/>
                </a:lnTo>
                <a:lnTo>
                  <a:pt x="397510" y="518299"/>
                </a:lnTo>
                <a:lnTo>
                  <a:pt x="398932" y="524941"/>
                </a:lnTo>
                <a:lnTo>
                  <a:pt x="415099" y="530631"/>
                </a:lnTo>
                <a:lnTo>
                  <a:pt x="419862" y="524941"/>
                </a:lnTo>
                <a:lnTo>
                  <a:pt x="424141" y="519239"/>
                </a:lnTo>
                <a:lnTo>
                  <a:pt x="441248" y="496735"/>
                </a:lnTo>
                <a:lnTo>
                  <a:pt x="458622" y="473671"/>
                </a:lnTo>
                <a:lnTo>
                  <a:pt x="475284" y="451370"/>
                </a:lnTo>
                <a:lnTo>
                  <a:pt x="492137" y="428599"/>
                </a:lnTo>
                <a:lnTo>
                  <a:pt x="495465" y="424319"/>
                </a:lnTo>
                <a:lnTo>
                  <a:pt x="499262" y="422414"/>
                </a:lnTo>
                <a:lnTo>
                  <a:pt x="504494" y="422414"/>
                </a:lnTo>
                <a:lnTo>
                  <a:pt x="589127" y="422770"/>
                </a:lnTo>
                <a:lnTo>
                  <a:pt x="673785" y="422414"/>
                </a:lnTo>
                <a:lnTo>
                  <a:pt x="712609" y="397789"/>
                </a:lnTo>
                <a:lnTo>
                  <a:pt x="715606" y="380657"/>
                </a:lnTo>
                <a:lnTo>
                  <a:pt x="715822" y="3290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2001" name="object 25">
            <a:extLst>
              <a:ext uri="{FF2B5EF4-FFF2-40B4-BE49-F238E27FC236}">
                <a16:creationId xmlns:a16="http://schemas.microsoft.com/office/drawing/2014/main" id="{E8938985-E877-41C5-9BFB-75F59965A01D}"/>
              </a:ext>
            </a:extLst>
          </p:cNvPr>
          <p:cNvSpPr>
            <a:spLocks/>
          </p:cNvSpPr>
          <p:nvPr/>
        </p:nvSpPr>
        <p:spPr bwMode="auto">
          <a:xfrm>
            <a:off x="6634163" y="2446338"/>
            <a:ext cx="800100" cy="800100"/>
          </a:xfrm>
          <a:custGeom>
            <a:avLst/>
            <a:gdLst>
              <a:gd name="T0" fmla="*/ 0 w 800100"/>
              <a:gd name="T1" fmla="*/ 778673 h 800100"/>
              <a:gd name="T2" fmla="*/ 6228 w 800100"/>
              <a:gd name="T3" fmla="*/ 799757 h 800100"/>
              <a:gd name="T4" fmla="*/ 234600 w 800100"/>
              <a:gd name="T5" fmla="*/ 798799 h 800100"/>
              <a:gd name="T6" fmla="*/ 327730 w 800100"/>
              <a:gd name="T7" fmla="*/ 796403 h 800100"/>
              <a:gd name="T8" fmla="*/ 405292 w 800100"/>
              <a:gd name="T9" fmla="*/ 786460 h 800100"/>
              <a:gd name="T10" fmla="*/ 453462 w 800100"/>
              <a:gd name="T11" fmla="*/ 773510 h 800100"/>
              <a:gd name="T12" fmla="*/ 5749 w 800100"/>
              <a:gd name="T13" fmla="*/ 773402 h 800100"/>
              <a:gd name="T14" fmla="*/ 562510 w 800100"/>
              <a:gd name="T15" fmla="*/ 32121 h 800100"/>
              <a:gd name="T16" fmla="*/ 701486 w 800100"/>
              <a:gd name="T17" fmla="*/ 317697 h 800100"/>
              <a:gd name="T18" fmla="*/ 696608 w 800100"/>
              <a:gd name="T19" fmla="*/ 337345 h 800100"/>
              <a:gd name="T20" fmla="*/ 694717 w 800100"/>
              <a:gd name="T21" fmla="*/ 408813 h 800100"/>
              <a:gd name="T22" fmla="*/ 664783 w 800100"/>
              <a:gd name="T23" fmla="*/ 550226 h 800100"/>
              <a:gd name="T24" fmla="*/ 620059 w 800100"/>
              <a:gd name="T25" fmla="*/ 630778 h 800100"/>
              <a:gd name="T26" fmla="*/ 555578 w 800100"/>
              <a:gd name="T27" fmla="*/ 693919 h 800100"/>
              <a:gd name="T28" fmla="*/ 470998 w 800100"/>
              <a:gd name="T29" fmla="*/ 738901 h 800100"/>
              <a:gd name="T30" fmla="*/ 375406 w 800100"/>
              <a:gd name="T31" fmla="*/ 764717 h 800100"/>
              <a:gd name="T32" fmla="*/ 276941 w 800100"/>
              <a:gd name="T33" fmla="*/ 772923 h 800100"/>
              <a:gd name="T34" fmla="*/ 453474 w 800100"/>
              <a:gd name="T35" fmla="*/ 773506 h 800100"/>
              <a:gd name="T36" fmla="*/ 564245 w 800100"/>
              <a:gd name="T37" fmla="*/ 721776 h 800100"/>
              <a:gd name="T38" fmla="*/ 631043 w 800100"/>
              <a:gd name="T39" fmla="*/ 661470 h 800100"/>
              <a:gd name="T40" fmla="*/ 680409 w 800100"/>
              <a:gd name="T41" fmla="*/ 582207 h 800100"/>
              <a:gd name="T42" fmla="*/ 709206 w 800100"/>
              <a:gd name="T43" fmla="*/ 496075 h 800100"/>
              <a:gd name="T44" fmla="*/ 721094 w 800100"/>
              <a:gd name="T45" fmla="*/ 406350 h 800100"/>
              <a:gd name="T46" fmla="*/ 721453 w 800100"/>
              <a:gd name="T47" fmla="*/ 375740 h 800100"/>
              <a:gd name="T48" fmla="*/ 721094 w 800100"/>
              <a:gd name="T49" fmla="*/ 344052 h 800100"/>
              <a:gd name="T50" fmla="*/ 798249 w 800100"/>
              <a:gd name="T51" fmla="*/ 342615 h 800100"/>
              <a:gd name="T52" fmla="*/ 800100 w 800100"/>
              <a:gd name="T53" fmla="*/ 321963 h 800100"/>
              <a:gd name="T54" fmla="*/ 594807 w 800100"/>
              <a:gd name="T55" fmla="*/ 32121 h 800100"/>
              <a:gd name="T56" fmla="*/ 554374 w 800100"/>
              <a:gd name="T57" fmla="*/ 0 h 800100"/>
              <a:gd name="T58" fmla="*/ 540546 w 800100"/>
              <a:gd name="T59" fmla="*/ 16999 h 800100"/>
              <a:gd name="T60" fmla="*/ 515074 w 800100"/>
              <a:gd name="T61" fmla="*/ 53648 h 800100"/>
              <a:gd name="T62" fmla="*/ 322940 w 800100"/>
              <a:gd name="T63" fmla="*/ 324410 h 800100"/>
              <a:gd name="T64" fmla="*/ 326772 w 800100"/>
              <a:gd name="T65" fmla="*/ 343573 h 800100"/>
              <a:gd name="T66" fmla="*/ 401519 w 800100"/>
              <a:gd name="T67" fmla="*/ 344052 h 800100"/>
              <a:gd name="T68" fmla="*/ 398151 w 800100"/>
              <a:gd name="T69" fmla="*/ 460375 h 800100"/>
              <a:gd name="T70" fmla="*/ 366182 w 800100"/>
              <a:gd name="T71" fmla="*/ 598800 h 800100"/>
              <a:gd name="T72" fmla="*/ 312401 w 800100"/>
              <a:gd name="T73" fmla="*/ 689064 h 800100"/>
              <a:gd name="T74" fmla="*/ 306647 w 800100"/>
              <a:gd name="T75" fmla="*/ 703443 h 800100"/>
              <a:gd name="T76" fmla="*/ 318629 w 800100"/>
              <a:gd name="T77" fmla="*/ 713503 h 800100"/>
              <a:gd name="T78" fmla="*/ 332041 w 800100"/>
              <a:gd name="T79" fmla="*/ 705838 h 800100"/>
              <a:gd name="T80" fmla="*/ 375056 w 800100"/>
              <a:gd name="T81" fmla="*/ 642579 h 800100"/>
              <a:gd name="T82" fmla="*/ 409080 w 800100"/>
              <a:gd name="T83" fmla="*/ 553138 h 800100"/>
              <a:gd name="T84" fmla="*/ 424519 w 800100"/>
              <a:gd name="T85" fmla="*/ 457623 h 800100"/>
              <a:gd name="T86" fmla="*/ 427441 w 800100"/>
              <a:gd name="T87" fmla="*/ 365851 h 800100"/>
              <a:gd name="T88" fmla="*/ 359831 w 800100"/>
              <a:gd name="T89" fmla="*/ 317697 h 800100"/>
              <a:gd name="T90" fmla="*/ 594807 w 800100"/>
              <a:gd name="T91" fmla="*/ 32121 h 800100"/>
              <a:gd name="T92" fmla="*/ 570490 w 800100"/>
              <a:gd name="T93" fmla="*/ 0 h 800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100" h="800100">
                <a:moveTo>
                  <a:pt x="5749" y="773402"/>
                </a:moveTo>
                <a:lnTo>
                  <a:pt x="0" y="778673"/>
                </a:lnTo>
                <a:lnTo>
                  <a:pt x="0" y="794965"/>
                </a:lnTo>
                <a:lnTo>
                  <a:pt x="6228" y="799757"/>
                </a:lnTo>
                <a:lnTo>
                  <a:pt x="110561" y="799960"/>
                </a:lnTo>
                <a:lnTo>
                  <a:pt x="234600" y="798799"/>
                </a:lnTo>
                <a:lnTo>
                  <a:pt x="281098" y="797871"/>
                </a:lnTo>
                <a:lnTo>
                  <a:pt x="327730" y="796403"/>
                </a:lnTo>
                <a:lnTo>
                  <a:pt x="366713" y="793004"/>
                </a:lnTo>
                <a:lnTo>
                  <a:pt x="405292" y="786460"/>
                </a:lnTo>
                <a:lnTo>
                  <a:pt x="443422" y="776862"/>
                </a:lnTo>
                <a:lnTo>
                  <a:pt x="453462" y="773510"/>
                </a:lnTo>
                <a:lnTo>
                  <a:pt x="121149" y="773510"/>
                </a:lnTo>
                <a:lnTo>
                  <a:pt x="5749" y="773402"/>
                </a:lnTo>
                <a:close/>
              </a:path>
              <a:path w="800100" h="800100">
                <a:moveTo>
                  <a:pt x="594807" y="32121"/>
                </a:moveTo>
                <a:lnTo>
                  <a:pt x="562510" y="32121"/>
                </a:lnTo>
                <a:lnTo>
                  <a:pt x="764717" y="317697"/>
                </a:lnTo>
                <a:lnTo>
                  <a:pt x="701486" y="317697"/>
                </a:lnTo>
                <a:lnTo>
                  <a:pt x="696695" y="322973"/>
                </a:lnTo>
                <a:lnTo>
                  <a:pt x="696608" y="337345"/>
                </a:lnTo>
                <a:lnTo>
                  <a:pt x="696482" y="343573"/>
                </a:lnTo>
                <a:lnTo>
                  <a:pt x="694717" y="408813"/>
                </a:lnTo>
                <a:lnTo>
                  <a:pt x="686754" y="472258"/>
                </a:lnTo>
                <a:lnTo>
                  <a:pt x="664783" y="550226"/>
                </a:lnTo>
                <a:lnTo>
                  <a:pt x="644856" y="592640"/>
                </a:lnTo>
                <a:lnTo>
                  <a:pt x="620059" y="630778"/>
                </a:lnTo>
                <a:lnTo>
                  <a:pt x="590333" y="664557"/>
                </a:lnTo>
                <a:lnTo>
                  <a:pt x="555578" y="693919"/>
                </a:lnTo>
                <a:lnTo>
                  <a:pt x="515861" y="718702"/>
                </a:lnTo>
                <a:lnTo>
                  <a:pt x="470998" y="738901"/>
                </a:lnTo>
                <a:lnTo>
                  <a:pt x="423695" y="754257"/>
                </a:lnTo>
                <a:lnTo>
                  <a:pt x="375406" y="764717"/>
                </a:lnTo>
                <a:lnTo>
                  <a:pt x="326399" y="770774"/>
                </a:lnTo>
                <a:lnTo>
                  <a:pt x="276941" y="772923"/>
                </a:lnTo>
                <a:lnTo>
                  <a:pt x="121149" y="773510"/>
                </a:lnTo>
                <a:lnTo>
                  <a:pt x="453474" y="773506"/>
                </a:lnTo>
                <a:lnTo>
                  <a:pt x="524634" y="745187"/>
                </a:lnTo>
                <a:lnTo>
                  <a:pt x="564245" y="721776"/>
                </a:lnTo>
                <a:lnTo>
                  <a:pt x="599783" y="693893"/>
                </a:lnTo>
                <a:lnTo>
                  <a:pt x="631043" y="661470"/>
                </a:lnTo>
                <a:lnTo>
                  <a:pt x="657970" y="624281"/>
                </a:lnTo>
                <a:lnTo>
                  <a:pt x="680409" y="582207"/>
                </a:lnTo>
                <a:lnTo>
                  <a:pt x="697212" y="539635"/>
                </a:lnTo>
                <a:lnTo>
                  <a:pt x="709206" y="496075"/>
                </a:lnTo>
                <a:lnTo>
                  <a:pt x="716973" y="451617"/>
                </a:lnTo>
                <a:lnTo>
                  <a:pt x="721094" y="406350"/>
                </a:lnTo>
                <a:lnTo>
                  <a:pt x="721498" y="391158"/>
                </a:lnTo>
                <a:lnTo>
                  <a:pt x="721453" y="375740"/>
                </a:lnTo>
                <a:lnTo>
                  <a:pt x="721229" y="360054"/>
                </a:lnTo>
                <a:lnTo>
                  <a:pt x="721094" y="344052"/>
                </a:lnTo>
                <a:lnTo>
                  <a:pt x="792948" y="344052"/>
                </a:lnTo>
                <a:lnTo>
                  <a:pt x="798249" y="342615"/>
                </a:lnTo>
                <a:lnTo>
                  <a:pt x="800100" y="339473"/>
                </a:lnTo>
                <a:lnTo>
                  <a:pt x="800100" y="321963"/>
                </a:lnTo>
                <a:lnTo>
                  <a:pt x="799207" y="320572"/>
                </a:lnTo>
                <a:lnTo>
                  <a:pt x="594807" y="32121"/>
                </a:lnTo>
                <a:close/>
              </a:path>
              <a:path w="800100" h="800100">
                <a:moveTo>
                  <a:pt x="570490" y="0"/>
                </a:moveTo>
                <a:lnTo>
                  <a:pt x="554374" y="0"/>
                </a:lnTo>
                <a:lnTo>
                  <a:pt x="549097" y="4783"/>
                </a:lnTo>
                <a:lnTo>
                  <a:pt x="540546" y="16999"/>
                </a:lnTo>
                <a:lnTo>
                  <a:pt x="523625" y="41431"/>
                </a:lnTo>
                <a:lnTo>
                  <a:pt x="515074" y="53648"/>
                </a:lnTo>
                <a:lnTo>
                  <a:pt x="326772" y="319134"/>
                </a:lnTo>
                <a:lnTo>
                  <a:pt x="322940" y="324410"/>
                </a:lnTo>
                <a:lnTo>
                  <a:pt x="319107" y="330159"/>
                </a:lnTo>
                <a:lnTo>
                  <a:pt x="326772" y="343573"/>
                </a:lnTo>
                <a:lnTo>
                  <a:pt x="332999" y="344052"/>
                </a:lnTo>
                <a:lnTo>
                  <a:pt x="401519" y="344052"/>
                </a:lnTo>
                <a:lnTo>
                  <a:pt x="401475" y="391158"/>
                </a:lnTo>
                <a:lnTo>
                  <a:pt x="398151" y="460375"/>
                </a:lnTo>
                <a:lnTo>
                  <a:pt x="382473" y="549242"/>
                </a:lnTo>
                <a:lnTo>
                  <a:pt x="366182" y="598800"/>
                </a:lnTo>
                <a:lnTo>
                  <a:pt x="343243" y="645572"/>
                </a:lnTo>
                <a:lnTo>
                  <a:pt x="312401" y="689064"/>
                </a:lnTo>
                <a:lnTo>
                  <a:pt x="306168" y="696257"/>
                </a:lnTo>
                <a:lnTo>
                  <a:pt x="306647" y="703443"/>
                </a:lnTo>
                <a:lnTo>
                  <a:pt x="312880" y="708713"/>
                </a:lnTo>
                <a:lnTo>
                  <a:pt x="318629" y="713503"/>
                </a:lnTo>
                <a:lnTo>
                  <a:pt x="326293" y="712545"/>
                </a:lnTo>
                <a:lnTo>
                  <a:pt x="332041" y="705838"/>
                </a:lnTo>
                <a:lnTo>
                  <a:pt x="336626" y="700717"/>
                </a:lnTo>
                <a:lnTo>
                  <a:pt x="375056" y="642579"/>
                </a:lnTo>
                <a:lnTo>
                  <a:pt x="394747" y="598767"/>
                </a:lnTo>
                <a:lnTo>
                  <a:pt x="409080" y="553138"/>
                </a:lnTo>
                <a:lnTo>
                  <a:pt x="418766" y="505990"/>
                </a:lnTo>
                <a:lnTo>
                  <a:pt x="424519" y="457623"/>
                </a:lnTo>
                <a:lnTo>
                  <a:pt x="427094" y="397664"/>
                </a:lnTo>
                <a:lnTo>
                  <a:pt x="427441" y="365851"/>
                </a:lnTo>
                <a:lnTo>
                  <a:pt x="427872" y="337345"/>
                </a:lnTo>
                <a:lnTo>
                  <a:pt x="359831" y="317697"/>
                </a:lnTo>
                <a:lnTo>
                  <a:pt x="562510" y="32121"/>
                </a:lnTo>
                <a:lnTo>
                  <a:pt x="594807" y="32121"/>
                </a:lnTo>
                <a:lnTo>
                  <a:pt x="575450" y="4783"/>
                </a:lnTo>
                <a:lnTo>
                  <a:pt x="5704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02" name="object 26">
            <a:extLst>
              <a:ext uri="{FF2B5EF4-FFF2-40B4-BE49-F238E27FC236}">
                <a16:creationId xmlns:a16="http://schemas.microsoft.com/office/drawing/2014/main" id="{6902F741-E047-498F-8DE3-1F825CA0F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7338" y="3592513"/>
            <a:ext cx="7937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object 27">
            <a:extLst>
              <a:ext uri="{FF2B5EF4-FFF2-40B4-BE49-F238E27FC236}">
                <a16:creationId xmlns:a16="http://schemas.microsoft.com/office/drawing/2014/main" id="{1A68590D-6D79-4282-8DC0-95DE37FA38EC}"/>
              </a:ext>
            </a:extLst>
          </p:cNvPr>
          <p:cNvSpPr>
            <a:spLocks/>
          </p:cNvSpPr>
          <p:nvPr/>
        </p:nvSpPr>
        <p:spPr bwMode="auto">
          <a:xfrm>
            <a:off x="6719888" y="4711700"/>
            <a:ext cx="627062" cy="788988"/>
          </a:xfrm>
          <a:custGeom>
            <a:avLst/>
            <a:gdLst>
              <a:gd name="T0" fmla="*/ 364363 w 628015"/>
              <a:gd name="T1" fmla="*/ 23063 h 788670"/>
              <a:gd name="T2" fmla="*/ 330060 w 628015"/>
              <a:gd name="T3" fmla="*/ 508 h 788670"/>
              <a:gd name="T4" fmla="*/ 301879 w 628015"/>
              <a:gd name="T5" fmla="*/ 508 h 788670"/>
              <a:gd name="T6" fmla="*/ 263182 w 628015"/>
              <a:gd name="T7" fmla="*/ 34810 h 788670"/>
              <a:gd name="T8" fmla="*/ 281813 w 628015"/>
              <a:gd name="T9" fmla="*/ 52971 h 788670"/>
              <a:gd name="T10" fmla="*/ 294716 w 628015"/>
              <a:gd name="T11" fmla="*/ 26238 h 788670"/>
              <a:gd name="T12" fmla="*/ 340563 w 628015"/>
              <a:gd name="T13" fmla="*/ 30048 h 788670"/>
              <a:gd name="T14" fmla="*/ 364451 w 628015"/>
              <a:gd name="T15" fmla="*/ 51066 h 788670"/>
              <a:gd name="T16" fmla="*/ 504875 w 628015"/>
              <a:gd name="T17" fmla="*/ 420954 h 788670"/>
              <a:gd name="T18" fmla="*/ 379730 w 628015"/>
              <a:gd name="T19" fmla="*/ 373761 h 788670"/>
              <a:gd name="T20" fmla="*/ 356323 w 628015"/>
              <a:gd name="T21" fmla="*/ 373761 h 788670"/>
              <a:gd name="T22" fmla="*/ 331965 w 628015"/>
              <a:gd name="T23" fmla="*/ 481965 h 788670"/>
              <a:gd name="T24" fmla="*/ 309245 w 628015"/>
              <a:gd name="T25" fmla="*/ 306705 h 788670"/>
              <a:gd name="T26" fmla="*/ 289458 w 628015"/>
              <a:gd name="T27" fmla="*/ 236474 h 788670"/>
              <a:gd name="T28" fmla="*/ 245999 w 628015"/>
              <a:gd name="T29" fmla="*/ 409994 h 788670"/>
              <a:gd name="T30" fmla="*/ 230708 w 628015"/>
              <a:gd name="T31" fmla="*/ 380911 h 788670"/>
              <a:gd name="T32" fmla="*/ 205867 w 628015"/>
              <a:gd name="T33" fmla="*/ 406654 h 788670"/>
              <a:gd name="T34" fmla="*/ 194411 w 628015"/>
              <a:gd name="T35" fmla="*/ 420954 h 788670"/>
              <a:gd name="T36" fmla="*/ 106527 w 628015"/>
              <a:gd name="T37" fmla="*/ 424764 h 788670"/>
              <a:gd name="T38" fmla="*/ 120370 w 628015"/>
              <a:gd name="T39" fmla="*/ 446697 h 788670"/>
              <a:gd name="T40" fmla="*/ 216192 w 628015"/>
              <a:gd name="T41" fmla="*/ 444906 h 788670"/>
              <a:gd name="T42" fmla="*/ 236918 w 628015"/>
              <a:gd name="T43" fmla="*/ 461949 h 788670"/>
              <a:gd name="T44" fmla="*/ 258406 w 628015"/>
              <a:gd name="T45" fmla="*/ 471957 h 788670"/>
              <a:gd name="T46" fmla="*/ 293624 w 628015"/>
              <a:gd name="T47" fmla="*/ 395020 h 788670"/>
              <a:gd name="T48" fmla="*/ 316687 w 628015"/>
              <a:gd name="T49" fmla="*/ 572058 h 788670"/>
              <a:gd name="T50" fmla="*/ 341998 w 628015"/>
              <a:gd name="T51" fmla="*/ 563956 h 788670"/>
              <a:gd name="T52" fmla="*/ 368744 w 628015"/>
              <a:gd name="T53" fmla="*/ 440969 h 788670"/>
              <a:gd name="T54" fmla="*/ 443191 w 628015"/>
              <a:gd name="T55" fmla="*/ 446570 h 788670"/>
              <a:gd name="T56" fmla="*/ 518248 w 628015"/>
              <a:gd name="T57" fmla="*/ 433819 h 788670"/>
              <a:gd name="T58" fmla="*/ 574128 w 628015"/>
              <a:gd name="T59" fmla="*/ 105371 h 788670"/>
              <a:gd name="T60" fmla="*/ 480034 w 628015"/>
              <a:gd name="T61" fmla="*/ 131089 h 788670"/>
              <a:gd name="T62" fmla="*/ 421284 w 628015"/>
              <a:gd name="T63" fmla="*/ 582549 h 788670"/>
              <a:gd name="T64" fmla="*/ 421017 w 628015"/>
              <a:gd name="T65" fmla="*/ 640473 h 788670"/>
              <a:gd name="T66" fmla="*/ 434657 w 628015"/>
              <a:gd name="T67" fmla="*/ 669785 h 788670"/>
              <a:gd name="T68" fmla="*/ 533057 w 628015"/>
              <a:gd name="T69" fmla="*/ 604951 h 788670"/>
              <a:gd name="T70" fmla="*/ 432269 w 628015"/>
              <a:gd name="T71" fmla="*/ 706018 h 788670"/>
              <a:gd name="T72" fmla="*/ 78816 w 628015"/>
              <a:gd name="T73" fmla="*/ 131089 h 788670"/>
              <a:gd name="T74" fmla="*/ 150939 w 628015"/>
              <a:gd name="T75" fmla="*/ 105371 h 788670"/>
              <a:gd name="T76" fmla="*/ 56845 w 628015"/>
              <a:gd name="T77" fmla="*/ 735571 h 788670"/>
              <a:gd name="T78" fmla="*/ 541083 w 628015"/>
              <a:gd name="T79" fmla="*/ 634390 h 788670"/>
              <a:gd name="T80" fmla="*/ 627888 w 628015"/>
              <a:gd name="T81" fmla="*/ 76657 h 788670"/>
              <a:gd name="T82" fmla="*/ 605180 w 628015"/>
              <a:gd name="T83" fmla="*/ 82956 h 788670"/>
              <a:gd name="T84" fmla="*/ 25793 w 628015"/>
              <a:gd name="T85" fmla="*/ 757974 h 788670"/>
              <a:gd name="T86" fmla="*/ 183896 w 628015"/>
              <a:gd name="T87" fmla="*/ 139217 h 788670"/>
              <a:gd name="T88" fmla="*/ 202044 w 628015"/>
              <a:gd name="T89" fmla="*/ 157340 h 788670"/>
              <a:gd name="T90" fmla="*/ 447078 w 628015"/>
              <a:gd name="T91" fmla="*/ 78689 h 788670"/>
              <a:gd name="T92" fmla="*/ 591121 w 628015"/>
              <a:gd name="T93" fmla="*/ 52971 h 788670"/>
              <a:gd name="T94" fmla="*/ 444220 w 628015"/>
              <a:gd name="T95" fmla="*/ 51511 h 788670"/>
              <a:gd name="T96" fmla="*/ 422478 w 628015"/>
              <a:gd name="T97" fmla="*/ 29248 h 788670"/>
              <a:gd name="T98" fmla="*/ 394792 w 628015"/>
              <a:gd name="T99" fmla="*/ 38404 h 788670"/>
              <a:gd name="T100" fmla="*/ 415556 w 628015"/>
              <a:gd name="T101" fmla="*/ 53416 h 788670"/>
              <a:gd name="T102" fmla="*/ 420992 w 628015"/>
              <a:gd name="T103" fmla="*/ 97078 h 788670"/>
              <a:gd name="T104" fmla="*/ 210096 w 628015"/>
              <a:gd name="T105" fmla="*/ 114020 h 788670"/>
              <a:gd name="T106" fmla="*/ 210642 w 628015"/>
              <a:gd name="T107" fmla="*/ 56781 h 788670"/>
              <a:gd name="T108" fmla="*/ 236918 w 628015"/>
              <a:gd name="T109" fmla="*/ 45351 h 788670"/>
              <a:gd name="T110" fmla="*/ 220192 w 628015"/>
              <a:gd name="T111" fmla="*/ 26746 h 788670"/>
              <a:gd name="T112" fmla="*/ 45859 w 628015"/>
              <a:gd name="T113" fmla="*/ 52463 h 788670"/>
              <a:gd name="T114" fmla="*/ 0 w 628015"/>
              <a:gd name="T115" fmla="*/ 98691 h 788670"/>
              <a:gd name="T116" fmla="*/ 404482 w 628015"/>
              <a:gd name="T117" fmla="*/ 788314 h 788670"/>
              <a:gd name="T118" fmla="*/ 627888 w 628015"/>
              <a:gd name="T119" fmla="*/ 764006 h 788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015" h="788670">
                <a:moveTo>
                  <a:pt x="368744" y="43891"/>
                </a:moveTo>
                <a:lnTo>
                  <a:pt x="367792" y="34810"/>
                </a:lnTo>
                <a:lnTo>
                  <a:pt x="365150" y="25793"/>
                </a:lnTo>
                <a:lnTo>
                  <a:pt x="364363" y="23063"/>
                </a:lnTo>
                <a:lnTo>
                  <a:pt x="357873" y="13220"/>
                </a:lnTo>
                <a:lnTo>
                  <a:pt x="348716" y="5969"/>
                </a:lnTo>
                <a:lnTo>
                  <a:pt x="337223" y="1968"/>
                </a:lnTo>
                <a:lnTo>
                  <a:pt x="330060" y="508"/>
                </a:lnTo>
                <a:lnTo>
                  <a:pt x="322897" y="508"/>
                </a:lnTo>
                <a:lnTo>
                  <a:pt x="316204" y="0"/>
                </a:lnTo>
                <a:lnTo>
                  <a:pt x="315734" y="508"/>
                </a:lnTo>
                <a:lnTo>
                  <a:pt x="301879" y="508"/>
                </a:lnTo>
                <a:lnTo>
                  <a:pt x="287769" y="3340"/>
                </a:lnTo>
                <a:lnTo>
                  <a:pt x="276085" y="10541"/>
                </a:lnTo>
                <a:lnTo>
                  <a:pt x="267614" y="21297"/>
                </a:lnTo>
                <a:lnTo>
                  <a:pt x="263182" y="34810"/>
                </a:lnTo>
                <a:lnTo>
                  <a:pt x="262229" y="43891"/>
                </a:lnTo>
                <a:lnTo>
                  <a:pt x="266522" y="51066"/>
                </a:lnTo>
                <a:lnTo>
                  <a:pt x="274650" y="52019"/>
                </a:lnTo>
                <a:lnTo>
                  <a:pt x="281813" y="52971"/>
                </a:lnTo>
                <a:lnTo>
                  <a:pt x="287553" y="48209"/>
                </a:lnTo>
                <a:lnTo>
                  <a:pt x="288975" y="38620"/>
                </a:lnTo>
                <a:lnTo>
                  <a:pt x="290410" y="30048"/>
                </a:lnTo>
                <a:lnTo>
                  <a:pt x="294716" y="26238"/>
                </a:lnTo>
                <a:lnTo>
                  <a:pt x="304266" y="25793"/>
                </a:lnTo>
                <a:lnTo>
                  <a:pt x="327190" y="25793"/>
                </a:lnTo>
                <a:lnTo>
                  <a:pt x="336270" y="26238"/>
                </a:lnTo>
                <a:lnTo>
                  <a:pt x="340563" y="30048"/>
                </a:lnTo>
                <a:lnTo>
                  <a:pt x="341998" y="39128"/>
                </a:lnTo>
                <a:lnTo>
                  <a:pt x="343903" y="48209"/>
                </a:lnTo>
                <a:lnTo>
                  <a:pt x="349161" y="52971"/>
                </a:lnTo>
                <a:lnTo>
                  <a:pt x="364451" y="51066"/>
                </a:lnTo>
                <a:lnTo>
                  <a:pt x="368744" y="43891"/>
                </a:lnTo>
                <a:close/>
              </a:path>
              <a:path w="628015" h="788670">
                <a:moveTo>
                  <a:pt x="518248" y="426669"/>
                </a:moveTo>
                <a:lnTo>
                  <a:pt x="512521" y="420954"/>
                </a:lnTo>
                <a:lnTo>
                  <a:pt x="504875" y="420954"/>
                </a:lnTo>
                <a:lnTo>
                  <a:pt x="496277" y="420471"/>
                </a:lnTo>
                <a:lnTo>
                  <a:pt x="391668" y="420471"/>
                </a:lnTo>
                <a:lnTo>
                  <a:pt x="383946" y="391045"/>
                </a:lnTo>
                <a:lnTo>
                  <a:pt x="379730" y="373761"/>
                </a:lnTo>
                <a:lnTo>
                  <a:pt x="375907" y="368515"/>
                </a:lnTo>
                <a:lnTo>
                  <a:pt x="368274" y="368515"/>
                </a:lnTo>
                <a:lnTo>
                  <a:pt x="360146" y="368033"/>
                </a:lnTo>
                <a:lnTo>
                  <a:pt x="356323" y="373761"/>
                </a:lnTo>
                <a:lnTo>
                  <a:pt x="354888" y="381393"/>
                </a:lnTo>
                <a:lnTo>
                  <a:pt x="333400" y="482447"/>
                </a:lnTo>
                <a:lnTo>
                  <a:pt x="332917" y="481965"/>
                </a:lnTo>
                <a:lnTo>
                  <a:pt x="331965" y="481965"/>
                </a:lnTo>
                <a:lnTo>
                  <a:pt x="331495" y="480060"/>
                </a:lnTo>
                <a:lnTo>
                  <a:pt x="330530" y="477685"/>
                </a:lnTo>
                <a:lnTo>
                  <a:pt x="330530" y="475767"/>
                </a:lnTo>
                <a:lnTo>
                  <a:pt x="309245" y="306705"/>
                </a:lnTo>
                <a:lnTo>
                  <a:pt x="302348" y="250304"/>
                </a:lnTo>
                <a:lnTo>
                  <a:pt x="301396" y="241719"/>
                </a:lnTo>
                <a:lnTo>
                  <a:pt x="296621" y="236943"/>
                </a:lnTo>
                <a:lnTo>
                  <a:pt x="289458" y="236474"/>
                </a:lnTo>
                <a:lnTo>
                  <a:pt x="282295" y="236474"/>
                </a:lnTo>
                <a:lnTo>
                  <a:pt x="277990" y="240753"/>
                </a:lnTo>
                <a:lnTo>
                  <a:pt x="276085" y="249339"/>
                </a:lnTo>
                <a:lnTo>
                  <a:pt x="245999" y="409994"/>
                </a:lnTo>
                <a:lnTo>
                  <a:pt x="241211" y="404266"/>
                </a:lnTo>
                <a:lnTo>
                  <a:pt x="238823" y="398551"/>
                </a:lnTo>
                <a:lnTo>
                  <a:pt x="234048" y="386156"/>
                </a:lnTo>
                <a:lnTo>
                  <a:pt x="230708" y="380911"/>
                </a:lnTo>
                <a:lnTo>
                  <a:pt x="215900" y="381863"/>
                </a:lnTo>
                <a:lnTo>
                  <a:pt x="212077" y="386626"/>
                </a:lnTo>
                <a:lnTo>
                  <a:pt x="208254" y="399973"/>
                </a:lnTo>
                <a:lnTo>
                  <a:pt x="205867" y="406654"/>
                </a:lnTo>
                <a:lnTo>
                  <a:pt x="203962" y="413321"/>
                </a:lnTo>
                <a:lnTo>
                  <a:pt x="203009" y="419049"/>
                </a:lnTo>
                <a:lnTo>
                  <a:pt x="200621" y="420954"/>
                </a:lnTo>
                <a:lnTo>
                  <a:pt x="194411" y="420954"/>
                </a:lnTo>
                <a:lnTo>
                  <a:pt x="176060" y="420674"/>
                </a:lnTo>
                <a:lnTo>
                  <a:pt x="157568" y="420535"/>
                </a:lnTo>
                <a:lnTo>
                  <a:pt x="111772" y="420471"/>
                </a:lnTo>
                <a:lnTo>
                  <a:pt x="106527" y="424764"/>
                </a:lnTo>
                <a:lnTo>
                  <a:pt x="105562" y="431431"/>
                </a:lnTo>
                <a:lnTo>
                  <a:pt x="103657" y="440016"/>
                </a:lnTo>
                <a:lnTo>
                  <a:pt x="110337" y="446214"/>
                </a:lnTo>
                <a:lnTo>
                  <a:pt x="120370" y="446697"/>
                </a:lnTo>
                <a:lnTo>
                  <a:pt x="182295" y="446493"/>
                </a:lnTo>
                <a:lnTo>
                  <a:pt x="203009" y="446697"/>
                </a:lnTo>
                <a:lnTo>
                  <a:pt x="209943" y="446430"/>
                </a:lnTo>
                <a:lnTo>
                  <a:pt x="216192" y="444906"/>
                </a:lnTo>
                <a:lnTo>
                  <a:pt x="221475" y="441058"/>
                </a:lnTo>
                <a:lnTo>
                  <a:pt x="225450" y="433819"/>
                </a:lnTo>
                <a:lnTo>
                  <a:pt x="231368" y="448779"/>
                </a:lnTo>
                <a:lnTo>
                  <a:pt x="236918" y="461949"/>
                </a:lnTo>
                <a:lnTo>
                  <a:pt x="239306" y="468630"/>
                </a:lnTo>
                <a:lnTo>
                  <a:pt x="243128" y="473392"/>
                </a:lnTo>
                <a:lnTo>
                  <a:pt x="250774" y="472440"/>
                </a:lnTo>
                <a:lnTo>
                  <a:pt x="258406" y="471957"/>
                </a:lnTo>
                <a:lnTo>
                  <a:pt x="261747" y="466712"/>
                </a:lnTo>
                <a:lnTo>
                  <a:pt x="262712" y="459562"/>
                </a:lnTo>
                <a:lnTo>
                  <a:pt x="285635" y="338963"/>
                </a:lnTo>
                <a:lnTo>
                  <a:pt x="293624" y="395020"/>
                </a:lnTo>
                <a:lnTo>
                  <a:pt x="301218" y="450989"/>
                </a:lnTo>
                <a:lnTo>
                  <a:pt x="308546" y="506945"/>
                </a:lnTo>
                <a:lnTo>
                  <a:pt x="315734" y="563003"/>
                </a:lnTo>
                <a:lnTo>
                  <a:pt x="316687" y="572058"/>
                </a:lnTo>
                <a:lnTo>
                  <a:pt x="320979" y="577303"/>
                </a:lnTo>
                <a:lnTo>
                  <a:pt x="334835" y="578256"/>
                </a:lnTo>
                <a:lnTo>
                  <a:pt x="340080" y="573493"/>
                </a:lnTo>
                <a:lnTo>
                  <a:pt x="341998" y="563956"/>
                </a:lnTo>
                <a:lnTo>
                  <a:pt x="353453" y="512000"/>
                </a:lnTo>
                <a:lnTo>
                  <a:pt x="357124" y="494131"/>
                </a:lnTo>
                <a:lnTo>
                  <a:pt x="360921" y="476313"/>
                </a:lnTo>
                <a:lnTo>
                  <a:pt x="368744" y="440969"/>
                </a:lnTo>
                <a:lnTo>
                  <a:pt x="373049" y="442887"/>
                </a:lnTo>
                <a:lnTo>
                  <a:pt x="376859" y="446214"/>
                </a:lnTo>
                <a:lnTo>
                  <a:pt x="407758" y="446481"/>
                </a:lnTo>
                <a:lnTo>
                  <a:pt x="443191" y="446570"/>
                </a:lnTo>
                <a:lnTo>
                  <a:pt x="478548" y="446481"/>
                </a:lnTo>
                <a:lnTo>
                  <a:pt x="512991" y="446214"/>
                </a:lnTo>
                <a:lnTo>
                  <a:pt x="517766" y="440499"/>
                </a:lnTo>
                <a:lnTo>
                  <a:pt x="518248" y="433819"/>
                </a:lnTo>
                <a:lnTo>
                  <a:pt x="518248" y="426669"/>
                </a:lnTo>
                <a:close/>
              </a:path>
              <a:path w="628015" h="788670">
                <a:moveTo>
                  <a:pt x="578789" y="329463"/>
                </a:moveTo>
                <a:lnTo>
                  <a:pt x="578434" y="109689"/>
                </a:lnTo>
                <a:lnTo>
                  <a:pt x="574128" y="105371"/>
                </a:lnTo>
                <a:lnTo>
                  <a:pt x="480034" y="105371"/>
                </a:lnTo>
                <a:lnTo>
                  <a:pt x="473824" y="109181"/>
                </a:lnTo>
                <a:lnTo>
                  <a:pt x="473824" y="126834"/>
                </a:lnTo>
                <a:lnTo>
                  <a:pt x="480034" y="131089"/>
                </a:lnTo>
                <a:lnTo>
                  <a:pt x="552157" y="131089"/>
                </a:lnTo>
                <a:lnTo>
                  <a:pt x="552157" y="578256"/>
                </a:lnTo>
                <a:lnTo>
                  <a:pt x="427012" y="578256"/>
                </a:lnTo>
                <a:lnTo>
                  <a:pt x="421284" y="582549"/>
                </a:lnTo>
                <a:lnTo>
                  <a:pt x="421284" y="591134"/>
                </a:lnTo>
                <a:lnTo>
                  <a:pt x="421017" y="607580"/>
                </a:lnTo>
                <a:lnTo>
                  <a:pt x="420928" y="624027"/>
                </a:lnTo>
                <a:lnTo>
                  <a:pt x="421017" y="640473"/>
                </a:lnTo>
                <a:lnTo>
                  <a:pt x="421284" y="656907"/>
                </a:lnTo>
                <a:lnTo>
                  <a:pt x="421284" y="664540"/>
                </a:lnTo>
                <a:lnTo>
                  <a:pt x="427494" y="670267"/>
                </a:lnTo>
                <a:lnTo>
                  <a:pt x="434657" y="669785"/>
                </a:lnTo>
                <a:lnTo>
                  <a:pt x="441833" y="669785"/>
                </a:lnTo>
                <a:lnTo>
                  <a:pt x="447078" y="664070"/>
                </a:lnTo>
                <a:lnTo>
                  <a:pt x="447078" y="604951"/>
                </a:lnTo>
                <a:lnTo>
                  <a:pt x="533057" y="604951"/>
                </a:lnTo>
                <a:lnTo>
                  <a:pt x="531622" y="606386"/>
                </a:lnTo>
                <a:lnTo>
                  <a:pt x="530669" y="608291"/>
                </a:lnTo>
                <a:lnTo>
                  <a:pt x="506018" y="632675"/>
                </a:lnTo>
                <a:lnTo>
                  <a:pt x="432269" y="706018"/>
                </a:lnTo>
                <a:lnTo>
                  <a:pt x="429399" y="708393"/>
                </a:lnTo>
                <a:lnTo>
                  <a:pt x="424624" y="709828"/>
                </a:lnTo>
                <a:lnTo>
                  <a:pt x="78816" y="709828"/>
                </a:lnTo>
                <a:lnTo>
                  <a:pt x="78816" y="131089"/>
                </a:lnTo>
                <a:lnTo>
                  <a:pt x="150939" y="131089"/>
                </a:lnTo>
                <a:lnTo>
                  <a:pt x="157149" y="125882"/>
                </a:lnTo>
                <a:lnTo>
                  <a:pt x="157149" y="110134"/>
                </a:lnTo>
                <a:lnTo>
                  <a:pt x="150939" y="105371"/>
                </a:lnTo>
                <a:lnTo>
                  <a:pt x="56362" y="105371"/>
                </a:lnTo>
                <a:lnTo>
                  <a:pt x="52552" y="109181"/>
                </a:lnTo>
                <a:lnTo>
                  <a:pt x="52552" y="731278"/>
                </a:lnTo>
                <a:lnTo>
                  <a:pt x="56845" y="735571"/>
                </a:lnTo>
                <a:lnTo>
                  <a:pt x="436092" y="735571"/>
                </a:lnTo>
                <a:lnTo>
                  <a:pt x="477316" y="697826"/>
                </a:lnTo>
                <a:lnTo>
                  <a:pt x="509295" y="666153"/>
                </a:lnTo>
                <a:lnTo>
                  <a:pt x="541083" y="634390"/>
                </a:lnTo>
                <a:lnTo>
                  <a:pt x="576046" y="599236"/>
                </a:lnTo>
                <a:lnTo>
                  <a:pt x="578573" y="537591"/>
                </a:lnTo>
                <a:lnTo>
                  <a:pt x="578789" y="329463"/>
                </a:lnTo>
                <a:close/>
              </a:path>
              <a:path w="628015" h="788670">
                <a:moveTo>
                  <a:pt x="627888" y="76657"/>
                </a:moveTo>
                <a:lnTo>
                  <a:pt x="619925" y="63957"/>
                </a:lnTo>
                <a:lnTo>
                  <a:pt x="606259" y="55422"/>
                </a:lnTo>
                <a:lnTo>
                  <a:pt x="605180" y="55257"/>
                </a:lnTo>
                <a:lnTo>
                  <a:pt x="605180" y="82956"/>
                </a:lnTo>
                <a:lnTo>
                  <a:pt x="605180" y="757974"/>
                </a:lnTo>
                <a:lnTo>
                  <a:pt x="600875" y="762266"/>
                </a:lnTo>
                <a:lnTo>
                  <a:pt x="29616" y="762266"/>
                </a:lnTo>
                <a:lnTo>
                  <a:pt x="25793" y="757974"/>
                </a:lnTo>
                <a:lnTo>
                  <a:pt x="25793" y="82956"/>
                </a:lnTo>
                <a:lnTo>
                  <a:pt x="30099" y="78689"/>
                </a:lnTo>
                <a:lnTo>
                  <a:pt x="183896" y="78689"/>
                </a:lnTo>
                <a:lnTo>
                  <a:pt x="183896" y="139217"/>
                </a:lnTo>
                <a:lnTo>
                  <a:pt x="184785" y="147891"/>
                </a:lnTo>
                <a:lnTo>
                  <a:pt x="187782" y="153479"/>
                </a:lnTo>
                <a:lnTo>
                  <a:pt x="193370" y="156464"/>
                </a:lnTo>
                <a:lnTo>
                  <a:pt x="202044" y="157340"/>
                </a:lnTo>
                <a:lnTo>
                  <a:pt x="442785" y="157340"/>
                </a:lnTo>
                <a:lnTo>
                  <a:pt x="447078" y="153073"/>
                </a:lnTo>
                <a:lnTo>
                  <a:pt x="447078" y="131089"/>
                </a:lnTo>
                <a:lnTo>
                  <a:pt x="447078" y="78689"/>
                </a:lnTo>
                <a:lnTo>
                  <a:pt x="600875" y="78689"/>
                </a:lnTo>
                <a:lnTo>
                  <a:pt x="605180" y="82956"/>
                </a:lnTo>
                <a:lnTo>
                  <a:pt x="605180" y="55257"/>
                </a:lnTo>
                <a:lnTo>
                  <a:pt x="591121" y="52971"/>
                </a:lnTo>
                <a:lnTo>
                  <a:pt x="587984" y="52463"/>
                </a:lnTo>
                <a:lnTo>
                  <a:pt x="451853" y="52971"/>
                </a:lnTo>
                <a:lnTo>
                  <a:pt x="447078" y="52971"/>
                </a:lnTo>
                <a:lnTo>
                  <a:pt x="444220" y="51511"/>
                </a:lnTo>
                <a:lnTo>
                  <a:pt x="441833" y="46748"/>
                </a:lnTo>
                <a:lnTo>
                  <a:pt x="436753" y="39128"/>
                </a:lnTo>
                <a:lnTo>
                  <a:pt x="430237" y="33337"/>
                </a:lnTo>
                <a:lnTo>
                  <a:pt x="422478" y="29248"/>
                </a:lnTo>
                <a:lnTo>
                  <a:pt x="413639" y="26746"/>
                </a:lnTo>
                <a:lnTo>
                  <a:pt x="403618" y="25285"/>
                </a:lnTo>
                <a:lnTo>
                  <a:pt x="396443" y="29095"/>
                </a:lnTo>
                <a:lnTo>
                  <a:pt x="394792" y="38404"/>
                </a:lnTo>
                <a:lnTo>
                  <a:pt x="393585" y="44843"/>
                </a:lnTo>
                <a:lnTo>
                  <a:pt x="398843" y="50558"/>
                </a:lnTo>
                <a:lnTo>
                  <a:pt x="408457" y="52476"/>
                </a:lnTo>
                <a:lnTo>
                  <a:pt x="415556" y="53416"/>
                </a:lnTo>
                <a:lnTo>
                  <a:pt x="420331" y="56781"/>
                </a:lnTo>
                <a:lnTo>
                  <a:pt x="420814" y="63449"/>
                </a:lnTo>
                <a:lnTo>
                  <a:pt x="420966" y="76657"/>
                </a:lnTo>
                <a:lnTo>
                  <a:pt x="420992" y="97078"/>
                </a:lnTo>
                <a:lnTo>
                  <a:pt x="420878" y="114020"/>
                </a:lnTo>
                <a:lnTo>
                  <a:pt x="420814" y="131089"/>
                </a:lnTo>
                <a:lnTo>
                  <a:pt x="210172" y="131089"/>
                </a:lnTo>
                <a:lnTo>
                  <a:pt x="210096" y="114020"/>
                </a:lnTo>
                <a:lnTo>
                  <a:pt x="209994" y="97078"/>
                </a:lnTo>
                <a:lnTo>
                  <a:pt x="209994" y="78689"/>
                </a:lnTo>
                <a:lnTo>
                  <a:pt x="210172" y="64401"/>
                </a:lnTo>
                <a:lnTo>
                  <a:pt x="210642" y="56781"/>
                </a:lnTo>
                <a:lnTo>
                  <a:pt x="215900" y="52971"/>
                </a:lnTo>
                <a:lnTo>
                  <a:pt x="223545" y="52019"/>
                </a:lnTo>
                <a:lnTo>
                  <a:pt x="232143" y="51066"/>
                </a:lnTo>
                <a:lnTo>
                  <a:pt x="236918" y="45351"/>
                </a:lnTo>
                <a:lnTo>
                  <a:pt x="236435" y="38176"/>
                </a:lnTo>
                <a:lnTo>
                  <a:pt x="235483" y="30556"/>
                </a:lnTo>
                <a:lnTo>
                  <a:pt x="228790" y="25793"/>
                </a:lnTo>
                <a:lnTo>
                  <a:pt x="220192" y="26746"/>
                </a:lnTo>
                <a:lnTo>
                  <a:pt x="186766" y="51511"/>
                </a:lnTo>
                <a:lnTo>
                  <a:pt x="183413" y="52971"/>
                </a:lnTo>
                <a:lnTo>
                  <a:pt x="178168" y="52971"/>
                </a:lnTo>
                <a:lnTo>
                  <a:pt x="45859" y="52463"/>
                </a:lnTo>
                <a:lnTo>
                  <a:pt x="25590" y="55333"/>
                </a:lnTo>
                <a:lnTo>
                  <a:pt x="11290" y="63957"/>
                </a:lnTo>
                <a:lnTo>
                  <a:pt x="2806" y="78397"/>
                </a:lnTo>
                <a:lnTo>
                  <a:pt x="0" y="98691"/>
                </a:lnTo>
                <a:lnTo>
                  <a:pt x="0" y="744143"/>
                </a:lnTo>
                <a:lnTo>
                  <a:pt x="25196" y="785177"/>
                </a:lnTo>
                <a:lnTo>
                  <a:pt x="227444" y="788314"/>
                </a:lnTo>
                <a:lnTo>
                  <a:pt x="404482" y="788314"/>
                </a:lnTo>
                <a:lnTo>
                  <a:pt x="587984" y="788009"/>
                </a:lnTo>
                <a:lnTo>
                  <a:pt x="606259" y="785114"/>
                </a:lnTo>
                <a:lnTo>
                  <a:pt x="619925" y="776681"/>
                </a:lnTo>
                <a:lnTo>
                  <a:pt x="627888" y="764006"/>
                </a:lnTo>
                <a:lnTo>
                  <a:pt x="627888" y="762266"/>
                </a:lnTo>
                <a:lnTo>
                  <a:pt x="627888" y="78689"/>
                </a:lnTo>
                <a:lnTo>
                  <a:pt x="627888" y="766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04" name="object 28">
            <a:extLst>
              <a:ext uri="{FF2B5EF4-FFF2-40B4-BE49-F238E27FC236}">
                <a16:creationId xmlns:a16="http://schemas.microsoft.com/office/drawing/2014/main" id="{5A2E492F-E28B-4B2F-83D2-55ED2ADFC5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7188" y="1379538"/>
            <a:ext cx="8810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object 29">
            <a:extLst>
              <a:ext uri="{FF2B5EF4-FFF2-40B4-BE49-F238E27FC236}">
                <a16:creationId xmlns:a16="http://schemas.microsoft.com/office/drawing/2014/main" id="{2E763B0D-EB37-456D-84B1-75FFC71FA7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9575" y="2490788"/>
            <a:ext cx="77628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object 30">
            <a:extLst>
              <a:ext uri="{FF2B5EF4-FFF2-40B4-BE49-F238E27FC236}">
                <a16:creationId xmlns:a16="http://schemas.microsoft.com/office/drawing/2014/main" id="{25AA654A-B2AC-4EE9-AF1F-1001FA0896F9}"/>
              </a:ext>
            </a:extLst>
          </p:cNvPr>
          <p:cNvSpPr>
            <a:spLocks/>
          </p:cNvSpPr>
          <p:nvPr/>
        </p:nvSpPr>
        <p:spPr bwMode="auto">
          <a:xfrm>
            <a:off x="8088313" y="3513138"/>
            <a:ext cx="658812" cy="869950"/>
          </a:xfrm>
          <a:custGeom>
            <a:avLst/>
            <a:gdLst>
              <a:gd name="T0" fmla="*/ 24623 w 659765"/>
              <a:gd name="T1" fmla="*/ 155130 h 869950"/>
              <a:gd name="T2" fmla="*/ 93564 w 659765"/>
              <a:gd name="T3" fmla="*/ 165286 h 869950"/>
              <a:gd name="T4" fmla="*/ 103986 w 659765"/>
              <a:gd name="T5" fmla="*/ 200482 h 869950"/>
              <a:gd name="T6" fmla="*/ 104853 w 659765"/>
              <a:gd name="T7" fmla="*/ 223381 h 869950"/>
              <a:gd name="T8" fmla="*/ 25429 w 659765"/>
              <a:gd name="T9" fmla="*/ 286351 h 869950"/>
              <a:gd name="T10" fmla="*/ 14073 w 659765"/>
              <a:gd name="T11" fmla="*/ 463977 h 869950"/>
              <a:gd name="T12" fmla="*/ 85161 w 659765"/>
              <a:gd name="T13" fmla="*/ 602526 h 869950"/>
              <a:gd name="T14" fmla="*/ 89353 w 659765"/>
              <a:gd name="T15" fmla="*/ 673645 h 869950"/>
              <a:gd name="T16" fmla="*/ 149350 w 659765"/>
              <a:gd name="T17" fmla="*/ 828419 h 869950"/>
              <a:gd name="T18" fmla="*/ 317842 w 659765"/>
              <a:gd name="T19" fmla="*/ 865300 h 869950"/>
              <a:gd name="T20" fmla="*/ 259551 w 659765"/>
              <a:gd name="T21" fmla="*/ 835936 h 869950"/>
              <a:gd name="T22" fmla="*/ 130154 w 659765"/>
              <a:gd name="T23" fmla="*/ 732254 h 869950"/>
              <a:gd name="T24" fmla="*/ 165762 w 659765"/>
              <a:gd name="T25" fmla="*/ 566580 h 869950"/>
              <a:gd name="T26" fmla="*/ 91480 w 659765"/>
              <a:gd name="T27" fmla="*/ 549394 h 869950"/>
              <a:gd name="T28" fmla="*/ 34398 w 659765"/>
              <a:gd name="T29" fmla="*/ 381298 h 869950"/>
              <a:gd name="T30" fmla="*/ 86674 w 659765"/>
              <a:gd name="T31" fmla="*/ 281247 h 869950"/>
              <a:gd name="T32" fmla="*/ 91957 w 659765"/>
              <a:gd name="T33" fmla="*/ 132677 h 869950"/>
              <a:gd name="T34" fmla="*/ 435319 w 659765"/>
              <a:gd name="T35" fmla="*/ 145080 h 869950"/>
              <a:gd name="T36" fmla="*/ 612906 w 659765"/>
              <a:gd name="T37" fmla="*/ 258117 h 869950"/>
              <a:gd name="T38" fmla="*/ 608936 w 659765"/>
              <a:gd name="T39" fmla="*/ 500939 h 869950"/>
              <a:gd name="T40" fmla="*/ 532307 w 659765"/>
              <a:gd name="T41" fmla="*/ 685410 h 869950"/>
              <a:gd name="T42" fmla="*/ 393329 w 659765"/>
              <a:gd name="T43" fmla="*/ 807808 h 869950"/>
              <a:gd name="T44" fmla="*/ 410341 w 659765"/>
              <a:gd name="T45" fmla="*/ 835936 h 869950"/>
              <a:gd name="T46" fmla="*/ 556774 w 659765"/>
              <a:gd name="T47" fmla="*/ 712419 h 869950"/>
              <a:gd name="T48" fmla="*/ 639910 w 659765"/>
              <a:gd name="T49" fmla="*/ 527865 h 869950"/>
              <a:gd name="T50" fmla="*/ 652238 w 659765"/>
              <a:gd name="T51" fmla="*/ 261312 h 869950"/>
              <a:gd name="T52" fmla="*/ 224716 w 659765"/>
              <a:gd name="T53" fmla="*/ 518850 h 869950"/>
              <a:gd name="T54" fmla="*/ 109628 w 659765"/>
              <a:gd name="T55" fmla="*/ 566580 h 869950"/>
              <a:gd name="T56" fmla="*/ 296933 w 659765"/>
              <a:gd name="T57" fmla="*/ 549871 h 869950"/>
              <a:gd name="T58" fmla="*/ 224716 w 659765"/>
              <a:gd name="T59" fmla="*/ 518850 h 869950"/>
              <a:gd name="T60" fmla="*/ 264950 w 659765"/>
              <a:gd name="T61" fmla="*/ 557629 h 869950"/>
              <a:gd name="T62" fmla="*/ 243349 w 659765"/>
              <a:gd name="T63" fmla="*/ 45853 h 869950"/>
              <a:gd name="T64" fmla="*/ 194632 w 659765"/>
              <a:gd name="T65" fmla="*/ 86880 h 869950"/>
              <a:gd name="T66" fmla="*/ 239999 w 659765"/>
              <a:gd name="T67" fmla="*/ 215303 h 869950"/>
              <a:gd name="T68" fmla="*/ 209056 w 659765"/>
              <a:gd name="T69" fmla="*/ 309730 h 869950"/>
              <a:gd name="T70" fmla="*/ 257309 w 659765"/>
              <a:gd name="T71" fmla="*/ 443131 h 869950"/>
              <a:gd name="T72" fmla="*/ 276773 w 659765"/>
              <a:gd name="T73" fmla="*/ 422904 h 869950"/>
              <a:gd name="T74" fmla="*/ 252055 w 659765"/>
              <a:gd name="T75" fmla="*/ 374072 h 869950"/>
              <a:gd name="T76" fmla="*/ 274857 w 659765"/>
              <a:gd name="T77" fmla="*/ 226243 h 869950"/>
              <a:gd name="T78" fmla="*/ 273902 w 659765"/>
              <a:gd name="T79" fmla="*/ 146034 h 869950"/>
              <a:gd name="T80" fmla="*/ 262168 w 659765"/>
              <a:gd name="T81" fmla="*/ 123344 h 869950"/>
              <a:gd name="T82" fmla="*/ 245251 w 659765"/>
              <a:gd name="T83" fmla="*/ 89233 h 869950"/>
              <a:gd name="T84" fmla="*/ 243380 w 659765"/>
              <a:gd name="T85" fmla="*/ 52579 h 869950"/>
              <a:gd name="T86" fmla="*/ 93389 w 659765"/>
              <a:gd name="T87" fmla="*/ 283051 h 869950"/>
              <a:gd name="T88" fmla="*/ 112015 w 659765"/>
              <a:gd name="T89" fmla="*/ 341760 h 869950"/>
              <a:gd name="T90" fmla="*/ 378386 w 659765"/>
              <a:gd name="T91" fmla="*/ 0 h 869950"/>
              <a:gd name="T92" fmla="*/ 347927 w 659765"/>
              <a:gd name="T93" fmla="*/ 117411 h 869950"/>
              <a:gd name="T94" fmla="*/ 321659 w 659765"/>
              <a:gd name="T95" fmla="*/ 140445 h 869950"/>
              <a:gd name="T96" fmla="*/ 301127 w 659765"/>
              <a:gd name="T97" fmla="*/ 151314 h 869950"/>
              <a:gd name="T98" fmla="*/ 392339 w 659765"/>
              <a:gd name="T99" fmla="*/ 149406 h 869950"/>
              <a:gd name="T100" fmla="*/ 525389 w 659765"/>
              <a:gd name="T101" fmla="*/ 128335 h 869950"/>
              <a:gd name="T102" fmla="*/ 395150 w 659765"/>
              <a:gd name="T103" fmla="*/ 112532 h 869950"/>
              <a:gd name="T104" fmla="*/ 383261 w 659765"/>
              <a:gd name="T105" fmla="*/ 4317 h 869950"/>
              <a:gd name="T106" fmla="*/ 419677 w 659765"/>
              <a:gd name="T107" fmla="*/ 111838 h 869950"/>
              <a:gd name="T108" fmla="*/ 436274 w 659765"/>
              <a:gd name="T109" fmla="*/ 111241 h 869950"/>
              <a:gd name="T110" fmla="*/ 39427 w 659765"/>
              <a:gd name="T111" fmla="*/ 13858 h 869950"/>
              <a:gd name="T112" fmla="*/ 40382 w 659765"/>
              <a:gd name="T113" fmla="*/ 46807 h 869950"/>
              <a:gd name="T114" fmla="*/ 208961 w 659765"/>
              <a:gd name="T115" fmla="*/ 43436 h 869950"/>
              <a:gd name="T116" fmla="*/ 115356 w 659765"/>
              <a:gd name="T117" fmla="*/ 13858 h 869950"/>
              <a:gd name="T118" fmla="*/ 216600 w 659765"/>
              <a:gd name="T119" fmla="*/ 16721 h 869950"/>
              <a:gd name="T120" fmla="*/ 243341 w 659765"/>
              <a:gd name="T121" fmla="*/ 34340 h 869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9765" h="869950">
                <a:moveTo>
                  <a:pt x="31309" y="130769"/>
                </a:moveTo>
                <a:lnTo>
                  <a:pt x="24145" y="137956"/>
                </a:lnTo>
                <a:lnTo>
                  <a:pt x="24509" y="144487"/>
                </a:lnTo>
                <a:lnTo>
                  <a:pt x="24623" y="155130"/>
                </a:lnTo>
                <a:lnTo>
                  <a:pt x="31787" y="161809"/>
                </a:lnTo>
                <a:lnTo>
                  <a:pt x="48180" y="161850"/>
                </a:lnTo>
                <a:lnTo>
                  <a:pt x="79544" y="163272"/>
                </a:lnTo>
                <a:lnTo>
                  <a:pt x="93564" y="165286"/>
                </a:lnTo>
                <a:lnTo>
                  <a:pt x="101093" y="170889"/>
                </a:lnTo>
                <a:lnTo>
                  <a:pt x="104055" y="180428"/>
                </a:lnTo>
                <a:lnTo>
                  <a:pt x="104376" y="194249"/>
                </a:lnTo>
                <a:lnTo>
                  <a:pt x="103986" y="200482"/>
                </a:lnTo>
                <a:lnTo>
                  <a:pt x="103898" y="210023"/>
                </a:lnTo>
                <a:lnTo>
                  <a:pt x="104376" y="216257"/>
                </a:lnTo>
                <a:lnTo>
                  <a:pt x="104853" y="218610"/>
                </a:lnTo>
                <a:lnTo>
                  <a:pt x="104853" y="223381"/>
                </a:lnTo>
                <a:lnTo>
                  <a:pt x="106285" y="236274"/>
                </a:lnTo>
                <a:lnTo>
                  <a:pt x="93389" y="240574"/>
                </a:lnTo>
                <a:lnTo>
                  <a:pt x="63931" y="252551"/>
                </a:lnTo>
                <a:lnTo>
                  <a:pt x="25429" y="286351"/>
                </a:lnTo>
                <a:lnTo>
                  <a:pt x="5014" y="338162"/>
                </a:lnTo>
                <a:lnTo>
                  <a:pt x="0" y="392768"/>
                </a:lnTo>
                <a:lnTo>
                  <a:pt x="3133" y="420519"/>
                </a:lnTo>
                <a:lnTo>
                  <a:pt x="14073" y="463977"/>
                </a:lnTo>
                <a:lnTo>
                  <a:pt x="30474" y="507212"/>
                </a:lnTo>
                <a:lnTo>
                  <a:pt x="52427" y="550536"/>
                </a:lnTo>
                <a:lnTo>
                  <a:pt x="80022" y="594262"/>
                </a:lnTo>
                <a:lnTo>
                  <a:pt x="85161" y="602526"/>
                </a:lnTo>
                <a:lnTo>
                  <a:pt x="88913" y="610969"/>
                </a:lnTo>
                <a:lnTo>
                  <a:pt x="90965" y="619769"/>
                </a:lnTo>
                <a:lnTo>
                  <a:pt x="91002" y="629106"/>
                </a:lnTo>
                <a:lnTo>
                  <a:pt x="89353" y="673645"/>
                </a:lnTo>
                <a:lnTo>
                  <a:pt x="94190" y="717641"/>
                </a:lnTo>
                <a:lnTo>
                  <a:pt x="105686" y="759299"/>
                </a:lnTo>
                <a:lnTo>
                  <a:pt x="124015" y="796823"/>
                </a:lnTo>
                <a:lnTo>
                  <a:pt x="149350" y="828419"/>
                </a:lnTo>
                <a:lnTo>
                  <a:pt x="181865" y="852290"/>
                </a:lnTo>
                <a:lnTo>
                  <a:pt x="221733" y="866640"/>
                </a:lnTo>
                <a:lnTo>
                  <a:pt x="269129" y="869675"/>
                </a:lnTo>
                <a:lnTo>
                  <a:pt x="317842" y="865300"/>
                </a:lnTo>
                <a:lnTo>
                  <a:pt x="364696" y="854090"/>
                </a:lnTo>
                <a:lnTo>
                  <a:pt x="409282" y="836528"/>
                </a:lnTo>
                <a:lnTo>
                  <a:pt x="410341" y="835936"/>
                </a:lnTo>
                <a:lnTo>
                  <a:pt x="259551" y="835936"/>
                </a:lnTo>
                <a:lnTo>
                  <a:pt x="211349" y="829580"/>
                </a:lnTo>
                <a:lnTo>
                  <a:pt x="174315" y="808713"/>
                </a:lnTo>
                <a:lnTo>
                  <a:pt x="147892" y="775048"/>
                </a:lnTo>
                <a:lnTo>
                  <a:pt x="130154" y="732254"/>
                </a:lnTo>
                <a:lnTo>
                  <a:pt x="119176" y="683999"/>
                </a:lnTo>
                <a:lnTo>
                  <a:pt x="122647" y="622365"/>
                </a:lnTo>
                <a:lnTo>
                  <a:pt x="141563" y="582568"/>
                </a:lnTo>
                <a:lnTo>
                  <a:pt x="165762" y="566580"/>
                </a:lnTo>
                <a:lnTo>
                  <a:pt x="109628" y="566580"/>
                </a:lnTo>
                <a:lnTo>
                  <a:pt x="104376" y="561326"/>
                </a:lnTo>
                <a:lnTo>
                  <a:pt x="96254" y="556556"/>
                </a:lnTo>
                <a:lnTo>
                  <a:pt x="91480" y="549394"/>
                </a:lnTo>
                <a:lnTo>
                  <a:pt x="56977" y="481857"/>
                </a:lnTo>
                <a:lnTo>
                  <a:pt x="44069" y="444954"/>
                </a:lnTo>
                <a:lnTo>
                  <a:pt x="36084" y="405724"/>
                </a:lnTo>
                <a:lnTo>
                  <a:pt x="34398" y="381298"/>
                </a:lnTo>
                <a:lnTo>
                  <a:pt x="35846" y="358169"/>
                </a:lnTo>
                <a:lnTo>
                  <a:pt x="48501" y="315987"/>
                </a:lnTo>
                <a:lnTo>
                  <a:pt x="73243" y="283724"/>
                </a:lnTo>
                <a:lnTo>
                  <a:pt x="86674" y="281247"/>
                </a:lnTo>
                <a:lnTo>
                  <a:pt x="139233" y="281247"/>
                </a:lnTo>
                <a:lnTo>
                  <a:pt x="139233" y="213840"/>
                </a:lnTo>
                <a:lnTo>
                  <a:pt x="131712" y="161618"/>
                </a:lnTo>
                <a:lnTo>
                  <a:pt x="91957" y="132677"/>
                </a:lnTo>
                <a:lnTo>
                  <a:pt x="54149" y="130798"/>
                </a:lnTo>
                <a:lnTo>
                  <a:pt x="31309" y="130769"/>
                </a:lnTo>
                <a:close/>
              </a:path>
              <a:path w="659765" h="869950">
                <a:moveTo>
                  <a:pt x="556314" y="145080"/>
                </a:moveTo>
                <a:lnTo>
                  <a:pt x="435319" y="145080"/>
                </a:lnTo>
                <a:lnTo>
                  <a:pt x="473305" y="148529"/>
                </a:lnTo>
                <a:lnTo>
                  <a:pt x="509277" y="158692"/>
                </a:lnTo>
                <a:lnTo>
                  <a:pt x="571420" y="198065"/>
                </a:lnTo>
                <a:lnTo>
                  <a:pt x="612906" y="258117"/>
                </a:lnTo>
                <a:lnTo>
                  <a:pt x="626813" y="330305"/>
                </a:lnTo>
                <a:lnTo>
                  <a:pt x="624636" y="390428"/>
                </a:lnTo>
                <a:lnTo>
                  <a:pt x="618677" y="447230"/>
                </a:lnTo>
                <a:lnTo>
                  <a:pt x="608936" y="500939"/>
                </a:lnTo>
                <a:lnTo>
                  <a:pt x="595412" y="551783"/>
                </a:lnTo>
                <a:lnTo>
                  <a:pt x="578104" y="599993"/>
                </a:lnTo>
                <a:lnTo>
                  <a:pt x="557495" y="644157"/>
                </a:lnTo>
                <a:lnTo>
                  <a:pt x="532307" y="685410"/>
                </a:lnTo>
                <a:lnTo>
                  <a:pt x="502918" y="723077"/>
                </a:lnTo>
                <a:lnTo>
                  <a:pt x="469706" y="756484"/>
                </a:lnTo>
                <a:lnTo>
                  <a:pt x="433051" y="784952"/>
                </a:lnTo>
                <a:lnTo>
                  <a:pt x="393329" y="807808"/>
                </a:lnTo>
                <a:lnTo>
                  <a:pt x="350920" y="824374"/>
                </a:lnTo>
                <a:lnTo>
                  <a:pt x="306201" y="833976"/>
                </a:lnTo>
                <a:lnTo>
                  <a:pt x="259551" y="835936"/>
                </a:lnTo>
                <a:lnTo>
                  <a:pt x="410341" y="835936"/>
                </a:lnTo>
                <a:lnTo>
                  <a:pt x="451192" y="813096"/>
                </a:lnTo>
                <a:lnTo>
                  <a:pt x="490016" y="784279"/>
                </a:lnTo>
                <a:lnTo>
                  <a:pt x="525346" y="750558"/>
                </a:lnTo>
                <a:lnTo>
                  <a:pt x="556774" y="712419"/>
                </a:lnTo>
                <a:lnTo>
                  <a:pt x="583889" y="670342"/>
                </a:lnTo>
                <a:lnTo>
                  <a:pt x="606284" y="624813"/>
                </a:lnTo>
                <a:lnTo>
                  <a:pt x="625063" y="577095"/>
                </a:lnTo>
                <a:lnTo>
                  <a:pt x="639910" y="527865"/>
                </a:lnTo>
                <a:lnTo>
                  <a:pt x="650862" y="476964"/>
                </a:lnTo>
                <a:lnTo>
                  <a:pt x="657956" y="424234"/>
                </a:lnTo>
                <a:lnTo>
                  <a:pt x="659683" y="306362"/>
                </a:lnTo>
                <a:lnTo>
                  <a:pt x="652238" y="261312"/>
                </a:lnTo>
                <a:lnTo>
                  <a:pt x="631173" y="215568"/>
                </a:lnTo>
                <a:lnTo>
                  <a:pt x="597662" y="175645"/>
                </a:lnTo>
                <a:lnTo>
                  <a:pt x="556314" y="145080"/>
                </a:lnTo>
                <a:close/>
              </a:path>
              <a:path w="659765" h="869950">
                <a:moveTo>
                  <a:pt x="224716" y="518850"/>
                </a:moveTo>
                <a:lnTo>
                  <a:pt x="198608" y="520667"/>
                </a:lnTo>
                <a:lnTo>
                  <a:pt x="168067" y="529109"/>
                </a:lnTo>
                <a:lnTo>
                  <a:pt x="137078" y="544355"/>
                </a:lnTo>
                <a:lnTo>
                  <a:pt x="109628" y="566580"/>
                </a:lnTo>
                <a:lnTo>
                  <a:pt x="165762" y="566580"/>
                </a:lnTo>
                <a:lnTo>
                  <a:pt x="175791" y="559955"/>
                </a:lnTo>
                <a:lnTo>
                  <a:pt x="225193" y="549871"/>
                </a:lnTo>
                <a:lnTo>
                  <a:pt x="296933" y="549871"/>
                </a:lnTo>
                <a:lnTo>
                  <a:pt x="297109" y="537575"/>
                </a:lnTo>
                <a:lnTo>
                  <a:pt x="276530" y="526187"/>
                </a:lnTo>
                <a:lnTo>
                  <a:pt x="248071" y="520795"/>
                </a:lnTo>
                <a:lnTo>
                  <a:pt x="224716" y="518850"/>
                </a:lnTo>
                <a:close/>
              </a:path>
              <a:path w="659765" h="869950">
                <a:moveTo>
                  <a:pt x="296933" y="549871"/>
                </a:moveTo>
                <a:lnTo>
                  <a:pt x="225193" y="549871"/>
                </a:lnTo>
                <a:lnTo>
                  <a:pt x="244579" y="551200"/>
                </a:lnTo>
                <a:lnTo>
                  <a:pt x="264950" y="557629"/>
                </a:lnTo>
                <a:lnTo>
                  <a:pt x="283351" y="562088"/>
                </a:lnTo>
                <a:lnTo>
                  <a:pt x="296825" y="557510"/>
                </a:lnTo>
                <a:lnTo>
                  <a:pt x="296933" y="549871"/>
                </a:lnTo>
                <a:close/>
              </a:path>
              <a:path w="659765" h="869950">
                <a:moveTo>
                  <a:pt x="243349" y="45853"/>
                </a:moveTo>
                <a:lnTo>
                  <a:pt x="71421" y="45853"/>
                </a:lnTo>
                <a:lnTo>
                  <a:pt x="100680" y="47093"/>
                </a:lnTo>
                <a:lnTo>
                  <a:pt x="132132" y="52579"/>
                </a:lnTo>
                <a:lnTo>
                  <a:pt x="194632" y="86880"/>
                </a:lnTo>
                <a:lnTo>
                  <a:pt x="232237" y="138672"/>
                </a:lnTo>
                <a:lnTo>
                  <a:pt x="243215" y="198673"/>
                </a:lnTo>
                <a:lnTo>
                  <a:pt x="243341" y="208560"/>
                </a:lnTo>
                <a:lnTo>
                  <a:pt x="239999" y="215303"/>
                </a:lnTo>
                <a:lnTo>
                  <a:pt x="236658" y="220519"/>
                </a:lnTo>
                <a:lnTo>
                  <a:pt x="222801" y="249183"/>
                </a:lnTo>
                <a:lnTo>
                  <a:pt x="213555" y="279055"/>
                </a:lnTo>
                <a:lnTo>
                  <a:pt x="209056" y="309730"/>
                </a:lnTo>
                <a:lnTo>
                  <a:pt x="209439" y="340806"/>
                </a:lnTo>
                <a:lnTo>
                  <a:pt x="220599" y="390269"/>
                </a:lnTo>
                <a:lnTo>
                  <a:pt x="244296" y="435791"/>
                </a:lnTo>
                <a:lnTo>
                  <a:pt x="257309" y="443131"/>
                </a:lnTo>
                <a:lnTo>
                  <a:pt x="264711" y="441902"/>
                </a:lnTo>
                <a:lnTo>
                  <a:pt x="271038" y="437229"/>
                </a:lnTo>
                <a:lnTo>
                  <a:pt x="276296" y="431498"/>
                </a:lnTo>
                <a:lnTo>
                  <a:pt x="276773" y="422904"/>
                </a:lnTo>
                <a:lnTo>
                  <a:pt x="272470" y="416226"/>
                </a:lnTo>
                <a:lnTo>
                  <a:pt x="264234" y="402710"/>
                </a:lnTo>
                <a:lnTo>
                  <a:pt x="257428" y="388660"/>
                </a:lnTo>
                <a:lnTo>
                  <a:pt x="252055" y="374072"/>
                </a:lnTo>
                <a:lnTo>
                  <a:pt x="248116" y="358947"/>
                </a:lnTo>
                <a:lnTo>
                  <a:pt x="243968" y="324722"/>
                </a:lnTo>
                <a:lnTo>
                  <a:pt x="247161" y="290630"/>
                </a:lnTo>
                <a:lnTo>
                  <a:pt x="274857" y="226243"/>
                </a:lnTo>
                <a:lnTo>
                  <a:pt x="325900" y="176375"/>
                </a:lnTo>
                <a:lnTo>
                  <a:pt x="353699" y="161809"/>
                </a:lnTo>
                <a:lnTo>
                  <a:pt x="282024" y="161809"/>
                </a:lnTo>
                <a:lnTo>
                  <a:pt x="273902" y="146034"/>
                </a:lnTo>
                <a:lnTo>
                  <a:pt x="271515" y="141264"/>
                </a:lnTo>
                <a:lnTo>
                  <a:pt x="269128" y="137002"/>
                </a:lnTo>
                <a:lnTo>
                  <a:pt x="265988" y="130769"/>
                </a:lnTo>
                <a:lnTo>
                  <a:pt x="262168" y="123344"/>
                </a:lnTo>
                <a:lnTo>
                  <a:pt x="256085" y="111241"/>
                </a:lnTo>
                <a:lnTo>
                  <a:pt x="253378" y="105782"/>
                </a:lnTo>
                <a:lnTo>
                  <a:pt x="249070" y="96930"/>
                </a:lnTo>
                <a:lnTo>
                  <a:pt x="245251" y="89233"/>
                </a:lnTo>
                <a:lnTo>
                  <a:pt x="244296" y="81155"/>
                </a:lnTo>
                <a:lnTo>
                  <a:pt x="243819" y="76384"/>
                </a:lnTo>
                <a:lnTo>
                  <a:pt x="243543" y="67999"/>
                </a:lnTo>
                <a:lnTo>
                  <a:pt x="243380" y="52579"/>
                </a:lnTo>
                <a:lnTo>
                  <a:pt x="243349" y="45853"/>
                </a:lnTo>
                <a:close/>
              </a:path>
              <a:path w="659765" h="869950">
                <a:moveTo>
                  <a:pt x="139233" y="281247"/>
                </a:moveTo>
                <a:lnTo>
                  <a:pt x="86674" y="281247"/>
                </a:lnTo>
                <a:lnTo>
                  <a:pt x="93389" y="283051"/>
                </a:lnTo>
                <a:lnTo>
                  <a:pt x="100079" y="285443"/>
                </a:lnTo>
                <a:lnTo>
                  <a:pt x="104376" y="292121"/>
                </a:lnTo>
                <a:lnTo>
                  <a:pt x="104376" y="334128"/>
                </a:lnTo>
                <a:lnTo>
                  <a:pt x="112015" y="341760"/>
                </a:lnTo>
                <a:lnTo>
                  <a:pt x="131117" y="341760"/>
                </a:lnTo>
                <a:lnTo>
                  <a:pt x="139233" y="334128"/>
                </a:lnTo>
                <a:lnTo>
                  <a:pt x="139233" y="281247"/>
                </a:lnTo>
                <a:close/>
              </a:path>
              <a:path w="659765" h="869950">
                <a:moveTo>
                  <a:pt x="378386" y="0"/>
                </a:moveTo>
                <a:lnTo>
                  <a:pt x="352993" y="0"/>
                </a:lnTo>
                <a:lnTo>
                  <a:pt x="348404" y="4317"/>
                </a:lnTo>
                <a:lnTo>
                  <a:pt x="348340" y="111241"/>
                </a:lnTo>
                <a:lnTo>
                  <a:pt x="347927" y="117411"/>
                </a:lnTo>
                <a:lnTo>
                  <a:pt x="345062" y="126952"/>
                </a:lnTo>
                <a:lnTo>
                  <a:pt x="336462" y="131723"/>
                </a:lnTo>
                <a:lnTo>
                  <a:pt x="329017" y="136224"/>
                </a:lnTo>
                <a:lnTo>
                  <a:pt x="321659" y="140445"/>
                </a:lnTo>
                <a:lnTo>
                  <a:pt x="314302" y="144487"/>
                </a:lnTo>
                <a:lnTo>
                  <a:pt x="306856" y="148452"/>
                </a:lnTo>
                <a:lnTo>
                  <a:pt x="303992" y="149851"/>
                </a:lnTo>
                <a:lnTo>
                  <a:pt x="301127" y="151314"/>
                </a:lnTo>
                <a:lnTo>
                  <a:pt x="298263" y="153222"/>
                </a:lnTo>
                <a:lnTo>
                  <a:pt x="282024" y="161809"/>
                </a:lnTo>
                <a:lnTo>
                  <a:pt x="353699" y="161809"/>
                </a:lnTo>
                <a:lnTo>
                  <a:pt x="392339" y="149406"/>
                </a:lnTo>
                <a:lnTo>
                  <a:pt x="435319" y="145080"/>
                </a:lnTo>
                <a:lnTo>
                  <a:pt x="556314" y="145080"/>
                </a:lnTo>
                <a:lnTo>
                  <a:pt x="551839" y="141773"/>
                </a:lnTo>
                <a:lnTo>
                  <a:pt x="525389" y="128335"/>
                </a:lnTo>
                <a:lnTo>
                  <a:pt x="497460" y="118803"/>
                </a:lnTo>
                <a:lnTo>
                  <a:pt x="467970" y="113150"/>
                </a:lnTo>
                <a:lnTo>
                  <a:pt x="402364" y="113149"/>
                </a:lnTo>
                <a:lnTo>
                  <a:pt x="395150" y="112532"/>
                </a:lnTo>
                <a:lnTo>
                  <a:pt x="389053" y="109023"/>
                </a:lnTo>
                <a:lnTo>
                  <a:pt x="384837" y="103283"/>
                </a:lnTo>
                <a:lnTo>
                  <a:pt x="383262" y="95976"/>
                </a:lnTo>
                <a:lnTo>
                  <a:pt x="383261" y="4317"/>
                </a:lnTo>
                <a:lnTo>
                  <a:pt x="378386" y="0"/>
                </a:lnTo>
                <a:close/>
              </a:path>
              <a:path w="659765" h="869950">
                <a:moveTo>
                  <a:pt x="436274" y="111241"/>
                </a:moveTo>
                <a:lnTo>
                  <a:pt x="428019" y="111405"/>
                </a:lnTo>
                <a:lnTo>
                  <a:pt x="419677" y="111838"/>
                </a:lnTo>
                <a:lnTo>
                  <a:pt x="402364" y="113149"/>
                </a:lnTo>
                <a:lnTo>
                  <a:pt x="467970" y="113150"/>
                </a:lnTo>
                <a:lnTo>
                  <a:pt x="467830" y="113123"/>
                </a:lnTo>
                <a:lnTo>
                  <a:pt x="436274" y="111241"/>
                </a:lnTo>
                <a:close/>
              </a:path>
              <a:path w="659765" h="869950">
                <a:moveTo>
                  <a:pt x="83721" y="12888"/>
                </a:moveTo>
                <a:lnTo>
                  <a:pt x="65125" y="13035"/>
                </a:lnTo>
                <a:lnTo>
                  <a:pt x="48500" y="13350"/>
                </a:lnTo>
                <a:lnTo>
                  <a:pt x="39427" y="13858"/>
                </a:lnTo>
                <a:lnTo>
                  <a:pt x="32264" y="20982"/>
                </a:lnTo>
                <a:lnTo>
                  <a:pt x="32741" y="30078"/>
                </a:lnTo>
                <a:lnTo>
                  <a:pt x="32741" y="39174"/>
                </a:lnTo>
                <a:lnTo>
                  <a:pt x="40382" y="46807"/>
                </a:lnTo>
                <a:lnTo>
                  <a:pt x="57096" y="45853"/>
                </a:lnTo>
                <a:lnTo>
                  <a:pt x="243349" y="45853"/>
                </a:lnTo>
                <a:lnTo>
                  <a:pt x="243347" y="43436"/>
                </a:lnTo>
                <a:lnTo>
                  <a:pt x="208961" y="43436"/>
                </a:lnTo>
                <a:lnTo>
                  <a:pt x="203066" y="39816"/>
                </a:lnTo>
                <a:lnTo>
                  <a:pt x="185440" y="31319"/>
                </a:lnTo>
                <a:lnTo>
                  <a:pt x="156173" y="21485"/>
                </a:lnTo>
                <a:lnTo>
                  <a:pt x="115356" y="13858"/>
                </a:lnTo>
                <a:lnTo>
                  <a:pt x="101420" y="13099"/>
                </a:lnTo>
                <a:lnTo>
                  <a:pt x="83721" y="12888"/>
                </a:lnTo>
                <a:close/>
              </a:path>
              <a:path w="659765" h="869950">
                <a:moveTo>
                  <a:pt x="235703" y="16721"/>
                </a:moveTo>
                <a:lnTo>
                  <a:pt x="216600" y="16721"/>
                </a:lnTo>
                <a:lnTo>
                  <a:pt x="208961" y="24799"/>
                </a:lnTo>
                <a:lnTo>
                  <a:pt x="208961" y="43436"/>
                </a:lnTo>
                <a:lnTo>
                  <a:pt x="243347" y="43436"/>
                </a:lnTo>
                <a:lnTo>
                  <a:pt x="243341" y="34340"/>
                </a:lnTo>
                <a:lnTo>
                  <a:pt x="243819" y="24799"/>
                </a:lnTo>
                <a:lnTo>
                  <a:pt x="235703" y="167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07" name="object 31">
            <a:extLst>
              <a:ext uri="{FF2B5EF4-FFF2-40B4-BE49-F238E27FC236}">
                <a16:creationId xmlns:a16="http://schemas.microsoft.com/office/drawing/2014/main" id="{25C4D263-55BA-4997-8241-EF2B7E49AC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6888" y="4694238"/>
            <a:ext cx="6048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8" name="object 32">
            <a:extLst>
              <a:ext uri="{FF2B5EF4-FFF2-40B4-BE49-F238E27FC236}">
                <a16:creationId xmlns:a16="http://schemas.microsoft.com/office/drawing/2014/main" id="{515D4F4C-87D2-46CA-A9E8-51A592E8C01C}"/>
              </a:ext>
            </a:extLst>
          </p:cNvPr>
          <p:cNvGrpSpPr>
            <a:grpSpLocks/>
          </p:cNvGrpSpPr>
          <p:nvPr/>
        </p:nvGrpSpPr>
        <p:grpSpPr bwMode="auto">
          <a:xfrm>
            <a:off x="9548813" y="1393825"/>
            <a:ext cx="501650" cy="793750"/>
            <a:chOff x="9549383" y="1393504"/>
            <a:chExt cx="501015" cy="793750"/>
          </a:xfrm>
        </p:grpSpPr>
        <p:sp>
          <p:nvSpPr>
            <p:cNvPr id="42012" name="object 33">
              <a:extLst>
                <a:ext uri="{FF2B5EF4-FFF2-40B4-BE49-F238E27FC236}">
                  <a16:creationId xmlns:a16="http://schemas.microsoft.com/office/drawing/2014/main" id="{0BF3F12A-F185-41AD-9FEB-B509619D4B9E}"/>
                </a:ext>
              </a:extLst>
            </p:cNvPr>
            <p:cNvSpPr>
              <a:spLocks/>
            </p:cNvSpPr>
            <p:nvPr/>
          </p:nvSpPr>
          <p:spPr bwMode="auto">
            <a:xfrm>
              <a:off x="9549371" y="1393507"/>
              <a:ext cx="501015" cy="793750"/>
            </a:xfrm>
            <a:custGeom>
              <a:avLst/>
              <a:gdLst>
                <a:gd name="T0" fmla="*/ 403542 w 501015"/>
                <a:gd name="T1" fmla="*/ 252564 h 793750"/>
                <a:gd name="T2" fmla="*/ 320687 w 501015"/>
                <a:gd name="T3" fmla="*/ 241579 h 793750"/>
                <a:gd name="T4" fmla="*/ 333044 w 501015"/>
                <a:gd name="T5" fmla="*/ 247789 h 793750"/>
                <a:gd name="T6" fmla="*/ 227101 w 501015"/>
                <a:gd name="T7" fmla="*/ 264020 h 793750"/>
                <a:gd name="T8" fmla="*/ 210947 w 501015"/>
                <a:gd name="T9" fmla="*/ 269748 h 793750"/>
                <a:gd name="T10" fmla="*/ 224256 w 501015"/>
                <a:gd name="T11" fmla="*/ 290283 h 793750"/>
                <a:gd name="T12" fmla="*/ 443268 w 501015"/>
                <a:gd name="T13" fmla="*/ 314629 h 793750"/>
                <a:gd name="T14" fmla="*/ 117348 w 501015"/>
                <a:gd name="T15" fmla="*/ 317017 h 793750"/>
                <a:gd name="T16" fmla="*/ 110236 w 501015"/>
                <a:gd name="T17" fmla="*/ 341363 h 793750"/>
                <a:gd name="T18" fmla="*/ 368376 w 501015"/>
                <a:gd name="T19" fmla="*/ 342861 h 793750"/>
                <a:gd name="T20" fmla="*/ 79349 w 501015"/>
                <a:gd name="T21" fmla="*/ 373837 h 793750"/>
                <a:gd name="T22" fmla="*/ 474624 w 501015"/>
                <a:gd name="T23" fmla="*/ 395795 h 793750"/>
                <a:gd name="T24" fmla="*/ 469874 w 501015"/>
                <a:gd name="T25" fmla="*/ 423011 h 793750"/>
                <a:gd name="T26" fmla="*/ 92176 w 501015"/>
                <a:gd name="T27" fmla="*/ 436384 h 793750"/>
                <a:gd name="T28" fmla="*/ 459422 w 501015"/>
                <a:gd name="T29" fmla="*/ 454037 h 793750"/>
                <a:gd name="T30" fmla="*/ 252222 w 501015"/>
                <a:gd name="T31" fmla="*/ 475526 h 793750"/>
                <a:gd name="T32" fmla="*/ 136829 w 501015"/>
                <a:gd name="T33" fmla="*/ 476961 h 793750"/>
                <a:gd name="T34" fmla="*/ 143967 w 501015"/>
                <a:gd name="T35" fmla="*/ 501789 h 793750"/>
                <a:gd name="T36" fmla="*/ 411911 w 501015"/>
                <a:gd name="T37" fmla="*/ 504177 h 793750"/>
                <a:gd name="T38" fmla="*/ 244678 w 501015"/>
                <a:gd name="T39" fmla="*/ 529005 h 793750"/>
                <a:gd name="T40" fmla="*/ 239928 w 501015"/>
                <a:gd name="T41" fmla="*/ 548093 h 793750"/>
                <a:gd name="T42" fmla="*/ 297891 w 501015"/>
                <a:gd name="T43" fmla="*/ 557644 h 793750"/>
                <a:gd name="T44" fmla="*/ 192963 w 501015"/>
                <a:gd name="T45" fmla="*/ 595947 h 793750"/>
                <a:gd name="T46" fmla="*/ 4279 w 501015"/>
                <a:gd name="T47" fmla="*/ 744245 h 793750"/>
                <a:gd name="T48" fmla="*/ 12357 w 501015"/>
                <a:gd name="T49" fmla="*/ 793026 h 793750"/>
                <a:gd name="T50" fmla="*/ 27736 w 501015"/>
                <a:gd name="T51" fmla="*/ 762292 h 793750"/>
                <a:gd name="T52" fmla="*/ 180073 w 501015"/>
                <a:gd name="T53" fmla="*/ 627786 h 793750"/>
                <a:gd name="T54" fmla="*/ 405853 w 501015"/>
                <a:gd name="T55" fmla="*/ 538251 h 793750"/>
                <a:gd name="T56" fmla="*/ 499808 w 501015"/>
                <a:gd name="T57" fmla="*/ 380873 h 793750"/>
                <a:gd name="T58" fmla="*/ 474624 w 501015"/>
                <a:gd name="T59" fmla="*/ 5219 h 793750"/>
                <a:gd name="T60" fmla="*/ 473671 w 501015"/>
                <a:gd name="T61" fmla="*/ 25323 h 793750"/>
                <a:gd name="T62" fmla="*/ 78867 w 501015"/>
                <a:gd name="T63" fmla="*/ 32004 h 793750"/>
                <a:gd name="T64" fmla="*/ 91706 w 501015"/>
                <a:gd name="T65" fmla="*/ 51536 h 793750"/>
                <a:gd name="T66" fmla="*/ 458558 w 501015"/>
                <a:gd name="T67" fmla="*/ 70040 h 793750"/>
                <a:gd name="T68" fmla="*/ 349554 w 501015"/>
                <a:gd name="T69" fmla="*/ 78524 h 793750"/>
                <a:gd name="T70" fmla="*/ 131610 w 501015"/>
                <a:gd name="T71" fmla="*/ 100279 h 793750"/>
                <a:gd name="T72" fmla="*/ 403567 w 501015"/>
                <a:gd name="T73" fmla="*/ 123710 h 793750"/>
                <a:gd name="T74" fmla="*/ 342468 w 501015"/>
                <a:gd name="T75" fmla="*/ 131076 h 793750"/>
                <a:gd name="T76" fmla="*/ 242785 w 501015"/>
                <a:gd name="T77" fmla="*/ 132219 h 793750"/>
                <a:gd name="T78" fmla="*/ 242303 w 501015"/>
                <a:gd name="T79" fmla="*/ 156591 h 793750"/>
                <a:gd name="T80" fmla="*/ 332092 w 501015"/>
                <a:gd name="T81" fmla="*/ 158991 h 793750"/>
                <a:gd name="T82" fmla="*/ 190639 w 501015"/>
                <a:gd name="T83" fmla="*/ 211658 h 793750"/>
                <a:gd name="T84" fmla="*/ 18770 w 501015"/>
                <a:gd name="T85" fmla="*/ 325348 h 793750"/>
                <a:gd name="T86" fmla="*/ 38011 w 501015"/>
                <a:gd name="T87" fmla="*/ 493674 h 793750"/>
                <a:gd name="T88" fmla="*/ 181013 w 501015"/>
                <a:gd name="T89" fmla="*/ 571969 h 793750"/>
                <a:gd name="T90" fmla="*/ 47853 w 501015"/>
                <a:gd name="T91" fmla="*/ 464667 h 793750"/>
                <a:gd name="T92" fmla="*/ 89801 w 501015"/>
                <a:gd name="T93" fmla="*/ 287896 h 793750"/>
                <a:gd name="T94" fmla="*/ 325018 w 501015"/>
                <a:gd name="T95" fmla="*/ 188709 h 793750"/>
                <a:gd name="T96" fmla="*/ 487565 w 501015"/>
                <a:gd name="T97" fmla="*/ 71793 h 793750"/>
                <a:gd name="T98" fmla="*/ 496989 w 501015"/>
                <a:gd name="T99" fmla="*/ 749439 h 793750"/>
                <a:gd name="T100" fmla="*/ 327342 w 501015"/>
                <a:gd name="T101" fmla="*/ 602996 h 793750"/>
                <a:gd name="T102" fmla="*/ 317842 w 501015"/>
                <a:gd name="T103" fmla="*/ 625436 h 793750"/>
                <a:gd name="T104" fmla="*/ 331622 w 501015"/>
                <a:gd name="T105" fmla="*/ 632599 h 793750"/>
                <a:gd name="T106" fmla="*/ 390067 w 501015"/>
                <a:gd name="T107" fmla="*/ 661250 h 793750"/>
                <a:gd name="T108" fmla="*/ 215226 w 501015"/>
                <a:gd name="T109" fmla="*/ 663155 h 793750"/>
                <a:gd name="T110" fmla="*/ 221869 w 501015"/>
                <a:gd name="T111" fmla="*/ 687031 h 793750"/>
                <a:gd name="T112" fmla="*/ 437807 w 501015"/>
                <a:gd name="T113" fmla="*/ 695147 h 793750"/>
                <a:gd name="T114" fmla="*/ 121627 w 501015"/>
                <a:gd name="T115" fmla="*/ 713765 h 793750"/>
                <a:gd name="T116" fmla="*/ 110705 w 501015"/>
                <a:gd name="T117" fmla="*/ 739546 h 793750"/>
                <a:gd name="T118" fmla="*/ 468452 w 501015"/>
                <a:gd name="T119" fmla="*/ 740029 h 793750"/>
                <a:gd name="T120" fmla="*/ 93129 w 501015"/>
                <a:gd name="T121" fmla="*/ 766762 h 793750"/>
                <a:gd name="T122" fmla="*/ 78879 w 501015"/>
                <a:gd name="T123" fmla="*/ 786333 h 793750"/>
                <a:gd name="T124" fmla="*/ 496481 w 501015"/>
                <a:gd name="T125" fmla="*/ 793026 h 79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015" h="793750">
                  <a:moveTo>
                    <a:pt x="499808" y="380873"/>
                  </a:moveTo>
                  <a:lnTo>
                    <a:pt x="487946" y="337477"/>
                  </a:lnTo>
                  <a:lnTo>
                    <a:pt x="461797" y="297916"/>
                  </a:lnTo>
                  <a:lnTo>
                    <a:pt x="403542" y="252564"/>
                  </a:lnTo>
                  <a:lnTo>
                    <a:pt x="329717" y="218668"/>
                  </a:lnTo>
                  <a:lnTo>
                    <a:pt x="322592" y="222478"/>
                  </a:lnTo>
                  <a:lnTo>
                    <a:pt x="317842" y="235851"/>
                  </a:lnTo>
                  <a:lnTo>
                    <a:pt x="320687" y="241579"/>
                  </a:lnTo>
                  <a:lnTo>
                    <a:pt x="326872" y="244919"/>
                  </a:lnTo>
                  <a:lnTo>
                    <a:pt x="328777" y="246354"/>
                  </a:lnTo>
                  <a:lnTo>
                    <a:pt x="330669" y="246837"/>
                  </a:lnTo>
                  <a:lnTo>
                    <a:pt x="333044" y="247789"/>
                  </a:lnTo>
                  <a:lnTo>
                    <a:pt x="340969" y="251371"/>
                  </a:lnTo>
                  <a:lnTo>
                    <a:pt x="365353" y="262115"/>
                  </a:lnTo>
                  <a:lnTo>
                    <a:pt x="364883" y="264020"/>
                  </a:lnTo>
                  <a:lnTo>
                    <a:pt x="227101" y="264020"/>
                  </a:lnTo>
                  <a:lnTo>
                    <a:pt x="224726" y="263550"/>
                  </a:lnTo>
                  <a:lnTo>
                    <a:pt x="221869" y="264020"/>
                  </a:lnTo>
                  <a:lnTo>
                    <a:pt x="215226" y="265455"/>
                  </a:lnTo>
                  <a:lnTo>
                    <a:pt x="210947" y="269748"/>
                  </a:lnTo>
                  <a:lnTo>
                    <a:pt x="210947" y="283603"/>
                  </a:lnTo>
                  <a:lnTo>
                    <a:pt x="215226" y="287896"/>
                  </a:lnTo>
                  <a:lnTo>
                    <a:pt x="221869" y="289801"/>
                  </a:lnTo>
                  <a:lnTo>
                    <a:pt x="224256" y="290283"/>
                  </a:lnTo>
                  <a:lnTo>
                    <a:pt x="226631" y="289801"/>
                  </a:lnTo>
                  <a:lnTo>
                    <a:pt x="412394" y="289814"/>
                  </a:lnTo>
                  <a:lnTo>
                    <a:pt x="414286" y="290766"/>
                  </a:lnTo>
                  <a:lnTo>
                    <a:pt x="443268" y="314629"/>
                  </a:lnTo>
                  <a:lnTo>
                    <a:pt x="442798" y="315112"/>
                  </a:lnTo>
                  <a:lnTo>
                    <a:pt x="441845" y="317017"/>
                  </a:lnTo>
                  <a:lnTo>
                    <a:pt x="134581" y="316852"/>
                  </a:lnTo>
                  <a:lnTo>
                    <a:pt x="117348" y="317017"/>
                  </a:lnTo>
                  <a:lnTo>
                    <a:pt x="110236" y="318452"/>
                  </a:lnTo>
                  <a:lnTo>
                    <a:pt x="105473" y="322745"/>
                  </a:lnTo>
                  <a:lnTo>
                    <a:pt x="105473" y="337070"/>
                  </a:lnTo>
                  <a:lnTo>
                    <a:pt x="110236" y="341363"/>
                  </a:lnTo>
                  <a:lnTo>
                    <a:pt x="117348" y="342798"/>
                  </a:lnTo>
                  <a:lnTo>
                    <a:pt x="136690" y="343001"/>
                  </a:lnTo>
                  <a:lnTo>
                    <a:pt x="281736" y="342798"/>
                  </a:lnTo>
                  <a:lnTo>
                    <a:pt x="368376" y="342861"/>
                  </a:lnTo>
                  <a:lnTo>
                    <a:pt x="457530" y="343281"/>
                  </a:lnTo>
                  <a:lnTo>
                    <a:pt x="472249" y="370014"/>
                  </a:lnTo>
                  <a:lnTo>
                    <a:pt x="85521" y="370014"/>
                  </a:lnTo>
                  <a:lnTo>
                    <a:pt x="79349" y="373837"/>
                  </a:lnTo>
                  <a:lnTo>
                    <a:pt x="79349" y="382435"/>
                  </a:lnTo>
                  <a:lnTo>
                    <a:pt x="78867" y="391502"/>
                  </a:lnTo>
                  <a:lnTo>
                    <a:pt x="85521" y="395795"/>
                  </a:lnTo>
                  <a:lnTo>
                    <a:pt x="474624" y="395795"/>
                  </a:lnTo>
                  <a:lnTo>
                    <a:pt x="474154" y="402475"/>
                  </a:lnTo>
                  <a:lnTo>
                    <a:pt x="473202" y="407733"/>
                  </a:lnTo>
                  <a:lnTo>
                    <a:pt x="473202" y="421093"/>
                  </a:lnTo>
                  <a:lnTo>
                    <a:pt x="469874" y="423011"/>
                  </a:lnTo>
                  <a:lnTo>
                    <a:pt x="361721" y="422808"/>
                  </a:lnTo>
                  <a:lnTo>
                    <a:pt x="98348" y="423011"/>
                  </a:lnTo>
                  <a:lnTo>
                    <a:pt x="92176" y="427304"/>
                  </a:lnTo>
                  <a:lnTo>
                    <a:pt x="92176" y="436384"/>
                  </a:lnTo>
                  <a:lnTo>
                    <a:pt x="92646" y="444969"/>
                  </a:lnTo>
                  <a:lnTo>
                    <a:pt x="98831" y="448792"/>
                  </a:lnTo>
                  <a:lnTo>
                    <a:pt x="462280" y="448792"/>
                  </a:lnTo>
                  <a:lnTo>
                    <a:pt x="459422" y="454037"/>
                  </a:lnTo>
                  <a:lnTo>
                    <a:pt x="428536" y="476478"/>
                  </a:lnTo>
                  <a:lnTo>
                    <a:pt x="375424" y="475919"/>
                  </a:lnTo>
                  <a:lnTo>
                    <a:pt x="314007" y="475615"/>
                  </a:lnTo>
                  <a:lnTo>
                    <a:pt x="252222" y="475526"/>
                  </a:lnTo>
                  <a:lnTo>
                    <a:pt x="197993" y="475602"/>
                  </a:lnTo>
                  <a:lnTo>
                    <a:pt x="159270" y="475780"/>
                  </a:lnTo>
                  <a:lnTo>
                    <a:pt x="143967" y="476008"/>
                  </a:lnTo>
                  <a:lnTo>
                    <a:pt x="136829" y="476961"/>
                  </a:lnTo>
                  <a:lnTo>
                    <a:pt x="132562" y="481253"/>
                  </a:lnTo>
                  <a:lnTo>
                    <a:pt x="131610" y="495096"/>
                  </a:lnTo>
                  <a:lnTo>
                    <a:pt x="136829" y="500837"/>
                  </a:lnTo>
                  <a:lnTo>
                    <a:pt x="143967" y="501789"/>
                  </a:lnTo>
                  <a:lnTo>
                    <a:pt x="411441" y="501789"/>
                  </a:lnTo>
                  <a:lnTo>
                    <a:pt x="411441" y="502742"/>
                  </a:lnTo>
                  <a:lnTo>
                    <a:pt x="411911" y="503224"/>
                  </a:lnTo>
                  <a:lnTo>
                    <a:pt x="411911" y="504177"/>
                  </a:lnTo>
                  <a:lnTo>
                    <a:pt x="375335" y="525183"/>
                  </a:lnTo>
                  <a:lnTo>
                    <a:pt x="334162" y="528739"/>
                  </a:lnTo>
                  <a:lnTo>
                    <a:pt x="269011" y="528789"/>
                  </a:lnTo>
                  <a:lnTo>
                    <a:pt x="244678" y="529005"/>
                  </a:lnTo>
                  <a:lnTo>
                    <a:pt x="238975" y="531863"/>
                  </a:lnTo>
                  <a:lnTo>
                    <a:pt x="238023" y="538073"/>
                  </a:lnTo>
                  <a:lnTo>
                    <a:pt x="237553" y="542848"/>
                  </a:lnTo>
                  <a:lnTo>
                    <a:pt x="239928" y="548093"/>
                  </a:lnTo>
                  <a:lnTo>
                    <a:pt x="244678" y="554304"/>
                  </a:lnTo>
                  <a:lnTo>
                    <a:pt x="249910" y="554786"/>
                  </a:lnTo>
                  <a:lnTo>
                    <a:pt x="300736" y="554786"/>
                  </a:lnTo>
                  <a:lnTo>
                    <a:pt x="297891" y="557644"/>
                  </a:lnTo>
                  <a:lnTo>
                    <a:pt x="295046" y="559079"/>
                  </a:lnTo>
                  <a:lnTo>
                    <a:pt x="291719" y="560031"/>
                  </a:lnTo>
                  <a:lnTo>
                    <a:pt x="258864" y="572071"/>
                  </a:lnTo>
                  <a:lnTo>
                    <a:pt x="192963" y="595947"/>
                  </a:lnTo>
                  <a:lnTo>
                    <a:pt x="132359" y="619696"/>
                  </a:lnTo>
                  <a:lnTo>
                    <a:pt x="79870" y="648131"/>
                  </a:lnTo>
                  <a:lnTo>
                    <a:pt x="32613" y="689178"/>
                  </a:lnTo>
                  <a:lnTo>
                    <a:pt x="4279" y="744245"/>
                  </a:lnTo>
                  <a:lnTo>
                    <a:pt x="0" y="776795"/>
                  </a:lnTo>
                  <a:lnTo>
                    <a:pt x="0" y="786815"/>
                  </a:lnTo>
                  <a:lnTo>
                    <a:pt x="4762" y="793026"/>
                  </a:lnTo>
                  <a:lnTo>
                    <a:pt x="12357" y="793026"/>
                  </a:lnTo>
                  <a:lnTo>
                    <a:pt x="20434" y="793496"/>
                  </a:lnTo>
                  <a:lnTo>
                    <a:pt x="25184" y="787298"/>
                  </a:lnTo>
                  <a:lnTo>
                    <a:pt x="26873" y="769759"/>
                  </a:lnTo>
                  <a:lnTo>
                    <a:pt x="27736" y="762292"/>
                  </a:lnTo>
                  <a:lnTo>
                    <a:pt x="39636" y="724471"/>
                  </a:lnTo>
                  <a:lnTo>
                    <a:pt x="70358" y="687578"/>
                  </a:lnTo>
                  <a:lnTo>
                    <a:pt x="118960" y="655167"/>
                  </a:lnTo>
                  <a:lnTo>
                    <a:pt x="180073" y="627786"/>
                  </a:lnTo>
                  <a:lnTo>
                    <a:pt x="283337" y="589749"/>
                  </a:lnTo>
                  <a:lnTo>
                    <a:pt x="319189" y="576554"/>
                  </a:lnTo>
                  <a:lnTo>
                    <a:pt x="354901" y="562902"/>
                  </a:lnTo>
                  <a:lnTo>
                    <a:pt x="405853" y="538251"/>
                  </a:lnTo>
                  <a:lnTo>
                    <a:pt x="451815" y="504647"/>
                  </a:lnTo>
                  <a:lnTo>
                    <a:pt x="481545" y="467385"/>
                  </a:lnTo>
                  <a:lnTo>
                    <a:pt x="497611" y="425145"/>
                  </a:lnTo>
                  <a:lnTo>
                    <a:pt x="499808" y="380873"/>
                  </a:lnTo>
                  <a:close/>
                </a:path>
                <a:path w="501015" h="793750">
                  <a:moveTo>
                    <a:pt x="500278" y="5219"/>
                  </a:moveTo>
                  <a:lnTo>
                    <a:pt x="494576" y="0"/>
                  </a:lnTo>
                  <a:lnTo>
                    <a:pt x="479856" y="0"/>
                  </a:lnTo>
                  <a:lnTo>
                    <a:pt x="474624" y="5219"/>
                  </a:lnTo>
                  <a:lnTo>
                    <a:pt x="474154" y="13868"/>
                  </a:lnTo>
                  <a:lnTo>
                    <a:pt x="474154" y="17691"/>
                  </a:lnTo>
                  <a:lnTo>
                    <a:pt x="473671" y="21005"/>
                  </a:lnTo>
                  <a:lnTo>
                    <a:pt x="473671" y="25323"/>
                  </a:lnTo>
                  <a:lnTo>
                    <a:pt x="94081" y="25323"/>
                  </a:lnTo>
                  <a:lnTo>
                    <a:pt x="91706" y="25768"/>
                  </a:lnTo>
                  <a:lnTo>
                    <a:pt x="84099" y="26276"/>
                  </a:lnTo>
                  <a:lnTo>
                    <a:pt x="78867" y="32004"/>
                  </a:lnTo>
                  <a:lnTo>
                    <a:pt x="79349" y="38684"/>
                  </a:lnTo>
                  <a:lnTo>
                    <a:pt x="79349" y="45364"/>
                  </a:lnTo>
                  <a:lnTo>
                    <a:pt x="84569" y="50584"/>
                  </a:lnTo>
                  <a:lnTo>
                    <a:pt x="91706" y="51536"/>
                  </a:lnTo>
                  <a:lnTo>
                    <a:pt x="468452" y="51536"/>
                  </a:lnTo>
                  <a:lnTo>
                    <a:pt x="465035" y="58293"/>
                  </a:lnTo>
                  <a:lnTo>
                    <a:pt x="461797" y="64389"/>
                  </a:lnTo>
                  <a:lnTo>
                    <a:pt x="458558" y="70040"/>
                  </a:lnTo>
                  <a:lnTo>
                    <a:pt x="455142" y="75463"/>
                  </a:lnTo>
                  <a:lnTo>
                    <a:pt x="454190" y="77368"/>
                  </a:lnTo>
                  <a:lnTo>
                    <a:pt x="450875" y="78333"/>
                  </a:lnTo>
                  <a:lnTo>
                    <a:pt x="349554" y="78524"/>
                  </a:lnTo>
                  <a:lnTo>
                    <a:pt x="138252" y="78333"/>
                  </a:lnTo>
                  <a:lnTo>
                    <a:pt x="132080" y="82588"/>
                  </a:lnTo>
                  <a:lnTo>
                    <a:pt x="132080" y="91186"/>
                  </a:lnTo>
                  <a:lnTo>
                    <a:pt x="131610" y="100279"/>
                  </a:lnTo>
                  <a:lnTo>
                    <a:pt x="138252" y="104546"/>
                  </a:lnTo>
                  <a:lnTo>
                    <a:pt x="427113" y="104546"/>
                  </a:lnTo>
                  <a:lnTo>
                    <a:pt x="422846" y="110274"/>
                  </a:lnTo>
                  <a:lnTo>
                    <a:pt x="403567" y="123710"/>
                  </a:lnTo>
                  <a:lnTo>
                    <a:pt x="393268" y="128714"/>
                  </a:lnTo>
                  <a:lnTo>
                    <a:pt x="382066" y="131648"/>
                  </a:lnTo>
                  <a:lnTo>
                    <a:pt x="369633" y="132219"/>
                  </a:lnTo>
                  <a:lnTo>
                    <a:pt x="342468" y="131076"/>
                  </a:lnTo>
                  <a:lnTo>
                    <a:pt x="315226" y="130860"/>
                  </a:lnTo>
                  <a:lnTo>
                    <a:pt x="253707" y="131267"/>
                  </a:lnTo>
                  <a:lnTo>
                    <a:pt x="249910" y="131775"/>
                  </a:lnTo>
                  <a:lnTo>
                    <a:pt x="242785" y="132219"/>
                  </a:lnTo>
                  <a:lnTo>
                    <a:pt x="237553" y="137502"/>
                  </a:lnTo>
                  <a:lnTo>
                    <a:pt x="237070" y="144183"/>
                  </a:lnTo>
                  <a:lnTo>
                    <a:pt x="237070" y="151371"/>
                  </a:lnTo>
                  <a:lnTo>
                    <a:pt x="242303" y="156591"/>
                  </a:lnTo>
                  <a:lnTo>
                    <a:pt x="250380" y="157556"/>
                  </a:lnTo>
                  <a:lnTo>
                    <a:pt x="331622" y="157556"/>
                  </a:lnTo>
                  <a:lnTo>
                    <a:pt x="331622" y="158038"/>
                  </a:lnTo>
                  <a:lnTo>
                    <a:pt x="332092" y="158991"/>
                  </a:lnTo>
                  <a:lnTo>
                    <a:pt x="332092" y="159461"/>
                  </a:lnTo>
                  <a:lnTo>
                    <a:pt x="305485" y="169494"/>
                  </a:lnTo>
                  <a:lnTo>
                    <a:pt x="228815" y="197535"/>
                  </a:lnTo>
                  <a:lnTo>
                    <a:pt x="190639" y="211658"/>
                  </a:lnTo>
                  <a:lnTo>
                    <a:pt x="152514" y="226301"/>
                  </a:lnTo>
                  <a:lnTo>
                    <a:pt x="97396" y="252323"/>
                  </a:lnTo>
                  <a:lnTo>
                    <a:pt x="47993" y="288366"/>
                  </a:lnTo>
                  <a:lnTo>
                    <a:pt x="18770" y="325348"/>
                  </a:lnTo>
                  <a:lnTo>
                    <a:pt x="3022" y="367309"/>
                  </a:lnTo>
                  <a:lnTo>
                    <a:pt x="889" y="411302"/>
                  </a:lnTo>
                  <a:lnTo>
                    <a:pt x="12509" y="454393"/>
                  </a:lnTo>
                  <a:lnTo>
                    <a:pt x="38011" y="493674"/>
                  </a:lnTo>
                  <a:lnTo>
                    <a:pt x="78105" y="527812"/>
                  </a:lnTo>
                  <a:lnTo>
                    <a:pt x="123532" y="553351"/>
                  </a:lnTo>
                  <a:lnTo>
                    <a:pt x="173888" y="574827"/>
                  </a:lnTo>
                  <a:lnTo>
                    <a:pt x="181013" y="571969"/>
                  </a:lnTo>
                  <a:lnTo>
                    <a:pt x="143865" y="534009"/>
                  </a:lnTo>
                  <a:lnTo>
                    <a:pt x="119608" y="522135"/>
                  </a:lnTo>
                  <a:lnTo>
                    <a:pt x="74117" y="492721"/>
                  </a:lnTo>
                  <a:lnTo>
                    <a:pt x="47853" y="464667"/>
                  </a:lnTo>
                  <a:lnTo>
                    <a:pt x="25615" y="397306"/>
                  </a:lnTo>
                  <a:lnTo>
                    <a:pt x="30886" y="360946"/>
                  </a:lnTo>
                  <a:lnTo>
                    <a:pt x="53924" y="319405"/>
                  </a:lnTo>
                  <a:lnTo>
                    <a:pt x="89801" y="287896"/>
                  </a:lnTo>
                  <a:lnTo>
                    <a:pt x="149301" y="255485"/>
                  </a:lnTo>
                  <a:lnTo>
                    <a:pt x="212369" y="230606"/>
                  </a:lnTo>
                  <a:lnTo>
                    <a:pt x="287439" y="202793"/>
                  </a:lnTo>
                  <a:lnTo>
                    <a:pt x="325018" y="188709"/>
                  </a:lnTo>
                  <a:lnTo>
                    <a:pt x="362508" y="174269"/>
                  </a:lnTo>
                  <a:lnTo>
                    <a:pt x="409956" y="150685"/>
                  </a:lnTo>
                  <a:lnTo>
                    <a:pt x="452767" y="118859"/>
                  </a:lnTo>
                  <a:lnTo>
                    <a:pt x="487565" y="71793"/>
                  </a:lnTo>
                  <a:lnTo>
                    <a:pt x="500278" y="14325"/>
                  </a:lnTo>
                  <a:lnTo>
                    <a:pt x="500278" y="5219"/>
                  </a:lnTo>
                  <a:close/>
                </a:path>
                <a:path w="501015" h="793750">
                  <a:moveTo>
                    <a:pt x="500761" y="788720"/>
                  </a:moveTo>
                  <a:lnTo>
                    <a:pt x="496989" y="749439"/>
                  </a:lnTo>
                  <a:lnTo>
                    <a:pt x="477024" y="701789"/>
                  </a:lnTo>
                  <a:lnTo>
                    <a:pt x="432282" y="656145"/>
                  </a:lnTo>
                  <a:lnTo>
                    <a:pt x="368236" y="619861"/>
                  </a:lnTo>
                  <a:lnTo>
                    <a:pt x="327342" y="602996"/>
                  </a:lnTo>
                  <a:lnTo>
                    <a:pt x="321640" y="605383"/>
                  </a:lnTo>
                  <a:lnTo>
                    <a:pt x="318312" y="612076"/>
                  </a:lnTo>
                  <a:lnTo>
                    <a:pt x="314998" y="618274"/>
                  </a:lnTo>
                  <a:lnTo>
                    <a:pt x="317842" y="625436"/>
                  </a:lnTo>
                  <a:lnTo>
                    <a:pt x="324027" y="629259"/>
                  </a:lnTo>
                  <a:lnTo>
                    <a:pt x="326402" y="630212"/>
                  </a:lnTo>
                  <a:lnTo>
                    <a:pt x="329247" y="631164"/>
                  </a:lnTo>
                  <a:lnTo>
                    <a:pt x="331622" y="632599"/>
                  </a:lnTo>
                  <a:lnTo>
                    <a:pt x="383882" y="656945"/>
                  </a:lnTo>
                  <a:lnTo>
                    <a:pt x="385305" y="657428"/>
                  </a:lnTo>
                  <a:lnTo>
                    <a:pt x="386727" y="658863"/>
                  </a:lnTo>
                  <a:lnTo>
                    <a:pt x="390067" y="661250"/>
                  </a:lnTo>
                  <a:lnTo>
                    <a:pt x="227101" y="661250"/>
                  </a:lnTo>
                  <a:lnTo>
                    <a:pt x="224256" y="660781"/>
                  </a:lnTo>
                  <a:lnTo>
                    <a:pt x="221869" y="661733"/>
                  </a:lnTo>
                  <a:lnTo>
                    <a:pt x="215226" y="663155"/>
                  </a:lnTo>
                  <a:lnTo>
                    <a:pt x="210947" y="667461"/>
                  </a:lnTo>
                  <a:lnTo>
                    <a:pt x="210947" y="681304"/>
                  </a:lnTo>
                  <a:lnTo>
                    <a:pt x="215226" y="685596"/>
                  </a:lnTo>
                  <a:lnTo>
                    <a:pt x="221869" y="687031"/>
                  </a:lnTo>
                  <a:lnTo>
                    <a:pt x="224726" y="687514"/>
                  </a:lnTo>
                  <a:lnTo>
                    <a:pt x="416191" y="687514"/>
                  </a:lnTo>
                  <a:lnTo>
                    <a:pt x="427304" y="689546"/>
                  </a:lnTo>
                  <a:lnTo>
                    <a:pt x="437807" y="695147"/>
                  </a:lnTo>
                  <a:lnTo>
                    <a:pt x="446519" y="703618"/>
                  </a:lnTo>
                  <a:lnTo>
                    <a:pt x="452297" y="714248"/>
                  </a:lnTo>
                  <a:lnTo>
                    <a:pt x="124955" y="714248"/>
                  </a:lnTo>
                  <a:lnTo>
                    <a:pt x="121627" y="713765"/>
                  </a:lnTo>
                  <a:lnTo>
                    <a:pt x="110705" y="715200"/>
                  </a:lnTo>
                  <a:lnTo>
                    <a:pt x="105473" y="720445"/>
                  </a:lnTo>
                  <a:lnTo>
                    <a:pt x="105473" y="734301"/>
                  </a:lnTo>
                  <a:lnTo>
                    <a:pt x="110705" y="739546"/>
                  </a:lnTo>
                  <a:lnTo>
                    <a:pt x="118300" y="740029"/>
                  </a:lnTo>
                  <a:lnTo>
                    <a:pt x="120675" y="740498"/>
                  </a:lnTo>
                  <a:lnTo>
                    <a:pt x="123050" y="740029"/>
                  </a:lnTo>
                  <a:lnTo>
                    <a:pt x="468452" y="740029"/>
                  </a:lnTo>
                  <a:lnTo>
                    <a:pt x="469671" y="746290"/>
                  </a:lnTo>
                  <a:lnTo>
                    <a:pt x="474154" y="767245"/>
                  </a:lnTo>
                  <a:lnTo>
                    <a:pt x="95973" y="767245"/>
                  </a:lnTo>
                  <a:lnTo>
                    <a:pt x="93129" y="766762"/>
                  </a:lnTo>
                  <a:lnTo>
                    <a:pt x="90271" y="767245"/>
                  </a:lnTo>
                  <a:lnTo>
                    <a:pt x="83616" y="768667"/>
                  </a:lnTo>
                  <a:lnTo>
                    <a:pt x="79819" y="772972"/>
                  </a:lnTo>
                  <a:lnTo>
                    <a:pt x="78879" y="786333"/>
                  </a:lnTo>
                  <a:lnTo>
                    <a:pt x="83616" y="792073"/>
                  </a:lnTo>
                  <a:lnTo>
                    <a:pt x="93129" y="793496"/>
                  </a:lnTo>
                  <a:lnTo>
                    <a:pt x="95973" y="793026"/>
                  </a:lnTo>
                  <a:lnTo>
                    <a:pt x="496481" y="793026"/>
                  </a:lnTo>
                  <a:lnTo>
                    <a:pt x="500761" y="7887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13" name="object 34">
              <a:extLst>
                <a:ext uri="{FF2B5EF4-FFF2-40B4-BE49-F238E27FC236}">
                  <a16:creationId xmlns:a16="http://schemas.microsoft.com/office/drawing/2014/main" id="{0192A2E6-4163-42C4-B0B9-EB3BF3D1A0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9383" y="1393504"/>
              <a:ext cx="184811" cy="1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9" name="object 35">
            <a:extLst>
              <a:ext uri="{FF2B5EF4-FFF2-40B4-BE49-F238E27FC236}">
                <a16:creationId xmlns:a16="http://schemas.microsoft.com/office/drawing/2014/main" id="{64018440-DA47-4A26-9B1E-22CA1F176CF9}"/>
              </a:ext>
            </a:extLst>
          </p:cNvPr>
          <p:cNvSpPr>
            <a:spLocks/>
          </p:cNvSpPr>
          <p:nvPr/>
        </p:nvSpPr>
        <p:spPr bwMode="auto">
          <a:xfrm>
            <a:off x="9444038" y="2536825"/>
            <a:ext cx="711200" cy="711200"/>
          </a:xfrm>
          <a:custGeom>
            <a:avLst/>
            <a:gdLst>
              <a:gd name="T0" fmla="*/ 416163 w 711200"/>
              <a:gd name="T1" fmla="*/ 67543 h 710564"/>
              <a:gd name="T2" fmla="*/ 436406 w 711200"/>
              <a:gd name="T3" fmla="*/ 93952 h 710564"/>
              <a:gd name="T4" fmla="*/ 444822 w 711200"/>
              <a:gd name="T5" fmla="*/ 112935 h 710564"/>
              <a:gd name="T6" fmla="*/ 98338 w 711200"/>
              <a:gd name="T7" fmla="*/ 471900 h 710564"/>
              <a:gd name="T8" fmla="*/ 99476 w 711200"/>
              <a:gd name="T9" fmla="*/ 515608 h 710564"/>
              <a:gd name="T10" fmla="*/ 72725 w 711200"/>
              <a:gd name="T11" fmla="*/ 542359 h 710564"/>
              <a:gd name="T12" fmla="*/ 72725 w 711200"/>
              <a:gd name="T13" fmla="*/ 566716 h 710564"/>
              <a:gd name="T14" fmla="*/ 99953 w 711200"/>
              <a:gd name="T15" fmla="*/ 593466 h 710564"/>
              <a:gd name="T16" fmla="*/ 50274 w 711200"/>
              <a:gd name="T17" fmla="*/ 640876 h 710564"/>
              <a:gd name="T18" fmla="*/ 253 w 711200"/>
              <a:gd name="T19" fmla="*/ 701531 h 710564"/>
              <a:gd name="T20" fmla="*/ 20323 w 711200"/>
              <a:gd name="T21" fmla="*/ 707815 h 710564"/>
              <a:gd name="T22" fmla="*/ 196758 w 711200"/>
              <a:gd name="T23" fmla="*/ 610186 h 710564"/>
              <a:gd name="T24" fmla="*/ 103294 w 711200"/>
              <a:gd name="T25" fmla="*/ 550002 h 710564"/>
              <a:gd name="T26" fmla="*/ 148172 w 711200"/>
              <a:gd name="T27" fmla="*/ 528611 h 710564"/>
              <a:gd name="T28" fmla="*/ 124566 w 711200"/>
              <a:gd name="T29" fmla="*/ 476052 h 710564"/>
              <a:gd name="T30" fmla="*/ 311227 w 711200"/>
              <a:gd name="T31" fmla="*/ 328363 h 710564"/>
              <a:gd name="T32" fmla="*/ 509090 w 711200"/>
              <a:gd name="T33" fmla="*/ 129178 h 710564"/>
              <a:gd name="T34" fmla="*/ 436382 w 711200"/>
              <a:gd name="T35" fmla="*/ 57806 h 710564"/>
              <a:gd name="T36" fmla="*/ 124062 w 711200"/>
              <a:gd name="T37" fmla="*/ 617865 h 710564"/>
              <a:gd name="T38" fmla="*/ 155300 w 711200"/>
              <a:gd name="T39" fmla="*/ 644220 h 710564"/>
              <a:gd name="T40" fmla="*/ 179959 w 711200"/>
              <a:gd name="T41" fmla="*/ 625052 h 710564"/>
              <a:gd name="T42" fmla="*/ 242821 w 711200"/>
              <a:gd name="T43" fmla="*/ 609708 h 710564"/>
              <a:gd name="T44" fmla="*/ 238951 w 711200"/>
              <a:gd name="T45" fmla="*/ 611499 h 710564"/>
              <a:gd name="T46" fmla="*/ 173031 w 711200"/>
              <a:gd name="T47" fmla="*/ 593466 h 710564"/>
              <a:gd name="T48" fmla="*/ 196758 w 711200"/>
              <a:gd name="T49" fmla="*/ 610186 h 710564"/>
              <a:gd name="T50" fmla="*/ 271911 w 711200"/>
              <a:gd name="T51" fmla="*/ 590602 h 710564"/>
              <a:gd name="T52" fmla="*/ 198349 w 711200"/>
              <a:gd name="T53" fmla="*/ 578185 h 710564"/>
              <a:gd name="T54" fmla="*/ 226054 w 711200"/>
              <a:gd name="T55" fmla="*/ 511312 h 710564"/>
              <a:gd name="T56" fmla="*/ 207425 w 711200"/>
              <a:gd name="T57" fmla="*/ 530419 h 710564"/>
              <a:gd name="T58" fmla="*/ 247547 w 711200"/>
              <a:gd name="T59" fmla="*/ 570541 h 710564"/>
              <a:gd name="T60" fmla="*/ 225158 w 711200"/>
              <a:gd name="T61" fmla="*/ 587198 h 710564"/>
              <a:gd name="T62" fmla="*/ 263027 w 711200"/>
              <a:gd name="T63" fmla="*/ 547879 h 710564"/>
              <a:gd name="T64" fmla="*/ 237039 w 711200"/>
              <a:gd name="T65" fmla="*/ 521820 h 710564"/>
              <a:gd name="T66" fmla="*/ 264959 w 711200"/>
              <a:gd name="T67" fmla="*/ 466042 h 710564"/>
              <a:gd name="T68" fmla="*/ 258490 w 711200"/>
              <a:gd name="T69" fmla="*/ 485530 h 710564"/>
              <a:gd name="T70" fmla="*/ 275929 w 711200"/>
              <a:gd name="T71" fmla="*/ 546253 h 710564"/>
              <a:gd name="T72" fmla="*/ 315374 w 711200"/>
              <a:gd name="T73" fmla="*/ 506055 h 710564"/>
              <a:gd name="T74" fmla="*/ 282896 w 711200"/>
              <a:gd name="T75" fmla="*/ 473099 h 710564"/>
              <a:gd name="T76" fmla="*/ 312653 w 711200"/>
              <a:gd name="T77" fmla="*/ 418209 h 710564"/>
              <a:gd name="T78" fmla="*/ 306055 w 711200"/>
              <a:gd name="T79" fmla="*/ 437697 h 710564"/>
              <a:gd name="T80" fmla="*/ 315374 w 711200"/>
              <a:gd name="T81" fmla="*/ 506055 h 710564"/>
              <a:gd name="T82" fmla="*/ 355371 w 711200"/>
              <a:gd name="T83" fmla="*/ 450923 h 710564"/>
              <a:gd name="T84" fmla="*/ 318063 w 711200"/>
              <a:gd name="T85" fmla="*/ 417687 h 710564"/>
              <a:gd name="T86" fmla="*/ 377860 w 711200"/>
              <a:gd name="T87" fmla="*/ 445407 h 710564"/>
              <a:gd name="T88" fmla="*/ 443039 w 711200"/>
              <a:gd name="T89" fmla="*/ 419122 h 710564"/>
              <a:gd name="T90" fmla="*/ 469186 w 711200"/>
              <a:gd name="T91" fmla="*/ 129178 h 710564"/>
              <a:gd name="T92" fmla="*/ 443039 w 711200"/>
              <a:gd name="T93" fmla="*/ 419122 h 710564"/>
              <a:gd name="T94" fmla="*/ 578090 w 711200"/>
              <a:gd name="T95" fmla="*/ 197960 h 710564"/>
              <a:gd name="T96" fmla="*/ 548953 w 711200"/>
              <a:gd name="T97" fmla="*/ 167391 h 710564"/>
              <a:gd name="T98" fmla="*/ 509090 w 711200"/>
              <a:gd name="T99" fmla="*/ 129178 h 710564"/>
              <a:gd name="T100" fmla="*/ 616545 w 711200"/>
              <a:gd name="T101" fmla="*/ 273851 h 710564"/>
              <a:gd name="T102" fmla="*/ 639724 w 711200"/>
              <a:gd name="T103" fmla="*/ 294453 h 710564"/>
              <a:gd name="T104" fmla="*/ 653090 w 711200"/>
              <a:gd name="T105" fmla="*/ 279642 h 710564"/>
              <a:gd name="T106" fmla="*/ 639779 w 711200"/>
              <a:gd name="T107" fmla="*/ 259581 h 710564"/>
              <a:gd name="T108" fmla="*/ 637815 w 711200"/>
              <a:gd name="T109" fmla="*/ 89056 h 710564"/>
              <a:gd name="T110" fmla="*/ 617964 w 711200"/>
              <a:gd name="T111" fmla="*/ 151996 h 710564"/>
              <a:gd name="T112" fmla="*/ 661179 w 711200"/>
              <a:gd name="T113" fmla="*/ 71871 h 710564"/>
              <a:gd name="T114" fmla="*/ 696544 w 711200"/>
              <a:gd name="T115" fmla="*/ 140108 h 710564"/>
              <a:gd name="T116" fmla="*/ 710578 w 711200"/>
              <a:gd name="T117" fmla="*/ 126132 h 710564"/>
              <a:gd name="T118" fmla="*/ 583583 w 711200"/>
              <a:gd name="T119" fmla="*/ 0 h 710564"/>
              <a:gd name="T120" fmla="*/ 568537 w 711200"/>
              <a:gd name="T121" fmla="*/ 17391 h 710564"/>
              <a:gd name="T122" fmla="*/ 535237 w 711200"/>
              <a:gd name="T123" fmla="*/ 115439 h 710564"/>
              <a:gd name="T124" fmla="*/ 661179 w 711200"/>
              <a:gd name="T125" fmla="*/ 71871 h 710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1200" h="710564">
                <a:moveTo>
                  <a:pt x="430672" y="56469"/>
                </a:moveTo>
                <a:lnTo>
                  <a:pt x="425230" y="57806"/>
                </a:lnTo>
                <a:lnTo>
                  <a:pt x="420459" y="61815"/>
                </a:lnTo>
                <a:lnTo>
                  <a:pt x="416163" y="67543"/>
                </a:lnTo>
                <a:lnTo>
                  <a:pt x="416640" y="74226"/>
                </a:lnTo>
                <a:lnTo>
                  <a:pt x="422852" y="80457"/>
                </a:lnTo>
                <a:lnTo>
                  <a:pt x="429472" y="87204"/>
                </a:lnTo>
                <a:lnTo>
                  <a:pt x="436406" y="93952"/>
                </a:lnTo>
                <a:lnTo>
                  <a:pt x="443608" y="100878"/>
                </a:lnTo>
                <a:lnTo>
                  <a:pt x="451034" y="108162"/>
                </a:lnTo>
                <a:lnTo>
                  <a:pt x="447686" y="111026"/>
                </a:lnTo>
                <a:lnTo>
                  <a:pt x="444822" y="112935"/>
                </a:lnTo>
                <a:lnTo>
                  <a:pt x="442913" y="115328"/>
                </a:lnTo>
                <a:lnTo>
                  <a:pt x="117621" y="440615"/>
                </a:lnTo>
                <a:lnTo>
                  <a:pt x="105449" y="455586"/>
                </a:lnTo>
                <a:lnTo>
                  <a:pt x="98338" y="471900"/>
                </a:lnTo>
                <a:lnTo>
                  <a:pt x="96332" y="489648"/>
                </a:lnTo>
                <a:lnTo>
                  <a:pt x="99475" y="508919"/>
                </a:lnTo>
                <a:lnTo>
                  <a:pt x="100430" y="511312"/>
                </a:lnTo>
                <a:lnTo>
                  <a:pt x="99476" y="515608"/>
                </a:lnTo>
                <a:lnTo>
                  <a:pt x="97560" y="517518"/>
                </a:lnTo>
                <a:lnTo>
                  <a:pt x="91395" y="523884"/>
                </a:lnTo>
                <a:lnTo>
                  <a:pt x="85143" y="530117"/>
                </a:lnTo>
                <a:lnTo>
                  <a:pt x="72725" y="542359"/>
                </a:lnTo>
                <a:lnTo>
                  <a:pt x="67620" y="548717"/>
                </a:lnTo>
                <a:lnTo>
                  <a:pt x="65918" y="554537"/>
                </a:lnTo>
                <a:lnTo>
                  <a:pt x="67620" y="560357"/>
                </a:lnTo>
                <a:lnTo>
                  <a:pt x="72725" y="566716"/>
                </a:lnTo>
                <a:lnTo>
                  <a:pt x="78995" y="573112"/>
                </a:lnTo>
                <a:lnTo>
                  <a:pt x="85623" y="579554"/>
                </a:lnTo>
                <a:lnTo>
                  <a:pt x="92609" y="586264"/>
                </a:lnTo>
                <a:lnTo>
                  <a:pt x="99953" y="593466"/>
                </a:lnTo>
                <a:lnTo>
                  <a:pt x="96605" y="595853"/>
                </a:lnTo>
                <a:lnTo>
                  <a:pt x="93741" y="597291"/>
                </a:lnTo>
                <a:lnTo>
                  <a:pt x="91832" y="599678"/>
                </a:lnTo>
                <a:lnTo>
                  <a:pt x="50274" y="640876"/>
                </a:lnTo>
                <a:lnTo>
                  <a:pt x="8717" y="682790"/>
                </a:lnTo>
                <a:lnTo>
                  <a:pt x="2791" y="689813"/>
                </a:lnTo>
                <a:lnTo>
                  <a:pt x="0" y="695986"/>
                </a:lnTo>
                <a:lnTo>
                  <a:pt x="253" y="701531"/>
                </a:lnTo>
                <a:lnTo>
                  <a:pt x="3463" y="706673"/>
                </a:lnTo>
                <a:lnTo>
                  <a:pt x="8605" y="710159"/>
                </a:lnTo>
                <a:lnTo>
                  <a:pt x="14150" y="710554"/>
                </a:lnTo>
                <a:lnTo>
                  <a:pt x="20323" y="707815"/>
                </a:lnTo>
                <a:lnTo>
                  <a:pt x="27346" y="701896"/>
                </a:lnTo>
                <a:lnTo>
                  <a:pt x="117621" y="611140"/>
                </a:lnTo>
                <a:lnTo>
                  <a:pt x="194530" y="611140"/>
                </a:lnTo>
                <a:lnTo>
                  <a:pt x="196758" y="610186"/>
                </a:lnTo>
                <a:lnTo>
                  <a:pt x="156317" y="610186"/>
                </a:lnTo>
                <a:lnTo>
                  <a:pt x="99953" y="553821"/>
                </a:lnTo>
                <a:lnTo>
                  <a:pt x="100430" y="552866"/>
                </a:lnTo>
                <a:lnTo>
                  <a:pt x="103294" y="550002"/>
                </a:lnTo>
                <a:lnTo>
                  <a:pt x="111893" y="540449"/>
                </a:lnTo>
                <a:lnTo>
                  <a:pt x="116189" y="536624"/>
                </a:lnTo>
                <a:lnTo>
                  <a:pt x="156047" y="536624"/>
                </a:lnTo>
                <a:lnTo>
                  <a:pt x="148172" y="528611"/>
                </a:lnTo>
                <a:lnTo>
                  <a:pt x="131954" y="511790"/>
                </a:lnTo>
                <a:lnTo>
                  <a:pt x="124895" y="500652"/>
                </a:lnTo>
                <a:lnTo>
                  <a:pt x="122402" y="488262"/>
                </a:lnTo>
                <a:lnTo>
                  <a:pt x="124566" y="476052"/>
                </a:lnTo>
                <a:lnTo>
                  <a:pt x="131476" y="465456"/>
                </a:lnTo>
                <a:lnTo>
                  <a:pt x="165667" y="430869"/>
                </a:lnTo>
                <a:lnTo>
                  <a:pt x="269040" y="328363"/>
                </a:lnTo>
                <a:lnTo>
                  <a:pt x="311227" y="328363"/>
                </a:lnTo>
                <a:lnTo>
                  <a:pt x="290539" y="307825"/>
                </a:lnTo>
                <a:lnTo>
                  <a:pt x="331811" y="266739"/>
                </a:lnTo>
                <a:lnTo>
                  <a:pt x="469186" y="129178"/>
                </a:lnTo>
                <a:lnTo>
                  <a:pt x="509090" y="129178"/>
                </a:lnTo>
                <a:lnTo>
                  <a:pt x="502263" y="122193"/>
                </a:lnTo>
                <a:lnTo>
                  <a:pt x="453704" y="73369"/>
                </a:lnTo>
                <a:lnTo>
                  <a:pt x="441958" y="61815"/>
                </a:lnTo>
                <a:lnTo>
                  <a:pt x="436382" y="57806"/>
                </a:lnTo>
                <a:lnTo>
                  <a:pt x="430672" y="56469"/>
                </a:lnTo>
                <a:close/>
              </a:path>
              <a:path w="711200" h="710564">
                <a:moveTo>
                  <a:pt x="194530" y="611140"/>
                </a:moveTo>
                <a:lnTo>
                  <a:pt x="117621" y="611140"/>
                </a:lnTo>
                <a:lnTo>
                  <a:pt x="124062" y="617865"/>
                </a:lnTo>
                <a:lnTo>
                  <a:pt x="136766" y="630957"/>
                </a:lnTo>
                <a:lnTo>
                  <a:pt x="142939" y="637413"/>
                </a:lnTo>
                <a:lnTo>
                  <a:pt x="149500" y="642518"/>
                </a:lnTo>
                <a:lnTo>
                  <a:pt x="155300" y="644220"/>
                </a:lnTo>
                <a:lnTo>
                  <a:pt x="161010" y="642518"/>
                </a:lnTo>
                <a:lnTo>
                  <a:pt x="167303" y="637413"/>
                </a:lnTo>
                <a:lnTo>
                  <a:pt x="173676" y="631255"/>
                </a:lnTo>
                <a:lnTo>
                  <a:pt x="179959" y="625052"/>
                </a:lnTo>
                <a:lnTo>
                  <a:pt x="186241" y="618939"/>
                </a:lnTo>
                <a:lnTo>
                  <a:pt x="192615" y="613050"/>
                </a:lnTo>
                <a:lnTo>
                  <a:pt x="194530" y="611140"/>
                </a:lnTo>
                <a:close/>
              </a:path>
              <a:path w="711200" h="710564">
                <a:moveTo>
                  <a:pt x="242821" y="609708"/>
                </a:moveTo>
                <a:lnTo>
                  <a:pt x="197872" y="609708"/>
                </a:lnTo>
                <a:lnTo>
                  <a:pt x="200258" y="610186"/>
                </a:lnTo>
                <a:lnTo>
                  <a:pt x="220455" y="613843"/>
                </a:lnTo>
                <a:lnTo>
                  <a:pt x="238951" y="611499"/>
                </a:lnTo>
                <a:lnTo>
                  <a:pt x="242821" y="609708"/>
                </a:lnTo>
                <a:close/>
              </a:path>
              <a:path w="711200" h="710564">
                <a:moveTo>
                  <a:pt x="156047" y="536624"/>
                </a:moveTo>
                <a:lnTo>
                  <a:pt x="116189" y="536624"/>
                </a:lnTo>
                <a:lnTo>
                  <a:pt x="173031" y="593466"/>
                </a:lnTo>
                <a:lnTo>
                  <a:pt x="167780" y="598723"/>
                </a:lnTo>
                <a:lnTo>
                  <a:pt x="161568" y="604451"/>
                </a:lnTo>
                <a:lnTo>
                  <a:pt x="156317" y="610186"/>
                </a:lnTo>
                <a:lnTo>
                  <a:pt x="196758" y="610186"/>
                </a:lnTo>
                <a:lnTo>
                  <a:pt x="197872" y="609708"/>
                </a:lnTo>
                <a:lnTo>
                  <a:pt x="242821" y="609708"/>
                </a:lnTo>
                <a:lnTo>
                  <a:pt x="256013" y="603603"/>
                </a:lnTo>
                <a:lnTo>
                  <a:pt x="271911" y="590602"/>
                </a:lnTo>
                <a:lnTo>
                  <a:pt x="275301" y="587198"/>
                </a:lnTo>
                <a:lnTo>
                  <a:pt x="225158" y="587198"/>
                </a:lnTo>
                <a:lnTo>
                  <a:pt x="211105" y="585758"/>
                </a:lnTo>
                <a:lnTo>
                  <a:pt x="198349" y="578185"/>
                </a:lnTo>
                <a:lnTo>
                  <a:pt x="181326" y="561897"/>
                </a:lnTo>
                <a:lnTo>
                  <a:pt x="164614" y="545343"/>
                </a:lnTo>
                <a:lnTo>
                  <a:pt x="156047" y="536624"/>
                </a:lnTo>
                <a:close/>
              </a:path>
              <a:path w="711200" h="710564">
                <a:moveTo>
                  <a:pt x="226054" y="511312"/>
                </a:moveTo>
                <a:lnTo>
                  <a:pt x="218410" y="511312"/>
                </a:lnTo>
                <a:lnTo>
                  <a:pt x="212676" y="516563"/>
                </a:lnTo>
                <a:lnTo>
                  <a:pt x="206947" y="522297"/>
                </a:lnTo>
                <a:lnTo>
                  <a:pt x="207425" y="530419"/>
                </a:lnTo>
                <a:lnTo>
                  <a:pt x="230055" y="553105"/>
                </a:lnTo>
                <a:lnTo>
                  <a:pt x="238152" y="561346"/>
                </a:lnTo>
                <a:lnTo>
                  <a:pt x="246115" y="569586"/>
                </a:lnTo>
                <a:lnTo>
                  <a:pt x="247547" y="570541"/>
                </a:lnTo>
                <a:lnTo>
                  <a:pt x="248502" y="571973"/>
                </a:lnTo>
                <a:lnTo>
                  <a:pt x="249456" y="572927"/>
                </a:lnTo>
                <a:lnTo>
                  <a:pt x="238584" y="582817"/>
                </a:lnTo>
                <a:lnTo>
                  <a:pt x="225158" y="587198"/>
                </a:lnTo>
                <a:lnTo>
                  <a:pt x="275301" y="587198"/>
                </a:lnTo>
                <a:lnTo>
                  <a:pt x="309024" y="553344"/>
                </a:lnTo>
                <a:lnTo>
                  <a:pt x="268563" y="553344"/>
                </a:lnTo>
                <a:lnTo>
                  <a:pt x="263027" y="547879"/>
                </a:lnTo>
                <a:lnTo>
                  <a:pt x="251236" y="536416"/>
                </a:lnTo>
                <a:lnTo>
                  <a:pt x="245160" y="530419"/>
                </a:lnTo>
                <a:lnTo>
                  <a:pt x="240858" y="526116"/>
                </a:lnTo>
                <a:lnTo>
                  <a:pt x="237039" y="521820"/>
                </a:lnTo>
                <a:lnTo>
                  <a:pt x="232743" y="517995"/>
                </a:lnTo>
                <a:lnTo>
                  <a:pt x="226054" y="511312"/>
                </a:lnTo>
                <a:close/>
              </a:path>
              <a:path w="711200" h="710564">
                <a:moveTo>
                  <a:pt x="270535" y="465633"/>
                </a:moveTo>
                <a:lnTo>
                  <a:pt x="264959" y="466042"/>
                </a:lnTo>
                <a:lnTo>
                  <a:pt x="259964" y="469274"/>
                </a:lnTo>
                <a:lnTo>
                  <a:pt x="256668" y="474395"/>
                </a:lnTo>
                <a:lnTo>
                  <a:pt x="256146" y="479785"/>
                </a:lnTo>
                <a:lnTo>
                  <a:pt x="258490" y="485530"/>
                </a:lnTo>
                <a:lnTo>
                  <a:pt x="263789" y="491722"/>
                </a:lnTo>
                <a:lnTo>
                  <a:pt x="297222" y="525161"/>
                </a:lnTo>
                <a:lnTo>
                  <a:pt x="283072" y="539253"/>
                </a:lnTo>
                <a:lnTo>
                  <a:pt x="275929" y="546253"/>
                </a:lnTo>
                <a:lnTo>
                  <a:pt x="268563" y="553344"/>
                </a:lnTo>
                <a:lnTo>
                  <a:pt x="309024" y="553344"/>
                </a:lnTo>
                <a:lnTo>
                  <a:pt x="356195" y="506055"/>
                </a:lnTo>
                <a:lnTo>
                  <a:pt x="315374" y="506055"/>
                </a:lnTo>
                <a:lnTo>
                  <a:pt x="304809" y="495425"/>
                </a:lnTo>
                <a:lnTo>
                  <a:pt x="299323" y="489799"/>
                </a:lnTo>
                <a:lnTo>
                  <a:pt x="293881" y="484085"/>
                </a:lnTo>
                <a:lnTo>
                  <a:pt x="282896" y="473099"/>
                </a:lnTo>
                <a:lnTo>
                  <a:pt x="276559" y="468001"/>
                </a:lnTo>
                <a:lnTo>
                  <a:pt x="270535" y="465633"/>
                </a:lnTo>
                <a:close/>
              </a:path>
              <a:path w="711200" h="710564">
                <a:moveTo>
                  <a:pt x="318063" y="417687"/>
                </a:moveTo>
                <a:lnTo>
                  <a:pt x="312653" y="418209"/>
                </a:lnTo>
                <a:lnTo>
                  <a:pt x="307736" y="421508"/>
                </a:lnTo>
                <a:lnTo>
                  <a:pt x="304429" y="426428"/>
                </a:lnTo>
                <a:lnTo>
                  <a:pt x="303853" y="431840"/>
                </a:lnTo>
                <a:lnTo>
                  <a:pt x="306055" y="437697"/>
                </a:lnTo>
                <a:lnTo>
                  <a:pt x="336197" y="468948"/>
                </a:lnTo>
                <a:lnTo>
                  <a:pt x="344511" y="476918"/>
                </a:lnTo>
                <a:lnTo>
                  <a:pt x="337339" y="484292"/>
                </a:lnTo>
                <a:lnTo>
                  <a:pt x="315374" y="506055"/>
                </a:lnTo>
                <a:lnTo>
                  <a:pt x="356195" y="506055"/>
                </a:lnTo>
                <a:lnTo>
                  <a:pt x="402937" y="459244"/>
                </a:lnTo>
                <a:lnTo>
                  <a:pt x="363617" y="459244"/>
                </a:lnTo>
                <a:lnTo>
                  <a:pt x="355371" y="450923"/>
                </a:lnTo>
                <a:lnTo>
                  <a:pt x="338699" y="433920"/>
                </a:lnTo>
                <a:lnTo>
                  <a:pt x="330184" y="425327"/>
                </a:lnTo>
                <a:lnTo>
                  <a:pt x="323922" y="420031"/>
                </a:lnTo>
                <a:lnTo>
                  <a:pt x="318063" y="417687"/>
                </a:lnTo>
                <a:close/>
              </a:path>
              <a:path w="711200" h="710564">
                <a:moveTo>
                  <a:pt x="311227" y="328363"/>
                </a:moveTo>
                <a:lnTo>
                  <a:pt x="269040" y="328363"/>
                </a:lnTo>
                <a:lnTo>
                  <a:pt x="382246" y="441092"/>
                </a:lnTo>
                <a:lnTo>
                  <a:pt x="377860" y="445407"/>
                </a:lnTo>
                <a:lnTo>
                  <a:pt x="368545" y="454392"/>
                </a:lnTo>
                <a:lnTo>
                  <a:pt x="363617" y="459244"/>
                </a:lnTo>
                <a:lnTo>
                  <a:pt x="402937" y="459244"/>
                </a:lnTo>
                <a:lnTo>
                  <a:pt x="443039" y="419122"/>
                </a:lnTo>
                <a:lnTo>
                  <a:pt x="401830" y="419122"/>
                </a:lnTo>
                <a:lnTo>
                  <a:pt x="311227" y="328363"/>
                </a:lnTo>
                <a:close/>
              </a:path>
              <a:path w="711200" h="710564">
                <a:moveTo>
                  <a:pt x="509090" y="129178"/>
                </a:moveTo>
                <a:lnTo>
                  <a:pt x="469186" y="129178"/>
                </a:lnTo>
                <a:lnTo>
                  <a:pt x="492280" y="152106"/>
                </a:lnTo>
                <a:lnTo>
                  <a:pt x="580477" y="240475"/>
                </a:lnTo>
                <a:lnTo>
                  <a:pt x="401830" y="419122"/>
                </a:lnTo>
                <a:lnTo>
                  <a:pt x="443039" y="419122"/>
                </a:lnTo>
                <a:lnTo>
                  <a:pt x="602931" y="259581"/>
                </a:lnTo>
                <a:lnTo>
                  <a:pt x="639779" y="259581"/>
                </a:lnTo>
                <a:lnTo>
                  <a:pt x="630311" y="249990"/>
                </a:lnTo>
                <a:lnTo>
                  <a:pt x="578090" y="197960"/>
                </a:lnTo>
                <a:lnTo>
                  <a:pt x="573794" y="196528"/>
                </a:lnTo>
                <a:lnTo>
                  <a:pt x="596924" y="173125"/>
                </a:lnTo>
                <a:lnTo>
                  <a:pt x="553726" y="173125"/>
                </a:lnTo>
                <a:lnTo>
                  <a:pt x="548953" y="167391"/>
                </a:lnTo>
                <a:lnTo>
                  <a:pt x="537968" y="156405"/>
                </a:lnTo>
                <a:lnTo>
                  <a:pt x="558987" y="135390"/>
                </a:lnTo>
                <a:lnTo>
                  <a:pt x="515036" y="135390"/>
                </a:lnTo>
                <a:lnTo>
                  <a:pt x="509090" y="129178"/>
                </a:lnTo>
                <a:close/>
              </a:path>
              <a:path w="711200" h="710564">
                <a:moveTo>
                  <a:pt x="639779" y="259581"/>
                </a:moveTo>
                <a:lnTo>
                  <a:pt x="602931" y="259581"/>
                </a:lnTo>
                <a:lnTo>
                  <a:pt x="609746" y="266748"/>
                </a:lnTo>
                <a:lnTo>
                  <a:pt x="616545" y="273851"/>
                </a:lnTo>
                <a:lnTo>
                  <a:pt x="623352" y="280875"/>
                </a:lnTo>
                <a:lnTo>
                  <a:pt x="630159" y="287763"/>
                </a:lnTo>
                <a:lnTo>
                  <a:pt x="633977" y="292060"/>
                </a:lnTo>
                <a:lnTo>
                  <a:pt x="639724" y="294453"/>
                </a:lnTo>
                <a:lnTo>
                  <a:pt x="644943" y="291105"/>
                </a:lnTo>
                <a:lnTo>
                  <a:pt x="648762" y="288718"/>
                </a:lnTo>
                <a:lnTo>
                  <a:pt x="652581" y="283461"/>
                </a:lnTo>
                <a:lnTo>
                  <a:pt x="653090" y="279642"/>
                </a:lnTo>
                <a:lnTo>
                  <a:pt x="653090" y="275346"/>
                </a:lnTo>
                <a:lnTo>
                  <a:pt x="650226" y="270089"/>
                </a:lnTo>
                <a:lnTo>
                  <a:pt x="646844" y="266739"/>
                </a:lnTo>
                <a:lnTo>
                  <a:pt x="639779" y="259581"/>
                </a:lnTo>
                <a:close/>
              </a:path>
              <a:path w="711200" h="710564">
                <a:moveTo>
                  <a:pt x="661179" y="71871"/>
                </a:moveTo>
                <a:lnTo>
                  <a:pt x="622514" y="71871"/>
                </a:lnTo>
                <a:lnTo>
                  <a:pt x="626811" y="77116"/>
                </a:lnTo>
                <a:lnTo>
                  <a:pt x="637815" y="89056"/>
                </a:lnTo>
                <a:lnTo>
                  <a:pt x="574949" y="152106"/>
                </a:lnTo>
                <a:lnTo>
                  <a:pt x="553726" y="173125"/>
                </a:lnTo>
                <a:lnTo>
                  <a:pt x="596924" y="173125"/>
                </a:lnTo>
                <a:lnTo>
                  <a:pt x="617964" y="151996"/>
                </a:lnTo>
                <a:lnTo>
                  <a:pt x="654889" y="115328"/>
                </a:lnTo>
                <a:lnTo>
                  <a:pt x="661173" y="109117"/>
                </a:lnTo>
                <a:lnTo>
                  <a:pt x="698462" y="109117"/>
                </a:lnTo>
                <a:lnTo>
                  <a:pt x="661179" y="71871"/>
                </a:lnTo>
                <a:close/>
              </a:path>
              <a:path w="711200" h="710564">
                <a:moveTo>
                  <a:pt x="698462" y="109117"/>
                </a:moveTo>
                <a:lnTo>
                  <a:pt x="661173" y="109117"/>
                </a:lnTo>
                <a:lnTo>
                  <a:pt x="667154" y="115439"/>
                </a:lnTo>
                <a:lnTo>
                  <a:pt x="696544" y="140108"/>
                </a:lnTo>
                <a:lnTo>
                  <a:pt x="701858" y="139458"/>
                </a:lnTo>
                <a:lnTo>
                  <a:pt x="706552" y="136344"/>
                </a:lnTo>
                <a:lnTo>
                  <a:pt x="709890" y="131439"/>
                </a:lnTo>
                <a:lnTo>
                  <a:pt x="710578" y="126132"/>
                </a:lnTo>
                <a:lnTo>
                  <a:pt x="708664" y="120558"/>
                </a:lnTo>
                <a:lnTo>
                  <a:pt x="704197" y="114851"/>
                </a:lnTo>
                <a:lnTo>
                  <a:pt x="698462" y="109117"/>
                </a:lnTo>
                <a:close/>
              </a:path>
              <a:path w="711200" h="710564">
                <a:moveTo>
                  <a:pt x="583583" y="0"/>
                </a:moveTo>
                <a:lnTo>
                  <a:pt x="578225" y="537"/>
                </a:lnTo>
                <a:lnTo>
                  <a:pt x="573316" y="3580"/>
                </a:lnTo>
                <a:lnTo>
                  <a:pt x="568059" y="9753"/>
                </a:lnTo>
                <a:lnTo>
                  <a:pt x="568537" y="17391"/>
                </a:lnTo>
                <a:lnTo>
                  <a:pt x="576180" y="25028"/>
                </a:lnTo>
                <a:lnTo>
                  <a:pt x="601499" y="48959"/>
                </a:lnTo>
                <a:lnTo>
                  <a:pt x="579791" y="70916"/>
                </a:lnTo>
                <a:lnTo>
                  <a:pt x="535237" y="115439"/>
                </a:lnTo>
                <a:lnTo>
                  <a:pt x="515036" y="135390"/>
                </a:lnTo>
                <a:lnTo>
                  <a:pt x="558987" y="135390"/>
                </a:lnTo>
                <a:lnTo>
                  <a:pt x="622514" y="71871"/>
                </a:lnTo>
                <a:lnTo>
                  <a:pt x="661179" y="71871"/>
                </a:lnTo>
                <a:lnTo>
                  <a:pt x="595287" y="6444"/>
                </a:lnTo>
                <a:lnTo>
                  <a:pt x="589300" y="1969"/>
                </a:lnTo>
                <a:lnTo>
                  <a:pt x="5835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2010" name="object 36">
            <a:extLst>
              <a:ext uri="{FF2B5EF4-FFF2-40B4-BE49-F238E27FC236}">
                <a16:creationId xmlns:a16="http://schemas.microsoft.com/office/drawing/2014/main" id="{5E9E7786-9F07-4EF5-AE86-D3EEF54BB8BF}"/>
              </a:ext>
            </a:extLst>
          </p:cNvPr>
          <p:cNvSpPr>
            <a:spLocks/>
          </p:cNvSpPr>
          <p:nvPr/>
        </p:nvSpPr>
        <p:spPr bwMode="auto">
          <a:xfrm>
            <a:off x="9405938" y="3619500"/>
            <a:ext cx="788987" cy="803275"/>
          </a:xfrm>
          <a:custGeom>
            <a:avLst/>
            <a:gdLst>
              <a:gd name="T0" fmla="*/ 709764 w 788670"/>
              <a:gd name="T1" fmla="*/ 698169 h 802639"/>
              <a:gd name="T2" fmla="*/ 694016 w 788670"/>
              <a:gd name="T3" fmla="*/ 721042 h 802639"/>
              <a:gd name="T4" fmla="*/ 678764 w 788670"/>
              <a:gd name="T5" fmla="*/ 697687 h 802639"/>
              <a:gd name="T6" fmla="*/ 653935 w 788670"/>
              <a:gd name="T7" fmla="*/ 711034 h 802639"/>
              <a:gd name="T8" fmla="*/ 694016 w 788670"/>
              <a:gd name="T9" fmla="*/ 747725 h 802639"/>
              <a:gd name="T10" fmla="*/ 734529 w 788670"/>
              <a:gd name="T11" fmla="*/ 710552 h 802639"/>
              <a:gd name="T12" fmla="*/ 717384 w 788670"/>
              <a:gd name="T13" fmla="*/ 615238 h 802639"/>
              <a:gd name="T14" fmla="*/ 695998 w 788670"/>
              <a:gd name="T15" fmla="*/ 317525 h 802639"/>
              <a:gd name="T16" fmla="*/ 539534 w 788670"/>
              <a:gd name="T17" fmla="*/ 275628 h 802639"/>
              <a:gd name="T18" fmla="*/ 490004 w 788670"/>
              <a:gd name="T19" fmla="*/ 641451 h 802639"/>
              <a:gd name="T20" fmla="*/ 395338 w 788670"/>
              <a:gd name="T21" fmla="*/ 769048 h 802639"/>
              <a:gd name="T22" fmla="*/ 227507 w 788670"/>
              <a:gd name="T23" fmla="*/ 690460 h 802639"/>
              <a:gd name="T24" fmla="*/ 239763 w 788670"/>
              <a:gd name="T25" fmla="*/ 526605 h 802639"/>
              <a:gd name="T26" fmla="*/ 390169 w 788670"/>
              <a:gd name="T27" fmla="*/ 409295 h 802639"/>
              <a:gd name="T28" fmla="*/ 408025 w 788670"/>
              <a:gd name="T29" fmla="*/ 81978 h 802639"/>
              <a:gd name="T30" fmla="*/ 342239 w 788670"/>
              <a:gd name="T31" fmla="*/ 12890 h 802639"/>
              <a:gd name="T32" fmla="*/ 337947 w 788670"/>
              <a:gd name="T33" fmla="*/ 3365 h 802639"/>
              <a:gd name="T34" fmla="*/ 309587 w 788670"/>
              <a:gd name="T35" fmla="*/ 8166 h 802639"/>
              <a:gd name="T36" fmla="*/ 310007 w 788670"/>
              <a:gd name="T37" fmla="*/ 44869 h 802639"/>
              <a:gd name="T38" fmla="*/ 339382 w 788670"/>
              <a:gd name="T39" fmla="*/ 50546 h 802639"/>
              <a:gd name="T40" fmla="*/ 370903 w 788670"/>
              <a:gd name="T41" fmla="*/ 53276 h 802639"/>
              <a:gd name="T42" fmla="*/ 367245 w 788670"/>
              <a:gd name="T43" fmla="*/ 394944 h 802639"/>
              <a:gd name="T44" fmla="*/ 223253 w 788670"/>
              <a:gd name="T45" fmla="*/ 502348 h 802639"/>
              <a:gd name="T46" fmla="*/ 53898 w 788670"/>
              <a:gd name="T47" fmla="*/ 420306 h 802639"/>
              <a:gd name="T48" fmla="*/ 29083 w 788670"/>
              <a:gd name="T49" fmla="*/ 67640 h 802639"/>
              <a:gd name="T50" fmla="*/ 69126 w 788670"/>
              <a:gd name="T51" fmla="*/ 45783 h 802639"/>
              <a:gd name="T52" fmla="*/ 103555 w 788670"/>
              <a:gd name="T53" fmla="*/ 11849 h 802639"/>
              <a:gd name="T54" fmla="*/ 69596 w 788670"/>
              <a:gd name="T55" fmla="*/ 5715 h 802639"/>
              <a:gd name="T56" fmla="*/ 63398 w 788670"/>
              <a:gd name="T57" fmla="*/ 12890 h 802639"/>
              <a:gd name="T58" fmla="*/ 4648 w 788670"/>
              <a:gd name="T59" fmla="*/ 55905 h 802639"/>
              <a:gd name="T60" fmla="*/ 27609 w 788670"/>
              <a:gd name="T61" fmla="*/ 428675 h 802639"/>
              <a:gd name="T62" fmla="*/ 190665 w 788670"/>
              <a:gd name="T63" fmla="*/ 530415 h 802639"/>
              <a:gd name="T64" fmla="*/ 227037 w 788670"/>
              <a:gd name="T65" fmla="*/ 742137 h 802639"/>
              <a:gd name="T66" fmla="*/ 390855 w 788670"/>
              <a:gd name="T67" fmla="*/ 797763 h 802639"/>
              <a:gd name="T68" fmla="*/ 511035 w 788670"/>
              <a:gd name="T69" fmla="*/ 682205 h 802639"/>
              <a:gd name="T70" fmla="*/ 530339 w 788670"/>
              <a:gd name="T71" fmla="*/ 320255 h 802639"/>
              <a:gd name="T72" fmla="*/ 652538 w 788670"/>
              <a:gd name="T73" fmla="*/ 305003 h 802639"/>
              <a:gd name="T74" fmla="*/ 685876 w 788670"/>
              <a:gd name="T75" fmla="*/ 679577 h 802639"/>
              <a:gd name="T76" fmla="*/ 709256 w 788670"/>
              <a:gd name="T77" fmla="*/ 640981 h 802639"/>
              <a:gd name="T78" fmla="*/ 751700 w 788670"/>
              <a:gd name="T79" fmla="*/ 670471 h 802639"/>
              <a:gd name="T80" fmla="*/ 732497 w 788670"/>
              <a:gd name="T81" fmla="*/ 763638 h 802639"/>
              <a:gd name="T82" fmla="*/ 638289 w 788670"/>
              <a:gd name="T83" fmla="*/ 746302 h 802639"/>
              <a:gd name="T84" fmla="*/ 633641 w 788670"/>
              <a:gd name="T85" fmla="*/ 675347 h 802639"/>
              <a:gd name="T86" fmla="*/ 653935 w 788670"/>
              <a:gd name="T87" fmla="*/ 646214 h 802639"/>
              <a:gd name="T88" fmla="*/ 633958 w 788670"/>
              <a:gd name="T89" fmla="*/ 634784 h 802639"/>
              <a:gd name="T90" fmla="*/ 609257 w 788670"/>
              <a:gd name="T91" fmla="*/ 664679 h 802639"/>
              <a:gd name="T92" fmla="*/ 620001 w 788670"/>
              <a:gd name="T93" fmla="*/ 766876 h 802639"/>
              <a:gd name="T94" fmla="*/ 724496 w 788670"/>
              <a:gd name="T95" fmla="*/ 797598 h 802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8670" h="802639">
                <a:moveTo>
                  <a:pt x="735482" y="701509"/>
                </a:moveTo>
                <a:lnTo>
                  <a:pt x="730719" y="694829"/>
                </a:lnTo>
                <a:lnTo>
                  <a:pt x="715479" y="692924"/>
                </a:lnTo>
                <a:lnTo>
                  <a:pt x="709764" y="698169"/>
                </a:lnTo>
                <a:lnTo>
                  <a:pt x="708304" y="707224"/>
                </a:lnTo>
                <a:lnTo>
                  <a:pt x="706399" y="716280"/>
                </a:lnTo>
                <a:lnTo>
                  <a:pt x="701636" y="721042"/>
                </a:lnTo>
                <a:lnTo>
                  <a:pt x="694016" y="721042"/>
                </a:lnTo>
                <a:lnTo>
                  <a:pt x="686396" y="720559"/>
                </a:lnTo>
                <a:lnTo>
                  <a:pt x="682066" y="715797"/>
                </a:lnTo>
                <a:lnTo>
                  <a:pt x="680161" y="707224"/>
                </a:lnTo>
                <a:lnTo>
                  <a:pt x="678764" y="697687"/>
                </a:lnTo>
                <a:lnTo>
                  <a:pt x="672541" y="692454"/>
                </a:lnTo>
                <a:lnTo>
                  <a:pt x="657301" y="695312"/>
                </a:lnTo>
                <a:lnTo>
                  <a:pt x="652983" y="701979"/>
                </a:lnTo>
                <a:lnTo>
                  <a:pt x="653935" y="711034"/>
                </a:lnTo>
                <a:lnTo>
                  <a:pt x="658152" y="725411"/>
                </a:lnTo>
                <a:lnTo>
                  <a:pt x="667016" y="737057"/>
                </a:lnTo>
                <a:lnTo>
                  <a:pt x="679373" y="744880"/>
                </a:lnTo>
                <a:lnTo>
                  <a:pt x="694016" y="747725"/>
                </a:lnTo>
                <a:lnTo>
                  <a:pt x="708977" y="744867"/>
                </a:lnTo>
                <a:lnTo>
                  <a:pt x="721575" y="737006"/>
                </a:lnTo>
                <a:lnTo>
                  <a:pt x="730529" y="725208"/>
                </a:lnTo>
                <a:lnTo>
                  <a:pt x="734529" y="710552"/>
                </a:lnTo>
                <a:lnTo>
                  <a:pt x="735482" y="701509"/>
                </a:lnTo>
                <a:close/>
              </a:path>
              <a:path w="788670" h="802639">
                <a:moveTo>
                  <a:pt x="788377" y="718185"/>
                </a:moveTo>
                <a:lnTo>
                  <a:pt x="772909" y="654024"/>
                </a:lnTo>
                <a:lnTo>
                  <a:pt x="717384" y="615238"/>
                </a:lnTo>
                <a:lnTo>
                  <a:pt x="707859" y="612381"/>
                </a:lnTo>
                <a:lnTo>
                  <a:pt x="707745" y="460362"/>
                </a:lnTo>
                <a:lnTo>
                  <a:pt x="707351" y="366001"/>
                </a:lnTo>
                <a:lnTo>
                  <a:pt x="695998" y="317525"/>
                </a:lnTo>
                <a:lnTo>
                  <a:pt x="665873" y="280873"/>
                </a:lnTo>
                <a:lnTo>
                  <a:pt x="622884" y="260591"/>
                </a:lnTo>
                <a:lnTo>
                  <a:pt x="572935" y="261162"/>
                </a:lnTo>
                <a:lnTo>
                  <a:pt x="539534" y="275628"/>
                </a:lnTo>
                <a:lnTo>
                  <a:pt x="513422" y="299694"/>
                </a:lnTo>
                <a:lnTo>
                  <a:pt x="496328" y="331190"/>
                </a:lnTo>
                <a:lnTo>
                  <a:pt x="490004" y="367906"/>
                </a:lnTo>
                <a:lnTo>
                  <a:pt x="490004" y="641451"/>
                </a:lnTo>
                <a:lnTo>
                  <a:pt x="489521" y="650036"/>
                </a:lnTo>
                <a:lnTo>
                  <a:pt x="472033" y="707275"/>
                </a:lnTo>
                <a:lnTo>
                  <a:pt x="439534" y="745223"/>
                </a:lnTo>
                <a:lnTo>
                  <a:pt x="395338" y="769048"/>
                </a:lnTo>
                <a:lnTo>
                  <a:pt x="343674" y="775373"/>
                </a:lnTo>
                <a:lnTo>
                  <a:pt x="294640" y="762139"/>
                </a:lnTo>
                <a:lnTo>
                  <a:pt x="254596" y="732421"/>
                </a:lnTo>
                <a:lnTo>
                  <a:pt x="227507" y="690460"/>
                </a:lnTo>
                <a:lnTo>
                  <a:pt x="217360" y="640499"/>
                </a:lnTo>
                <a:lnTo>
                  <a:pt x="217360" y="529932"/>
                </a:lnTo>
                <a:lnTo>
                  <a:pt x="225463" y="528510"/>
                </a:lnTo>
                <a:lnTo>
                  <a:pt x="239763" y="526605"/>
                </a:lnTo>
                <a:lnTo>
                  <a:pt x="286969" y="512203"/>
                </a:lnTo>
                <a:lnTo>
                  <a:pt x="329285" y="486435"/>
                </a:lnTo>
                <a:lnTo>
                  <a:pt x="364439" y="451421"/>
                </a:lnTo>
                <a:lnTo>
                  <a:pt x="390169" y="409295"/>
                </a:lnTo>
                <a:lnTo>
                  <a:pt x="404202" y="362191"/>
                </a:lnTo>
                <a:lnTo>
                  <a:pt x="407695" y="311658"/>
                </a:lnTo>
                <a:lnTo>
                  <a:pt x="408216" y="241274"/>
                </a:lnTo>
                <a:lnTo>
                  <a:pt x="408025" y="81978"/>
                </a:lnTo>
                <a:lnTo>
                  <a:pt x="402831" y="55143"/>
                </a:lnTo>
                <a:lnTo>
                  <a:pt x="388708" y="33286"/>
                </a:lnTo>
                <a:lnTo>
                  <a:pt x="367804" y="18503"/>
                </a:lnTo>
                <a:lnTo>
                  <a:pt x="342239" y="12890"/>
                </a:lnTo>
                <a:lnTo>
                  <a:pt x="340360" y="12890"/>
                </a:lnTo>
                <a:lnTo>
                  <a:pt x="341287" y="10477"/>
                </a:lnTo>
                <a:lnTo>
                  <a:pt x="339852" y="6667"/>
                </a:lnTo>
                <a:lnTo>
                  <a:pt x="337947" y="3365"/>
                </a:lnTo>
                <a:lnTo>
                  <a:pt x="331749" y="0"/>
                </a:lnTo>
                <a:lnTo>
                  <a:pt x="326986" y="0"/>
                </a:lnTo>
                <a:lnTo>
                  <a:pt x="317487" y="2235"/>
                </a:lnTo>
                <a:lnTo>
                  <a:pt x="309587" y="8166"/>
                </a:lnTo>
                <a:lnTo>
                  <a:pt x="304203" y="16687"/>
                </a:lnTo>
                <a:lnTo>
                  <a:pt x="302209" y="26670"/>
                </a:lnTo>
                <a:lnTo>
                  <a:pt x="304469" y="36550"/>
                </a:lnTo>
                <a:lnTo>
                  <a:pt x="310007" y="44869"/>
                </a:lnTo>
                <a:lnTo>
                  <a:pt x="317957" y="50774"/>
                </a:lnTo>
                <a:lnTo>
                  <a:pt x="327456" y="53403"/>
                </a:lnTo>
                <a:lnTo>
                  <a:pt x="334137" y="53403"/>
                </a:lnTo>
                <a:lnTo>
                  <a:pt x="339382" y="50546"/>
                </a:lnTo>
                <a:lnTo>
                  <a:pt x="341757" y="44323"/>
                </a:lnTo>
                <a:lnTo>
                  <a:pt x="343230" y="40195"/>
                </a:lnTo>
                <a:lnTo>
                  <a:pt x="358203" y="44094"/>
                </a:lnTo>
                <a:lnTo>
                  <a:pt x="370903" y="53276"/>
                </a:lnTo>
                <a:lnTo>
                  <a:pt x="378688" y="66916"/>
                </a:lnTo>
                <a:lnTo>
                  <a:pt x="381330" y="84836"/>
                </a:lnTo>
                <a:lnTo>
                  <a:pt x="381330" y="332168"/>
                </a:lnTo>
                <a:lnTo>
                  <a:pt x="367245" y="394944"/>
                </a:lnTo>
                <a:lnTo>
                  <a:pt x="343242" y="435356"/>
                </a:lnTo>
                <a:lnTo>
                  <a:pt x="309702" y="467868"/>
                </a:lnTo>
                <a:lnTo>
                  <a:pt x="268935" y="490778"/>
                </a:lnTo>
                <a:lnTo>
                  <a:pt x="223253" y="502348"/>
                </a:lnTo>
                <a:lnTo>
                  <a:pt x="174942" y="500875"/>
                </a:lnTo>
                <a:lnTo>
                  <a:pt x="126212" y="485140"/>
                </a:lnTo>
                <a:lnTo>
                  <a:pt x="85280" y="457606"/>
                </a:lnTo>
                <a:lnTo>
                  <a:pt x="53898" y="420306"/>
                </a:lnTo>
                <a:lnTo>
                  <a:pt x="33782" y="375272"/>
                </a:lnTo>
                <a:lnTo>
                  <a:pt x="26695" y="324535"/>
                </a:lnTo>
                <a:lnTo>
                  <a:pt x="26695" y="87185"/>
                </a:lnTo>
                <a:lnTo>
                  <a:pt x="29083" y="67640"/>
                </a:lnTo>
                <a:lnTo>
                  <a:pt x="36525" y="53568"/>
                </a:lnTo>
                <a:lnTo>
                  <a:pt x="49415" y="44399"/>
                </a:lnTo>
                <a:lnTo>
                  <a:pt x="66268" y="40055"/>
                </a:lnTo>
                <a:lnTo>
                  <a:pt x="69126" y="45783"/>
                </a:lnTo>
                <a:lnTo>
                  <a:pt x="72936" y="52895"/>
                </a:lnTo>
                <a:lnTo>
                  <a:pt x="107721" y="27178"/>
                </a:lnTo>
                <a:lnTo>
                  <a:pt x="106807" y="19126"/>
                </a:lnTo>
                <a:lnTo>
                  <a:pt x="103555" y="11849"/>
                </a:lnTo>
                <a:lnTo>
                  <a:pt x="98348" y="5918"/>
                </a:lnTo>
                <a:lnTo>
                  <a:pt x="92379" y="2413"/>
                </a:lnTo>
                <a:lnTo>
                  <a:pt x="71640" y="2413"/>
                </a:lnTo>
                <a:lnTo>
                  <a:pt x="69596" y="5715"/>
                </a:lnTo>
                <a:lnTo>
                  <a:pt x="67627" y="10934"/>
                </a:lnTo>
                <a:lnTo>
                  <a:pt x="67830" y="12928"/>
                </a:lnTo>
                <a:lnTo>
                  <a:pt x="67221" y="12890"/>
                </a:lnTo>
                <a:lnTo>
                  <a:pt x="63398" y="12890"/>
                </a:lnTo>
                <a:lnTo>
                  <a:pt x="61493" y="13335"/>
                </a:lnTo>
                <a:lnTo>
                  <a:pt x="37007" y="20497"/>
                </a:lnTo>
                <a:lnTo>
                  <a:pt x="17526" y="35204"/>
                </a:lnTo>
                <a:lnTo>
                  <a:pt x="4648" y="55905"/>
                </a:lnTo>
                <a:lnTo>
                  <a:pt x="0" y="81026"/>
                </a:lnTo>
                <a:lnTo>
                  <a:pt x="0" y="328828"/>
                </a:lnTo>
                <a:lnTo>
                  <a:pt x="7454" y="381165"/>
                </a:lnTo>
                <a:lnTo>
                  <a:pt x="27609" y="428675"/>
                </a:lnTo>
                <a:lnTo>
                  <a:pt x="58864" y="469341"/>
                </a:lnTo>
                <a:lnTo>
                  <a:pt x="99606" y="501078"/>
                </a:lnTo>
                <a:lnTo>
                  <a:pt x="148247" y="521843"/>
                </a:lnTo>
                <a:lnTo>
                  <a:pt x="190665" y="530415"/>
                </a:lnTo>
                <a:lnTo>
                  <a:pt x="190690" y="571157"/>
                </a:lnTo>
                <a:lnTo>
                  <a:pt x="190931" y="629577"/>
                </a:lnTo>
                <a:lnTo>
                  <a:pt x="203746" y="703605"/>
                </a:lnTo>
                <a:lnTo>
                  <a:pt x="227037" y="742137"/>
                </a:lnTo>
                <a:lnTo>
                  <a:pt x="259905" y="772502"/>
                </a:lnTo>
                <a:lnTo>
                  <a:pt x="299834" y="793038"/>
                </a:lnTo>
                <a:lnTo>
                  <a:pt x="344335" y="802017"/>
                </a:lnTo>
                <a:lnTo>
                  <a:pt x="390855" y="797763"/>
                </a:lnTo>
                <a:lnTo>
                  <a:pt x="432689" y="781570"/>
                </a:lnTo>
                <a:lnTo>
                  <a:pt x="467512" y="755815"/>
                </a:lnTo>
                <a:lnTo>
                  <a:pt x="494055" y="722147"/>
                </a:lnTo>
                <a:lnTo>
                  <a:pt x="511035" y="682205"/>
                </a:lnTo>
                <a:lnTo>
                  <a:pt x="517169" y="637641"/>
                </a:lnTo>
                <a:lnTo>
                  <a:pt x="516991" y="419188"/>
                </a:lnTo>
                <a:lnTo>
                  <a:pt x="517169" y="364578"/>
                </a:lnTo>
                <a:lnTo>
                  <a:pt x="530339" y="320255"/>
                </a:lnTo>
                <a:lnTo>
                  <a:pt x="566737" y="291655"/>
                </a:lnTo>
                <a:lnTo>
                  <a:pt x="589597" y="285038"/>
                </a:lnTo>
                <a:lnTo>
                  <a:pt x="611606" y="285102"/>
                </a:lnTo>
                <a:lnTo>
                  <a:pt x="652538" y="305003"/>
                </a:lnTo>
                <a:lnTo>
                  <a:pt x="679030" y="350367"/>
                </a:lnTo>
                <a:lnTo>
                  <a:pt x="680669" y="368858"/>
                </a:lnTo>
                <a:lnTo>
                  <a:pt x="680669" y="673379"/>
                </a:lnTo>
                <a:lnTo>
                  <a:pt x="685876" y="679577"/>
                </a:lnTo>
                <a:lnTo>
                  <a:pt x="703097" y="679577"/>
                </a:lnTo>
                <a:lnTo>
                  <a:pt x="707859" y="672909"/>
                </a:lnTo>
                <a:lnTo>
                  <a:pt x="707859" y="640981"/>
                </a:lnTo>
                <a:lnTo>
                  <a:pt x="709256" y="640981"/>
                </a:lnTo>
                <a:lnTo>
                  <a:pt x="710209" y="640499"/>
                </a:lnTo>
                <a:lnTo>
                  <a:pt x="710717" y="640981"/>
                </a:lnTo>
                <a:lnTo>
                  <a:pt x="734288" y="651675"/>
                </a:lnTo>
                <a:lnTo>
                  <a:pt x="751700" y="670471"/>
                </a:lnTo>
                <a:lnTo>
                  <a:pt x="761238" y="694524"/>
                </a:lnTo>
                <a:lnTo>
                  <a:pt x="761199" y="721042"/>
                </a:lnTo>
                <a:lnTo>
                  <a:pt x="750735" y="745401"/>
                </a:lnTo>
                <a:lnTo>
                  <a:pt x="732497" y="763638"/>
                </a:lnTo>
                <a:lnTo>
                  <a:pt x="709066" y="773912"/>
                </a:lnTo>
                <a:lnTo>
                  <a:pt x="683018" y="774420"/>
                </a:lnTo>
                <a:lnTo>
                  <a:pt x="657415" y="764286"/>
                </a:lnTo>
                <a:lnTo>
                  <a:pt x="638289" y="746302"/>
                </a:lnTo>
                <a:lnTo>
                  <a:pt x="627468" y="722947"/>
                </a:lnTo>
                <a:lnTo>
                  <a:pt x="626795" y="696734"/>
                </a:lnTo>
                <a:lnTo>
                  <a:pt x="629399" y="685660"/>
                </a:lnTo>
                <a:lnTo>
                  <a:pt x="633641" y="675347"/>
                </a:lnTo>
                <a:lnTo>
                  <a:pt x="639584" y="665835"/>
                </a:lnTo>
                <a:lnTo>
                  <a:pt x="647268" y="657174"/>
                </a:lnTo>
                <a:lnTo>
                  <a:pt x="652538" y="652411"/>
                </a:lnTo>
                <a:lnTo>
                  <a:pt x="653935" y="646214"/>
                </a:lnTo>
                <a:lnTo>
                  <a:pt x="649681" y="639546"/>
                </a:lnTo>
                <a:lnTo>
                  <a:pt x="646315" y="633831"/>
                </a:lnTo>
                <a:lnTo>
                  <a:pt x="640156" y="632396"/>
                </a:lnTo>
                <a:lnTo>
                  <a:pt x="633958" y="634784"/>
                </a:lnTo>
                <a:lnTo>
                  <a:pt x="631088" y="635736"/>
                </a:lnTo>
                <a:lnTo>
                  <a:pt x="627748" y="638594"/>
                </a:lnTo>
                <a:lnTo>
                  <a:pt x="625373" y="641451"/>
                </a:lnTo>
                <a:lnTo>
                  <a:pt x="609257" y="664679"/>
                </a:lnTo>
                <a:lnTo>
                  <a:pt x="600468" y="689292"/>
                </a:lnTo>
                <a:lnTo>
                  <a:pt x="599363" y="715238"/>
                </a:lnTo>
                <a:lnTo>
                  <a:pt x="606298" y="742480"/>
                </a:lnTo>
                <a:lnTo>
                  <a:pt x="620001" y="766876"/>
                </a:lnTo>
                <a:lnTo>
                  <a:pt x="638644" y="784961"/>
                </a:lnTo>
                <a:lnTo>
                  <a:pt x="661860" y="796696"/>
                </a:lnTo>
                <a:lnTo>
                  <a:pt x="689254" y="802055"/>
                </a:lnTo>
                <a:lnTo>
                  <a:pt x="724496" y="797598"/>
                </a:lnTo>
                <a:lnTo>
                  <a:pt x="754341" y="780669"/>
                </a:lnTo>
                <a:lnTo>
                  <a:pt x="776427" y="753465"/>
                </a:lnTo>
                <a:lnTo>
                  <a:pt x="788377" y="718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2011" name="object 37">
            <a:extLst>
              <a:ext uri="{FF2B5EF4-FFF2-40B4-BE49-F238E27FC236}">
                <a16:creationId xmlns:a16="http://schemas.microsoft.com/office/drawing/2014/main" id="{FA1385C4-69C2-4072-8763-40CCAC22E9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02763" y="4746625"/>
            <a:ext cx="7953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object 2">
            <a:extLst>
              <a:ext uri="{FF2B5EF4-FFF2-40B4-BE49-F238E27FC236}">
                <a16:creationId xmlns:a16="http://schemas.microsoft.com/office/drawing/2014/main" id="{29A90976-0067-407D-A231-F33EB3ABC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object 3">
            <a:extLst>
              <a:ext uri="{FF2B5EF4-FFF2-40B4-BE49-F238E27FC236}">
                <a16:creationId xmlns:a16="http://schemas.microsoft.com/office/drawing/2014/main" id="{D596DB7E-9BD2-4C4B-B32E-4270FB1BBB83}"/>
              </a:ext>
            </a:extLst>
          </p:cNvPr>
          <p:cNvSpPr>
            <a:spLocks/>
          </p:cNvSpPr>
          <p:nvPr/>
        </p:nvSpPr>
        <p:spPr bwMode="auto">
          <a:xfrm>
            <a:off x="2298700" y="1174750"/>
            <a:ext cx="584200" cy="839788"/>
          </a:xfrm>
          <a:custGeom>
            <a:avLst/>
            <a:gdLst>
              <a:gd name="T0" fmla="*/ 255126 w 584835"/>
              <a:gd name="T1" fmla="*/ 0 h 838835"/>
              <a:gd name="T2" fmla="*/ 158228 w 584835"/>
              <a:gd name="T3" fmla="*/ 29538 h 838835"/>
              <a:gd name="T4" fmla="*/ 85818 w 584835"/>
              <a:gd name="T5" fmla="*/ 82367 h 838835"/>
              <a:gd name="T6" fmla="*/ 32726 w 584835"/>
              <a:gd name="T7" fmla="*/ 154473 h 838835"/>
              <a:gd name="T8" fmla="*/ 3839 w 584835"/>
              <a:gd name="T9" fmla="*/ 241031 h 838835"/>
              <a:gd name="T10" fmla="*/ 3691 w 584835"/>
              <a:gd name="T11" fmla="*/ 334587 h 838835"/>
              <a:gd name="T12" fmla="*/ 31498 w 584835"/>
              <a:gd name="T13" fmla="*/ 419776 h 838835"/>
              <a:gd name="T14" fmla="*/ 82708 w 584835"/>
              <a:gd name="T15" fmla="*/ 491131 h 838835"/>
              <a:gd name="T16" fmla="*/ 152727 w 584835"/>
              <a:gd name="T17" fmla="*/ 544128 h 838835"/>
              <a:gd name="T18" fmla="*/ 236961 w 584835"/>
              <a:gd name="T19" fmla="*/ 574237 h 838835"/>
              <a:gd name="T20" fmla="*/ 347859 w 584835"/>
              <a:gd name="T21" fmla="*/ 838267 h 838835"/>
              <a:gd name="T22" fmla="*/ 391451 w 584835"/>
              <a:gd name="T23" fmla="*/ 562326 h 838835"/>
              <a:gd name="T24" fmla="*/ 469052 w 584835"/>
              <a:gd name="T25" fmla="*/ 520208 h 838835"/>
              <a:gd name="T26" fmla="*/ 523734 w 584835"/>
              <a:gd name="T27" fmla="*/ 465067 h 838835"/>
              <a:gd name="T28" fmla="*/ 245251 w 584835"/>
              <a:gd name="T29" fmla="*/ 458754 h 838835"/>
              <a:gd name="T30" fmla="*/ 167043 w 584835"/>
              <a:gd name="T31" fmla="*/ 413293 h 838835"/>
              <a:gd name="T32" fmla="*/ 121474 w 584835"/>
              <a:gd name="T33" fmla="*/ 335255 h 838835"/>
              <a:gd name="T34" fmla="*/ 121474 w 584835"/>
              <a:gd name="T35" fmla="*/ 241186 h 838835"/>
              <a:gd name="T36" fmla="*/ 167043 w 584835"/>
              <a:gd name="T37" fmla="*/ 163148 h 838835"/>
              <a:gd name="T38" fmla="*/ 245251 w 584835"/>
              <a:gd name="T39" fmla="*/ 117688 h 838835"/>
              <a:gd name="T40" fmla="*/ 523716 w 584835"/>
              <a:gd name="T41" fmla="*/ 111375 h 838835"/>
              <a:gd name="T42" fmla="*/ 464722 w 584835"/>
              <a:gd name="T43" fmla="*/ 53241 h 838835"/>
              <a:gd name="T44" fmla="*/ 384580 w 584835"/>
              <a:gd name="T45" fmla="*/ 11860 h 838835"/>
              <a:gd name="T46" fmla="*/ 329629 w 584835"/>
              <a:gd name="T47" fmla="*/ 0 h 838835"/>
              <a:gd name="T48" fmla="*/ 292378 w 584835"/>
              <a:gd name="T49" fmla="*/ 111375 h 838835"/>
              <a:gd name="T50" fmla="*/ 381878 w 584835"/>
              <a:gd name="T51" fmla="*/ 135506 h 838835"/>
              <a:gd name="T52" fmla="*/ 445460 w 584835"/>
              <a:gd name="T53" fmla="*/ 198935 h 838835"/>
              <a:gd name="T54" fmla="*/ 469649 w 584835"/>
              <a:gd name="T55" fmla="*/ 288221 h 838835"/>
              <a:gd name="T56" fmla="*/ 445460 w 584835"/>
              <a:gd name="T57" fmla="*/ 377506 h 838835"/>
              <a:gd name="T58" fmla="*/ 381878 w 584835"/>
              <a:gd name="T59" fmla="*/ 440936 h 838835"/>
              <a:gd name="T60" fmla="*/ 292378 w 584835"/>
              <a:gd name="T61" fmla="*/ 465067 h 838835"/>
              <a:gd name="T62" fmla="*/ 552989 w 584835"/>
              <a:gd name="T63" fmla="*/ 419776 h 838835"/>
              <a:gd name="T64" fmla="*/ 580692 w 584835"/>
              <a:gd name="T65" fmla="*/ 334587 h 838835"/>
              <a:gd name="T66" fmla="*/ 580540 w 584835"/>
              <a:gd name="T67" fmla="*/ 241031 h 838835"/>
              <a:gd name="T68" fmla="*/ 551732 w 584835"/>
              <a:gd name="T69" fmla="*/ 154473 h 838835"/>
              <a:gd name="T70" fmla="*/ 523716 w 584835"/>
              <a:gd name="T71" fmla="*/ 111375 h 838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4835" h="838835">
                <a:moveTo>
                  <a:pt x="329629" y="0"/>
                </a:moveTo>
                <a:lnTo>
                  <a:pt x="255126" y="0"/>
                </a:lnTo>
                <a:lnTo>
                  <a:pt x="200151" y="11860"/>
                </a:lnTo>
                <a:lnTo>
                  <a:pt x="158228" y="29538"/>
                </a:lnTo>
                <a:lnTo>
                  <a:pt x="119913" y="53241"/>
                </a:lnTo>
                <a:lnTo>
                  <a:pt x="85818" y="82367"/>
                </a:lnTo>
                <a:lnTo>
                  <a:pt x="56552" y="116312"/>
                </a:lnTo>
                <a:lnTo>
                  <a:pt x="32726" y="154473"/>
                </a:lnTo>
                <a:lnTo>
                  <a:pt x="14952" y="196247"/>
                </a:lnTo>
                <a:lnTo>
                  <a:pt x="3839" y="241031"/>
                </a:lnTo>
                <a:lnTo>
                  <a:pt x="0" y="288221"/>
                </a:lnTo>
                <a:lnTo>
                  <a:pt x="3691" y="334587"/>
                </a:lnTo>
                <a:lnTo>
                  <a:pt x="14382" y="378628"/>
                </a:lnTo>
                <a:lnTo>
                  <a:pt x="31498" y="419776"/>
                </a:lnTo>
                <a:lnTo>
                  <a:pt x="54464" y="457466"/>
                </a:lnTo>
                <a:lnTo>
                  <a:pt x="82708" y="491131"/>
                </a:lnTo>
                <a:lnTo>
                  <a:pt x="115654" y="520208"/>
                </a:lnTo>
                <a:lnTo>
                  <a:pt x="152727" y="544128"/>
                </a:lnTo>
                <a:lnTo>
                  <a:pt x="193355" y="562326"/>
                </a:lnTo>
                <a:lnTo>
                  <a:pt x="236961" y="574237"/>
                </a:lnTo>
                <a:lnTo>
                  <a:pt x="236961" y="838267"/>
                </a:lnTo>
                <a:lnTo>
                  <a:pt x="347859" y="838267"/>
                </a:lnTo>
                <a:lnTo>
                  <a:pt x="347859" y="574237"/>
                </a:lnTo>
                <a:lnTo>
                  <a:pt x="391451" y="562326"/>
                </a:lnTo>
                <a:lnTo>
                  <a:pt x="432038" y="544128"/>
                </a:lnTo>
                <a:lnTo>
                  <a:pt x="469052" y="520208"/>
                </a:lnTo>
                <a:lnTo>
                  <a:pt x="501926" y="491132"/>
                </a:lnTo>
                <a:lnTo>
                  <a:pt x="523734" y="465067"/>
                </a:lnTo>
                <a:lnTo>
                  <a:pt x="292378" y="465067"/>
                </a:lnTo>
                <a:lnTo>
                  <a:pt x="245251" y="458754"/>
                </a:lnTo>
                <a:lnTo>
                  <a:pt x="202911" y="440936"/>
                </a:lnTo>
                <a:lnTo>
                  <a:pt x="167043" y="413293"/>
                </a:lnTo>
                <a:lnTo>
                  <a:pt x="139336" y="377506"/>
                </a:lnTo>
                <a:lnTo>
                  <a:pt x="121474" y="335255"/>
                </a:lnTo>
                <a:lnTo>
                  <a:pt x="115146" y="288221"/>
                </a:lnTo>
                <a:lnTo>
                  <a:pt x="121474" y="241186"/>
                </a:lnTo>
                <a:lnTo>
                  <a:pt x="139336" y="198935"/>
                </a:lnTo>
                <a:lnTo>
                  <a:pt x="167043" y="163148"/>
                </a:lnTo>
                <a:lnTo>
                  <a:pt x="202911" y="135506"/>
                </a:lnTo>
                <a:lnTo>
                  <a:pt x="245251" y="117688"/>
                </a:lnTo>
                <a:lnTo>
                  <a:pt x="292378" y="111375"/>
                </a:lnTo>
                <a:lnTo>
                  <a:pt x="523716" y="111375"/>
                </a:lnTo>
                <a:lnTo>
                  <a:pt x="498758" y="82367"/>
                </a:lnTo>
                <a:lnTo>
                  <a:pt x="464722" y="53241"/>
                </a:lnTo>
                <a:lnTo>
                  <a:pt x="426461" y="29538"/>
                </a:lnTo>
                <a:lnTo>
                  <a:pt x="384580" y="11860"/>
                </a:lnTo>
                <a:lnTo>
                  <a:pt x="339683" y="811"/>
                </a:lnTo>
                <a:lnTo>
                  <a:pt x="329629" y="0"/>
                </a:lnTo>
                <a:close/>
              </a:path>
              <a:path w="584835" h="838835">
                <a:moveTo>
                  <a:pt x="523716" y="111375"/>
                </a:moveTo>
                <a:lnTo>
                  <a:pt x="292378" y="111375"/>
                </a:lnTo>
                <a:lnTo>
                  <a:pt x="339525" y="117688"/>
                </a:lnTo>
                <a:lnTo>
                  <a:pt x="381878" y="135506"/>
                </a:lnTo>
                <a:lnTo>
                  <a:pt x="417751" y="163148"/>
                </a:lnTo>
                <a:lnTo>
                  <a:pt x="445460" y="198935"/>
                </a:lnTo>
                <a:lnTo>
                  <a:pt x="463321" y="241186"/>
                </a:lnTo>
                <a:lnTo>
                  <a:pt x="469649" y="288221"/>
                </a:lnTo>
                <a:lnTo>
                  <a:pt x="463321" y="335255"/>
                </a:lnTo>
                <a:lnTo>
                  <a:pt x="445460" y="377506"/>
                </a:lnTo>
                <a:lnTo>
                  <a:pt x="417751" y="413294"/>
                </a:lnTo>
                <a:lnTo>
                  <a:pt x="381878" y="440936"/>
                </a:lnTo>
                <a:lnTo>
                  <a:pt x="339525" y="458754"/>
                </a:lnTo>
                <a:lnTo>
                  <a:pt x="292378" y="465067"/>
                </a:lnTo>
                <a:lnTo>
                  <a:pt x="523734" y="465067"/>
                </a:lnTo>
                <a:lnTo>
                  <a:pt x="552989" y="419776"/>
                </a:lnTo>
                <a:lnTo>
                  <a:pt x="570044" y="378628"/>
                </a:lnTo>
                <a:lnTo>
                  <a:pt x="580692" y="334587"/>
                </a:lnTo>
                <a:lnTo>
                  <a:pt x="584368" y="288221"/>
                </a:lnTo>
                <a:lnTo>
                  <a:pt x="580540" y="241031"/>
                </a:lnTo>
                <a:lnTo>
                  <a:pt x="569460" y="196247"/>
                </a:lnTo>
                <a:lnTo>
                  <a:pt x="551732" y="154473"/>
                </a:lnTo>
                <a:lnTo>
                  <a:pt x="527963" y="116312"/>
                </a:lnTo>
                <a:lnTo>
                  <a:pt x="523716" y="111375"/>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12" name="object 4">
            <a:extLst>
              <a:ext uri="{FF2B5EF4-FFF2-40B4-BE49-F238E27FC236}">
                <a16:creationId xmlns:a16="http://schemas.microsoft.com/office/drawing/2014/main" id="{8C63E795-B6D2-42BA-8A60-74F78B43D088}"/>
              </a:ext>
            </a:extLst>
          </p:cNvPr>
          <p:cNvSpPr>
            <a:spLocks/>
          </p:cNvSpPr>
          <p:nvPr/>
        </p:nvSpPr>
        <p:spPr bwMode="auto">
          <a:xfrm>
            <a:off x="1863725" y="2124075"/>
            <a:ext cx="1489075" cy="1482725"/>
          </a:xfrm>
          <a:custGeom>
            <a:avLst/>
            <a:gdLst>
              <a:gd name="T0" fmla="*/ 778294 w 1488439"/>
              <a:gd name="T1" fmla="*/ 576707 h 1482725"/>
              <a:gd name="T2" fmla="*/ 748779 w 1488439"/>
              <a:gd name="T3" fmla="*/ 547281 h 1482725"/>
              <a:gd name="T4" fmla="*/ 705624 w 1488439"/>
              <a:gd name="T5" fmla="*/ 547281 h 1482725"/>
              <a:gd name="T6" fmla="*/ 676122 w 1488439"/>
              <a:gd name="T7" fmla="*/ 576707 h 1482725"/>
              <a:gd name="T8" fmla="*/ 671766 w 1488439"/>
              <a:gd name="T9" fmla="*/ 1482445 h 1482725"/>
              <a:gd name="T10" fmla="*/ 672719 w 1488439"/>
              <a:gd name="T11" fmla="*/ 1481937 h 1482725"/>
              <a:gd name="T12" fmla="*/ 727938 w 1488439"/>
              <a:gd name="T13" fmla="*/ 1463281 h 1482725"/>
              <a:gd name="T14" fmla="*/ 782662 w 1488439"/>
              <a:gd name="T15" fmla="*/ 1444256 h 1482725"/>
              <a:gd name="T16" fmla="*/ 1488401 w 1488439"/>
              <a:gd name="T17" fmla="*/ 104787 h 1482725"/>
              <a:gd name="T18" fmla="*/ 1446872 w 1488439"/>
              <a:gd name="T19" fmla="*/ 23025 h 1482725"/>
              <a:gd name="T20" fmla="*/ 1381290 w 1488439"/>
              <a:gd name="T21" fmla="*/ 508 h 1482725"/>
              <a:gd name="T22" fmla="*/ 373164 w 1488439"/>
              <a:gd name="T23" fmla="*/ 0 h 1482725"/>
              <a:gd name="T24" fmla="*/ 281330 w 1488439"/>
              <a:gd name="T25" fmla="*/ 11404 h 1482725"/>
              <a:gd name="T26" fmla="*/ 197815 w 1488439"/>
              <a:gd name="T27" fmla="*/ 43751 h 1482725"/>
              <a:gd name="T28" fmla="*/ 125399 w 1488439"/>
              <a:gd name="T29" fmla="*/ 94221 h 1482725"/>
              <a:gd name="T30" fmla="*/ 66903 w 1488439"/>
              <a:gd name="T31" fmla="*/ 159981 h 1482725"/>
              <a:gd name="T32" fmla="*/ 25146 w 1488439"/>
              <a:gd name="T33" fmla="*/ 238201 h 1482725"/>
              <a:gd name="T34" fmla="*/ 2921 w 1488439"/>
              <a:gd name="T35" fmla="*/ 326085 h 1482725"/>
              <a:gd name="T36" fmla="*/ 2921 w 1488439"/>
              <a:gd name="T37" fmla="*/ 419493 h 1482725"/>
              <a:gd name="T38" fmla="*/ 25654 w 1488439"/>
              <a:gd name="T39" fmla="*/ 508812 h 1482725"/>
              <a:gd name="T40" fmla="*/ 69519 w 1488439"/>
              <a:gd name="T41" fmla="*/ 589495 h 1482725"/>
              <a:gd name="T42" fmla="*/ 132829 w 1488439"/>
              <a:gd name="T43" fmla="*/ 657821 h 1482725"/>
              <a:gd name="T44" fmla="*/ 146685 w 1488439"/>
              <a:gd name="T45" fmla="*/ 669251 h 1482725"/>
              <a:gd name="T46" fmla="*/ 222199 w 1488439"/>
              <a:gd name="T47" fmla="*/ 720394 h 1482725"/>
              <a:gd name="T48" fmla="*/ 309372 w 1488439"/>
              <a:gd name="T49" fmla="*/ 766991 h 1482725"/>
              <a:gd name="T50" fmla="*/ 405549 w 1488439"/>
              <a:gd name="T51" fmla="*/ 809866 h 1482725"/>
              <a:gd name="T52" fmla="*/ 508101 w 1488439"/>
              <a:gd name="T53" fmla="*/ 849833 h 1482725"/>
              <a:gd name="T54" fmla="*/ 560933 w 1488439"/>
              <a:gd name="T55" fmla="*/ 751230 h 1482725"/>
              <a:gd name="T56" fmla="*/ 456526 w 1488439"/>
              <a:gd name="T57" fmla="*/ 711161 h 1482725"/>
              <a:gd name="T58" fmla="*/ 359905 w 1488439"/>
              <a:gd name="T59" fmla="*/ 668515 h 1482725"/>
              <a:gd name="T60" fmla="*/ 274574 w 1488439"/>
              <a:gd name="T61" fmla="*/ 622642 h 1482725"/>
              <a:gd name="T62" fmla="*/ 204025 w 1488439"/>
              <a:gd name="T63" fmla="*/ 572922 h 1482725"/>
              <a:gd name="T64" fmla="*/ 145224 w 1488439"/>
              <a:gd name="T65" fmla="*/ 502348 h 1482725"/>
              <a:gd name="T66" fmla="*/ 114795 w 1488439"/>
              <a:gd name="T67" fmla="*/ 418147 h 1482725"/>
              <a:gd name="T68" fmla="*/ 115087 w 1488439"/>
              <a:gd name="T69" fmla="*/ 325716 h 1482725"/>
              <a:gd name="T70" fmla="*/ 146685 w 1488439"/>
              <a:gd name="T71" fmla="*/ 240588 h 1482725"/>
              <a:gd name="T72" fmla="*/ 204203 w 1488439"/>
              <a:gd name="T73" fmla="*/ 172351 h 1482725"/>
              <a:gd name="T74" fmla="*/ 281673 w 1488439"/>
              <a:gd name="T75" fmla="*/ 127012 h 1482725"/>
              <a:gd name="T76" fmla="*/ 373164 w 1488439"/>
              <a:gd name="T77" fmla="*/ 110566 h 1482725"/>
              <a:gd name="T78" fmla="*/ 1376514 w 1488439"/>
              <a:gd name="T79" fmla="*/ 111074 h 1482725"/>
              <a:gd name="T80" fmla="*/ 1343037 w 1488439"/>
              <a:gd name="T81" fmla="*/ 193446 h 1482725"/>
              <a:gd name="T82" fmla="*/ 1285341 w 1488439"/>
              <a:gd name="T83" fmla="*/ 258483 h 1482725"/>
              <a:gd name="T84" fmla="*/ 1209446 w 1488439"/>
              <a:gd name="T85" fmla="*/ 301167 h 1482725"/>
              <a:gd name="T86" fmla="*/ 1121397 w 1488439"/>
              <a:gd name="T87" fmla="*/ 316522 h 1482725"/>
              <a:gd name="T88" fmla="*/ 442861 w 1488439"/>
              <a:gd name="T89" fmla="*/ 320865 h 1482725"/>
              <a:gd name="T90" fmla="*/ 413359 w 1488439"/>
              <a:gd name="T91" fmla="*/ 350291 h 1482725"/>
              <a:gd name="T92" fmla="*/ 413359 w 1488439"/>
              <a:gd name="T93" fmla="*/ 393306 h 1482725"/>
              <a:gd name="T94" fmla="*/ 442861 w 1488439"/>
              <a:gd name="T95" fmla="*/ 422732 h 1482725"/>
              <a:gd name="T96" fmla="*/ 1121397 w 1488439"/>
              <a:gd name="T97" fmla="*/ 427088 h 1482725"/>
              <a:gd name="T98" fmla="*/ 1214958 w 1488439"/>
              <a:gd name="T99" fmla="*/ 415124 h 1482725"/>
              <a:gd name="T100" fmla="*/ 1300492 w 1488439"/>
              <a:gd name="T101" fmla="*/ 381088 h 1482725"/>
              <a:gd name="T102" fmla="*/ 1374521 w 1488439"/>
              <a:gd name="T103" fmla="*/ 327799 h 1482725"/>
              <a:gd name="T104" fmla="*/ 1433550 w 1488439"/>
              <a:gd name="T105" fmla="*/ 258038 h 1482725"/>
              <a:gd name="T106" fmla="*/ 1474127 w 1488439"/>
              <a:gd name="T107" fmla="*/ 174625 h 1482725"/>
              <a:gd name="T108" fmla="*/ 1488401 w 1488439"/>
              <a:gd name="T109" fmla="*/ 104787 h 148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8439" h="1482725">
                <a:moveTo>
                  <a:pt x="782662" y="598208"/>
                </a:moveTo>
                <a:lnTo>
                  <a:pt x="778294" y="576707"/>
                </a:lnTo>
                <a:lnTo>
                  <a:pt x="766406" y="559130"/>
                </a:lnTo>
                <a:lnTo>
                  <a:pt x="748779" y="547281"/>
                </a:lnTo>
                <a:lnTo>
                  <a:pt x="727176" y="542925"/>
                </a:lnTo>
                <a:lnTo>
                  <a:pt x="705624" y="547281"/>
                </a:lnTo>
                <a:lnTo>
                  <a:pt x="688009" y="559130"/>
                </a:lnTo>
                <a:lnTo>
                  <a:pt x="676122" y="576707"/>
                </a:lnTo>
                <a:lnTo>
                  <a:pt x="671766" y="598208"/>
                </a:lnTo>
                <a:lnTo>
                  <a:pt x="671766" y="1482445"/>
                </a:lnTo>
                <a:lnTo>
                  <a:pt x="672274" y="1482445"/>
                </a:lnTo>
                <a:lnTo>
                  <a:pt x="672719" y="1481937"/>
                </a:lnTo>
                <a:lnTo>
                  <a:pt x="673227" y="1481937"/>
                </a:lnTo>
                <a:lnTo>
                  <a:pt x="727938" y="1463281"/>
                </a:lnTo>
                <a:lnTo>
                  <a:pt x="755345" y="1453845"/>
                </a:lnTo>
                <a:lnTo>
                  <a:pt x="782662" y="1444256"/>
                </a:lnTo>
                <a:lnTo>
                  <a:pt x="782662" y="598208"/>
                </a:lnTo>
                <a:close/>
              </a:path>
              <a:path w="1488439" h="1482725">
                <a:moveTo>
                  <a:pt x="1488401" y="104787"/>
                </a:moveTo>
                <a:lnTo>
                  <a:pt x="1476997" y="59474"/>
                </a:lnTo>
                <a:lnTo>
                  <a:pt x="1446872" y="23025"/>
                </a:lnTo>
                <a:lnTo>
                  <a:pt x="1404835" y="3124"/>
                </a:lnTo>
                <a:lnTo>
                  <a:pt x="1381290" y="508"/>
                </a:lnTo>
                <a:lnTo>
                  <a:pt x="523189" y="508"/>
                </a:lnTo>
                <a:lnTo>
                  <a:pt x="373164" y="0"/>
                </a:lnTo>
                <a:lnTo>
                  <a:pt x="326390" y="2908"/>
                </a:lnTo>
                <a:lnTo>
                  <a:pt x="281330" y="11404"/>
                </a:lnTo>
                <a:lnTo>
                  <a:pt x="238353" y="25146"/>
                </a:lnTo>
                <a:lnTo>
                  <a:pt x="197815" y="43751"/>
                </a:lnTo>
                <a:lnTo>
                  <a:pt x="160045" y="66903"/>
                </a:lnTo>
                <a:lnTo>
                  <a:pt x="125399" y="94221"/>
                </a:lnTo>
                <a:lnTo>
                  <a:pt x="94234" y="125361"/>
                </a:lnTo>
                <a:lnTo>
                  <a:pt x="66903" y="159981"/>
                </a:lnTo>
                <a:lnTo>
                  <a:pt x="43764" y="197713"/>
                </a:lnTo>
                <a:lnTo>
                  <a:pt x="25146" y="238201"/>
                </a:lnTo>
                <a:lnTo>
                  <a:pt x="11417" y="281114"/>
                </a:lnTo>
                <a:lnTo>
                  <a:pt x="2921" y="326085"/>
                </a:lnTo>
                <a:lnTo>
                  <a:pt x="0" y="372757"/>
                </a:lnTo>
                <a:lnTo>
                  <a:pt x="2921" y="419493"/>
                </a:lnTo>
                <a:lnTo>
                  <a:pt x="11544" y="464997"/>
                </a:lnTo>
                <a:lnTo>
                  <a:pt x="25654" y="508812"/>
                </a:lnTo>
                <a:lnTo>
                  <a:pt x="45046" y="550468"/>
                </a:lnTo>
                <a:lnTo>
                  <a:pt x="69519" y="589495"/>
                </a:lnTo>
                <a:lnTo>
                  <a:pt x="98844" y="625436"/>
                </a:lnTo>
                <a:lnTo>
                  <a:pt x="132829" y="657821"/>
                </a:lnTo>
                <a:lnTo>
                  <a:pt x="146215" y="669251"/>
                </a:lnTo>
                <a:lnTo>
                  <a:pt x="146685" y="669251"/>
                </a:lnTo>
                <a:lnTo>
                  <a:pt x="182816" y="695439"/>
                </a:lnTo>
                <a:lnTo>
                  <a:pt x="222199" y="720394"/>
                </a:lnTo>
                <a:lnTo>
                  <a:pt x="264490" y="744207"/>
                </a:lnTo>
                <a:lnTo>
                  <a:pt x="309372" y="766991"/>
                </a:lnTo>
                <a:lnTo>
                  <a:pt x="356489" y="788847"/>
                </a:lnTo>
                <a:lnTo>
                  <a:pt x="405549" y="809866"/>
                </a:lnTo>
                <a:lnTo>
                  <a:pt x="456184" y="830160"/>
                </a:lnTo>
                <a:lnTo>
                  <a:pt x="508101" y="849833"/>
                </a:lnTo>
                <a:lnTo>
                  <a:pt x="560933" y="868984"/>
                </a:lnTo>
                <a:lnTo>
                  <a:pt x="560933" y="751230"/>
                </a:lnTo>
                <a:lnTo>
                  <a:pt x="507974" y="731481"/>
                </a:lnTo>
                <a:lnTo>
                  <a:pt x="456526" y="711161"/>
                </a:lnTo>
                <a:lnTo>
                  <a:pt x="407022" y="690194"/>
                </a:lnTo>
                <a:lnTo>
                  <a:pt x="359905" y="668515"/>
                </a:lnTo>
                <a:lnTo>
                  <a:pt x="315607" y="646010"/>
                </a:lnTo>
                <a:lnTo>
                  <a:pt x="274574" y="622642"/>
                </a:lnTo>
                <a:lnTo>
                  <a:pt x="237236" y="598297"/>
                </a:lnTo>
                <a:lnTo>
                  <a:pt x="204025" y="572922"/>
                </a:lnTo>
                <a:lnTo>
                  <a:pt x="170916" y="539419"/>
                </a:lnTo>
                <a:lnTo>
                  <a:pt x="145224" y="502348"/>
                </a:lnTo>
                <a:lnTo>
                  <a:pt x="126390" y="461632"/>
                </a:lnTo>
                <a:lnTo>
                  <a:pt x="114795" y="418147"/>
                </a:lnTo>
                <a:lnTo>
                  <a:pt x="110858" y="372757"/>
                </a:lnTo>
                <a:lnTo>
                  <a:pt x="115087" y="325716"/>
                </a:lnTo>
                <a:lnTo>
                  <a:pt x="127279" y="281419"/>
                </a:lnTo>
                <a:lnTo>
                  <a:pt x="146685" y="240588"/>
                </a:lnTo>
                <a:lnTo>
                  <a:pt x="172580" y="203987"/>
                </a:lnTo>
                <a:lnTo>
                  <a:pt x="204203" y="172351"/>
                </a:lnTo>
                <a:lnTo>
                  <a:pt x="240817" y="146443"/>
                </a:lnTo>
                <a:lnTo>
                  <a:pt x="281673" y="127012"/>
                </a:lnTo>
                <a:lnTo>
                  <a:pt x="326047" y="114808"/>
                </a:lnTo>
                <a:lnTo>
                  <a:pt x="373164" y="110566"/>
                </a:lnTo>
                <a:lnTo>
                  <a:pt x="523189" y="111074"/>
                </a:lnTo>
                <a:lnTo>
                  <a:pt x="1376514" y="111074"/>
                </a:lnTo>
                <a:lnTo>
                  <a:pt x="1363179" y="154114"/>
                </a:lnTo>
                <a:lnTo>
                  <a:pt x="1343037" y="193446"/>
                </a:lnTo>
                <a:lnTo>
                  <a:pt x="1316837" y="228434"/>
                </a:lnTo>
                <a:lnTo>
                  <a:pt x="1285341" y="258483"/>
                </a:lnTo>
                <a:lnTo>
                  <a:pt x="1249286" y="282930"/>
                </a:lnTo>
                <a:lnTo>
                  <a:pt x="1209446" y="301167"/>
                </a:lnTo>
                <a:lnTo>
                  <a:pt x="1166571" y="312572"/>
                </a:lnTo>
                <a:lnTo>
                  <a:pt x="1121397" y="316522"/>
                </a:lnTo>
                <a:lnTo>
                  <a:pt x="464413" y="316522"/>
                </a:lnTo>
                <a:lnTo>
                  <a:pt x="442861" y="320865"/>
                </a:lnTo>
                <a:lnTo>
                  <a:pt x="425246" y="332727"/>
                </a:lnTo>
                <a:lnTo>
                  <a:pt x="413359" y="350291"/>
                </a:lnTo>
                <a:lnTo>
                  <a:pt x="408990" y="371805"/>
                </a:lnTo>
                <a:lnTo>
                  <a:pt x="413359" y="393306"/>
                </a:lnTo>
                <a:lnTo>
                  <a:pt x="425246" y="410883"/>
                </a:lnTo>
                <a:lnTo>
                  <a:pt x="442861" y="422732"/>
                </a:lnTo>
                <a:lnTo>
                  <a:pt x="464413" y="427088"/>
                </a:lnTo>
                <a:lnTo>
                  <a:pt x="1121397" y="427088"/>
                </a:lnTo>
                <a:lnTo>
                  <a:pt x="1168971" y="424040"/>
                </a:lnTo>
                <a:lnTo>
                  <a:pt x="1214958" y="415124"/>
                </a:lnTo>
                <a:lnTo>
                  <a:pt x="1258951" y="400685"/>
                </a:lnTo>
                <a:lnTo>
                  <a:pt x="1300492" y="381088"/>
                </a:lnTo>
                <a:lnTo>
                  <a:pt x="1339164" y="356679"/>
                </a:lnTo>
                <a:lnTo>
                  <a:pt x="1374521" y="327799"/>
                </a:lnTo>
                <a:lnTo>
                  <a:pt x="1406131" y="294805"/>
                </a:lnTo>
                <a:lnTo>
                  <a:pt x="1433550" y="258038"/>
                </a:lnTo>
                <a:lnTo>
                  <a:pt x="1456359" y="217868"/>
                </a:lnTo>
                <a:lnTo>
                  <a:pt x="1474127" y="174625"/>
                </a:lnTo>
                <a:lnTo>
                  <a:pt x="1486395" y="128676"/>
                </a:lnTo>
                <a:lnTo>
                  <a:pt x="1488401" y="104787"/>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13" name="object 5">
            <a:extLst>
              <a:ext uri="{FF2B5EF4-FFF2-40B4-BE49-F238E27FC236}">
                <a16:creationId xmlns:a16="http://schemas.microsoft.com/office/drawing/2014/main" id="{A6865C27-1387-4661-BCEA-DCFD4678E136}"/>
              </a:ext>
            </a:extLst>
          </p:cNvPr>
          <p:cNvSpPr>
            <a:spLocks/>
          </p:cNvSpPr>
          <p:nvPr/>
        </p:nvSpPr>
        <p:spPr bwMode="auto">
          <a:xfrm>
            <a:off x="2535238" y="3919538"/>
            <a:ext cx="111125" cy="893762"/>
          </a:xfrm>
          <a:custGeom>
            <a:avLst/>
            <a:gdLst>
              <a:gd name="T0" fmla="*/ 110897 w 111125"/>
              <a:gd name="T1" fmla="*/ 0 h 894079"/>
              <a:gd name="T2" fmla="*/ 109942 w 111125"/>
              <a:gd name="T3" fmla="*/ 0 h 894079"/>
              <a:gd name="T4" fmla="*/ 109432 w 111125"/>
              <a:gd name="T5" fmla="*/ 444 h 894079"/>
              <a:gd name="T6" fmla="*/ 26513 w 111125"/>
              <a:gd name="T7" fmla="*/ 28825 h 894079"/>
              <a:gd name="T8" fmla="*/ 0 w 111125"/>
              <a:gd name="T9" fmla="*/ 38127 h 894079"/>
              <a:gd name="T10" fmla="*/ 0 w 111125"/>
              <a:gd name="T11" fmla="*/ 893698 h 894079"/>
              <a:gd name="T12" fmla="*/ 509 w 111125"/>
              <a:gd name="T13" fmla="*/ 893698 h 894079"/>
              <a:gd name="T14" fmla="*/ 955 w 111125"/>
              <a:gd name="T15" fmla="*/ 893253 h 894079"/>
              <a:gd name="T16" fmla="*/ 1465 w 111125"/>
              <a:gd name="T17" fmla="*/ 893253 h 894079"/>
              <a:gd name="T18" fmla="*/ 29778 w 111125"/>
              <a:gd name="T19" fmla="*/ 883596 h 894079"/>
              <a:gd name="T20" fmla="*/ 84447 w 111125"/>
              <a:gd name="T21" fmla="*/ 864497 h 894079"/>
              <a:gd name="T22" fmla="*/ 110897 w 111125"/>
              <a:gd name="T23" fmla="*/ 855126 h 894079"/>
              <a:gd name="T24" fmla="*/ 110897 w 111125"/>
              <a:gd name="T25" fmla="*/ 0 h 894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125" h="894079">
                <a:moveTo>
                  <a:pt x="110897" y="0"/>
                </a:moveTo>
                <a:lnTo>
                  <a:pt x="109942" y="0"/>
                </a:lnTo>
                <a:lnTo>
                  <a:pt x="109432" y="444"/>
                </a:lnTo>
                <a:lnTo>
                  <a:pt x="26513" y="28825"/>
                </a:lnTo>
                <a:lnTo>
                  <a:pt x="0" y="38127"/>
                </a:lnTo>
                <a:lnTo>
                  <a:pt x="0" y="893698"/>
                </a:lnTo>
                <a:lnTo>
                  <a:pt x="509" y="893698"/>
                </a:lnTo>
                <a:lnTo>
                  <a:pt x="955" y="893253"/>
                </a:lnTo>
                <a:lnTo>
                  <a:pt x="1465" y="893253"/>
                </a:lnTo>
                <a:lnTo>
                  <a:pt x="29778" y="883596"/>
                </a:lnTo>
                <a:lnTo>
                  <a:pt x="84447" y="864497"/>
                </a:lnTo>
                <a:lnTo>
                  <a:pt x="110897" y="855126"/>
                </a:lnTo>
                <a:lnTo>
                  <a:pt x="110897"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14" name="object 6">
            <a:extLst>
              <a:ext uri="{FF2B5EF4-FFF2-40B4-BE49-F238E27FC236}">
                <a16:creationId xmlns:a16="http://schemas.microsoft.com/office/drawing/2014/main" id="{07776193-A8C0-4E56-BDE9-D488C9F6A50A}"/>
              </a:ext>
            </a:extLst>
          </p:cNvPr>
          <p:cNvSpPr>
            <a:spLocks/>
          </p:cNvSpPr>
          <p:nvPr/>
        </p:nvSpPr>
        <p:spPr bwMode="auto">
          <a:xfrm>
            <a:off x="2535238" y="5126038"/>
            <a:ext cx="111125" cy="550862"/>
          </a:xfrm>
          <a:custGeom>
            <a:avLst/>
            <a:gdLst>
              <a:gd name="T0" fmla="*/ 110897 w 111125"/>
              <a:gd name="T1" fmla="*/ 0 h 551179"/>
              <a:gd name="T2" fmla="*/ 109942 w 111125"/>
              <a:gd name="T3" fmla="*/ 0 h 551179"/>
              <a:gd name="T4" fmla="*/ 109432 w 111125"/>
              <a:gd name="T5" fmla="*/ 476 h 551179"/>
              <a:gd name="T6" fmla="*/ 81522 w 111125"/>
              <a:gd name="T7" fmla="*/ 9859 h 551179"/>
              <a:gd name="T8" fmla="*/ 53832 w 111125"/>
              <a:gd name="T9" fmla="*/ 19421 h 551179"/>
              <a:gd name="T10" fmla="*/ 26584 w 111125"/>
              <a:gd name="T11" fmla="*/ 29163 h 551179"/>
              <a:gd name="T12" fmla="*/ 0 w 111125"/>
              <a:gd name="T13" fmla="*/ 39086 h 551179"/>
              <a:gd name="T14" fmla="*/ 0 w 111125"/>
              <a:gd name="T15" fmla="*/ 495246 h 551179"/>
              <a:gd name="T16" fmla="*/ 4359 w 111125"/>
              <a:gd name="T17" fmla="*/ 517030 h 551179"/>
              <a:gd name="T18" fmla="*/ 16242 w 111125"/>
              <a:gd name="T19" fmla="*/ 534749 h 551179"/>
              <a:gd name="T20" fmla="*/ 33859 w 111125"/>
              <a:gd name="T21" fmla="*/ 546658 h 551179"/>
              <a:gd name="T22" fmla="*/ 55416 w 111125"/>
              <a:gd name="T23" fmla="*/ 551015 h 551179"/>
              <a:gd name="T24" fmla="*/ 77011 w 111125"/>
              <a:gd name="T25" fmla="*/ 546658 h 551179"/>
              <a:gd name="T26" fmla="*/ 94646 w 111125"/>
              <a:gd name="T27" fmla="*/ 534749 h 551179"/>
              <a:gd name="T28" fmla="*/ 106537 w 111125"/>
              <a:gd name="T29" fmla="*/ 517030 h 551179"/>
              <a:gd name="T30" fmla="*/ 110897 w 111125"/>
              <a:gd name="T31" fmla="*/ 495246 h 551179"/>
              <a:gd name="T32" fmla="*/ 110897 w 111125"/>
              <a:gd name="T33" fmla="*/ 0 h 55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125" h="551179">
                <a:moveTo>
                  <a:pt x="110897" y="0"/>
                </a:moveTo>
                <a:lnTo>
                  <a:pt x="109942" y="0"/>
                </a:lnTo>
                <a:lnTo>
                  <a:pt x="109432" y="476"/>
                </a:lnTo>
                <a:lnTo>
                  <a:pt x="81522" y="9859"/>
                </a:lnTo>
                <a:lnTo>
                  <a:pt x="53832" y="19421"/>
                </a:lnTo>
                <a:lnTo>
                  <a:pt x="26584" y="29163"/>
                </a:lnTo>
                <a:lnTo>
                  <a:pt x="0" y="39086"/>
                </a:lnTo>
                <a:lnTo>
                  <a:pt x="0" y="495246"/>
                </a:lnTo>
                <a:lnTo>
                  <a:pt x="4359" y="517030"/>
                </a:lnTo>
                <a:lnTo>
                  <a:pt x="16242" y="534749"/>
                </a:lnTo>
                <a:lnTo>
                  <a:pt x="33859" y="546658"/>
                </a:lnTo>
                <a:lnTo>
                  <a:pt x="55416" y="551015"/>
                </a:lnTo>
                <a:lnTo>
                  <a:pt x="77011" y="546658"/>
                </a:lnTo>
                <a:lnTo>
                  <a:pt x="94646" y="534749"/>
                </a:lnTo>
                <a:lnTo>
                  <a:pt x="106537" y="517030"/>
                </a:lnTo>
                <a:lnTo>
                  <a:pt x="110897" y="495246"/>
                </a:lnTo>
                <a:lnTo>
                  <a:pt x="110897"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15" name="object 7">
            <a:extLst>
              <a:ext uri="{FF2B5EF4-FFF2-40B4-BE49-F238E27FC236}">
                <a16:creationId xmlns:a16="http://schemas.microsoft.com/office/drawing/2014/main" id="{E15C083F-C64A-4B99-8A85-7A6FF7409BE4}"/>
              </a:ext>
            </a:extLst>
          </p:cNvPr>
          <p:cNvSpPr>
            <a:spLocks/>
          </p:cNvSpPr>
          <p:nvPr/>
        </p:nvSpPr>
        <p:spPr bwMode="auto">
          <a:xfrm>
            <a:off x="2057400" y="2994025"/>
            <a:ext cx="1154113" cy="2405063"/>
          </a:xfrm>
          <a:custGeom>
            <a:avLst/>
            <a:gdLst>
              <a:gd name="T0" fmla="*/ 752970 w 1154430"/>
              <a:gd name="T1" fmla="*/ 1444345 h 2406015"/>
              <a:gd name="T2" fmla="*/ 883907 w 1154430"/>
              <a:gd name="T3" fmla="*/ 1708505 h 2406015"/>
              <a:gd name="T4" fmla="*/ 877214 w 1154430"/>
              <a:gd name="T5" fmla="*/ 1732635 h 2406015"/>
              <a:gd name="T6" fmla="*/ 865746 w 1154430"/>
              <a:gd name="T7" fmla="*/ 1751685 h 2406015"/>
              <a:gd name="T8" fmla="*/ 852373 w 1154430"/>
              <a:gd name="T9" fmla="*/ 1766925 h 2406015"/>
              <a:gd name="T10" fmla="*/ 834212 w 1154430"/>
              <a:gd name="T11" fmla="*/ 1783435 h 2406015"/>
              <a:gd name="T12" fmla="*/ 816063 w 1154430"/>
              <a:gd name="T13" fmla="*/ 1797405 h 2406015"/>
              <a:gd name="T14" fmla="*/ 798868 w 1154430"/>
              <a:gd name="T15" fmla="*/ 1807565 h 2406015"/>
              <a:gd name="T16" fmla="*/ 780199 w 1154430"/>
              <a:gd name="T17" fmla="*/ 1818995 h 2406015"/>
              <a:gd name="T18" fmla="*/ 756310 w 1154430"/>
              <a:gd name="T19" fmla="*/ 1831695 h 2406015"/>
              <a:gd name="T20" fmla="*/ 730072 w 1154430"/>
              <a:gd name="T21" fmla="*/ 1844395 h 2406015"/>
              <a:gd name="T22" fmla="*/ 317728 w 1154430"/>
              <a:gd name="T23" fmla="*/ 1999335 h 2406015"/>
              <a:gd name="T24" fmla="*/ 261518 w 1154430"/>
              <a:gd name="T25" fmla="*/ 2028545 h 2406015"/>
              <a:gd name="T26" fmla="*/ 140030 w 1154430"/>
              <a:gd name="T27" fmla="*/ 2254605 h 2406015"/>
              <a:gd name="T28" fmla="*/ 350989 w 1154430"/>
              <a:gd name="T29" fmla="*/ 2335885 h 2406015"/>
              <a:gd name="T30" fmla="*/ 246062 w 1154430"/>
              <a:gd name="T31" fmla="*/ 2202535 h 2406015"/>
              <a:gd name="T32" fmla="*/ 255612 w 1154430"/>
              <a:gd name="T33" fmla="*/ 2178405 h 2406015"/>
              <a:gd name="T34" fmla="*/ 266128 w 1154430"/>
              <a:gd name="T35" fmla="*/ 2164435 h 2406015"/>
              <a:gd name="T36" fmla="*/ 282854 w 1154430"/>
              <a:gd name="T37" fmla="*/ 2147925 h 2406015"/>
              <a:gd name="T38" fmla="*/ 299567 w 1154430"/>
              <a:gd name="T39" fmla="*/ 2136495 h 2406015"/>
              <a:gd name="T40" fmla="*/ 318198 w 1154430"/>
              <a:gd name="T41" fmla="*/ 2123795 h 2406015"/>
              <a:gd name="T42" fmla="*/ 345922 w 1154430"/>
              <a:gd name="T43" fmla="*/ 2108555 h 2406015"/>
              <a:gd name="T44" fmla="*/ 551840 w 1154430"/>
              <a:gd name="T45" fmla="*/ 2028545 h 2406015"/>
              <a:gd name="T46" fmla="*/ 760641 w 1154430"/>
              <a:gd name="T47" fmla="*/ 1951075 h 2406015"/>
              <a:gd name="T48" fmla="*/ 796950 w 1154430"/>
              <a:gd name="T49" fmla="*/ 1934565 h 2406015"/>
              <a:gd name="T50" fmla="*/ 828484 w 1154430"/>
              <a:gd name="T51" fmla="*/ 1919325 h 2406015"/>
              <a:gd name="T52" fmla="*/ 855751 w 1154430"/>
              <a:gd name="T53" fmla="*/ 1902815 h 2406015"/>
              <a:gd name="T54" fmla="*/ 898232 w 1154430"/>
              <a:gd name="T55" fmla="*/ 1873605 h 2406015"/>
              <a:gd name="T56" fmla="*/ 917346 w 1154430"/>
              <a:gd name="T57" fmla="*/ 1858365 h 2406015"/>
              <a:gd name="T58" fmla="*/ 940790 w 1154430"/>
              <a:gd name="T59" fmla="*/ 1835505 h 2406015"/>
              <a:gd name="T60" fmla="*/ 965631 w 1154430"/>
              <a:gd name="T61" fmla="*/ 1802485 h 2406015"/>
              <a:gd name="T62" fmla="*/ 979449 w 1154430"/>
              <a:gd name="T63" fmla="*/ 1777085 h 2406015"/>
              <a:gd name="T64" fmla="*/ 987094 w 1154430"/>
              <a:gd name="T65" fmla="*/ 1756765 h 2406015"/>
              <a:gd name="T66" fmla="*/ 993330 w 1154430"/>
              <a:gd name="T67" fmla="*/ 1728825 h 2406015"/>
              <a:gd name="T68" fmla="*/ 1151178 w 1154430"/>
              <a:gd name="T69" fmla="*/ 355600 h 2406015"/>
              <a:gd name="T70" fmla="*/ 849985 w 1154430"/>
              <a:gd name="T71" fmla="*/ 63500 h 2406015"/>
              <a:gd name="T72" fmla="*/ 942543 w 1154430"/>
              <a:gd name="T73" fmla="*/ 241300 h 2406015"/>
              <a:gd name="T74" fmla="*/ 1036332 w 1154430"/>
              <a:gd name="T75" fmla="*/ 431800 h 2406015"/>
              <a:gd name="T76" fmla="*/ 1004290 w 1154430"/>
              <a:gd name="T77" fmla="*/ 482600 h 2406015"/>
              <a:gd name="T78" fmla="*/ 943140 w 1154430"/>
              <a:gd name="T79" fmla="*/ 546100 h 2406015"/>
              <a:gd name="T80" fmla="*/ 832307 w 1154430"/>
              <a:gd name="T81" fmla="*/ 596900 h 2406015"/>
              <a:gd name="T82" fmla="*/ 700455 w 1154430"/>
              <a:gd name="T83" fmla="*/ 660400 h 2406015"/>
              <a:gd name="T84" fmla="*/ 278079 w 1154430"/>
              <a:gd name="T85" fmla="*/ 812800 h 2406015"/>
              <a:gd name="T86" fmla="*/ 164350 w 1154430"/>
              <a:gd name="T87" fmla="*/ 863600 h 2406015"/>
              <a:gd name="T88" fmla="*/ 89827 w 1154430"/>
              <a:gd name="T89" fmla="*/ 927100 h 2406015"/>
              <a:gd name="T90" fmla="*/ 36309 w 1154430"/>
              <a:gd name="T91" fmla="*/ 977900 h 2406015"/>
              <a:gd name="T92" fmla="*/ 9550 w 1154430"/>
              <a:gd name="T93" fmla="*/ 1041400 h 2406015"/>
              <a:gd name="T94" fmla="*/ 0 w 1154430"/>
              <a:gd name="T95" fmla="*/ 1092200 h 2406015"/>
              <a:gd name="T96" fmla="*/ 214922 w 1154430"/>
              <a:gd name="T97" fmla="*/ 1358900 h 2406015"/>
              <a:gd name="T98" fmla="*/ 136728 w 1154430"/>
              <a:gd name="T99" fmla="*/ 1168400 h 2406015"/>
              <a:gd name="T100" fmla="*/ 124701 w 1154430"/>
              <a:gd name="T101" fmla="*/ 1054100 h 2406015"/>
              <a:gd name="T102" fmla="*/ 171526 w 1154430"/>
              <a:gd name="T103" fmla="*/ 990600 h 2406015"/>
              <a:gd name="T104" fmla="*/ 274243 w 1154430"/>
              <a:gd name="T105" fmla="*/ 939800 h 2406015"/>
              <a:gd name="T106" fmla="*/ 504812 w 1154430"/>
              <a:gd name="T107" fmla="*/ 838200 h 2406015"/>
              <a:gd name="T108" fmla="*/ 821245 w 1154430"/>
              <a:gd name="T109" fmla="*/ 723900 h 2406015"/>
              <a:gd name="T110" fmla="*/ 948867 w 1154430"/>
              <a:gd name="T111" fmla="*/ 673100 h 2406015"/>
              <a:gd name="T112" fmla="*/ 1028687 w 1154430"/>
              <a:gd name="T113" fmla="*/ 609600 h 2406015"/>
              <a:gd name="T114" fmla="*/ 1090790 w 1154430"/>
              <a:gd name="T115" fmla="*/ 558800 h 2406015"/>
              <a:gd name="T116" fmla="*/ 1129004 w 1154430"/>
              <a:gd name="T117" fmla="*/ 495300 h 2406015"/>
              <a:gd name="T118" fmla="*/ 1150302 w 1154430"/>
              <a:gd name="T119" fmla="*/ 431800 h 2406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4430" h="2406015">
                <a:moveTo>
                  <a:pt x="995248" y="1699615"/>
                </a:moveTo>
                <a:lnTo>
                  <a:pt x="990434" y="1656435"/>
                </a:lnTo>
                <a:lnTo>
                  <a:pt x="976591" y="1617065"/>
                </a:lnTo>
                <a:lnTo>
                  <a:pt x="954608" y="1581505"/>
                </a:lnTo>
                <a:lnTo>
                  <a:pt x="925322" y="1548485"/>
                </a:lnTo>
                <a:lnTo>
                  <a:pt x="889647" y="1519275"/>
                </a:lnTo>
                <a:lnTo>
                  <a:pt x="848448" y="1492605"/>
                </a:lnTo>
                <a:lnTo>
                  <a:pt x="802601" y="1467205"/>
                </a:lnTo>
                <a:lnTo>
                  <a:pt x="752970" y="1444345"/>
                </a:lnTo>
                <a:lnTo>
                  <a:pt x="700455" y="1422755"/>
                </a:lnTo>
                <a:lnTo>
                  <a:pt x="700455" y="1542135"/>
                </a:lnTo>
                <a:lnTo>
                  <a:pt x="759206" y="1570075"/>
                </a:lnTo>
                <a:lnTo>
                  <a:pt x="809790" y="1598015"/>
                </a:lnTo>
                <a:lnTo>
                  <a:pt x="849376" y="1629765"/>
                </a:lnTo>
                <a:lnTo>
                  <a:pt x="875182" y="1662785"/>
                </a:lnTo>
                <a:lnTo>
                  <a:pt x="884415" y="1699615"/>
                </a:lnTo>
                <a:lnTo>
                  <a:pt x="884415" y="1704695"/>
                </a:lnTo>
                <a:lnTo>
                  <a:pt x="883907" y="1708505"/>
                </a:lnTo>
                <a:lnTo>
                  <a:pt x="883907" y="1709775"/>
                </a:lnTo>
                <a:lnTo>
                  <a:pt x="883462" y="1712315"/>
                </a:lnTo>
                <a:lnTo>
                  <a:pt x="882942" y="1714855"/>
                </a:lnTo>
                <a:lnTo>
                  <a:pt x="882497" y="1717395"/>
                </a:lnTo>
                <a:lnTo>
                  <a:pt x="881989" y="1718665"/>
                </a:lnTo>
                <a:lnTo>
                  <a:pt x="881545" y="1721205"/>
                </a:lnTo>
                <a:lnTo>
                  <a:pt x="879640" y="1726285"/>
                </a:lnTo>
                <a:lnTo>
                  <a:pt x="879119" y="1727555"/>
                </a:lnTo>
                <a:lnTo>
                  <a:pt x="877214" y="1732635"/>
                </a:lnTo>
                <a:lnTo>
                  <a:pt x="875817" y="1735175"/>
                </a:lnTo>
                <a:lnTo>
                  <a:pt x="875309" y="1735175"/>
                </a:lnTo>
                <a:lnTo>
                  <a:pt x="875309" y="1736445"/>
                </a:lnTo>
                <a:lnTo>
                  <a:pt x="873899" y="1738985"/>
                </a:lnTo>
                <a:lnTo>
                  <a:pt x="872947" y="1740255"/>
                </a:lnTo>
                <a:lnTo>
                  <a:pt x="871486" y="1742795"/>
                </a:lnTo>
                <a:lnTo>
                  <a:pt x="870521" y="1744065"/>
                </a:lnTo>
                <a:lnTo>
                  <a:pt x="867664" y="1749145"/>
                </a:lnTo>
                <a:lnTo>
                  <a:pt x="865746" y="1751685"/>
                </a:lnTo>
                <a:lnTo>
                  <a:pt x="865301" y="1751685"/>
                </a:lnTo>
                <a:lnTo>
                  <a:pt x="864793" y="1752955"/>
                </a:lnTo>
                <a:lnTo>
                  <a:pt x="864349" y="1752955"/>
                </a:lnTo>
                <a:lnTo>
                  <a:pt x="862876" y="1755495"/>
                </a:lnTo>
                <a:lnTo>
                  <a:pt x="861479" y="1756765"/>
                </a:lnTo>
                <a:lnTo>
                  <a:pt x="858608" y="1760575"/>
                </a:lnTo>
                <a:lnTo>
                  <a:pt x="856195" y="1763115"/>
                </a:lnTo>
                <a:lnTo>
                  <a:pt x="854278" y="1764385"/>
                </a:lnTo>
                <a:lnTo>
                  <a:pt x="852373" y="1766925"/>
                </a:lnTo>
                <a:lnTo>
                  <a:pt x="846188" y="1773275"/>
                </a:lnTo>
                <a:lnTo>
                  <a:pt x="843775" y="1775815"/>
                </a:lnTo>
                <a:lnTo>
                  <a:pt x="842822" y="1775815"/>
                </a:lnTo>
                <a:lnTo>
                  <a:pt x="842365" y="1777085"/>
                </a:lnTo>
                <a:lnTo>
                  <a:pt x="841413" y="1777085"/>
                </a:lnTo>
                <a:lnTo>
                  <a:pt x="839508" y="1779625"/>
                </a:lnTo>
                <a:lnTo>
                  <a:pt x="837590" y="1780895"/>
                </a:lnTo>
                <a:lnTo>
                  <a:pt x="835177" y="1782165"/>
                </a:lnTo>
                <a:lnTo>
                  <a:pt x="834212" y="1783435"/>
                </a:lnTo>
                <a:lnTo>
                  <a:pt x="833259" y="1783435"/>
                </a:lnTo>
                <a:lnTo>
                  <a:pt x="832307" y="1784705"/>
                </a:lnTo>
                <a:lnTo>
                  <a:pt x="829945" y="1787245"/>
                </a:lnTo>
                <a:lnTo>
                  <a:pt x="827532" y="1788515"/>
                </a:lnTo>
                <a:lnTo>
                  <a:pt x="824661" y="1791055"/>
                </a:lnTo>
                <a:lnTo>
                  <a:pt x="822756" y="1792325"/>
                </a:lnTo>
                <a:lnTo>
                  <a:pt x="821347" y="1792325"/>
                </a:lnTo>
                <a:lnTo>
                  <a:pt x="819886" y="1794865"/>
                </a:lnTo>
                <a:lnTo>
                  <a:pt x="816063" y="1797405"/>
                </a:lnTo>
                <a:lnTo>
                  <a:pt x="814666" y="1797405"/>
                </a:lnTo>
                <a:lnTo>
                  <a:pt x="813193" y="1798675"/>
                </a:lnTo>
                <a:lnTo>
                  <a:pt x="811796" y="1799945"/>
                </a:lnTo>
                <a:lnTo>
                  <a:pt x="809371" y="1801215"/>
                </a:lnTo>
                <a:lnTo>
                  <a:pt x="806513" y="1803755"/>
                </a:lnTo>
                <a:lnTo>
                  <a:pt x="803643" y="1805025"/>
                </a:lnTo>
                <a:lnTo>
                  <a:pt x="802246" y="1806295"/>
                </a:lnTo>
                <a:lnTo>
                  <a:pt x="800773" y="1806295"/>
                </a:lnTo>
                <a:lnTo>
                  <a:pt x="798868" y="1807565"/>
                </a:lnTo>
                <a:lnTo>
                  <a:pt x="797394" y="1808835"/>
                </a:lnTo>
                <a:lnTo>
                  <a:pt x="795489" y="1810105"/>
                </a:lnTo>
                <a:lnTo>
                  <a:pt x="794092" y="1811375"/>
                </a:lnTo>
                <a:lnTo>
                  <a:pt x="791667" y="1812645"/>
                </a:lnTo>
                <a:lnTo>
                  <a:pt x="789317" y="1813915"/>
                </a:lnTo>
                <a:lnTo>
                  <a:pt x="786892" y="1815185"/>
                </a:lnTo>
                <a:lnTo>
                  <a:pt x="784974" y="1816455"/>
                </a:lnTo>
                <a:lnTo>
                  <a:pt x="782624" y="1817725"/>
                </a:lnTo>
                <a:lnTo>
                  <a:pt x="780199" y="1818995"/>
                </a:lnTo>
                <a:lnTo>
                  <a:pt x="778294" y="1818995"/>
                </a:lnTo>
                <a:lnTo>
                  <a:pt x="776376" y="1821535"/>
                </a:lnTo>
                <a:lnTo>
                  <a:pt x="774471" y="1821535"/>
                </a:lnTo>
                <a:lnTo>
                  <a:pt x="773074" y="1822805"/>
                </a:lnTo>
                <a:lnTo>
                  <a:pt x="771601" y="1822805"/>
                </a:lnTo>
                <a:lnTo>
                  <a:pt x="770204" y="1824075"/>
                </a:lnTo>
                <a:lnTo>
                  <a:pt x="762558" y="1827885"/>
                </a:lnTo>
                <a:lnTo>
                  <a:pt x="757275" y="1830425"/>
                </a:lnTo>
                <a:lnTo>
                  <a:pt x="756310" y="1831695"/>
                </a:lnTo>
                <a:lnTo>
                  <a:pt x="755357" y="1831695"/>
                </a:lnTo>
                <a:lnTo>
                  <a:pt x="752500" y="1832965"/>
                </a:lnTo>
                <a:lnTo>
                  <a:pt x="747712" y="1835505"/>
                </a:lnTo>
                <a:lnTo>
                  <a:pt x="746760" y="1835505"/>
                </a:lnTo>
                <a:lnTo>
                  <a:pt x="745807" y="1836775"/>
                </a:lnTo>
                <a:lnTo>
                  <a:pt x="745363" y="1836775"/>
                </a:lnTo>
                <a:lnTo>
                  <a:pt x="740067" y="1839315"/>
                </a:lnTo>
                <a:lnTo>
                  <a:pt x="735291" y="1841855"/>
                </a:lnTo>
                <a:lnTo>
                  <a:pt x="730072" y="1844395"/>
                </a:lnTo>
                <a:lnTo>
                  <a:pt x="728167" y="1844395"/>
                </a:lnTo>
                <a:lnTo>
                  <a:pt x="721334" y="1848205"/>
                </a:lnTo>
                <a:lnTo>
                  <a:pt x="707529" y="1853285"/>
                </a:lnTo>
                <a:lnTo>
                  <a:pt x="700455" y="1857095"/>
                </a:lnTo>
                <a:lnTo>
                  <a:pt x="655967" y="1874875"/>
                </a:lnTo>
                <a:lnTo>
                  <a:pt x="414477" y="1959965"/>
                </a:lnTo>
                <a:lnTo>
                  <a:pt x="365366" y="1979015"/>
                </a:lnTo>
                <a:lnTo>
                  <a:pt x="318681" y="1999335"/>
                </a:lnTo>
                <a:lnTo>
                  <a:pt x="317728" y="1999335"/>
                </a:lnTo>
                <a:lnTo>
                  <a:pt x="316293" y="2000605"/>
                </a:lnTo>
                <a:lnTo>
                  <a:pt x="308165" y="2004415"/>
                </a:lnTo>
                <a:lnTo>
                  <a:pt x="301002" y="2006955"/>
                </a:lnTo>
                <a:lnTo>
                  <a:pt x="294322" y="2010765"/>
                </a:lnTo>
                <a:lnTo>
                  <a:pt x="292887" y="2012035"/>
                </a:lnTo>
                <a:lnTo>
                  <a:pt x="291922" y="2012035"/>
                </a:lnTo>
                <a:lnTo>
                  <a:pt x="276631" y="2019655"/>
                </a:lnTo>
                <a:lnTo>
                  <a:pt x="269951" y="2024735"/>
                </a:lnTo>
                <a:lnTo>
                  <a:pt x="261518" y="2028545"/>
                </a:lnTo>
                <a:lnTo>
                  <a:pt x="253403" y="2033625"/>
                </a:lnTo>
                <a:lnTo>
                  <a:pt x="216763" y="2059025"/>
                </a:lnTo>
                <a:lnTo>
                  <a:pt x="206400" y="2067915"/>
                </a:lnTo>
                <a:lnTo>
                  <a:pt x="202107" y="2071725"/>
                </a:lnTo>
                <a:lnTo>
                  <a:pt x="168046" y="2109825"/>
                </a:lnTo>
                <a:lnTo>
                  <a:pt x="147574" y="2145385"/>
                </a:lnTo>
                <a:lnTo>
                  <a:pt x="136652" y="2184755"/>
                </a:lnTo>
                <a:lnTo>
                  <a:pt x="134734" y="2211425"/>
                </a:lnTo>
                <a:lnTo>
                  <a:pt x="140030" y="2254605"/>
                </a:lnTo>
                <a:lnTo>
                  <a:pt x="156044" y="2295245"/>
                </a:lnTo>
                <a:lnTo>
                  <a:pt x="182930" y="2332075"/>
                </a:lnTo>
                <a:lnTo>
                  <a:pt x="220840" y="2366365"/>
                </a:lnTo>
                <a:lnTo>
                  <a:pt x="269951" y="2399385"/>
                </a:lnTo>
                <a:lnTo>
                  <a:pt x="290512" y="2405735"/>
                </a:lnTo>
                <a:lnTo>
                  <a:pt x="297662" y="2405735"/>
                </a:lnTo>
                <a:lnTo>
                  <a:pt x="336626" y="2390495"/>
                </a:lnTo>
                <a:lnTo>
                  <a:pt x="352640" y="2357475"/>
                </a:lnTo>
                <a:lnTo>
                  <a:pt x="350989" y="2335885"/>
                </a:lnTo>
                <a:lnTo>
                  <a:pt x="341553" y="2316835"/>
                </a:lnTo>
                <a:lnTo>
                  <a:pt x="324891" y="2302865"/>
                </a:lnTo>
                <a:lnTo>
                  <a:pt x="304241" y="2290165"/>
                </a:lnTo>
                <a:lnTo>
                  <a:pt x="277888" y="2269845"/>
                </a:lnTo>
                <a:lnTo>
                  <a:pt x="255219" y="2243175"/>
                </a:lnTo>
                <a:lnTo>
                  <a:pt x="245579" y="2211425"/>
                </a:lnTo>
                <a:lnTo>
                  <a:pt x="245579" y="2206345"/>
                </a:lnTo>
                <a:lnTo>
                  <a:pt x="246062" y="2203805"/>
                </a:lnTo>
                <a:lnTo>
                  <a:pt x="246062" y="2202535"/>
                </a:lnTo>
                <a:lnTo>
                  <a:pt x="247015" y="2199995"/>
                </a:lnTo>
                <a:lnTo>
                  <a:pt x="247015" y="2197455"/>
                </a:lnTo>
                <a:lnTo>
                  <a:pt x="248450" y="2193645"/>
                </a:lnTo>
                <a:lnTo>
                  <a:pt x="249402" y="2189835"/>
                </a:lnTo>
                <a:lnTo>
                  <a:pt x="251790" y="2186025"/>
                </a:lnTo>
                <a:lnTo>
                  <a:pt x="253707" y="2180945"/>
                </a:lnTo>
                <a:lnTo>
                  <a:pt x="254177" y="2180945"/>
                </a:lnTo>
                <a:lnTo>
                  <a:pt x="255130" y="2179675"/>
                </a:lnTo>
                <a:lnTo>
                  <a:pt x="255612" y="2178405"/>
                </a:lnTo>
                <a:lnTo>
                  <a:pt x="258483" y="2174595"/>
                </a:lnTo>
                <a:lnTo>
                  <a:pt x="258953" y="2173325"/>
                </a:lnTo>
                <a:lnTo>
                  <a:pt x="259918" y="2172055"/>
                </a:lnTo>
                <a:lnTo>
                  <a:pt x="260388" y="2170785"/>
                </a:lnTo>
                <a:lnTo>
                  <a:pt x="261353" y="2169515"/>
                </a:lnTo>
                <a:lnTo>
                  <a:pt x="262775" y="2168245"/>
                </a:lnTo>
                <a:lnTo>
                  <a:pt x="263740" y="2166975"/>
                </a:lnTo>
                <a:lnTo>
                  <a:pt x="265645" y="2165705"/>
                </a:lnTo>
                <a:lnTo>
                  <a:pt x="266128" y="2164435"/>
                </a:lnTo>
                <a:lnTo>
                  <a:pt x="267563" y="2163165"/>
                </a:lnTo>
                <a:lnTo>
                  <a:pt x="268986" y="2160625"/>
                </a:lnTo>
                <a:lnTo>
                  <a:pt x="270421" y="2159355"/>
                </a:lnTo>
                <a:lnTo>
                  <a:pt x="271373" y="2159355"/>
                </a:lnTo>
                <a:lnTo>
                  <a:pt x="271856" y="2158085"/>
                </a:lnTo>
                <a:lnTo>
                  <a:pt x="272808" y="2158085"/>
                </a:lnTo>
                <a:lnTo>
                  <a:pt x="279984" y="2150465"/>
                </a:lnTo>
                <a:lnTo>
                  <a:pt x="280466" y="2150465"/>
                </a:lnTo>
                <a:lnTo>
                  <a:pt x="282854" y="2147925"/>
                </a:lnTo>
                <a:lnTo>
                  <a:pt x="285242" y="2146655"/>
                </a:lnTo>
                <a:lnTo>
                  <a:pt x="288112" y="2144115"/>
                </a:lnTo>
                <a:lnTo>
                  <a:pt x="289064" y="2142845"/>
                </a:lnTo>
                <a:lnTo>
                  <a:pt x="290017" y="2142845"/>
                </a:lnTo>
                <a:lnTo>
                  <a:pt x="290969" y="2141575"/>
                </a:lnTo>
                <a:lnTo>
                  <a:pt x="294792" y="2139035"/>
                </a:lnTo>
                <a:lnTo>
                  <a:pt x="297180" y="2137765"/>
                </a:lnTo>
                <a:lnTo>
                  <a:pt x="298145" y="2136495"/>
                </a:lnTo>
                <a:lnTo>
                  <a:pt x="299567" y="2136495"/>
                </a:lnTo>
                <a:lnTo>
                  <a:pt x="300532" y="2135225"/>
                </a:lnTo>
                <a:lnTo>
                  <a:pt x="304355" y="2132685"/>
                </a:lnTo>
                <a:lnTo>
                  <a:pt x="306743" y="2131415"/>
                </a:lnTo>
                <a:lnTo>
                  <a:pt x="307695" y="2130145"/>
                </a:lnTo>
                <a:lnTo>
                  <a:pt x="310565" y="2128875"/>
                </a:lnTo>
                <a:lnTo>
                  <a:pt x="312470" y="2127605"/>
                </a:lnTo>
                <a:lnTo>
                  <a:pt x="314858" y="2126335"/>
                </a:lnTo>
                <a:lnTo>
                  <a:pt x="316776" y="2125065"/>
                </a:lnTo>
                <a:lnTo>
                  <a:pt x="318198" y="2123795"/>
                </a:lnTo>
                <a:lnTo>
                  <a:pt x="321068" y="2122525"/>
                </a:lnTo>
                <a:lnTo>
                  <a:pt x="322986" y="2121255"/>
                </a:lnTo>
                <a:lnTo>
                  <a:pt x="327761" y="2118715"/>
                </a:lnTo>
                <a:lnTo>
                  <a:pt x="329196" y="2117445"/>
                </a:lnTo>
                <a:lnTo>
                  <a:pt x="332066" y="2116175"/>
                </a:lnTo>
                <a:lnTo>
                  <a:pt x="339229" y="2112365"/>
                </a:lnTo>
                <a:lnTo>
                  <a:pt x="340664" y="2112365"/>
                </a:lnTo>
                <a:lnTo>
                  <a:pt x="343535" y="2109825"/>
                </a:lnTo>
                <a:lnTo>
                  <a:pt x="345922" y="2108555"/>
                </a:lnTo>
                <a:lnTo>
                  <a:pt x="351650" y="2106015"/>
                </a:lnTo>
                <a:lnTo>
                  <a:pt x="353085" y="2106015"/>
                </a:lnTo>
                <a:lnTo>
                  <a:pt x="354037" y="2104745"/>
                </a:lnTo>
                <a:lnTo>
                  <a:pt x="355473" y="2104745"/>
                </a:lnTo>
                <a:lnTo>
                  <a:pt x="359295" y="2102205"/>
                </a:lnTo>
                <a:lnTo>
                  <a:pt x="411010" y="2079345"/>
                </a:lnTo>
                <a:lnTo>
                  <a:pt x="456996" y="2062835"/>
                </a:lnTo>
                <a:lnTo>
                  <a:pt x="504418" y="2045055"/>
                </a:lnTo>
                <a:lnTo>
                  <a:pt x="551840" y="2028545"/>
                </a:lnTo>
                <a:lnTo>
                  <a:pt x="649376" y="1995525"/>
                </a:lnTo>
                <a:lnTo>
                  <a:pt x="696899" y="1977745"/>
                </a:lnTo>
                <a:lnTo>
                  <a:pt x="742937" y="1958695"/>
                </a:lnTo>
                <a:lnTo>
                  <a:pt x="744855" y="1958695"/>
                </a:lnTo>
                <a:lnTo>
                  <a:pt x="745807" y="1957425"/>
                </a:lnTo>
                <a:lnTo>
                  <a:pt x="753452" y="1954885"/>
                </a:lnTo>
                <a:lnTo>
                  <a:pt x="757783" y="1952345"/>
                </a:lnTo>
                <a:lnTo>
                  <a:pt x="759180" y="1952345"/>
                </a:lnTo>
                <a:lnTo>
                  <a:pt x="760641" y="1951075"/>
                </a:lnTo>
                <a:lnTo>
                  <a:pt x="762050" y="1951075"/>
                </a:lnTo>
                <a:lnTo>
                  <a:pt x="765873" y="1949805"/>
                </a:lnTo>
                <a:lnTo>
                  <a:pt x="769696" y="1947265"/>
                </a:lnTo>
                <a:lnTo>
                  <a:pt x="773518" y="1945995"/>
                </a:lnTo>
                <a:lnTo>
                  <a:pt x="774026" y="1945995"/>
                </a:lnTo>
                <a:lnTo>
                  <a:pt x="774979" y="1944725"/>
                </a:lnTo>
                <a:lnTo>
                  <a:pt x="775423" y="1944725"/>
                </a:lnTo>
                <a:lnTo>
                  <a:pt x="782624" y="1942185"/>
                </a:lnTo>
                <a:lnTo>
                  <a:pt x="796950" y="1934565"/>
                </a:lnTo>
                <a:lnTo>
                  <a:pt x="798360" y="1934565"/>
                </a:lnTo>
                <a:lnTo>
                  <a:pt x="805103" y="1930755"/>
                </a:lnTo>
                <a:lnTo>
                  <a:pt x="808418" y="1929485"/>
                </a:lnTo>
                <a:lnTo>
                  <a:pt x="811288" y="1928215"/>
                </a:lnTo>
                <a:lnTo>
                  <a:pt x="813193" y="1926945"/>
                </a:lnTo>
                <a:lnTo>
                  <a:pt x="820394" y="1923135"/>
                </a:lnTo>
                <a:lnTo>
                  <a:pt x="823264" y="1921865"/>
                </a:lnTo>
                <a:lnTo>
                  <a:pt x="826122" y="1919325"/>
                </a:lnTo>
                <a:lnTo>
                  <a:pt x="828484" y="1919325"/>
                </a:lnTo>
                <a:lnTo>
                  <a:pt x="830910" y="1916785"/>
                </a:lnTo>
                <a:lnTo>
                  <a:pt x="832815" y="1915515"/>
                </a:lnTo>
                <a:lnTo>
                  <a:pt x="837082" y="1914245"/>
                </a:lnTo>
                <a:lnTo>
                  <a:pt x="840460" y="1911705"/>
                </a:lnTo>
                <a:lnTo>
                  <a:pt x="844283" y="1909165"/>
                </a:lnTo>
                <a:lnTo>
                  <a:pt x="847598" y="1907895"/>
                </a:lnTo>
                <a:lnTo>
                  <a:pt x="850455" y="1906625"/>
                </a:lnTo>
                <a:lnTo>
                  <a:pt x="853325" y="1904085"/>
                </a:lnTo>
                <a:lnTo>
                  <a:pt x="855751" y="1902815"/>
                </a:lnTo>
                <a:lnTo>
                  <a:pt x="857656" y="1901545"/>
                </a:lnTo>
                <a:lnTo>
                  <a:pt x="869569" y="1893925"/>
                </a:lnTo>
                <a:lnTo>
                  <a:pt x="871486" y="1892655"/>
                </a:lnTo>
                <a:lnTo>
                  <a:pt x="873899" y="1891385"/>
                </a:lnTo>
                <a:lnTo>
                  <a:pt x="876261" y="1890115"/>
                </a:lnTo>
                <a:lnTo>
                  <a:pt x="878674" y="1888845"/>
                </a:lnTo>
                <a:lnTo>
                  <a:pt x="881037" y="1886305"/>
                </a:lnTo>
                <a:lnTo>
                  <a:pt x="886764" y="1882495"/>
                </a:lnTo>
                <a:lnTo>
                  <a:pt x="898232" y="1873605"/>
                </a:lnTo>
                <a:lnTo>
                  <a:pt x="899693" y="1873605"/>
                </a:lnTo>
                <a:lnTo>
                  <a:pt x="901103" y="1871065"/>
                </a:lnTo>
                <a:lnTo>
                  <a:pt x="903008" y="1871065"/>
                </a:lnTo>
                <a:lnTo>
                  <a:pt x="905433" y="1868525"/>
                </a:lnTo>
                <a:lnTo>
                  <a:pt x="907783" y="1865985"/>
                </a:lnTo>
                <a:lnTo>
                  <a:pt x="910209" y="1864715"/>
                </a:lnTo>
                <a:lnTo>
                  <a:pt x="912126" y="1863445"/>
                </a:lnTo>
                <a:lnTo>
                  <a:pt x="914984" y="1859635"/>
                </a:lnTo>
                <a:lnTo>
                  <a:pt x="917346" y="1858365"/>
                </a:lnTo>
                <a:lnTo>
                  <a:pt x="919759" y="1855825"/>
                </a:lnTo>
                <a:lnTo>
                  <a:pt x="923582" y="1852015"/>
                </a:lnTo>
                <a:lnTo>
                  <a:pt x="924991" y="1852015"/>
                </a:lnTo>
                <a:lnTo>
                  <a:pt x="926452" y="1850745"/>
                </a:lnTo>
                <a:lnTo>
                  <a:pt x="929322" y="1846935"/>
                </a:lnTo>
                <a:lnTo>
                  <a:pt x="932637" y="1844395"/>
                </a:lnTo>
                <a:lnTo>
                  <a:pt x="936447" y="1840585"/>
                </a:lnTo>
                <a:lnTo>
                  <a:pt x="936967" y="1839315"/>
                </a:lnTo>
                <a:lnTo>
                  <a:pt x="940790" y="1835505"/>
                </a:lnTo>
                <a:lnTo>
                  <a:pt x="943140" y="1832965"/>
                </a:lnTo>
                <a:lnTo>
                  <a:pt x="948867" y="1825345"/>
                </a:lnTo>
                <a:lnTo>
                  <a:pt x="951293" y="1822805"/>
                </a:lnTo>
                <a:lnTo>
                  <a:pt x="959891" y="1811375"/>
                </a:lnTo>
                <a:lnTo>
                  <a:pt x="962253" y="1807565"/>
                </a:lnTo>
                <a:lnTo>
                  <a:pt x="964158" y="1805025"/>
                </a:lnTo>
                <a:lnTo>
                  <a:pt x="964666" y="1803755"/>
                </a:lnTo>
                <a:lnTo>
                  <a:pt x="965111" y="1803755"/>
                </a:lnTo>
                <a:lnTo>
                  <a:pt x="965631" y="1802485"/>
                </a:lnTo>
                <a:lnTo>
                  <a:pt x="967981" y="1798675"/>
                </a:lnTo>
                <a:lnTo>
                  <a:pt x="970407" y="1794865"/>
                </a:lnTo>
                <a:lnTo>
                  <a:pt x="972756" y="1791055"/>
                </a:lnTo>
                <a:lnTo>
                  <a:pt x="973264" y="1789785"/>
                </a:lnTo>
                <a:lnTo>
                  <a:pt x="973721" y="1788515"/>
                </a:lnTo>
                <a:lnTo>
                  <a:pt x="974229" y="1787245"/>
                </a:lnTo>
                <a:lnTo>
                  <a:pt x="976134" y="1784705"/>
                </a:lnTo>
                <a:lnTo>
                  <a:pt x="978496" y="1778355"/>
                </a:lnTo>
                <a:lnTo>
                  <a:pt x="979449" y="1777085"/>
                </a:lnTo>
                <a:lnTo>
                  <a:pt x="979957" y="1775815"/>
                </a:lnTo>
                <a:lnTo>
                  <a:pt x="980401" y="1773275"/>
                </a:lnTo>
                <a:lnTo>
                  <a:pt x="981875" y="1770735"/>
                </a:lnTo>
                <a:lnTo>
                  <a:pt x="983272" y="1768195"/>
                </a:lnTo>
                <a:lnTo>
                  <a:pt x="984224" y="1764385"/>
                </a:lnTo>
                <a:lnTo>
                  <a:pt x="984732" y="1763115"/>
                </a:lnTo>
                <a:lnTo>
                  <a:pt x="985177" y="1761845"/>
                </a:lnTo>
                <a:lnTo>
                  <a:pt x="985685" y="1760575"/>
                </a:lnTo>
                <a:lnTo>
                  <a:pt x="987094" y="1756765"/>
                </a:lnTo>
                <a:lnTo>
                  <a:pt x="988555" y="1752955"/>
                </a:lnTo>
                <a:lnTo>
                  <a:pt x="989507" y="1747875"/>
                </a:lnTo>
                <a:lnTo>
                  <a:pt x="989507" y="1746605"/>
                </a:lnTo>
                <a:lnTo>
                  <a:pt x="989965" y="1745335"/>
                </a:lnTo>
                <a:lnTo>
                  <a:pt x="991870" y="1737715"/>
                </a:lnTo>
                <a:lnTo>
                  <a:pt x="992378" y="1733905"/>
                </a:lnTo>
                <a:lnTo>
                  <a:pt x="992822" y="1732635"/>
                </a:lnTo>
                <a:lnTo>
                  <a:pt x="992822" y="1731365"/>
                </a:lnTo>
                <a:lnTo>
                  <a:pt x="993330" y="1728825"/>
                </a:lnTo>
                <a:lnTo>
                  <a:pt x="993775" y="1726285"/>
                </a:lnTo>
                <a:lnTo>
                  <a:pt x="994295" y="1722475"/>
                </a:lnTo>
                <a:lnTo>
                  <a:pt x="994295" y="1718665"/>
                </a:lnTo>
                <a:lnTo>
                  <a:pt x="994740" y="1717395"/>
                </a:lnTo>
                <a:lnTo>
                  <a:pt x="994740" y="1714855"/>
                </a:lnTo>
                <a:lnTo>
                  <a:pt x="995248" y="1709775"/>
                </a:lnTo>
                <a:lnTo>
                  <a:pt x="995248" y="1699615"/>
                </a:lnTo>
                <a:close/>
              </a:path>
              <a:path w="1154430" h="2406015">
                <a:moveTo>
                  <a:pt x="1154366" y="393700"/>
                </a:moveTo>
                <a:lnTo>
                  <a:pt x="1151178" y="355600"/>
                </a:lnTo>
                <a:lnTo>
                  <a:pt x="1141907" y="317500"/>
                </a:lnTo>
                <a:lnTo>
                  <a:pt x="1126934" y="279400"/>
                </a:lnTo>
                <a:lnTo>
                  <a:pt x="1106665" y="241300"/>
                </a:lnTo>
                <a:lnTo>
                  <a:pt x="1051826" y="190500"/>
                </a:lnTo>
                <a:lnTo>
                  <a:pt x="1018057" y="152400"/>
                </a:lnTo>
                <a:lnTo>
                  <a:pt x="980592" y="127000"/>
                </a:lnTo>
                <a:lnTo>
                  <a:pt x="939825" y="101600"/>
                </a:lnTo>
                <a:lnTo>
                  <a:pt x="896150" y="88900"/>
                </a:lnTo>
                <a:lnTo>
                  <a:pt x="849985" y="63500"/>
                </a:lnTo>
                <a:lnTo>
                  <a:pt x="801712" y="38100"/>
                </a:lnTo>
                <a:lnTo>
                  <a:pt x="751738" y="25400"/>
                </a:lnTo>
                <a:lnTo>
                  <a:pt x="700455" y="0"/>
                </a:lnTo>
                <a:lnTo>
                  <a:pt x="700455" y="127000"/>
                </a:lnTo>
                <a:lnTo>
                  <a:pt x="755802" y="139700"/>
                </a:lnTo>
                <a:lnTo>
                  <a:pt x="808405" y="165100"/>
                </a:lnTo>
                <a:lnTo>
                  <a:pt x="857554" y="190500"/>
                </a:lnTo>
                <a:lnTo>
                  <a:pt x="902512" y="215900"/>
                </a:lnTo>
                <a:lnTo>
                  <a:pt x="942543" y="241300"/>
                </a:lnTo>
                <a:lnTo>
                  <a:pt x="976934" y="266700"/>
                </a:lnTo>
                <a:lnTo>
                  <a:pt x="1025855" y="330200"/>
                </a:lnTo>
                <a:lnTo>
                  <a:pt x="1043470" y="393700"/>
                </a:lnTo>
                <a:lnTo>
                  <a:pt x="1043012" y="393700"/>
                </a:lnTo>
                <a:lnTo>
                  <a:pt x="1043012" y="406400"/>
                </a:lnTo>
                <a:lnTo>
                  <a:pt x="1041552" y="406400"/>
                </a:lnTo>
                <a:lnTo>
                  <a:pt x="1041107" y="419100"/>
                </a:lnTo>
                <a:lnTo>
                  <a:pt x="1039202" y="419100"/>
                </a:lnTo>
                <a:lnTo>
                  <a:pt x="1036332" y="431800"/>
                </a:lnTo>
                <a:lnTo>
                  <a:pt x="1035380" y="431800"/>
                </a:lnTo>
                <a:lnTo>
                  <a:pt x="1033907" y="444500"/>
                </a:lnTo>
                <a:lnTo>
                  <a:pt x="1029639" y="444500"/>
                </a:lnTo>
                <a:lnTo>
                  <a:pt x="1028179" y="457200"/>
                </a:lnTo>
                <a:lnTo>
                  <a:pt x="1021994" y="457200"/>
                </a:lnTo>
                <a:lnTo>
                  <a:pt x="1020089" y="469900"/>
                </a:lnTo>
                <a:lnTo>
                  <a:pt x="1013841" y="469900"/>
                </a:lnTo>
                <a:lnTo>
                  <a:pt x="1011936" y="482600"/>
                </a:lnTo>
                <a:lnTo>
                  <a:pt x="1004290" y="482600"/>
                </a:lnTo>
                <a:lnTo>
                  <a:pt x="1002385" y="495300"/>
                </a:lnTo>
                <a:lnTo>
                  <a:pt x="990473" y="495300"/>
                </a:lnTo>
                <a:lnTo>
                  <a:pt x="987602" y="508000"/>
                </a:lnTo>
                <a:lnTo>
                  <a:pt x="978496" y="508000"/>
                </a:lnTo>
                <a:lnTo>
                  <a:pt x="975626" y="520700"/>
                </a:lnTo>
                <a:lnTo>
                  <a:pt x="963714" y="520700"/>
                </a:lnTo>
                <a:lnTo>
                  <a:pt x="960843" y="533400"/>
                </a:lnTo>
                <a:lnTo>
                  <a:pt x="946518" y="533400"/>
                </a:lnTo>
                <a:lnTo>
                  <a:pt x="943140" y="546100"/>
                </a:lnTo>
                <a:lnTo>
                  <a:pt x="926452" y="546100"/>
                </a:lnTo>
                <a:lnTo>
                  <a:pt x="922629" y="558800"/>
                </a:lnTo>
                <a:lnTo>
                  <a:pt x="904925" y="558800"/>
                </a:lnTo>
                <a:lnTo>
                  <a:pt x="901103" y="571500"/>
                </a:lnTo>
                <a:lnTo>
                  <a:pt x="886320" y="571500"/>
                </a:lnTo>
                <a:lnTo>
                  <a:pt x="881989" y="584200"/>
                </a:lnTo>
                <a:lnTo>
                  <a:pt x="862431" y="584200"/>
                </a:lnTo>
                <a:lnTo>
                  <a:pt x="855522" y="596900"/>
                </a:lnTo>
                <a:lnTo>
                  <a:pt x="832307" y="596900"/>
                </a:lnTo>
                <a:lnTo>
                  <a:pt x="825068" y="609600"/>
                </a:lnTo>
                <a:lnTo>
                  <a:pt x="810221" y="609600"/>
                </a:lnTo>
                <a:lnTo>
                  <a:pt x="802690" y="622300"/>
                </a:lnTo>
                <a:lnTo>
                  <a:pt x="777786" y="622300"/>
                </a:lnTo>
                <a:lnTo>
                  <a:pt x="769696" y="635000"/>
                </a:lnTo>
                <a:lnTo>
                  <a:pt x="744029" y="635000"/>
                </a:lnTo>
                <a:lnTo>
                  <a:pt x="735799" y="647700"/>
                </a:lnTo>
                <a:lnTo>
                  <a:pt x="717816" y="647700"/>
                </a:lnTo>
                <a:lnTo>
                  <a:pt x="700455" y="660400"/>
                </a:lnTo>
                <a:lnTo>
                  <a:pt x="609320" y="685800"/>
                </a:lnTo>
                <a:lnTo>
                  <a:pt x="562698" y="711200"/>
                </a:lnTo>
                <a:lnTo>
                  <a:pt x="515988" y="723900"/>
                </a:lnTo>
                <a:lnTo>
                  <a:pt x="464375" y="736600"/>
                </a:lnTo>
                <a:lnTo>
                  <a:pt x="413042" y="762000"/>
                </a:lnTo>
                <a:lnTo>
                  <a:pt x="362419" y="774700"/>
                </a:lnTo>
                <a:lnTo>
                  <a:pt x="312953" y="800100"/>
                </a:lnTo>
                <a:lnTo>
                  <a:pt x="312470" y="800100"/>
                </a:lnTo>
                <a:lnTo>
                  <a:pt x="278079" y="812800"/>
                </a:lnTo>
                <a:lnTo>
                  <a:pt x="259918" y="812800"/>
                </a:lnTo>
                <a:lnTo>
                  <a:pt x="254660" y="825500"/>
                </a:lnTo>
                <a:lnTo>
                  <a:pt x="232689" y="825500"/>
                </a:lnTo>
                <a:lnTo>
                  <a:pt x="227418" y="838200"/>
                </a:lnTo>
                <a:lnTo>
                  <a:pt x="210578" y="838200"/>
                </a:lnTo>
                <a:lnTo>
                  <a:pt x="203149" y="850900"/>
                </a:lnTo>
                <a:lnTo>
                  <a:pt x="184429" y="850900"/>
                </a:lnTo>
                <a:lnTo>
                  <a:pt x="179654" y="863600"/>
                </a:lnTo>
                <a:lnTo>
                  <a:pt x="164350" y="863600"/>
                </a:lnTo>
                <a:lnTo>
                  <a:pt x="159575" y="876300"/>
                </a:lnTo>
                <a:lnTo>
                  <a:pt x="148590" y="876300"/>
                </a:lnTo>
                <a:lnTo>
                  <a:pt x="139992" y="889000"/>
                </a:lnTo>
                <a:lnTo>
                  <a:pt x="123736" y="889000"/>
                </a:lnTo>
                <a:lnTo>
                  <a:pt x="122783" y="901700"/>
                </a:lnTo>
                <a:lnTo>
                  <a:pt x="108458" y="901700"/>
                </a:lnTo>
                <a:lnTo>
                  <a:pt x="105105" y="914400"/>
                </a:lnTo>
                <a:lnTo>
                  <a:pt x="93649" y="914400"/>
                </a:lnTo>
                <a:lnTo>
                  <a:pt x="89827" y="927100"/>
                </a:lnTo>
                <a:lnTo>
                  <a:pt x="81229" y="927100"/>
                </a:lnTo>
                <a:lnTo>
                  <a:pt x="75006" y="939800"/>
                </a:lnTo>
                <a:lnTo>
                  <a:pt x="64490" y="939800"/>
                </a:lnTo>
                <a:lnTo>
                  <a:pt x="64020" y="952500"/>
                </a:lnTo>
                <a:lnTo>
                  <a:pt x="53505" y="952500"/>
                </a:lnTo>
                <a:lnTo>
                  <a:pt x="51117" y="965200"/>
                </a:lnTo>
                <a:lnTo>
                  <a:pt x="45389" y="965200"/>
                </a:lnTo>
                <a:lnTo>
                  <a:pt x="43002" y="977900"/>
                </a:lnTo>
                <a:lnTo>
                  <a:pt x="36309" y="977900"/>
                </a:lnTo>
                <a:lnTo>
                  <a:pt x="34404" y="990600"/>
                </a:lnTo>
                <a:lnTo>
                  <a:pt x="27228" y="990600"/>
                </a:lnTo>
                <a:lnTo>
                  <a:pt x="25311" y="1003300"/>
                </a:lnTo>
                <a:lnTo>
                  <a:pt x="21018" y="1003300"/>
                </a:lnTo>
                <a:lnTo>
                  <a:pt x="19100" y="1016000"/>
                </a:lnTo>
                <a:lnTo>
                  <a:pt x="16713" y="1016000"/>
                </a:lnTo>
                <a:lnTo>
                  <a:pt x="14808" y="1028700"/>
                </a:lnTo>
                <a:lnTo>
                  <a:pt x="10502" y="1028700"/>
                </a:lnTo>
                <a:lnTo>
                  <a:pt x="9550" y="1041400"/>
                </a:lnTo>
                <a:lnTo>
                  <a:pt x="7645" y="1041400"/>
                </a:lnTo>
                <a:lnTo>
                  <a:pt x="6210" y="1054100"/>
                </a:lnTo>
                <a:lnTo>
                  <a:pt x="4292" y="1054100"/>
                </a:lnTo>
                <a:lnTo>
                  <a:pt x="3340" y="1066800"/>
                </a:lnTo>
                <a:lnTo>
                  <a:pt x="1905" y="1066800"/>
                </a:lnTo>
                <a:lnTo>
                  <a:pt x="1905" y="1079500"/>
                </a:lnTo>
                <a:lnTo>
                  <a:pt x="952" y="1079500"/>
                </a:lnTo>
                <a:lnTo>
                  <a:pt x="469" y="1092200"/>
                </a:lnTo>
                <a:lnTo>
                  <a:pt x="0" y="1092200"/>
                </a:lnTo>
                <a:lnTo>
                  <a:pt x="0" y="1104900"/>
                </a:lnTo>
                <a:lnTo>
                  <a:pt x="4089" y="1143000"/>
                </a:lnTo>
                <a:lnTo>
                  <a:pt x="15963" y="1181100"/>
                </a:lnTo>
                <a:lnTo>
                  <a:pt x="34988" y="1219200"/>
                </a:lnTo>
                <a:lnTo>
                  <a:pt x="60502" y="1257300"/>
                </a:lnTo>
                <a:lnTo>
                  <a:pt x="91897" y="1282700"/>
                </a:lnTo>
                <a:lnTo>
                  <a:pt x="128511" y="1308100"/>
                </a:lnTo>
                <a:lnTo>
                  <a:pt x="169735" y="1333500"/>
                </a:lnTo>
                <a:lnTo>
                  <a:pt x="214922" y="1358900"/>
                </a:lnTo>
                <a:lnTo>
                  <a:pt x="263423" y="1384300"/>
                </a:lnTo>
                <a:lnTo>
                  <a:pt x="314629" y="1409700"/>
                </a:lnTo>
                <a:lnTo>
                  <a:pt x="367893" y="1422400"/>
                </a:lnTo>
                <a:lnTo>
                  <a:pt x="367893" y="1308100"/>
                </a:lnTo>
                <a:lnTo>
                  <a:pt x="308521" y="1282700"/>
                </a:lnTo>
                <a:lnTo>
                  <a:pt x="254254" y="1257300"/>
                </a:lnTo>
                <a:lnTo>
                  <a:pt x="206540" y="1231900"/>
                </a:lnTo>
                <a:lnTo>
                  <a:pt x="166878" y="1206500"/>
                </a:lnTo>
                <a:lnTo>
                  <a:pt x="136728" y="1168400"/>
                </a:lnTo>
                <a:lnTo>
                  <a:pt x="110845" y="1104900"/>
                </a:lnTo>
                <a:lnTo>
                  <a:pt x="110845" y="1092200"/>
                </a:lnTo>
                <a:lnTo>
                  <a:pt x="112280" y="1092200"/>
                </a:lnTo>
                <a:lnTo>
                  <a:pt x="112750" y="1079500"/>
                </a:lnTo>
                <a:lnTo>
                  <a:pt x="113703" y="1079500"/>
                </a:lnTo>
                <a:lnTo>
                  <a:pt x="116573" y="1066800"/>
                </a:lnTo>
                <a:lnTo>
                  <a:pt x="118491" y="1066800"/>
                </a:lnTo>
                <a:lnTo>
                  <a:pt x="120396" y="1054100"/>
                </a:lnTo>
                <a:lnTo>
                  <a:pt x="124701" y="1054100"/>
                </a:lnTo>
                <a:lnTo>
                  <a:pt x="126606" y="1041400"/>
                </a:lnTo>
                <a:lnTo>
                  <a:pt x="134251" y="1041400"/>
                </a:lnTo>
                <a:lnTo>
                  <a:pt x="136169" y="1028700"/>
                </a:lnTo>
                <a:lnTo>
                  <a:pt x="141427" y="1028700"/>
                </a:lnTo>
                <a:lnTo>
                  <a:pt x="146202" y="1016000"/>
                </a:lnTo>
                <a:lnTo>
                  <a:pt x="155282" y="1016000"/>
                </a:lnTo>
                <a:lnTo>
                  <a:pt x="157187" y="1003300"/>
                </a:lnTo>
                <a:lnTo>
                  <a:pt x="170561" y="1003300"/>
                </a:lnTo>
                <a:lnTo>
                  <a:pt x="171526" y="990600"/>
                </a:lnTo>
                <a:lnTo>
                  <a:pt x="183464" y="990600"/>
                </a:lnTo>
                <a:lnTo>
                  <a:pt x="190639" y="977900"/>
                </a:lnTo>
                <a:lnTo>
                  <a:pt x="206400" y="977900"/>
                </a:lnTo>
                <a:lnTo>
                  <a:pt x="208318" y="965200"/>
                </a:lnTo>
                <a:lnTo>
                  <a:pt x="225983" y="965200"/>
                </a:lnTo>
                <a:lnTo>
                  <a:pt x="229819" y="952500"/>
                </a:lnTo>
                <a:lnTo>
                  <a:pt x="249402" y="952500"/>
                </a:lnTo>
                <a:lnTo>
                  <a:pt x="251320" y="939800"/>
                </a:lnTo>
                <a:lnTo>
                  <a:pt x="274243" y="939800"/>
                </a:lnTo>
                <a:lnTo>
                  <a:pt x="277114" y="927100"/>
                </a:lnTo>
                <a:lnTo>
                  <a:pt x="300050" y="927100"/>
                </a:lnTo>
                <a:lnTo>
                  <a:pt x="302920" y="914400"/>
                </a:lnTo>
                <a:lnTo>
                  <a:pt x="330149" y="914400"/>
                </a:lnTo>
                <a:lnTo>
                  <a:pt x="333502" y="901700"/>
                </a:lnTo>
                <a:lnTo>
                  <a:pt x="359295" y="901700"/>
                </a:lnTo>
                <a:lnTo>
                  <a:pt x="367411" y="889000"/>
                </a:lnTo>
                <a:lnTo>
                  <a:pt x="458012" y="863600"/>
                </a:lnTo>
                <a:lnTo>
                  <a:pt x="504812" y="838200"/>
                </a:lnTo>
                <a:lnTo>
                  <a:pt x="551840" y="825500"/>
                </a:lnTo>
                <a:lnTo>
                  <a:pt x="680453" y="787400"/>
                </a:lnTo>
                <a:lnTo>
                  <a:pt x="722426" y="762000"/>
                </a:lnTo>
                <a:lnTo>
                  <a:pt x="734580" y="762000"/>
                </a:lnTo>
                <a:lnTo>
                  <a:pt x="756081" y="749300"/>
                </a:lnTo>
                <a:lnTo>
                  <a:pt x="774979" y="749300"/>
                </a:lnTo>
                <a:lnTo>
                  <a:pt x="788352" y="736600"/>
                </a:lnTo>
                <a:lnTo>
                  <a:pt x="810996" y="736600"/>
                </a:lnTo>
                <a:lnTo>
                  <a:pt x="821245" y="723900"/>
                </a:lnTo>
                <a:lnTo>
                  <a:pt x="845680" y="723900"/>
                </a:lnTo>
                <a:lnTo>
                  <a:pt x="852881" y="711200"/>
                </a:lnTo>
                <a:lnTo>
                  <a:pt x="873366" y="711200"/>
                </a:lnTo>
                <a:lnTo>
                  <a:pt x="882726" y="698500"/>
                </a:lnTo>
                <a:lnTo>
                  <a:pt x="900150" y="698500"/>
                </a:lnTo>
                <a:lnTo>
                  <a:pt x="911606" y="685800"/>
                </a:lnTo>
                <a:lnTo>
                  <a:pt x="922959" y="685800"/>
                </a:lnTo>
                <a:lnTo>
                  <a:pt x="931811" y="673100"/>
                </a:lnTo>
                <a:lnTo>
                  <a:pt x="948867" y="673100"/>
                </a:lnTo>
                <a:lnTo>
                  <a:pt x="949833" y="660400"/>
                </a:lnTo>
                <a:lnTo>
                  <a:pt x="969454" y="660400"/>
                </a:lnTo>
                <a:lnTo>
                  <a:pt x="977582" y="647700"/>
                </a:lnTo>
                <a:lnTo>
                  <a:pt x="985545" y="647700"/>
                </a:lnTo>
                <a:lnTo>
                  <a:pt x="993343" y="635000"/>
                </a:lnTo>
                <a:lnTo>
                  <a:pt x="1007668" y="635000"/>
                </a:lnTo>
                <a:lnTo>
                  <a:pt x="1012444" y="622300"/>
                </a:lnTo>
                <a:lnTo>
                  <a:pt x="1023912" y="622300"/>
                </a:lnTo>
                <a:lnTo>
                  <a:pt x="1028687" y="609600"/>
                </a:lnTo>
                <a:lnTo>
                  <a:pt x="1037729" y="609600"/>
                </a:lnTo>
                <a:lnTo>
                  <a:pt x="1046391" y="596900"/>
                </a:lnTo>
                <a:lnTo>
                  <a:pt x="1056906" y="596900"/>
                </a:lnTo>
                <a:lnTo>
                  <a:pt x="1062634" y="584200"/>
                </a:lnTo>
                <a:lnTo>
                  <a:pt x="1066901" y="584200"/>
                </a:lnTo>
                <a:lnTo>
                  <a:pt x="1074547" y="571500"/>
                </a:lnTo>
                <a:lnTo>
                  <a:pt x="1081747" y="571500"/>
                </a:lnTo>
                <a:lnTo>
                  <a:pt x="1085570" y="558800"/>
                </a:lnTo>
                <a:lnTo>
                  <a:pt x="1090790" y="558800"/>
                </a:lnTo>
                <a:lnTo>
                  <a:pt x="1093660" y="546100"/>
                </a:lnTo>
                <a:lnTo>
                  <a:pt x="1101813" y="546100"/>
                </a:lnTo>
                <a:lnTo>
                  <a:pt x="1105128" y="533400"/>
                </a:lnTo>
                <a:lnTo>
                  <a:pt x="1110856" y="533400"/>
                </a:lnTo>
                <a:lnTo>
                  <a:pt x="1113726" y="520700"/>
                </a:lnTo>
                <a:lnTo>
                  <a:pt x="1118057" y="520700"/>
                </a:lnTo>
                <a:lnTo>
                  <a:pt x="1125194" y="508000"/>
                </a:lnTo>
                <a:lnTo>
                  <a:pt x="1126655" y="508000"/>
                </a:lnTo>
                <a:lnTo>
                  <a:pt x="1129004" y="495300"/>
                </a:lnTo>
                <a:lnTo>
                  <a:pt x="1133348" y="495300"/>
                </a:lnTo>
                <a:lnTo>
                  <a:pt x="1135253" y="482600"/>
                </a:lnTo>
                <a:lnTo>
                  <a:pt x="1139075" y="469900"/>
                </a:lnTo>
                <a:lnTo>
                  <a:pt x="1142898" y="469900"/>
                </a:lnTo>
                <a:lnTo>
                  <a:pt x="1144295" y="457200"/>
                </a:lnTo>
                <a:lnTo>
                  <a:pt x="1145247" y="457200"/>
                </a:lnTo>
                <a:lnTo>
                  <a:pt x="1147229" y="444500"/>
                </a:lnTo>
                <a:lnTo>
                  <a:pt x="1148905" y="444500"/>
                </a:lnTo>
                <a:lnTo>
                  <a:pt x="1150302" y="431800"/>
                </a:lnTo>
                <a:lnTo>
                  <a:pt x="1151940" y="431800"/>
                </a:lnTo>
                <a:lnTo>
                  <a:pt x="1151940" y="419100"/>
                </a:lnTo>
                <a:lnTo>
                  <a:pt x="1153401" y="419100"/>
                </a:lnTo>
                <a:lnTo>
                  <a:pt x="1153401" y="406400"/>
                </a:lnTo>
                <a:lnTo>
                  <a:pt x="1154366" y="406400"/>
                </a:lnTo>
                <a:lnTo>
                  <a:pt x="1154366" y="39370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16" name="object 8">
            <a:extLst>
              <a:ext uri="{FF2B5EF4-FFF2-40B4-BE49-F238E27FC236}">
                <a16:creationId xmlns:a16="http://schemas.microsoft.com/office/drawing/2014/main" id="{4AA2CEAF-B38C-420E-B77F-C17CCAD713BB}"/>
              </a:ext>
            </a:extLst>
          </p:cNvPr>
          <p:cNvSpPr>
            <a:spLocks/>
          </p:cNvSpPr>
          <p:nvPr/>
        </p:nvSpPr>
        <p:spPr bwMode="auto">
          <a:xfrm>
            <a:off x="3871913" y="1377950"/>
            <a:ext cx="788987" cy="785813"/>
          </a:xfrm>
          <a:custGeom>
            <a:avLst/>
            <a:gdLst>
              <a:gd name="T0" fmla="*/ 275399 w 788035"/>
              <a:gd name="T1" fmla="*/ 509104 h 786764"/>
              <a:gd name="T2" fmla="*/ 251294 w 788035"/>
              <a:gd name="T3" fmla="*/ 545515 h 786764"/>
              <a:gd name="T4" fmla="*/ 293484 w 788035"/>
              <a:gd name="T5" fmla="*/ 553466 h 786764"/>
              <a:gd name="T6" fmla="*/ 345960 w 788035"/>
              <a:gd name="T7" fmla="*/ 252691 h 786764"/>
              <a:gd name="T8" fmla="*/ 303276 w 788035"/>
              <a:gd name="T9" fmla="*/ 260832 h 786764"/>
              <a:gd name="T10" fmla="*/ 327926 w 788035"/>
              <a:gd name="T11" fmla="*/ 297053 h 786764"/>
              <a:gd name="T12" fmla="*/ 379984 w 788035"/>
              <a:gd name="T13" fmla="*/ 389229 h 786764"/>
              <a:gd name="T14" fmla="*/ 352767 w 788035"/>
              <a:gd name="T15" fmla="*/ 383019 h 786764"/>
              <a:gd name="T16" fmla="*/ 373786 w 788035"/>
              <a:gd name="T17" fmla="*/ 402120 h 786764"/>
              <a:gd name="T18" fmla="*/ 548576 w 788035"/>
              <a:gd name="T19" fmla="*/ 558304 h 786764"/>
              <a:gd name="T20" fmla="*/ 305714 w 788035"/>
              <a:gd name="T21" fmla="*/ 445935 h 786764"/>
              <a:gd name="T22" fmla="*/ 114973 w 788035"/>
              <a:gd name="T23" fmla="*/ 553681 h 786764"/>
              <a:gd name="T24" fmla="*/ 52793 w 788035"/>
              <a:gd name="T25" fmla="*/ 646658 h 786764"/>
              <a:gd name="T26" fmla="*/ 549059 w 788035"/>
              <a:gd name="T27" fmla="*/ 654786 h 786764"/>
              <a:gd name="T28" fmla="*/ 539978 w 788035"/>
              <a:gd name="T29" fmla="*/ 629945 h 786764"/>
              <a:gd name="T30" fmla="*/ 206629 w 788035"/>
              <a:gd name="T31" fmla="*/ 472325 h 786764"/>
              <a:gd name="T32" fmla="*/ 475107 w 788035"/>
              <a:gd name="T33" fmla="*/ 501980 h 786764"/>
              <a:gd name="T34" fmla="*/ 541413 w 788035"/>
              <a:gd name="T35" fmla="*/ 580275 h 786764"/>
              <a:gd name="T36" fmla="*/ 784669 w 788035"/>
              <a:gd name="T37" fmla="*/ 174142 h 786764"/>
              <a:gd name="T38" fmla="*/ 759650 w 788035"/>
              <a:gd name="T39" fmla="*/ 208686 h 786764"/>
              <a:gd name="T40" fmla="*/ 678459 w 788035"/>
              <a:gd name="T41" fmla="*/ 209638 h 786764"/>
              <a:gd name="T42" fmla="*/ 686092 w 788035"/>
              <a:gd name="T43" fmla="*/ 234480 h 786764"/>
              <a:gd name="T44" fmla="*/ 639775 w 788035"/>
              <a:gd name="T45" fmla="*/ 314236 h 786764"/>
              <a:gd name="T46" fmla="*/ 738149 w 788035"/>
              <a:gd name="T47" fmla="*/ 340029 h 786764"/>
              <a:gd name="T48" fmla="*/ 722122 w 788035"/>
              <a:gd name="T49" fmla="*/ 739800 h 786764"/>
              <a:gd name="T50" fmla="*/ 606806 w 788035"/>
              <a:gd name="T51" fmla="*/ 682955 h 786764"/>
              <a:gd name="T52" fmla="*/ 615010 w 788035"/>
              <a:gd name="T53" fmla="*/ 234950 h 786764"/>
              <a:gd name="T54" fmla="*/ 632625 w 788035"/>
              <a:gd name="T55" fmla="*/ 214426 h 786764"/>
              <a:gd name="T56" fmla="*/ 594423 w 788035"/>
              <a:gd name="T57" fmla="*/ 208686 h 786764"/>
              <a:gd name="T58" fmla="*/ 585825 w 788035"/>
              <a:gd name="T59" fmla="*/ 181940 h 786764"/>
              <a:gd name="T60" fmla="*/ 765378 w 788035"/>
              <a:gd name="T61" fmla="*/ 158546 h 786764"/>
              <a:gd name="T62" fmla="*/ 560463 w 788035"/>
              <a:gd name="T63" fmla="*/ 174548 h 786764"/>
              <a:gd name="T64" fmla="*/ 574370 w 788035"/>
              <a:gd name="T65" fmla="*/ 229222 h 786764"/>
              <a:gd name="T66" fmla="*/ 31318 w 788035"/>
              <a:gd name="T67" fmla="*/ 664019 h 786764"/>
              <a:gd name="T68" fmla="*/ 231940 w 788035"/>
              <a:gd name="T69" fmla="*/ 348627 h 786764"/>
              <a:gd name="T70" fmla="*/ 264210 w 788035"/>
              <a:gd name="T71" fmla="*/ 220954 h 786764"/>
              <a:gd name="T72" fmla="*/ 284480 w 788035"/>
              <a:gd name="T73" fmla="*/ 76365 h 786764"/>
              <a:gd name="T74" fmla="*/ 276364 w 788035"/>
              <a:gd name="T75" fmla="*/ 50596 h 786764"/>
              <a:gd name="T76" fmla="*/ 243878 w 788035"/>
              <a:gd name="T77" fmla="*/ 23863 h 786764"/>
              <a:gd name="T78" fmla="*/ 336524 w 788035"/>
              <a:gd name="T79" fmla="*/ 50596 h 786764"/>
              <a:gd name="T80" fmla="*/ 346087 w 788035"/>
              <a:gd name="T81" fmla="*/ 76873 h 786764"/>
              <a:gd name="T82" fmla="*/ 451662 w 788035"/>
              <a:gd name="T83" fmla="*/ 380415 h 786764"/>
              <a:gd name="T84" fmla="*/ 543318 w 788035"/>
              <a:gd name="T85" fmla="*/ 495261 h 786764"/>
              <a:gd name="T86" fmla="*/ 550964 w 788035"/>
              <a:gd name="T87" fmla="*/ 471855 h 786764"/>
              <a:gd name="T88" fmla="*/ 436930 w 788035"/>
              <a:gd name="T89" fmla="*/ 314693 h 786764"/>
              <a:gd name="T90" fmla="*/ 423926 w 788035"/>
              <a:gd name="T91" fmla="*/ 74015 h 786764"/>
              <a:gd name="T92" fmla="*/ 447332 w 788035"/>
              <a:gd name="T93" fmla="*/ 28638 h 786764"/>
              <a:gd name="T94" fmla="*/ 215049 w 788035"/>
              <a:gd name="T95" fmla="*/ 53111 h 786764"/>
              <a:gd name="T96" fmla="*/ 238036 w 788035"/>
              <a:gd name="T97" fmla="*/ 228269 h 786764"/>
              <a:gd name="T98" fmla="*/ 212839 w 788035"/>
              <a:gd name="T99" fmla="*/ 331431 h 786764"/>
              <a:gd name="T100" fmla="*/ 7442 w 788035"/>
              <a:gd name="T101" fmla="*/ 612597 h 786764"/>
              <a:gd name="T102" fmla="*/ 22402 w 788035"/>
              <a:gd name="T103" fmla="*/ 693051 h 786764"/>
              <a:gd name="T104" fmla="*/ 582002 w 788035"/>
              <a:gd name="T105" fmla="*/ 712089 h 786764"/>
              <a:gd name="T106" fmla="*/ 696595 w 788035"/>
              <a:gd name="T107" fmla="*/ 784694 h 786764"/>
              <a:gd name="T108" fmla="*/ 764578 w 788035"/>
              <a:gd name="T109" fmla="*/ 640880 h 786764"/>
              <a:gd name="T110" fmla="*/ 771613 w 788035"/>
              <a:gd name="T111" fmla="*/ 228752 h 786764"/>
              <a:gd name="T112" fmla="*/ 787742 w 788035"/>
              <a:gd name="T113" fmla="*/ 181190 h 786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8035" h="786764">
                <a:moveTo>
                  <a:pt x="301193" y="535381"/>
                </a:moveTo>
                <a:lnTo>
                  <a:pt x="299377" y="525233"/>
                </a:lnTo>
                <a:lnTo>
                  <a:pt x="293839" y="516864"/>
                </a:lnTo>
                <a:lnTo>
                  <a:pt x="285546" y="511200"/>
                </a:lnTo>
                <a:lnTo>
                  <a:pt x="275399" y="509104"/>
                </a:lnTo>
                <a:lnTo>
                  <a:pt x="265252" y="511200"/>
                </a:lnTo>
                <a:lnTo>
                  <a:pt x="256895" y="516864"/>
                </a:lnTo>
                <a:lnTo>
                  <a:pt x="251218" y="525233"/>
                </a:lnTo>
                <a:lnTo>
                  <a:pt x="249135" y="535381"/>
                </a:lnTo>
                <a:lnTo>
                  <a:pt x="251294" y="545515"/>
                </a:lnTo>
                <a:lnTo>
                  <a:pt x="257073" y="553821"/>
                </a:lnTo>
                <a:lnTo>
                  <a:pt x="265455" y="559358"/>
                </a:lnTo>
                <a:lnTo>
                  <a:pt x="275399" y="561162"/>
                </a:lnTo>
                <a:lnTo>
                  <a:pt x="285267" y="559079"/>
                </a:lnTo>
                <a:lnTo>
                  <a:pt x="293484" y="553466"/>
                </a:lnTo>
                <a:lnTo>
                  <a:pt x="299110" y="545249"/>
                </a:lnTo>
                <a:lnTo>
                  <a:pt x="301193" y="535381"/>
                </a:lnTo>
                <a:close/>
              </a:path>
              <a:path w="788035" h="786764">
                <a:moveTo>
                  <a:pt x="353720" y="271259"/>
                </a:moveTo>
                <a:lnTo>
                  <a:pt x="351637" y="261099"/>
                </a:lnTo>
                <a:lnTo>
                  <a:pt x="345960" y="252691"/>
                </a:lnTo>
                <a:lnTo>
                  <a:pt x="337604" y="246875"/>
                </a:lnTo>
                <a:lnTo>
                  <a:pt x="327456" y="244513"/>
                </a:lnTo>
                <a:lnTo>
                  <a:pt x="317309" y="246659"/>
                </a:lnTo>
                <a:lnTo>
                  <a:pt x="308952" y="252450"/>
                </a:lnTo>
                <a:lnTo>
                  <a:pt x="303276" y="260832"/>
                </a:lnTo>
                <a:lnTo>
                  <a:pt x="301193" y="270776"/>
                </a:lnTo>
                <a:lnTo>
                  <a:pt x="303352" y="280924"/>
                </a:lnTo>
                <a:lnTo>
                  <a:pt x="309194" y="289280"/>
                </a:lnTo>
                <a:lnTo>
                  <a:pt x="317715" y="294957"/>
                </a:lnTo>
                <a:lnTo>
                  <a:pt x="327926" y="297053"/>
                </a:lnTo>
                <a:lnTo>
                  <a:pt x="337743" y="294767"/>
                </a:lnTo>
                <a:lnTo>
                  <a:pt x="345846" y="289166"/>
                </a:lnTo>
                <a:lnTo>
                  <a:pt x="351434" y="281063"/>
                </a:lnTo>
                <a:lnTo>
                  <a:pt x="353720" y="271259"/>
                </a:lnTo>
                <a:close/>
              </a:path>
              <a:path w="788035" h="786764">
                <a:moveTo>
                  <a:pt x="379984" y="389229"/>
                </a:moveTo>
                <a:lnTo>
                  <a:pt x="379514" y="382066"/>
                </a:lnTo>
                <a:lnTo>
                  <a:pt x="373303" y="376326"/>
                </a:lnTo>
                <a:lnTo>
                  <a:pt x="366623" y="376326"/>
                </a:lnTo>
                <a:lnTo>
                  <a:pt x="358978" y="376809"/>
                </a:lnTo>
                <a:lnTo>
                  <a:pt x="352767" y="383019"/>
                </a:lnTo>
                <a:lnTo>
                  <a:pt x="352767" y="390182"/>
                </a:lnTo>
                <a:lnTo>
                  <a:pt x="352767" y="397344"/>
                </a:lnTo>
                <a:lnTo>
                  <a:pt x="358495" y="402602"/>
                </a:lnTo>
                <a:lnTo>
                  <a:pt x="366141" y="402602"/>
                </a:lnTo>
                <a:lnTo>
                  <a:pt x="373786" y="402120"/>
                </a:lnTo>
                <a:lnTo>
                  <a:pt x="379984" y="396392"/>
                </a:lnTo>
                <a:lnTo>
                  <a:pt x="379984" y="389229"/>
                </a:lnTo>
                <a:close/>
              </a:path>
              <a:path w="788035" h="786764">
                <a:moveTo>
                  <a:pt x="555256" y="570242"/>
                </a:moveTo>
                <a:lnTo>
                  <a:pt x="552869" y="563549"/>
                </a:lnTo>
                <a:lnTo>
                  <a:pt x="548576" y="558304"/>
                </a:lnTo>
                <a:lnTo>
                  <a:pt x="473595" y="455142"/>
                </a:lnTo>
                <a:lnTo>
                  <a:pt x="468337" y="448449"/>
                </a:lnTo>
                <a:lnTo>
                  <a:pt x="462610" y="445579"/>
                </a:lnTo>
                <a:lnTo>
                  <a:pt x="404495" y="445820"/>
                </a:lnTo>
                <a:lnTo>
                  <a:pt x="305714" y="445935"/>
                </a:lnTo>
                <a:lnTo>
                  <a:pt x="198031" y="445579"/>
                </a:lnTo>
                <a:lnTo>
                  <a:pt x="191820" y="448449"/>
                </a:lnTo>
                <a:lnTo>
                  <a:pt x="186093" y="456095"/>
                </a:lnTo>
                <a:lnTo>
                  <a:pt x="162445" y="488683"/>
                </a:lnTo>
                <a:lnTo>
                  <a:pt x="114973" y="553681"/>
                </a:lnTo>
                <a:lnTo>
                  <a:pt x="91059" y="586003"/>
                </a:lnTo>
                <a:lnTo>
                  <a:pt x="82384" y="598106"/>
                </a:lnTo>
                <a:lnTo>
                  <a:pt x="56197" y="633768"/>
                </a:lnTo>
                <a:lnTo>
                  <a:pt x="53035" y="640486"/>
                </a:lnTo>
                <a:lnTo>
                  <a:pt x="52793" y="646658"/>
                </a:lnTo>
                <a:lnTo>
                  <a:pt x="55321" y="651764"/>
                </a:lnTo>
                <a:lnTo>
                  <a:pt x="60490" y="655256"/>
                </a:lnTo>
                <a:lnTo>
                  <a:pt x="63830" y="656209"/>
                </a:lnTo>
                <a:lnTo>
                  <a:pt x="542366" y="656209"/>
                </a:lnTo>
                <a:lnTo>
                  <a:pt x="549059" y="654786"/>
                </a:lnTo>
                <a:lnTo>
                  <a:pt x="553351" y="650481"/>
                </a:lnTo>
                <a:lnTo>
                  <a:pt x="554304" y="637590"/>
                </a:lnTo>
                <a:lnTo>
                  <a:pt x="549059" y="631380"/>
                </a:lnTo>
                <a:lnTo>
                  <a:pt x="542366" y="630428"/>
                </a:lnTo>
                <a:lnTo>
                  <a:pt x="539978" y="629945"/>
                </a:lnTo>
                <a:lnTo>
                  <a:pt x="537108" y="630428"/>
                </a:lnTo>
                <a:lnTo>
                  <a:pt x="91059" y="630428"/>
                </a:lnTo>
                <a:lnTo>
                  <a:pt x="94881" y="624687"/>
                </a:lnTo>
                <a:lnTo>
                  <a:pt x="203288" y="476631"/>
                </a:lnTo>
                <a:lnTo>
                  <a:pt x="206629" y="472325"/>
                </a:lnTo>
                <a:lnTo>
                  <a:pt x="209969" y="471855"/>
                </a:lnTo>
                <a:lnTo>
                  <a:pt x="451154" y="471855"/>
                </a:lnTo>
                <a:lnTo>
                  <a:pt x="454494" y="473290"/>
                </a:lnTo>
                <a:lnTo>
                  <a:pt x="457835" y="478066"/>
                </a:lnTo>
                <a:lnTo>
                  <a:pt x="475107" y="501980"/>
                </a:lnTo>
                <a:lnTo>
                  <a:pt x="492518" y="525767"/>
                </a:lnTo>
                <a:lnTo>
                  <a:pt x="527558" y="573112"/>
                </a:lnTo>
                <a:lnTo>
                  <a:pt x="529958" y="575970"/>
                </a:lnTo>
                <a:lnTo>
                  <a:pt x="533768" y="580275"/>
                </a:lnTo>
                <a:lnTo>
                  <a:pt x="541413" y="580275"/>
                </a:lnTo>
                <a:lnTo>
                  <a:pt x="547141" y="578358"/>
                </a:lnTo>
                <a:lnTo>
                  <a:pt x="550481" y="575500"/>
                </a:lnTo>
                <a:lnTo>
                  <a:pt x="555256" y="570242"/>
                </a:lnTo>
                <a:close/>
              </a:path>
              <a:path w="788035" h="786764">
                <a:moveTo>
                  <a:pt x="787742" y="181190"/>
                </a:moveTo>
                <a:lnTo>
                  <a:pt x="784669" y="174142"/>
                </a:lnTo>
                <a:lnTo>
                  <a:pt x="776439" y="164871"/>
                </a:lnTo>
                <a:lnTo>
                  <a:pt x="765784" y="158623"/>
                </a:lnTo>
                <a:lnTo>
                  <a:pt x="765378" y="158546"/>
                </a:lnTo>
                <a:lnTo>
                  <a:pt x="765378" y="202958"/>
                </a:lnTo>
                <a:lnTo>
                  <a:pt x="759650" y="208686"/>
                </a:lnTo>
                <a:lnTo>
                  <a:pt x="750620" y="208686"/>
                </a:lnTo>
                <a:lnTo>
                  <a:pt x="736257" y="208889"/>
                </a:lnTo>
                <a:lnTo>
                  <a:pt x="693280" y="208686"/>
                </a:lnTo>
                <a:lnTo>
                  <a:pt x="685647" y="208686"/>
                </a:lnTo>
                <a:lnTo>
                  <a:pt x="678459" y="209638"/>
                </a:lnTo>
                <a:lnTo>
                  <a:pt x="673239" y="214896"/>
                </a:lnTo>
                <a:lnTo>
                  <a:pt x="672782" y="220954"/>
                </a:lnTo>
                <a:lnTo>
                  <a:pt x="672731" y="228269"/>
                </a:lnTo>
                <a:lnTo>
                  <a:pt x="678014" y="234480"/>
                </a:lnTo>
                <a:lnTo>
                  <a:pt x="686092" y="234480"/>
                </a:lnTo>
                <a:lnTo>
                  <a:pt x="696785" y="234759"/>
                </a:lnTo>
                <a:lnTo>
                  <a:pt x="707364" y="234899"/>
                </a:lnTo>
                <a:lnTo>
                  <a:pt x="738149" y="234962"/>
                </a:lnTo>
                <a:lnTo>
                  <a:pt x="738149" y="314236"/>
                </a:lnTo>
                <a:lnTo>
                  <a:pt x="639775" y="314236"/>
                </a:lnTo>
                <a:lnTo>
                  <a:pt x="633577" y="319024"/>
                </a:lnTo>
                <a:lnTo>
                  <a:pt x="633577" y="327139"/>
                </a:lnTo>
                <a:lnTo>
                  <a:pt x="633107" y="334772"/>
                </a:lnTo>
                <a:lnTo>
                  <a:pt x="639330" y="340029"/>
                </a:lnTo>
                <a:lnTo>
                  <a:pt x="738149" y="340029"/>
                </a:lnTo>
                <a:lnTo>
                  <a:pt x="738149" y="343369"/>
                </a:lnTo>
                <a:lnTo>
                  <a:pt x="738657" y="345770"/>
                </a:lnTo>
                <a:lnTo>
                  <a:pt x="738657" y="696341"/>
                </a:lnTo>
                <a:lnTo>
                  <a:pt x="734263" y="719988"/>
                </a:lnTo>
                <a:lnTo>
                  <a:pt x="722122" y="739800"/>
                </a:lnTo>
                <a:lnTo>
                  <a:pt x="703808" y="754227"/>
                </a:lnTo>
                <a:lnTo>
                  <a:pt x="680872" y="761771"/>
                </a:lnTo>
                <a:lnTo>
                  <a:pt x="657707" y="760628"/>
                </a:lnTo>
                <a:lnTo>
                  <a:pt x="620014" y="735774"/>
                </a:lnTo>
                <a:lnTo>
                  <a:pt x="606806" y="682955"/>
                </a:lnTo>
                <a:lnTo>
                  <a:pt x="606679" y="637019"/>
                </a:lnTo>
                <a:lnTo>
                  <a:pt x="606564" y="577811"/>
                </a:lnTo>
                <a:lnTo>
                  <a:pt x="606437" y="483311"/>
                </a:lnTo>
                <a:lnTo>
                  <a:pt x="606361" y="234962"/>
                </a:lnTo>
                <a:lnTo>
                  <a:pt x="615010" y="234950"/>
                </a:lnTo>
                <a:lnTo>
                  <a:pt x="618782" y="234480"/>
                </a:lnTo>
                <a:lnTo>
                  <a:pt x="627380" y="234480"/>
                </a:lnTo>
                <a:lnTo>
                  <a:pt x="633107" y="228752"/>
                </a:lnTo>
                <a:lnTo>
                  <a:pt x="632625" y="221576"/>
                </a:lnTo>
                <a:lnTo>
                  <a:pt x="632625" y="214426"/>
                </a:lnTo>
                <a:lnTo>
                  <a:pt x="627380" y="209169"/>
                </a:lnTo>
                <a:lnTo>
                  <a:pt x="619252" y="208686"/>
                </a:lnTo>
                <a:lnTo>
                  <a:pt x="611136" y="208686"/>
                </a:lnTo>
                <a:lnTo>
                  <a:pt x="602538" y="209169"/>
                </a:lnTo>
                <a:lnTo>
                  <a:pt x="594423" y="208686"/>
                </a:lnTo>
                <a:lnTo>
                  <a:pt x="585825" y="208686"/>
                </a:lnTo>
                <a:lnTo>
                  <a:pt x="580097" y="202958"/>
                </a:lnTo>
                <a:lnTo>
                  <a:pt x="580097" y="194830"/>
                </a:lnTo>
                <a:lnTo>
                  <a:pt x="580567" y="187680"/>
                </a:lnTo>
                <a:lnTo>
                  <a:pt x="585825" y="181940"/>
                </a:lnTo>
                <a:lnTo>
                  <a:pt x="759206" y="181940"/>
                </a:lnTo>
                <a:lnTo>
                  <a:pt x="764933" y="187680"/>
                </a:lnTo>
                <a:lnTo>
                  <a:pt x="764933" y="194830"/>
                </a:lnTo>
                <a:lnTo>
                  <a:pt x="765378" y="202958"/>
                </a:lnTo>
                <a:lnTo>
                  <a:pt x="765378" y="158546"/>
                </a:lnTo>
                <a:lnTo>
                  <a:pt x="753478" y="156146"/>
                </a:lnTo>
                <a:lnTo>
                  <a:pt x="592035" y="156146"/>
                </a:lnTo>
                <a:lnTo>
                  <a:pt x="579247" y="158648"/>
                </a:lnTo>
                <a:lnTo>
                  <a:pt x="568515" y="164985"/>
                </a:lnTo>
                <a:lnTo>
                  <a:pt x="560463" y="174548"/>
                </a:lnTo>
                <a:lnTo>
                  <a:pt x="555739" y="186715"/>
                </a:lnTo>
                <a:lnTo>
                  <a:pt x="554621" y="199263"/>
                </a:lnTo>
                <a:lnTo>
                  <a:pt x="557530" y="211201"/>
                </a:lnTo>
                <a:lnTo>
                  <a:pt x="564197" y="221500"/>
                </a:lnTo>
                <a:lnTo>
                  <a:pt x="574370" y="229222"/>
                </a:lnTo>
                <a:lnTo>
                  <a:pt x="579615" y="232092"/>
                </a:lnTo>
                <a:lnTo>
                  <a:pt x="580567" y="235432"/>
                </a:lnTo>
                <a:lnTo>
                  <a:pt x="580567" y="682955"/>
                </a:lnTo>
                <a:lnTo>
                  <a:pt x="67652" y="682955"/>
                </a:lnTo>
                <a:lnTo>
                  <a:pt x="31318" y="664019"/>
                </a:lnTo>
                <a:lnTo>
                  <a:pt x="25387" y="640880"/>
                </a:lnTo>
                <a:lnTo>
                  <a:pt x="27178" y="632040"/>
                </a:lnTo>
                <a:lnTo>
                  <a:pt x="30937" y="623824"/>
                </a:lnTo>
                <a:lnTo>
                  <a:pt x="36131" y="616089"/>
                </a:lnTo>
                <a:lnTo>
                  <a:pt x="231940" y="348627"/>
                </a:lnTo>
                <a:lnTo>
                  <a:pt x="246087" y="326224"/>
                </a:lnTo>
                <a:lnTo>
                  <a:pt x="256235" y="302602"/>
                </a:lnTo>
                <a:lnTo>
                  <a:pt x="262369" y="277583"/>
                </a:lnTo>
                <a:lnTo>
                  <a:pt x="264414" y="251193"/>
                </a:lnTo>
                <a:lnTo>
                  <a:pt x="264210" y="220954"/>
                </a:lnTo>
                <a:lnTo>
                  <a:pt x="264083" y="194830"/>
                </a:lnTo>
                <a:lnTo>
                  <a:pt x="263982" y="156146"/>
                </a:lnTo>
                <a:lnTo>
                  <a:pt x="263944" y="76873"/>
                </a:lnTo>
                <a:lnTo>
                  <a:pt x="276834" y="76873"/>
                </a:lnTo>
                <a:lnTo>
                  <a:pt x="284480" y="76365"/>
                </a:lnTo>
                <a:lnTo>
                  <a:pt x="290207" y="71145"/>
                </a:lnTo>
                <a:lnTo>
                  <a:pt x="290245" y="63423"/>
                </a:lnTo>
                <a:lnTo>
                  <a:pt x="290677" y="56832"/>
                </a:lnTo>
                <a:lnTo>
                  <a:pt x="284949" y="51104"/>
                </a:lnTo>
                <a:lnTo>
                  <a:pt x="276364" y="50596"/>
                </a:lnTo>
                <a:lnTo>
                  <a:pt x="243878" y="50596"/>
                </a:lnTo>
                <a:lnTo>
                  <a:pt x="238150" y="45821"/>
                </a:lnTo>
                <a:lnTo>
                  <a:pt x="237667" y="37668"/>
                </a:lnTo>
                <a:lnTo>
                  <a:pt x="237667" y="29083"/>
                </a:lnTo>
                <a:lnTo>
                  <a:pt x="243878" y="23863"/>
                </a:lnTo>
                <a:lnTo>
                  <a:pt x="416293" y="23863"/>
                </a:lnTo>
                <a:lnTo>
                  <a:pt x="422490" y="28638"/>
                </a:lnTo>
                <a:lnTo>
                  <a:pt x="422490" y="45821"/>
                </a:lnTo>
                <a:lnTo>
                  <a:pt x="416763" y="50596"/>
                </a:lnTo>
                <a:lnTo>
                  <a:pt x="336524" y="50596"/>
                </a:lnTo>
                <a:lnTo>
                  <a:pt x="330796" y="55867"/>
                </a:lnTo>
                <a:lnTo>
                  <a:pt x="330327" y="63423"/>
                </a:lnTo>
                <a:lnTo>
                  <a:pt x="330327" y="71589"/>
                </a:lnTo>
                <a:lnTo>
                  <a:pt x="336524" y="76365"/>
                </a:lnTo>
                <a:lnTo>
                  <a:pt x="346087" y="76873"/>
                </a:lnTo>
                <a:lnTo>
                  <a:pt x="396227" y="76873"/>
                </a:lnTo>
                <a:lnTo>
                  <a:pt x="396227" y="253111"/>
                </a:lnTo>
                <a:lnTo>
                  <a:pt x="403567" y="302183"/>
                </a:lnTo>
                <a:lnTo>
                  <a:pt x="426313" y="346240"/>
                </a:lnTo>
                <a:lnTo>
                  <a:pt x="451662" y="380415"/>
                </a:lnTo>
                <a:lnTo>
                  <a:pt x="527088" y="483311"/>
                </a:lnTo>
                <a:lnTo>
                  <a:pt x="529945" y="487133"/>
                </a:lnTo>
                <a:lnTo>
                  <a:pt x="531380" y="488569"/>
                </a:lnTo>
                <a:lnTo>
                  <a:pt x="536155" y="494309"/>
                </a:lnTo>
                <a:lnTo>
                  <a:pt x="543318" y="495261"/>
                </a:lnTo>
                <a:lnTo>
                  <a:pt x="549059" y="491439"/>
                </a:lnTo>
                <a:lnTo>
                  <a:pt x="554304" y="487616"/>
                </a:lnTo>
                <a:lnTo>
                  <a:pt x="555739" y="480453"/>
                </a:lnTo>
                <a:lnTo>
                  <a:pt x="551916" y="473760"/>
                </a:lnTo>
                <a:lnTo>
                  <a:pt x="550964" y="471855"/>
                </a:lnTo>
                <a:lnTo>
                  <a:pt x="549529" y="470420"/>
                </a:lnTo>
                <a:lnTo>
                  <a:pt x="548093" y="468515"/>
                </a:lnTo>
                <a:lnTo>
                  <a:pt x="473075" y="366014"/>
                </a:lnTo>
                <a:lnTo>
                  <a:pt x="447802" y="331914"/>
                </a:lnTo>
                <a:lnTo>
                  <a:pt x="436930" y="314693"/>
                </a:lnTo>
                <a:lnTo>
                  <a:pt x="428815" y="296633"/>
                </a:lnTo>
                <a:lnTo>
                  <a:pt x="423760" y="277583"/>
                </a:lnTo>
                <a:lnTo>
                  <a:pt x="422021" y="257403"/>
                </a:lnTo>
                <a:lnTo>
                  <a:pt x="422021" y="76365"/>
                </a:lnTo>
                <a:lnTo>
                  <a:pt x="423926" y="74015"/>
                </a:lnTo>
                <a:lnTo>
                  <a:pt x="428701" y="71145"/>
                </a:lnTo>
                <a:lnTo>
                  <a:pt x="438594" y="63423"/>
                </a:lnTo>
                <a:lnTo>
                  <a:pt x="445185" y="53111"/>
                </a:lnTo>
                <a:lnTo>
                  <a:pt x="448183" y="41198"/>
                </a:lnTo>
                <a:lnTo>
                  <a:pt x="447332" y="28638"/>
                </a:lnTo>
                <a:lnTo>
                  <a:pt x="418363" y="0"/>
                </a:lnTo>
                <a:lnTo>
                  <a:pt x="242023" y="0"/>
                </a:lnTo>
                <a:lnTo>
                  <a:pt x="212839" y="28638"/>
                </a:lnTo>
                <a:lnTo>
                  <a:pt x="212001" y="41198"/>
                </a:lnTo>
                <a:lnTo>
                  <a:pt x="215049" y="53111"/>
                </a:lnTo>
                <a:lnTo>
                  <a:pt x="221767" y="63423"/>
                </a:lnTo>
                <a:lnTo>
                  <a:pt x="231940" y="71145"/>
                </a:lnTo>
                <a:lnTo>
                  <a:pt x="237197" y="74015"/>
                </a:lnTo>
                <a:lnTo>
                  <a:pt x="238023" y="76873"/>
                </a:lnTo>
                <a:lnTo>
                  <a:pt x="238036" y="228269"/>
                </a:lnTo>
                <a:lnTo>
                  <a:pt x="238150" y="253111"/>
                </a:lnTo>
                <a:lnTo>
                  <a:pt x="236816" y="274345"/>
                </a:lnTo>
                <a:lnTo>
                  <a:pt x="232117" y="294424"/>
                </a:lnTo>
                <a:lnTo>
                  <a:pt x="224116" y="313423"/>
                </a:lnTo>
                <a:lnTo>
                  <a:pt x="212839" y="331431"/>
                </a:lnTo>
                <a:lnTo>
                  <a:pt x="201104" y="346989"/>
                </a:lnTo>
                <a:lnTo>
                  <a:pt x="189496" y="362775"/>
                </a:lnTo>
                <a:lnTo>
                  <a:pt x="166509" y="394474"/>
                </a:lnTo>
                <a:lnTo>
                  <a:pt x="14643" y="601294"/>
                </a:lnTo>
                <a:lnTo>
                  <a:pt x="7442" y="612597"/>
                </a:lnTo>
                <a:lnTo>
                  <a:pt x="2463" y="624446"/>
                </a:lnTo>
                <a:lnTo>
                  <a:pt x="0" y="637019"/>
                </a:lnTo>
                <a:lnTo>
                  <a:pt x="317" y="650481"/>
                </a:lnTo>
                <a:lnTo>
                  <a:pt x="7823" y="674700"/>
                </a:lnTo>
                <a:lnTo>
                  <a:pt x="22402" y="693051"/>
                </a:lnTo>
                <a:lnTo>
                  <a:pt x="42900" y="704684"/>
                </a:lnTo>
                <a:lnTo>
                  <a:pt x="68135" y="708748"/>
                </a:lnTo>
                <a:lnTo>
                  <a:pt x="581520" y="708748"/>
                </a:lnTo>
                <a:lnTo>
                  <a:pt x="582002" y="711136"/>
                </a:lnTo>
                <a:lnTo>
                  <a:pt x="582002" y="712089"/>
                </a:lnTo>
                <a:lnTo>
                  <a:pt x="582485" y="713054"/>
                </a:lnTo>
                <a:lnTo>
                  <a:pt x="597827" y="748690"/>
                </a:lnTo>
                <a:lnTo>
                  <a:pt x="624319" y="773950"/>
                </a:lnTo>
                <a:lnTo>
                  <a:pt x="658418" y="786663"/>
                </a:lnTo>
                <a:lnTo>
                  <a:pt x="696595" y="784694"/>
                </a:lnTo>
                <a:lnTo>
                  <a:pt x="724319" y="772109"/>
                </a:lnTo>
                <a:lnTo>
                  <a:pt x="734961" y="761771"/>
                </a:lnTo>
                <a:lnTo>
                  <a:pt x="745731" y="751319"/>
                </a:lnTo>
                <a:lnTo>
                  <a:pt x="764336" y="693051"/>
                </a:lnTo>
                <a:lnTo>
                  <a:pt x="764578" y="640880"/>
                </a:lnTo>
                <a:lnTo>
                  <a:pt x="764692" y="592531"/>
                </a:lnTo>
                <a:lnTo>
                  <a:pt x="764578" y="292252"/>
                </a:lnTo>
                <a:lnTo>
                  <a:pt x="764425" y="236385"/>
                </a:lnTo>
                <a:lnTo>
                  <a:pt x="765378" y="232092"/>
                </a:lnTo>
                <a:lnTo>
                  <a:pt x="771613" y="228752"/>
                </a:lnTo>
                <a:lnTo>
                  <a:pt x="781685" y="220954"/>
                </a:lnTo>
                <a:lnTo>
                  <a:pt x="787742" y="211201"/>
                </a:lnTo>
                <a:lnTo>
                  <a:pt x="787742" y="208889"/>
                </a:lnTo>
                <a:lnTo>
                  <a:pt x="787742" y="181940"/>
                </a:lnTo>
                <a:lnTo>
                  <a:pt x="787742" y="18119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17" name="object 9">
            <a:extLst>
              <a:ext uri="{FF2B5EF4-FFF2-40B4-BE49-F238E27FC236}">
                <a16:creationId xmlns:a16="http://schemas.microsoft.com/office/drawing/2014/main" id="{264074A2-E02E-4295-9518-ECA8AB217C34}"/>
              </a:ext>
            </a:extLst>
          </p:cNvPr>
          <p:cNvSpPr>
            <a:spLocks/>
          </p:cNvSpPr>
          <p:nvPr/>
        </p:nvSpPr>
        <p:spPr bwMode="auto">
          <a:xfrm>
            <a:off x="3852863" y="2511425"/>
            <a:ext cx="793750" cy="793750"/>
          </a:xfrm>
          <a:custGeom>
            <a:avLst/>
            <a:gdLst>
              <a:gd name="T0" fmla="*/ 402729 w 793750"/>
              <a:gd name="T1" fmla="*/ 121272 h 794385"/>
              <a:gd name="T2" fmla="*/ 183045 w 793750"/>
              <a:gd name="T3" fmla="*/ 149745 h 794385"/>
              <a:gd name="T4" fmla="*/ 109524 w 793750"/>
              <a:gd name="T5" fmla="*/ 360286 h 794385"/>
              <a:gd name="T6" fmla="*/ 251802 w 793750"/>
              <a:gd name="T7" fmla="*/ 517690 h 794385"/>
              <a:gd name="T8" fmla="*/ 419468 w 793750"/>
              <a:gd name="T9" fmla="*/ 501726 h 794385"/>
              <a:gd name="T10" fmla="*/ 474332 w 793750"/>
              <a:gd name="T11" fmla="*/ 447255 h 794385"/>
              <a:gd name="T12" fmla="*/ 410654 w 793750"/>
              <a:gd name="T13" fmla="*/ 477227 h 794385"/>
              <a:gd name="T14" fmla="*/ 189738 w 793750"/>
              <a:gd name="T15" fmla="*/ 450126 h 794385"/>
              <a:gd name="T16" fmla="*/ 237210 w 793750"/>
              <a:gd name="T17" fmla="*/ 418515 h 794385"/>
              <a:gd name="T18" fmla="*/ 290664 w 793750"/>
              <a:gd name="T19" fmla="*/ 381723 h 794385"/>
              <a:gd name="T20" fmla="*/ 265607 w 793750"/>
              <a:gd name="T21" fmla="*/ 325501 h 794385"/>
              <a:gd name="T22" fmla="*/ 264350 w 793750"/>
              <a:gd name="T23" fmla="*/ 266915 h 794385"/>
              <a:gd name="T24" fmla="*/ 312966 w 793750"/>
              <a:gd name="T25" fmla="*/ 222732 h 794385"/>
              <a:gd name="T26" fmla="*/ 359981 w 793750"/>
              <a:gd name="T27" fmla="*/ 348348 h 794385"/>
              <a:gd name="T28" fmla="*/ 422148 w 793750"/>
              <a:gd name="T29" fmla="*/ 427113 h 794385"/>
              <a:gd name="T30" fmla="*/ 442722 w 793750"/>
              <a:gd name="T31" fmla="*/ 409181 h 794385"/>
              <a:gd name="T32" fmla="*/ 393611 w 793750"/>
              <a:gd name="T33" fmla="*/ 339102 h 794385"/>
              <a:gd name="T34" fmla="*/ 393420 w 793750"/>
              <a:gd name="T35" fmla="*/ 240576 h 794385"/>
              <a:gd name="T36" fmla="*/ 335419 w 793750"/>
              <a:gd name="T37" fmla="*/ 197167 h 794385"/>
              <a:gd name="T38" fmla="*/ 238404 w 793750"/>
              <a:gd name="T39" fmla="*/ 294716 h 794385"/>
              <a:gd name="T40" fmla="*/ 259575 w 793750"/>
              <a:gd name="T41" fmla="*/ 382676 h 794385"/>
              <a:gd name="T42" fmla="*/ 185737 w 793750"/>
              <a:gd name="T43" fmla="*/ 414972 h 794385"/>
              <a:gd name="T44" fmla="*/ 132308 w 793750"/>
              <a:gd name="T45" fmla="*/ 342290 h 794385"/>
              <a:gd name="T46" fmla="*/ 224066 w 793750"/>
              <a:gd name="T47" fmla="*/ 154978 h 794385"/>
              <a:gd name="T48" fmla="*/ 431292 w 793750"/>
              <a:gd name="T49" fmla="*/ 168376 h 794385"/>
              <a:gd name="T50" fmla="*/ 501599 w 793750"/>
              <a:gd name="T51" fmla="*/ 333883 h 794385"/>
              <a:gd name="T52" fmla="*/ 526465 w 793750"/>
              <a:gd name="T53" fmla="*/ 348716 h 794385"/>
              <a:gd name="T54" fmla="*/ 769467 w 793750"/>
              <a:gd name="T55" fmla="*/ 673887 h 794385"/>
              <a:gd name="T56" fmla="*/ 746518 w 793750"/>
              <a:gd name="T57" fmla="*/ 763447 h 794385"/>
              <a:gd name="T58" fmla="*/ 635914 w 793750"/>
              <a:gd name="T59" fmla="*/ 690448 h 794385"/>
              <a:gd name="T60" fmla="*/ 599198 w 793750"/>
              <a:gd name="T61" fmla="*/ 619556 h 794385"/>
              <a:gd name="T62" fmla="*/ 711746 w 793750"/>
              <a:gd name="T63" fmla="*/ 652767 h 794385"/>
              <a:gd name="T64" fmla="*/ 649566 w 793750"/>
              <a:gd name="T65" fmla="*/ 570674 h 794385"/>
              <a:gd name="T66" fmla="*/ 596785 w 793750"/>
              <a:gd name="T67" fmla="*/ 575932 h 794385"/>
              <a:gd name="T68" fmla="*/ 609079 w 793750"/>
              <a:gd name="T69" fmla="*/ 444449 h 794385"/>
              <a:gd name="T70" fmla="*/ 612775 w 793750"/>
              <a:gd name="T71" fmla="*/ 194157 h 794385"/>
              <a:gd name="T72" fmla="*/ 577405 w 793750"/>
              <a:gd name="T73" fmla="*/ 449935 h 794385"/>
              <a:gd name="T74" fmla="*/ 409790 w 793750"/>
              <a:gd name="T75" fmla="*/ 593064 h 794385"/>
              <a:gd name="T76" fmla="*/ 183235 w 793750"/>
              <a:gd name="T77" fmla="*/ 575221 h 794385"/>
              <a:gd name="T78" fmla="*/ 40119 w 793750"/>
              <a:gd name="T79" fmla="*/ 407581 h 794385"/>
              <a:gd name="T80" fmla="*/ 58293 w 793750"/>
              <a:gd name="T81" fmla="*/ 180721 h 794385"/>
              <a:gd name="T82" fmla="*/ 226301 w 793750"/>
              <a:gd name="T83" fmla="*/ 37655 h 794385"/>
              <a:gd name="T84" fmla="*/ 452678 w 793750"/>
              <a:gd name="T85" fmla="*/ 56032 h 794385"/>
              <a:gd name="T86" fmla="*/ 595312 w 793750"/>
              <a:gd name="T87" fmla="*/ 223583 h 794385"/>
              <a:gd name="T88" fmla="*/ 559803 w 793750"/>
              <a:gd name="T89" fmla="*/ 108724 h 794385"/>
              <a:gd name="T90" fmla="*/ 358178 w 793750"/>
              <a:gd name="T91" fmla="*/ 0 h 794385"/>
              <a:gd name="T92" fmla="*/ 101257 w 793750"/>
              <a:gd name="T93" fmla="*/ 81788 h 794385"/>
              <a:gd name="T94" fmla="*/ 863 w 793750"/>
              <a:gd name="T95" fmla="*/ 287477 h 794385"/>
              <a:gd name="T96" fmla="*/ 62992 w 793750"/>
              <a:gd name="T97" fmla="*/ 506095 h 794385"/>
              <a:gd name="T98" fmla="*/ 258140 w 793750"/>
              <a:gd name="T99" fmla="*/ 628065 h 794385"/>
              <a:gd name="T100" fmla="*/ 493014 w 793750"/>
              <a:gd name="T101" fmla="*/ 581291 h 794385"/>
              <a:gd name="T102" fmla="*/ 578129 w 793750"/>
              <a:gd name="T103" fmla="*/ 603669 h 794385"/>
              <a:gd name="T104" fmla="*/ 699427 w 793750"/>
              <a:gd name="T105" fmla="*/ 786612 h 794385"/>
              <a:gd name="T106" fmla="*/ 793369 w 793750"/>
              <a:gd name="T107" fmla="*/ 744893 h 794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3750" h="794385">
                <a:moveTo>
                  <a:pt x="528675" y="307428"/>
                </a:moveTo>
                <a:lnTo>
                  <a:pt x="517207" y="245719"/>
                </a:lnTo>
                <a:lnTo>
                  <a:pt x="477253" y="176123"/>
                </a:lnTo>
                <a:lnTo>
                  <a:pt x="442747" y="144348"/>
                </a:lnTo>
                <a:lnTo>
                  <a:pt x="402729" y="121272"/>
                </a:lnTo>
                <a:lnTo>
                  <a:pt x="359003" y="107276"/>
                </a:lnTo>
                <a:lnTo>
                  <a:pt x="313372" y="102743"/>
                </a:lnTo>
                <a:lnTo>
                  <a:pt x="267639" y="108064"/>
                </a:lnTo>
                <a:lnTo>
                  <a:pt x="223596" y="123596"/>
                </a:lnTo>
                <a:lnTo>
                  <a:pt x="183045" y="149745"/>
                </a:lnTo>
                <a:lnTo>
                  <a:pt x="149263" y="184404"/>
                </a:lnTo>
                <a:lnTo>
                  <a:pt x="124675" y="224282"/>
                </a:lnTo>
                <a:lnTo>
                  <a:pt x="109626" y="267881"/>
                </a:lnTo>
                <a:lnTo>
                  <a:pt x="104457" y="313702"/>
                </a:lnTo>
                <a:lnTo>
                  <a:pt x="109524" y="360286"/>
                </a:lnTo>
                <a:lnTo>
                  <a:pt x="125171" y="406107"/>
                </a:lnTo>
                <a:lnTo>
                  <a:pt x="152336" y="449033"/>
                </a:lnTo>
                <a:lnTo>
                  <a:pt x="171069" y="467461"/>
                </a:lnTo>
                <a:lnTo>
                  <a:pt x="207403" y="496633"/>
                </a:lnTo>
                <a:lnTo>
                  <a:pt x="251802" y="517690"/>
                </a:lnTo>
                <a:lnTo>
                  <a:pt x="299961" y="527088"/>
                </a:lnTo>
                <a:lnTo>
                  <a:pt x="351891" y="524751"/>
                </a:lnTo>
                <a:lnTo>
                  <a:pt x="385267" y="516991"/>
                </a:lnTo>
                <a:lnTo>
                  <a:pt x="415925" y="503999"/>
                </a:lnTo>
                <a:lnTo>
                  <a:pt x="419468" y="501726"/>
                </a:lnTo>
                <a:lnTo>
                  <a:pt x="443966" y="486067"/>
                </a:lnTo>
                <a:lnTo>
                  <a:pt x="469557" y="463524"/>
                </a:lnTo>
                <a:lnTo>
                  <a:pt x="474332" y="458736"/>
                </a:lnTo>
                <a:lnTo>
                  <a:pt x="477685" y="453478"/>
                </a:lnTo>
                <a:lnTo>
                  <a:pt x="474332" y="447255"/>
                </a:lnTo>
                <a:lnTo>
                  <a:pt x="465531" y="432943"/>
                </a:lnTo>
                <a:lnTo>
                  <a:pt x="455206" y="419989"/>
                </a:lnTo>
                <a:lnTo>
                  <a:pt x="445160" y="411302"/>
                </a:lnTo>
                <a:lnTo>
                  <a:pt x="445160" y="449643"/>
                </a:lnTo>
                <a:lnTo>
                  <a:pt x="410654" y="477227"/>
                </a:lnTo>
                <a:lnTo>
                  <a:pt x="368947" y="494842"/>
                </a:lnTo>
                <a:lnTo>
                  <a:pt x="323011" y="501726"/>
                </a:lnTo>
                <a:lnTo>
                  <a:pt x="275831" y="497090"/>
                </a:lnTo>
                <a:lnTo>
                  <a:pt x="230416" y="480148"/>
                </a:lnTo>
                <a:lnTo>
                  <a:pt x="189738" y="450126"/>
                </a:lnTo>
                <a:lnTo>
                  <a:pt x="196519" y="441159"/>
                </a:lnTo>
                <a:lnTo>
                  <a:pt x="204152" y="433679"/>
                </a:lnTo>
                <a:lnTo>
                  <a:pt x="212940" y="427723"/>
                </a:lnTo>
                <a:lnTo>
                  <a:pt x="223215" y="423341"/>
                </a:lnTo>
                <a:lnTo>
                  <a:pt x="237210" y="418515"/>
                </a:lnTo>
                <a:lnTo>
                  <a:pt x="279184" y="403250"/>
                </a:lnTo>
                <a:lnTo>
                  <a:pt x="287794" y="400380"/>
                </a:lnTo>
                <a:lnTo>
                  <a:pt x="291617" y="395122"/>
                </a:lnTo>
                <a:lnTo>
                  <a:pt x="291134" y="386499"/>
                </a:lnTo>
                <a:lnTo>
                  <a:pt x="290664" y="381723"/>
                </a:lnTo>
                <a:lnTo>
                  <a:pt x="292100" y="376453"/>
                </a:lnTo>
                <a:lnTo>
                  <a:pt x="290664" y="371678"/>
                </a:lnTo>
                <a:lnTo>
                  <a:pt x="289699" y="366407"/>
                </a:lnTo>
                <a:lnTo>
                  <a:pt x="287794" y="360197"/>
                </a:lnTo>
                <a:lnTo>
                  <a:pt x="265607" y="325501"/>
                </a:lnTo>
                <a:lnTo>
                  <a:pt x="264350" y="312839"/>
                </a:lnTo>
                <a:lnTo>
                  <a:pt x="264426" y="306171"/>
                </a:lnTo>
                <a:lnTo>
                  <a:pt x="264375" y="291249"/>
                </a:lnTo>
                <a:lnTo>
                  <a:pt x="264248" y="281330"/>
                </a:lnTo>
                <a:lnTo>
                  <a:pt x="264350" y="266915"/>
                </a:lnTo>
                <a:lnTo>
                  <a:pt x="266979" y="248678"/>
                </a:lnTo>
                <a:lnTo>
                  <a:pt x="273926" y="235826"/>
                </a:lnTo>
                <a:lnTo>
                  <a:pt x="285877" y="227634"/>
                </a:lnTo>
                <a:lnTo>
                  <a:pt x="303580" y="223393"/>
                </a:lnTo>
                <a:lnTo>
                  <a:pt x="312966" y="222732"/>
                </a:lnTo>
                <a:lnTo>
                  <a:pt x="322414" y="222846"/>
                </a:lnTo>
                <a:lnTo>
                  <a:pt x="362762" y="236715"/>
                </a:lnTo>
                <a:lnTo>
                  <a:pt x="371259" y="294716"/>
                </a:lnTo>
                <a:lnTo>
                  <a:pt x="371081" y="306171"/>
                </a:lnTo>
                <a:lnTo>
                  <a:pt x="359981" y="348348"/>
                </a:lnTo>
                <a:lnTo>
                  <a:pt x="346621" y="360197"/>
                </a:lnTo>
                <a:lnTo>
                  <a:pt x="344233" y="365937"/>
                </a:lnTo>
                <a:lnTo>
                  <a:pt x="390144" y="415569"/>
                </a:lnTo>
                <a:lnTo>
                  <a:pt x="411670" y="422859"/>
                </a:lnTo>
                <a:lnTo>
                  <a:pt x="422148" y="427113"/>
                </a:lnTo>
                <a:lnTo>
                  <a:pt x="430923" y="433209"/>
                </a:lnTo>
                <a:lnTo>
                  <a:pt x="438442" y="440817"/>
                </a:lnTo>
                <a:lnTo>
                  <a:pt x="445160" y="449643"/>
                </a:lnTo>
                <a:lnTo>
                  <a:pt x="445160" y="411302"/>
                </a:lnTo>
                <a:lnTo>
                  <a:pt x="442722" y="409181"/>
                </a:lnTo>
                <a:lnTo>
                  <a:pt x="427456" y="401332"/>
                </a:lnTo>
                <a:lnTo>
                  <a:pt x="377710" y="383159"/>
                </a:lnTo>
                <a:lnTo>
                  <a:pt x="369100" y="380288"/>
                </a:lnTo>
                <a:lnTo>
                  <a:pt x="368147" y="377418"/>
                </a:lnTo>
                <a:lnTo>
                  <a:pt x="393611" y="339102"/>
                </a:lnTo>
                <a:lnTo>
                  <a:pt x="397802" y="291312"/>
                </a:lnTo>
                <a:lnTo>
                  <a:pt x="397319" y="291312"/>
                </a:lnTo>
                <a:lnTo>
                  <a:pt x="397446" y="281330"/>
                </a:lnTo>
                <a:lnTo>
                  <a:pt x="397319" y="263575"/>
                </a:lnTo>
                <a:lnTo>
                  <a:pt x="393420" y="240576"/>
                </a:lnTo>
                <a:lnTo>
                  <a:pt x="384327" y="222732"/>
                </a:lnTo>
                <a:lnTo>
                  <a:pt x="383997" y="222072"/>
                </a:lnTo>
                <a:lnTo>
                  <a:pt x="369277" y="208407"/>
                </a:lnTo>
                <a:lnTo>
                  <a:pt x="349491" y="199948"/>
                </a:lnTo>
                <a:lnTo>
                  <a:pt x="335419" y="197167"/>
                </a:lnTo>
                <a:lnTo>
                  <a:pt x="321208" y="195999"/>
                </a:lnTo>
                <a:lnTo>
                  <a:pt x="306920" y="196443"/>
                </a:lnTo>
                <a:lnTo>
                  <a:pt x="255625" y="217043"/>
                </a:lnTo>
                <a:lnTo>
                  <a:pt x="239483" y="254952"/>
                </a:lnTo>
                <a:lnTo>
                  <a:pt x="238404" y="294716"/>
                </a:lnTo>
                <a:lnTo>
                  <a:pt x="238226" y="301358"/>
                </a:lnTo>
                <a:lnTo>
                  <a:pt x="243192" y="342379"/>
                </a:lnTo>
                <a:lnTo>
                  <a:pt x="267220" y="376936"/>
                </a:lnTo>
                <a:lnTo>
                  <a:pt x="265785" y="380288"/>
                </a:lnTo>
                <a:lnTo>
                  <a:pt x="259575" y="382676"/>
                </a:lnTo>
                <a:lnTo>
                  <a:pt x="238048" y="390690"/>
                </a:lnTo>
                <a:lnTo>
                  <a:pt x="227279" y="394512"/>
                </a:lnTo>
                <a:lnTo>
                  <a:pt x="216522" y="397979"/>
                </a:lnTo>
                <a:lnTo>
                  <a:pt x="199758" y="404863"/>
                </a:lnTo>
                <a:lnTo>
                  <a:pt x="185737" y="414972"/>
                </a:lnTo>
                <a:lnTo>
                  <a:pt x="173939" y="427583"/>
                </a:lnTo>
                <a:lnTo>
                  <a:pt x="171513" y="431063"/>
                </a:lnTo>
                <a:lnTo>
                  <a:pt x="167563" y="426250"/>
                </a:lnTo>
                <a:lnTo>
                  <a:pt x="144297" y="385546"/>
                </a:lnTo>
                <a:lnTo>
                  <a:pt x="132308" y="342290"/>
                </a:lnTo>
                <a:lnTo>
                  <a:pt x="131216" y="298856"/>
                </a:lnTo>
                <a:lnTo>
                  <a:pt x="140436" y="256832"/>
                </a:lnTo>
                <a:lnTo>
                  <a:pt x="159372" y="217792"/>
                </a:lnTo>
                <a:lnTo>
                  <a:pt x="187439" y="183311"/>
                </a:lnTo>
                <a:lnTo>
                  <a:pt x="224066" y="154978"/>
                </a:lnTo>
                <a:lnTo>
                  <a:pt x="268655" y="134378"/>
                </a:lnTo>
                <a:lnTo>
                  <a:pt x="308737" y="127520"/>
                </a:lnTo>
                <a:lnTo>
                  <a:pt x="349973" y="130378"/>
                </a:lnTo>
                <a:lnTo>
                  <a:pt x="391210" y="143751"/>
                </a:lnTo>
                <a:lnTo>
                  <a:pt x="431292" y="168376"/>
                </a:lnTo>
                <a:lnTo>
                  <a:pt x="465213" y="202158"/>
                </a:lnTo>
                <a:lnTo>
                  <a:pt x="488200" y="240906"/>
                </a:lnTo>
                <a:lnTo>
                  <a:pt x="500430" y="284416"/>
                </a:lnTo>
                <a:lnTo>
                  <a:pt x="502069" y="332447"/>
                </a:lnTo>
                <a:lnTo>
                  <a:pt x="501599" y="333883"/>
                </a:lnTo>
                <a:lnTo>
                  <a:pt x="501599" y="336753"/>
                </a:lnTo>
                <a:lnTo>
                  <a:pt x="500646" y="346329"/>
                </a:lnTo>
                <a:lnTo>
                  <a:pt x="504939" y="352056"/>
                </a:lnTo>
                <a:lnTo>
                  <a:pt x="520725" y="353974"/>
                </a:lnTo>
                <a:lnTo>
                  <a:pt x="526465" y="348716"/>
                </a:lnTo>
                <a:lnTo>
                  <a:pt x="527431" y="339623"/>
                </a:lnTo>
                <a:lnTo>
                  <a:pt x="528675" y="307428"/>
                </a:lnTo>
                <a:close/>
              </a:path>
              <a:path w="793750" h="794385">
                <a:moveTo>
                  <a:pt x="793369" y="711009"/>
                </a:moveTo>
                <a:lnTo>
                  <a:pt x="776160" y="680694"/>
                </a:lnTo>
                <a:lnTo>
                  <a:pt x="769467" y="673887"/>
                </a:lnTo>
                <a:lnTo>
                  <a:pt x="769467" y="729005"/>
                </a:lnTo>
                <a:lnTo>
                  <a:pt x="767816" y="739698"/>
                </a:lnTo>
                <a:lnTo>
                  <a:pt x="763536" y="749274"/>
                </a:lnTo>
                <a:lnTo>
                  <a:pt x="756488" y="757326"/>
                </a:lnTo>
                <a:lnTo>
                  <a:pt x="746518" y="763447"/>
                </a:lnTo>
                <a:lnTo>
                  <a:pt x="734453" y="767029"/>
                </a:lnTo>
                <a:lnTo>
                  <a:pt x="722833" y="767029"/>
                </a:lnTo>
                <a:lnTo>
                  <a:pt x="687463" y="742200"/>
                </a:lnTo>
                <a:lnTo>
                  <a:pt x="644588" y="699338"/>
                </a:lnTo>
                <a:lnTo>
                  <a:pt x="635914" y="690448"/>
                </a:lnTo>
                <a:lnTo>
                  <a:pt x="618375" y="672846"/>
                </a:lnTo>
                <a:lnTo>
                  <a:pt x="609688" y="663943"/>
                </a:lnTo>
                <a:lnTo>
                  <a:pt x="599922" y="649922"/>
                </a:lnTo>
                <a:lnTo>
                  <a:pt x="596417" y="634644"/>
                </a:lnTo>
                <a:lnTo>
                  <a:pt x="599198" y="619556"/>
                </a:lnTo>
                <a:lnTo>
                  <a:pt x="608253" y="606069"/>
                </a:lnTo>
                <a:lnTo>
                  <a:pt x="621601" y="597281"/>
                </a:lnTo>
                <a:lnTo>
                  <a:pt x="636828" y="594588"/>
                </a:lnTo>
                <a:lnTo>
                  <a:pt x="652233" y="597992"/>
                </a:lnTo>
                <a:lnTo>
                  <a:pt x="711746" y="652767"/>
                </a:lnTo>
                <a:lnTo>
                  <a:pt x="757034" y="698385"/>
                </a:lnTo>
                <a:lnTo>
                  <a:pt x="769467" y="729005"/>
                </a:lnTo>
                <a:lnTo>
                  <a:pt x="769467" y="673887"/>
                </a:lnTo>
                <a:lnTo>
                  <a:pt x="690079" y="594588"/>
                </a:lnTo>
                <a:lnTo>
                  <a:pt x="649566" y="570674"/>
                </a:lnTo>
                <a:lnTo>
                  <a:pt x="627875" y="570280"/>
                </a:lnTo>
                <a:lnTo>
                  <a:pt x="604431" y="576884"/>
                </a:lnTo>
                <a:lnTo>
                  <a:pt x="602526" y="577837"/>
                </a:lnTo>
                <a:lnTo>
                  <a:pt x="598690" y="577367"/>
                </a:lnTo>
                <a:lnTo>
                  <a:pt x="596785" y="575932"/>
                </a:lnTo>
                <a:lnTo>
                  <a:pt x="585724" y="565073"/>
                </a:lnTo>
                <a:lnTo>
                  <a:pt x="570814" y="550100"/>
                </a:lnTo>
                <a:lnTo>
                  <a:pt x="552297" y="531444"/>
                </a:lnTo>
                <a:lnTo>
                  <a:pt x="584466" y="489191"/>
                </a:lnTo>
                <a:lnTo>
                  <a:pt x="609079" y="444449"/>
                </a:lnTo>
                <a:lnTo>
                  <a:pt x="625932" y="397154"/>
                </a:lnTo>
                <a:lnTo>
                  <a:pt x="634809" y="347256"/>
                </a:lnTo>
                <a:lnTo>
                  <a:pt x="635520" y="294665"/>
                </a:lnTo>
                <a:lnTo>
                  <a:pt x="627964" y="242544"/>
                </a:lnTo>
                <a:lnTo>
                  <a:pt x="612775" y="194157"/>
                </a:lnTo>
                <a:lnTo>
                  <a:pt x="610171" y="189052"/>
                </a:lnTo>
                <a:lnTo>
                  <a:pt x="610171" y="315709"/>
                </a:lnTo>
                <a:lnTo>
                  <a:pt x="606323" y="363067"/>
                </a:lnTo>
                <a:lnTo>
                  <a:pt x="595198" y="408012"/>
                </a:lnTo>
                <a:lnTo>
                  <a:pt x="577405" y="449935"/>
                </a:lnTo>
                <a:lnTo>
                  <a:pt x="553554" y="488226"/>
                </a:lnTo>
                <a:lnTo>
                  <a:pt x="524256" y="522300"/>
                </a:lnTo>
                <a:lnTo>
                  <a:pt x="490118" y="551535"/>
                </a:lnTo>
                <a:lnTo>
                  <a:pt x="451764" y="575322"/>
                </a:lnTo>
                <a:lnTo>
                  <a:pt x="409790" y="593064"/>
                </a:lnTo>
                <a:lnTo>
                  <a:pt x="364807" y="604151"/>
                </a:lnTo>
                <a:lnTo>
                  <a:pt x="317449" y="607987"/>
                </a:lnTo>
                <a:lnTo>
                  <a:pt x="270090" y="604139"/>
                </a:lnTo>
                <a:lnTo>
                  <a:pt x="225158" y="593013"/>
                </a:lnTo>
                <a:lnTo>
                  <a:pt x="183235" y="575221"/>
                </a:lnTo>
                <a:lnTo>
                  <a:pt x="144945" y="551357"/>
                </a:lnTo>
                <a:lnTo>
                  <a:pt x="110883" y="522058"/>
                </a:lnTo>
                <a:lnTo>
                  <a:pt x="81648" y="487921"/>
                </a:lnTo>
                <a:lnTo>
                  <a:pt x="57861" y="449554"/>
                </a:lnTo>
                <a:lnTo>
                  <a:pt x="40119" y="407581"/>
                </a:lnTo>
                <a:lnTo>
                  <a:pt x="29032" y="362597"/>
                </a:lnTo>
                <a:lnTo>
                  <a:pt x="25196" y="315226"/>
                </a:lnTo>
                <a:lnTo>
                  <a:pt x="29171" y="267754"/>
                </a:lnTo>
                <a:lnTo>
                  <a:pt x="40411" y="222707"/>
                </a:lnTo>
                <a:lnTo>
                  <a:pt x="58293" y="180721"/>
                </a:lnTo>
                <a:lnTo>
                  <a:pt x="82219" y="142379"/>
                </a:lnTo>
                <a:lnTo>
                  <a:pt x="111594" y="108292"/>
                </a:lnTo>
                <a:lnTo>
                  <a:pt x="145808" y="79082"/>
                </a:lnTo>
                <a:lnTo>
                  <a:pt x="184238" y="55333"/>
                </a:lnTo>
                <a:lnTo>
                  <a:pt x="226301" y="37655"/>
                </a:lnTo>
                <a:lnTo>
                  <a:pt x="271386" y="26657"/>
                </a:lnTo>
                <a:lnTo>
                  <a:pt x="318884" y="22948"/>
                </a:lnTo>
                <a:lnTo>
                  <a:pt x="366090" y="26924"/>
                </a:lnTo>
                <a:lnTo>
                  <a:pt x="410883" y="38163"/>
                </a:lnTo>
                <a:lnTo>
                  <a:pt x="452678" y="56032"/>
                </a:lnTo>
                <a:lnTo>
                  <a:pt x="490842" y="79933"/>
                </a:lnTo>
                <a:lnTo>
                  <a:pt x="524789" y="109245"/>
                </a:lnTo>
                <a:lnTo>
                  <a:pt x="553923" y="143370"/>
                </a:lnTo>
                <a:lnTo>
                  <a:pt x="577634" y="181686"/>
                </a:lnTo>
                <a:lnTo>
                  <a:pt x="595312" y="223583"/>
                </a:lnTo>
                <a:lnTo>
                  <a:pt x="606361" y="268465"/>
                </a:lnTo>
                <a:lnTo>
                  <a:pt x="610171" y="315709"/>
                </a:lnTo>
                <a:lnTo>
                  <a:pt x="610171" y="189052"/>
                </a:lnTo>
                <a:lnTo>
                  <a:pt x="590029" y="149529"/>
                </a:lnTo>
                <a:lnTo>
                  <a:pt x="559803" y="108724"/>
                </a:lnTo>
                <a:lnTo>
                  <a:pt x="522160" y="71780"/>
                </a:lnTo>
                <a:lnTo>
                  <a:pt x="483997" y="44018"/>
                </a:lnTo>
                <a:lnTo>
                  <a:pt x="443331" y="22948"/>
                </a:lnTo>
                <a:lnTo>
                  <a:pt x="399630" y="7848"/>
                </a:lnTo>
                <a:lnTo>
                  <a:pt x="358178" y="0"/>
                </a:lnTo>
                <a:lnTo>
                  <a:pt x="281546" y="0"/>
                </a:lnTo>
                <a:lnTo>
                  <a:pt x="220459" y="12217"/>
                </a:lnTo>
                <a:lnTo>
                  <a:pt x="177990" y="29133"/>
                </a:lnTo>
                <a:lnTo>
                  <a:pt x="137998" y="52336"/>
                </a:lnTo>
                <a:lnTo>
                  <a:pt x="101257" y="81788"/>
                </a:lnTo>
                <a:lnTo>
                  <a:pt x="68605" y="117589"/>
                </a:lnTo>
                <a:lnTo>
                  <a:pt x="42176" y="156781"/>
                </a:lnTo>
                <a:lnTo>
                  <a:pt x="22021" y="198628"/>
                </a:lnTo>
                <a:lnTo>
                  <a:pt x="8229" y="242443"/>
                </a:lnTo>
                <a:lnTo>
                  <a:pt x="863" y="287477"/>
                </a:lnTo>
                <a:lnTo>
                  <a:pt x="0" y="333044"/>
                </a:lnTo>
                <a:lnTo>
                  <a:pt x="5715" y="378396"/>
                </a:lnTo>
                <a:lnTo>
                  <a:pt x="18059" y="422833"/>
                </a:lnTo>
                <a:lnTo>
                  <a:pt x="37134" y="465645"/>
                </a:lnTo>
                <a:lnTo>
                  <a:pt x="62992" y="506095"/>
                </a:lnTo>
                <a:lnTo>
                  <a:pt x="94437" y="542518"/>
                </a:lnTo>
                <a:lnTo>
                  <a:pt x="129679" y="573074"/>
                </a:lnTo>
                <a:lnTo>
                  <a:pt x="168706" y="597598"/>
                </a:lnTo>
                <a:lnTo>
                  <a:pt x="211531" y="615988"/>
                </a:lnTo>
                <a:lnTo>
                  <a:pt x="258140" y="628065"/>
                </a:lnTo>
                <a:lnTo>
                  <a:pt x="309206" y="633755"/>
                </a:lnTo>
                <a:lnTo>
                  <a:pt x="358178" y="631774"/>
                </a:lnTo>
                <a:lnTo>
                  <a:pt x="405091" y="622274"/>
                </a:lnTo>
                <a:lnTo>
                  <a:pt x="443128" y="607987"/>
                </a:lnTo>
                <a:lnTo>
                  <a:pt x="493014" y="581291"/>
                </a:lnTo>
                <a:lnTo>
                  <a:pt x="534123" y="550100"/>
                </a:lnTo>
                <a:lnTo>
                  <a:pt x="576211" y="592670"/>
                </a:lnTo>
                <a:lnTo>
                  <a:pt x="580034" y="596023"/>
                </a:lnTo>
                <a:lnTo>
                  <a:pt x="580517" y="598893"/>
                </a:lnTo>
                <a:lnTo>
                  <a:pt x="578129" y="603669"/>
                </a:lnTo>
                <a:lnTo>
                  <a:pt x="571411" y="623214"/>
                </a:lnTo>
                <a:lnTo>
                  <a:pt x="576110" y="661924"/>
                </a:lnTo>
                <a:lnTo>
                  <a:pt x="611822" y="703440"/>
                </a:lnTo>
                <a:lnTo>
                  <a:pt x="660806" y="752233"/>
                </a:lnTo>
                <a:lnTo>
                  <a:pt x="699427" y="786612"/>
                </a:lnTo>
                <a:lnTo>
                  <a:pt x="730542" y="793851"/>
                </a:lnTo>
                <a:lnTo>
                  <a:pt x="747471" y="791184"/>
                </a:lnTo>
                <a:lnTo>
                  <a:pt x="777570" y="773252"/>
                </a:lnTo>
                <a:lnTo>
                  <a:pt x="781037" y="767029"/>
                </a:lnTo>
                <a:lnTo>
                  <a:pt x="793369" y="744893"/>
                </a:lnTo>
                <a:lnTo>
                  <a:pt x="793369" y="711009"/>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3018" name="object 10">
            <a:extLst>
              <a:ext uri="{FF2B5EF4-FFF2-40B4-BE49-F238E27FC236}">
                <a16:creationId xmlns:a16="http://schemas.microsoft.com/office/drawing/2014/main" id="{5E03AA9B-AB10-4984-ABED-3CA6FE83E682}"/>
              </a:ext>
            </a:extLst>
          </p:cNvPr>
          <p:cNvGrpSpPr>
            <a:grpSpLocks/>
          </p:cNvGrpSpPr>
          <p:nvPr/>
        </p:nvGrpSpPr>
        <p:grpSpPr bwMode="auto">
          <a:xfrm>
            <a:off x="3957638" y="3648075"/>
            <a:ext cx="593725" cy="790575"/>
            <a:chOff x="3958399" y="3648013"/>
            <a:chExt cx="593090" cy="789940"/>
          </a:xfrm>
        </p:grpSpPr>
        <p:sp>
          <p:nvSpPr>
            <p:cNvPr id="43057" name="object 11">
              <a:extLst>
                <a:ext uri="{FF2B5EF4-FFF2-40B4-BE49-F238E27FC236}">
                  <a16:creationId xmlns:a16="http://schemas.microsoft.com/office/drawing/2014/main" id="{62FD1E9D-E2E3-45D5-B7F5-A9CA34968FEF}"/>
                </a:ext>
              </a:extLst>
            </p:cNvPr>
            <p:cNvSpPr>
              <a:spLocks/>
            </p:cNvSpPr>
            <p:nvPr/>
          </p:nvSpPr>
          <p:spPr bwMode="auto">
            <a:xfrm>
              <a:off x="3958399" y="3648013"/>
              <a:ext cx="593090" cy="789940"/>
            </a:xfrm>
            <a:custGeom>
              <a:avLst/>
              <a:gdLst>
                <a:gd name="T0" fmla="*/ 53365 w 593089"/>
                <a:gd name="T1" fmla="*/ 350520 h 789939"/>
                <a:gd name="T2" fmla="*/ 33829 w 593089"/>
                <a:gd name="T3" fmla="*/ 443230 h 789939"/>
                <a:gd name="T4" fmla="*/ 45540 w 593089"/>
                <a:gd name="T5" fmla="*/ 579120 h 789939"/>
                <a:gd name="T6" fmla="*/ 63847 w 593089"/>
                <a:gd name="T7" fmla="*/ 646430 h 789939"/>
                <a:gd name="T8" fmla="*/ 0 w 593089"/>
                <a:gd name="T9" fmla="*/ 778510 h 789939"/>
                <a:gd name="T10" fmla="*/ 23347 w 593089"/>
                <a:gd name="T11" fmla="*/ 783590 h 789939"/>
                <a:gd name="T12" fmla="*/ 73255 w 593089"/>
                <a:gd name="T13" fmla="*/ 684530 h 789939"/>
                <a:gd name="T14" fmla="*/ 67541 w 593089"/>
                <a:gd name="T15" fmla="*/ 563880 h 789939"/>
                <a:gd name="T16" fmla="*/ 54317 w 593089"/>
                <a:gd name="T17" fmla="*/ 477520 h 789939"/>
                <a:gd name="T18" fmla="*/ 72996 w 593089"/>
                <a:gd name="T19" fmla="*/ 386080 h 789939"/>
                <a:gd name="T20" fmla="*/ 78793 w 593089"/>
                <a:gd name="T21" fmla="*/ 293370 h 789939"/>
                <a:gd name="T22" fmla="*/ 158132 w 593089"/>
                <a:gd name="T23" fmla="*/ 226060 h 789939"/>
                <a:gd name="T24" fmla="*/ 158123 w 593089"/>
                <a:gd name="T25" fmla="*/ 237490 h 789939"/>
                <a:gd name="T26" fmla="*/ 132103 w 593089"/>
                <a:gd name="T27" fmla="*/ 379730 h 789939"/>
                <a:gd name="T28" fmla="*/ 217667 w 593089"/>
                <a:gd name="T29" fmla="*/ 542290 h 789939"/>
                <a:gd name="T30" fmla="*/ 243476 w 593089"/>
                <a:gd name="T31" fmla="*/ 632460 h 789939"/>
                <a:gd name="T32" fmla="*/ 261583 w 593089"/>
                <a:gd name="T33" fmla="*/ 612140 h 789939"/>
                <a:gd name="T34" fmla="*/ 200520 w 593089"/>
                <a:gd name="T35" fmla="*/ 463550 h 789939"/>
                <a:gd name="T36" fmla="*/ 158123 w 593089"/>
                <a:gd name="T37" fmla="*/ 237490 h 789939"/>
                <a:gd name="T38" fmla="*/ 471084 w 593089"/>
                <a:gd name="T39" fmla="*/ 50800 h 789939"/>
                <a:gd name="T40" fmla="*/ 472186 w 593089"/>
                <a:gd name="T41" fmla="*/ 228600 h 789939"/>
                <a:gd name="T42" fmla="*/ 444077 w 593089"/>
                <a:gd name="T43" fmla="*/ 289560 h 789939"/>
                <a:gd name="T44" fmla="*/ 465120 w 593089"/>
                <a:gd name="T45" fmla="*/ 332740 h 789939"/>
                <a:gd name="T46" fmla="*/ 445825 w 593089"/>
                <a:gd name="T47" fmla="*/ 415290 h 789939"/>
                <a:gd name="T48" fmla="*/ 457951 w 593089"/>
                <a:gd name="T49" fmla="*/ 447040 h 789939"/>
                <a:gd name="T50" fmla="*/ 444654 w 593089"/>
                <a:gd name="T51" fmla="*/ 523240 h 789939"/>
                <a:gd name="T52" fmla="*/ 474092 w 593089"/>
                <a:gd name="T53" fmla="*/ 560070 h 789939"/>
                <a:gd name="T54" fmla="*/ 295891 w 593089"/>
                <a:gd name="T55" fmla="*/ 604520 h 789939"/>
                <a:gd name="T56" fmla="*/ 435021 w 593089"/>
                <a:gd name="T57" fmla="*/ 631190 h 789939"/>
                <a:gd name="T58" fmla="*/ 499820 w 593089"/>
                <a:gd name="T59" fmla="*/ 547370 h 789939"/>
                <a:gd name="T60" fmla="*/ 460691 w 593089"/>
                <a:gd name="T61" fmla="*/ 491490 h 789939"/>
                <a:gd name="T62" fmla="*/ 483472 w 593089"/>
                <a:gd name="T63" fmla="*/ 457200 h 789939"/>
                <a:gd name="T64" fmla="*/ 538891 w 593089"/>
                <a:gd name="T65" fmla="*/ 427990 h 789939"/>
                <a:gd name="T66" fmla="*/ 489340 w 593089"/>
                <a:gd name="T67" fmla="*/ 412750 h 789939"/>
                <a:gd name="T68" fmla="*/ 472283 w 593089"/>
                <a:gd name="T69" fmla="*/ 363220 h 789939"/>
                <a:gd name="T70" fmla="*/ 508695 w 593089"/>
                <a:gd name="T71" fmla="*/ 335280 h 789939"/>
                <a:gd name="T72" fmla="*/ 494580 w 593089"/>
                <a:gd name="T73" fmla="*/ 304800 h 789939"/>
                <a:gd name="T74" fmla="*/ 471614 w 593089"/>
                <a:gd name="T75" fmla="*/ 266700 h 789939"/>
                <a:gd name="T76" fmla="*/ 531105 w 593089"/>
                <a:gd name="T77" fmla="*/ 232410 h 789939"/>
                <a:gd name="T78" fmla="*/ 500772 w 593089"/>
                <a:gd name="T79" fmla="*/ 111760 h 789939"/>
                <a:gd name="T80" fmla="*/ 526050 w 593089"/>
                <a:gd name="T81" fmla="*/ 82550 h 789939"/>
                <a:gd name="T82" fmla="*/ 500772 w 593089"/>
                <a:gd name="T83" fmla="*/ 69850 h 789939"/>
                <a:gd name="T84" fmla="*/ 484475 w 593089"/>
                <a:gd name="T85" fmla="*/ 25400 h 789939"/>
                <a:gd name="T86" fmla="*/ 530905 w 593089"/>
                <a:gd name="T87" fmla="*/ 457200 h 789939"/>
                <a:gd name="T88" fmla="*/ 493627 w 593089"/>
                <a:gd name="T89" fmla="*/ 518160 h 789939"/>
                <a:gd name="T90" fmla="*/ 550329 w 593089"/>
                <a:gd name="T91" fmla="*/ 499110 h 789939"/>
                <a:gd name="T92" fmla="*/ 508695 w 593089"/>
                <a:gd name="T93" fmla="*/ 335280 h 789939"/>
                <a:gd name="T94" fmla="*/ 534678 w 593089"/>
                <a:gd name="T95" fmla="*/ 368300 h 789939"/>
                <a:gd name="T96" fmla="*/ 543530 w 593089"/>
                <a:gd name="T97" fmla="*/ 401320 h 789939"/>
                <a:gd name="T98" fmla="*/ 541906 w 593089"/>
                <a:gd name="T99" fmla="*/ 246380 h 789939"/>
                <a:gd name="T100" fmla="*/ 526030 w 593089"/>
                <a:gd name="T101" fmla="*/ 273050 h 789939"/>
                <a:gd name="T102" fmla="*/ 539529 w 593089"/>
                <a:gd name="T103" fmla="*/ 304800 h 789939"/>
                <a:gd name="T104" fmla="*/ 202023 w 593089"/>
                <a:gd name="T105" fmla="*/ 0 h 789939"/>
                <a:gd name="T106" fmla="*/ 131985 w 593089"/>
                <a:gd name="T107" fmla="*/ 223520 h 789939"/>
                <a:gd name="T108" fmla="*/ 169684 w 593089"/>
                <a:gd name="T109" fmla="*/ 36830 h 789939"/>
                <a:gd name="T110" fmla="*/ 457476 w 593089"/>
                <a:gd name="T111" fmla="*/ 5080 h 789939"/>
                <a:gd name="T112" fmla="*/ 565278 w 593089"/>
                <a:gd name="T113" fmla="*/ 96520 h 789939"/>
                <a:gd name="T114" fmla="*/ 526506 w 593089"/>
                <a:gd name="T115" fmla="*/ 162560 h 789939"/>
                <a:gd name="T116" fmla="*/ 540796 w 593089"/>
                <a:gd name="T117" fmla="*/ 185420 h 789939"/>
                <a:gd name="T118" fmla="*/ 589935 w 593089"/>
                <a:gd name="T119" fmla="*/ 121920 h 789939"/>
                <a:gd name="T120" fmla="*/ 524426 w 593089"/>
                <a:gd name="T121" fmla="*/ 55880 h 789939"/>
                <a:gd name="T122" fmla="*/ 575395 w 593089"/>
                <a:gd name="T123" fmla="*/ 66040 h 789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089" h="789939">
                  <a:moveTo>
                    <a:pt x="85474" y="210820"/>
                  </a:moveTo>
                  <a:lnTo>
                    <a:pt x="68609" y="210820"/>
                  </a:lnTo>
                  <a:lnTo>
                    <a:pt x="56700" y="212090"/>
                  </a:lnTo>
                  <a:lnTo>
                    <a:pt x="53365" y="215900"/>
                  </a:lnTo>
                  <a:lnTo>
                    <a:pt x="53365" y="350520"/>
                  </a:lnTo>
                  <a:lnTo>
                    <a:pt x="52411" y="358140"/>
                  </a:lnTo>
                  <a:lnTo>
                    <a:pt x="47900" y="379730"/>
                  </a:lnTo>
                  <a:lnTo>
                    <a:pt x="43478" y="400050"/>
                  </a:lnTo>
                  <a:lnTo>
                    <a:pt x="38877" y="421640"/>
                  </a:lnTo>
                  <a:lnTo>
                    <a:pt x="33829" y="443230"/>
                  </a:lnTo>
                  <a:lnTo>
                    <a:pt x="28752" y="472440"/>
                  </a:lnTo>
                  <a:lnTo>
                    <a:pt x="27873" y="501650"/>
                  </a:lnTo>
                  <a:lnTo>
                    <a:pt x="31283" y="530860"/>
                  </a:lnTo>
                  <a:lnTo>
                    <a:pt x="39070" y="560070"/>
                  </a:lnTo>
                  <a:lnTo>
                    <a:pt x="45540" y="579120"/>
                  </a:lnTo>
                  <a:lnTo>
                    <a:pt x="51518" y="598170"/>
                  </a:lnTo>
                  <a:lnTo>
                    <a:pt x="57229" y="617220"/>
                  </a:lnTo>
                  <a:lnTo>
                    <a:pt x="62894" y="636270"/>
                  </a:lnTo>
                  <a:lnTo>
                    <a:pt x="64323" y="640080"/>
                  </a:lnTo>
                  <a:lnTo>
                    <a:pt x="63847" y="646430"/>
                  </a:lnTo>
                  <a:lnTo>
                    <a:pt x="4764" y="764540"/>
                  </a:lnTo>
                  <a:lnTo>
                    <a:pt x="3811" y="767080"/>
                  </a:lnTo>
                  <a:lnTo>
                    <a:pt x="2382" y="769620"/>
                  </a:lnTo>
                  <a:lnTo>
                    <a:pt x="1429" y="772160"/>
                  </a:lnTo>
                  <a:lnTo>
                    <a:pt x="0" y="778510"/>
                  </a:lnTo>
                  <a:lnTo>
                    <a:pt x="1905" y="783590"/>
                  </a:lnTo>
                  <a:lnTo>
                    <a:pt x="7623" y="787400"/>
                  </a:lnTo>
                  <a:lnTo>
                    <a:pt x="13818" y="789940"/>
                  </a:lnTo>
                  <a:lnTo>
                    <a:pt x="19058" y="788670"/>
                  </a:lnTo>
                  <a:lnTo>
                    <a:pt x="23347" y="783590"/>
                  </a:lnTo>
                  <a:lnTo>
                    <a:pt x="24776" y="782320"/>
                  </a:lnTo>
                  <a:lnTo>
                    <a:pt x="25729" y="779780"/>
                  </a:lnTo>
                  <a:lnTo>
                    <a:pt x="27158" y="777240"/>
                  </a:lnTo>
                  <a:lnTo>
                    <a:pt x="42524" y="746760"/>
                  </a:lnTo>
                  <a:lnTo>
                    <a:pt x="73255" y="684530"/>
                  </a:lnTo>
                  <a:lnTo>
                    <a:pt x="88621" y="654050"/>
                  </a:lnTo>
                  <a:lnTo>
                    <a:pt x="91962" y="647700"/>
                  </a:lnTo>
                  <a:lnTo>
                    <a:pt x="92438" y="642620"/>
                  </a:lnTo>
                  <a:lnTo>
                    <a:pt x="90056" y="636270"/>
                  </a:lnTo>
                  <a:lnTo>
                    <a:pt x="67541" y="563880"/>
                  </a:lnTo>
                  <a:lnTo>
                    <a:pt x="60035" y="541020"/>
                  </a:lnTo>
                  <a:lnTo>
                    <a:pt x="56060" y="524510"/>
                  </a:lnTo>
                  <a:lnTo>
                    <a:pt x="53603" y="509270"/>
                  </a:lnTo>
                  <a:lnTo>
                    <a:pt x="52933" y="492760"/>
                  </a:lnTo>
                  <a:lnTo>
                    <a:pt x="54317" y="477520"/>
                  </a:lnTo>
                  <a:lnTo>
                    <a:pt x="56998" y="461010"/>
                  </a:lnTo>
                  <a:lnTo>
                    <a:pt x="60035" y="444500"/>
                  </a:lnTo>
                  <a:lnTo>
                    <a:pt x="63429" y="429260"/>
                  </a:lnTo>
                  <a:lnTo>
                    <a:pt x="67180" y="412750"/>
                  </a:lnTo>
                  <a:lnTo>
                    <a:pt x="72996" y="386080"/>
                  </a:lnTo>
                  <a:lnTo>
                    <a:pt x="77248" y="359410"/>
                  </a:lnTo>
                  <a:lnTo>
                    <a:pt x="79344" y="332740"/>
                  </a:lnTo>
                  <a:lnTo>
                    <a:pt x="79228" y="314960"/>
                  </a:lnTo>
                  <a:lnTo>
                    <a:pt x="79061" y="303530"/>
                  </a:lnTo>
                  <a:lnTo>
                    <a:pt x="78793" y="293370"/>
                  </a:lnTo>
                  <a:lnTo>
                    <a:pt x="78905" y="264160"/>
                  </a:lnTo>
                  <a:lnTo>
                    <a:pt x="79009" y="255270"/>
                  </a:lnTo>
                  <a:lnTo>
                    <a:pt x="79094" y="237490"/>
                  </a:lnTo>
                  <a:lnTo>
                    <a:pt x="158123" y="237490"/>
                  </a:lnTo>
                  <a:lnTo>
                    <a:pt x="158132" y="226060"/>
                  </a:lnTo>
                  <a:lnTo>
                    <a:pt x="131509" y="226060"/>
                  </a:lnTo>
                  <a:lnTo>
                    <a:pt x="113840" y="217170"/>
                  </a:lnTo>
                  <a:lnTo>
                    <a:pt x="99523" y="212090"/>
                  </a:lnTo>
                  <a:lnTo>
                    <a:pt x="85474" y="210820"/>
                  </a:lnTo>
                  <a:close/>
                </a:path>
                <a:path w="593089" h="789939">
                  <a:moveTo>
                    <a:pt x="158123" y="237490"/>
                  </a:moveTo>
                  <a:lnTo>
                    <a:pt x="94624" y="237490"/>
                  </a:lnTo>
                  <a:lnTo>
                    <a:pt x="107921" y="242570"/>
                  </a:lnTo>
                  <a:lnTo>
                    <a:pt x="118358" y="251460"/>
                  </a:lnTo>
                  <a:lnTo>
                    <a:pt x="131278" y="293370"/>
                  </a:lnTo>
                  <a:lnTo>
                    <a:pt x="132103" y="379730"/>
                  </a:lnTo>
                  <a:lnTo>
                    <a:pt x="131985" y="431800"/>
                  </a:lnTo>
                  <a:lnTo>
                    <a:pt x="134367" y="436880"/>
                  </a:lnTo>
                  <a:lnTo>
                    <a:pt x="172117" y="469900"/>
                  </a:lnTo>
                  <a:lnTo>
                    <a:pt x="198153" y="504190"/>
                  </a:lnTo>
                  <a:lnTo>
                    <a:pt x="217667" y="542290"/>
                  </a:lnTo>
                  <a:lnTo>
                    <a:pt x="230615" y="584200"/>
                  </a:lnTo>
                  <a:lnTo>
                    <a:pt x="234567" y="609600"/>
                  </a:lnTo>
                  <a:lnTo>
                    <a:pt x="235855" y="618490"/>
                  </a:lnTo>
                  <a:lnTo>
                    <a:pt x="237284" y="626110"/>
                  </a:lnTo>
                  <a:lnTo>
                    <a:pt x="243476" y="632460"/>
                  </a:lnTo>
                  <a:lnTo>
                    <a:pt x="250151" y="631190"/>
                  </a:lnTo>
                  <a:lnTo>
                    <a:pt x="257296" y="629920"/>
                  </a:lnTo>
                  <a:lnTo>
                    <a:pt x="262059" y="624840"/>
                  </a:lnTo>
                  <a:lnTo>
                    <a:pt x="261651" y="617220"/>
                  </a:lnTo>
                  <a:lnTo>
                    <a:pt x="261583" y="612140"/>
                  </a:lnTo>
                  <a:lnTo>
                    <a:pt x="260630" y="607060"/>
                  </a:lnTo>
                  <a:lnTo>
                    <a:pt x="260154" y="601980"/>
                  </a:lnTo>
                  <a:lnTo>
                    <a:pt x="248794" y="551180"/>
                  </a:lnTo>
                  <a:lnTo>
                    <a:pt x="228946" y="505460"/>
                  </a:lnTo>
                  <a:lnTo>
                    <a:pt x="200520" y="463550"/>
                  </a:lnTo>
                  <a:lnTo>
                    <a:pt x="159618" y="422910"/>
                  </a:lnTo>
                  <a:lnTo>
                    <a:pt x="157713" y="420370"/>
                  </a:lnTo>
                  <a:lnTo>
                    <a:pt x="157964" y="336550"/>
                  </a:lnTo>
                  <a:lnTo>
                    <a:pt x="158089" y="273050"/>
                  </a:lnTo>
                  <a:lnTo>
                    <a:pt x="158123" y="237490"/>
                  </a:lnTo>
                  <a:close/>
                </a:path>
                <a:path w="593089" h="789939">
                  <a:moveTo>
                    <a:pt x="484475" y="25400"/>
                  </a:moveTo>
                  <a:lnTo>
                    <a:pt x="431686" y="25400"/>
                  </a:lnTo>
                  <a:lnTo>
                    <a:pt x="449166" y="29210"/>
                  </a:lnTo>
                  <a:lnTo>
                    <a:pt x="462537" y="36830"/>
                  </a:lnTo>
                  <a:lnTo>
                    <a:pt x="471084" y="50800"/>
                  </a:lnTo>
                  <a:lnTo>
                    <a:pt x="474092" y="67310"/>
                  </a:lnTo>
                  <a:lnTo>
                    <a:pt x="473904" y="185420"/>
                  </a:lnTo>
                  <a:lnTo>
                    <a:pt x="474038" y="210820"/>
                  </a:lnTo>
                  <a:lnTo>
                    <a:pt x="474092" y="226060"/>
                  </a:lnTo>
                  <a:lnTo>
                    <a:pt x="472186" y="228600"/>
                  </a:lnTo>
                  <a:lnTo>
                    <a:pt x="467900" y="232410"/>
                  </a:lnTo>
                  <a:lnTo>
                    <a:pt x="456002" y="243840"/>
                  </a:lnTo>
                  <a:lnTo>
                    <a:pt x="447410" y="257810"/>
                  </a:lnTo>
                  <a:lnTo>
                    <a:pt x="443107" y="273050"/>
                  </a:lnTo>
                  <a:lnTo>
                    <a:pt x="444077" y="289560"/>
                  </a:lnTo>
                  <a:lnTo>
                    <a:pt x="447709" y="300990"/>
                  </a:lnTo>
                  <a:lnTo>
                    <a:pt x="453485" y="311150"/>
                  </a:lnTo>
                  <a:lnTo>
                    <a:pt x="461227" y="318770"/>
                  </a:lnTo>
                  <a:lnTo>
                    <a:pt x="470758" y="326390"/>
                  </a:lnTo>
                  <a:lnTo>
                    <a:pt x="465120" y="332740"/>
                  </a:lnTo>
                  <a:lnTo>
                    <a:pt x="459618" y="337820"/>
                  </a:lnTo>
                  <a:lnTo>
                    <a:pt x="448840" y="350520"/>
                  </a:lnTo>
                  <a:lnTo>
                    <a:pt x="437949" y="372110"/>
                  </a:lnTo>
                  <a:lnTo>
                    <a:pt x="437107" y="393700"/>
                  </a:lnTo>
                  <a:lnTo>
                    <a:pt x="445825" y="415290"/>
                  </a:lnTo>
                  <a:lnTo>
                    <a:pt x="463613" y="430530"/>
                  </a:lnTo>
                  <a:lnTo>
                    <a:pt x="465518" y="431800"/>
                  </a:lnTo>
                  <a:lnTo>
                    <a:pt x="466947" y="433070"/>
                  </a:lnTo>
                  <a:lnTo>
                    <a:pt x="469329" y="434340"/>
                  </a:lnTo>
                  <a:lnTo>
                    <a:pt x="457951" y="447040"/>
                  </a:lnTo>
                  <a:lnTo>
                    <a:pt x="452376" y="453390"/>
                  </a:lnTo>
                  <a:lnTo>
                    <a:pt x="446935" y="459740"/>
                  </a:lnTo>
                  <a:lnTo>
                    <a:pt x="436587" y="481330"/>
                  </a:lnTo>
                  <a:lnTo>
                    <a:pt x="435975" y="504190"/>
                  </a:lnTo>
                  <a:lnTo>
                    <a:pt x="444654" y="523240"/>
                  </a:lnTo>
                  <a:lnTo>
                    <a:pt x="462177" y="538480"/>
                  </a:lnTo>
                  <a:lnTo>
                    <a:pt x="468664" y="542290"/>
                  </a:lnTo>
                  <a:lnTo>
                    <a:pt x="472603" y="547370"/>
                  </a:lnTo>
                  <a:lnTo>
                    <a:pt x="474308" y="552450"/>
                  </a:lnTo>
                  <a:lnTo>
                    <a:pt x="474092" y="560070"/>
                  </a:lnTo>
                  <a:lnTo>
                    <a:pt x="473616" y="560070"/>
                  </a:lnTo>
                  <a:lnTo>
                    <a:pt x="474092" y="561340"/>
                  </a:lnTo>
                  <a:lnTo>
                    <a:pt x="448764" y="601980"/>
                  </a:lnTo>
                  <a:lnTo>
                    <a:pt x="430734" y="604520"/>
                  </a:lnTo>
                  <a:lnTo>
                    <a:pt x="295891" y="604520"/>
                  </a:lnTo>
                  <a:lnTo>
                    <a:pt x="290175" y="609600"/>
                  </a:lnTo>
                  <a:lnTo>
                    <a:pt x="289778" y="615950"/>
                  </a:lnTo>
                  <a:lnTo>
                    <a:pt x="289698" y="626110"/>
                  </a:lnTo>
                  <a:lnTo>
                    <a:pt x="295891" y="631190"/>
                  </a:lnTo>
                  <a:lnTo>
                    <a:pt x="435021" y="631190"/>
                  </a:lnTo>
                  <a:lnTo>
                    <a:pt x="456159" y="627380"/>
                  </a:lnTo>
                  <a:lnTo>
                    <a:pt x="488424" y="601980"/>
                  </a:lnTo>
                  <a:lnTo>
                    <a:pt x="499507" y="560070"/>
                  </a:lnTo>
                  <a:lnTo>
                    <a:pt x="499820" y="552450"/>
                  </a:lnTo>
                  <a:lnTo>
                    <a:pt x="499820" y="547370"/>
                  </a:lnTo>
                  <a:lnTo>
                    <a:pt x="500772" y="543560"/>
                  </a:lnTo>
                  <a:lnTo>
                    <a:pt x="533982" y="519430"/>
                  </a:lnTo>
                  <a:lnTo>
                    <a:pt x="490769" y="519430"/>
                  </a:lnTo>
                  <a:lnTo>
                    <a:pt x="481440" y="518160"/>
                  </a:lnTo>
                  <a:lnTo>
                    <a:pt x="460691" y="491490"/>
                  </a:lnTo>
                  <a:lnTo>
                    <a:pt x="462009" y="485140"/>
                  </a:lnTo>
                  <a:lnTo>
                    <a:pt x="465518" y="478790"/>
                  </a:lnTo>
                  <a:lnTo>
                    <a:pt x="471323" y="471170"/>
                  </a:lnTo>
                  <a:lnTo>
                    <a:pt x="477308" y="464820"/>
                  </a:lnTo>
                  <a:lnTo>
                    <a:pt x="483472" y="457200"/>
                  </a:lnTo>
                  <a:lnTo>
                    <a:pt x="489817" y="450850"/>
                  </a:lnTo>
                  <a:lnTo>
                    <a:pt x="497796" y="445770"/>
                  </a:lnTo>
                  <a:lnTo>
                    <a:pt x="506849" y="443230"/>
                  </a:lnTo>
                  <a:lnTo>
                    <a:pt x="552202" y="443230"/>
                  </a:lnTo>
                  <a:lnTo>
                    <a:pt x="538891" y="427990"/>
                  </a:lnTo>
                  <a:lnTo>
                    <a:pt x="531269" y="422910"/>
                  </a:lnTo>
                  <a:lnTo>
                    <a:pt x="526983" y="421640"/>
                  </a:lnTo>
                  <a:lnTo>
                    <a:pt x="532617" y="414020"/>
                  </a:lnTo>
                  <a:lnTo>
                    <a:pt x="533708" y="412750"/>
                  </a:lnTo>
                  <a:lnTo>
                    <a:pt x="489340" y="412750"/>
                  </a:lnTo>
                  <a:lnTo>
                    <a:pt x="481664" y="411480"/>
                  </a:lnTo>
                  <a:lnTo>
                    <a:pt x="461703" y="383540"/>
                  </a:lnTo>
                  <a:lnTo>
                    <a:pt x="462969" y="377190"/>
                  </a:lnTo>
                  <a:lnTo>
                    <a:pt x="466471" y="370840"/>
                  </a:lnTo>
                  <a:lnTo>
                    <a:pt x="472283" y="363220"/>
                  </a:lnTo>
                  <a:lnTo>
                    <a:pt x="478320" y="355600"/>
                  </a:lnTo>
                  <a:lnTo>
                    <a:pt x="484626" y="349250"/>
                  </a:lnTo>
                  <a:lnTo>
                    <a:pt x="491246" y="341630"/>
                  </a:lnTo>
                  <a:lnTo>
                    <a:pt x="499501" y="336550"/>
                  </a:lnTo>
                  <a:lnTo>
                    <a:pt x="508695" y="335280"/>
                  </a:lnTo>
                  <a:lnTo>
                    <a:pt x="553254" y="335280"/>
                  </a:lnTo>
                  <a:lnTo>
                    <a:pt x="537938" y="318770"/>
                  </a:lnTo>
                  <a:lnTo>
                    <a:pt x="533651" y="314960"/>
                  </a:lnTo>
                  <a:lnTo>
                    <a:pt x="539529" y="304800"/>
                  </a:lnTo>
                  <a:lnTo>
                    <a:pt x="494580" y="304800"/>
                  </a:lnTo>
                  <a:lnTo>
                    <a:pt x="484261" y="303530"/>
                  </a:lnTo>
                  <a:lnTo>
                    <a:pt x="475998" y="297180"/>
                  </a:lnTo>
                  <a:lnTo>
                    <a:pt x="470594" y="289560"/>
                  </a:lnTo>
                  <a:lnTo>
                    <a:pt x="468852" y="279400"/>
                  </a:lnTo>
                  <a:lnTo>
                    <a:pt x="471614" y="266700"/>
                  </a:lnTo>
                  <a:lnTo>
                    <a:pt x="478799" y="256540"/>
                  </a:lnTo>
                  <a:lnTo>
                    <a:pt x="488751" y="248920"/>
                  </a:lnTo>
                  <a:lnTo>
                    <a:pt x="499819" y="246380"/>
                  </a:lnTo>
                  <a:lnTo>
                    <a:pt x="541906" y="246380"/>
                  </a:lnTo>
                  <a:lnTo>
                    <a:pt x="531105" y="232410"/>
                  </a:lnTo>
                  <a:lnTo>
                    <a:pt x="500296" y="220980"/>
                  </a:lnTo>
                  <a:lnTo>
                    <a:pt x="500296" y="219710"/>
                  </a:lnTo>
                  <a:lnTo>
                    <a:pt x="499819" y="218440"/>
                  </a:lnTo>
                  <a:lnTo>
                    <a:pt x="499819" y="113030"/>
                  </a:lnTo>
                  <a:lnTo>
                    <a:pt x="500772" y="111760"/>
                  </a:lnTo>
                  <a:lnTo>
                    <a:pt x="502201" y="109220"/>
                  </a:lnTo>
                  <a:lnTo>
                    <a:pt x="506849" y="104140"/>
                  </a:lnTo>
                  <a:lnTo>
                    <a:pt x="511495" y="97790"/>
                  </a:lnTo>
                  <a:lnTo>
                    <a:pt x="520784" y="87630"/>
                  </a:lnTo>
                  <a:lnTo>
                    <a:pt x="526050" y="82550"/>
                  </a:lnTo>
                  <a:lnTo>
                    <a:pt x="531805" y="80010"/>
                  </a:lnTo>
                  <a:lnTo>
                    <a:pt x="538007" y="78740"/>
                  </a:lnTo>
                  <a:lnTo>
                    <a:pt x="585113" y="78740"/>
                  </a:lnTo>
                  <a:lnTo>
                    <a:pt x="578311" y="69850"/>
                  </a:lnTo>
                  <a:lnTo>
                    <a:pt x="500772" y="69850"/>
                  </a:lnTo>
                  <a:lnTo>
                    <a:pt x="500296" y="68580"/>
                  </a:lnTo>
                  <a:lnTo>
                    <a:pt x="499819" y="68580"/>
                  </a:lnTo>
                  <a:lnTo>
                    <a:pt x="499819" y="67310"/>
                  </a:lnTo>
                  <a:lnTo>
                    <a:pt x="494817" y="40640"/>
                  </a:lnTo>
                  <a:lnTo>
                    <a:pt x="484475" y="25400"/>
                  </a:lnTo>
                  <a:close/>
                </a:path>
                <a:path w="593089" h="789939">
                  <a:moveTo>
                    <a:pt x="552202" y="443230"/>
                  </a:moveTo>
                  <a:lnTo>
                    <a:pt x="506849" y="443230"/>
                  </a:lnTo>
                  <a:lnTo>
                    <a:pt x="516082" y="444500"/>
                  </a:lnTo>
                  <a:lnTo>
                    <a:pt x="524601" y="450850"/>
                  </a:lnTo>
                  <a:lnTo>
                    <a:pt x="530905" y="457200"/>
                  </a:lnTo>
                  <a:lnTo>
                    <a:pt x="533949" y="466090"/>
                  </a:lnTo>
                  <a:lnTo>
                    <a:pt x="533510" y="476250"/>
                  </a:lnTo>
                  <a:lnTo>
                    <a:pt x="505542" y="511810"/>
                  </a:lnTo>
                  <a:lnTo>
                    <a:pt x="500772" y="516890"/>
                  </a:lnTo>
                  <a:lnTo>
                    <a:pt x="493627" y="518160"/>
                  </a:lnTo>
                  <a:lnTo>
                    <a:pt x="490769" y="519430"/>
                  </a:lnTo>
                  <a:lnTo>
                    <a:pt x="533982" y="519430"/>
                  </a:lnTo>
                  <a:lnTo>
                    <a:pt x="537048" y="515620"/>
                  </a:lnTo>
                  <a:lnTo>
                    <a:pt x="543935" y="508000"/>
                  </a:lnTo>
                  <a:lnTo>
                    <a:pt x="550329" y="499110"/>
                  </a:lnTo>
                  <a:lnTo>
                    <a:pt x="558458" y="481330"/>
                  </a:lnTo>
                  <a:lnTo>
                    <a:pt x="558904" y="461010"/>
                  </a:lnTo>
                  <a:lnTo>
                    <a:pt x="552202" y="443230"/>
                  </a:lnTo>
                  <a:close/>
                </a:path>
                <a:path w="593089" h="789939">
                  <a:moveTo>
                    <a:pt x="553254" y="335280"/>
                  </a:moveTo>
                  <a:lnTo>
                    <a:pt x="508695" y="335280"/>
                  </a:lnTo>
                  <a:lnTo>
                    <a:pt x="517980" y="337820"/>
                  </a:lnTo>
                  <a:lnTo>
                    <a:pt x="526506" y="342900"/>
                  </a:lnTo>
                  <a:lnTo>
                    <a:pt x="532267" y="350520"/>
                  </a:lnTo>
                  <a:lnTo>
                    <a:pt x="535080" y="358140"/>
                  </a:lnTo>
                  <a:lnTo>
                    <a:pt x="534678" y="368300"/>
                  </a:lnTo>
                  <a:lnTo>
                    <a:pt x="506494" y="403860"/>
                  </a:lnTo>
                  <a:lnTo>
                    <a:pt x="495056" y="410210"/>
                  </a:lnTo>
                  <a:lnTo>
                    <a:pt x="489340" y="412750"/>
                  </a:lnTo>
                  <a:lnTo>
                    <a:pt x="533708" y="412750"/>
                  </a:lnTo>
                  <a:lnTo>
                    <a:pt x="543530" y="401320"/>
                  </a:lnTo>
                  <a:lnTo>
                    <a:pt x="548900" y="394970"/>
                  </a:lnTo>
                  <a:lnTo>
                    <a:pt x="559047" y="375920"/>
                  </a:lnTo>
                  <a:lnTo>
                    <a:pt x="560395" y="354330"/>
                  </a:lnTo>
                  <a:lnTo>
                    <a:pt x="553254" y="335280"/>
                  </a:lnTo>
                  <a:close/>
                </a:path>
                <a:path w="593089" h="789939">
                  <a:moveTo>
                    <a:pt x="541906" y="246380"/>
                  </a:moveTo>
                  <a:lnTo>
                    <a:pt x="499819" y="246380"/>
                  </a:lnTo>
                  <a:lnTo>
                    <a:pt x="509946" y="248920"/>
                  </a:lnTo>
                  <a:lnTo>
                    <a:pt x="518286" y="255270"/>
                  </a:lnTo>
                  <a:lnTo>
                    <a:pt x="523945" y="262890"/>
                  </a:lnTo>
                  <a:lnTo>
                    <a:pt x="526030" y="273050"/>
                  </a:lnTo>
                  <a:lnTo>
                    <a:pt x="523461" y="284480"/>
                  </a:lnTo>
                  <a:lnTo>
                    <a:pt x="516202" y="295910"/>
                  </a:lnTo>
                  <a:lnTo>
                    <a:pt x="505994" y="302260"/>
                  </a:lnTo>
                  <a:lnTo>
                    <a:pt x="494580" y="304800"/>
                  </a:lnTo>
                  <a:lnTo>
                    <a:pt x="539529" y="304800"/>
                  </a:lnTo>
                  <a:lnTo>
                    <a:pt x="550552" y="285750"/>
                  </a:lnTo>
                  <a:lnTo>
                    <a:pt x="548780" y="255270"/>
                  </a:lnTo>
                  <a:lnTo>
                    <a:pt x="541906" y="246380"/>
                  </a:lnTo>
                  <a:close/>
                </a:path>
                <a:path w="593089" h="789939">
                  <a:moveTo>
                    <a:pt x="428352" y="0"/>
                  </a:moveTo>
                  <a:lnTo>
                    <a:pt x="202023" y="0"/>
                  </a:lnTo>
                  <a:lnTo>
                    <a:pt x="173391" y="5080"/>
                  </a:lnTo>
                  <a:lnTo>
                    <a:pt x="151281" y="19050"/>
                  </a:lnTo>
                  <a:lnTo>
                    <a:pt x="137032" y="40640"/>
                  </a:lnTo>
                  <a:lnTo>
                    <a:pt x="131985" y="69850"/>
                  </a:lnTo>
                  <a:lnTo>
                    <a:pt x="131985" y="223520"/>
                  </a:lnTo>
                  <a:lnTo>
                    <a:pt x="131509" y="226060"/>
                  </a:lnTo>
                  <a:lnTo>
                    <a:pt x="158132" y="226060"/>
                  </a:lnTo>
                  <a:lnTo>
                    <a:pt x="158189" y="67310"/>
                  </a:lnTo>
                  <a:lnTo>
                    <a:pt x="161189" y="50800"/>
                  </a:lnTo>
                  <a:lnTo>
                    <a:pt x="169684" y="36830"/>
                  </a:lnTo>
                  <a:lnTo>
                    <a:pt x="182914" y="29210"/>
                  </a:lnTo>
                  <a:lnTo>
                    <a:pt x="200118" y="25400"/>
                  </a:lnTo>
                  <a:lnTo>
                    <a:pt x="484475" y="25400"/>
                  </a:lnTo>
                  <a:lnTo>
                    <a:pt x="480166" y="19050"/>
                  </a:lnTo>
                  <a:lnTo>
                    <a:pt x="457476" y="5080"/>
                  </a:lnTo>
                  <a:lnTo>
                    <a:pt x="428352" y="0"/>
                  </a:lnTo>
                  <a:close/>
                </a:path>
                <a:path w="593089" h="789939">
                  <a:moveTo>
                    <a:pt x="585113" y="78740"/>
                  </a:moveTo>
                  <a:lnTo>
                    <a:pt x="544613" y="78740"/>
                  </a:lnTo>
                  <a:lnTo>
                    <a:pt x="557782" y="85090"/>
                  </a:lnTo>
                  <a:lnTo>
                    <a:pt x="565278" y="96520"/>
                  </a:lnTo>
                  <a:lnTo>
                    <a:pt x="566252" y="109220"/>
                  </a:lnTo>
                  <a:lnTo>
                    <a:pt x="559855" y="123190"/>
                  </a:lnTo>
                  <a:lnTo>
                    <a:pt x="551563" y="133350"/>
                  </a:lnTo>
                  <a:lnTo>
                    <a:pt x="534798" y="152400"/>
                  </a:lnTo>
                  <a:lnTo>
                    <a:pt x="526506" y="162560"/>
                  </a:lnTo>
                  <a:lnTo>
                    <a:pt x="521260" y="168910"/>
                  </a:lnTo>
                  <a:lnTo>
                    <a:pt x="522219" y="176530"/>
                  </a:lnTo>
                  <a:lnTo>
                    <a:pt x="527459" y="180340"/>
                  </a:lnTo>
                  <a:lnTo>
                    <a:pt x="532698" y="185420"/>
                  </a:lnTo>
                  <a:lnTo>
                    <a:pt x="540796" y="185420"/>
                  </a:lnTo>
                  <a:lnTo>
                    <a:pt x="546042" y="179070"/>
                  </a:lnTo>
                  <a:lnTo>
                    <a:pt x="564682" y="158750"/>
                  </a:lnTo>
                  <a:lnTo>
                    <a:pt x="573714" y="147320"/>
                  </a:lnTo>
                  <a:lnTo>
                    <a:pt x="582255" y="135890"/>
                  </a:lnTo>
                  <a:lnTo>
                    <a:pt x="589935" y="121920"/>
                  </a:lnTo>
                  <a:lnTo>
                    <a:pt x="592972" y="107950"/>
                  </a:lnTo>
                  <a:lnTo>
                    <a:pt x="591364" y="92710"/>
                  </a:lnTo>
                  <a:lnTo>
                    <a:pt x="585113" y="78740"/>
                  </a:lnTo>
                  <a:close/>
                </a:path>
                <a:path w="593089" h="789939">
                  <a:moveTo>
                    <a:pt x="533651" y="53340"/>
                  </a:moveTo>
                  <a:lnTo>
                    <a:pt x="524426" y="55880"/>
                  </a:lnTo>
                  <a:lnTo>
                    <a:pt x="515961" y="59690"/>
                  </a:lnTo>
                  <a:lnTo>
                    <a:pt x="508122" y="64770"/>
                  </a:lnTo>
                  <a:lnTo>
                    <a:pt x="500772" y="69850"/>
                  </a:lnTo>
                  <a:lnTo>
                    <a:pt x="578311" y="69850"/>
                  </a:lnTo>
                  <a:lnTo>
                    <a:pt x="575395" y="66040"/>
                  </a:lnTo>
                  <a:lnTo>
                    <a:pt x="563490" y="58420"/>
                  </a:lnTo>
                  <a:lnTo>
                    <a:pt x="549531" y="54610"/>
                  </a:lnTo>
                  <a:lnTo>
                    <a:pt x="533651" y="5334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58" name="object 12">
              <a:extLst>
                <a:ext uri="{FF2B5EF4-FFF2-40B4-BE49-F238E27FC236}">
                  <a16:creationId xmlns:a16="http://schemas.microsoft.com/office/drawing/2014/main" id="{826506EB-852A-4A9A-91CA-B3D009DE3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283" y="4303527"/>
              <a:ext cx="159089" cy="13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9" name="object 13">
              <a:extLst>
                <a:ext uri="{FF2B5EF4-FFF2-40B4-BE49-F238E27FC236}">
                  <a16:creationId xmlns:a16="http://schemas.microsoft.com/office/drawing/2014/main" id="{F3BB8202-EFD7-4370-8BE9-2CEFC879F582}"/>
                </a:ext>
              </a:extLst>
            </p:cNvPr>
            <p:cNvSpPr>
              <a:spLocks/>
            </p:cNvSpPr>
            <p:nvPr/>
          </p:nvSpPr>
          <p:spPr bwMode="auto">
            <a:xfrm>
              <a:off x="4221886" y="3700068"/>
              <a:ext cx="105410" cy="525780"/>
            </a:xfrm>
            <a:custGeom>
              <a:avLst/>
              <a:gdLst>
                <a:gd name="T0" fmla="*/ 78613 w 105410"/>
                <a:gd name="T1" fmla="*/ 506222 h 525779"/>
                <a:gd name="T2" fmla="*/ 73367 w 105410"/>
                <a:gd name="T3" fmla="*/ 500494 h 525779"/>
                <a:gd name="T4" fmla="*/ 66230 w 105410"/>
                <a:gd name="T5" fmla="*/ 500024 h 525779"/>
                <a:gd name="T6" fmla="*/ 59436 w 105410"/>
                <a:gd name="T7" fmla="*/ 499757 h 525779"/>
                <a:gd name="T8" fmla="*/ 52641 w 105410"/>
                <a:gd name="T9" fmla="*/ 499668 h 525779"/>
                <a:gd name="T10" fmla="*/ 45859 w 105410"/>
                <a:gd name="T11" fmla="*/ 499757 h 525779"/>
                <a:gd name="T12" fmla="*/ 39065 w 105410"/>
                <a:gd name="T13" fmla="*/ 500024 h 525779"/>
                <a:gd name="T14" fmla="*/ 31445 w 105410"/>
                <a:gd name="T15" fmla="*/ 500494 h 525779"/>
                <a:gd name="T16" fmla="*/ 26682 w 105410"/>
                <a:gd name="T17" fmla="*/ 506222 h 525779"/>
                <a:gd name="T18" fmla="*/ 26682 w 105410"/>
                <a:gd name="T19" fmla="*/ 519569 h 525779"/>
                <a:gd name="T20" fmla="*/ 31445 w 105410"/>
                <a:gd name="T21" fmla="*/ 524814 h 525779"/>
                <a:gd name="T22" fmla="*/ 39065 w 105410"/>
                <a:gd name="T23" fmla="*/ 525767 h 525779"/>
                <a:gd name="T24" fmla="*/ 51930 w 105410"/>
                <a:gd name="T25" fmla="*/ 525767 h 525779"/>
                <a:gd name="T26" fmla="*/ 65747 w 105410"/>
                <a:gd name="T27" fmla="*/ 525767 h 525779"/>
                <a:gd name="T28" fmla="*/ 73367 w 105410"/>
                <a:gd name="T29" fmla="*/ 524814 h 525779"/>
                <a:gd name="T30" fmla="*/ 78613 w 105410"/>
                <a:gd name="T31" fmla="*/ 519569 h 525779"/>
                <a:gd name="T32" fmla="*/ 78613 w 105410"/>
                <a:gd name="T33" fmla="*/ 506222 h 525779"/>
                <a:gd name="T34" fmla="*/ 104825 w 105410"/>
                <a:gd name="T35" fmla="*/ 5207 h 525779"/>
                <a:gd name="T36" fmla="*/ 99098 w 105410"/>
                <a:gd name="T37" fmla="*/ 0 h 525779"/>
                <a:gd name="T38" fmla="*/ 6197 w 105410"/>
                <a:gd name="T39" fmla="*/ 0 h 525779"/>
                <a:gd name="T40" fmla="*/ 469 w 105410"/>
                <a:gd name="T41" fmla="*/ 5207 h 525779"/>
                <a:gd name="T42" fmla="*/ 0 w 105410"/>
                <a:gd name="T43" fmla="*/ 12382 h 525779"/>
                <a:gd name="T44" fmla="*/ 0 w 105410"/>
                <a:gd name="T45" fmla="*/ 20447 h 525779"/>
                <a:gd name="T46" fmla="*/ 6197 w 105410"/>
                <a:gd name="T47" fmla="*/ 25717 h 525779"/>
                <a:gd name="T48" fmla="*/ 52412 w 105410"/>
                <a:gd name="T49" fmla="*/ 25717 h 525779"/>
                <a:gd name="T50" fmla="*/ 98628 w 105410"/>
                <a:gd name="T51" fmla="*/ 25717 h 525779"/>
                <a:gd name="T52" fmla="*/ 104825 w 105410"/>
                <a:gd name="T53" fmla="*/ 20447 h 525779"/>
                <a:gd name="T54" fmla="*/ 104825 w 105410"/>
                <a:gd name="T55" fmla="*/ 5207 h 525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410" h="525779">
                  <a:moveTo>
                    <a:pt x="78613" y="506222"/>
                  </a:moveTo>
                  <a:lnTo>
                    <a:pt x="73367" y="500494"/>
                  </a:lnTo>
                  <a:lnTo>
                    <a:pt x="66230" y="500024"/>
                  </a:lnTo>
                  <a:lnTo>
                    <a:pt x="59436" y="499757"/>
                  </a:lnTo>
                  <a:lnTo>
                    <a:pt x="52641" y="499668"/>
                  </a:lnTo>
                  <a:lnTo>
                    <a:pt x="45859" y="499757"/>
                  </a:lnTo>
                  <a:lnTo>
                    <a:pt x="39065" y="500024"/>
                  </a:lnTo>
                  <a:lnTo>
                    <a:pt x="31445" y="500494"/>
                  </a:lnTo>
                  <a:lnTo>
                    <a:pt x="26682" y="506222"/>
                  </a:lnTo>
                  <a:lnTo>
                    <a:pt x="26682" y="519569"/>
                  </a:lnTo>
                  <a:lnTo>
                    <a:pt x="31445" y="524814"/>
                  </a:lnTo>
                  <a:lnTo>
                    <a:pt x="39065" y="525767"/>
                  </a:lnTo>
                  <a:lnTo>
                    <a:pt x="51930" y="525767"/>
                  </a:lnTo>
                  <a:lnTo>
                    <a:pt x="65747" y="525767"/>
                  </a:lnTo>
                  <a:lnTo>
                    <a:pt x="73367" y="524814"/>
                  </a:lnTo>
                  <a:lnTo>
                    <a:pt x="78613" y="519569"/>
                  </a:lnTo>
                  <a:lnTo>
                    <a:pt x="78613" y="506222"/>
                  </a:lnTo>
                  <a:close/>
                </a:path>
                <a:path w="105410" h="525779">
                  <a:moveTo>
                    <a:pt x="104825" y="5207"/>
                  </a:moveTo>
                  <a:lnTo>
                    <a:pt x="99098" y="0"/>
                  </a:lnTo>
                  <a:lnTo>
                    <a:pt x="6197" y="0"/>
                  </a:lnTo>
                  <a:lnTo>
                    <a:pt x="469" y="5207"/>
                  </a:lnTo>
                  <a:lnTo>
                    <a:pt x="0" y="12382"/>
                  </a:lnTo>
                  <a:lnTo>
                    <a:pt x="0" y="20447"/>
                  </a:lnTo>
                  <a:lnTo>
                    <a:pt x="6197" y="25717"/>
                  </a:lnTo>
                  <a:lnTo>
                    <a:pt x="52412" y="25717"/>
                  </a:lnTo>
                  <a:lnTo>
                    <a:pt x="98628" y="25717"/>
                  </a:lnTo>
                  <a:lnTo>
                    <a:pt x="104825" y="20447"/>
                  </a:lnTo>
                  <a:lnTo>
                    <a:pt x="104825" y="5207"/>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3019" name="object 14">
            <a:extLst>
              <a:ext uri="{FF2B5EF4-FFF2-40B4-BE49-F238E27FC236}">
                <a16:creationId xmlns:a16="http://schemas.microsoft.com/office/drawing/2014/main" id="{F950B48A-5E3A-4941-93B1-59D0D6991D2D}"/>
              </a:ext>
            </a:extLst>
          </p:cNvPr>
          <p:cNvSpPr>
            <a:spLocks/>
          </p:cNvSpPr>
          <p:nvPr/>
        </p:nvSpPr>
        <p:spPr bwMode="auto">
          <a:xfrm>
            <a:off x="3873500" y="4816475"/>
            <a:ext cx="762000" cy="661988"/>
          </a:xfrm>
          <a:custGeom>
            <a:avLst/>
            <a:gdLst>
              <a:gd name="T0" fmla="*/ 88569 w 762000"/>
              <a:gd name="T1" fmla="*/ 535279 h 662939"/>
              <a:gd name="T2" fmla="*/ 50825 w 762000"/>
              <a:gd name="T3" fmla="*/ 555269 h 662939"/>
              <a:gd name="T4" fmla="*/ 126441 w 762000"/>
              <a:gd name="T5" fmla="*/ 464312 h 662939"/>
              <a:gd name="T6" fmla="*/ 64617 w 762000"/>
              <a:gd name="T7" fmla="*/ 459054 h 662939"/>
              <a:gd name="T8" fmla="*/ 88392 w 762000"/>
              <a:gd name="T9" fmla="*/ 483946 h 662939"/>
              <a:gd name="T10" fmla="*/ 121208 w 762000"/>
              <a:gd name="T11" fmla="*/ 382460 h 662939"/>
              <a:gd name="T12" fmla="*/ 63665 w 762000"/>
              <a:gd name="T13" fmla="*/ 382460 h 662939"/>
              <a:gd name="T14" fmla="*/ 120726 w 762000"/>
              <a:gd name="T15" fmla="*/ 407352 h 662939"/>
              <a:gd name="T16" fmla="*/ 113118 w 762000"/>
              <a:gd name="T17" fmla="*/ 305866 h 662939"/>
              <a:gd name="T18" fmla="*/ 56045 w 762000"/>
              <a:gd name="T19" fmla="*/ 305866 h 662939"/>
              <a:gd name="T20" fmla="*/ 125958 w 762000"/>
              <a:gd name="T21" fmla="*/ 325501 h 662939"/>
              <a:gd name="T22" fmla="*/ 100711 w 762000"/>
              <a:gd name="T23" fmla="*/ 229019 h 662939"/>
              <a:gd name="T24" fmla="*/ 50825 w 762000"/>
              <a:gd name="T25" fmla="*/ 241249 h 662939"/>
              <a:gd name="T26" fmla="*/ 120726 w 762000"/>
              <a:gd name="T27" fmla="*/ 253695 h 662939"/>
              <a:gd name="T28" fmla="*/ 112649 w 762000"/>
              <a:gd name="T29" fmla="*/ 152692 h 662939"/>
              <a:gd name="T30" fmla="*/ 64135 w 762000"/>
              <a:gd name="T31" fmla="*/ 152692 h 662939"/>
              <a:gd name="T32" fmla="*/ 120726 w 762000"/>
              <a:gd name="T33" fmla="*/ 177584 h 662939"/>
              <a:gd name="T34" fmla="*/ 112649 w 762000"/>
              <a:gd name="T35" fmla="*/ 76098 h 662939"/>
              <a:gd name="T36" fmla="*/ 50342 w 762000"/>
              <a:gd name="T37" fmla="*/ 81368 h 662939"/>
              <a:gd name="T38" fmla="*/ 126441 w 762000"/>
              <a:gd name="T39" fmla="*/ 95732 h 662939"/>
              <a:gd name="T40" fmla="*/ 581621 w 762000"/>
              <a:gd name="T41" fmla="*/ 375234 h 662939"/>
              <a:gd name="T42" fmla="*/ 542709 w 762000"/>
              <a:gd name="T43" fmla="*/ 414655 h 662939"/>
              <a:gd name="T44" fmla="*/ 500735 w 762000"/>
              <a:gd name="T45" fmla="*/ 384860 h 662939"/>
              <a:gd name="T46" fmla="*/ 451256 w 762000"/>
              <a:gd name="T47" fmla="*/ 508647 h 662939"/>
              <a:gd name="T48" fmla="*/ 321475 w 762000"/>
              <a:gd name="T49" fmla="*/ 390144 h 662939"/>
              <a:gd name="T50" fmla="*/ 263550 w 762000"/>
              <a:gd name="T51" fmla="*/ 328142 h 662939"/>
              <a:gd name="T52" fmla="*/ 345998 w 762000"/>
              <a:gd name="T53" fmla="*/ 195300 h 662939"/>
              <a:gd name="T54" fmla="*/ 396113 w 762000"/>
              <a:gd name="T55" fmla="*/ 273316 h 662939"/>
              <a:gd name="T56" fmla="*/ 420839 w 762000"/>
              <a:gd name="T57" fmla="*/ 304431 h 662939"/>
              <a:gd name="T58" fmla="*/ 392772 w 762000"/>
              <a:gd name="T59" fmla="*/ 339864 h 662939"/>
              <a:gd name="T60" fmla="*/ 442328 w 762000"/>
              <a:gd name="T61" fmla="*/ 324904 h 662939"/>
              <a:gd name="T62" fmla="*/ 449846 w 762000"/>
              <a:gd name="T63" fmla="*/ 295338 h 662939"/>
              <a:gd name="T64" fmla="*/ 433108 w 762000"/>
              <a:gd name="T65" fmla="*/ 363550 h 662939"/>
              <a:gd name="T66" fmla="*/ 404075 w 762000"/>
              <a:gd name="T67" fmla="*/ 399694 h 662939"/>
              <a:gd name="T68" fmla="*/ 439864 w 762000"/>
              <a:gd name="T69" fmla="*/ 396824 h 662939"/>
              <a:gd name="T70" fmla="*/ 461264 w 762000"/>
              <a:gd name="T71" fmla="*/ 421233 h 662939"/>
              <a:gd name="T72" fmla="*/ 466610 w 762000"/>
              <a:gd name="T73" fmla="*/ 379653 h 662939"/>
              <a:gd name="T74" fmla="*/ 517296 w 762000"/>
              <a:gd name="T75" fmla="*/ 341210 h 662939"/>
              <a:gd name="T76" fmla="*/ 542112 w 762000"/>
              <a:gd name="T77" fmla="*/ 379107 h 662939"/>
              <a:gd name="T78" fmla="*/ 554951 w 762000"/>
              <a:gd name="T79" fmla="*/ 394423 h 662939"/>
              <a:gd name="T80" fmla="*/ 572554 w 762000"/>
              <a:gd name="T81" fmla="*/ 371449 h 662939"/>
              <a:gd name="T82" fmla="*/ 544195 w 762000"/>
              <a:gd name="T83" fmla="*/ 329260 h 662939"/>
              <a:gd name="T84" fmla="*/ 490270 w 762000"/>
              <a:gd name="T85" fmla="*/ 314007 h 662939"/>
              <a:gd name="T86" fmla="*/ 437489 w 762000"/>
              <a:gd name="T87" fmla="*/ 274751 h 662939"/>
              <a:gd name="T88" fmla="*/ 419887 w 762000"/>
              <a:gd name="T89" fmla="*/ 252742 h 662939"/>
              <a:gd name="T90" fmla="*/ 265798 w 762000"/>
              <a:gd name="T91" fmla="*/ 182740 h 662939"/>
              <a:gd name="T92" fmla="*/ 290029 w 762000"/>
              <a:gd name="T93" fmla="*/ 387311 h 662939"/>
              <a:gd name="T94" fmla="*/ 354571 w 762000"/>
              <a:gd name="T95" fmla="*/ 506387 h 662939"/>
              <a:gd name="T96" fmla="*/ 543331 w 762000"/>
              <a:gd name="T97" fmla="*/ 440397 h 662939"/>
              <a:gd name="T98" fmla="*/ 594309 w 762000"/>
              <a:gd name="T99" fmla="*/ 418185 h 662939"/>
              <a:gd name="T100" fmla="*/ 705269 w 762000"/>
              <a:gd name="T101" fmla="*/ 127317 h 662939"/>
              <a:gd name="T102" fmla="*/ 635342 w 762000"/>
              <a:gd name="T103" fmla="*/ 146951 h 662939"/>
              <a:gd name="T104" fmla="*/ 710971 w 762000"/>
              <a:gd name="T105" fmla="*/ 146469 h 662939"/>
              <a:gd name="T106" fmla="*/ 660514 w 762000"/>
              <a:gd name="T107" fmla="*/ 76098 h 662939"/>
              <a:gd name="T108" fmla="*/ 615365 w 762000"/>
              <a:gd name="T109" fmla="*/ 100990 h 662939"/>
              <a:gd name="T110" fmla="*/ 736650 w 762000"/>
              <a:gd name="T111" fmla="*/ 2667 h 662939"/>
              <a:gd name="T112" fmla="*/ 717626 w 762000"/>
              <a:gd name="T113" fmla="*/ 637603 h 662939"/>
              <a:gd name="T114" fmla="*/ 736650 w 762000"/>
              <a:gd name="T115" fmla="*/ 2667 h 662939"/>
              <a:gd name="T116" fmla="*/ 0 w 762000"/>
              <a:gd name="T117" fmla="*/ 41630 h 662939"/>
              <a:gd name="T118" fmla="*/ 719531 w 762000"/>
              <a:gd name="T119" fmla="*/ 662495 h 662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000" h="662939">
                <a:moveTo>
                  <a:pt x="126441" y="547611"/>
                </a:moveTo>
                <a:lnTo>
                  <a:pt x="125958" y="540435"/>
                </a:lnTo>
                <a:lnTo>
                  <a:pt x="120726" y="535635"/>
                </a:lnTo>
                <a:lnTo>
                  <a:pt x="112179" y="535635"/>
                </a:lnTo>
                <a:lnTo>
                  <a:pt x="100393" y="535368"/>
                </a:lnTo>
                <a:lnTo>
                  <a:pt x="88569" y="535279"/>
                </a:lnTo>
                <a:lnTo>
                  <a:pt x="76657" y="535368"/>
                </a:lnTo>
                <a:lnTo>
                  <a:pt x="64617" y="535635"/>
                </a:lnTo>
                <a:lnTo>
                  <a:pt x="56045" y="535635"/>
                </a:lnTo>
                <a:lnTo>
                  <a:pt x="50342" y="540905"/>
                </a:lnTo>
                <a:lnTo>
                  <a:pt x="50825" y="548563"/>
                </a:lnTo>
                <a:lnTo>
                  <a:pt x="50825" y="555269"/>
                </a:lnTo>
                <a:lnTo>
                  <a:pt x="56045" y="560539"/>
                </a:lnTo>
                <a:lnTo>
                  <a:pt x="88392" y="560539"/>
                </a:lnTo>
                <a:lnTo>
                  <a:pt x="120726" y="560539"/>
                </a:lnTo>
                <a:lnTo>
                  <a:pt x="126441" y="555269"/>
                </a:lnTo>
                <a:lnTo>
                  <a:pt x="126441" y="547611"/>
                </a:lnTo>
                <a:close/>
              </a:path>
              <a:path w="762000" h="662939">
                <a:moveTo>
                  <a:pt x="126441" y="464312"/>
                </a:moveTo>
                <a:lnTo>
                  <a:pt x="120726" y="459054"/>
                </a:lnTo>
                <a:lnTo>
                  <a:pt x="112179" y="459054"/>
                </a:lnTo>
                <a:lnTo>
                  <a:pt x="100330" y="458787"/>
                </a:lnTo>
                <a:lnTo>
                  <a:pt x="88392" y="458698"/>
                </a:lnTo>
                <a:lnTo>
                  <a:pt x="76454" y="458787"/>
                </a:lnTo>
                <a:lnTo>
                  <a:pt x="64617" y="459054"/>
                </a:lnTo>
                <a:lnTo>
                  <a:pt x="56045" y="459054"/>
                </a:lnTo>
                <a:lnTo>
                  <a:pt x="50342" y="464312"/>
                </a:lnTo>
                <a:lnTo>
                  <a:pt x="50825" y="471982"/>
                </a:lnTo>
                <a:lnTo>
                  <a:pt x="50825" y="479158"/>
                </a:lnTo>
                <a:lnTo>
                  <a:pt x="56045" y="483946"/>
                </a:lnTo>
                <a:lnTo>
                  <a:pt x="88392" y="483946"/>
                </a:lnTo>
                <a:lnTo>
                  <a:pt x="120726" y="483946"/>
                </a:lnTo>
                <a:lnTo>
                  <a:pt x="125958" y="479158"/>
                </a:lnTo>
                <a:lnTo>
                  <a:pt x="126441" y="471982"/>
                </a:lnTo>
                <a:lnTo>
                  <a:pt x="126441" y="464312"/>
                </a:lnTo>
                <a:close/>
              </a:path>
              <a:path w="762000" h="662939">
                <a:moveTo>
                  <a:pt x="126441" y="388200"/>
                </a:moveTo>
                <a:lnTo>
                  <a:pt x="121208" y="382460"/>
                </a:lnTo>
                <a:lnTo>
                  <a:pt x="113118" y="382460"/>
                </a:lnTo>
                <a:lnTo>
                  <a:pt x="105041" y="381990"/>
                </a:lnTo>
                <a:lnTo>
                  <a:pt x="96951" y="382460"/>
                </a:lnTo>
                <a:lnTo>
                  <a:pt x="89344" y="382460"/>
                </a:lnTo>
                <a:lnTo>
                  <a:pt x="70078" y="382257"/>
                </a:lnTo>
                <a:lnTo>
                  <a:pt x="63665" y="382460"/>
                </a:lnTo>
                <a:lnTo>
                  <a:pt x="56045" y="382460"/>
                </a:lnTo>
                <a:lnTo>
                  <a:pt x="50825" y="387731"/>
                </a:lnTo>
                <a:lnTo>
                  <a:pt x="50825" y="394423"/>
                </a:lnTo>
                <a:lnTo>
                  <a:pt x="50342" y="401612"/>
                </a:lnTo>
                <a:lnTo>
                  <a:pt x="56045" y="407352"/>
                </a:lnTo>
                <a:lnTo>
                  <a:pt x="120726" y="407352"/>
                </a:lnTo>
                <a:lnTo>
                  <a:pt x="125958" y="402082"/>
                </a:lnTo>
                <a:lnTo>
                  <a:pt x="126441" y="395389"/>
                </a:lnTo>
                <a:lnTo>
                  <a:pt x="126441" y="388200"/>
                </a:lnTo>
                <a:close/>
              </a:path>
              <a:path w="762000" h="662939">
                <a:moveTo>
                  <a:pt x="126441" y="311607"/>
                </a:moveTo>
                <a:lnTo>
                  <a:pt x="121208" y="305866"/>
                </a:lnTo>
                <a:lnTo>
                  <a:pt x="113118" y="305866"/>
                </a:lnTo>
                <a:lnTo>
                  <a:pt x="105041" y="305396"/>
                </a:lnTo>
                <a:lnTo>
                  <a:pt x="96951" y="305866"/>
                </a:lnTo>
                <a:lnTo>
                  <a:pt x="89344" y="305866"/>
                </a:lnTo>
                <a:lnTo>
                  <a:pt x="70078" y="305663"/>
                </a:lnTo>
                <a:lnTo>
                  <a:pt x="63665" y="305866"/>
                </a:lnTo>
                <a:lnTo>
                  <a:pt x="56045" y="305866"/>
                </a:lnTo>
                <a:lnTo>
                  <a:pt x="50825" y="311137"/>
                </a:lnTo>
                <a:lnTo>
                  <a:pt x="50825" y="317842"/>
                </a:lnTo>
                <a:lnTo>
                  <a:pt x="50342" y="325018"/>
                </a:lnTo>
                <a:lnTo>
                  <a:pt x="56045" y="330758"/>
                </a:lnTo>
                <a:lnTo>
                  <a:pt x="120726" y="330758"/>
                </a:lnTo>
                <a:lnTo>
                  <a:pt x="125958" y="325501"/>
                </a:lnTo>
                <a:lnTo>
                  <a:pt x="126441" y="318795"/>
                </a:lnTo>
                <a:lnTo>
                  <a:pt x="126441" y="311607"/>
                </a:lnTo>
                <a:close/>
              </a:path>
              <a:path w="762000" h="662939">
                <a:moveTo>
                  <a:pt x="126441" y="235026"/>
                </a:moveTo>
                <a:lnTo>
                  <a:pt x="121208" y="229285"/>
                </a:lnTo>
                <a:lnTo>
                  <a:pt x="113118" y="229285"/>
                </a:lnTo>
                <a:lnTo>
                  <a:pt x="100711" y="229019"/>
                </a:lnTo>
                <a:lnTo>
                  <a:pt x="88392" y="228917"/>
                </a:lnTo>
                <a:lnTo>
                  <a:pt x="76073" y="229019"/>
                </a:lnTo>
                <a:lnTo>
                  <a:pt x="63665" y="229285"/>
                </a:lnTo>
                <a:lnTo>
                  <a:pt x="56045" y="229285"/>
                </a:lnTo>
                <a:lnTo>
                  <a:pt x="50825" y="234543"/>
                </a:lnTo>
                <a:lnTo>
                  <a:pt x="50825" y="241249"/>
                </a:lnTo>
                <a:lnTo>
                  <a:pt x="50342" y="248424"/>
                </a:lnTo>
                <a:lnTo>
                  <a:pt x="56045" y="253695"/>
                </a:lnTo>
                <a:lnTo>
                  <a:pt x="64135" y="254177"/>
                </a:lnTo>
                <a:lnTo>
                  <a:pt x="88392" y="254177"/>
                </a:lnTo>
                <a:lnTo>
                  <a:pt x="113118" y="254177"/>
                </a:lnTo>
                <a:lnTo>
                  <a:pt x="120726" y="253695"/>
                </a:lnTo>
                <a:lnTo>
                  <a:pt x="125958" y="248907"/>
                </a:lnTo>
                <a:lnTo>
                  <a:pt x="126441" y="241719"/>
                </a:lnTo>
                <a:lnTo>
                  <a:pt x="126441" y="235026"/>
                </a:lnTo>
                <a:close/>
              </a:path>
              <a:path w="762000" h="662939">
                <a:moveTo>
                  <a:pt x="126441" y="157949"/>
                </a:moveTo>
                <a:lnTo>
                  <a:pt x="120726" y="152692"/>
                </a:lnTo>
                <a:lnTo>
                  <a:pt x="112649" y="152692"/>
                </a:lnTo>
                <a:lnTo>
                  <a:pt x="104559" y="152209"/>
                </a:lnTo>
                <a:lnTo>
                  <a:pt x="95999" y="152692"/>
                </a:lnTo>
                <a:lnTo>
                  <a:pt x="87909" y="152692"/>
                </a:lnTo>
                <a:lnTo>
                  <a:pt x="79832" y="152692"/>
                </a:lnTo>
                <a:lnTo>
                  <a:pt x="72224" y="152209"/>
                </a:lnTo>
                <a:lnTo>
                  <a:pt x="64135" y="152692"/>
                </a:lnTo>
                <a:lnTo>
                  <a:pt x="56045" y="152692"/>
                </a:lnTo>
                <a:lnTo>
                  <a:pt x="50342" y="157949"/>
                </a:lnTo>
                <a:lnTo>
                  <a:pt x="50342" y="165138"/>
                </a:lnTo>
                <a:lnTo>
                  <a:pt x="50825" y="172313"/>
                </a:lnTo>
                <a:lnTo>
                  <a:pt x="56045" y="177584"/>
                </a:lnTo>
                <a:lnTo>
                  <a:pt x="120726" y="177584"/>
                </a:lnTo>
                <a:lnTo>
                  <a:pt x="126441" y="171831"/>
                </a:lnTo>
                <a:lnTo>
                  <a:pt x="126441" y="157949"/>
                </a:lnTo>
                <a:close/>
              </a:path>
              <a:path w="762000" h="662939">
                <a:moveTo>
                  <a:pt x="126441" y="88061"/>
                </a:moveTo>
                <a:lnTo>
                  <a:pt x="125958" y="81368"/>
                </a:lnTo>
                <a:lnTo>
                  <a:pt x="120726" y="76098"/>
                </a:lnTo>
                <a:lnTo>
                  <a:pt x="112649" y="76098"/>
                </a:lnTo>
                <a:lnTo>
                  <a:pt x="100596" y="75831"/>
                </a:lnTo>
                <a:lnTo>
                  <a:pt x="88633" y="75742"/>
                </a:lnTo>
                <a:lnTo>
                  <a:pt x="76669" y="75831"/>
                </a:lnTo>
                <a:lnTo>
                  <a:pt x="64617" y="76098"/>
                </a:lnTo>
                <a:lnTo>
                  <a:pt x="56045" y="76098"/>
                </a:lnTo>
                <a:lnTo>
                  <a:pt x="50342" y="81368"/>
                </a:lnTo>
                <a:lnTo>
                  <a:pt x="50825" y="88544"/>
                </a:lnTo>
                <a:lnTo>
                  <a:pt x="50825" y="95732"/>
                </a:lnTo>
                <a:lnTo>
                  <a:pt x="56045" y="100990"/>
                </a:lnTo>
                <a:lnTo>
                  <a:pt x="88392" y="100990"/>
                </a:lnTo>
                <a:lnTo>
                  <a:pt x="120726" y="100990"/>
                </a:lnTo>
                <a:lnTo>
                  <a:pt x="126441" y="95732"/>
                </a:lnTo>
                <a:lnTo>
                  <a:pt x="126441" y="88061"/>
                </a:lnTo>
                <a:close/>
              </a:path>
              <a:path w="762000" h="662939">
                <a:moveTo>
                  <a:pt x="596811" y="398259"/>
                </a:moveTo>
                <a:lnTo>
                  <a:pt x="595363" y="393471"/>
                </a:lnTo>
                <a:lnTo>
                  <a:pt x="593890" y="388543"/>
                </a:lnTo>
                <a:lnTo>
                  <a:pt x="588784" y="380911"/>
                </a:lnTo>
                <a:lnTo>
                  <a:pt x="581621" y="375234"/>
                </a:lnTo>
                <a:lnTo>
                  <a:pt x="572554" y="371449"/>
                </a:lnTo>
                <a:lnTo>
                  <a:pt x="572554" y="410705"/>
                </a:lnTo>
                <a:lnTo>
                  <a:pt x="566851" y="413092"/>
                </a:lnTo>
                <a:lnTo>
                  <a:pt x="561136" y="415010"/>
                </a:lnTo>
                <a:lnTo>
                  <a:pt x="551167" y="416534"/>
                </a:lnTo>
                <a:lnTo>
                  <a:pt x="542709" y="414655"/>
                </a:lnTo>
                <a:lnTo>
                  <a:pt x="523087" y="370497"/>
                </a:lnTo>
                <a:lnTo>
                  <a:pt x="517385" y="365226"/>
                </a:lnTo>
                <a:lnTo>
                  <a:pt x="509778" y="366661"/>
                </a:lnTo>
                <a:lnTo>
                  <a:pt x="502170" y="368579"/>
                </a:lnTo>
                <a:lnTo>
                  <a:pt x="498843" y="375285"/>
                </a:lnTo>
                <a:lnTo>
                  <a:pt x="500735" y="384860"/>
                </a:lnTo>
                <a:lnTo>
                  <a:pt x="503428" y="402082"/>
                </a:lnTo>
                <a:lnTo>
                  <a:pt x="504672" y="417880"/>
                </a:lnTo>
                <a:lnTo>
                  <a:pt x="504736" y="421233"/>
                </a:lnTo>
                <a:lnTo>
                  <a:pt x="504355" y="436549"/>
                </a:lnTo>
                <a:lnTo>
                  <a:pt x="491363" y="480568"/>
                </a:lnTo>
                <a:lnTo>
                  <a:pt x="451256" y="508647"/>
                </a:lnTo>
                <a:lnTo>
                  <a:pt x="422744" y="509308"/>
                </a:lnTo>
                <a:lnTo>
                  <a:pt x="398691" y="503720"/>
                </a:lnTo>
                <a:lnTo>
                  <a:pt x="360946" y="478015"/>
                </a:lnTo>
                <a:lnTo>
                  <a:pt x="341172" y="444157"/>
                </a:lnTo>
                <a:lnTo>
                  <a:pt x="325716" y="402082"/>
                </a:lnTo>
                <a:lnTo>
                  <a:pt x="321475" y="390144"/>
                </a:lnTo>
                <a:lnTo>
                  <a:pt x="315671" y="379412"/>
                </a:lnTo>
                <a:lnTo>
                  <a:pt x="308000" y="369849"/>
                </a:lnTo>
                <a:lnTo>
                  <a:pt x="298132" y="361403"/>
                </a:lnTo>
                <a:lnTo>
                  <a:pt x="285483" y="351510"/>
                </a:lnTo>
                <a:lnTo>
                  <a:pt x="273939" y="340448"/>
                </a:lnTo>
                <a:lnTo>
                  <a:pt x="263550" y="328142"/>
                </a:lnTo>
                <a:lnTo>
                  <a:pt x="254381" y="314490"/>
                </a:lnTo>
                <a:lnTo>
                  <a:pt x="242011" y="272910"/>
                </a:lnTo>
                <a:lnTo>
                  <a:pt x="251040" y="233946"/>
                </a:lnTo>
                <a:lnTo>
                  <a:pt x="277914" y="204495"/>
                </a:lnTo>
                <a:lnTo>
                  <a:pt x="319062" y="191465"/>
                </a:lnTo>
                <a:lnTo>
                  <a:pt x="345998" y="195300"/>
                </a:lnTo>
                <a:lnTo>
                  <a:pt x="369417" y="208876"/>
                </a:lnTo>
                <a:lnTo>
                  <a:pt x="386676" y="229895"/>
                </a:lnTo>
                <a:lnTo>
                  <a:pt x="395147" y="256082"/>
                </a:lnTo>
                <a:lnTo>
                  <a:pt x="395630" y="259918"/>
                </a:lnTo>
                <a:lnTo>
                  <a:pt x="396113" y="263271"/>
                </a:lnTo>
                <a:lnTo>
                  <a:pt x="396113" y="273316"/>
                </a:lnTo>
                <a:lnTo>
                  <a:pt x="398957" y="277152"/>
                </a:lnTo>
                <a:lnTo>
                  <a:pt x="404190" y="279539"/>
                </a:lnTo>
                <a:lnTo>
                  <a:pt x="411276" y="283972"/>
                </a:lnTo>
                <a:lnTo>
                  <a:pt x="416623" y="289471"/>
                </a:lnTo>
                <a:lnTo>
                  <a:pt x="419912" y="296240"/>
                </a:lnTo>
                <a:lnTo>
                  <a:pt x="420839" y="304431"/>
                </a:lnTo>
                <a:lnTo>
                  <a:pt x="419506" y="312915"/>
                </a:lnTo>
                <a:lnTo>
                  <a:pt x="416204" y="319811"/>
                </a:lnTo>
                <a:lnTo>
                  <a:pt x="410933" y="325374"/>
                </a:lnTo>
                <a:lnTo>
                  <a:pt x="403720" y="329806"/>
                </a:lnTo>
                <a:lnTo>
                  <a:pt x="395630" y="333159"/>
                </a:lnTo>
                <a:lnTo>
                  <a:pt x="392772" y="339864"/>
                </a:lnTo>
                <a:lnTo>
                  <a:pt x="398487" y="353263"/>
                </a:lnTo>
                <a:lnTo>
                  <a:pt x="405612" y="355650"/>
                </a:lnTo>
                <a:lnTo>
                  <a:pt x="413702" y="352298"/>
                </a:lnTo>
                <a:lnTo>
                  <a:pt x="425983" y="345262"/>
                </a:lnTo>
                <a:lnTo>
                  <a:pt x="435584" y="336207"/>
                </a:lnTo>
                <a:lnTo>
                  <a:pt x="442328" y="324904"/>
                </a:lnTo>
                <a:lnTo>
                  <a:pt x="446036" y="311137"/>
                </a:lnTo>
                <a:lnTo>
                  <a:pt x="446036" y="309219"/>
                </a:lnTo>
                <a:lnTo>
                  <a:pt x="446519" y="306832"/>
                </a:lnTo>
                <a:lnTo>
                  <a:pt x="446557" y="304431"/>
                </a:lnTo>
                <a:lnTo>
                  <a:pt x="447001" y="298691"/>
                </a:lnTo>
                <a:lnTo>
                  <a:pt x="449846" y="295338"/>
                </a:lnTo>
                <a:lnTo>
                  <a:pt x="456031" y="295821"/>
                </a:lnTo>
                <a:lnTo>
                  <a:pt x="462216" y="295821"/>
                </a:lnTo>
                <a:lnTo>
                  <a:pt x="465074" y="300126"/>
                </a:lnTo>
                <a:lnTo>
                  <a:pt x="464947" y="306832"/>
                </a:lnTo>
                <a:lnTo>
                  <a:pt x="463524" y="318427"/>
                </a:lnTo>
                <a:lnTo>
                  <a:pt x="433108" y="363550"/>
                </a:lnTo>
                <a:lnTo>
                  <a:pt x="399580" y="374904"/>
                </a:lnTo>
                <a:lnTo>
                  <a:pt x="380415" y="373837"/>
                </a:lnTo>
                <a:lnTo>
                  <a:pt x="370903" y="372402"/>
                </a:lnTo>
                <a:lnTo>
                  <a:pt x="364248" y="377672"/>
                </a:lnTo>
                <a:lnTo>
                  <a:pt x="389712" y="400050"/>
                </a:lnTo>
                <a:lnTo>
                  <a:pt x="404075" y="399694"/>
                </a:lnTo>
                <a:lnTo>
                  <a:pt x="418249" y="397179"/>
                </a:lnTo>
                <a:lnTo>
                  <a:pt x="432257" y="392518"/>
                </a:lnTo>
                <a:lnTo>
                  <a:pt x="434149" y="391553"/>
                </a:lnTo>
                <a:lnTo>
                  <a:pt x="436537" y="390601"/>
                </a:lnTo>
                <a:lnTo>
                  <a:pt x="439381" y="389166"/>
                </a:lnTo>
                <a:lnTo>
                  <a:pt x="439864" y="396824"/>
                </a:lnTo>
                <a:lnTo>
                  <a:pt x="439940" y="403529"/>
                </a:lnTo>
                <a:lnTo>
                  <a:pt x="440817" y="409270"/>
                </a:lnTo>
                <a:lnTo>
                  <a:pt x="441286" y="417880"/>
                </a:lnTo>
                <a:lnTo>
                  <a:pt x="447001" y="422668"/>
                </a:lnTo>
                <a:lnTo>
                  <a:pt x="454126" y="421716"/>
                </a:lnTo>
                <a:lnTo>
                  <a:pt x="461264" y="421233"/>
                </a:lnTo>
                <a:lnTo>
                  <a:pt x="465543" y="415963"/>
                </a:lnTo>
                <a:lnTo>
                  <a:pt x="465124" y="408825"/>
                </a:lnTo>
                <a:lnTo>
                  <a:pt x="465010" y="395859"/>
                </a:lnTo>
                <a:lnTo>
                  <a:pt x="465124" y="392518"/>
                </a:lnTo>
                <a:lnTo>
                  <a:pt x="465505" y="389166"/>
                </a:lnTo>
                <a:lnTo>
                  <a:pt x="466610" y="379653"/>
                </a:lnTo>
                <a:lnTo>
                  <a:pt x="468007" y="374904"/>
                </a:lnTo>
                <a:lnTo>
                  <a:pt x="470547" y="366166"/>
                </a:lnTo>
                <a:lnTo>
                  <a:pt x="477431" y="353263"/>
                </a:lnTo>
                <a:lnTo>
                  <a:pt x="488873" y="342722"/>
                </a:lnTo>
                <a:lnTo>
                  <a:pt x="502996" y="338594"/>
                </a:lnTo>
                <a:lnTo>
                  <a:pt x="517296" y="341210"/>
                </a:lnTo>
                <a:lnTo>
                  <a:pt x="529272" y="350862"/>
                </a:lnTo>
                <a:lnTo>
                  <a:pt x="533006" y="356654"/>
                </a:lnTo>
                <a:lnTo>
                  <a:pt x="535927" y="363067"/>
                </a:lnTo>
                <a:lnTo>
                  <a:pt x="539153" y="371513"/>
                </a:lnTo>
                <a:lnTo>
                  <a:pt x="541159" y="376720"/>
                </a:lnTo>
                <a:lnTo>
                  <a:pt x="542112" y="379107"/>
                </a:lnTo>
                <a:lnTo>
                  <a:pt x="541642" y="382460"/>
                </a:lnTo>
                <a:lnTo>
                  <a:pt x="543064" y="384378"/>
                </a:lnTo>
                <a:lnTo>
                  <a:pt x="545922" y="387731"/>
                </a:lnTo>
                <a:lnTo>
                  <a:pt x="549732" y="390601"/>
                </a:lnTo>
                <a:lnTo>
                  <a:pt x="553529" y="392988"/>
                </a:lnTo>
                <a:lnTo>
                  <a:pt x="554951" y="394423"/>
                </a:lnTo>
                <a:lnTo>
                  <a:pt x="557809" y="393471"/>
                </a:lnTo>
                <a:lnTo>
                  <a:pt x="559714" y="393954"/>
                </a:lnTo>
                <a:lnTo>
                  <a:pt x="572084" y="395859"/>
                </a:lnTo>
                <a:lnTo>
                  <a:pt x="572465" y="402082"/>
                </a:lnTo>
                <a:lnTo>
                  <a:pt x="572554" y="410705"/>
                </a:lnTo>
                <a:lnTo>
                  <a:pt x="572554" y="371449"/>
                </a:lnTo>
                <a:lnTo>
                  <a:pt x="566851" y="369531"/>
                </a:lnTo>
                <a:lnTo>
                  <a:pt x="564476" y="366661"/>
                </a:lnTo>
                <a:lnTo>
                  <a:pt x="563041" y="360921"/>
                </a:lnTo>
                <a:lnTo>
                  <a:pt x="555205" y="343230"/>
                </a:lnTo>
                <a:lnTo>
                  <a:pt x="551548" y="338594"/>
                </a:lnTo>
                <a:lnTo>
                  <a:pt x="544195" y="329260"/>
                </a:lnTo>
                <a:lnTo>
                  <a:pt x="529539" y="319519"/>
                </a:lnTo>
                <a:lnTo>
                  <a:pt x="510717" y="314490"/>
                </a:lnTo>
                <a:lnTo>
                  <a:pt x="507390" y="314007"/>
                </a:lnTo>
                <a:lnTo>
                  <a:pt x="504063" y="313524"/>
                </a:lnTo>
                <a:lnTo>
                  <a:pt x="496938" y="314007"/>
                </a:lnTo>
                <a:lnTo>
                  <a:pt x="490270" y="314007"/>
                </a:lnTo>
                <a:lnTo>
                  <a:pt x="486067" y="295338"/>
                </a:lnTo>
                <a:lnTo>
                  <a:pt x="484835" y="289902"/>
                </a:lnTo>
                <a:lnTo>
                  <a:pt x="474586" y="275539"/>
                </a:lnTo>
                <a:lnTo>
                  <a:pt x="472135" y="274751"/>
                </a:lnTo>
                <a:lnTo>
                  <a:pt x="458978" y="270586"/>
                </a:lnTo>
                <a:lnTo>
                  <a:pt x="437489" y="274751"/>
                </a:lnTo>
                <a:lnTo>
                  <a:pt x="433679" y="271411"/>
                </a:lnTo>
                <a:lnTo>
                  <a:pt x="430822" y="267093"/>
                </a:lnTo>
                <a:lnTo>
                  <a:pt x="426542" y="264223"/>
                </a:lnTo>
                <a:lnTo>
                  <a:pt x="422744" y="261353"/>
                </a:lnTo>
                <a:lnTo>
                  <a:pt x="420357" y="258000"/>
                </a:lnTo>
                <a:lnTo>
                  <a:pt x="419887" y="252742"/>
                </a:lnTo>
                <a:lnTo>
                  <a:pt x="406742" y="214922"/>
                </a:lnTo>
                <a:lnTo>
                  <a:pt x="385622" y="191465"/>
                </a:lnTo>
                <a:lnTo>
                  <a:pt x="380771" y="186080"/>
                </a:lnTo>
                <a:lnTo>
                  <a:pt x="346049" y="169265"/>
                </a:lnTo>
                <a:lnTo>
                  <a:pt x="306692" y="167525"/>
                </a:lnTo>
                <a:lnTo>
                  <a:pt x="265798" y="182740"/>
                </a:lnTo>
                <a:lnTo>
                  <a:pt x="236220" y="210667"/>
                </a:lnTo>
                <a:lnTo>
                  <a:pt x="219811" y="247103"/>
                </a:lnTo>
                <a:lnTo>
                  <a:pt x="218440" y="287896"/>
                </a:lnTo>
                <a:lnTo>
                  <a:pt x="233921" y="328841"/>
                </a:lnTo>
                <a:lnTo>
                  <a:pt x="269240" y="370382"/>
                </a:lnTo>
                <a:lnTo>
                  <a:pt x="290029" y="387311"/>
                </a:lnTo>
                <a:lnTo>
                  <a:pt x="295097" y="393357"/>
                </a:lnTo>
                <a:lnTo>
                  <a:pt x="298843" y="400291"/>
                </a:lnTo>
                <a:lnTo>
                  <a:pt x="301459" y="408317"/>
                </a:lnTo>
                <a:lnTo>
                  <a:pt x="306552" y="426199"/>
                </a:lnTo>
                <a:lnTo>
                  <a:pt x="312585" y="443369"/>
                </a:lnTo>
                <a:lnTo>
                  <a:pt x="354571" y="506387"/>
                </a:lnTo>
                <a:lnTo>
                  <a:pt x="419874" y="534111"/>
                </a:lnTo>
                <a:lnTo>
                  <a:pt x="455561" y="533247"/>
                </a:lnTo>
                <a:lnTo>
                  <a:pt x="500291" y="509308"/>
                </a:lnTo>
                <a:lnTo>
                  <a:pt x="526415" y="457619"/>
                </a:lnTo>
                <a:lnTo>
                  <a:pt x="529742" y="436549"/>
                </a:lnTo>
                <a:lnTo>
                  <a:pt x="543331" y="440397"/>
                </a:lnTo>
                <a:lnTo>
                  <a:pt x="556323" y="441096"/>
                </a:lnTo>
                <a:lnTo>
                  <a:pt x="568883" y="438569"/>
                </a:lnTo>
                <a:lnTo>
                  <a:pt x="573100" y="436549"/>
                </a:lnTo>
                <a:lnTo>
                  <a:pt x="581113" y="432727"/>
                </a:lnTo>
                <a:lnTo>
                  <a:pt x="589051" y="426199"/>
                </a:lnTo>
                <a:lnTo>
                  <a:pt x="594309" y="418185"/>
                </a:lnTo>
                <a:lnTo>
                  <a:pt x="594766" y="416534"/>
                </a:lnTo>
                <a:lnTo>
                  <a:pt x="596773" y="409270"/>
                </a:lnTo>
                <a:lnTo>
                  <a:pt x="596811" y="398259"/>
                </a:lnTo>
                <a:close/>
              </a:path>
              <a:path w="762000" h="662939">
                <a:moveTo>
                  <a:pt x="710971" y="139293"/>
                </a:moveTo>
                <a:lnTo>
                  <a:pt x="710463" y="132105"/>
                </a:lnTo>
                <a:lnTo>
                  <a:pt x="705269" y="127317"/>
                </a:lnTo>
                <a:lnTo>
                  <a:pt x="696709" y="126834"/>
                </a:lnTo>
                <a:lnTo>
                  <a:pt x="649109" y="126834"/>
                </a:lnTo>
                <a:lnTo>
                  <a:pt x="640549" y="127317"/>
                </a:lnTo>
                <a:lnTo>
                  <a:pt x="634834" y="132588"/>
                </a:lnTo>
                <a:lnTo>
                  <a:pt x="634834" y="139763"/>
                </a:lnTo>
                <a:lnTo>
                  <a:pt x="635342" y="146951"/>
                </a:lnTo>
                <a:lnTo>
                  <a:pt x="640549" y="151726"/>
                </a:lnTo>
                <a:lnTo>
                  <a:pt x="649109" y="152209"/>
                </a:lnTo>
                <a:lnTo>
                  <a:pt x="672871" y="152209"/>
                </a:lnTo>
                <a:lnTo>
                  <a:pt x="696709" y="152209"/>
                </a:lnTo>
                <a:lnTo>
                  <a:pt x="705269" y="151726"/>
                </a:lnTo>
                <a:lnTo>
                  <a:pt x="710971" y="146469"/>
                </a:lnTo>
                <a:lnTo>
                  <a:pt x="710971" y="139293"/>
                </a:lnTo>
                <a:close/>
              </a:path>
              <a:path w="762000" h="662939">
                <a:moveTo>
                  <a:pt x="710971" y="80886"/>
                </a:moveTo>
                <a:lnTo>
                  <a:pt x="705269" y="76098"/>
                </a:lnTo>
                <a:lnTo>
                  <a:pt x="696201" y="76098"/>
                </a:lnTo>
                <a:lnTo>
                  <a:pt x="687298" y="75895"/>
                </a:lnTo>
                <a:lnTo>
                  <a:pt x="660514" y="76098"/>
                </a:lnTo>
                <a:lnTo>
                  <a:pt x="633196" y="75895"/>
                </a:lnTo>
                <a:lnTo>
                  <a:pt x="623912" y="76098"/>
                </a:lnTo>
                <a:lnTo>
                  <a:pt x="615365" y="76098"/>
                </a:lnTo>
                <a:lnTo>
                  <a:pt x="609650" y="80886"/>
                </a:lnTo>
                <a:lnTo>
                  <a:pt x="609650" y="95732"/>
                </a:lnTo>
                <a:lnTo>
                  <a:pt x="615365" y="100990"/>
                </a:lnTo>
                <a:lnTo>
                  <a:pt x="705269" y="100990"/>
                </a:lnTo>
                <a:lnTo>
                  <a:pt x="710971" y="95732"/>
                </a:lnTo>
                <a:lnTo>
                  <a:pt x="710971" y="80886"/>
                </a:lnTo>
                <a:close/>
              </a:path>
              <a:path w="762000" h="662939">
                <a:moveTo>
                  <a:pt x="761873" y="41630"/>
                </a:moveTo>
                <a:lnTo>
                  <a:pt x="737565" y="2806"/>
                </a:lnTo>
                <a:lnTo>
                  <a:pt x="736650" y="2667"/>
                </a:lnTo>
                <a:lnTo>
                  <a:pt x="736650" y="28232"/>
                </a:lnTo>
                <a:lnTo>
                  <a:pt x="736536" y="619417"/>
                </a:lnTo>
                <a:lnTo>
                  <a:pt x="735876" y="627913"/>
                </a:lnTo>
                <a:lnTo>
                  <a:pt x="733005" y="633895"/>
                </a:lnTo>
                <a:lnTo>
                  <a:pt x="727202" y="636828"/>
                </a:lnTo>
                <a:lnTo>
                  <a:pt x="717626" y="637603"/>
                </a:lnTo>
                <a:lnTo>
                  <a:pt x="43205" y="637603"/>
                </a:lnTo>
                <a:lnTo>
                  <a:pt x="24663" y="28232"/>
                </a:lnTo>
                <a:lnTo>
                  <a:pt x="28460" y="24384"/>
                </a:lnTo>
                <a:lnTo>
                  <a:pt x="732840" y="24384"/>
                </a:lnTo>
                <a:lnTo>
                  <a:pt x="736650" y="28232"/>
                </a:lnTo>
                <a:lnTo>
                  <a:pt x="736650" y="2667"/>
                </a:lnTo>
                <a:lnTo>
                  <a:pt x="719975" y="0"/>
                </a:lnTo>
                <a:lnTo>
                  <a:pt x="42252" y="0"/>
                </a:lnTo>
                <a:lnTo>
                  <a:pt x="24206" y="2743"/>
                </a:lnTo>
                <a:lnTo>
                  <a:pt x="10922" y="10820"/>
                </a:lnTo>
                <a:lnTo>
                  <a:pt x="2730" y="24015"/>
                </a:lnTo>
                <a:lnTo>
                  <a:pt x="0" y="41630"/>
                </a:lnTo>
                <a:lnTo>
                  <a:pt x="0" y="620369"/>
                </a:lnTo>
                <a:lnTo>
                  <a:pt x="24206" y="659676"/>
                </a:lnTo>
                <a:lnTo>
                  <a:pt x="138887" y="662698"/>
                </a:lnTo>
                <a:lnTo>
                  <a:pt x="480479" y="662584"/>
                </a:lnTo>
                <a:lnTo>
                  <a:pt x="622808" y="662698"/>
                </a:lnTo>
                <a:lnTo>
                  <a:pt x="719531" y="662495"/>
                </a:lnTo>
                <a:lnTo>
                  <a:pt x="759002" y="638263"/>
                </a:lnTo>
                <a:lnTo>
                  <a:pt x="759104" y="637603"/>
                </a:lnTo>
                <a:lnTo>
                  <a:pt x="761873" y="620369"/>
                </a:lnTo>
                <a:lnTo>
                  <a:pt x="761873" y="4163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20" name="object 15">
            <a:extLst>
              <a:ext uri="{FF2B5EF4-FFF2-40B4-BE49-F238E27FC236}">
                <a16:creationId xmlns:a16="http://schemas.microsoft.com/office/drawing/2014/main" id="{2253CED7-1F33-4F0D-AEF4-5C53A6D1787A}"/>
              </a:ext>
            </a:extLst>
          </p:cNvPr>
          <p:cNvSpPr>
            <a:spLocks/>
          </p:cNvSpPr>
          <p:nvPr/>
        </p:nvSpPr>
        <p:spPr bwMode="auto">
          <a:xfrm>
            <a:off x="5205413" y="1370013"/>
            <a:ext cx="884237" cy="704850"/>
          </a:xfrm>
          <a:custGeom>
            <a:avLst/>
            <a:gdLst>
              <a:gd name="T0" fmla="*/ 881926 w 883920"/>
              <a:gd name="T1" fmla="*/ 685012 h 704214"/>
              <a:gd name="T2" fmla="*/ 856983 w 883920"/>
              <a:gd name="T3" fmla="*/ 598665 h 704214"/>
              <a:gd name="T4" fmla="*/ 848144 w 883920"/>
              <a:gd name="T5" fmla="*/ 674458 h 704214"/>
              <a:gd name="T6" fmla="*/ 826236 w 883920"/>
              <a:gd name="T7" fmla="*/ 598665 h 704214"/>
              <a:gd name="T8" fmla="*/ 848144 w 883920"/>
              <a:gd name="T9" fmla="*/ 568083 h 704214"/>
              <a:gd name="T10" fmla="*/ 839063 w 883920"/>
              <a:gd name="T11" fmla="*/ 236486 h 704214"/>
              <a:gd name="T12" fmla="*/ 837933 w 883920"/>
              <a:gd name="T13" fmla="*/ 227660 h 704214"/>
              <a:gd name="T14" fmla="*/ 853960 w 883920"/>
              <a:gd name="T15" fmla="*/ 203758 h 704214"/>
              <a:gd name="T16" fmla="*/ 853960 w 883920"/>
              <a:gd name="T17" fmla="*/ 173278 h 704214"/>
              <a:gd name="T18" fmla="*/ 837323 w 883920"/>
              <a:gd name="T19" fmla="*/ 148920 h 704214"/>
              <a:gd name="T20" fmla="*/ 826681 w 883920"/>
              <a:gd name="T21" fmla="*/ 185166 h 704214"/>
              <a:gd name="T22" fmla="*/ 825728 w 883920"/>
              <a:gd name="T23" fmla="*/ 203390 h 704214"/>
              <a:gd name="T24" fmla="*/ 442506 w 883920"/>
              <a:gd name="T25" fmla="*/ 349427 h 704214"/>
              <a:gd name="T26" fmla="*/ 413715 w 883920"/>
              <a:gd name="T27" fmla="*/ 349427 h 704214"/>
              <a:gd name="T28" fmla="*/ 42875 w 883920"/>
              <a:gd name="T29" fmla="*/ 208191 h 704214"/>
              <a:gd name="T30" fmla="*/ 29057 w 883920"/>
              <a:gd name="T31" fmla="*/ 191884 h 704214"/>
              <a:gd name="T32" fmla="*/ 30010 w 883920"/>
              <a:gd name="T33" fmla="*/ 173647 h 704214"/>
              <a:gd name="T34" fmla="*/ 399757 w 883920"/>
              <a:gd name="T35" fmla="*/ 31635 h 704214"/>
              <a:gd name="T36" fmla="*/ 413639 w 883920"/>
              <a:gd name="T37" fmla="*/ 27774 h 704214"/>
              <a:gd name="T38" fmla="*/ 427875 w 883920"/>
              <a:gd name="T39" fmla="*/ 26403 h 704214"/>
              <a:gd name="T40" fmla="*/ 825728 w 883920"/>
              <a:gd name="T41" fmla="*/ 173647 h 704214"/>
              <a:gd name="T42" fmla="*/ 826681 w 883920"/>
              <a:gd name="T43" fmla="*/ 143078 h 704214"/>
              <a:gd name="T44" fmla="*/ 525437 w 883920"/>
              <a:gd name="T45" fmla="*/ 26403 h 704214"/>
              <a:gd name="T46" fmla="*/ 452539 w 883920"/>
              <a:gd name="T47" fmla="*/ 0 h 704214"/>
              <a:gd name="T48" fmla="*/ 31915 w 883920"/>
              <a:gd name="T49" fmla="*/ 141503 h 704214"/>
              <a:gd name="T50" fmla="*/ 0 w 883920"/>
              <a:gd name="T51" fmla="*/ 188518 h 704214"/>
              <a:gd name="T52" fmla="*/ 8623 w 883920"/>
              <a:gd name="T53" fmla="*/ 217297 h 704214"/>
              <a:gd name="T54" fmla="*/ 31915 w 883920"/>
              <a:gd name="T55" fmla="*/ 236004 h 704214"/>
              <a:gd name="T56" fmla="*/ 151993 w 883920"/>
              <a:gd name="T57" fmla="*/ 492175 h 704214"/>
              <a:gd name="T58" fmla="*/ 240080 w 883920"/>
              <a:gd name="T59" fmla="*/ 603770 h 704214"/>
              <a:gd name="T60" fmla="*/ 328676 w 883920"/>
              <a:gd name="T61" fmla="*/ 630669 h 704214"/>
              <a:gd name="T62" fmla="*/ 427875 w 883920"/>
              <a:gd name="T63" fmla="*/ 639445 h 704214"/>
              <a:gd name="T64" fmla="*/ 527062 w 883920"/>
              <a:gd name="T65" fmla="*/ 630669 h 704214"/>
              <a:gd name="T66" fmla="*/ 615721 w 883920"/>
              <a:gd name="T67" fmla="*/ 603770 h 704214"/>
              <a:gd name="T68" fmla="*/ 697674 w 883920"/>
              <a:gd name="T69" fmla="*/ 527558 h 704214"/>
              <a:gd name="T70" fmla="*/ 704240 w 883920"/>
              <a:gd name="T71" fmla="*/ 357378 h 704214"/>
              <a:gd name="T72" fmla="*/ 680872 w 883920"/>
              <a:gd name="T73" fmla="*/ 350659 h 704214"/>
              <a:gd name="T74" fmla="*/ 674712 w 883920"/>
              <a:gd name="T75" fmla="*/ 492175 h 704214"/>
              <a:gd name="T76" fmla="*/ 616115 w 883920"/>
              <a:gd name="T77" fmla="*/ 570852 h 704214"/>
              <a:gd name="T78" fmla="*/ 530364 w 883920"/>
              <a:gd name="T79" fmla="*/ 599909 h 704214"/>
              <a:gd name="T80" fmla="*/ 427875 w 883920"/>
              <a:gd name="T81" fmla="*/ 609701 h 704214"/>
              <a:gd name="T82" fmla="*/ 309575 w 883920"/>
              <a:gd name="T83" fmla="*/ 596392 h 704214"/>
              <a:gd name="T84" fmla="*/ 218186 w 883920"/>
              <a:gd name="T85" fmla="*/ 556971 h 704214"/>
              <a:gd name="T86" fmla="*/ 181533 w 883920"/>
              <a:gd name="T87" fmla="*/ 492175 h 704214"/>
              <a:gd name="T88" fmla="*/ 389267 w 883920"/>
              <a:gd name="T89" fmla="*/ 373202 h 704214"/>
              <a:gd name="T90" fmla="*/ 408393 w 883920"/>
              <a:gd name="T91" fmla="*/ 378599 h 704214"/>
              <a:gd name="T92" fmla="*/ 427875 w 883920"/>
              <a:gd name="T93" fmla="*/ 380403 h 704214"/>
              <a:gd name="T94" fmla="*/ 447763 w 883920"/>
              <a:gd name="T95" fmla="*/ 378599 h 704214"/>
              <a:gd name="T96" fmla="*/ 466940 w 883920"/>
              <a:gd name="T97" fmla="*/ 373202 h 704214"/>
              <a:gd name="T98" fmla="*/ 809574 w 883920"/>
              <a:gd name="T99" fmla="*/ 241490 h 704214"/>
              <a:gd name="T100" fmla="*/ 810996 w 883920"/>
              <a:gd name="T101" fmla="*/ 553567 h 704214"/>
              <a:gd name="T102" fmla="*/ 764755 w 883920"/>
              <a:gd name="T103" fmla="*/ 684060 h 704214"/>
              <a:gd name="T104" fmla="*/ 763803 w 883920"/>
              <a:gd name="T105" fmla="*/ 693648 h 704214"/>
              <a:gd name="T106" fmla="*/ 769518 w 883920"/>
              <a:gd name="T107" fmla="*/ 701802 h 704214"/>
              <a:gd name="T108" fmla="*/ 872401 w 883920"/>
              <a:gd name="T109" fmla="*/ 703719 h 704214"/>
              <a:gd name="T110" fmla="*/ 880021 w 883920"/>
              <a:gd name="T111" fmla="*/ 697966 h 704214"/>
              <a:gd name="T112" fmla="*/ 883386 w 883920"/>
              <a:gd name="T113" fmla="*/ 689330 h 70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3920" h="704214">
                <a:moveTo>
                  <a:pt x="883386" y="689330"/>
                </a:moveTo>
                <a:lnTo>
                  <a:pt x="881926" y="685012"/>
                </a:lnTo>
                <a:lnTo>
                  <a:pt x="878878" y="674458"/>
                </a:lnTo>
                <a:lnTo>
                  <a:pt x="856983" y="598665"/>
                </a:lnTo>
                <a:lnTo>
                  <a:pt x="848144" y="568083"/>
                </a:lnTo>
                <a:lnTo>
                  <a:pt x="848144" y="674458"/>
                </a:lnTo>
                <a:lnTo>
                  <a:pt x="799503" y="674458"/>
                </a:lnTo>
                <a:lnTo>
                  <a:pt x="826236" y="598665"/>
                </a:lnTo>
                <a:lnTo>
                  <a:pt x="848144" y="674458"/>
                </a:lnTo>
                <a:lnTo>
                  <a:pt x="848144" y="568083"/>
                </a:lnTo>
                <a:lnTo>
                  <a:pt x="842429" y="548297"/>
                </a:lnTo>
                <a:lnTo>
                  <a:pt x="839063" y="236486"/>
                </a:lnTo>
                <a:lnTo>
                  <a:pt x="838619" y="228333"/>
                </a:lnTo>
                <a:lnTo>
                  <a:pt x="837933" y="227660"/>
                </a:lnTo>
                <a:lnTo>
                  <a:pt x="847509" y="217297"/>
                </a:lnTo>
                <a:lnTo>
                  <a:pt x="853960" y="203758"/>
                </a:lnTo>
                <a:lnTo>
                  <a:pt x="856208" y="188518"/>
                </a:lnTo>
                <a:lnTo>
                  <a:pt x="853960" y="173278"/>
                </a:lnTo>
                <a:lnTo>
                  <a:pt x="847509" y="159791"/>
                </a:lnTo>
                <a:lnTo>
                  <a:pt x="837323" y="148920"/>
                </a:lnTo>
                <a:lnTo>
                  <a:pt x="826681" y="143078"/>
                </a:lnTo>
                <a:lnTo>
                  <a:pt x="826681" y="185166"/>
                </a:lnTo>
                <a:lnTo>
                  <a:pt x="826681" y="191884"/>
                </a:lnTo>
                <a:lnTo>
                  <a:pt x="825728" y="203390"/>
                </a:lnTo>
                <a:lnTo>
                  <a:pt x="456463" y="345389"/>
                </a:lnTo>
                <a:lnTo>
                  <a:pt x="442506" y="349427"/>
                </a:lnTo>
                <a:lnTo>
                  <a:pt x="428104" y="350774"/>
                </a:lnTo>
                <a:lnTo>
                  <a:pt x="413715" y="349427"/>
                </a:lnTo>
                <a:lnTo>
                  <a:pt x="399757" y="345389"/>
                </a:lnTo>
                <a:lnTo>
                  <a:pt x="42875" y="208191"/>
                </a:lnTo>
                <a:lnTo>
                  <a:pt x="30010" y="203390"/>
                </a:lnTo>
                <a:lnTo>
                  <a:pt x="29057" y="191884"/>
                </a:lnTo>
                <a:lnTo>
                  <a:pt x="29057" y="185166"/>
                </a:lnTo>
                <a:lnTo>
                  <a:pt x="30010" y="173647"/>
                </a:lnTo>
                <a:lnTo>
                  <a:pt x="42875" y="168846"/>
                </a:lnTo>
                <a:lnTo>
                  <a:pt x="399757" y="31635"/>
                </a:lnTo>
                <a:lnTo>
                  <a:pt x="406628" y="29413"/>
                </a:lnTo>
                <a:lnTo>
                  <a:pt x="413639" y="27774"/>
                </a:lnTo>
                <a:lnTo>
                  <a:pt x="420725" y="26746"/>
                </a:lnTo>
                <a:lnTo>
                  <a:pt x="427875" y="26403"/>
                </a:lnTo>
                <a:lnTo>
                  <a:pt x="435292" y="26746"/>
                </a:lnTo>
                <a:lnTo>
                  <a:pt x="825728" y="173647"/>
                </a:lnTo>
                <a:lnTo>
                  <a:pt x="826681" y="185166"/>
                </a:lnTo>
                <a:lnTo>
                  <a:pt x="826681" y="143078"/>
                </a:lnTo>
                <a:lnTo>
                  <a:pt x="823823" y="141503"/>
                </a:lnTo>
                <a:lnTo>
                  <a:pt x="525437" y="26403"/>
                </a:lnTo>
                <a:lnTo>
                  <a:pt x="466940" y="3835"/>
                </a:lnTo>
                <a:lnTo>
                  <a:pt x="452539" y="0"/>
                </a:lnTo>
                <a:lnTo>
                  <a:pt x="403479" y="0"/>
                </a:lnTo>
                <a:lnTo>
                  <a:pt x="31915" y="141503"/>
                </a:lnTo>
                <a:lnTo>
                  <a:pt x="2235" y="173278"/>
                </a:lnTo>
                <a:lnTo>
                  <a:pt x="0" y="188518"/>
                </a:lnTo>
                <a:lnTo>
                  <a:pt x="2235" y="203758"/>
                </a:lnTo>
                <a:lnTo>
                  <a:pt x="8623" y="217297"/>
                </a:lnTo>
                <a:lnTo>
                  <a:pt x="18681" y="228320"/>
                </a:lnTo>
                <a:lnTo>
                  <a:pt x="31915" y="236004"/>
                </a:lnTo>
                <a:lnTo>
                  <a:pt x="151993" y="282117"/>
                </a:lnTo>
                <a:lnTo>
                  <a:pt x="151993" y="492175"/>
                </a:lnTo>
                <a:lnTo>
                  <a:pt x="176403" y="557885"/>
                </a:lnTo>
                <a:lnTo>
                  <a:pt x="240080" y="603770"/>
                </a:lnTo>
                <a:lnTo>
                  <a:pt x="282155" y="619531"/>
                </a:lnTo>
                <a:lnTo>
                  <a:pt x="328676" y="630669"/>
                </a:lnTo>
                <a:lnTo>
                  <a:pt x="377850" y="637273"/>
                </a:lnTo>
                <a:lnTo>
                  <a:pt x="427875" y="639445"/>
                </a:lnTo>
                <a:lnTo>
                  <a:pt x="477888" y="637273"/>
                </a:lnTo>
                <a:lnTo>
                  <a:pt x="527062" y="630669"/>
                </a:lnTo>
                <a:lnTo>
                  <a:pt x="573608" y="619531"/>
                </a:lnTo>
                <a:lnTo>
                  <a:pt x="615721" y="603770"/>
                </a:lnTo>
                <a:lnTo>
                  <a:pt x="651624" y="583247"/>
                </a:lnTo>
                <a:lnTo>
                  <a:pt x="697674" y="527558"/>
                </a:lnTo>
                <a:lnTo>
                  <a:pt x="704240" y="492175"/>
                </a:lnTo>
                <a:lnTo>
                  <a:pt x="704240" y="357378"/>
                </a:lnTo>
                <a:lnTo>
                  <a:pt x="697572" y="350659"/>
                </a:lnTo>
                <a:lnTo>
                  <a:pt x="680872" y="350659"/>
                </a:lnTo>
                <a:lnTo>
                  <a:pt x="674712" y="357378"/>
                </a:lnTo>
                <a:lnTo>
                  <a:pt x="674712" y="492175"/>
                </a:lnTo>
                <a:lnTo>
                  <a:pt x="667461" y="522998"/>
                </a:lnTo>
                <a:lnTo>
                  <a:pt x="616115" y="570852"/>
                </a:lnTo>
                <a:lnTo>
                  <a:pt x="576427" y="587768"/>
                </a:lnTo>
                <a:lnTo>
                  <a:pt x="530364" y="599909"/>
                </a:lnTo>
                <a:lnTo>
                  <a:pt x="480098" y="607237"/>
                </a:lnTo>
                <a:lnTo>
                  <a:pt x="427875" y="609701"/>
                </a:lnTo>
                <a:lnTo>
                  <a:pt x="367106" y="606361"/>
                </a:lnTo>
                <a:lnTo>
                  <a:pt x="309575" y="596392"/>
                </a:lnTo>
                <a:lnTo>
                  <a:pt x="258775" y="579894"/>
                </a:lnTo>
                <a:lnTo>
                  <a:pt x="218186" y="556971"/>
                </a:lnTo>
                <a:lnTo>
                  <a:pt x="191274" y="527697"/>
                </a:lnTo>
                <a:lnTo>
                  <a:pt x="181533" y="492175"/>
                </a:lnTo>
                <a:lnTo>
                  <a:pt x="181533" y="293458"/>
                </a:lnTo>
                <a:lnTo>
                  <a:pt x="389267" y="373202"/>
                </a:lnTo>
                <a:lnTo>
                  <a:pt x="398716" y="376351"/>
                </a:lnTo>
                <a:lnTo>
                  <a:pt x="408393" y="378599"/>
                </a:lnTo>
                <a:lnTo>
                  <a:pt x="418160" y="379958"/>
                </a:lnTo>
                <a:lnTo>
                  <a:pt x="427875" y="380403"/>
                </a:lnTo>
                <a:lnTo>
                  <a:pt x="437857" y="379958"/>
                </a:lnTo>
                <a:lnTo>
                  <a:pt x="447763" y="378599"/>
                </a:lnTo>
                <a:lnTo>
                  <a:pt x="457492" y="376351"/>
                </a:lnTo>
                <a:lnTo>
                  <a:pt x="466940" y="373202"/>
                </a:lnTo>
                <a:lnTo>
                  <a:pt x="525284" y="350774"/>
                </a:lnTo>
                <a:lnTo>
                  <a:pt x="809574" y="241490"/>
                </a:lnTo>
                <a:lnTo>
                  <a:pt x="812901" y="550697"/>
                </a:lnTo>
                <a:lnTo>
                  <a:pt x="810996" y="553567"/>
                </a:lnTo>
                <a:lnTo>
                  <a:pt x="810044" y="555498"/>
                </a:lnTo>
                <a:lnTo>
                  <a:pt x="764755" y="684060"/>
                </a:lnTo>
                <a:lnTo>
                  <a:pt x="763295" y="688860"/>
                </a:lnTo>
                <a:lnTo>
                  <a:pt x="763803" y="693648"/>
                </a:lnTo>
                <a:lnTo>
                  <a:pt x="766660" y="697484"/>
                </a:lnTo>
                <a:lnTo>
                  <a:pt x="769518" y="701802"/>
                </a:lnTo>
                <a:lnTo>
                  <a:pt x="773772" y="703719"/>
                </a:lnTo>
                <a:lnTo>
                  <a:pt x="872401" y="703719"/>
                </a:lnTo>
                <a:lnTo>
                  <a:pt x="877163" y="701802"/>
                </a:lnTo>
                <a:lnTo>
                  <a:pt x="880021" y="697966"/>
                </a:lnTo>
                <a:lnTo>
                  <a:pt x="882434" y="694131"/>
                </a:lnTo>
                <a:lnTo>
                  <a:pt x="883386" y="68933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21" name="object 16">
            <a:extLst>
              <a:ext uri="{FF2B5EF4-FFF2-40B4-BE49-F238E27FC236}">
                <a16:creationId xmlns:a16="http://schemas.microsoft.com/office/drawing/2014/main" id="{402BE933-FA40-4100-BEB6-5C79A6A19C9D}"/>
              </a:ext>
            </a:extLst>
          </p:cNvPr>
          <p:cNvSpPr>
            <a:spLocks/>
          </p:cNvSpPr>
          <p:nvPr/>
        </p:nvSpPr>
        <p:spPr bwMode="auto">
          <a:xfrm>
            <a:off x="5264150" y="2422525"/>
            <a:ext cx="771525" cy="793750"/>
          </a:xfrm>
          <a:custGeom>
            <a:avLst/>
            <a:gdLst>
              <a:gd name="T0" fmla="*/ 191465 w 772160"/>
              <a:gd name="T1" fmla="*/ 714273 h 793114"/>
              <a:gd name="T2" fmla="*/ 212001 w 772160"/>
              <a:gd name="T3" fmla="*/ 739914 h 793114"/>
              <a:gd name="T4" fmla="*/ 238747 w 772160"/>
              <a:gd name="T5" fmla="*/ 211175 h 793114"/>
              <a:gd name="T6" fmla="*/ 202603 w 772160"/>
              <a:gd name="T7" fmla="*/ 186867 h 793114"/>
              <a:gd name="T8" fmla="*/ 193560 w 772160"/>
              <a:gd name="T9" fmla="*/ 228917 h 793114"/>
              <a:gd name="T10" fmla="*/ 236588 w 772160"/>
              <a:gd name="T11" fmla="*/ 221335 h 793114"/>
              <a:gd name="T12" fmla="*/ 285534 w 772160"/>
              <a:gd name="T13" fmla="*/ 52641 h 793114"/>
              <a:gd name="T14" fmla="*/ 132740 w 772160"/>
              <a:gd name="T15" fmla="*/ 73075 h 793114"/>
              <a:gd name="T16" fmla="*/ 771652 w 772160"/>
              <a:gd name="T17" fmla="*/ 161290 h 793114"/>
              <a:gd name="T18" fmla="*/ 725855 w 772160"/>
              <a:gd name="T19" fmla="*/ 19850 h 793114"/>
              <a:gd name="T20" fmla="*/ 689076 w 772160"/>
              <a:gd name="T21" fmla="*/ 29159 h 793114"/>
              <a:gd name="T22" fmla="*/ 710539 w 772160"/>
              <a:gd name="T23" fmla="*/ 64973 h 793114"/>
              <a:gd name="T24" fmla="*/ 730592 w 772160"/>
              <a:gd name="T25" fmla="*/ 52197 h 793114"/>
              <a:gd name="T26" fmla="*/ 694143 w 772160"/>
              <a:gd name="T27" fmla="*/ 348284 h 793114"/>
              <a:gd name="T28" fmla="*/ 513524 w 772160"/>
              <a:gd name="T29" fmla="*/ 295490 h 793114"/>
              <a:gd name="T30" fmla="*/ 518553 w 772160"/>
              <a:gd name="T31" fmla="*/ 52197 h 793114"/>
              <a:gd name="T32" fmla="*/ 541959 w 772160"/>
              <a:gd name="T33" fmla="*/ 64973 h 793114"/>
              <a:gd name="T34" fmla="*/ 563384 w 772160"/>
              <a:gd name="T35" fmla="*/ 29159 h 793114"/>
              <a:gd name="T36" fmla="*/ 526618 w 772160"/>
              <a:gd name="T37" fmla="*/ 19850 h 793114"/>
              <a:gd name="T38" fmla="*/ 478929 w 772160"/>
              <a:gd name="T39" fmla="*/ 253428 h 793114"/>
              <a:gd name="T40" fmla="*/ 611670 w 772160"/>
              <a:gd name="T41" fmla="*/ 396278 h 793114"/>
              <a:gd name="T42" fmla="*/ 537616 w 772160"/>
              <a:gd name="T43" fmla="*/ 762774 h 793114"/>
              <a:gd name="T44" fmla="*/ 504228 w 772160"/>
              <a:gd name="T45" fmla="*/ 636917 h 793114"/>
              <a:gd name="T46" fmla="*/ 139827 w 772160"/>
              <a:gd name="T47" fmla="*/ 581202 h 793114"/>
              <a:gd name="T48" fmla="*/ 245478 w 772160"/>
              <a:gd name="T49" fmla="*/ 501853 h 793114"/>
              <a:gd name="T50" fmla="*/ 345224 w 772160"/>
              <a:gd name="T51" fmla="*/ 441845 h 793114"/>
              <a:gd name="T52" fmla="*/ 251167 w 772160"/>
              <a:gd name="T53" fmla="*/ 367258 h 793114"/>
              <a:gd name="T54" fmla="*/ 231101 w 772160"/>
              <a:gd name="T55" fmla="*/ 287591 h 793114"/>
              <a:gd name="T56" fmla="*/ 247497 w 772160"/>
              <a:gd name="T57" fmla="*/ 140449 h 793114"/>
              <a:gd name="T58" fmla="*/ 137033 w 772160"/>
              <a:gd name="T59" fmla="*/ 186969 h 793114"/>
              <a:gd name="T60" fmla="*/ 169976 w 772160"/>
              <a:gd name="T61" fmla="*/ 243459 h 793114"/>
              <a:gd name="T62" fmla="*/ 219773 w 772160"/>
              <a:gd name="T63" fmla="*/ 158432 h 793114"/>
              <a:gd name="T64" fmla="*/ 265010 w 772160"/>
              <a:gd name="T65" fmla="*/ 221145 h 793114"/>
              <a:gd name="T66" fmla="*/ 199326 w 772160"/>
              <a:gd name="T67" fmla="*/ 291909 h 793114"/>
              <a:gd name="T68" fmla="*/ 273596 w 772160"/>
              <a:gd name="T69" fmla="*/ 396278 h 793114"/>
              <a:gd name="T70" fmla="*/ 318096 w 772160"/>
              <a:gd name="T71" fmla="*/ 426402 h 793114"/>
              <a:gd name="T72" fmla="*/ 146583 w 772160"/>
              <a:gd name="T73" fmla="*/ 476021 h 793114"/>
              <a:gd name="T74" fmla="*/ 89331 w 772160"/>
              <a:gd name="T75" fmla="*/ 576059 h 793114"/>
              <a:gd name="T76" fmla="*/ 399186 w 772160"/>
              <a:gd name="T77" fmla="*/ 724242 h 793114"/>
              <a:gd name="T78" fmla="*/ 68745 w 772160"/>
              <a:gd name="T79" fmla="*/ 766965 h 793114"/>
              <a:gd name="T80" fmla="*/ 25781 w 772160"/>
              <a:gd name="T81" fmla="*/ 68770 h 793114"/>
              <a:gd name="T82" fmla="*/ 353822 w 772160"/>
              <a:gd name="T83" fmla="*/ 25615 h 793114"/>
              <a:gd name="T84" fmla="*/ 399186 w 772160"/>
              <a:gd name="T85" fmla="*/ 537718 h 793114"/>
              <a:gd name="T86" fmla="*/ 411594 w 772160"/>
              <a:gd name="T87" fmla="*/ 554329 h 793114"/>
              <a:gd name="T88" fmla="*/ 425183 w 772160"/>
              <a:gd name="T89" fmla="*/ 224942 h 793114"/>
              <a:gd name="T90" fmla="*/ 41084 w 772160"/>
              <a:gd name="T91" fmla="*/ 5003 h 793114"/>
              <a:gd name="T92" fmla="*/ 19329 w 772160"/>
              <a:gd name="T93" fmla="*/ 773366 h 793114"/>
              <a:gd name="T94" fmla="*/ 405625 w 772160"/>
              <a:gd name="T95" fmla="*/ 773366 h 793114"/>
              <a:gd name="T96" fmla="*/ 476465 w 772160"/>
              <a:gd name="T97" fmla="*/ 634796 h 793114"/>
              <a:gd name="T98" fmla="*/ 513105 w 772160"/>
              <a:gd name="T99" fmla="*/ 778586 h 793114"/>
              <a:gd name="T100" fmla="*/ 637933 w 772160"/>
              <a:gd name="T101" fmla="*/ 707631 h 793114"/>
              <a:gd name="T102" fmla="*/ 732840 w 772160"/>
              <a:gd name="T103" fmla="*/ 348996 h 793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2160" h="793114">
                <a:moveTo>
                  <a:pt x="238747" y="719975"/>
                </a:moveTo>
                <a:lnTo>
                  <a:pt x="233489" y="714273"/>
                </a:lnTo>
                <a:lnTo>
                  <a:pt x="226326" y="713803"/>
                </a:lnTo>
                <a:lnTo>
                  <a:pt x="198628" y="713803"/>
                </a:lnTo>
                <a:lnTo>
                  <a:pt x="191465" y="714273"/>
                </a:lnTo>
                <a:lnTo>
                  <a:pt x="186220" y="720445"/>
                </a:lnTo>
                <a:lnTo>
                  <a:pt x="186220" y="733742"/>
                </a:lnTo>
                <a:lnTo>
                  <a:pt x="191465" y="738962"/>
                </a:lnTo>
                <a:lnTo>
                  <a:pt x="198628" y="739914"/>
                </a:lnTo>
                <a:lnTo>
                  <a:pt x="212001" y="739914"/>
                </a:lnTo>
                <a:lnTo>
                  <a:pt x="226326" y="739914"/>
                </a:lnTo>
                <a:lnTo>
                  <a:pt x="233489" y="738962"/>
                </a:lnTo>
                <a:lnTo>
                  <a:pt x="238747" y="733259"/>
                </a:lnTo>
                <a:lnTo>
                  <a:pt x="238747" y="719975"/>
                </a:lnTo>
                <a:close/>
              </a:path>
              <a:path w="772160" h="793114">
                <a:moveTo>
                  <a:pt x="238747" y="211175"/>
                </a:moveTo>
                <a:lnTo>
                  <a:pt x="236855" y="201295"/>
                </a:lnTo>
                <a:lnTo>
                  <a:pt x="231165" y="192963"/>
                </a:lnTo>
                <a:lnTo>
                  <a:pt x="222694" y="187223"/>
                </a:lnTo>
                <a:lnTo>
                  <a:pt x="212483" y="185077"/>
                </a:lnTo>
                <a:lnTo>
                  <a:pt x="202603" y="186867"/>
                </a:lnTo>
                <a:lnTo>
                  <a:pt x="194335" y="192316"/>
                </a:lnTo>
                <a:lnTo>
                  <a:pt x="188582" y="200431"/>
                </a:lnTo>
                <a:lnTo>
                  <a:pt x="186220" y="210223"/>
                </a:lnTo>
                <a:lnTo>
                  <a:pt x="188036" y="220395"/>
                </a:lnTo>
                <a:lnTo>
                  <a:pt x="193560" y="228917"/>
                </a:lnTo>
                <a:lnTo>
                  <a:pt x="201866" y="234861"/>
                </a:lnTo>
                <a:lnTo>
                  <a:pt x="212001" y="237286"/>
                </a:lnTo>
                <a:lnTo>
                  <a:pt x="222224" y="235407"/>
                </a:lnTo>
                <a:lnTo>
                  <a:pt x="230746" y="229743"/>
                </a:lnTo>
                <a:lnTo>
                  <a:pt x="236588" y="221335"/>
                </a:lnTo>
                <a:lnTo>
                  <a:pt x="238747" y="211175"/>
                </a:lnTo>
                <a:close/>
              </a:path>
              <a:path w="772160" h="793114">
                <a:moveTo>
                  <a:pt x="292696" y="72567"/>
                </a:moveTo>
                <a:lnTo>
                  <a:pt x="291744" y="64528"/>
                </a:lnTo>
                <a:lnTo>
                  <a:pt x="291274" y="56934"/>
                </a:lnTo>
                <a:lnTo>
                  <a:pt x="285534" y="52641"/>
                </a:lnTo>
                <a:lnTo>
                  <a:pt x="276466" y="52641"/>
                </a:lnTo>
                <a:lnTo>
                  <a:pt x="139420" y="52641"/>
                </a:lnTo>
                <a:lnTo>
                  <a:pt x="133210" y="57378"/>
                </a:lnTo>
                <a:lnTo>
                  <a:pt x="132740" y="64973"/>
                </a:lnTo>
                <a:lnTo>
                  <a:pt x="132740" y="73075"/>
                </a:lnTo>
                <a:lnTo>
                  <a:pt x="138950" y="78765"/>
                </a:lnTo>
                <a:lnTo>
                  <a:pt x="276466" y="78765"/>
                </a:lnTo>
                <a:lnTo>
                  <a:pt x="286486" y="78257"/>
                </a:lnTo>
                <a:lnTo>
                  <a:pt x="292696" y="72567"/>
                </a:lnTo>
                <a:close/>
              </a:path>
              <a:path w="772160" h="793114">
                <a:moveTo>
                  <a:pt x="771652" y="161290"/>
                </a:moveTo>
                <a:lnTo>
                  <a:pt x="771182" y="64528"/>
                </a:lnTo>
                <a:lnTo>
                  <a:pt x="747737" y="29540"/>
                </a:lnTo>
                <a:lnTo>
                  <a:pt x="733450" y="26060"/>
                </a:lnTo>
                <a:lnTo>
                  <a:pt x="728230" y="26060"/>
                </a:lnTo>
                <a:lnTo>
                  <a:pt x="725855" y="19850"/>
                </a:lnTo>
                <a:lnTo>
                  <a:pt x="721067" y="15392"/>
                </a:lnTo>
                <a:lnTo>
                  <a:pt x="714362" y="13284"/>
                </a:lnTo>
                <a:lnTo>
                  <a:pt x="703783" y="14897"/>
                </a:lnTo>
                <a:lnTo>
                  <a:pt x="694994" y="20523"/>
                </a:lnTo>
                <a:lnTo>
                  <a:pt x="689076" y="29159"/>
                </a:lnTo>
                <a:lnTo>
                  <a:pt x="687120" y="39852"/>
                </a:lnTo>
                <a:lnTo>
                  <a:pt x="689152" y="48971"/>
                </a:lnTo>
                <a:lnTo>
                  <a:pt x="694156" y="56680"/>
                </a:lnTo>
                <a:lnTo>
                  <a:pt x="701497" y="62255"/>
                </a:lnTo>
                <a:lnTo>
                  <a:pt x="710539" y="64973"/>
                </a:lnTo>
                <a:lnTo>
                  <a:pt x="718921" y="64185"/>
                </a:lnTo>
                <a:lnTo>
                  <a:pt x="724966" y="59766"/>
                </a:lnTo>
                <a:lnTo>
                  <a:pt x="727964" y="52857"/>
                </a:lnTo>
                <a:lnTo>
                  <a:pt x="727837" y="51562"/>
                </a:lnTo>
                <a:lnTo>
                  <a:pt x="730592" y="52197"/>
                </a:lnTo>
                <a:lnTo>
                  <a:pt x="742492" y="54533"/>
                </a:lnTo>
                <a:lnTo>
                  <a:pt x="744905" y="57378"/>
                </a:lnTo>
                <a:lnTo>
                  <a:pt x="744905" y="250101"/>
                </a:lnTo>
                <a:lnTo>
                  <a:pt x="724014" y="318516"/>
                </a:lnTo>
                <a:lnTo>
                  <a:pt x="694143" y="348284"/>
                </a:lnTo>
                <a:lnTo>
                  <a:pt x="655866" y="366229"/>
                </a:lnTo>
                <a:lnTo>
                  <a:pt x="613105" y="369697"/>
                </a:lnTo>
                <a:lnTo>
                  <a:pt x="570661" y="357060"/>
                </a:lnTo>
                <a:lnTo>
                  <a:pt x="536397" y="331254"/>
                </a:lnTo>
                <a:lnTo>
                  <a:pt x="513524" y="295490"/>
                </a:lnTo>
                <a:lnTo>
                  <a:pt x="505180" y="252945"/>
                </a:lnTo>
                <a:lnTo>
                  <a:pt x="504990" y="206959"/>
                </a:lnTo>
                <a:lnTo>
                  <a:pt x="505180" y="57886"/>
                </a:lnTo>
                <a:lnTo>
                  <a:pt x="508533" y="54089"/>
                </a:lnTo>
                <a:lnTo>
                  <a:pt x="518553" y="52197"/>
                </a:lnTo>
                <a:lnTo>
                  <a:pt x="524687" y="51219"/>
                </a:lnTo>
                <a:lnTo>
                  <a:pt x="524560" y="52857"/>
                </a:lnTo>
                <a:lnTo>
                  <a:pt x="527685" y="59766"/>
                </a:lnTo>
                <a:lnTo>
                  <a:pt x="533768" y="64185"/>
                </a:lnTo>
                <a:lnTo>
                  <a:pt x="541959" y="64973"/>
                </a:lnTo>
                <a:lnTo>
                  <a:pt x="551180" y="62255"/>
                </a:lnTo>
                <a:lnTo>
                  <a:pt x="558482" y="56680"/>
                </a:lnTo>
                <a:lnTo>
                  <a:pt x="563372" y="48971"/>
                </a:lnTo>
                <a:lnTo>
                  <a:pt x="565353" y="39852"/>
                </a:lnTo>
                <a:lnTo>
                  <a:pt x="563384" y="29159"/>
                </a:lnTo>
                <a:lnTo>
                  <a:pt x="557479" y="20523"/>
                </a:lnTo>
                <a:lnTo>
                  <a:pt x="548703" y="14897"/>
                </a:lnTo>
                <a:lnTo>
                  <a:pt x="538137" y="13284"/>
                </a:lnTo>
                <a:lnTo>
                  <a:pt x="531418" y="15392"/>
                </a:lnTo>
                <a:lnTo>
                  <a:pt x="526618" y="19850"/>
                </a:lnTo>
                <a:lnTo>
                  <a:pt x="524306" y="25819"/>
                </a:lnTo>
                <a:lnTo>
                  <a:pt x="523328" y="25120"/>
                </a:lnTo>
                <a:lnTo>
                  <a:pt x="481558" y="51511"/>
                </a:lnTo>
                <a:lnTo>
                  <a:pt x="478726" y="206717"/>
                </a:lnTo>
                <a:lnTo>
                  <a:pt x="478929" y="253428"/>
                </a:lnTo>
                <a:lnTo>
                  <a:pt x="486943" y="299072"/>
                </a:lnTo>
                <a:lnTo>
                  <a:pt x="508711" y="338797"/>
                </a:lnTo>
                <a:lnTo>
                  <a:pt x="541845" y="369887"/>
                </a:lnTo>
                <a:lnTo>
                  <a:pt x="583984" y="389636"/>
                </a:lnTo>
                <a:lnTo>
                  <a:pt x="611670" y="396278"/>
                </a:lnTo>
                <a:lnTo>
                  <a:pt x="611886" y="609511"/>
                </a:lnTo>
                <a:lnTo>
                  <a:pt x="611670" y="712851"/>
                </a:lnTo>
                <a:lnTo>
                  <a:pt x="596277" y="751293"/>
                </a:lnTo>
                <a:lnTo>
                  <a:pt x="558673" y="766965"/>
                </a:lnTo>
                <a:lnTo>
                  <a:pt x="537616" y="762774"/>
                </a:lnTo>
                <a:lnTo>
                  <a:pt x="509308" y="734123"/>
                </a:lnTo>
                <a:lnTo>
                  <a:pt x="504913" y="666534"/>
                </a:lnTo>
                <a:lnTo>
                  <a:pt x="504710" y="651154"/>
                </a:lnTo>
                <a:lnTo>
                  <a:pt x="504710" y="644042"/>
                </a:lnTo>
                <a:lnTo>
                  <a:pt x="504228" y="636917"/>
                </a:lnTo>
                <a:lnTo>
                  <a:pt x="478396" y="594855"/>
                </a:lnTo>
                <a:lnTo>
                  <a:pt x="435470" y="581380"/>
                </a:lnTo>
                <a:lnTo>
                  <a:pt x="292163" y="581444"/>
                </a:lnTo>
                <a:lnTo>
                  <a:pt x="148501" y="581863"/>
                </a:lnTo>
                <a:lnTo>
                  <a:pt x="139827" y="581202"/>
                </a:lnTo>
                <a:lnTo>
                  <a:pt x="106540" y="550062"/>
                </a:lnTo>
                <a:lnTo>
                  <a:pt x="105778" y="539026"/>
                </a:lnTo>
                <a:lnTo>
                  <a:pt x="108381" y="527278"/>
                </a:lnTo>
                <a:lnTo>
                  <a:pt x="145148" y="502119"/>
                </a:lnTo>
                <a:lnTo>
                  <a:pt x="245478" y="501853"/>
                </a:lnTo>
                <a:lnTo>
                  <a:pt x="278853" y="501650"/>
                </a:lnTo>
                <a:lnTo>
                  <a:pt x="303326" y="496976"/>
                </a:lnTo>
                <a:lnTo>
                  <a:pt x="323494" y="484555"/>
                </a:lnTo>
                <a:lnTo>
                  <a:pt x="337947" y="465734"/>
                </a:lnTo>
                <a:lnTo>
                  <a:pt x="345224" y="441845"/>
                </a:lnTo>
                <a:lnTo>
                  <a:pt x="343395" y="419341"/>
                </a:lnTo>
                <a:lnTo>
                  <a:pt x="317690" y="382714"/>
                </a:lnTo>
                <a:lnTo>
                  <a:pt x="280936" y="370713"/>
                </a:lnTo>
                <a:lnTo>
                  <a:pt x="265010" y="370179"/>
                </a:lnTo>
                <a:lnTo>
                  <a:pt x="251167" y="367258"/>
                </a:lnTo>
                <a:lnTo>
                  <a:pt x="226326" y="336956"/>
                </a:lnTo>
                <a:lnTo>
                  <a:pt x="225552" y="313220"/>
                </a:lnTo>
                <a:lnTo>
                  <a:pt x="225856" y="289496"/>
                </a:lnTo>
                <a:lnTo>
                  <a:pt x="228714" y="288544"/>
                </a:lnTo>
                <a:lnTo>
                  <a:pt x="231101" y="287591"/>
                </a:lnTo>
                <a:lnTo>
                  <a:pt x="277304" y="256743"/>
                </a:lnTo>
                <a:lnTo>
                  <a:pt x="291744" y="206438"/>
                </a:lnTo>
                <a:lnTo>
                  <a:pt x="285115" y="178917"/>
                </a:lnTo>
                <a:lnTo>
                  <a:pt x="269836" y="156438"/>
                </a:lnTo>
                <a:lnTo>
                  <a:pt x="247497" y="140449"/>
                </a:lnTo>
                <a:lnTo>
                  <a:pt x="219646" y="132410"/>
                </a:lnTo>
                <a:lnTo>
                  <a:pt x="193370" y="134188"/>
                </a:lnTo>
                <a:lnTo>
                  <a:pt x="169202" y="144907"/>
                </a:lnTo>
                <a:lnTo>
                  <a:pt x="149606" y="163017"/>
                </a:lnTo>
                <a:lnTo>
                  <a:pt x="137033" y="186969"/>
                </a:lnTo>
                <a:lnTo>
                  <a:pt x="133070" y="206197"/>
                </a:lnTo>
                <a:lnTo>
                  <a:pt x="133997" y="224701"/>
                </a:lnTo>
                <a:lnTo>
                  <a:pt x="149936" y="259588"/>
                </a:lnTo>
                <a:lnTo>
                  <a:pt x="170459" y="244411"/>
                </a:lnTo>
                <a:lnTo>
                  <a:pt x="169976" y="243459"/>
                </a:lnTo>
                <a:lnTo>
                  <a:pt x="169024" y="242036"/>
                </a:lnTo>
                <a:lnTo>
                  <a:pt x="168071" y="241084"/>
                </a:lnTo>
                <a:lnTo>
                  <a:pt x="160820" y="224853"/>
                </a:lnTo>
                <a:lnTo>
                  <a:pt x="172364" y="176060"/>
                </a:lnTo>
                <a:lnTo>
                  <a:pt x="219773" y="158432"/>
                </a:lnTo>
                <a:lnTo>
                  <a:pt x="236829" y="163715"/>
                </a:lnTo>
                <a:lnTo>
                  <a:pt x="250774" y="173888"/>
                </a:lnTo>
                <a:lnTo>
                  <a:pt x="260591" y="187807"/>
                </a:lnTo>
                <a:lnTo>
                  <a:pt x="265569" y="204038"/>
                </a:lnTo>
                <a:lnTo>
                  <a:pt x="265010" y="221145"/>
                </a:lnTo>
                <a:lnTo>
                  <a:pt x="232041" y="260464"/>
                </a:lnTo>
                <a:lnTo>
                  <a:pt x="203403" y="264807"/>
                </a:lnTo>
                <a:lnTo>
                  <a:pt x="199593" y="269087"/>
                </a:lnTo>
                <a:lnTo>
                  <a:pt x="199593" y="279527"/>
                </a:lnTo>
                <a:lnTo>
                  <a:pt x="199326" y="291909"/>
                </a:lnTo>
                <a:lnTo>
                  <a:pt x="199237" y="304152"/>
                </a:lnTo>
                <a:lnTo>
                  <a:pt x="201028" y="344551"/>
                </a:lnTo>
                <a:lnTo>
                  <a:pt x="227101" y="383641"/>
                </a:lnTo>
                <a:lnTo>
                  <a:pt x="265480" y="396278"/>
                </a:lnTo>
                <a:lnTo>
                  <a:pt x="273596" y="396278"/>
                </a:lnTo>
                <a:lnTo>
                  <a:pt x="281724" y="395808"/>
                </a:lnTo>
                <a:lnTo>
                  <a:pt x="289356" y="397700"/>
                </a:lnTo>
                <a:lnTo>
                  <a:pt x="302577" y="403656"/>
                </a:lnTo>
                <a:lnTo>
                  <a:pt x="312394" y="413600"/>
                </a:lnTo>
                <a:lnTo>
                  <a:pt x="318096" y="426402"/>
                </a:lnTo>
                <a:lnTo>
                  <a:pt x="318960" y="440893"/>
                </a:lnTo>
                <a:lnTo>
                  <a:pt x="314655" y="454520"/>
                </a:lnTo>
                <a:lnTo>
                  <a:pt x="279806" y="475538"/>
                </a:lnTo>
                <a:lnTo>
                  <a:pt x="179895" y="475805"/>
                </a:lnTo>
                <a:lnTo>
                  <a:pt x="146583" y="476021"/>
                </a:lnTo>
                <a:lnTo>
                  <a:pt x="117094" y="482460"/>
                </a:lnTo>
                <a:lnTo>
                  <a:pt x="94716" y="499745"/>
                </a:lnTo>
                <a:lnTo>
                  <a:pt x="81927" y="524878"/>
                </a:lnTo>
                <a:lnTo>
                  <a:pt x="81165" y="554799"/>
                </a:lnTo>
                <a:lnTo>
                  <a:pt x="89331" y="576059"/>
                </a:lnTo>
                <a:lnTo>
                  <a:pt x="104267" y="592721"/>
                </a:lnTo>
                <a:lnTo>
                  <a:pt x="124485" y="603592"/>
                </a:lnTo>
                <a:lnTo>
                  <a:pt x="148501" y="607491"/>
                </a:lnTo>
                <a:lnTo>
                  <a:pt x="399186" y="607491"/>
                </a:lnTo>
                <a:lnTo>
                  <a:pt x="399186" y="724242"/>
                </a:lnTo>
                <a:lnTo>
                  <a:pt x="395960" y="741730"/>
                </a:lnTo>
                <a:lnTo>
                  <a:pt x="387362" y="755218"/>
                </a:lnTo>
                <a:lnTo>
                  <a:pt x="373938" y="763892"/>
                </a:lnTo>
                <a:lnTo>
                  <a:pt x="356209" y="766965"/>
                </a:lnTo>
                <a:lnTo>
                  <a:pt x="68745" y="766965"/>
                </a:lnTo>
                <a:lnTo>
                  <a:pt x="50952" y="763955"/>
                </a:lnTo>
                <a:lnTo>
                  <a:pt x="37414" y="755396"/>
                </a:lnTo>
                <a:lnTo>
                  <a:pt x="28803" y="741934"/>
                </a:lnTo>
                <a:lnTo>
                  <a:pt x="25781" y="724242"/>
                </a:lnTo>
                <a:lnTo>
                  <a:pt x="25781" y="68770"/>
                </a:lnTo>
                <a:lnTo>
                  <a:pt x="28816" y="50634"/>
                </a:lnTo>
                <a:lnTo>
                  <a:pt x="37541" y="37058"/>
                </a:lnTo>
                <a:lnTo>
                  <a:pt x="51358" y="28562"/>
                </a:lnTo>
                <a:lnTo>
                  <a:pt x="69710" y="25615"/>
                </a:lnTo>
                <a:lnTo>
                  <a:pt x="353822" y="25615"/>
                </a:lnTo>
                <a:lnTo>
                  <a:pt x="373405" y="28524"/>
                </a:lnTo>
                <a:lnTo>
                  <a:pt x="387604" y="37109"/>
                </a:lnTo>
                <a:lnTo>
                  <a:pt x="396252" y="51219"/>
                </a:lnTo>
                <a:lnTo>
                  <a:pt x="399186" y="70662"/>
                </a:lnTo>
                <a:lnTo>
                  <a:pt x="399186" y="537718"/>
                </a:lnTo>
                <a:lnTo>
                  <a:pt x="398703" y="541045"/>
                </a:lnTo>
                <a:lnTo>
                  <a:pt x="399656" y="544360"/>
                </a:lnTo>
                <a:lnTo>
                  <a:pt x="401091" y="550532"/>
                </a:lnTo>
                <a:lnTo>
                  <a:pt x="405396" y="554329"/>
                </a:lnTo>
                <a:lnTo>
                  <a:pt x="411594" y="554329"/>
                </a:lnTo>
                <a:lnTo>
                  <a:pt x="418287" y="554799"/>
                </a:lnTo>
                <a:lnTo>
                  <a:pt x="422579" y="551002"/>
                </a:lnTo>
                <a:lnTo>
                  <a:pt x="425450" y="541997"/>
                </a:lnTo>
                <a:lnTo>
                  <a:pt x="424967" y="539140"/>
                </a:lnTo>
                <a:lnTo>
                  <a:pt x="425183" y="224942"/>
                </a:lnTo>
                <a:lnTo>
                  <a:pt x="424967" y="69278"/>
                </a:lnTo>
                <a:lnTo>
                  <a:pt x="405688" y="19138"/>
                </a:lnTo>
                <a:lnTo>
                  <a:pt x="355257" y="0"/>
                </a:lnTo>
                <a:lnTo>
                  <a:pt x="69227" y="0"/>
                </a:lnTo>
                <a:lnTo>
                  <a:pt x="41084" y="5003"/>
                </a:lnTo>
                <a:lnTo>
                  <a:pt x="19215" y="19075"/>
                </a:lnTo>
                <a:lnTo>
                  <a:pt x="5041" y="40805"/>
                </a:lnTo>
                <a:lnTo>
                  <a:pt x="0" y="68770"/>
                </a:lnTo>
                <a:lnTo>
                  <a:pt x="0" y="722820"/>
                </a:lnTo>
                <a:lnTo>
                  <a:pt x="19329" y="773366"/>
                </a:lnTo>
                <a:lnTo>
                  <a:pt x="70180" y="792594"/>
                </a:lnTo>
                <a:lnTo>
                  <a:pt x="165087" y="792911"/>
                </a:lnTo>
                <a:lnTo>
                  <a:pt x="259880" y="792911"/>
                </a:lnTo>
                <a:lnTo>
                  <a:pt x="354774" y="792594"/>
                </a:lnTo>
                <a:lnTo>
                  <a:pt x="405625" y="773366"/>
                </a:lnTo>
                <a:lnTo>
                  <a:pt x="424967" y="722820"/>
                </a:lnTo>
                <a:lnTo>
                  <a:pt x="424967" y="608431"/>
                </a:lnTo>
                <a:lnTo>
                  <a:pt x="449173" y="609219"/>
                </a:lnTo>
                <a:lnTo>
                  <a:pt x="466445" y="618934"/>
                </a:lnTo>
                <a:lnTo>
                  <a:pt x="476465" y="634796"/>
                </a:lnTo>
                <a:lnTo>
                  <a:pt x="478929" y="653999"/>
                </a:lnTo>
                <a:lnTo>
                  <a:pt x="478256" y="669391"/>
                </a:lnTo>
                <a:lnTo>
                  <a:pt x="478205" y="684911"/>
                </a:lnTo>
                <a:lnTo>
                  <a:pt x="483628" y="740486"/>
                </a:lnTo>
                <a:lnTo>
                  <a:pt x="513105" y="778586"/>
                </a:lnTo>
                <a:lnTo>
                  <a:pt x="560285" y="792734"/>
                </a:lnTo>
                <a:lnTo>
                  <a:pt x="584276" y="788492"/>
                </a:lnTo>
                <a:lnTo>
                  <a:pt x="623608" y="758888"/>
                </a:lnTo>
                <a:lnTo>
                  <a:pt x="637425" y="721321"/>
                </a:lnTo>
                <a:lnTo>
                  <a:pt x="637933" y="707631"/>
                </a:lnTo>
                <a:lnTo>
                  <a:pt x="637933" y="399605"/>
                </a:lnTo>
                <a:lnTo>
                  <a:pt x="636981" y="395325"/>
                </a:lnTo>
                <a:lnTo>
                  <a:pt x="644169" y="394385"/>
                </a:lnTo>
                <a:lnTo>
                  <a:pt x="693204" y="378968"/>
                </a:lnTo>
                <a:lnTo>
                  <a:pt x="732840" y="348996"/>
                </a:lnTo>
                <a:lnTo>
                  <a:pt x="759764" y="307555"/>
                </a:lnTo>
                <a:lnTo>
                  <a:pt x="770674" y="257695"/>
                </a:lnTo>
                <a:lnTo>
                  <a:pt x="771563" y="209550"/>
                </a:lnTo>
                <a:lnTo>
                  <a:pt x="771652" y="16129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3022" name="object 17">
            <a:extLst>
              <a:ext uri="{FF2B5EF4-FFF2-40B4-BE49-F238E27FC236}">
                <a16:creationId xmlns:a16="http://schemas.microsoft.com/office/drawing/2014/main" id="{7E419BE3-5C4F-4D47-92D7-F091A5CCC0ED}"/>
              </a:ext>
            </a:extLst>
          </p:cNvPr>
          <p:cNvGrpSpPr>
            <a:grpSpLocks/>
          </p:cNvGrpSpPr>
          <p:nvPr/>
        </p:nvGrpSpPr>
        <p:grpSpPr bwMode="auto">
          <a:xfrm>
            <a:off x="5251450" y="3563938"/>
            <a:ext cx="795338" cy="795337"/>
            <a:chOff x="5251995" y="3564576"/>
            <a:chExt cx="795020" cy="794385"/>
          </a:xfrm>
        </p:grpSpPr>
        <p:sp>
          <p:nvSpPr>
            <p:cNvPr id="43054" name="object 18">
              <a:extLst>
                <a:ext uri="{FF2B5EF4-FFF2-40B4-BE49-F238E27FC236}">
                  <a16:creationId xmlns:a16="http://schemas.microsoft.com/office/drawing/2014/main" id="{A86CCAFD-66C0-41E0-B2E5-CBB50ED6B8D6}"/>
                </a:ext>
              </a:extLst>
            </p:cNvPr>
            <p:cNvSpPr>
              <a:spLocks/>
            </p:cNvSpPr>
            <p:nvPr/>
          </p:nvSpPr>
          <p:spPr bwMode="auto">
            <a:xfrm>
              <a:off x="5251983" y="3564585"/>
              <a:ext cx="795020" cy="794385"/>
            </a:xfrm>
            <a:custGeom>
              <a:avLst/>
              <a:gdLst>
                <a:gd name="T0" fmla="*/ 270433 w 795020"/>
                <a:gd name="T1" fmla="*/ 583095 h 794385"/>
                <a:gd name="T2" fmla="*/ 285750 w 795020"/>
                <a:gd name="T3" fmla="*/ 608876 h 794385"/>
                <a:gd name="T4" fmla="*/ 609079 w 795020"/>
                <a:gd name="T5" fmla="*/ 785050 h 794385"/>
                <a:gd name="T6" fmla="*/ 599160 w 795020"/>
                <a:gd name="T7" fmla="*/ 767867 h 794385"/>
                <a:gd name="T8" fmla="*/ 448843 w 795020"/>
                <a:gd name="T9" fmla="*/ 766432 h 794385"/>
                <a:gd name="T10" fmla="*/ 421817 w 795020"/>
                <a:gd name="T11" fmla="*/ 726681 h 794385"/>
                <a:gd name="T12" fmla="*/ 40309 w 795020"/>
                <a:gd name="T13" fmla="*/ 749782 h 794385"/>
                <a:gd name="T14" fmla="*/ 406692 w 795020"/>
                <a:gd name="T15" fmla="*/ 747991 h 794385"/>
                <a:gd name="T16" fmla="*/ 376618 w 795020"/>
                <a:gd name="T17" fmla="*/ 714870 h 794385"/>
                <a:gd name="T18" fmla="*/ 133565 w 795020"/>
                <a:gd name="T19" fmla="*/ 521017 h 794385"/>
                <a:gd name="T20" fmla="*/ 174294 w 795020"/>
                <a:gd name="T21" fmla="*/ 428879 h 794385"/>
                <a:gd name="T22" fmla="*/ 149428 w 795020"/>
                <a:gd name="T23" fmla="*/ 427926 h 794385"/>
                <a:gd name="T24" fmla="*/ 105524 w 795020"/>
                <a:gd name="T25" fmla="*/ 544664 h 794385"/>
                <a:gd name="T26" fmla="*/ 56502 w 795020"/>
                <a:gd name="T27" fmla="*/ 485063 h 794385"/>
                <a:gd name="T28" fmla="*/ 170954 w 795020"/>
                <a:gd name="T29" fmla="*/ 338645 h 794385"/>
                <a:gd name="T30" fmla="*/ 238391 w 795020"/>
                <a:gd name="T31" fmla="*/ 551103 h 794385"/>
                <a:gd name="T32" fmla="*/ 317309 w 795020"/>
                <a:gd name="T33" fmla="*/ 555879 h 794385"/>
                <a:gd name="T34" fmla="*/ 340512 w 795020"/>
                <a:gd name="T35" fmla="*/ 551345 h 794385"/>
                <a:gd name="T36" fmla="*/ 344093 w 795020"/>
                <a:gd name="T37" fmla="*/ 172021 h 794385"/>
                <a:gd name="T38" fmla="*/ 318109 w 795020"/>
                <a:gd name="T39" fmla="*/ 158178 h 794385"/>
                <a:gd name="T40" fmla="*/ 317309 w 795020"/>
                <a:gd name="T41" fmla="*/ 97078 h 794385"/>
                <a:gd name="T42" fmla="*/ 264223 w 795020"/>
                <a:gd name="T43" fmla="*/ 406438 h 794385"/>
                <a:gd name="T44" fmla="*/ 304139 w 795020"/>
                <a:gd name="T45" fmla="*/ 343903 h 794385"/>
                <a:gd name="T46" fmla="*/ 278091 w 795020"/>
                <a:gd name="T47" fmla="*/ 343903 h 794385"/>
                <a:gd name="T48" fmla="*/ 222427 w 795020"/>
                <a:gd name="T49" fmla="*/ 380415 h 794385"/>
                <a:gd name="T50" fmla="*/ 201333 w 795020"/>
                <a:gd name="T51" fmla="*/ 327964 h 794385"/>
                <a:gd name="T52" fmla="*/ 266496 w 795020"/>
                <a:gd name="T53" fmla="*/ 315607 h 794385"/>
                <a:gd name="T54" fmla="*/ 267563 w 795020"/>
                <a:gd name="T55" fmla="*/ 284695 h 794385"/>
                <a:gd name="T56" fmla="*/ 264223 w 795020"/>
                <a:gd name="T57" fmla="*/ 184912 h 794385"/>
                <a:gd name="T58" fmla="*/ 307835 w 795020"/>
                <a:gd name="T59" fmla="*/ 79832 h 794385"/>
                <a:gd name="T60" fmla="*/ 265176 w 795020"/>
                <a:gd name="T61" fmla="*/ 158178 h 794385"/>
                <a:gd name="T62" fmla="*/ 248069 w 795020"/>
                <a:gd name="T63" fmla="*/ 79844 h 794385"/>
                <a:gd name="T64" fmla="*/ 223126 w 795020"/>
                <a:gd name="T65" fmla="*/ 279806 h 794385"/>
                <a:gd name="T66" fmla="*/ 181000 w 795020"/>
                <a:gd name="T67" fmla="*/ 306184 h 794385"/>
                <a:gd name="T68" fmla="*/ 26022 w 795020"/>
                <a:gd name="T69" fmla="*/ 531050 h 794385"/>
                <a:gd name="T70" fmla="*/ 0 w 795020"/>
                <a:gd name="T71" fmla="*/ 782243 h 794385"/>
                <a:gd name="T72" fmla="*/ 598551 w 795020"/>
                <a:gd name="T73" fmla="*/ 794118 h 794385"/>
                <a:gd name="T74" fmla="*/ 715238 w 795020"/>
                <a:gd name="T75" fmla="*/ 233616 h 794385"/>
                <a:gd name="T76" fmla="*/ 691845 w 795020"/>
                <a:gd name="T77" fmla="*/ 203530 h 794385"/>
                <a:gd name="T78" fmla="*/ 688314 w 795020"/>
                <a:gd name="T79" fmla="*/ 238391 h 794385"/>
                <a:gd name="T80" fmla="*/ 515327 w 795020"/>
                <a:gd name="T81" fmla="*/ 363816 h 794385"/>
                <a:gd name="T82" fmla="*/ 443788 w 795020"/>
                <a:gd name="T83" fmla="*/ 166370 h 794385"/>
                <a:gd name="T84" fmla="*/ 601306 w 795020"/>
                <a:gd name="T85" fmla="*/ 113220 h 794385"/>
                <a:gd name="T86" fmla="*/ 564426 w 795020"/>
                <a:gd name="T87" fmla="*/ 79629 h 794385"/>
                <a:gd name="T88" fmla="*/ 407873 w 795020"/>
                <a:gd name="T89" fmla="*/ 180898 h 794385"/>
                <a:gd name="T90" fmla="*/ 481063 w 795020"/>
                <a:gd name="T91" fmla="*/ 377482 h 794385"/>
                <a:gd name="T92" fmla="*/ 688568 w 795020"/>
                <a:gd name="T93" fmla="*/ 324345 h 794385"/>
                <a:gd name="T94" fmla="*/ 774077 w 795020"/>
                <a:gd name="T95" fmla="*/ 140538 h 794385"/>
                <a:gd name="T96" fmla="*/ 606044 w 795020"/>
                <a:gd name="T97" fmla="*/ 5130 h 794385"/>
                <a:gd name="T98" fmla="*/ 385521 w 795020"/>
                <a:gd name="T99" fmla="*/ 71691 h 794385"/>
                <a:gd name="T100" fmla="*/ 361797 w 795020"/>
                <a:gd name="T101" fmla="*/ 134302 h 794385"/>
                <a:gd name="T102" fmla="*/ 454939 w 795020"/>
                <a:gd name="T103" fmla="*/ 51282 h 794385"/>
                <a:gd name="T104" fmla="*/ 685546 w 795020"/>
                <a:gd name="T105" fmla="*/ 69303 h 794385"/>
                <a:gd name="T106" fmla="*/ 765975 w 795020"/>
                <a:gd name="T107" fmla="*/ 275145 h 794385"/>
                <a:gd name="T108" fmla="*/ 619582 w 795020"/>
                <a:gd name="T109" fmla="*/ 440436 h 794385"/>
                <a:gd name="T110" fmla="*/ 507682 w 795020"/>
                <a:gd name="T111" fmla="*/ 453707 h 794385"/>
                <a:gd name="T112" fmla="*/ 430199 w 795020"/>
                <a:gd name="T113" fmla="*/ 528675 h 794385"/>
                <a:gd name="T114" fmla="*/ 446455 w 795020"/>
                <a:gd name="T115" fmla="*/ 420763 h 794385"/>
                <a:gd name="T116" fmla="*/ 397662 w 795020"/>
                <a:gd name="T117" fmla="*/ 565899 h 794385"/>
                <a:gd name="T118" fmla="*/ 419188 w 795020"/>
                <a:gd name="T119" fmla="*/ 578319 h 794385"/>
                <a:gd name="T120" fmla="*/ 561733 w 795020"/>
                <a:gd name="T121" fmla="*/ 474599 h 794385"/>
                <a:gd name="T122" fmla="*/ 712203 w 795020"/>
                <a:gd name="T123" fmla="*/ 418299 h 794385"/>
                <a:gd name="T124" fmla="*/ 794893 w 795020"/>
                <a:gd name="T125" fmla="*/ 228117 h 794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020" h="794385">
                  <a:moveTo>
                    <a:pt x="317309" y="582625"/>
                  </a:moveTo>
                  <a:lnTo>
                    <a:pt x="291007" y="582625"/>
                  </a:lnTo>
                  <a:lnTo>
                    <a:pt x="286702" y="582625"/>
                  </a:lnTo>
                  <a:lnTo>
                    <a:pt x="279044" y="582625"/>
                  </a:lnTo>
                  <a:lnTo>
                    <a:pt x="270433" y="583095"/>
                  </a:lnTo>
                  <a:lnTo>
                    <a:pt x="264693" y="588352"/>
                  </a:lnTo>
                  <a:lnTo>
                    <a:pt x="264693" y="595985"/>
                  </a:lnTo>
                  <a:lnTo>
                    <a:pt x="265176" y="602665"/>
                  </a:lnTo>
                  <a:lnTo>
                    <a:pt x="270433" y="607923"/>
                  </a:lnTo>
                  <a:lnTo>
                    <a:pt x="285750" y="608876"/>
                  </a:lnTo>
                  <a:lnTo>
                    <a:pt x="292442" y="608406"/>
                  </a:lnTo>
                  <a:lnTo>
                    <a:pt x="313004" y="608406"/>
                  </a:lnTo>
                  <a:lnTo>
                    <a:pt x="317309" y="604100"/>
                  </a:lnTo>
                  <a:lnTo>
                    <a:pt x="317309" y="582625"/>
                  </a:lnTo>
                  <a:close/>
                </a:path>
                <a:path w="795020" h="794385">
                  <a:moveTo>
                    <a:pt x="609079" y="785050"/>
                  </a:moveTo>
                  <a:lnTo>
                    <a:pt x="608723" y="782243"/>
                  </a:lnTo>
                  <a:lnTo>
                    <a:pt x="608596" y="776935"/>
                  </a:lnTo>
                  <a:lnTo>
                    <a:pt x="604304" y="772160"/>
                  </a:lnTo>
                  <a:lnTo>
                    <a:pt x="600951" y="769302"/>
                  </a:lnTo>
                  <a:lnTo>
                    <a:pt x="599160" y="767867"/>
                  </a:lnTo>
                  <a:lnTo>
                    <a:pt x="598551" y="767384"/>
                  </a:lnTo>
                  <a:lnTo>
                    <a:pt x="594258" y="767867"/>
                  </a:lnTo>
                  <a:lnTo>
                    <a:pt x="449808" y="767867"/>
                  </a:lnTo>
                  <a:lnTo>
                    <a:pt x="449491" y="767384"/>
                  </a:lnTo>
                  <a:lnTo>
                    <a:pt x="448843" y="766432"/>
                  </a:lnTo>
                  <a:lnTo>
                    <a:pt x="448373" y="765949"/>
                  </a:lnTo>
                  <a:lnTo>
                    <a:pt x="448373" y="764997"/>
                  </a:lnTo>
                  <a:lnTo>
                    <a:pt x="437019" y="742264"/>
                  </a:lnTo>
                  <a:lnTo>
                    <a:pt x="435914" y="741121"/>
                  </a:lnTo>
                  <a:lnTo>
                    <a:pt x="421817" y="726681"/>
                  </a:lnTo>
                  <a:lnTo>
                    <a:pt x="421106" y="726363"/>
                  </a:lnTo>
                  <a:lnTo>
                    <a:pt x="421106" y="767384"/>
                  </a:lnTo>
                  <a:lnTo>
                    <a:pt x="28892" y="767384"/>
                  </a:lnTo>
                  <a:lnTo>
                    <a:pt x="32829" y="757847"/>
                  </a:lnTo>
                  <a:lnTo>
                    <a:pt x="40309" y="749782"/>
                  </a:lnTo>
                  <a:lnTo>
                    <a:pt x="50215" y="743953"/>
                  </a:lnTo>
                  <a:lnTo>
                    <a:pt x="61417" y="741121"/>
                  </a:lnTo>
                  <a:lnTo>
                    <a:pt x="383324" y="741121"/>
                  </a:lnTo>
                  <a:lnTo>
                    <a:pt x="395884" y="742873"/>
                  </a:lnTo>
                  <a:lnTo>
                    <a:pt x="406692" y="747991"/>
                  </a:lnTo>
                  <a:lnTo>
                    <a:pt x="415264" y="756234"/>
                  </a:lnTo>
                  <a:lnTo>
                    <a:pt x="421106" y="767384"/>
                  </a:lnTo>
                  <a:lnTo>
                    <a:pt x="421106" y="726363"/>
                  </a:lnTo>
                  <a:lnTo>
                    <a:pt x="401955" y="717740"/>
                  </a:lnTo>
                  <a:lnTo>
                    <a:pt x="376618" y="714870"/>
                  </a:lnTo>
                  <a:lnTo>
                    <a:pt x="131724" y="714870"/>
                  </a:lnTo>
                  <a:lnTo>
                    <a:pt x="131927" y="588352"/>
                  </a:lnTo>
                  <a:lnTo>
                    <a:pt x="131749" y="551103"/>
                  </a:lnTo>
                  <a:lnTo>
                    <a:pt x="131800" y="545858"/>
                  </a:lnTo>
                  <a:lnTo>
                    <a:pt x="133565" y="521017"/>
                  </a:lnTo>
                  <a:lnTo>
                    <a:pt x="149618" y="473557"/>
                  </a:lnTo>
                  <a:lnTo>
                    <a:pt x="169519" y="444639"/>
                  </a:lnTo>
                  <a:lnTo>
                    <a:pt x="171907" y="440817"/>
                  </a:lnTo>
                  <a:lnTo>
                    <a:pt x="175247" y="434606"/>
                  </a:lnTo>
                  <a:lnTo>
                    <a:pt x="174294" y="428879"/>
                  </a:lnTo>
                  <a:lnTo>
                    <a:pt x="168554" y="424586"/>
                  </a:lnTo>
                  <a:lnTo>
                    <a:pt x="163296" y="420281"/>
                  </a:lnTo>
                  <a:lnTo>
                    <a:pt x="157556" y="420763"/>
                  </a:lnTo>
                  <a:lnTo>
                    <a:pt x="152298" y="425069"/>
                  </a:lnTo>
                  <a:lnTo>
                    <a:pt x="149428" y="427926"/>
                  </a:lnTo>
                  <a:lnTo>
                    <a:pt x="148463" y="429361"/>
                  </a:lnTo>
                  <a:lnTo>
                    <a:pt x="130035" y="455625"/>
                  </a:lnTo>
                  <a:lnTo>
                    <a:pt x="116535" y="483666"/>
                  </a:lnTo>
                  <a:lnTo>
                    <a:pt x="108242" y="513689"/>
                  </a:lnTo>
                  <a:lnTo>
                    <a:pt x="105524" y="544664"/>
                  </a:lnTo>
                  <a:lnTo>
                    <a:pt x="105422" y="714870"/>
                  </a:lnTo>
                  <a:lnTo>
                    <a:pt x="51854" y="714870"/>
                  </a:lnTo>
                  <a:lnTo>
                    <a:pt x="51955" y="602665"/>
                  </a:lnTo>
                  <a:lnTo>
                    <a:pt x="52324" y="528193"/>
                  </a:lnTo>
                  <a:lnTo>
                    <a:pt x="56502" y="485063"/>
                  </a:lnTo>
                  <a:lnTo>
                    <a:pt x="68884" y="445236"/>
                  </a:lnTo>
                  <a:lnTo>
                    <a:pt x="89255" y="408813"/>
                  </a:lnTo>
                  <a:lnTo>
                    <a:pt x="117373" y="375881"/>
                  </a:lnTo>
                  <a:lnTo>
                    <a:pt x="156324" y="346341"/>
                  </a:lnTo>
                  <a:lnTo>
                    <a:pt x="170954" y="338645"/>
                  </a:lnTo>
                  <a:lnTo>
                    <a:pt x="177050" y="368515"/>
                  </a:lnTo>
                  <a:lnTo>
                    <a:pt x="191401" y="390271"/>
                  </a:lnTo>
                  <a:lnTo>
                    <a:pt x="212382" y="404241"/>
                  </a:lnTo>
                  <a:lnTo>
                    <a:pt x="238391" y="410743"/>
                  </a:lnTo>
                  <a:lnTo>
                    <a:pt x="238391" y="551103"/>
                  </a:lnTo>
                  <a:lnTo>
                    <a:pt x="242697" y="555409"/>
                  </a:lnTo>
                  <a:lnTo>
                    <a:pt x="291007" y="555409"/>
                  </a:lnTo>
                  <a:lnTo>
                    <a:pt x="291007" y="582142"/>
                  </a:lnTo>
                  <a:lnTo>
                    <a:pt x="317309" y="582142"/>
                  </a:lnTo>
                  <a:lnTo>
                    <a:pt x="317309" y="555879"/>
                  </a:lnTo>
                  <a:lnTo>
                    <a:pt x="319697" y="555879"/>
                  </a:lnTo>
                  <a:lnTo>
                    <a:pt x="321132" y="555409"/>
                  </a:lnTo>
                  <a:lnTo>
                    <a:pt x="322567" y="555409"/>
                  </a:lnTo>
                  <a:lnTo>
                    <a:pt x="334010" y="554456"/>
                  </a:lnTo>
                  <a:lnTo>
                    <a:pt x="340512" y="551345"/>
                  </a:lnTo>
                  <a:lnTo>
                    <a:pt x="343420" y="544664"/>
                  </a:lnTo>
                  <a:lnTo>
                    <a:pt x="344093" y="532968"/>
                  </a:lnTo>
                  <a:lnTo>
                    <a:pt x="344093" y="528675"/>
                  </a:lnTo>
                  <a:lnTo>
                    <a:pt x="344093" y="184912"/>
                  </a:lnTo>
                  <a:lnTo>
                    <a:pt x="344093" y="172021"/>
                  </a:lnTo>
                  <a:lnTo>
                    <a:pt x="343141" y="163906"/>
                  </a:lnTo>
                  <a:lnTo>
                    <a:pt x="338836" y="159131"/>
                  </a:lnTo>
                  <a:lnTo>
                    <a:pt x="330225" y="158661"/>
                  </a:lnTo>
                  <a:lnTo>
                    <a:pt x="318262" y="158661"/>
                  </a:lnTo>
                  <a:lnTo>
                    <a:pt x="318109" y="158178"/>
                  </a:lnTo>
                  <a:lnTo>
                    <a:pt x="317792" y="157213"/>
                  </a:lnTo>
                  <a:lnTo>
                    <a:pt x="317715" y="141109"/>
                  </a:lnTo>
                  <a:lnTo>
                    <a:pt x="317385" y="111747"/>
                  </a:lnTo>
                  <a:lnTo>
                    <a:pt x="317360" y="106121"/>
                  </a:lnTo>
                  <a:lnTo>
                    <a:pt x="317309" y="97078"/>
                  </a:lnTo>
                  <a:lnTo>
                    <a:pt x="317309" y="184912"/>
                  </a:lnTo>
                  <a:lnTo>
                    <a:pt x="317309" y="528675"/>
                  </a:lnTo>
                  <a:lnTo>
                    <a:pt x="264223" y="528675"/>
                  </a:lnTo>
                  <a:lnTo>
                    <a:pt x="264337" y="477189"/>
                  </a:lnTo>
                  <a:lnTo>
                    <a:pt x="264223" y="406438"/>
                  </a:lnTo>
                  <a:lnTo>
                    <a:pt x="265658" y="403580"/>
                  </a:lnTo>
                  <a:lnTo>
                    <a:pt x="270433" y="401193"/>
                  </a:lnTo>
                  <a:lnTo>
                    <a:pt x="288188" y="383527"/>
                  </a:lnTo>
                  <a:lnTo>
                    <a:pt x="295732" y="376034"/>
                  </a:lnTo>
                  <a:lnTo>
                    <a:pt x="304139" y="343903"/>
                  </a:lnTo>
                  <a:lnTo>
                    <a:pt x="304050" y="343420"/>
                  </a:lnTo>
                  <a:lnTo>
                    <a:pt x="295732" y="311556"/>
                  </a:lnTo>
                  <a:lnTo>
                    <a:pt x="288010" y="303796"/>
                  </a:lnTo>
                  <a:lnTo>
                    <a:pt x="278091" y="293839"/>
                  </a:lnTo>
                  <a:lnTo>
                    <a:pt x="278091" y="343903"/>
                  </a:lnTo>
                  <a:lnTo>
                    <a:pt x="274904" y="359422"/>
                  </a:lnTo>
                  <a:lnTo>
                    <a:pt x="266255" y="372135"/>
                  </a:lnTo>
                  <a:lnTo>
                    <a:pt x="253479" y="380631"/>
                  </a:lnTo>
                  <a:lnTo>
                    <a:pt x="237909" y="383527"/>
                  </a:lnTo>
                  <a:lnTo>
                    <a:pt x="222427" y="380415"/>
                  </a:lnTo>
                  <a:lnTo>
                    <a:pt x="209816" y="371894"/>
                  </a:lnTo>
                  <a:lnTo>
                    <a:pt x="201320" y="359156"/>
                  </a:lnTo>
                  <a:lnTo>
                    <a:pt x="198208" y="343420"/>
                  </a:lnTo>
                  <a:lnTo>
                    <a:pt x="199174" y="338645"/>
                  </a:lnTo>
                  <a:lnTo>
                    <a:pt x="201333" y="327964"/>
                  </a:lnTo>
                  <a:lnTo>
                    <a:pt x="209867" y="315379"/>
                  </a:lnTo>
                  <a:lnTo>
                    <a:pt x="222631" y="306895"/>
                  </a:lnTo>
                  <a:lnTo>
                    <a:pt x="238391" y="303796"/>
                  </a:lnTo>
                  <a:lnTo>
                    <a:pt x="253873" y="306971"/>
                  </a:lnTo>
                  <a:lnTo>
                    <a:pt x="266496" y="315607"/>
                  </a:lnTo>
                  <a:lnTo>
                    <a:pt x="274980" y="328371"/>
                  </a:lnTo>
                  <a:lnTo>
                    <a:pt x="278091" y="343903"/>
                  </a:lnTo>
                  <a:lnTo>
                    <a:pt x="278091" y="293839"/>
                  </a:lnTo>
                  <a:lnTo>
                    <a:pt x="270433" y="286131"/>
                  </a:lnTo>
                  <a:lnTo>
                    <a:pt x="267563" y="284695"/>
                  </a:lnTo>
                  <a:lnTo>
                    <a:pt x="264693" y="281838"/>
                  </a:lnTo>
                  <a:lnTo>
                    <a:pt x="264680" y="277533"/>
                  </a:lnTo>
                  <a:lnTo>
                    <a:pt x="264426" y="256082"/>
                  </a:lnTo>
                  <a:lnTo>
                    <a:pt x="264274" y="232537"/>
                  </a:lnTo>
                  <a:lnTo>
                    <a:pt x="264223" y="184912"/>
                  </a:lnTo>
                  <a:lnTo>
                    <a:pt x="317309" y="184912"/>
                  </a:lnTo>
                  <a:lnTo>
                    <a:pt x="317309" y="97078"/>
                  </a:lnTo>
                  <a:lnTo>
                    <a:pt x="316420" y="88404"/>
                  </a:lnTo>
                  <a:lnTo>
                    <a:pt x="313423" y="82816"/>
                  </a:lnTo>
                  <a:lnTo>
                    <a:pt x="307835" y="79832"/>
                  </a:lnTo>
                  <a:lnTo>
                    <a:pt x="299135" y="78955"/>
                  </a:lnTo>
                  <a:lnTo>
                    <a:pt x="290525" y="78955"/>
                  </a:lnTo>
                  <a:lnTo>
                    <a:pt x="290525" y="106121"/>
                  </a:lnTo>
                  <a:lnTo>
                    <a:pt x="290525" y="158178"/>
                  </a:lnTo>
                  <a:lnTo>
                    <a:pt x="265176" y="158178"/>
                  </a:lnTo>
                  <a:lnTo>
                    <a:pt x="265176" y="106121"/>
                  </a:lnTo>
                  <a:lnTo>
                    <a:pt x="290525" y="106121"/>
                  </a:lnTo>
                  <a:lnTo>
                    <a:pt x="290525" y="78955"/>
                  </a:lnTo>
                  <a:lnTo>
                    <a:pt x="257517" y="78955"/>
                  </a:lnTo>
                  <a:lnTo>
                    <a:pt x="248069" y="79844"/>
                  </a:lnTo>
                  <a:lnTo>
                    <a:pt x="242214" y="82931"/>
                  </a:lnTo>
                  <a:lnTo>
                    <a:pt x="239229" y="88798"/>
                  </a:lnTo>
                  <a:lnTo>
                    <a:pt x="238480" y="97078"/>
                  </a:lnTo>
                  <a:lnTo>
                    <a:pt x="238391" y="277533"/>
                  </a:lnTo>
                  <a:lnTo>
                    <a:pt x="223126" y="279806"/>
                  </a:lnTo>
                  <a:lnTo>
                    <a:pt x="209511" y="284581"/>
                  </a:lnTo>
                  <a:lnTo>
                    <a:pt x="197421" y="292036"/>
                  </a:lnTo>
                  <a:lnTo>
                    <a:pt x="186728" y="302361"/>
                  </a:lnTo>
                  <a:lnTo>
                    <a:pt x="184823" y="304749"/>
                  </a:lnTo>
                  <a:lnTo>
                    <a:pt x="181000" y="306184"/>
                  </a:lnTo>
                  <a:lnTo>
                    <a:pt x="144221" y="323303"/>
                  </a:lnTo>
                  <a:lnTo>
                    <a:pt x="75526" y="383946"/>
                  </a:lnTo>
                  <a:lnTo>
                    <a:pt x="48260" y="428104"/>
                  </a:lnTo>
                  <a:lnTo>
                    <a:pt x="31762" y="477189"/>
                  </a:lnTo>
                  <a:lnTo>
                    <a:pt x="26022" y="531050"/>
                  </a:lnTo>
                  <a:lnTo>
                    <a:pt x="25933" y="662876"/>
                  </a:lnTo>
                  <a:lnTo>
                    <a:pt x="26022" y="724890"/>
                  </a:lnTo>
                  <a:lnTo>
                    <a:pt x="25069" y="729195"/>
                  </a:lnTo>
                  <a:lnTo>
                    <a:pt x="2730" y="761085"/>
                  </a:lnTo>
                  <a:lnTo>
                    <a:pt x="0" y="782243"/>
                  </a:lnTo>
                  <a:lnTo>
                    <a:pt x="2641" y="789051"/>
                  </a:lnTo>
                  <a:lnTo>
                    <a:pt x="8597" y="792911"/>
                  </a:lnTo>
                  <a:lnTo>
                    <a:pt x="18364" y="794118"/>
                  </a:lnTo>
                  <a:lnTo>
                    <a:pt x="594283" y="793661"/>
                  </a:lnTo>
                  <a:lnTo>
                    <a:pt x="598551" y="794118"/>
                  </a:lnTo>
                  <a:lnTo>
                    <a:pt x="599160" y="793648"/>
                  </a:lnTo>
                  <a:lnTo>
                    <a:pt x="600951" y="792213"/>
                  </a:lnTo>
                  <a:lnTo>
                    <a:pt x="604304" y="789343"/>
                  </a:lnTo>
                  <a:lnTo>
                    <a:pt x="609079" y="785050"/>
                  </a:lnTo>
                  <a:close/>
                </a:path>
                <a:path w="795020" h="794385">
                  <a:moveTo>
                    <a:pt x="715238" y="233616"/>
                  </a:moveTo>
                  <a:lnTo>
                    <a:pt x="714794" y="229311"/>
                  </a:lnTo>
                  <a:lnTo>
                    <a:pt x="714286" y="220243"/>
                  </a:lnTo>
                  <a:lnTo>
                    <a:pt x="710971" y="204965"/>
                  </a:lnTo>
                  <a:lnTo>
                    <a:pt x="705675" y="201625"/>
                  </a:lnTo>
                  <a:lnTo>
                    <a:pt x="691845" y="203530"/>
                  </a:lnTo>
                  <a:lnTo>
                    <a:pt x="688022" y="207822"/>
                  </a:lnTo>
                  <a:lnTo>
                    <a:pt x="687514" y="214998"/>
                  </a:lnTo>
                  <a:lnTo>
                    <a:pt x="687514" y="216903"/>
                  </a:lnTo>
                  <a:lnTo>
                    <a:pt x="688022" y="219290"/>
                  </a:lnTo>
                  <a:lnTo>
                    <a:pt x="688314" y="238391"/>
                  </a:lnTo>
                  <a:lnTo>
                    <a:pt x="674446" y="298450"/>
                  </a:lnTo>
                  <a:lnTo>
                    <a:pt x="647115" y="334467"/>
                  </a:lnTo>
                  <a:lnTo>
                    <a:pt x="609371" y="359562"/>
                  </a:lnTo>
                  <a:lnTo>
                    <a:pt x="565073" y="370166"/>
                  </a:lnTo>
                  <a:lnTo>
                    <a:pt x="515327" y="363816"/>
                  </a:lnTo>
                  <a:lnTo>
                    <a:pt x="473621" y="341744"/>
                  </a:lnTo>
                  <a:lnTo>
                    <a:pt x="442823" y="307149"/>
                  </a:lnTo>
                  <a:lnTo>
                    <a:pt x="425792" y="263194"/>
                  </a:lnTo>
                  <a:lnTo>
                    <a:pt x="425411" y="213080"/>
                  </a:lnTo>
                  <a:lnTo>
                    <a:pt x="443788" y="166370"/>
                  </a:lnTo>
                  <a:lnTo>
                    <a:pt x="478142" y="130441"/>
                  </a:lnTo>
                  <a:lnTo>
                    <a:pt x="523074" y="109093"/>
                  </a:lnTo>
                  <a:lnTo>
                    <a:pt x="573201" y="106121"/>
                  </a:lnTo>
                  <a:lnTo>
                    <a:pt x="587565" y="108978"/>
                  </a:lnTo>
                  <a:lnTo>
                    <a:pt x="601306" y="113220"/>
                  </a:lnTo>
                  <a:lnTo>
                    <a:pt x="614502" y="118821"/>
                  </a:lnTo>
                  <a:lnTo>
                    <a:pt x="627253" y="125717"/>
                  </a:lnTo>
                  <a:lnTo>
                    <a:pt x="634707" y="128193"/>
                  </a:lnTo>
                  <a:lnTo>
                    <a:pt x="615569" y="90893"/>
                  </a:lnTo>
                  <a:lnTo>
                    <a:pt x="564426" y="79629"/>
                  </a:lnTo>
                  <a:lnTo>
                    <a:pt x="537337" y="80352"/>
                  </a:lnTo>
                  <a:lnTo>
                    <a:pt x="495046" y="91160"/>
                  </a:lnTo>
                  <a:lnTo>
                    <a:pt x="458254" y="113030"/>
                  </a:lnTo>
                  <a:lnTo>
                    <a:pt x="428637" y="143687"/>
                  </a:lnTo>
                  <a:lnTo>
                    <a:pt x="407873" y="180898"/>
                  </a:lnTo>
                  <a:lnTo>
                    <a:pt x="397624" y="222453"/>
                  </a:lnTo>
                  <a:lnTo>
                    <a:pt x="399580" y="266077"/>
                  </a:lnTo>
                  <a:lnTo>
                    <a:pt x="416039" y="312394"/>
                  </a:lnTo>
                  <a:lnTo>
                    <a:pt x="443915" y="350050"/>
                  </a:lnTo>
                  <a:lnTo>
                    <a:pt x="481063" y="377482"/>
                  </a:lnTo>
                  <a:lnTo>
                    <a:pt x="525348" y="393141"/>
                  </a:lnTo>
                  <a:lnTo>
                    <a:pt x="574636" y="395465"/>
                  </a:lnTo>
                  <a:lnTo>
                    <a:pt x="619429" y="383540"/>
                  </a:lnTo>
                  <a:lnTo>
                    <a:pt x="658164" y="359054"/>
                  </a:lnTo>
                  <a:lnTo>
                    <a:pt x="688568" y="324345"/>
                  </a:lnTo>
                  <a:lnTo>
                    <a:pt x="708342" y="281749"/>
                  </a:lnTo>
                  <a:lnTo>
                    <a:pt x="715238" y="233616"/>
                  </a:lnTo>
                  <a:close/>
                </a:path>
                <a:path w="795020" h="794385">
                  <a:moveTo>
                    <a:pt x="794893" y="228117"/>
                  </a:moveTo>
                  <a:lnTo>
                    <a:pt x="788873" y="184150"/>
                  </a:lnTo>
                  <a:lnTo>
                    <a:pt x="774077" y="140538"/>
                  </a:lnTo>
                  <a:lnTo>
                    <a:pt x="751268" y="100698"/>
                  </a:lnTo>
                  <a:lnTo>
                    <a:pt x="722033" y="66675"/>
                  </a:lnTo>
                  <a:lnTo>
                    <a:pt x="687412" y="39027"/>
                  </a:lnTo>
                  <a:lnTo>
                    <a:pt x="648398" y="18326"/>
                  </a:lnTo>
                  <a:lnTo>
                    <a:pt x="606044" y="5130"/>
                  </a:lnTo>
                  <a:lnTo>
                    <a:pt x="561340" y="0"/>
                  </a:lnTo>
                  <a:lnTo>
                    <a:pt x="515327" y="3492"/>
                  </a:lnTo>
                  <a:lnTo>
                    <a:pt x="466204" y="17335"/>
                  </a:lnTo>
                  <a:lnTo>
                    <a:pt x="422897" y="40132"/>
                  </a:lnTo>
                  <a:lnTo>
                    <a:pt x="385521" y="71691"/>
                  </a:lnTo>
                  <a:lnTo>
                    <a:pt x="354139" y="111848"/>
                  </a:lnTo>
                  <a:lnTo>
                    <a:pt x="349351" y="119481"/>
                  </a:lnTo>
                  <a:lnTo>
                    <a:pt x="350316" y="125717"/>
                  </a:lnTo>
                  <a:lnTo>
                    <a:pt x="356527" y="129984"/>
                  </a:lnTo>
                  <a:lnTo>
                    <a:pt x="361797" y="134302"/>
                  </a:lnTo>
                  <a:lnTo>
                    <a:pt x="369925" y="133350"/>
                  </a:lnTo>
                  <a:lnTo>
                    <a:pt x="374700" y="127114"/>
                  </a:lnTo>
                  <a:lnTo>
                    <a:pt x="377101" y="124256"/>
                  </a:lnTo>
                  <a:lnTo>
                    <a:pt x="414375" y="79794"/>
                  </a:lnTo>
                  <a:lnTo>
                    <a:pt x="454939" y="51282"/>
                  </a:lnTo>
                  <a:lnTo>
                    <a:pt x="500837" y="32918"/>
                  </a:lnTo>
                  <a:lnTo>
                    <a:pt x="549783" y="25603"/>
                  </a:lnTo>
                  <a:lnTo>
                    <a:pt x="599516" y="30213"/>
                  </a:lnTo>
                  <a:lnTo>
                    <a:pt x="645541" y="45415"/>
                  </a:lnTo>
                  <a:lnTo>
                    <a:pt x="685546" y="69303"/>
                  </a:lnTo>
                  <a:lnTo>
                    <a:pt x="718680" y="100622"/>
                  </a:lnTo>
                  <a:lnTo>
                    <a:pt x="744105" y="138112"/>
                  </a:lnTo>
                  <a:lnTo>
                    <a:pt x="761022" y="180530"/>
                  </a:lnTo>
                  <a:lnTo>
                    <a:pt x="768591" y="226631"/>
                  </a:lnTo>
                  <a:lnTo>
                    <a:pt x="765975" y="275145"/>
                  </a:lnTo>
                  <a:lnTo>
                    <a:pt x="752830" y="320497"/>
                  </a:lnTo>
                  <a:lnTo>
                    <a:pt x="730034" y="360845"/>
                  </a:lnTo>
                  <a:lnTo>
                    <a:pt x="699160" y="395046"/>
                  </a:lnTo>
                  <a:lnTo>
                    <a:pt x="661822" y="421957"/>
                  </a:lnTo>
                  <a:lnTo>
                    <a:pt x="619582" y="440436"/>
                  </a:lnTo>
                  <a:lnTo>
                    <a:pt x="574052" y="449326"/>
                  </a:lnTo>
                  <a:lnTo>
                    <a:pt x="526808" y="447497"/>
                  </a:lnTo>
                  <a:lnTo>
                    <a:pt x="518680" y="446074"/>
                  </a:lnTo>
                  <a:lnTo>
                    <a:pt x="512940" y="447979"/>
                  </a:lnTo>
                  <a:lnTo>
                    <a:pt x="507682" y="453707"/>
                  </a:lnTo>
                  <a:lnTo>
                    <a:pt x="447167" y="514172"/>
                  </a:lnTo>
                  <a:lnTo>
                    <a:pt x="432104" y="529628"/>
                  </a:lnTo>
                  <a:lnTo>
                    <a:pt x="431634" y="529145"/>
                  </a:lnTo>
                  <a:lnTo>
                    <a:pt x="430669" y="528675"/>
                  </a:lnTo>
                  <a:lnTo>
                    <a:pt x="430199" y="528675"/>
                  </a:lnTo>
                  <a:lnTo>
                    <a:pt x="430669" y="525805"/>
                  </a:lnTo>
                  <a:lnTo>
                    <a:pt x="430669" y="522935"/>
                  </a:lnTo>
                  <a:lnTo>
                    <a:pt x="431152" y="520547"/>
                  </a:lnTo>
                  <a:lnTo>
                    <a:pt x="441706" y="453072"/>
                  </a:lnTo>
                  <a:lnTo>
                    <a:pt x="446455" y="420763"/>
                  </a:lnTo>
                  <a:lnTo>
                    <a:pt x="442620" y="414083"/>
                  </a:lnTo>
                  <a:lnTo>
                    <a:pt x="426364" y="412178"/>
                  </a:lnTo>
                  <a:lnTo>
                    <a:pt x="420624" y="416941"/>
                  </a:lnTo>
                  <a:lnTo>
                    <a:pt x="419188" y="426974"/>
                  </a:lnTo>
                  <a:lnTo>
                    <a:pt x="397662" y="565899"/>
                  </a:lnTo>
                  <a:lnTo>
                    <a:pt x="396709" y="574027"/>
                  </a:lnTo>
                  <a:lnTo>
                    <a:pt x="401497" y="581660"/>
                  </a:lnTo>
                  <a:lnTo>
                    <a:pt x="408673" y="581190"/>
                  </a:lnTo>
                  <a:lnTo>
                    <a:pt x="413448" y="581190"/>
                  </a:lnTo>
                  <a:lnTo>
                    <a:pt x="419188" y="578319"/>
                  </a:lnTo>
                  <a:lnTo>
                    <a:pt x="447052" y="550786"/>
                  </a:lnTo>
                  <a:lnTo>
                    <a:pt x="519163" y="479018"/>
                  </a:lnTo>
                  <a:lnTo>
                    <a:pt x="522503" y="475195"/>
                  </a:lnTo>
                  <a:lnTo>
                    <a:pt x="526338" y="474243"/>
                  </a:lnTo>
                  <a:lnTo>
                    <a:pt x="561733" y="474599"/>
                  </a:lnTo>
                  <a:lnTo>
                    <a:pt x="576795" y="474243"/>
                  </a:lnTo>
                  <a:lnTo>
                    <a:pt x="591858" y="472808"/>
                  </a:lnTo>
                  <a:lnTo>
                    <a:pt x="636600" y="461924"/>
                  </a:lnTo>
                  <a:lnTo>
                    <a:pt x="676897" y="443433"/>
                  </a:lnTo>
                  <a:lnTo>
                    <a:pt x="712203" y="418299"/>
                  </a:lnTo>
                  <a:lnTo>
                    <a:pt x="741972" y="387540"/>
                  </a:lnTo>
                  <a:lnTo>
                    <a:pt x="765670" y="352145"/>
                  </a:lnTo>
                  <a:lnTo>
                    <a:pt x="782751" y="313105"/>
                  </a:lnTo>
                  <a:lnTo>
                    <a:pt x="792670" y="271437"/>
                  </a:lnTo>
                  <a:lnTo>
                    <a:pt x="794893" y="228117"/>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55" name="object 19">
              <a:extLst>
                <a:ext uri="{FF2B5EF4-FFF2-40B4-BE49-F238E27FC236}">
                  <a16:creationId xmlns:a16="http://schemas.microsoft.com/office/drawing/2014/main" id="{3E0D8A58-2667-491A-8ABD-9948A43ED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536" y="3695513"/>
              <a:ext cx="215218" cy="15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56" name="object 20">
              <a:extLst>
                <a:ext uri="{FF2B5EF4-FFF2-40B4-BE49-F238E27FC236}">
                  <a16:creationId xmlns:a16="http://schemas.microsoft.com/office/drawing/2014/main" id="{F9BD8EA4-C22C-4CEA-9801-2EA6BEC25756}"/>
                </a:ext>
              </a:extLst>
            </p:cNvPr>
            <p:cNvSpPr>
              <a:spLocks/>
            </p:cNvSpPr>
            <p:nvPr/>
          </p:nvSpPr>
          <p:spPr bwMode="auto">
            <a:xfrm>
              <a:off x="5410502" y="4199717"/>
              <a:ext cx="238760" cy="26670"/>
            </a:xfrm>
            <a:custGeom>
              <a:avLst/>
              <a:gdLst>
                <a:gd name="T0" fmla="*/ 223371 w 238760"/>
                <a:gd name="T1" fmla="*/ 0 h 26670"/>
                <a:gd name="T2" fmla="*/ 13870 w 238760"/>
                <a:gd name="T3" fmla="*/ 0 h 26670"/>
                <a:gd name="T4" fmla="*/ 4780 w 238760"/>
                <a:gd name="T5" fmla="*/ 1908 h 26670"/>
                <a:gd name="T6" fmla="*/ 956 w 238760"/>
                <a:gd name="T7" fmla="*/ 6203 h 26670"/>
                <a:gd name="T8" fmla="*/ 0 w 238760"/>
                <a:gd name="T9" fmla="*/ 19094 h 26670"/>
                <a:gd name="T10" fmla="*/ 4780 w 238760"/>
                <a:gd name="T11" fmla="*/ 24821 h 26670"/>
                <a:gd name="T12" fmla="*/ 11480 w 238760"/>
                <a:gd name="T13" fmla="*/ 26259 h 26670"/>
                <a:gd name="T14" fmla="*/ 118621 w 238760"/>
                <a:gd name="T15" fmla="*/ 26259 h 26670"/>
                <a:gd name="T16" fmla="*/ 197542 w 238760"/>
                <a:gd name="T17" fmla="*/ 26259 h 26670"/>
                <a:gd name="T18" fmla="*/ 217989 w 238760"/>
                <a:gd name="T19" fmla="*/ 26460 h 26670"/>
                <a:gd name="T20" fmla="*/ 224805 w 238760"/>
                <a:gd name="T21" fmla="*/ 26259 h 26670"/>
                <a:gd name="T22" fmla="*/ 232939 w 238760"/>
                <a:gd name="T23" fmla="*/ 25781 h 26670"/>
                <a:gd name="T24" fmla="*/ 238198 w 238760"/>
                <a:gd name="T25" fmla="*/ 20526 h 26670"/>
                <a:gd name="T26" fmla="*/ 238676 w 238760"/>
                <a:gd name="T27" fmla="*/ 13845 h 26670"/>
                <a:gd name="T28" fmla="*/ 238676 w 238760"/>
                <a:gd name="T29" fmla="*/ 6203 h 26670"/>
                <a:gd name="T30" fmla="*/ 232939 w 238760"/>
                <a:gd name="T31" fmla="*/ 954 h 26670"/>
                <a:gd name="T32" fmla="*/ 224327 w 238760"/>
                <a:gd name="T33" fmla="*/ 477 h 26670"/>
                <a:gd name="T34" fmla="*/ 223371 w 238760"/>
                <a:gd name="T35" fmla="*/ 0 h 26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760" h="26670">
                  <a:moveTo>
                    <a:pt x="223371" y="0"/>
                  </a:moveTo>
                  <a:lnTo>
                    <a:pt x="13870" y="0"/>
                  </a:lnTo>
                  <a:lnTo>
                    <a:pt x="4780" y="1908"/>
                  </a:lnTo>
                  <a:lnTo>
                    <a:pt x="956" y="6203"/>
                  </a:lnTo>
                  <a:lnTo>
                    <a:pt x="0" y="19094"/>
                  </a:lnTo>
                  <a:lnTo>
                    <a:pt x="4780" y="24821"/>
                  </a:lnTo>
                  <a:lnTo>
                    <a:pt x="11480" y="26259"/>
                  </a:lnTo>
                  <a:lnTo>
                    <a:pt x="118621" y="26259"/>
                  </a:lnTo>
                  <a:lnTo>
                    <a:pt x="197542" y="26259"/>
                  </a:lnTo>
                  <a:lnTo>
                    <a:pt x="217989" y="26460"/>
                  </a:lnTo>
                  <a:lnTo>
                    <a:pt x="224805" y="26259"/>
                  </a:lnTo>
                  <a:lnTo>
                    <a:pt x="232939" y="25781"/>
                  </a:lnTo>
                  <a:lnTo>
                    <a:pt x="238198" y="20526"/>
                  </a:lnTo>
                  <a:lnTo>
                    <a:pt x="238676" y="13845"/>
                  </a:lnTo>
                  <a:lnTo>
                    <a:pt x="238676" y="6203"/>
                  </a:lnTo>
                  <a:lnTo>
                    <a:pt x="232939" y="954"/>
                  </a:lnTo>
                  <a:lnTo>
                    <a:pt x="224327" y="477"/>
                  </a:lnTo>
                  <a:lnTo>
                    <a:pt x="223371"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3023" name="object 21">
            <a:extLst>
              <a:ext uri="{FF2B5EF4-FFF2-40B4-BE49-F238E27FC236}">
                <a16:creationId xmlns:a16="http://schemas.microsoft.com/office/drawing/2014/main" id="{EF4EDE9E-6A2B-4E79-94F7-6BBFD5E4D2E9}"/>
              </a:ext>
            </a:extLst>
          </p:cNvPr>
          <p:cNvGrpSpPr>
            <a:grpSpLocks/>
          </p:cNvGrpSpPr>
          <p:nvPr/>
        </p:nvGrpSpPr>
        <p:grpSpPr bwMode="auto">
          <a:xfrm>
            <a:off x="5257800" y="4708525"/>
            <a:ext cx="781050" cy="781050"/>
            <a:chOff x="5257800" y="4708696"/>
            <a:chExt cx="781685" cy="781050"/>
          </a:xfrm>
        </p:grpSpPr>
        <p:sp>
          <p:nvSpPr>
            <p:cNvPr id="43052" name="object 22">
              <a:extLst>
                <a:ext uri="{FF2B5EF4-FFF2-40B4-BE49-F238E27FC236}">
                  <a16:creationId xmlns:a16="http://schemas.microsoft.com/office/drawing/2014/main" id="{C6C923F3-1366-473B-B2EE-D076464C69B8}"/>
                </a:ext>
              </a:extLst>
            </p:cNvPr>
            <p:cNvSpPr>
              <a:spLocks/>
            </p:cNvSpPr>
            <p:nvPr/>
          </p:nvSpPr>
          <p:spPr bwMode="auto">
            <a:xfrm>
              <a:off x="5257787" y="4708702"/>
              <a:ext cx="781685" cy="781050"/>
            </a:xfrm>
            <a:custGeom>
              <a:avLst/>
              <a:gdLst>
                <a:gd name="T0" fmla="*/ 372668 w 781685"/>
                <a:gd name="T1" fmla="*/ 207797 h 781050"/>
                <a:gd name="T2" fmla="*/ 365239 w 781685"/>
                <a:gd name="T3" fmla="*/ 248577 h 781050"/>
                <a:gd name="T4" fmla="*/ 337693 w 781685"/>
                <a:gd name="T5" fmla="*/ 395579 h 781050"/>
                <a:gd name="T6" fmla="*/ 240487 w 781685"/>
                <a:gd name="T7" fmla="*/ 451993 h 781050"/>
                <a:gd name="T8" fmla="*/ 209689 w 781685"/>
                <a:gd name="T9" fmla="*/ 463651 h 781050"/>
                <a:gd name="T10" fmla="*/ 166230 w 781685"/>
                <a:gd name="T11" fmla="*/ 445973 h 781050"/>
                <a:gd name="T12" fmla="*/ 37045 w 781685"/>
                <a:gd name="T13" fmla="*/ 485381 h 781050"/>
                <a:gd name="T14" fmla="*/ 5245 w 781685"/>
                <a:gd name="T15" fmla="*/ 780834 h 781050"/>
                <a:gd name="T16" fmla="*/ 25260 w 781685"/>
                <a:gd name="T17" fmla="*/ 765136 h 781050"/>
                <a:gd name="T18" fmla="*/ 25387 w 781685"/>
                <a:gd name="T19" fmla="*/ 623252 h 781050"/>
                <a:gd name="T20" fmla="*/ 120281 w 781685"/>
                <a:gd name="T21" fmla="*/ 468668 h 781050"/>
                <a:gd name="T22" fmla="*/ 207302 w 781685"/>
                <a:gd name="T23" fmla="*/ 493610 h 781050"/>
                <a:gd name="T24" fmla="*/ 316992 w 781685"/>
                <a:gd name="T25" fmla="*/ 448271 h 781050"/>
                <a:gd name="T26" fmla="*/ 390105 w 781685"/>
                <a:gd name="T27" fmla="*/ 313385 h 781050"/>
                <a:gd name="T28" fmla="*/ 516801 w 781685"/>
                <a:gd name="T29" fmla="*/ 162979 h 781050"/>
                <a:gd name="T30" fmla="*/ 349313 w 781685"/>
                <a:gd name="T31" fmla="*/ 145021 h 781050"/>
                <a:gd name="T32" fmla="*/ 260197 w 781685"/>
                <a:gd name="T33" fmla="*/ 15214 h 781050"/>
                <a:gd name="T34" fmla="*/ 239712 w 781685"/>
                <a:gd name="T35" fmla="*/ 444 h 781050"/>
                <a:gd name="T36" fmla="*/ 252120 w 781685"/>
                <a:gd name="T37" fmla="*/ 86283 h 781050"/>
                <a:gd name="T38" fmla="*/ 406971 w 781685"/>
                <a:gd name="T39" fmla="*/ 181648 h 781050"/>
                <a:gd name="T40" fmla="*/ 547560 w 781685"/>
                <a:gd name="T41" fmla="*/ 248704 h 781050"/>
                <a:gd name="T42" fmla="*/ 530466 w 781685"/>
                <a:gd name="T43" fmla="*/ 420103 h 781050"/>
                <a:gd name="T44" fmla="*/ 443191 w 781685"/>
                <a:gd name="T45" fmla="*/ 497116 h 781050"/>
                <a:gd name="T46" fmla="*/ 429844 w 781685"/>
                <a:gd name="T47" fmla="*/ 546392 h 781050"/>
                <a:gd name="T48" fmla="*/ 422706 w 781685"/>
                <a:gd name="T49" fmla="*/ 520230 h 781050"/>
                <a:gd name="T50" fmla="*/ 443191 w 781685"/>
                <a:gd name="T51" fmla="*/ 497116 h 781050"/>
                <a:gd name="T52" fmla="*/ 410019 w 781685"/>
                <a:gd name="T53" fmla="*/ 500240 h 781050"/>
                <a:gd name="T54" fmla="*/ 395973 w 781685"/>
                <a:gd name="T55" fmla="*/ 551535 h 781050"/>
                <a:gd name="T56" fmla="*/ 446824 w 781685"/>
                <a:gd name="T57" fmla="*/ 568439 h 781050"/>
                <a:gd name="T58" fmla="*/ 469404 w 781685"/>
                <a:gd name="T59" fmla="*/ 532130 h 781050"/>
                <a:gd name="T60" fmla="*/ 475551 w 781685"/>
                <a:gd name="T61" fmla="*/ 519760 h 781050"/>
                <a:gd name="T62" fmla="*/ 511022 w 781685"/>
                <a:gd name="T63" fmla="*/ 483666 h 781050"/>
                <a:gd name="T64" fmla="*/ 573544 w 781685"/>
                <a:gd name="T65" fmla="*/ 325945 h 781050"/>
                <a:gd name="T66" fmla="*/ 741502 w 781685"/>
                <a:gd name="T67" fmla="*/ 104140 h 781050"/>
                <a:gd name="T68" fmla="*/ 586498 w 781685"/>
                <a:gd name="T69" fmla="*/ 25742 h 781050"/>
                <a:gd name="T70" fmla="*/ 444322 w 781685"/>
                <a:gd name="T71" fmla="*/ 69888 h 781050"/>
                <a:gd name="T72" fmla="*/ 379107 w 781685"/>
                <a:gd name="T73" fmla="*/ 72517 h 781050"/>
                <a:gd name="T74" fmla="*/ 338353 w 781685"/>
                <a:gd name="T75" fmla="*/ 5194 h 781050"/>
                <a:gd name="T76" fmla="*/ 312623 w 781685"/>
                <a:gd name="T77" fmla="*/ 6146 h 781050"/>
                <a:gd name="T78" fmla="*/ 421563 w 781685"/>
                <a:gd name="T79" fmla="*/ 102793 h 781050"/>
                <a:gd name="T80" fmla="*/ 453199 w 781685"/>
                <a:gd name="T81" fmla="*/ 96977 h 781050"/>
                <a:gd name="T82" fmla="*/ 616648 w 781685"/>
                <a:gd name="T83" fmla="*/ 55651 h 781050"/>
                <a:gd name="T84" fmla="*/ 749465 w 781685"/>
                <a:gd name="T85" fmla="*/ 176987 h 781050"/>
                <a:gd name="T86" fmla="*/ 736409 w 781685"/>
                <a:gd name="T87" fmla="*/ 407123 h 781050"/>
                <a:gd name="T88" fmla="*/ 652945 w 781685"/>
                <a:gd name="T89" fmla="*/ 595083 h 781050"/>
                <a:gd name="T90" fmla="*/ 501332 w 781685"/>
                <a:gd name="T91" fmla="*/ 719963 h 781050"/>
                <a:gd name="T92" fmla="*/ 335495 w 781685"/>
                <a:gd name="T93" fmla="*/ 754684 h 781050"/>
                <a:gd name="T94" fmla="*/ 201701 w 781685"/>
                <a:gd name="T95" fmla="*/ 701535 h 781050"/>
                <a:gd name="T96" fmla="*/ 168529 w 781685"/>
                <a:gd name="T97" fmla="*/ 588416 h 781050"/>
                <a:gd name="T98" fmla="*/ 179666 w 781685"/>
                <a:gd name="T99" fmla="*/ 538784 h 781050"/>
                <a:gd name="T100" fmla="*/ 140233 w 781685"/>
                <a:gd name="T101" fmla="*/ 520446 h 781050"/>
                <a:gd name="T102" fmla="*/ 81686 w 781685"/>
                <a:gd name="T103" fmla="*/ 558838 h 781050"/>
                <a:gd name="T104" fmla="*/ 84353 w 781685"/>
                <a:gd name="T105" fmla="*/ 780364 h 781050"/>
                <a:gd name="T106" fmla="*/ 103898 w 781685"/>
                <a:gd name="T107" fmla="*/ 578726 h 781050"/>
                <a:gd name="T108" fmla="*/ 150596 w 781685"/>
                <a:gd name="T109" fmla="*/ 549719 h 781050"/>
                <a:gd name="T110" fmla="*/ 142189 w 781685"/>
                <a:gd name="T111" fmla="*/ 596379 h 781050"/>
                <a:gd name="T112" fmla="*/ 182422 w 781685"/>
                <a:gd name="T113" fmla="*/ 718058 h 781050"/>
                <a:gd name="T114" fmla="*/ 341033 w 781685"/>
                <a:gd name="T115" fmla="*/ 780694 h 781050"/>
                <a:gd name="T116" fmla="*/ 506120 w 781685"/>
                <a:gd name="T117" fmla="*/ 744766 h 781050"/>
                <a:gd name="T118" fmla="*/ 668718 w 781685"/>
                <a:gd name="T119" fmla="*/ 614083 h 781050"/>
                <a:gd name="T120" fmla="*/ 757872 w 781685"/>
                <a:gd name="T121" fmla="*/ 425526 h 781050"/>
                <a:gd name="T122" fmla="*/ 781570 w 781685"/>
                <a:gd name="T123" fmla="*/ 221589 h 78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685" h="781050">
                  <a:moveTo>
                    <a:pt x="391007" y="282168"/>
                  </a:moveTo>
                  <a:lnTo>
                    <a:pt x="390779" y="212559"/>
                  </a:lnTo>
                  <a:lnTo>
                    <a:pt x="386003" y="208749"/>
                  </a:lnTo>
                  <a:lnTo>
                    <a:pt x="372668" y="207797"/>
                  </a:lnTo>
                  <a:lnTo>
                    <a:pt x="367893" y="211124"/>
                  </a:lnTo>
                  <a:lnTo>
                    <a:pt x="366471" y="217309"/>
                  </a:lnTo>
                  <a:lnTo>
                    <a:pt x="365518" y="220637"/>
                  </a:lnTo>
                  <a:lnTo>
                    <a:pt x="365239" y="248577"/>
                  </a:lnTo>
                  <a:lnTo>
                    <a:pt x="365099" y="270332"/>
                  </a:lnTo>
                  <a:lnTo>
                    <a:pt x="365036" y="313842"/>
                  </a:lnTo>
                  <a:lnTo>
                    <a:pt x="357911" y="357987"/>
                  </a:lnTo>
                  <a:lnTo>
                    <a:pt x="337693" y="395579"/>
                  </a:lnTo>
                  <a:lnTo>
                    <a:pt x="306133" y="424522"/>
                  </a:lnTo>
                  <a:lnTo>
                    <a:pt x="264972" y="442722"/>
                  </a:lnTo>
                  <a:lnTo>
                    <a:pt x="252615" y="446913"/>
                  </a:lnTo>
                  <a:lnTo>
                    <a:pt x="240487" y="451993"/>
                  </a:lnTo>
                  <a:lnTo>
                    <a:pt x="228447" y="457441"/>
                  </a:lnTo>
                  <a:lnTo>
                    <a:pt x="216357" y="462699"/>
                  </a:lnTo>
                  <a:lnTo>
                    <a:pt x="213982" y="463651"/>
                  </a:lnTo>
                  <a:lnTo>
                    <a:pt x="209689" y="463651"/>
                  </a:lnTo>
                  <a:lnTo>
                    <a:pt x="207302" y="462216"/>
                  </a:lnTo>
                  <a:lnTo>
                    <a:pt x="193967" y="455434"/>
                  </a:lnTo>
                  <a:lnTo>
                    <a:pt x="180314" y="450037"/>
                  </a:lnTo>
                  <a:lnTo>
                    <a:pt x="166230" y="445973"/>
                  </a:lnTo>
                  <a:lnTo>
                    <a:pt x="151549" y="443204"/>
                  </a:lnTo>
                  <a:lnTo>
                    <a:pt x="109080" y="444995"/>
                  </a:lnTo>
                  <a:lnTo>
                    <a:pt x="69951" y="459790"/>
                  </a:lnTo>
                  <a:lnTo>
                    <a:pt x="37045" y="485381"/>
                  </a:lnTo>
                  <a:lnTo>
                    <a:pt x="13246" y="519569"/>
                  </a:lnTo>
                  <a:lnTo>
                    <a:pt x="1435" y="560184"/>
                  </a:lnTo>
                  <a:lnTo>
                    <a:pt x="0" y="774649"/>
                  </a:lnTo>
                  <a:lnTo>
                    <a:pt x="5245" y="780834"/>
                  </a:lnTo>
                  <a:lnTo>
                    <a:pt x="12877" y="780364"/>
                  </a:lnTo>
                  <a:lnTo>
                    <a:pt x="20497" y="780364"/>
                  </a:lnTo>
                  <a:lnTo>
                    <a:pt x="25260" y="774179"/>
                  </a:lnTo>
                  <a:lnTo>
                    <a:pt x="25260" y="765136"/>
                  </a:lnTo>
                  <a:lnTo>
                    <a:pt x="25539" y="740968"/>
                  </a:lnTo>
                  <a:lnTo>
                    <a:pt x="25679" y="716876"/>
                  </a:lnTo>
                  <a:lnTo>
                    <a:pt x="25742" y="668604"/>
                  </a:lnTo>
                  <a:lnTo>
                    <a:pt x="25387" y="623252"/>
                  </a:lnTo>
                  <a:lnTo>
                    <a:pt x="25336" y="600735"/>
                  </a:lnTo>
                  <a:lnTo>
                    <a:pt x="30657" y="545376"/>
                  </a:lnTo>
                  <a:lnTo>
                    <a:pt x="63741" y="494792"/>
                  </a:lnTo>
                  <a:lnTo>
                    <a:pt x="120281" y="468668"/>
                  </a:lnTo>
                  <a:lnTo>
                    <a:pt x="147916" y="467868"/>
                  </a:lnTo>
                  <a:lnTo>
                    <a:pt x="174739" y="474827"/>
                  </a:lnTo>
                  <a:lnTo>
                    <a:pt x="200634" y="489331"/>
                  </a:lnTo>
                  <a:lnTo>
                    <a:pt x="207302" y="493610"/>
                  </a:lnTo>
                  <a:lnTo>
                    <a:pt x="213499" y="496455"/>
                  </a:lnTo>
                  <a:lnTo>
                    <a:pt x="246557" y="475894"/>
                  </a:lnTo>
                  <a:lnTo>
                    <a:pt x="274980" y="466026"/>
                  </a:lnTo>
                  <a:lnTo>
                    <a:pt x="316992" y="448271"/>
                  </a:lnTo>
                  <a:lnTo>
                    <a:pt x="350266" y="422097"/>
                  </a:lnTo>
                  <a:lnTo>
                    <a:pt x="373888" y="387451"/>
                  </a:lnTo>
                  <a:lnTo>
                    <a:pt x="386956" y="344284"/>
                  </a:lnTo>
                  <a:lnTo>
                    <a:pt x="390105" y="313385"/>
                  </a:lnTo>
                  <a:lnTo>
                    <a:pt x="391007" y="282168"/>
                  </a:lnTo>
                  <a:close/>
                </a:path>
                <a:path w="781685" h="781050">
                  <a:moveTo>
                    <a:pt x="573557" y="274383"/>
                  </a:moveTo>
                  <a:lnTo>
                    <a:pt x="566254" y="212140"/>
                  </a:lnTo>
                  <a:lnTo>
                    <a:pt x="516801" y="162979"/>
                  </a:lnTo>
                  <a:lnTo>
                    <a:pt x="478929" y="155968"/>
                  </a:lnTo>
                  <a:lnTo>
                    <a:pt x="402691" y="155968"/>
                  </a:lnTo>
                  <a:lnTo>
                    <a:pt x="388848" y="155333"/>
                  </a:lnTo>
                  <a:lnTo>
                    <a:pt x="349313" y="145021"/>
                  </a:lnTo>
                  <a:lnTo>
                    <a:pt x="312331" y="122745"/>
                  </a:lnTo>
                  <a:lnTo>
                    <a:pt x="285102" y="93687"/>
                  </a:lnTo>
                  <a:lnTo>
                    <a:pt x="267690" y="57835"/>
                  </a:lnTo>
                  <a:lnTo>
                    <a:pt x="260197" y="15214"/>
                  </a:lnTo>
                  <a:lnTo>
                    <a:pt x="259727" y="5194"/>
                  </a:lnTo>
                  <a:lnTo>
                    <a:pt x="254965" y="0"/>
                  </a:lnTo>
                  <a:lnTo>
                    <a:pt x="247332" y="0"/>
                  </a:lnTo>
                  <a:lnTo>
                    <a:pt x="239712" y="444"/>
                  </a:lnTo>
                  <a:lnTo>
                    <a:pt x="234467" y="5702"/>
                  </a:lnTo>
                  <a:lnTo>
                    <a:pt x="234950" y="15214"/>
                  </a:lnTo>
                  <a:lnTo>
                    <a:pt x="234950" y="23266"/>
                  </a:lnTo>
                  <a:lnTo>
                    <a:pt x="252120" y="86283"/>
                  </a:lnTo>
                  <a:lnTo>
                    <a:pt x="278485" y="125641"/>
                  </a:lnTo>
                  <a:lnTo>
                    <a:pt x="314223" y="155613"/>
                  </a:lnTo>
                  <a:lnTo>
                    <a:pt x="357619" y="174764"/>
                  </a:lnTo>
                  <a:lnTo>
                    <a:pt x="406971" y="181648"/>
                  </a:lnTo>
                  <a:lnTo>
                    <a:pt x="472071" y="181559"/>
                  </a:lnTo>
                  <a:lnTo>
                    <a:pt x="480834" y="181648"/>
                  </a:lnTo>
                  <a:lnTo>
                    <a:pt x="528675" y="200545"/>
                  </a:lnTo>
                  <a:lnTo>
                    <a:pt x="547560" y="248704"/>
                  </a:lnTo>
                  <a:lnTo>
                    <a:pt x="547827" y="274383"/>
                  </a:lnTo>
                  <a:lnTo>
                    <a:pt x="547827" y="325945"/>
                  </a:lnTo>
                  <a:lnTo>
                    <a:pt x="545731" y="375945"/>
                  </a:lnTo>
                  <a:lnTo>
                    <a:pt x="530466" y="420103"/>
                  </a:lnTo>
                  <a:lnTo>
                    <a:pt x="501954" y="456044"/>
                  </a:lnTo>
                  <a:lnTo>
                    <a:pt x="455587" y="503593"/>
                  </a:lnTo>
                  <a:lnTo>
                    <a:pt x="447852" y="498983"/>
                  </a:lnTo>
                  <a:lnTo>
                    <a:pt x="443191" y="497116"/>
                  </a:lnTo>
                  <a:lnTo>
                    <a:pt x="443191" y="525945"/>
                  </a:lnTo>
                  <a:lnTo>
                    <a:pt x="443191" y="540677"/>
                  </a:lnTo>
                  <a:lnTo>
                    <a:pt x="436994" y="546874"/>
                  </a:lnTo>
                  <a:lnTo>
                    <a:pt x="429844" y="546392"/>
                  </a:lnTo>
                  <a:lnTo>
                    <a:pt x="422706" y="546392"/>
                  </a:lnTo>
                  <a:lnTo>
                    <a:pt x="416979" y="540207"/>
                  </a:lnTo>
                  <a:lnTo>
                    <a:pt x="416979" y="526415"/>
                  </a:lnTo>
                  <a:lnTo>
                    <a:pt x="422706" y="520230"/>
                  </a:lnTo>
                  <a:lnTo>
                    <a:pt x="429844" y="520230"/>
                  </a:lnTo>
                  <a:lnTo>
                    <a:pt x="436994" y="519760"/>
                  </a:lnTo>
                  <a:lnTo>
                    <a:pt x="443191" y="525945"/>
                  </a:lnTo>
                  <a:lnTo>
                    <a:pt x="443191" y="497116"/>
                  </a:lnTo>
                  <a:lnTo>
                    <a:pt x="440220" y="495922"/>
                  </a:lnTo>
                  <a:lnTo>
                    <a:pt x="432396" y="494563"/>
                  </a:lnTo>
                  <a:lnTo>
                    <a:pt x="424129" y="495033"/>
                  </a:lnTo>
                  <a:lnTo>
                    <a:pt x="410019" y="500240"/>
                  </a:lnTo>
                  <a:lnTo>
                    <a:pt x="399110" y="509955"/>
                  </a:lnTo>
                  <a:lnTo>
                    <a:pt x="392506" y="522782"/>
                  </a:lnTo>
                  <a:lnTo>
                    <a:pt x="391248" y="537349"/>
                  </a:lnTo>
                  <a:lnTo>
                    <a:pt x="395973" y="551535"/>
                  </a:lnTo>
                  <a:lnTo>
                    <a:pt x="405130" y="562737"/>
                  </a:lnTo>
                  <a:lnTo>
                    <a:pt x="417588" y="569925"/>
                  </a:lnTo>
                  <a:lnTo>
                    <a:pt x="432231" y="572071"/>
                  </a:lnTo>
                  <a:lnTo>
                    <a:pt x="446824" y="568439"/>
                  </a:lnTo>
                  <a:lnTo>
                    <a:pt x="458508" y="559765"/>
                  </a:lnTo>
                  <a:lnTo>
                    <a:pt x="466344" y="547255"/>
                  </a:lnTo>
                  <a:lnTo>
                    <a:pt x="466420" y="546874"/>
                  </a:lnTo>
                  <a:lnTo>
                    <a:pt x="469404" y="532130"/>
                  </a:lnTo>
                  <a:lnTo>
                    <a:pt x="469404" y="528320"/>
                  </a:lnTo>
                  <a:lnTo>
                    <a:pt x="471309" y="523570"/>
                  </a:lnTo>
                  <a:lnTo>
                    <a:pt x="474167" y="521182"/>
                  </a:lnTo>
                  <a:lnTo>
                    <a:pt x="475551" y="519760"/>
                  </a:lnTo>
                  <a:lnTo>
                    <a:pt x="486397" y="508508"/>
                  </a:lnTo>
                  <a:lnTo>
                    <a:pt x="491248" y="503593"/>
                  </a:lnTo>
                  <a:lnTo>
                    <a:pt x="498830" y="495922"/>
                  </a:lnTo>
                  <a:lnTo>
                    <a:pt x="511022" y="483666"/>
                  </a:lnTo>
                  <a:lnTo>
                    <a:pt x="523252" y="471246"/>
                  </a:lnTo>
                  <a:lnTo>
                    <a:pt x="560781" y="415620"/>
                  </a:lnTo>
                  <a:lnTo>
                    <a:pt x="573290" y="349999"/>
                  </a:lnTo>
                  <a:lnTo>
                    <a:pt x="573544" y="325945"/>
                  </a:lnTo>
                  <a:lnTo>
                    <a:pt x="573557" y="274383"/>
                  </a:lnTo>
                  <a:close/>
                </a:path>
                <a:path w="781685" h="781050">
                  <a:moveTo>
                    <a:pt x="781570" y="221589"/>
                  </a:moveTo>
                  <a:lnTo>
                    <a:pt x="771182" y="159842"/>
                  </a:lnTo>
                  <a:lnTo>
                    <a:pt x="741502" y="104140"/>
                  </a:lnTo>
                  <a:lnTo>
                    <a:pt x="710349" y="71856"/>
                  </a:lnTo>
                  <a:lnTo>
                    <a:pt x="672858" y="47828"/>
                  </a:lnTo>
                  <a:lnTo>
                    <a:pt x="630948" y="32346"/>
                  </a:lnTo>
                  <a:lnTo>
                    <a:pt x="586498" y="25742"/>
                  </a:lnTo>
                  <a:lnTo>
                    <a:pt x="541426" y="28321"/>
                  </a:lnTo>
                  <a:lnTo>
                    <a:pt x="497636" y="40398"/>
                  </a:lnTo>
                  <a:lnTo>
                    <a:pt x="457009" y="62306"/>
                  </a:lnTo>
                  <a:lnTo>
                    <a:pt x="444322" y="69888"/>
                  </a:lnTo>
                  <a:lnTo>
                    <a:pt x="431634" y="74930"/>
                  </a:lnTo>
                  <a:lnTo>
                    <a:pt x="418414" y="77584"/>
                  </a:lnTo>
                  <a:lnTo>
                    <a:pt x="404114" y="77965"/>
                  </a:lnTo>
                  <a:lnTo>
                    <a:pt x="379107" y="72517"/>
                  </a:lnTo>
                  <a:lnTo>
                    <a:pt x="358787" y="59258"/>
                  </a:lnTo>
                  <a:lnTo>
                    <a:pt x="344805" y="39662"/>
                  </a:lnTo>
                  <a:lnTo>
                    <a:pt x="338836" y="15214"/>
                  </a:lnTo>
                  <a:lnTo>
                    <a:pt x="338353" y="5194"/>
                  </a:lnTo>
                  <a:lnTo>
                    <a:pt x="333108" y="0"/>
                  </a:lnTo>
                  <a:lnTo>
                    <a:pt x="325488" y="0"/>
                  </a:lnTo>
                  <a:lnTo>
                    <a:pt x="317385" y="444"/>
                  </a:lnTo>
                  <a:lnTo>
                    <a:pt x="312623" y="6146"/>
                  </a:lnTo>
                  <a:lnTo>
                    <a:pt x="313093" y="16167"/>
                  </a:lnTo>
                  <a:lnTo>
                    <a:pt x="332930" y="69354"/>
                  </a:lnTo>
                  <a:lnTo>
                    <a:pt x="380288" y="99390"/>
                  </a:lnTo>
                  <a:lnTo>
                    <a:pt x="421563" y="102793"/>
                  </a:lnTo>
                  <a:lnTo>
                    <a:pt x="435571" y="103187"/>
                  </a:lnTo>
                  <a:lnTo>
                    <a:pt x="442239" y="103632"/>
                  </a:lnTo>
                  <a:lnTo>
                    <a:pt x="447954" y="101282"/>
                  </a:lnTo>
                  <a:lnTo>
                    <a:pt x="453199" y="96977"/>
                  </a:lnTo>
                  <a:lnTo>
                    <a:pt x="490067" y="71462"/>
                  </a:lnTo>
                  <a:lnTo>
                    <a:pt x="529742" y="56159"/>
                  </a:lnTo>
                  <a:lnTo>
                    <a:pt x="572020" y="50927"/>
                  </a:lnTo>
                  <a:lnTo>
                    <a:pt x="616648" y="55651"/>
                  </a:lnTo>
                  <a:lnTo>
                    <a:pt x="663295" y="71882"/>
                  </a:lnTo>
                  <a:lnTo>
                    <a:pt x="701776" y="98501"/>
                  </a:lnTo>
                  <a:lnTo>
                    <a:pt x="730897" y="134023"/>
                  </a:lnTo>
                  <a:lnTo>
                    <a:pt x="749465" y="176987"/>
                  </a:lnTo>
                  <a:lnTo>
                    <a:pt x="756297" y="225869"/>
                  </a:lnTo>
                  <a:lnTo>
                    <a:pt x="756208" y="258597"/>
                  </a:lnTo>
                  <a:lnTo>
                    <a:pt x="751395" y="323507"/>
                  </a:lnTo>
                  <a:lnTo>
                    <a:pt x="736409" y="407123"/>
                  </a:lnTo>
                  <a:lnTo>
                    <a:pt x="722160" y="457174"/>
                  </a:lnTo>
                  <a:lnTo>
                    <a:pt x="703529" y="505701"/>
                  </a:lnTo>
                  <a:lnTo>
                    <a:pt x="680034" y="552577"/>
                  </a:lnTo>
                  <a:lnTo>
                    <a:pt x="652945" y="595083"/>
                  </a:lnTo>
                  <a:lnTo>
                    <a:pt x="621804" y="633412"/>
                  </a:lnTo>
                  <a:lnTo>
                    <a:pt x="586333" y="667207"/>
                  </a:lnTo>
                  <a:lnTo>
                    <a:pt x="546265" y="696163"/>
                  </a:lnTo>
                  <a:lnTo>
                    <a:pt x="501332" y="719963"/>
                  </a:lnTo>
                  <a:lnTo>
                    <a:pt x="461416" y="735291"/>
                  </a:lnTo>
                  <a:lnTo>
                    <a:pt x="420382" y="745883"/>
                  </a:lnTo>
                  <a:lnTo>
                    <a:pt x="378358" y="752195"/>
                  </a:lnTo>
                  <a:lnTo>
                    <a:pt x="335495" y="754684"/>
                  </a:lnTo>
                  <a:lnTo>
                    <a:pt x="319074" y="754621"/>
                  </a:lnTo>
                  <a:lnTo>
                    <a:pt x="271157" y="746594"/>
                  </a:lnTo>
                  <a:lnTo>
                    <a:pt x="232105" y="727722"/>
                  </a:lnTo>
                  <a:lnTo>
                    <a:pt x="201701" y="701535"/>
                  </a:lnTo>
                  <a:lnTo>
                    <a:pt x="180428" y="667689"/>
                  </a:lnTo>
                  <a:lnTo>
                    <a:pt x="168706" y="625805"/>
                  </a:lnTo>
                  <a:lnTo>
                    <a:pt x="167297" y="606996"/>
                  </a:lnTo>
                  <a:lnTo>
                    <a:pt x="168529" y="588416"/>
                  </a:lnTo>
                  <a:lnTo>
                    <a:pt x="171983" y="570103"/>
                  </a:lnTo>
                  <a:lnTo>
                    <a:pt x="177279" y="552094"/>
                  </a:lnTo>
                  <a:lnTo>
                    <a:pt x="179666" y="544969"/>
                  </a:lnTo>
                  <a:lnTo>
                    <a:pt x="179666" y="538784"/>
                  </a:lnTo>
                  <a:lnTo>
                    <a:pt x="173469" y="533552"/>
                  </a:lnTo>
                  <a:lnTo>
                    <a:pt x="163106" y="526808"/>
                  </a:lnTo>
                  <a:lnTo>
                    <a:pt x="152019" y="522376"/>
                  </a:lnTo>
                  <a:lnTo>
                    <a:pt x="140233" y="520446"/>
                  </a:lnTo>
                  <a:lnTo>
                    <a:pt x="127723" y="521182"/>
                  </a:lnTo>
                  <a:lnTo>
                    <a:pt x="107315" y="528332"/>
                  </a:lnTo>
                  <a:lnTo>
                    <a:pt x="91681" y="541223"/>
                  </a:lnTo>
                  <a:lnTo>
                    <a:pt x="81686" y="558838"/>
                  </a:lnTo>
                  <a:lnTo>
                    <a:pt x="78168" y="580161"/>
                  </a:lnTo>
                  <a:lnTo>
                    <a:pt x="78168" y="768477"/>
                  </a:lnTo>
                  <a:lnTo>
                    <a:pt x="80073" y="776554"/>
                  </a:lnTo>
                  <a:lnTo>
                    <a:pt x="84353" y="780364"/>
                  </a:lnTo>
                  <a:lnTo>
                    <a:pt x="97218" y="780364"/>
                  </a:lnTo>
                  <a:lnTo>
                    <a:pt x="103898" y="650062"/>
                  </a:lnTo>
                  <a:lnTo>
                    <a:pt x="103695" y="596557"/>
                  </a:lnTo>
                  <a:lnTo>
                    <a:pt x="103898" y="578726"/>
                  </a:lnTo>
                  <a:lnTo>
                    <a:pt x="108242" y="562495"/>
                  </a:lnTo>
                  <a:lnTo>
                    <a:pt x="119024" y="551205"/>
                  </a:lnTo>
                  <a:lnTo>
                    <a:pt x="133921" y="546430"/>
                  </a:lnTo>
                  <a:lnTo>
                    <a:pt x="150596" y="549719"/>
                  </a:lnTo>
                  <a:lnTo>
                    <a:pt x="150114" y="553046"/>
                  </a:lnTo>
                  <a:lnTo>
                    <a:pt x="149161" y="555421"/>
                  </a:lnTo>
                  <a:lnTo>
                    <a:pt x="144526" y="577075"/>
                  </a:lnTo>
                  <a:lnTo>
                    <a:pt x="142189" y="596379"/>
                  </a:lnTo>
                  <a:lnTo>
                    <a:pt x="141922" y="615784"/>
                  </a:lnTo>
                  <a:lnTo>
                    <a:pt x="143929" y="635317"/>
                  </a:lnTo>
                  <a:lnTo>
                    <a:pt x="157734" y="680161"/>
                  </a:lnTo>
                  <a:lnTo>
                    <a:pt x="182422" y="718058"/>
                  </a:lnTo>
                  <a:lnTo>
                    <a:pt x="216077" y="747903"/>
                  </a:lnTo>
                  <a:lnTo>
                    <a:pt x="256781" y="768565"/>
                  </a:lnTo>
                  <a:lnTo>
                    <a:pt x="302615" y="778929"/>
                  </a:lnTo>
                  <a:lnTo>
                    <a:pt x="341033" y="780694"/>
                  </a:lnTo>
                  <a:lnTo>
                    <a:pt x="379095" y="778395"/>
                  </a:lnTo>
                  <a:lnTo>
                    <a:pt x="416801" y="772452"/>
                  </a:lnTo>
                  <a:lnTo>
                    <a:pt x="454152" y="763244"/>
                  </a:lnTo>
                  <a:lnTo>
                    <a:pt x="506120" y="744766"/>
                  </a:lnTo>
                  <a:lnTo>
                    <a:pt x="553440" y="720407"/>
                  </a:lnTo>
                  <a:lnTo>
                    <a:pt x="596226" y="690359"/>
                  </a:lnTo>
                  <a:lnTo>
                    <a:pt x="634619" y="654850"/>
                  </a:lnTo>
                  <a:lnTo>
                    <a:pt x="668718" y="614083"/>
                  </a:lnTo>
                  <a:lnTo>
                    <a:pt x="698639" y="568261"/>
                  </a:lnTo>
                  <a:lnTo>
                    <a:pt x="722833" y="521817"/>
                  </a:lnTo>
                  <a:lnTo>
                    <a:pt x="742492" y="474205"/>
                  </a:lnTo>
                  <a:lnTo>
                    <a:pt x="757872" y="425526"/>
                  </a:lnTo>
                  <a:lnTo>
                    <a:pt x="769226" y="375856"/>
                  </a:lnTo>
                  <a:lnTo>
                    <a:pt x="776795" y="325259"/>
                  </a:lnTo>
                  <a:lnTo>
                    <a:pt x="780821" y="273812"/>
                  </a:lnTo>
                  <a:lnTo>
                    <a:pt x="781570" y="221589"/>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53" name="object 23">
              <a:extLst>
                <a:ext uri="{FF2B5EF4-FFF2-40B4-BE49-F238E27FC236}">
                  <a16:creationId xmlns:a16="http://schemas.microsoft.com/office/drawing/2014/main" id="{7EB80C3B-C0FF-4446-8F2D-0A62FE991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06" y="5228931"/>
              <a:ext cx="156782" cy="15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24" name="object 24">
            <a:extLst>
              <a:ext uri="{FF2B5EF4-FFF2-40B4-BE49-F238E27FC236}">
                <a16:creationId xmlns:a16="http://schemas.microsoft.com/office/drawing/2014/main" id="{3E8B2B38-02D3-4B5A-B581-334EC8856CD4}"/>
              </a:ext>
            </a:extLst>
          </p:cNvPr>
          <p:cNvSpPr>
            <a:spLocks/>
          </p:cNvSpPr>
          <p:nvPr/>
        </p:nvSpPr>
        <p:spPr bwMode="auto">
          <a:xfrm>
            <a:off x="6675438" y="1349375"/>
            <a:ext cx="715962" cy="795338"/>
          </a:xfrm>
          <a:custGeom>
            <a:avLst/>
            <a:gdLst>
              <a:gd name="T0" fmla="*/ 211836 w 716279"/>
              <a:gd name="T1" fmla="*/ 715327 h 795019"/>
              <a:gd name="T2" fmla="*/ 185445 w 716279"/>
              <a:gd name="T3" fmla="*/ 735660 h 795019"/>
              <a:gd name="T4" fmla="*/ 232994 w 716279"/>
              <a:gd name="T5" fmla="*/ 740892 h 795019"/>
              <a:gd name="T6" fmla="*/ 138849 w 716279"/>
              <a:gd name="T7" fmla="*/ 52298 h 795019"/>
              <a:gd name="T8" fmla="*/ 284822 w 716279"/>
              <a:gd name="T9" fmla="*/ 78473 h 795019"/>
              <a:gd name="T10" fmla="*/ 370408 w 716279"/>
              <a:gd name="T11" fmla="*/ 572071 h 795019"/>
              <a:gd name="T12" fmla="*/ 264261 w 716279"/>
              <a:gd name="T13" fmla="*/ 479107 h 795019"/>
              <a:gd name="T14" fmla="*/ 287782 w 716279"/>
              <a:gd name="T15" fmla="*/ 434314 h 795019"/>
              <a:gd name="T16" fmla="*/ 281711 w 716279"/>
              <a:gd name="T17" fmla="*/ 324993 h 795019"/>
              <a:gd name="T18" fmla="*/ 240601 w 716279"/>
              <a:gd name="T19" fmla="*/ 455091 h 795019"/>
              <a:gd name="T20" fmla="*/ 206844 w 716279"/>
              <a:gd name="T21" fmla="*/ 498360 h 795019"/>
              <a:gd name="T22" fmla="*/ 167716 w 716279"/>
              <a:gd name="T23" fmla="*/ 440715 h 795019"/>
              <a:gd name="T24" fmla="*/ 158826 w 716279"/>
              <a:gd name="T25" fmla="*/ 382397 h 795019"/>
              <a:gd name="T26" fmla="*/ 253974 w 716279"/>
              <a:gd name="T27" fmla="*/ 330085 h 795019"/>
              <a:gd name="T28" fmla="*/ 264858 w 716279"/>
              <a:gd name="T29" fmla="*/ 389470 h 795019"/>
              <a:gd name="T30" fmla="*/ 240118 w 716279"/>
              <a:gd name="T31" fmla="*/ 294843 h 795019"/>
              <a:gd name="T32" fmla="*/ 151739 w 716279"/>
              <a:gd name="T33" fmla="*/ 311480 h 795019"/>
              <a:gd name="T34" fmla="*/ 156438 w 716279"/>
              <a:gd name="T35" fmla="*/ 466979 h 795019"/>
              <a:gd name="T36" fmla="*/ 91770 w 716279"/>
              <a:gd name="T37" fmla="*/ 517385 h 795019"/>
              <a:gd name="T38" fmla="*/ 66103 w 716279"/>
              <a:gd name="T39" fmla="*/ 662419 h 795019"/>
              <a:gd name="T40" fmla="*/ 118084 w 716279"/>
              <a:gd name="T41" fmla="*/ 534390 h 795019"/>
              <a:gd name="T42" fmla="*/ 194373 w 716279"/>
              <a:gd name="T43" fmla="*/ 522236 h 795019"/>
              <a:gd name="T44" fmla="*/ 254863 w 716279"/>
              <a:gd name="T45" fmla="*/ 513105 h 795019"/>
              <a:gd name="T46" fmla="*/ 344728 w 716279"/>
              <a:gd name="T47" fmla="*/ 578256 h 795019"/>
              <a:gd name="T48" fmla="*/ 370878 w 716279"/>
              <a:gd name="T49" fmla="*/ 656717 h 795019"/>
              <a:gd name="T50" fmla="*/ 463600 w 716279"/>
              <a:gd name="T51" fmla="*/ 291515 h 795019"/>
              <a:gd name="T52" fmla="*/ 464553 w 716279"/>
              <a:gd name="T53" fmla="*/ 317182 h 795019"/>
              <a:gd name="T54" fmla="*/ 523989 w 716279"/>
              <a:gd name="T55" fmla="*/ 291033 h 795019"/>
              <a:gd name="T56" fmla="*/ 510679 w 716279"/>
              <a:gd name="T57" fmla="*/ 317182 h 795019"/>
              <a:gd name="T58" fmla="*/ 530174 w 716279"/>
              <a:gd name="T59" fmla="*/ 297218 h 795019"/>
              <a:gd name="T60" fmla="*/ 557276 w 716279"/>
              <a:gd name="T61" fmla="*/ 296748 h 795019"/>
              <a:gd name="T62" fmla="*/ 582472 w 716279"/>
              <a:gd name="T63" fmla="*/ 311480 h 795019"/>
              <a:gd name="T64" fmla="*/ 715606 w 716279"/>
              <a:gd name="T65" fmla="*/ 174053 h 795019"/>
              <a:gd name="T66" fmla="*/ 689432 w 716279"/>
              <a:gd name="T67" fmla="*/ 134962 h 795019"/>
              <a:gd name="T68" fmla="*/ 496404 w 716279"/>
              <a:gd name="T69" fmla="*/ 397078 h 795019"/>
              <a:gd name="T70" fmla="*/ 442277 w 716279"/>
              <a:gd name="T71" fmla="*/ 453072 h 795019"/>
              <a:gd name="T72" fmla="*/ 425094 w 716279"/>
              <a:gd name="T73" fmla="*/ 474586 h 795019"/>
              <a:gd name="T74" fmla="*/ 419379 w 716279"/>
              <a:gd name="T75" fmla="*/ 397548 h 795019"/>
              <a:gd name="T76" fmla="*/ 344258 w 716279"/>
              <a:gd name="T77" fmla="*/ 392798 h 795019"/>
              <a:gd name="T78" fmla="*/ 689432 w 716279"/>
              <a:gd name="T79" fmla="*/ 134962 h 795019"/>
              <a:gd name="T80" fmla="*/ 404583 w 716279"/>
              <a:gd name="T81" fmla="*/ 19151 h 795019"/>
              <a:gd name="T82" fmla="*/ 5029 w 716279"/>
              <a:gd name="T83" fmla="*/ 41135 h 795019"/>
              <a:gd name="T84" fmla="*/ 69430 w 716279"/>
              <a:gd name="T85" fmla="*/ 794626 h 795019"/>
              <a:gd name="T86" fmla="*/ 424141 w 716279"/>
              <a:gd name="T87" fmla="*/ 725195 h 795019"/>
              <a:gd name="T88" fmla="*/ 411302 w 716279"/>
              <a:gd name="T89" fmla="*/ 556856 h 795019"/>
              <a:gd name="T90" fmla="*/ 397979 w 716279"/>
              <a:gd name="T91" fmla="*/ 572554 h 795019"/>
              <a:gd name="T92" fmla="*/ 51231 w 716279"/>
              <a:gd name="T93" fmla="*/ 765771 h 795019"/>
              <a:gd name="T94" fmla="*/ 29044 w 716279"/>
              <a:gd name="T95" fmla="*/ 50761 h 795019"/>
              <a:gd name="T96" fmla="*/ 394296 w 716279"/>
              <a:gd name="T97" fmla="*/ 49555 h 795019"/>
              <a:gd name="T98" fmla="*/ 329819 w 716279"/>
              <a:gd name="T99" fmla="*/ 143687 h 795019"/>
              <a:gd name="T100" fmla="*/ 397979 w 716279"/>
              <a:gd name="T101" fmla="*/ 423710 h 795019"/>
              <a:gd name="T102" fmla="*/ 398932 w 716279"/>
              <a:gd name="T103" fmla="*/ 525945 h 795019"/>
              <a:gd name="T104" fmla="*/ 458622 w 716279"/>
              <a:gd name="T105" fmla="*/ 474586 h 795019"/>
              <a:gd name="T106" fmla="*/ 504494 w 716279"/>
              <a:gd name="T107" fmla="*/ 423227 h 795019"/>
              <a:gd name="T108" fmla="*/ 715822 w 716279"/>
              <a:gd name="T109" fmla="*/ 329666 h 795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6279" h="795019">
                <a:moveTo>
                  <a:pt x="238226" y="721868"/>
                </a:moveTo>
                <a:lnTo>
                  <a:pt x="232994" y="716153"/>
                </a:lnTo>
                <a:lnTo>
                  <a:pt x="225386" y="715683"/>
                </a:lnTo>
                <a:lnTo>
                  <a:pt x="218605" y="715416"/>
                </a:lnTo>
                <a:lnTo>
                  <a:pt x="211836" y="715327"/>
                </a:lnTo>
                <a:lnTo>
                  <a:pt x="205054" y="715416"/>
                </a:lnTo>
                <a:lnTo>
                  <a:pt x="198285" y="715683"/>
                </a:lnTo>
                <a:lnTo>
                  <a:pt x="190677" y="716153"/>
                </a:lnTo>
                <a:lnTo>
                  <a:pt x="185445" y="721868"/>
                </a:lnTo>
                <a:lnTo>
                  <a:pt x="185445" y="735660"/>
                </a:lnTo>
                <a:lnTo>
                  <a:pt x="190677" y="740892"/>
                </a:lnTo>
                <a:lnTo>
                  <a:pt x="198285" y="741845"/>
                </a:lnTo>
                <a:lnTo>
                  <a:pt x="211594" y="741845"/>
                </a:lnTo>
                <a:lnTo>
                  <a:pt x="225856" y="741845"/>
                </a:lnTo>
                <a:lnTo>
                  <a:pt x="232994" y="740892"/>
                </a:lnTo>
                <a:lnTo>
                  <a:pt x="238226" y="735177"/>
                </a:lnTo>
                <a:lnTo>
                  <a:pt x="238226" y="721868"/>
                </a:lnTo>
                <a:close/>
              </a:path>
              <a:path w="716279" h="795019">
                <a:moveTo>
                  <a:pt x="291477" y="57556"/>
                </a:moveTo>
                <a:lnTo>
                  <a:pt x="284822" y="52298"/>
                </a:lnTo>
                <a:lnTo>
                  <a:pt x="138849" y="52298"/>
                </a:lnTo>
                <a:lnTo>
                  <a:pt x="132664" y="57556"/>
                </a:lnTo>
                <a:lnTo>
                  <a:pt x="132664" y="73723"/>
                </a:lnTo>
                <a:lnTo>
                  <a:pt x="138849" y="78473"/>
                </a:lnTo>
                <a:lnTo>
                  <a:pt x="211124" y="78473"/>
                </a:lnTo>
                <a:lnTo>
                  <a:pt x="284822" y="78473"/>
                </a:lnTo>
                <a:lnTo>
                  <a:pt x="290995" y="73723"/>
                </a:lnTo>
                <a:lnTo>
                  <a:pt x="290995" y="65608"/>
                </a:lnTo>
                <a:lnTo>
                  <a:pt x="291477" y="57556"/>
                </a:lnTo>
                <a:close/>
              </a:path>
              <a:path w="716279" h="795019">
                <a:moveTo>
                  <a:pt x="371170" y="610590"/>
                </a:moveTo>
                <a:lnTo>
                  <a:pt x="370408" y="572071"/>
                </a:lnTo>
                <a:lnTo>
                  <a:pt x="350215" y="528142"/>
                </a:lnTo>
                <a:lnTo>
                  <a:pt x="292227" y="498843"/>
                </a:lnTo>
                <a:lnTo>
                  <a:pt x="273405" y="490283"/>
                </a:lnTo>
                <a:lnTo>
                  <a:pt x="267182" y="485546"/>
                </a:lnTo>
                <a:lnTo>
                  <a:pt x="264261" y="479107"/>
                </a:lnTo>
                <a:lnTo>
                  <a:pt x="264718" y="471957"/>
                </a:lnTo>
                <a:lnTo>
                  <a:pt x="268655" y="465086"/>
                </a:lnTo>
                <a:lnTo>
                  <a:pt x="276809" y="455714"/>
                </a:lnTo>
                <a:lnTo>
                  <a:pt x="283273" y="445465"/>
                </a:lnTo>
                <a:lnTo>
                  <a:pt x="287782" y="434314"/>
                </a:lnTo>
                <a:lnTo>
                  <a:pt x="290055" y="422275"/>
                </a:lnTo>
                <a:lnTo>
                  <a:pt x="291477" y="402310"/>
                </a:lnTo>
                <a:lnTo>
                  <a:pt x="291896" y="382397"/>
                </a:lnTo>
                <a:lnTo>
                  <a:pt x="290791" y="362559"/>
                </a:lnTo>
                <a:lnTo>
                  <a:pt x="281711" y="324993"/>
                </a:lnTo>
                <a:lnTo>
                  <a:pt x="265798" y="306489"/>
                </a:lnTo>
                <a:lnTo>
                  <a:pt x="265798" y="389940"/>
                </a:lnTo>
                <a:lnTo>
                  <a:pt x="265214" y="405396"/>
                </a:lnTo>
                <a:lnTo>
                  <a:pt x="253403" y="443788"/>
                </a:lnTo>
                <a:lnTo>
                  <a:pt x="240601" y="455091"/>
                </a:lnTo>
                <a:lnTo>
                  <a:pt x="237744" y="460806"/>
                </a:lnTo>
                <a:lnTo>
                  <a:pt x="238696" y="468884"/>
                </a:lnTo>
                <a:lnTo>
                  <a:pt x="238696" y="475068"/>
                </a:lnTo>
                <a:lnTo>
                  <a:pt x="211124" y="498843"/>
                </a:lnTo>
                <a:lnTo>
                  <a:pt x="206844" y="498360"/>
                </a:lnTo>
                <a:lnTo>
                  <a:pt x="185204" y="466534"/>
                </a:lnTo>
                <a:lnTo>
                  <a:pt x="183489" y="459371"/>
                </a:lnTo>
                <a:lnTo>
                  <a:pt x="179895" y="452920"/>
                </a:lnTo>
                <a:lnTo>
                  <a:pt x="174028" y="447014"/>
                </a:lnTo>
                <a:lnTo>
                  <a:pt x="167716" y="440715"/>
                </a:lnTo>
                <a:lnTo>
                  <a:pt x="163093" y="433400"/>
                </a:lnTo>
                <a:lnTo>
                  <a:pt x="160261" y="425272"/>
                </a:lnTo>
                <a:lnTo>
                  <a:pt x="159296" y="416572"/>
                </a:lnTo>
                <a:lnTo>
                  <a:pt x="158800" y="402310"/>
                </a:lnTo>
                <a:lnTo>
                  <a:pt x="158826" y="382397"/>
                </a:lnTo>
                <a:lnTo>
                  <a:pt x="163563" y="340283"/>
                </a:lnTo>
                <a:lnTo>
                  <a:pt x="197332" y="318617"/>
                </a:lnTo>
                <a:lnTo>
                  <a:pt x="206324" y="317893"/>
                </a:lnTo>
                <a:lnTo>
                  <a:pt x="216090" y="317893"/>
                </a:lnTo>
                <a:lnTo>
                  <a:pt x="253974" y="330085"/>
                </a:lnTo>
                <a:lnTo>
                  <a:pt x="264858" y="365213"/>
                </a:lnTo>
                <a:lnTo>
                  <a:pt x="264858" y="371398"/>
                </a:lnTo>
                <a:lnTo>
                  <a:pt x="265328" y="377583"/>
                </a:lnTo>
                <a:lnTo>
                  <a:pt x="264960" y="382397"/>
                </a:lnTo>
                <a:lnTo>
                  <a:pt x="264858" y="389470"/>
                </a:lnTo>
                <a:lnTo>
                  <a:pt x="265328" y="389470"/>
                </a:lnTo>
                <a:lnTo>
                  <a:pt x="265798" y="389940"/>
                </a:lnTo>
                <a:lnTo>
                  <a:pt x="265798" y="306489"/>
                </a:lnTo>
                <a:lnTo>
                  <a:pt x="257848" y="300672"/>
                </a:lnTo>
                <a:lnTo>
                  <a:pt x="240118" y="294843"/>
                </a:lnTo>
                <a:lnTo>
                  <a:pt x="228841" y="293141"/>
                </a:lnTo>
                <a:lnTo>
                  <a:pt x="217246" y="292277"/>
                </a:lnTo>
                <a:lnTo>
                  <a:pt x="205549" y="292227"/>
                </a:lnTo>
                <a:lnTo>
                  <a:pt x="194005" y="292938"/>
                </a:lnTo>
                <a:lnTo>
                  <a:pt x="151739" y="311480"/>
                </a:lnTo>
                <a:lnTo>
                  <a:pt x="134086" y="354279"/>
                </a:lnTo>
                <a:lnTo>
                  <a:pt x="132740" y="386384"/>
                </a:lnTo>
                <a:lnTo>
                  <a:pt x="132638" y="389940"/>
                </a:lnTo>
                <a:lnTo>
                  <a:pt x="137007" y="436372"/>
                </a:lnTo>
                <a:lnTo>
                  <a:pt x="156438" y="466979"/>
                </a:lnTo>
                <a:lnTo>
                  <a:pt x="159562" y="473062"/>
                </a:lnTo>
                <a:lnTo>
                  <a:pt x="159346" y="480656"/>
                </a:lnTo>
                <a:lnTo>
                  <a:pt x="156375" y="487718"/>
                </a:lnTo>
                <a:lnTo>
                  <a:pt x="151218" y="492188"/>
                </a:lnTo>
                <a:lnTo>
                  <a:pt x="91770" y="517385"/>
                </a:lnTo>
                <a:lnTo>
                  <a:pt x="75653" y="527177"/>
                </a:lnTo>
                <a:lnTo>
                  <a:pt x="53263" y="574446"/>
                </a:lnTo>
                <a:lnTo>
                  <a:pt x="52781" y="656247"/>
                </a:lnTo>
                <a:lnTo>
                  <a:pt x="58013" y="662419"/>
                </a:lnTo>
                <a:lnTo>
                  <a:pt x="66103" y="662419"/>
                </a:lnTo>
                <a:lnTo>
                  <a:pt x="74180" y="661949"/>
                </a:lnTo>
                <a:lnTo>
                  <a:pt x="78930" y="656247"/>
                </a:lnTo>
                <a:lnTo>
                  <a:pt x="78930" y="577303"/>
                </a:lnTo>
                <a:lnTo>
                  <a:pt x="80441" y="565442"/>
                </a:lnTo>
                <a:lnTo>
                  <a:pt x="118084" y="534390"/>
                </a:lnTo>
                <a:lnTo>
                  <a:pt x="166433" y="514057"/>
                </a:lnTo>
                <a:lnTo>
                  <a:pt x="169278" y="513105"/>
                </a:lnTo>
                <a:lnTo>
                  <a:pt x="174028" y="513588"/>
                </a:lnTo>
                <a:lnTo>
                  <a:pt x="176885" y="515010"/>
                </a:lnTo>
                <a:lnTo>
                  <a:pt x="194373" y="522236"/>
                </a:lnTo>
                <a:lnTo>
                  <a:pt x="211899" y="524637"/>
                </a:lnTo>
                <a:lnTo>
                  <a:pt x="229514" y="522236"/>
                </a:lnTo>
                <a:lnTo>
                  <a:pt x="247256" y="515010"/>
                </a:lnTo>
                <a:lnTo>
                  <a:pt x="250113" y="513105"/>
                </a:lnTo>
                <a:lnTo>
                  <a:pt x="254863" y="513105"/>
                </a:lnTo>
                <a:lnTo>
                  <a:pt x="258191" y="514540"/>
                </a:lnTo>
                <a:lnTo>
                  <a:pt x="273735" y="521030"/>
                </a:lnTo>
                <a:lnTo>
                  <a:pt x="304469" y="534200"/>
                </a:lnTo>
                <a:lnTo>
                  <a:pt x="338429" y="555548"/>
                </a:lnTo>
                <a:lnTo>
                  <a:pt x="344728" y="578256"/>
                </a:lnTo>
                <a:lnTo>
                  <a:pt x="344728" y="657199"/>
                </a:lnTo>
                <a:lnTo>
                  <a:pt x="349491" y="662419"/>
                </a:lnTo>
                <a:lnTo>
                  <a:pt x="358051" y="662419"/>
                </a:lnTo>
                <a:lnTo>
                  <a:pt x="366128" y="661949"/>
                </a:lnTo>
                <a:lnTo>
                  <a:pt x="370878" y="656717"/>
                </a:lnTo>
                <a:lnTo>
                  <a:pt x="371005" y="628383"/>
                </a:lnTo>
                <a:lnTo>
                  <a:pt x="371170" y="610590"/>
                </a:lnTo>
                <a:close/>
              </a:path>
              <a:path w="716279" h="795019">
                <a:moveTo>
                  <a:pt x="476910" y="297218"/>
                </a:moveTo>
                <a:lnTo>
                  <a:pt x="470738" y="291033"/>
                </a:lnTo>
                <a:lnTo>
                  <a:pt x="463600" y="291515"/>
                </a:lnTo>
                <a:lnTo>
                  <a:pt x="456946" y="291515"/>
                </a:lnTo>
                <a:lnTo>
                  <a:pt x="450761" y="297700"/>
                </a:lnTo>
                <a:lnTo>
                  <a:pt x="450761" y="311480"/>
                </a:lnTo>
                <a:lnTo>
                  <a:pt x="457428" y="317665"/>
                </a:lnTo>
                <a:lnTo>
                  <a:pt x="464553" y="317182"/>
                </a:lnTo>
                <a:lnTo>
                  <a:pt x="471208" y="317182"/>
                </a:lnTo>
                <a:lnTo>
                  <a:pt x="476910" y="311010"/>
                </a:lnTo>
                <a:lnTo>
                  <a:pt x="476910" y="297218"/>
                </a:lnTo>
                <a:close/>
              </a:path>
              <a:path w="716279" h="795019">
                <a:moveTo>
                  <a:pt x="530174" y="297218"/>
                </a:moveTo>
                <a:lnTo>
                  <a:pt x="523989" y="291033"/>
                </a:lnTo>
                <a:lnTo>
                  <a:pt x="516864" y="291515"/>
                </a:lnTo>
                <a:lnTo>
                  <a:pt x="509727" y="291515"/>
                </a:lnTo>
                <a:lnTo>
                  <a:pt x="503542" y="297700"/>
                </a:lnTo>
                <a:lnTo>
                  <a:pt x="504494" y="311962"/>
                </a:lnTo>
                <a:lnTo>
                  <a:pt x="510679" y="317182"/>
                </a:lnTo>
                <a:lnTo>
                  <a:pt x="517334" y="317182"/>
                </a:lnTo>
                <a:lnTo>
                  <a:pt x="523989" y="317182"/>
                </a:lnTo>
                <a:lnTo>
                  <a:pt x="529691" y="311010"/>
                </a:lnTo>
                <a:lnTo>
                  <a:pt x="530174" y="304355"/>
                </a:lnTo>
                <a:lnTo>
                  <a:pt x="530174" y="297218"/>
                </a:lnTo>
                <a:close/>
              </a:path>
              <a:path w="716279" h="795019">
                <a:moveTo>
                  <a:pt x="583425" y="297700"/>
                </a:moveTo>
                <a:lnTo>
                  <a:pt x="577240" y="291515"/>
                </a:lnTo>
                <a:lnTo>
                  <a:pt x="570115" y="291515"/>
                </a:lnTo>
                <a:lnTo>
                  <a:pt x="563460" y="291033"/>
                </a:lnTo>
                <a:lnTo>
                  <a:pt x="557276" y="296748"/>
                </a:lnTo>
                <a:lnTo>
                  <a:pt x="557276" y="303872"/>
                </a:lnTo>
                <a:lnTo>
                  <a:pt x="556793" y="310527"/>
                </a:lnTo>
                <a:lnTo>
                  <a:pt x="562978" y="317182"/>
                </a:lnTo>
                <a:lnTo>
                  <a:pt x="576770" y="317182"/>
                </a:lnTo>
                <a:lnTo>
                  <a:pt x="582472" y="311480"/>
                </a:lnTo>
                <a:lnTo>
                  <a:pt x="583425" y="297700"/>
                </a:lnTo>
                <a:close/>
              </a:path>
              <a:path w="716279" h="795019">
                <a:moveTo>
                  <a:pt x="715822" y="329666"/>
                </a:moveTo>
                <a:lnTo>
                  <a:pt x="715797" y="277901"/>
                </a:lnTo>
                <a:lnTo>
                  <a:pt x="715683" y="226047"/>
                </a:lnTo>
                <a:lnTo>
                  <a:pt x="715606" y="174053"/>
                </a:lnTo>
                <a:lnTo>
                  <a:pt x="712863" y="158343"/>
                </a:lnTo>
                <a:lnTo>
                  <a:pt x="712609" y="156883"/>
                </a:lnTo>
                <a:lnTo>
                  <a:pt x="704126" y="143687"/>
                </a:lnTo>
                <a:lnTo>
                  <a:pt x="690930" y="135216"/>
                </a:lnTo>
                <a:lnTo>
                  <a:pt x="689432" y="134962"/>
                </a:lnTo>
                <a:lnTo>
                  <a:pt x="689432" y="162648"/>
                </a:lnTo>
                <a:lnTo>
                  <a:pt x="689432" y="392798"/>
                </a:lnTo>
                <a:lnTo>
                  <a:pt x="685190" y="397548"/>
                </a:lnTo>
                <a:lnTo>
                  <a:pt x="671880" y="397548"/>
                </a:lnTo>
                <a:lnTo>
                  <a:pt x="496404" y="397078"/>
                </a:lnTo>
                <a:lnTo>
                  <a:pt x="487857" y="397078"/>
                </a:lnTo>
                <a:lnTo>
                  <a:pt x="481672" y="399935"/>
                </a:lnTo>
                <a:lnTo>
                  <a:pt x="476910" y="407073"/>
                </a:lnTo>
                <a:lnTo>
                  <a:pt x="464451" y="423710"/>
                </a:lnTo>
                <a:lnTo>
                  <a:pt x="442277" y="453072"/>
                </a:lnTo>
                <a:lnTo>
                  <a:pt x="430796" y="468414"/>
                </a:lnTo>
                <a:lnTo>
                  <a:pt x="428891" y="470789"/>
                </a:lnTo>
                <a:lnTo>
                  <a:pt x="427469" y="472694"/>
                </a:lnTo>
                <a:lnTo>
                  <a:pt x="425564" y="474586"/>
                </a:lnTo>
                <a:lnTo>
                  <a:pt x="425094" y="474586"/>
                </a:lnTo>
                <a:lnTo>
                  <a:pt x="424611" y="474116"/>
                </a:lnTo>
                <a:lnTo>
                  <a:pt x="424141" y="474116"/>
                </a:lnTo>
                <a:lnTo>
                  <a:pt x="424027" y="411759"/>
                </a:lnTo>
                <a:lnTo>
                  <a:pt x="423659" y="401840"/>
                </a:lnTo>
                <a:lnTo>
                  <a:pt x="419379" y="397548"/>
                </a:lnTo>
                <a:lnTo>
                  <a:pt x="407022" y="397548"/>
                </a:lnTo>
                <a:lnTo>
                  <a:pt x="395605" y="397357"/>
                </a:lnTo>
                <a:lnTo>
                  <a:pt x="361378" y="397548"/>
                </a:lnTo>
                <a:lnTo>
                  <a:pt x="349008" y="397078"/>
                </a:lnTo>
                <a:lnTo>
                  <a:pt x="344258" y="392798"/>
                </a:lnTo>
                <a:lnTo>
                  <a:pt x="344258" y="162648"/>
                </a:lnTo>
                <a:lnTo>
                  <a:pt x="349008" y="158343"/>
                </a:lnTo>
                <a:lnTo>
                  <a:pt x="685190" y="158343"/>
                </a:lnTo>
                <a:lnTo>
                  <a:pt x="689432" y="162648"/>
                </a:lnTo>
                <a:lnTo>
                  <a:pt x="689432" y="134962"/>
                </a:lnTo>
                <a:lnTo>
                  <a:pt x="673785" y="132232"/>
                </a:lnTo>
                <a:lnTo>
                  <a:pt x="423799" y="132232"/>
                </a:lnTo>
                <a:lnTo>
                  <a:pt x="423938" y="126123"/>
                </a:lnTo>
                <a:lnTo>
                  <a:pt x="424141" y="68973"/>
                </a:lnTo>
                <a:lnTo>
                  <a:pt x="404583" y="19151"/>
                </a:lnTo>
                <a:lnTo>
                  <a:pt x="354711" y="0"/>
                </a:lnTo>
                <a:lnTo>
                  <a:pt x="69418" y="0"/>
                </a:lnTo>
                <a:lnTo>
                  <a:pt x="41122" y="5041"/>
                </a:lnTo>
                <a:lnTo>
                  <a:pt x="19202" y="19215"/>
                </a:lnTo>
                <a:lnTo>
                  <a:pt x="5029" y="41135"/>
                </a:lnTo>
                <a:lnTo>
                  <a:pt x="0" y="69418"/>
                </a:lnTo>
                <a:lnTo>
                  <a:pt x="0" y="396608"/>
                </a:lnTo>
                <a:lnTo>
                  <a:pt x="0" y="725195"/>
                </a:lnTo>
                <a:lnTo>
                  <a:pt x="19202" y="775423"/>
                </a:lnTo>
                <a:lnTo>
                  <a:pt x="69430" y="794626"/>
                </a:lnTo>
                <a:lnTo>
                  <a:pt x="164515" y="794943"/>
                </a:lnTo>
                <a:lnTo>
                  <a:pt x="259613" y="794943"/>
                </a:lnTo>
                <a:lnTo>
                  <a:pt x="354711" y="794626"/>
                </a:lnTo>
                <a:lnTo>
                  <a:pt x="404583" y="775246"/>
                </a:lnTo>
                <a:lnTo>
                  <a:pt x="424141" y="725195"/>
                </a:lnTo>
                <a:lnTo>
                  <a:pt x="424141" y="569696"/>
                </a:lnTo>
                <a:lnTo>
                  <a:pt x="423659" y="567321"/>
                </a:lnTo>
                <a:lnTo>
                  <a:pt x="421767" y="560666"/>
                </a:lnTo>
                <a:lnTo>
                  <a:pt x="417957" y="556856"/>
                </a:lnTo>
                <a:lnTo>
                  <a:pt x="411302" y="556856"/>
                </a:lnTo>
                <a:lnTo>
                  <a:pt x="404177" y="556374"/>
                </a:lnTo>
                <a:lnTo>
                  <a:pt x="399884" y="560666"/>
                </a:lnTo>
                <a:lnTo>
                  <a:pt x="397979" y="567321"/>
                </a:lnTo>
                <a:lnTo>
                  <a:pt x="397510" y="569696"/>
                </a:lnTo>
                <a:lnTo>
                  <a:pt x="397979" y="572554"/>
                </a:lnTo>
                <a:lnTo>
                  <a:pt x="397979" y="725195"/>
                </a:lnTo>
                <a:lnTo>
                  <a:pt x="372516" y="765517"/>
                </a:lnTo>
                <a:lnTo>
                  <a:pt x="259600" y="768807"/>
                </a:lnTo>
                <a:lnTo>
                  <a:pt x="69900" y="768946"/>
                </a:lnTo>
                <a:lnTo>
                  <a:pt x="51231" y="765771"/>
                </a:lnTo>
                <a:lnTo>
                  <a:pt x="26162" y="724242"/>
                </a:lnTo>
                <a:lnTo>
                  <a:pt x="25742" y="574154"/>
                </a:lnTo>
                <a:lnTo>
                  <a:pt x="25717" y="270865"/>
                </a:lnTo>
                <a:lnTo>
                  <a:pt x="26162" y="67068"/>
                </a:lnTo>
                <a:lnTo>
                  <a:pt x="29044" y="50761"/>
                </a:lnTo>
                <a:lnTo>
                  <a:pt x="37096" y="37630"/>
                </a:lnTo>
                <a:lnTo>
                  <a:pt x="49428" y="28867"/>
                </a:lnTo>
                <a:lnTo>
                  <a:pt x="65151" y="25679"/>
                </a:lnTo>
                <a:lnTo>
                  <a:pt x="358521" y="25679"/>
                </a:lnTo>
                <a:lnTo>
                  <a:pt x="394296" y="49555"/>
                </a:lnTo>
                <a:lnTo>
                  <a:pt x="397776" y="125539"/>
                </a:lnTo>
                <a:lnTo>
                  <a:pt x="397865" y="132232"/>
                </a:lnTo>
                <a:lnTo>
                  <a:pt x="360426" y="132232"/>
                </a:lnTo>
                <a:lnTo>
                  <a:pt x="343179" y="135216"/>
                </a:lnTo>
                <a:lnTo>
                  <a:pt x="329819" y="143687"/>
                </a:lnTo>
                <a:lnTo>
                  <a:pt x="321170" y="156883"/>
                </a:lnTo>
                <a:lnTo>
                  <a:pt x="318109" y="174053"/>
                </a:lnTo>
                <a:lnTo>
                  <a:pt x="318109" y="381393"/>
                </a:lnTo>
                <a:lnTo>
                  <a:pt x="342976" y="420243"/>
                </a:lnTo>
                <a:lnTo>
                  <a:pt x="397979" y="423710"/>
                </a:lnTo>
                <a:lnTo>
                  <a:pt x="397903" y="470789"/>
                </a:lnTo>
                <a:lnTo>
                  <a:pt x="397789" y="489915"/>
                </a:lnTo>
                <a:lnTo>
                  <a:pt x="397510" y="511683"/>
                </a:lnTo>
                <a:lnTo>
                  <a:pt x="397510" y="519290"/>
                </a:lnTo>
                <a:lnTo>
                  <a:pt x="398932" y="525945"/>
                </a:lnTo>
                <a:lnTo>
                  <a:pt x="415099" y="531647"/>
                </a:lnTo>
                <a:lnTo>
                  <a:pt x="419862" y="525945"/>
                </a:lnTo>
                <a:lnTo>
                  <a:pt x="424141" y="520242"/>
                </a:lnTo>
                <a:lnTo>
                  <a:pt x="441248" y="497687"/>
                </a:lnTo>
                <a:lnTo>
                  <a:pt x="458622" y="474586"/>
                </a:lnTo>
                <a:lnTo>
                  <a:pt x="475284" y="452234"/>
                </a:lnTo>
                <a:lnTo>
                  <a:pt x="492137" y="429412"/>
                </a:lnTo>
                <a:lnTo>
                  <a:pt x="495465" y="425132"/>
                </a:lnTo>
                <a:lnTo>
                  <a:pt x="499262" y="423227"/>
                </a:lnTo>
                <a:lnTo>
                  <a:pt x="504494" y="423227"/>
                </a:lnTo>
                <a:lnTo>
                  <a:pt x="589127" y="423583"/>
                </a:lnTo>
                <a:lnTo>
                  <a:pt x="673785" y="423227"/>
                </a:lnTo>
                <a:lnTo>
                  <a:pt x="712609" y="398564"/>
                </a:lnTo>
                <a:lnTo>
                  <a:pt x="715606" y="381393"/>
                </a:lnTo>
                <a:lnTo>
                  <a:pt x="715822" y="329666"/>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25" name="object 25">
            <a:extLst>
              <a:ext uri="{FF2B5EF4-FFF2-40B4-BE49-F238E27FC236}">
                <a16:creationId xmlns:a16="http://schemas.microsoft.com/office/drawing/2014/main" id="{8B4B9721-C11E-4506-87EE-8409AC95CDF2}"/>
              </a:ext>
            </a:extLst>
          </p:cNvPr>
          <p:cNvSpPr>
            <a:spLocks/>
          </p:cNvSpPr>
          <p:nvPr/>
        </p:nvSpPr>
        <p:spPr bwMode="auto">
          <a:xfrm>
            <a:off x="6634163" y="2446338"/>
            <a:ext cx="800100" cy="800100"/>
          </a:xfrm>
          <a:custGeom>
            <a:avLst/>
            <a:gdLst>
              <a:gd name="T0" fmla="*/ 0 w 800100"/>
              <a:gd name="T1" fmla="*/ 778673 h 800100"/>
              <a:gd name="T2" fmla="*/ 6228 w 800100"/>
              <a:gd name="T3" fmla="*/ 799757 h 800100"/>
              <a:gd name="T4" fmla="*/ 234600 w 800100"/>
              <a:gd name="T5" fmla="*/ 798799 h 800100"/>
              <a:gd name="T6" fmla="*/ 327730 w 800100"/>
              <a:gd name="T7" fmla="*/ 796403 h 800100"/>
              <a:gd name="T8" fmla="*/ 405292 w 800100"/>
              <a:gd name="T9" fmla="*/ 786460 h 800100"/>
              <a:gd name="T10" fmla="*/ 453462 w 800100"/>
              <a:gd name="T11" fmla="*/ 773510 h 800100"/>
              <a:gd name="T12" fmla="*/ 5749 w 800100"/>
              <a:gd name="T13" fmla="*/ 773402 h 800100"/>
              <a:gd name="T14" fmla="*/ 562510 w 800100"/>
              <a:gd name="T15" fmla="*/ 32121 h 800100"/>
              <a:gd name="T16" fmla="*/ 701486 w 800100"/>
              <a:gd name="T17" fmla="*/ 317697 h 800100"/>
              <a:gd name="T18" fmla="*/ 696608 w 800100"/>
              <a:gd name="T19" fmla="*/ 337345 h 800100"/>
              <a:gd name="T20" fmla="*/ 694717 w 800100"/>
              <a:gd name="T21" fmla="*/ 408813 h 800100"/>
              <a:gd name="T22" fmla="*/ 664783 w 800100"/>
              <a:gd name="T23" fmla="*/ 550226 h 800100"/>
              <a:gd name="T24" fmla="*/ 620059 w 800100"/>
              <a:gd name="T25" fmla="*/ 630778 h 800100"/>
              <a:gd name="T26" fmla="*/ 555578 w 800100"/>
              <a:gd name="T27" fmla="*/ 693919 h 800100"/>
              <a:gd name="T28" fmla="*/ 470998 w 800100"/>
              <a:gd name="T29" fmla="*/ 738901 h 800100"/>
              <a:gd name="T30" fmla="*/ 375406 w 800100"/>
              <a:gd name="T31" fmla="*/ 764717 h 800100"/>
              <a:gd name="T32" fmla="*/ 276941 w 800100"/>
              <a:gd name="T33" fmla="*/ 772923 h 800100"/>
              <a:gd name="T34" fmla="*/ 453474 w 800100"/>
              <a:gd name="T35" fmla="*/ 773506 h 800100"/>
              <a:gd name="T36" fmla="*/ 564245 w 800100"/>
              <a:gd name="T37" fmla="*/ 721776 h 800100"/>
              <a:gd name="T38" fmla="*/ 631043 w 800100"/>
              <a:gd name="T39" fmla="*/ 661470 h 800100"/>
              <a:gd name="T40" fmla="*/ 680409 w 800100"/>
              <a:gd name="T41" fmla="*/ 582207 h 800100"/>
              <a:gd name="T42" fmla="*/ 709206 w 800100"/>
              <a:gd name="T43" fmla="*/ 496075 h 800100"/>
              <a:gd name="T44" fmla="*/ 721094 w 800100"/>
              <a:gd name="T45" fmla="*/ 406350 h 800100"/>
              <a:gd name="T46" fmla="*/ 721453 w 800100"/>
              <a:gd name="T47" fmla="*/ 375740 h 800100"/>
              <a:gd name="T48" fmla="*/ 721094 w 800100"/>
              <a:gd name="T49" fmla="*/ 344052 h 800100"/>
              <a:gd name="T50" fmla="*/ 798249 w 800100"/>
              <a:gd name="T51" fmla="*/ 342615 h 800100"/>
              <a:gd name="T52" fmla="*/ 800100 w 800100"/>
              <a:gd name="T53" fmla="*/ 321963 h 800100"/>
              <a:gd name="T54" fmla="*/ 594807 w 800100"/>
              <a:gd name="T55" fmla="*/ 32121 h 800100"/>
              <a:gd name="T56" fmla="*/ 554374 w 800100"/>
              <a:gd name="T57" fmla="*/ 0 h 800100"/>
              <a:gd name="T58" fmla="*/ 540546 w 800100"/>
              <a:gd name="T59" fmla="*/ 16999 h 800100"/>
              <a:gd name="T60" fmla="*/ 515074 w 800100"/>
              <a:gd name="T61" fmla="*/ 53648 h 800100"/>
              <a:gd name="T62" fmla="*/ 322940 w 800100"/>
              <a:gd name="T63" fmla="*/ 324410 h 800100"/>
              <a:gd name="T64" fmla="*/ 326772 w 800100"/>
              <a:gd name="T65" fmla="*/ 343573 h 800100"/>
              <a:gd name="T66" fmla="*/ 401519 w 800100"/>
              <a:gd name="T67" fmla="*/ 344052 h 800100"/>
              <a:gd name="T68" fmla="*/ 398151 w 800100"/>
              <a:gd name="T69" fmla="*/ 460375 h 800100"/>
              <a:gd name="T70" fmla="*/ 366182 w 800100"/>
              <a:gd name="T71" fmla="*/ 598800 h 800100"/>
              <a:gd name="T72" fmla="*/ 312401 w 800100"/>
              <a:gd name="T73" fmla="*/ 689064 h 800100"/>
              <a:gd name="T74" fmla="*/ 306647 w 800100"/>
              <a:gd name="T75" fmla="*/ 703443 h 800100"/>
              <a:gd name="T76" fmla="*/ 318629 w 800100"/>
              <a:gd name="T77" fmla="*/ 713503 h 800100"/>
              <a:gd name="T78" fmla="*/ 332041 w 800100"/>
              <a:gd name="T79" fmla="*/ 705838 h 800100"/>
              <a:gd name="T80" fmla="*/ 375056 w 800100"/>
              <a:gd name="T81" fmla="*/ 642579 h 800100"/>
              <a:gd name="T82" fmla="*/ 409080 w 800100"/>
              <a:gd name="T83" fmla="*/ 553138 h 800100"/>
              <a:gd name="T84" fmla="*/ 424519 w 800100"/>
              <a:gd name="T85" fmla="*/ 457623 h 800100"/>
              <a:gd name="T86" fmla="*/ 427441 w 800100"/>
              <a:gd name="T87" fmla="*/ 365851 h 800100"/>
              <a:gd name="T88" fmla="*/ 359831 w 800100"/>
              <a:gd name="T89" fmla="*/ 317697 h 800100"/>
              <a:gd name="T90" fmla="*/ 594807 w 800100"/>
              <a:gd name="T91" fmla="*/ 32121 h 800100"/>
              <a:gd name="T92" fmla="*/ 570490 w 800100"/>
              <a:gd name="T93" fmla="*/ 0 h 800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0100" h="800100">
                <a:moveTo>
                  <a:pt x="5749" y="773402"/>
                </a:moveTo>
                <a:lnTo>
                  <a:pt x="0" y="778673"/>
                </a:lnTo>
                <a:lnTo>
                  <a:pt x="0" y="794965"/>
                </a:lnTo>
                <a:lnTo>
                  <a:pt x="6228" y="799757"/>
                </a:lnTo>
                <a:lnTo>
                  <a:pt x="110561" y="799960"/>
                </a:lnTo>
                <a:lnTo>
                  <a:pt x="234600" y="798799"/>
                </a:lnTo>
                <a:lnTo>
                  <a:pt x="281098" y="797871"/>
                </a:lnTo>
                <a:lnTo>
                  <a:pt x="327730" y="796403"/>
                </a:lnTo>
                <a:lnTo>
                  <a:pt x="366713" y="793004"/>
                </a:lnTo>
                <a:lnTo>
                  <a:pt x="405292" y="786460"/>
                </a:lnTo>
                <a:lnTo>
                  <a:pt x="443422" y="776862"/>
                </a:lnTo>
                <a:lnTo>
                  <a:pt x="453462" y="773510"/>
                </a:lnTo>
                <a:lnTo>
                  <a:pt x="121149" y="773510"/>
                </a:lnTo>
                <a:lnTo>
                  <a:pt x="5749" y="773402"/>
                </a:lnTo>
                <a:close/>
              </a:path>
              <a:path w="800100" h="800100">
                <a:moveTo>
                  <a:pt x="594807" y="32121"/>
                </a:moveTo>
                <a:lnTo>
                  <a:pt x="562510" y="32121"/>
                </a:lnTo>
                <a:lnTo>
                  <a:pt x="764717" y="317697"/>
                </a:lnTo>
                <a:lnTo>
                  <a:pt x="701486" y="317697"/>
                </a:lnTo>
                <a:lnTo>
                  <a:pt x="696695" y="322973"/>
                </a:lnTo>
                <a:lnTo>
                  <a:pt x="696608" y="337345"/>
                </a:lnTo>
                <a:lnTo>
                  <a:pt x="696482" y="343573"/>
                </a:lnTo>
                <a:lnTo>
                  <a:pt x="694717" y="408813"/>
                </a:lnTo>
                <a:lnTo>
                  <a:pt x="686754" y="472258"/>
                </a:lnTo>
                <a:lnTo>
                  <a:pt x="664783" y="550226"/>
                </a:lnTo>
                <a:lnTo>
                  <a:pt x="644856" y="592640"/>
                </a:lnTo>
                <a:lnTo>
                  <a:pt x="620059" y="630778"/>
                </a:lnTo>
                <a:lnTo>
                  <a:pt x="590333" y="664557"/>
                </a:lnTo>
                <a:lnTo>
                  <a:pt x="555578" y="693919"/>
                </a:lnTo>
                <a:lnTo>
                  <a:pt x="515861" y="718702"/>
                </a:lnTo>
                <a:lnTo>
                  <a:pt x="470998" y="738901"/>
                </a:lnTo>
                <a:lnTo>
                  <a:pt x="423695" y="754257"/>
                </a:lnTo>
                <a:lnTo>
                  <a:pt x="375406" y="764717"/>
                </a:lnTo>
                <a:lnTo>
                  <a:pt x="326399" y="770774"/>
                </a:lnTo>
                <a:lnTo>
                  <a:pt x="276941" y="772923"/>
                </a:lnTo>
                <a:lnTo>
                  <a:pt x="121149" y="773510"/>
                </a:lnTo>
                <a:lnTo>
                  <a:pt x="453474" y="773506"/>
                </a:lnTo>
                <a:lnTo>
                  <a:pt x="524634" y="745187"/>
                </a:lnTo>
                <a:lnTo>
                  <a:pt x="564245" y="721776"/>
                </a:lnTo>
                <a:lnTo>
                  <a:pt x="599783" y="693893"/>
                </a:lnTo>
                <a:lnTo>
                  <a:pt x="631043" y="661470"/>
                </a:lnTo>
                <a:lnTo>
                  <a:pt x="657970" y="624281"/>
                </a:lnTo>
                <a:lnTo>
                  <a:pt x="680409" y="582207"/>
                </a:lnTo>
                <a:lnTo>
                  <a:pt x="697212" y="539635"/>
                </a:lnTo>
                <a:lnTo>
                  <a:pt x="709206" y="496075"/>
                </a:lnTo>
                <a:lnTo>
                  <a:pt x="716973" y="451617"/>
                </a:lnTo>
                <a:lnTo>
                  <a:pt x="721094" y="406350"/>
                </a:lnTo>
                <a:lnTo>
                  <a:pt x="721498" y="391158"/>
                </a:lnTo>
                <a:lnTo>
                  <a:pt x="721453" y="375740"/>
                </a:lnTo>
                <a:lnTo>
                  <a:pt x="721229" y="360054"/>
                </a:lnTo>
                <a:lnTo>
                  <a:pt x="721094" y="344052"/>
                </a:lnTo>
                <a:lnTo>
                  <a:pt x="792948" y="344052"/>
                </a:lnTo>
                <a:lnTo>
                  <a:pt x="798249" y="342615"/>
                </a:lnTo>
                <a:lnTo>
                  <a:pt x="800100" y="339473"/>
                </a:lnTo>
                <a:lnTo>
                  <a:pt x="800100" y="321963"/>
                </a:lnTo>
                <a:lnTo>
                  <a:pt x="799207" y="320572"/>
                </a:lnTo>
                <a:lnTo>
                  <a:pt x="594807" y="32121"/>
                </a:lnTo>
                <a:close/>
              </a:path>
              <a:path w="800100" h="800100">
                <a:moveTo>
                  <a:pt x="570490" y="0"/>
                </a:moveTo>
                <a:lnTo>
                  <a:pt x="554374" y="0"/>
                </a:lnTo>
                <a:lnTo>
                  <a:pt x="549097" y="4783"/>
                </a:lnTo>
                <a:lnTo>
                  <a:pt x="540546" y="16999"/>
                </a:lnTo>
                <a:lnTo>
                  <a:pt x="523625" y="41431"/>
                </a:lnTo>
                <a:lnTo>
                  <a:pt x="515074" y="53648"/>
                </a:lnTo>
                <a:lnTo>
                  <a:pt x="326772" y="319134"/>
                </a:lnTo>
                <a:lnTo>
                  <a:pt x="322940" y="324410"/>
                </a:lnTo>
                <a:lnTo>
                  <a:pt x="319107" y="330159"/>
                </a:lnTo>
                <a:lnTo>
                  <a:pt x="326772" y="343573"/>
                </a:lnTo>
                <a:lnTo>
                  <a:pt x="332999" y="344052"/>
                </a:lnTo>
                <a:lnTo>
                  <a:pt x="401519" y="344052"/>
                </a:lnTo>
                <a:lnTo>
                  <a:pt x="401475" y="391158"/>
                </a:lnTo>
                <a:lnTo>
                  <a:pt x="398151" y="460375"/>
                </a:lnTo>
                <a:lnTo>
                  <a:pt x="382473" y="549242"/>
                </a:lnTo>
                <a:lnTo>
                  <a:pt x="366182" y="598800"/>
                </a:lnTo>
                <a:lnTo>
                  <a:pt x="343243" y="645572"/>
                </a:lnTo>
                <a:lnTo>
                  <a:pt x="312401" y="689064"/>
                </a:lnTo>
                <a:lnTo>
                  <a:pt x="306168" y="696257"/>
                </a:lnTo>
                <a:lnTo>
                  <a:pt x="306647" y="703443"/>
                </a:lnTo>
                <a:lnTo>
                  <a:pt x="312880" y="708713"/>
                </a:lnTo>
                <a:lnTo>
                  <a:pt x="318629" y="713503"/>
                </a:lnTo>
                <a:lnTo>
                  <a:pt x="326293" y="712545"/>
                </a:lnTo>
                <a:lnTo>
                  <a:pt x="332041" y="705838"/>
                </a:lnTo>
                <a:lnTo>
                  <a:pt x="336626" y="700717"/>
                </a:lnTo>
                <a:lnTo>
                  <a:pt x="375056" y="642579"/>
                </a:lnTo>
                <a:lnTo>
                  <a:pt x="394747" y="598767"/>
                </a:lnTo>
                <a:lnTo>
                  <a:pt x="409080" y="553138"/>
                </a:lnTo>
                <a:lnTo>
                  <a:pt x="418766" y="505990"/>
                </a:lnTo>
                <a:lnTo>
                  <a:pt x="424519" y="457623"/>
                </a:lnTo>
                <a:lnTo>
                  <a:pt x="427094" y="397664"/>
                </a:lnTo>
                <a:lnTo>
                  <a:pt x="427441" y="365851"/>
                </a:lnTo>
                <a:lnTo>
                  <a:pt x="427872" y="337345"/>
                </a:lnTo>
                <a:lnTo>
                  <a:pt x="359831" y="317697"/>
                </a:lnTo>
                <a:lnTo>
                  <a:pt x="562510" y="32121"/>
                </a:lnTo>
                <a:lnTo>
                  <a:pt x="594807" y="32121"/>
                </a:lnTo>
                <a:lnTo>
                  <a:pt x="575450" y="4783"/>
                </a:lnTo>
                <a:lnTo>
                  <a:pt x="570490"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26" name="object 26">
            <a:extLst>
              <a:ext uri="{FF2B5EF4-FFF2-40B4-BE49-F238E27FC236}">
                <a16:creationId xmlns:a16="http://schemas.microsoft.com/office/drawing/2014/main" id="{0B2DB37F-8858-41D4-952A-2942EFDC9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7338" y="3587750"/>
            <a:ext cx="7937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object 27">
            <a:extLst>
              <a:ext uri="{FF2B5EF4-FFF2-40B4-BE49-F238E27FC236}">
                <a16:creationId xmlns:a16="http://schemas.microsoft.com/office/drawing/2014/main" id="{65993E23-11C8-4ED7-8019-5A255A9DDCD3}"/>
              </a:ext>
            </a:extLst>
          </p:cNvPr>
          <p:cNvSpPr>
            <a:spLocks/>
          </p:cNvSpPr>
          <p:nvPr/>
        </p:nvSpPr>
        <p:spPr bwMode="auto">
          <a:xfrm>
            <a:off x="6719888" y="4705350"/>
            <a:ext cx="627062" cy="788988"/>
          </a:xfrm>
          <a:custGeom>
            <a:avLst/>
            <a:gdLst>
              <a:gd name="T0" fmla="*/ 364363 w 628015"/>
              <a:gd name="T1" fmla="*/ 23063 h 788670"/>
              <a:gd name="T2" fmla="*/ 330060 w 628015"/>
              <a:gd name="T3" fmla="*/ 508 h 788670"/>
              <a:gd name="T4" fmla="*/ 301879 w 628015"/>
              <a:gd name="T5" fmla="*/ 508 h 788670"/>
              <a:gd name="T6" fmla="*/ 263182 w 628015"/>
              <a:gd name="T7" fmla="*/ 34810 h 788670"/>
              <a:gd name="T8" fmla="*/ 281813 w 628015"/>
              <a:gd name="T9" fmla="*/ 52971 h 788670"/>
              <a:gd name="T10" fmla="*/ 294716 w 628015"/>
              <a:gd name="T11" fmla="*/ 26238 h 788670"/>
              <a:gd name="T12" fmla="*/ 340563 w 628015"/>
              <a:gd name="T13" fmla="*/ 30048 h 788670"/>
              <a:gd name="T14" fmla="*/ 364451 w 628015"/>
              <a:gd name="T15" fmla="*/ 51066 h 788670"/>
              <a:gd name="T16" fmla="*/ 504875 w 628015"/>
              <a:gd name="T17" fmla="*/ 420954 h 788670"/>
              <a:gd name="T18" fmla="*/ 379730 w 628015"/>
              <a:gd name="T19" fmla="*/ 373761 h 788670"/>
              <a:gd name="T20" fmla="*/ 356323 w 628015"/>
              <a:gd name="T21" fmla="*/ 373761 h 788670"/>
              <a:gd name="T22" fmla="*/ 331965 w 628015"/>
              <a:gd name="T23" fmla="*/ 481965 h 788670"/>
              <a:gd name="T24" fmla="*/ 309245 w 628015"/>
              <a:gd name="T25" fmla="*/ 306705 h 788670"/>
              <a:gd name="T26" fmla="*/ 289458 w 628015"/>
              <a:gd name="T27" fmla="*/ 236474 h 788670"/>
              <a:gd name="T28" fmla="*/ 245999 w 628015"/>
              <a:gd name="T29" fmla="*/ 409994 h 788670"/>
              <a:gd name="T30" fmla="*/ 230708 w 628015"/>
              <a:gd name="T31" fmla="*/ 380911 h 788670"/>
              <a:gd name="T32" fmla="*/ 205867 w 628015"/>
              <a:gd name="T33" fmla="*/ 406654 h 788670"/>
              <a:gd name="T34" fmla="*/ 194411 w 628015"/>
              <a:gd name="T35" fmla="*/ 420954 h 788670"/>
              <a:gd name="T36" fmla="*/ 106527 w 628015"/>
              <a:gd name="T37" fmla="*/ 424764 h 788670"/>
              <a:gd name="T38" fmla="*/ 120370 w 628015"/>
              <a:gd name="T39" fmla="*/ 446697 h 788670"/>
              <a:gd name="T40" fmla="*/ 216192 w 628015"/>
              <a:gd name="T41" fmla="*/ 444906 h 788670"/>
              <a:gd name="T42" fmla="*/ 236918 w 628015"/>
              <a:gd name="T43" fmla="*/ 461949 h 788670"/>
              <a:gd name="T44" fmla="*/ 258406 w 628015"/>
              <a:gd name="T45" fmla="*/ 471957 h 788670"/>
              <a:gd name="T46" fmla="*/ 293624 w 628015"/>
              <a:gd name="T47" fmla="*/ 395020 h 788670"/>
              <a:gd name="T48" fmla="*/ 316687 w 628015"/>
              <a:gd name="T49" fmla="*/ 572058 h 788670"/>
              <a:gd name="T50" fmla="*/ 341998 w 628015"/>
              <a:gd name="T51" fmla="*/ 563956 h 788670"/>
              <a:gd name="T52" fmla="*/ 368744 w 628015"/>
              <a:gd name="T53" fmla="*/ 440969 h 788670"/>
              <a:gd name="T54" fmla="*/ 443191 w 628015"/>
              <a:gd name="T55" fmla="*/ 446570 h 788670"/>
              <a:gd name="T56" fmla="*/ 518248 w 628015"/>
              <a:gd name="T57" fmla="*/ 433832 h 788670"/>
              <a:gd name="T58" fmla="*/ 574128 w 628015"/>
              <a:gd name="T59" fmla="*/ 105371 h 788670"/>
              <a:gd name="T60" fmla="*/ 480034 w 628015"/>
              <a:gd name="T61" fmla="*/ 131089 h 788670"/>
              <a:gd name="T62" fmla="*/ 421284 w 628015"/>
              <a:gd name="T63" fmla="*/ 582549 h 788670"/>
              <a:gd name="T64" fmla="*/ 421017 w 628015"/>
              <a:gd name="T65" fmla="*/ 640473 h 788670"/>
              <a:gd name="T66" fmla="*/ 434657 w 628015"/>
              <a:gd name="T67" fmla="*/ 669785 h 788670"/>
              <a:gd name="T68" fmla="*/ 533057 w 628015"/>
              <a:gd name="T69" fmla="*/ 604951 h 788670"/>
              <a:gd name="T70" fmla="*/ 432269 w 628015"/>
              <a:gd name="T71" fmla="*/ 706018 h 788670"/>
              <a:gd name="T72" fmla="*/ 78816 w 628015"/>
              <a:gd name="T73" fmla="*/ 131089 h 788670"/>
              <a:gd name="T74" fmla="*/ 150939 w 628015"/>
              <a:gd name="T75" fmla="*/ 105371 h 788670"/>
              <a:gd name="T76" fmla="*/ 56845 w 628015"/>
              <a:gd name="T77" fmla="*/ 735571 h 788670"/>
              <a:gd name="T78" fmla="*/ 541083 w 628015"/>
              <a:gd name="T79" fmla="*/ 634390 h 788670"/>
              <a:gd name="T80" fmla="*/ 627888 w 628015"/>
              <a:gd name="T81" fmla="*/ 76657 h 788670"/>
              <a:gd name="T82" fmla="*/ 605180 w 628015"/>
              <a:gd name="T83" fmla="*/ 82956 h 788670"/>
              <a:gd name="T84" fmla="*/ 25793 w 628015"/>
              <a:gd name="T85" fmla="*/ 757974 h 788670"/>
              <a:gd name="T86" fmla="*/ 183896 w 628015"/>
              <a:gd name="T87" fmla="*/ 139217 h 788670"/>
              <a:gd name="T88" fmla="*/ 202044 w 628015"/>
              <a:gd name="T89" fmla="*/ 157340 h 788670"/>
              <a:gd name="T90" fmla="*/ 447078 w 628015"/>
              <a:gd name="T91" fmla="*/ 78689 h 788670"/>
              <a:gd name="T92" fmla="*/ 591121 w 628015"/>
              <a:gd name="T93" fmla="*/ 52971 h 788670"/>
              <a:gd name="T94" fmla="*/ 444220 w 628015"/>
              <a:gd name="T95" fmla="*/ 51511 h 788670"/>
              <a:gd name="T96" fmla="*/ 422478 w 628015"/>
              <a:gd name="T97" fmla="*/ 29248 h 788670"/>
              <a:gd name="T98" fmla="*/ 394792 w 628015"/>
              <a:gd name="T99" fmla="*/ 38404 h 788670"/>
              <a:gd name="T100" fmla="*/ 415556 w 628015"/>
              <a:gd name="T101" fmla="*/ 53416 h 788670"/>
              <a:gd name="T102" fmla="*/ 420992 w 628015"/>
              <a:gd name="T103" fmla="*/ 97078 h 788670"/>
              <a:gd name="T104" fmla="*/ 210096 w 628015"/>
              <a:gd name="T105" fmla="*/ 114020 h 788670"/>
              <a:gd name="T106" fmla="*/ 210642 w 628015"/>
              <a:gd name="T107" fmla="*/ 56781 h 788670"/>
              <a:gd name="T108" fmla="*/ 236918 w 628015"/>
              <a:gd name="T109" fmla="*/ 45351 h 788670"/>
              <a:gd name="T110" fmla="*/ 220192 w 628015"/>
              <a:gd name="T111" fmla="*/ 26746 h 788670"/>
              <a:gd name="T112" fmla="*/ 45859 w 628015"/>
              <a:gd name="T113" fmla="*/ 52463 h 788670"/>
              <a:gd name="T114" fmla="*/ 0 w 628015"/>
              <a:gd name="T115" fmla="*/ 98691 h 788670"/>
              <a:gd name="T116" fmla="*/ 587984 w 628015"/>
              <a:gd name="T117" fmla="*/ 788009 h 788670"/>
              <a:gd name="T118" fmla="*/ 627888 w 628015"/>
              <a:gd name="T119" fmla="*/ 762266 h 788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8015" h="788670">
                <a:moveTo>
                  <a:pt x="368744" y="43891"/>
                </a:moveTo>
                <a:lnTo>
                  <a:pt x="367792" y="34810"/>
                </a:lnTo>
                <a:lnTo>
                  <a:pt x="365150" y="25793"/>
                </a:lnTo>
                <a:lnTo>
                  <a:pt x="364363" y="23063"/>
                </a:lnTo>
                <a:lnTo>
                  <a:pt x="357873" y="13220"/>
                </a:lnTo>
                <a:lnTo>
                  <a:pt x="348716" y="5969"/>
                </a:lnTo>
                <a:lnTo>
                  <a:pt x="337223" y="1968"/>
                </a:lnTo>
                <a:lnTo>
                  <a:pt x="330060" y="508"/>
                </a:lnTo>
                <a:lnTo>
                  <a:pt x="322897" y="508"/>
                </a:lnTo>
                <a:lnTo>
                  <a:pt x="316204" y="0"/>
                </a:lnTo>
                <a:lnTo>
                  <a:pt x="315734" y="508"/>
                </a:lnTo>
                <a:lnTo>
                  <a:pt x="301879" y="508"/>
                </a:lnTo>
                <a:lnTo>
                  <a:pt x="287769" y="3340"/>
                </a:lnTo>
                <a:lnTo>
                  <a:pt x="276085" y="10541"/>
                </a:lnTo>
                <a:lnTo>
                  <a:pt x="267614" y="21297"/>
                </a:lnTo>
                <a:lnTo>
                  <a:pt x="263182" y="34810"/>
                </a:lnTo>
                <a:lnTo>
                  <a:pt x="262229" y="43891"/>
                </a:lnTo>
                <a:lnTo>
                  <a:pt x="266522" y="51066"/>
                </a:lnTo>
                <a:lnTo>
                  <a:pt x="274650" y="52019"/>
                </a:lnTo>
                <a:lnTo>
                  <a:pt x="281813" y="52971"/>
                </a:lnTo>
                <a:lnTo>
                  <a:pt x="287553" y="48209"/>
                </a:lnTo>
                <a:lnTo>
                  <a:pt x="288975" y="38620"/>
                </a:lnTo>
                <a:lnTo>
                  <a:pt x="290410" y="30048"/>
                </a:lnTo>
                <a:lnTo>
                  <a:pt x="294716" y="26238"/>
                </a:lnTo>
                <a:lnTo>
                  <a:pt x="304266" y="25793"/>
                </a:lnTo>
                <a:lnTo>
                  <a:pt x="327190" y="25793"/>
                </a:lnTo>
                <a:lnTo>
                  <a:pt x="336270" y="26238"/>
                </a:lnTo>
                <a:lnTo>
                  <a:pt x="340563" y="30048"/>
                </a:lnTo>
                <a:lnTo>
                  <a:pt x="341998" y="39128"/>
                </a:lnTo>
                <a:lnTo>
                  <a:pt x="343903" y="48209"/>
                </a:lnTo>
                <a:lnTo>
                  <a:pt x="349161" y="52971"/>
                </a:lnTo>
                <a:lnTo>
                  <a:pt x="364451" y="51066"/>
                </a:lnTo>
                <a:lnTo>
                  <a:pt x="368744" y="43891"/>
                </a:lnTo>
                <a:close/>
              </a:path>
              <a:path w="628015" h="788670">
                <a:moveTo>
                  <a:pt x="518248" y="426669"/>
                </a:moveTo>
                <a:lnTo>
                  <a:pt x="512521" y="420954"/>
                </a:lnTo>
                <a:lnTo>
                  <a:pt x="504875" y="420954"/>
                </a:lnTo>
                <a:lnTo>
                  <a:pt x="496277" y="420471"/>
                </a:lnTo>
                <a:lnTo>
                  <a:pt x="391668" y="420471"/>
                </a:lnTo>
                <a:lnTo>
                  <a:pt x="383946" y="391045"/>
                </a:lnTo>
                <a:lnTo>
                  <a:pt x="379730" y="373761"/>
                </a:lnTo>
                <a:lnTo>
                  <a:pt x="375907" y="368515"/>
                </a:lnTo>
                <a:lnTo>
                  <a:pt x="368274" y="368515"/>
                </a:lnTo>
                <a:lnTo>
                  <a:pt x="360146" y="368033"/>
                </a:lnTo>
                <a:lnTo>
                  <a:pt x="356323" y="373761"/>
                </a:lnTo>
                <a:lnTo>
                  <a:pt x="354888" y="381393"/>
                </a:lnTo>
                <a:lnTo>
                  <a:pt x="333400" y="482447"/>
                </a:lnTo>
                <a:lnTo>
                  <a:pt x="332917" y="481965"/>
                </a:lnTo>
                <a:lnTo>
                  <a:pt x="331965" y="481965"/>
                </a:lnTo>
                <a:lnTo>
                  <a:pt x="331495" y="480060"/>
                </a:lnTo>
                <a:lnTo>
                  <a:pt x="330530" y="477685"/>
                </a:lnTo>
                <a:lnTo>
                  <a:pt x="330530" y="475767"/>
                </a:lnTo>
                <a:lnTo>
                  <a:pt x="309245" y="306705"/>
                </a:lnTo>
                <a:lnTo>
                  <a:pt x="302348" y="250304"/>
                </a:lnTo>
                <a:lnTo>
                  <a:pt x="301396" y="241719"/>
                </a:lnTo>
                <a:lnTo>
                  <a:pt x="296621" y="236943"/>
                </a:lnTo>
                <a:lnTo>
                  <a:pt x="289458" y="236474"/>
                </a:lnTo>
                <a:lnTo>
                  <a:pt x="282295" y="236474"/>
                </a:lnTo>
                <a:lnTo>
                  <a:pt x="277990" y="240766"/>
                </a:lnTo>
                <a:lnTo>
                  <a:pt x="276085" y="249339"/>
                </a:lnTo>
                <a:lnTo>
                  <a:pt x="245999" y="409994"/>
                </a:lnTo>
                <a:lnTo>
                  <a:pt x="241211" y="404266"/>
                </a:lnTo>
                <a:lnTo>
                  <a:pt x="238823" y="398551"/>
                </a:lnTo>
                <a:lnTo>
                  <a:pt x="234048" y="386156"/>
                </a:lnTo>
                <a:lnTo>
                  <a:pt x="230708" y="380911"/>
                </a:lnTo>
                <a:lnTo>
                  <a:pt x="215900" y="381863"/>
                </a:lnTo>
                <a:lnTo>
                  <a:pt x="212077" y="386626"/>
                </a:lnTo>
                <a:lnTo>
                  <a:pt x="208254" y="399973"/>
                </a:lnTo>
                <a:lnTo>
                  <a:pt x="205867" y="406654"/>
                </a:lnTo>
                <a:lnTo>
                  <a:pt x="203962" y="413321"/>
                </a:lnTo>
                <a:lnTo>
                  <a:pt x="203009" y="419049"/>
                </a:lnTo>
                <a:lnTo>
                  <a:pt x="200621" y="420954"/>
                </a:lnTo>
                <a:lnTo>
                  <a:pt x="194411" y="420954"/>
                </a:lnTo>
                <a:lnTo>
                  <a:pt x="176060" y="420674"/>
                </a:lnTo>
                <a:lnTo>
                  <a:pt x="157568" y="420535"/>
                </a:lnTo>
                <a:lnTo>
                  <a:pt x="111772" y="420471"/>
                </a:lnTo>
                <a:lnTo>
                  <a:pt x="106527" y="424764"/>
                </a:lnTo>
                <a:lnTo>
                  <a:pt x="105562" y="431431"/>
                </a:lnTo>
                <a:lnTo>
                  <a:pt x="103657" y="440016"/>
                </a:lnTo>
                <a:lnTo>
                  <a:pt x="110337" y="446214"/>
                </a:lnTo>
                <a:lnTo>
                  <a:pt x="120370" y="446697"/>
                </a:lnTo>
                <a:lnTo>
                  <a:pt x="182295" y="446493"/>
                </a:lnTo>
                <a:lnTo>
                  <a:pt x="203009" y="446697"/>
                </a:lnTo>
                <a:lnTo>
                  <a:pt x="209943" y="446430"/>
                </a:lnTo>
                <a:lnTo>
                  <a:pt x="216192" y="444906"/>
                </a:lnTo>
                <a:lnTo>
                  <a:pt x="221475" y="441058"/>
                </a:lnTo>
                <a:lnTo>
                  <a:pt x="225450" y="433819"/>
                </a:lnTo>
                <a:lnTo>
                  <a:pt x="231368" y="448779"/>
                </a:lnTo>
                <a:lnTo>
                  <a:pt x="236918" y="461949"/>
                </a:lnTo>
                <a:lnTo>
                  <a:pt x="239306" y="468630"/>
                </a:lnTo>
                <a:lnTo>
                  <a:pt x="243128" y="473392"/>
                </a:lnTo>
                <a:lnTo>
                  <a:pt x="250774" y="472440"/>
                </a:lnTo>
                <a:lnTo>
                  <a:pt x="258406" y="471957"/>
                </a:lnTo>
                <a:lnTo>
                  <a:pt x="261747" y="466712"/>
                </a:lnTo>
                <a:lnTo>
                  <a:pt x="262712" y="459562"/>
                </a:lnTo>
                <a:lnTo>
                  <a:pt x="285635" y="338963"/>
                </a:lnTo>
                <a:lnTo>
                  <a:pt x="293624" y="395020"/>
                </a:lnTo>
                <a:lnTo>
                  <a:pt x="301218" y="450989"/>
                </a:lnTo>
                <a:lnTo>
                  <a:pt x="308546" y="506945"/>
                </a:lnTo>
                <a:lnTo>
                  <a:pt x="315734" y="563003"/>
                </a:lnTo>
                <a:lnTo>
                  <a:pt x="316687" y="572058"/>
                </a:lnTo>
                <a:lnTo>
                  <a:pt x="320979" y="577303"/>
                </a:lnTo>
                <a:lnTo>
                  <a:pt x="334835" y="578256"/>
                </a:lnTo>
                <a:lnTo>
                  <a:pt x="340080" y="573493"/>
                </a:lnTo>
                <a:lnTo>
                  <a:pt x="341998" y="563956"/>
                </a:lnTo>
                <a:lnTo>
                  <a:pt x="353453" y="512000"/>
                </a:lnTo>
                <a:lnTo>
                  <a:pt x="357124" y="494131"/>
                </a:lnTo>
                <a:lnTo>
                  <a:pt x="360921" y="476313"/>
                </a:lnTo>
                <a:lnTo>
                  <a:pt x="368744" y="440969"/>
                </a:lnTo>
                <a:lnTo>
                  <a:pt x="373049" y="442887"/>
                </a:lnTo>
                <a:lnTo>
                  <a:pt x="376859" y="446214"/>
                </a:lnTo>
                <a:lnTo>
                  <a:pt x="407758" y="446481"/>
                </a:lnTo>
                <a:lnTo>
                  <a:pt x="443191" y="446570"/>
                </a:lnTo>
                <a:lnTo>
                  <a:pt x="478548" y="446481"/>
                </a:lnTo>
                <a:lnTo>
                  <a:pt x="512991" y="446214"/>
                </a:lnTo>
                <a:lnTo>
                  <a:pt x="517766" y="440499"/>
                </a:lnTo>
                <a:lnTo>
                  <a:pt x="518248" y="433832"/>
                </a:lnTo>
                <a:lnTo>
                  <a:pt x="518248" y="426669"/>
                </a:lnTo>
                <a:close/>
              </a:path>
              <a:path w="628015" h="788670">
                <a:moveTo>
                  <a:pt x="578789" y="329463"/>
                </a:moveTo>
                <a:lnTo>
                  <a:pt x="578434" y="109689"/>
                </a:lnTo>
                <a:lnTo>
                  <a:pt x="574128" y="105371"/>
                </a:lnTo>
                <a:lnTo>
                  <a:pt x="480034" y="105371"/>
                </a:lnTo>
                <a:lnTo>
                  <a:pt x="473824" y="109181"/>
                </a:lnTo>
                <a:lnTo>
                  <a:pt x="473824" y="126834"/>
                </a:lnTo>
                <a:lnTo>
                  <a:pt x="480034" y="131089"/>
                </a:lnTo>
                <a:lnTo>
                  <a:pt x="552157" y="131089"/>
                </a:lnTo>
                <a:lnTo>
                  <a:pt x="552157" y="578256"/>
                </a:lnTo>
                <a:lnTo>
                  <a:pt x="427012" y="578256"/>
                </a:lnTo>
                <a:lnTo>
                  <a:pt x="421284" y="582549"/>
                </a:lnTo>
                <a:lnTo>
                  <a:pt x="421284" y="591134"/>
                </a:lnTo>
                <a:lnTo>
                  <a:pt x="421017" y="607580"/>
                </a:lnTo>
                <a:lnTo>
                  <a:pt x="420928" y="624027"/>
                </a:lnTo>
                <a:lnTo>
                  <a:pt x="421017" y="640473"/>
                </a:lnTo>
                <a:lnTo>
                  <a:pt x="421284" y="656907"/>
                </a:lnTo>
                <a:lnTo>
                  <a:pt x="421284" y="664540"/>
                </a:lnTo>
                <a:lnTo>
                  <a:pt x="427494" y="670267"/>
                </a:lnTo>
                <a:lnTo>
                  <a:pt x="434657" y="669785"/>
                </a:lnTo>
                <a:lnTo>
                  <a:pt x="441833" y="669785"/>
                </a:lnTo>
                <a:lnTo>
                  <a:pt x="447078" y="664070"/>
                </a:lnTo>
                <a:lnTo>
                  <a:pt x="447078" y="604951"/>
                </a:lnTo>
                <a:lnTo>
                  <a:pt x="533057" y="604951"/>
                </a:lnTo>
                <a:lnTo>
                  <a:pt x="531622" y="606386"/>
                </a:lnTo>
                <a:lnTo>
                  <a:pt x="530669" y="608291"/>
                </a:lnTo>
                <a:lnTo>
                  <a:pt x="506018" y="632675"/>
                </a:lnTo>
                <a:lnTo>
                  <a:pt x="432269" y="706018"/>
                </a:lnTo>
                <a:lnTo>
                  <a:pt x="429399" y="708393"/>
                </a:lnTo>
                <a:lnTo>
                  <a:pt x="424624" y="709828"/>
                </a:lnTo>
                <a:lnTo>
                  <a:pt x="78816" y="709828"/>
                </a:lnTo>
                <a:lnTo>
                  <a:pt x="78816" y="131089"/>
                </a:lnTo>
                <a:lnTo>
                  <a:pt x="150939" y="131089"/>
                </a:lnTo>
                <a:lnTo>
                  <a:pt x="157149" y="125882"/>
                </a:lnTo>
                <a:lnTo>
                  <a:pt x="157149" y="110134"/>
                </a:lnTo>
                <a:lnTo>
                  <a:pt x="150939" y="105371"/>
                </a:lnTo>
                <a:lnTo>
                  <a:pt x="56362" y="105371"/>
                </a:lnTo>
                <a:lnTo>
                  <a:pt x="52552" y="109181"/>
                </a:lnTo>
                <a:lnTo>
                  <a:pt x="52552" y="731278"/>
                </a:lnTo>
                <a:lnTo>
                  <a:pt x="56845" y="735571"/>
                </a:lnTo>
                <a:lnTo>
                  <a:pt x="436092" y="735571"/>
                </a:lnTo>
                <a:lnTo>
                  <a:pt x="477316" y="697826"/>
                </a:lnTo>
                <a:lnTo>
                  <a:pt x="509295" y="666153"/>
                </a:lnTo>
                <a:lnTo>
                  <a:pt x="541083" y="634390"/>
                </a:lnTo>
                <a:lnTo>
                  <a:pt x="576046" y="599236"/>
                </a:lnTo>
                <a:lnTo>
                  <a:pt x="578573" y="537591"/>
                </a:lnTo>
                <a:lnTo>
                  <a:pt x="578789" y="329463"/>
                </a:lnTo>
                <a:close/>
              </a:path>
              <a:path w="628015" h="788670">
                <a:moveTo>
                  <a:pt x="627888" y="76657"/>
                </a:moveTo>
                <a:lnTo>
                  <a:pt x="619925" y="63957"/>
                </a:lnTo>
                <a:lnTo>
                  <a:pt x="606259" y="55422"/>
                </a:lnTo>
                <a:lnTo>
                  <a:pt x="605180" y="55257"/>
                </a:lnTo>
                <a:lnTo>
                  <a:pt x="605180" y="82956"/>
                </a:lnTo>
                <a:lnTo>
                  <a:pt x="605180" y="757974"/>
                </a:lnTo>
                <a:lnTo>
                  <a:pt x="600875" y="762266"/>
                </a:lnTo>
                <a:lnTo>
                  <a:pt x="29616" y="762266"/>
                </a:lnTo>
                <a:lnTo>
                  <a:pt x="25793" y="757974"/>
                </a:lnTo>
                <a:lnTo>
                  <a:pt x="25793" y="82956"/>
                </a:lnTo>
                <a:lnTo>
                  <a:pt x="30099" y="78689"/>
                </a:lnTo>
                <a:lnTo>
                  <a:pt x="183896" y="78689"/>
                </a:lnTo>
                <a:lnTo>
                  <a:pt x="183896" y="139217"/>
                </a:lnTo>
                <a:lnTo>
                  <a:pt x="184785" y="147891"/>
                </a:lnTo>
                <a:lnTo>
                  <a:pt x="187782" y="153479"/>
                </a:lnTo>
                <a:lnTo>
                  <a:pt x="193370" y="156464"/>
                </a:lnTo>
                <a:lnTo>
                  <a:pt x="202044" y="157340"/>
                </a:lnTo>
                <a:lnTo>
                  <a:pt x="442785" y="157340"/>
                </a:lnTo>
                <a:lnTo>
                  <a:pt x="447078" y="153073"/>
                </a:lnTo>
                <a:lnTo>
                  <a:pt x="447078" y="131089"/>
                </a:lnTo>
                <a:lnTo>
                  <a:pt x="447078" y="78689"/>
                </a:lnTo>
                <a:lnTo>
                  <a:pt x="600875" y="78689"/>
                </a:lnTo>
                <a:lnTo>
                  <a:pt x="605180" y="82956"/>
                </a:lnTo>
                <a:lnTo>
                  <a:pt x="605180" y="55257"/>
                </a:lnTo>
                <a:lnTo>
                  <a:pt x="591121" y="52971"/>
                </a:lnTo>
                <a:lnTo>
                  <a:pt x="587984" y="52463"/>
                </a:lnTo>
                <a:lnTo>
                  <a:pt x="451853" y="52971"/>
                </a:lnTo>
                <a:lnTo>
                  <a:pt x="447078" y="52971"/>
                </a:lnTo>
                <a:lnTo>
                  <a:pt x="444220" y="51511"/>
                </a:lnTo>
                <a:lnTo>
                  <a:pt x="441833" y="46748"/>
                </a:lnTo>
                <a:lnTo>
                  <a:pt x="436753" y="39128"/>
                </a:lnTo>
                <a:lnTo>
                  <a:pt x="430237" y="33337"/>
                </a:lnTo>
                <a:lnTo>
                  <a:pt x="422478" y="29248"/>
                </a:lnTo>
                <a:lnTo>
                  <a:pt x="413639" y="26746"/>
                </a:lnTo>
                <a:lnTo>
                  <a:pt x="403618" y="25285"/>
                </a:lnTo>
                <a:lnTo>
                  <a:pt x="396443" y="29095"/>
                </a:lnTo>
                <a:lnTo>
                  <a:pt x="394792" y="38404"/>
                </a:lnTo>
                <a:lnTo>
                  <a:pt x="393585" y="44843"/>
                </a:lnTo>
                <a:lnTo>
                  <a:pt x="398843" y="50558"/>
                </a:lnTo>
                <a:lnTo>
                  <a:pt x="408457" y="52476"/>
                </a:lnTo>
                <a:lnTo>
                  <a:pt x="415556" y="53416"/>
                </a:lnTo>
                <a:lnTo>
                  <a:pt x="420331" y="56781"/>
                </a:lnTo>
                <a:lnTo>
                  <a:pt x="420814" y="63449"/>
                </a:lnTo>
                <a:lnTo>
                  <a:pt x="420966" y="76657"/>
                </a:lnTo>
                <a:lnTo>
                  <a:pt x="420992" y="97078"/>
                </a:lnTo>
                <a:lnTo>
                  <a:pt x="420878" y="114020"/>
                </a:lnTo>
                <a:lnTo>
                  <a:pt x="420814" y="131089"/>
                </a:lnTo>
                <a:lnTo>
                  <a:pt x="210172" y="131089"/>
                </a:lnTo>
                <a:lnTo>
                  <a:pt x="210096" y="114020"/>
                </a:lnTo>
                <a:lnTo>
                  <a:pt x="209994" y="97078"/>
                </a:lnTo>
                <a:lnTo>
                  <a:pt x="209994" y="78689"/>
                </a:lnTo>
                <a:lnTo>
                  <a:pt x="210172" y="64401"/>
                </a:lnTo>
                <a:lnTo>
                  <a:pt x="210642" y="56781"/>
                </a:lnTo>
                <a:lnTo>
                  <a:pt x="215900" y="52971"/>
                </a:lnTo>
                <a:lnTo>
                  <a:pt x="223545" y="52019"/>
                </a:lnTo>
                <a:lnTo>
                  <a:pt x="232143" y="51066"/>
                </a:lnTo>
                <a:lnTo>
                  <a:pt x="236918" y="45351"/>
                </a:lnTo>
                <a:lnTo>
                  <a:pt x="236435" y="38176"/>
                </a:lnTo>
                <a:lnTo>
                  <a:pt x="235483" y="30556"/>
                </a:lnTo>
                <a:lnTo>
                  <a:pt x="228790" y="25793"/>
                </a:lnTo>
                <a:lnTo>
                  <a:pt x="220192" y="26746"/>
                </a:lnTo>
                <a:lnTo>
                  <a:pt x="186766" y="51511"/>
                </a:lnTo>
                <a:lnTo>
                  <a:pt x="183413" y="52971"/>
                </a:lnTo>
                <a:lnTo>
                  <a:pt x="178168" y="52971"/>
                </a:lnTo>
                <a:lnTo>
                  <a:pt x="45859" y="52463"/>
                </a:lnTo>
                <a:lnTo>
                  <a:pt x="25590" y="55333"/>
                </a:lnTo>
                <a:lnTo>
                  <a:pt x="11290" y="63957"/>
                </a:lnTo>
                <a:lnTo>
                  <a:pt x="2806" y="78397"/>
                </a:lnTo>
                <a:lnTo>
                  <a:pt x="0" y="98691"/>
                </a:lnTo>
                <a:lnTo>
                  <a:pt x="0" y="744143"/>
                </a:lnTo>
                <a:lnTo>
                  <a:pt x="25196" y="785177"/>
                </a:lnTo>
                <a:lnTo>
                  <a:pt x="227418" y="788327"/>
                </a:lnTo>
                <a:lnTo>
                  <a:pt x="587984" y="788009"/>
                </a:lnTo>
                <a:lnTo>
                  <a:pt x="606259" y="785114"/>
                </a:lnTo>
                <a:lnTo>
                  <a:pt x="619925" y="776681"/>
                </a:lnTo>
                <a:lnTo>
                  <a:pt x="627888" y="764006"/>
                </a:lnTo>
                <a:lnTo>
                  <a:pt x="627888" y="762266"/>
                </a:lnTo>
                <a:lnTo>
                  <a:pt x="627888" y="78689"/>
                </a:lnTo>
                <a:lnTo>
                  <a:pt x="627888" y="76657"/>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3028" name="object 28">
            <a:extLst>
              <a:ext uri="{FF2B5EF4-FFF2-40B4-BE49-F238E27FC236}">
                <a16:creationId xmlns:a16="http://schemas.microsoft.com/office/drawing/2014/main" id="{794991F9-3670-4804-94C0-B42402A3834D}"/>
              </a:ext>
            </a:extLst>
          </p:cNvPr>
          <p:cNvGrpSpPr>
            <a:grpSpLocks/>
          </p:cNvGrpSpPr>
          <p:nvPr/>
        </p:nvGrpSpPr>
        <p:grpSpPr bwMode="auto">
          <a:xfrm>
            <a:off x="7985125" y="1373188"/>
            <a:ext cx="295275" cy="242887"/>
            <a:chOff x="7985180" y="1373770"/>
            <a:chExt cx="295275" cy="241935"/>
          </a:xfrm>
        </p:grpSpPr>
        <p:sp>
          <p:nvSpPr>
            <p:cNvPr id="43050" name="object 29">
              <a:extLst>
                <a:ext uri="{FF2B5EF4-FFF2-40B4-BE49-F238E27FC236}">
                  <a16:creationId xmlns:a16="http://schemas.microsoft.com/office/drawing/2014/main" id="{4799328E-7CBE-4014-83CE-89991F0A4C02}"/>
                </a:ext>
              </a:extLst>
            </p:cNvPr>
            <p:cNvSpPr>
              <a:spLocks/>
            </p:cNvSpPr>
            <p:nvPr/>
          </p:nvSpPr>
          <p:spPr bwMode="auto">
            <a:xfrm>
              <a:off x="7985180" y="1373770"/>
              <a:ext cx="295275" cy="240029"/>
            </a:xfrm>
            <a:custGeom>
              <a:avLst/>
              <a:gdLst>
                <a:gd name="T0" fmla="*/ 79684 w 295275"/>
                <a:gd name="T1" fmla="*/ 0 h 240030"/>
                <a:gd name="T2" fmla="*/ 32410 w 295275"/>
                <a:gd name="T3" fmla="*/ 12159 h 240030"/>
                <a:gd name="T4" fmla="*/ 2414 w 295275"/>
                <a:gd name="T5" fmla="*/ 49817 h 240030"/>
                <a:gd name="T6" fmla="*/ 0 w 295275"/>
                <a:gd name="T7" fmla="*/ 79032 h 240030"/>
                <a:gd name="T8" fmla="*/ 11173 w 295275"/>
                <a:gd name="T9" fmla="*/ 110632 h 240030"/>
                <a:gd name="T10" fmla="*/ 32246 w 295275"/>
                <a:gd name="T11" fmla="*/ 140173 h 240030"/>
                <a:gd name="T12" fmla="*/ 59528 w 295275"/>
                <a:gd name="T13" fmla="*/ 163210 h 240030"/>
                <a:gd name="T14" fmla="*/ 66727 w 295275"/>
                <a:gd name="T15" fmla="*/ 167522 h 240030"/>
                <a:gd name="T16" fmla="*/ 75847 w 295275"/>
                <a:gd name="T17" fmla="*/ 165608 h 240030"/>
                <a:gd name="T18" fmla="*/ 80163 w 295275"/>
                <a:gd name="T19" fmla="*/ 158904 h 240030"/>
                <a:gd name="T20" fmla="*/ 84486 w 295275"/>
                <a:gd name="T21" fmla="*/ 151728 h 240030"/>
                <a:gd name="T22" fmla="*/ 82568 w 295275"/>
                <a:gd name="T23" fmla="*/ 142632 h 240030"/>
                <a:gd name="T24" fmla="*/ 75367 w 295275"/>
                <a:gd name="T25" fmla="*/ 138327 h 240030"/>
                <a:gd name="T26" fmla="*/ 53731 w 295275"/>
                <a:gd name="T27" fmla="*/ 119952 h 240030"/>
                <a:gd name="T28" fmla="*/ 37990 w 295275"/>
                <a:gd name="T29" fmla="*/ 98299 h 240030"/>
                <a:gd name="T30" fmla="*/ 29538 w 295275"/>
                <a:gd name="T31" fmla="*/ 77275 h 240030"/>
                <a:gd name="T32" fmla="*/ 29771 w 295275"/>
                <a:gd name="T33" fmla="*/ 60788 h 240030"/>
                <a:gd name="T34" fmla="*/ 39782 w 295275"/>
                <a:gd name="T35" fmla="*/ 44265 h 240030"/>
                <a:gd name="T36" fmla="*/ 52268 w 295275"/>
                <a:gd name="T37" fmla="*/ 34572 h 240030"/>
                <a:gd name="T38" fmla="*/ 65744 w 295275"/>
                <a:gd name="T39" fmla="*/ 30093 h 240030"/>
                <a:gd name="T40" fmla="*/ 78724 w 295275"/>
                <a:gd name="T41" fmla="*/ 29214 h 240030"/>
                <a:gd name="T42" fmla="*/ 112905 w 295275"/>
                <a:gd name="T43" fmla="*/ 37095 h 240030"/>
                <a:gd name="T44" fmla="*/ 149780 w 295275"/>
                <a:gd name="T45" fmla="*/ 58702 h 240030"/>
                <a:gd name="T46" fmla="*/ 186747 w 295275"/>
                <a:gd name="T47" fmla="*/ 93500 h 240030"/>
                <a:gd name="T48" fmla="*/ 221204 w 295275"/>
                <a:gd name="T49" fmla="*/ 140959 h 240030"/>
                <a:gd name="T50" fmla="*/ 250547 w 295275"/>
                <a:gd name="T51" fmla="*/ 200544 h 240030"/>
                <a:gd name="T52" fmla="*/ 234961 w 295275"/>
                <a:gd name="T53" fmla="*/ 196940 h 240030"/>
                <a:gd name="T54" fmla="*/ 219826 w 295275"/>
                <a:gd name="T55" fmla="*/ 193245 h 240030"/>
                <a:gd name="T56" fmla="*/ 205052 w 295275"/>
                <a:gd name="T57" fmla="*/ 189371 h 240030"/>
                <a:gd name="T58" fmla="*/ 190548 w 295275"/>
                <a:gd name="T59" fmla="*/ 185229 h 240030"/>
                <a:gd name="T60" fmla="*/ 182874 w 295275"/>
                <a:gd name="T61" fmla="*/ 183315 h 240030"/>
                <a:gd name="T62" fmla="*/ 203337 w 295275"/>
                <a:gd name="T63" fmla="*/ 219590 h 240030"/>
                <a:gd name="T64" fmla="*/ 247387 w 295275"/>
                <a:gd name="T65" fmla="*/ 230164 h 240030"/>
                <a:gd name="T66" fmla="*/ 295178 w 295275"/>
                <a:gd name="T67" fmla="*/ 239786 h 240030"/>
                <a:gd name="T68" fmla="*/ 287498 w 295275"/>
                <a:gd name="T69" fmla="*/ 215859 h 240030"/>
                <a:gd name="T70" fmla="*/ 265233 w 295275"/>
                <a:gd name="T71" fmla="*/ 160183 h 240030"/>
                <a:gd name="T72" fmla="*/ 238366 w 295275"/>
                <a:gd name="T73" fmla="*/ 112591 h 240030"/>
                <a:gd name="T74" fmla="*/ 208175 w 295275"/>
                <a:gd name="T75" fmla="*/ 73202 h 240030"/>
                <a:gd name="T76" fmla="*/ 175935 w 295275"/>
                <a:gd name="T77" fmla="*/ 42130 h 240030"/>
                <a:gd name="T78" fmla="*/ 142922 w 295275"/>
                <a:gd name="T79" fmla="*/ 19495 h 240030"/>
                <a:gd name="T80" fmla="*/ 110413 w 295275"/>
                <a:gd name="T81" fmla="*/ 5412 h 240030"/>
                <a:gd name="T82" fmla="*/ 79684 w 295275"/>
                <a:gd name="T83" fmla="*/ 0 h 240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275" h="240030">
                  <a:moveTo>
                    <a:pt x="79684" y="0"/>
                  </a:moveTo>
                  <a:lnTo>
                    <a:pt x="32410" y="12159"/>
                  </a:lnTo>
                  <a:lnTo>
                    <a:pt x="2414" y="49817"/>
                  </a:lnTo>
                  <a:lnTo>
                    <a:pt x="0" y="79032"/>
                  </a:lnTo>
                  <a:lnTo>
                    <a:pt x="11173" y="110632"/>
                  </a:lnTo>
                  <a:lnTo>
                    <a:pt x="32246" y="140173"/>
                  </a:lnTo>
                  <a:lnTo>
                    <a:pt x="59528" y="163210"/>
                  </a:lnTo>
                  <a:lnTo>
                    <a:pt x="66727" y="167522"/>
                  </a:lnTo>
                  <a:lnTo>
                    <a:pt x="75847" y="165608"/>
                  </a:lnTo>
                  <a:lnTo>
                    <a:pt x="80163" y="158904"/>
                  </a:lnTo>
                  <a:lnTo>
                    <a:pt x="84486" y="151728"/>
                  </a:lnTo>
                  <a:lnTo>
                    <a:pt x="82568" y="142632"/>
                  </a:lnTo>
                  <a:lnTo>
                    <a:pt x="75367" y="138327"/>
                  </a:lnTo>
                  <a:lnTo>
                    <a:pt x="53731" y="119952"/>
                  </a:lnTo>
                  <a:lnTo>
                    <a:pt x="37990" y="98299"/>
                  </a:lnTo>
                  <a:lnTo>
                    <a:pt x="29538" y="77275"/>
                  </a:lnTo>
                  <a:lnTo>
                    <a:pt x="29771" y="60788"/>
                  </a:lnTo>
                  <a:lnTo>
                    <a:pt x="39782" y="44265"/>
                  </a:lnTo>
                  <a:lnTo>
                    <a:pt x="52268" y="34572"/>
                  </a:lnTo>
                  <a:lnTo>
                    <a:pt x="65744" y="30093"/>
                  </a:lnTo>
                  <a:lnTo>
                    <a:pt x="78724" y="29214"/>
                  </a:lnTo>
                  <a:lnTo>
                    <a:pt x="112905" y="37095"/>
                  </a:lnTo>
                  <a:lnTo>
                    <a:pt x="149780" y="58702"/>
                  </a:lnTo>
                  <a:lnTo>
                    <a:pt x="186747" y="93500"/>
                  </a:lnTo>
                  <a:lnTo>
                    <a:pt x="221204" y="140959"/>
                  </a:lnTo>
                  <a:lnTo>
                    <a:pt x="250547" y="200544"/>
                  </a:lnTo>
                  <a:lnTo>
                    <a:pt x="234961" y="196940"/>
                  </a:lnTo>
                  <a:lnTo>
                    <a:pt x="219826" y="193245"/>
                  </a:lnTo>
                  <a:lnTo>
                    <a:pt x="205052" y="189371"/>
                  </a:lnTo>
                  <a:lnTo>
                    <a:pt x="190548" y="185229"/>
                  </a:lnTo>
                  <a:lnTo>
                    <a:pt x="182874" y="183315"/>
                  </a:lnTo>
                  <a:lnTo>
                    <a:pt x="203337" y="219590"/>
                  </a:lnTo>
                  <a:lnTo>
                    <a:pt x="247387" y="230164"/>
                  </a:lnTo>
                  <a:lnTo>
                    <a:pt x="295178" y="239786"/>
                  </a:lnTo>
                  <a:lnTo>
                    <a:pt x="287498" y="215859"/>
                  </a:lnTo>
                  <a:lnTo>
                    <a:pt x="265233" y="160183"/>
                  </a:lnTo>
                  <a:lnTo>
                    <a:pt x="238366" y="112591"/>
                  </a:lnTo>
                  <a:lnTo>
                    <a:pt x="208175" y="73202"/>
                  </a:lnTo>
                  <a:lnTo>
                    <a:pt x="175935" y="42130"/>
                  </a:lnTo>
                  <a:lnTo>
                    <a:pt x="142922" y="19495"/>
                  </a:lnTo>
                  <a:lnTo>
                    <a:pt x="110413" y="5412"/>
                  </a:lnTo>
                  <a:lnTo>
                    <a:pt x="79684"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51" name="object 30">
              <a:extLst>
                <a:ext uri="{FF2B5EF4-FFF2-40B4-BE49-F238E27FC236}">
                  <a16:creationId xmlns:a16="http://schemas.microsoft.com/office/drawing/2014/main" id="{7E01FF04-2BBB-4122-B360-65E0C96FD8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0729" y="1492773"/>
              <a:ext cx="157541" cy="12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29" name="object 31">
            <a:extLst>
              <a:ext uri="{FF2B5EF4-FFF2-40B4-BE49-F238E27FC236}">
                <a16:creationId xmlns:a16="http://schemas.microsoft.com/office/drawing/2014/main" id="{6330C0B8-D9A2-4993-8D84-399506687959}"/>
              </a:ext>
            </a:extLst>
          </p:cNvPr>
          <p:cNvGrpSpPr>
            <a:grpSpLocks/>
          </p:cNvGrpSpPr>
          <p:nvPr/>
        </p:nvGrpSpPr>
        <p:grpSpPr bwMode="auto">
          <a:xfrm>
            <a:off x="8234363" y="1373188"/>
            <a:ext cx="636587" cy="720725"/>
            <a:chOff x="8234761" y="1373770"/>
            <a:chExt cx="635635" cy="719455"/>
          </a:xfrm>
        </p:grpSpPr>
        <p:sp>
          <p:nvSpPr>
            <p:cNvPr id="43047" name="object 32">
              <a:extLst>
                <a:ext uri="{FF2B5EF4-FFF2-40B4-BE49-F238E27FC236}">
                  <a16:creationId xmlns:a16="http://schemas.microsoft.com/office/drawing/2014/main" id="{42A59942-24EC-43E3-A61A-E8A206700DFF}"/>
                </a:ext>
              </a:extLst>
            </p:cNvPr>
            <p:cNvSpPr>
              <a:spLocks/>
            </p:cNvSpPr>
            <p:nvPr/>
          </p:nvSpPr>
          <p:spPr bwMode="auto">
            <a:xfrm>
              <a:off x="8575042" y="1373770"/>
              <a:ext cx="295910" cy="240029"/>
            </a:xfrm>
            <a:custGeom>
              <a:avLst/>
              <a:gdLst>
                <a:gd name="T0" fmla="*/ 215481 w 295909"/>
                <a:gd name="T1" fmla="*/ 0 h 240030"/>
                <a:gd name="T2" fmla="*/ 152061 w 295909"/>
                <a:gd name="T3" fmla="*/ 19495 h 240030"/>
                <a:gd name="T4" fmla="*/ 119062 w 295909"/>
                <a:gd name="T5" fmla="*/ 42130 h 240030"/>
                <a:gd name="T6" fmla="*/ 86874 w 295909"/>
                <a:gd name="T7" fmla="*/ 73201 h 240030"/>
                <a:gd name="T8" fmla="*/ 56746 w 295909"/>
                <a:gd name="T9" fmla="*/ 112591 h 240030"/>
                <a:gd name="T10" fmla="*/ 29931 w 295909"/>
                <a:gd name="T11" fmla="*/ 160183 h 240030"/>
                <a:gd name="T12" fmla="*/ 7680 w 295909"/>
                <a:gd name="T13" fmla="*/ 215859 h 240030"/>
                <a:gd name="T14" fmla="*/ 0 w 295909"/>
                <a:gd name="T15" fmla="*/ 239785 h 240030"/>
                <a:gd name="T16" fmla="*/ 24959 w 295909"/>
                <a:gd name="T17" fmla="*/ 235001 h 240030"/>
                <a:gd name="T18" fmla="*/ 69952 w 295909"/>
                <a:gd name="T19" fmla="*/ 225012 h 240030"/>
                <a:gd name="T20" fmla="*/ 112776 w 295909"/>
                <a:gd name="T21" fmla="*/ 213946 h 240030"/>
                <a:gd name="T22" fmla="*/ 90056 w 295909"/>
                <a:gd name="T23" fmla="*/ 189371 h 240030"/>
                <a:gd name="T24" fmla="*/ 75161 w 295909"/>
                <a:gd name="T25" fmla="*/ 193245 h 240030"/>
                <a:gd name="T26" fmla="*/ 60009 w 295909"/>
                <a:gd name="T27" fmla="*/ 196940 h 240030"/>
                <a:gd name="T28" fmla="*/ 44637 w 295909"/>
                <a:gd name="T29" fmla="*/ 200544 h 240030"/>
                <a:gd name="T30" fmla="*/ 73979 w 295909"/>
                <a:gd name="T31" fmla="*/ 140959 h 240030"/>
                <a:gd name="T32" fmla="*/ 108431 w 295909"/>
                <a:gd name="T33" fmla="*/ 93500 h 240030"/>
                <a:gd name="T34" fmla="*/ 145394 w 295909"/>
                <a:gd name="T35" fmla="*/ 58702 h 240030"/>
                <a:gd name="T36" fmla="*/ 182264 w 295909"/>
                <a:gd name="T37" fmla="*/ 37095 h 240030"/>
                <a:gd name="T38" fmla="*/ 216440 w 295909"/>
                <a:gd name="T39" fmla="*/ 29214 h 240030"/>
                <a:gd name="T40" fmla="*/ 229418 w 295909"/>
                <a:gd name="T41" fmla="*/ 30093 h 240030"/>
                <a:gd name="T42" fmla="*/ 242900 w 295909"/>
                <a:gd name="T43" fmla="*/ 34572 h 240030"/>
                <a:gd name="T44" fmla="*/ 255398 w 295909"/>
                <a:gd name="T45" fmla="*/ 44265 h 240030"/>
                <a:gd name="T46" fmla="*/ 265426 w 295909"/>
                <a:gd name="T47" fmla="*/ 60788 h 240030"/>
                <a:gd name="T48" fmla="*/ 265658 w 295909"/>
                <a:gd name="T49" fmla="*/ 77275 h 240030"/>
                <a:gd name="T50" fmla="*/ 257209 w 295909"/>
                <a:gd name="T51" fmla="*/ 98299 h 240030"/>
                <a:gd name="T52" fmla="*/ 241469 w 295909"/>
                <a:gd name="T53" fmla="*/ 119952 h 240030"/>
                <a:gd name="T54" fmla="*/ 219830 w 295909"/>
                <a:gd name="T55" fmla="*/ 138327 h 240030"/>
                <a:gd name="T56" fmla="*/ 212603 w 295909"/>
                <a:gd name="T57" fmla="*/ 142632 h 240030"/>
                <a:gd name="T58" fmla="*/ 210685 w 295909"/>
                <a:gd name="T59" fmla="*/ 151728 h 240030"/>
                <a:gd name="T60" fmla="*/ 215033 w 295909"/>
                <a:gd name="T61" fmla="*/ 158904 h 240030"/>
                <a:gd name="T62" fmla="*/ 219318 w 295909"/>
                <a:gd name="T63" fmla="*/ 165608 h 240030"/>
                <a:gd name="T64" fmla="*/ 228463 w 295909"/>
                <a:gd name="T65" fmla="*/ 167522 h 240030"/>
                <a:gd name="T66" fmla="*/ 235178 w 295909"/>
                <a:gd name="T67" fmla="*/ 163210 h 240030"/>
                <a:gd name="T68" fmla="*/ 262607 w 295909"/>
                <a:gd name="T69" fmla="*/ 140173 h 240030"/>
                <a:gd name="T70" fmla="*/ 283956 w 295909"/>
                <a:gd name="T71" fmla="*/ 110632 h 240030"/>
                <a:gd name="T72" fmla="*/ 295305 w 295909"/>
                <a:gd name="T73" fmla="*/ 79032 h 240030"/>
                <a:gd name="T74" fmla="*/ 292733 w 295909"/>
                <a:gd name="T75" fmla="*/ 49817 h 240030"/>
                <a:gd name="T76" fmla="*/ 280276 w 295909"/>
                <a:gd name="T77" fmla="*/ 27959 h 240030"/>
                <a:gd name="T78" fmla="*/ 262764 w 295909"/>
                <a:gd name="T79" fmla="*/ 12159 h 240030"/>
                <a:gd name="T80" fmla="*/ 240924 w 295909"/>
                <a:gd name="T81" fmla="*/ 2733 h 240030"/>
                <a:gd name="T82" fmla="*/ 215481 w 295909"/>
                <a:gd name="T83" fmla="*/ 0 h 240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909" h="240030">
                  <a:moveTo>
                    <a:pt x="215481" y="0"/>
                  </a:moveTo>
                  <a:lnTo>
                    <a:pt x="152061" y="19495"/>
                  </a:lnTo>
                  <a:lnTo>
                    <a:pt x="119062" y="42130"/>
                  </a:lnTo>
                  <a:lnTo>
                    <a:pt x="86874" y="73201"/>
                  </a:lnTo>
                  <a:lnTo>
                    <a:pt x="56746" y="112591"/>
                  </a:lnTo>
                  <a:lnTo>
                    <a:pt x="29931" y="160183"/>
                  </a:lnTo>
                  <a:lnTo>
                    <a:pt x="7680" y="215859"/>
                  </a:lnTo>
                  <a:lnTo>
                    <a:pt x="0" y="239785"/>
                  </a:lnTo>
                  <a:lnTo>
                    <a:pt x="24959" y="235001"/>
                  </a:lnTo>
                  <a:lnTo>
                    <a:pt x="69952" y="225012"/>
                  </a:lnTo>
                  <a:lnTo>
                    <a:pt x="112776" y="213946"/>
                  </a:lnTo>
                  <a:lnTo>
                    <a:pt x="90056" y="189371"/>
                  </a:lnTo>
                  <a:lnTo>
                    <a:pt x="75161" y="193245"/>
                  </a:lnTo>
                  <a:lnTo>
                    <a:pt x="60009" y="196940"/>
                  </a:lnTo>
                  <a:lnTo>
                    <a:pt x="44637" y="200544"/>
                  </a:lnTo>
                  <a:lnTo>
                    <a:pt x="73979" y="140959"/>
                  </a:lnTo>
                  <a:lnTo>
                    <a:pt x="108431" y="93500"/>
                  </a:lnTo>
                  <a:lnTo>
                    <a:pt x="145394" y="58702"/>
                  </a:lnTo>
                  <a:lnTo>
                    <a:pt x="182264" y="37095"/>
                  </a:lnTo>
                  <a:lnTo>
                    <a:pt x="216440" y="29214"/>
                  </a:lnTo>
                  <a:lnTo>
                    <a:pt x="229418" y="30093"/>
                  </a:lnTo>
                  <a:lnTo>
                    <a:pt x="242900" y="34572"/>
                  </a:lnTo>
                  <a:lnTo>
                    <a:pt x="255398" y="44265"/>
                  </a:lnTo>
                  <a:lnTo>
                    <a:pt x="265426" y="60788"/>
                  </a:lnTo>
                  <a:lnTo>
                    <a:pt x="265658" y="77275"/>
                  </a:lnTo>
                  <a:lnTo>
                    <a:pt x="257209" y="98299"/>
                  </a:lnTo>
                  <a:lnTo>
                    <a:pt x="241469" y="119952"/>
                  </a:lnTo>
                  <a:lnTo>
                    <a:pt x="219830" y="138327"/>
                  </a:lnTo>
                  <a:lnTo>
                    <a:pt x="212603" y="142632"/>
                  </a:lnTo>
                  <a:lnTo>
                    <a:pt x="210685" y="151728"/>
                  </a:lnTo>
                  <a:lnTo>
                    <a:pt x="215033" y="158904"/>
                  </a:lnTo>
                  <a:lnTo>
                    <a:pt x="219318" y="165608"/>
                  </a:lnTo>
                  <a:lnTo>
                    <a:pt x="228463" y="167522"/>
                  </a:lnTo>
                  <a:lnTo>
                    <a:pt x="235178" y="163210"/>
                  </a:lnTo>
                  <a:lnTo>
                    <a:pt x="262607" y="140173"/>
                  </a:lnTo>
                  <a:lnTo>
                    <a:pt x="283956" y="110632"/>
                  </a:lnTo>
                  <a:lnTo>
                    <a:pt x="295305" y="79032"/>
                  </a:lnTo>
                  <a:lnTo>
                    <a:pt x="292733" y="49817"/>
                  </a:lnTo>
                  <a:lnTo>
                    <a:pt x="280276" y="27959"/>
                  </a:lnTo>
                  <a:lnTo>
                    <a:pt x="262764" y="12159"/>
                  </a:lnTo>
                  <a:lnTo>
                    <a:pt x="240924" y="2733"/>
                  </a:lnTo>
                  <a:lnTo>
                    <a:pt x="215481"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48" name="object 33">
              <a:extLst>
                <a:ext uri="{FF2B5EF4-FFF2-40B4-BE49-F238E27FC236}">
                  <a16:creationId xmlns:a16="http://schemas.microsoft.com/office/drawing/2014/main" id="{504551F5-BD94-499B-A559-FDEE57EE6C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220" y="1492773"/>
              <a:ext cx="157445" cy="12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9" name="object 34">
              <a:extLst>
                <a:ext uri="{FF2B5EF4-FFF2-40B4-BE49-F238E27FC236}">
                  <a16:creationId xmlns:a16="http://schemas.microsoft.com/office/drawing/2014/main" id="{20F2703A-DC7A-4BF3-9289-B4D57ACE4060}"/>
                </a:ext>
              </a:extLst>
            </p:cNvPr>
            <p:cNvSpPr>
              <a:spLocks/>
            </p:cNvSpPr>
            <p:nvPr/>
          </p:nvSpPr>
          <p:spPr bwMode="auto">
            <a:xfrm>
              <a:off x="8234756" y="1574317"/>
              <a:ext cx="378460" cy="518795"/>
            </a:xfrm>
            <a:custGeom>
              <a:avLst/>
              <a:gdLst>
                <a:gd name="T0" fmla="*/ 353720 w 378459"/>
                <a:gd name="T1" fmla="*/ 64617 h 518794"/>
                <a:gd name="T2" fmla="*/ 338366 w 378459"/>
                <a:gd name="T3" fmla="*/ 59347 h 518794"/>
                <a:gd name="T4" fmla="*/ 291820 w 378459"/>
                <a:gd name="T5" fmla="*/ 173951 h 518794"/>
                <a:gd name="T6" fmla="*/ 266636 w 378459"/>
                <a:gd name="T7" fmla="*/ 268617 h 518794"/>
                <a:gd name="T8" fmla="*/ 250190 w 378459"/>
                <a:gd name="T9" fmla="*/ 360121 h 518794"/>
                <a:gd name="T10" fmla="*/ 241388 w 378459"/>
                <a:gd name="T11" fmla="*/ 453732 h 518794"/>
                <a:gd name="T12" fmla="*/ 239496 w 378459"/>
                <a:gd name="T13" fmla="*/ 511136 h 518794"/>
                <a:gd name="T14" fmla="*/ 254368 w 378459"/>
                <a:gd name="T15" fmla="*/ 517842 h 518794"/>
                <a:gd name="T16" fmla="*/ 269252 w 378459"/>
                <a:gd name="T17" fmla="*/ 511619 h 518794"/>
                <a:gd name="T18" fmla="*/ 271119 w 378459"/>
                <a:gd name="T19" fmla="*/ 455460 h 518794"/>
                <a:gd name="T20" fmla="*/ 279768 w 378459"/>
                <a:gd name="T21" fmla="*/ 364134 h 518794"/>
                <a:gd name="T22" fmla="*/ 295871 w 378459"/>
                <a:gd name="T23" fmla="*/ 274751 h 518794"/>
                <a:gd name="T24" fmla="*/ 320484 w 378459"/>
                <a:gd name="T25" fmla="*/ 182079 h 518794"/>
                <a:gd name="T26" fmla="*/ 354685 w 378459"/>
                <a:gd name="T27" fmla="*/ 80886 h 518794"/>
                <a:gd name="T28" fmla="*/ 378193 w 378459"/>
                <a:gd name="T29" fmla="*/ 24892 h 518794"/>
                <a:gd name="T30" fmla="*/ 374840 w 378459"/>
                <a:gd name="T31" fmla="*/ 9093 h 518794"/>
                <a:gd name="T32" fmla="*/ 359003 w 378459"/>
                <a:gd name="T33" fmla="*/ 5270 h 518794"/>
                <a:gd name="T34" fmla="*/ 313512 w 378459"/>
                <a:gd name="T35" fmla="*/ 14503 h 518794"/>
                <a:gd name="T36" fmla="*/ 248627 w 378459"/>
                <a:gd name="T37" fmla="*/ 22148 h 518794"/>
                <a:gd name="T38" fmla="*/ 182384 w 378459"/>
                <a:gd name="T39" fmla="*/ 23456 h 518794"/>
                <a:gd name="T40" fmla="*/ 71958 w 378459"/>
                <a:gd name="T41" fmla="*/ 14503 h 518794"/>
                <a:gd name="T42" fmla="*/ 10083 w 378459"/>
                <a:gd name="T43" fmla="*/ 25361 h 518794"/>
                <a:gd name="T44" fmla="*/ 49911 w 378459"/>
                <a:gd name="T45" fmla="*/ 134264 h 518794"/>
                <a:gd name="T46" fmla="*/ 79235 w 378459"/>
                <a:gd name="T47" fmla="*/ 230949 h 518794"/>
                <a:gd name="T48" fmla="*/ 99301 w 378459"/>
                <a:gd name="T49" fmla="*/ 320992 h 518794"/>
                <a:gd name="T50" fmla="*/ 111353 w 378459"/>
                <a:gd name="T51" fmla="*/ 409968 h 518794"/>
                <a:gd name="T52" fmla="*/ 116624 w 378459"/>
                <a:gd name="T53" fmla="*/ 503478 h 518794"/>
                <a:gd name="T54" fmla="*/ 123342 w 378459"/>
                <a:gd name="T55" fmla="*/ 518312 h 518794"/>
                <a:gd name="T56" fmla="*/ 139661 w 378459"/>
                <a:gd name="T57" fmla="*/ 517842 h 518794"/>
                <a:gd name="T58" fmla="*/ 145897 w 378459"/>
                <a:gd name="T59" fmla="*/ 502996 h 518794"/>
                <a:gd name="T60" fmla="*/ 140195 w 378459"/>
                <a:gd name="T61" fmla="*/ 401243 h 518794"/>
                <a:gd name="T62" fmla="*/ 126517 w 378459"/>
                <a:gd name="T63" fmla="*/ 304533 h 518794"/>
                <a:gd name="T64" fmla="*/ 103276 w 378459"/>
                <a:gd name="T65" fmla="*/ 205994 h 518794"/>
                <a:gd name="T66" fmla="*/ 68897 w 378459"/>
                <a:gd name="T67" fmla="*/ 98755 h 518794"/>
                <a:gd name="T68" fmla="*/ 75679 w 378459"/>
                <a:gd name="T69" fmla="*/ 45186 h 518794"/>
                <a:gd name="T70" fmla="*/ 138887 w 378459"/>
                <a:gd name="T71" fmla="*/ 51968 h 518794"/>
                <a:gd name="T72" fmla="*/ 203492 w 378459"/>
                <a:gd name="T73" fmla="*/ 53124 h 518794"/>
                <a:gd name="T74" fmla="*/ 287070 w 378459"/>
                <a:gd name="T75" fmla="*/ 48463 h 518794"/>
                <a:gd name="T76" fmla="*/ 372910 w 378459"/>
                <a:gd name="T77" fmla="*/ 33020 h 518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459" h="518794">
                  <a:moveTo>
                    <a:pt x="357555" y="73228"/>
                  </a:moveTo>
                  <a:lnTo>
                    <a:pt x="353720" y="64617"/>
                  </a:lnTo>
                  <a:lnTo>
                    <a:pt x="346036" y="62217"/>
                  </a:lnTo>
                  <a:lnTo>
                    <a:pt x="338366" y="59347"/>
                  </a:lnTo>
                  <a:lnTo>
                    <a:pt x="308038" y="123786"/>
                  </a:lnTo>
                  <a:lnTo>
                    <a:pt x="291820" y="173951"/>
                  </a:lnTo>
                  <a:lnTo>
                    <a:pt x="278066" y="222021"/>
                  </a:lnTo>
                  <a:lnTo>
                    <a:pt x="266636" y="268617"/>
                  </a:lnTo>
                  <a:lnTo>
                    <a:pt x="257390" y="314439"/>
                  </a:lnTo>
                  <a:lnTo>
                    <a:pt x="250190" y="360121"/>
                  </a:lnTo>
                  <a:lnTo>
                    <a:pt x="244906" y="406323"/>
                  </a:lnTo>
                  <a:lnTo>
                    <a:pt x="241388" y="453732"/>
                  </a:lnTo>
                  <a:lnTo>
                    <a:pt x="239496" y="502996"/>
                  </a:lnTo>
                  <a:lnTo>
                    <a:pt x="239496" y="511136"/>
                  </a:lnTo>
                  <a:lnTo>
                    <a:pt x="246214" y="517842"/>
                  </a:lnTo>
                  <a:lnTo>
                    <a:pt x="254368" y="517842"/>
                  </a:lnTo>
                  <a:lnTo>
                    <a:pt x="262534" y="517842"/>
                  </a:lnTo>
                  <a:lnTo>
                    <a:pt x="269252" y="511619"/>
                  </a:lnTo>
                  <a:lnTo>
                    <a:pt x="269252" y="503478"/>
                  </a:lnTo>
                  <a:lnTo>
                    <a:pt x="271119" y="455460"/>
                  </a:lnTo>
                  <a:lnTo>
                    <a:pt x="274586" y="409232"/>
                  </a:lnTo>
                  <a:lnTo>
                    <a:pt x="279768" y="364134"/>
                  </a:lnTo>
                  <a:lnTo>
                    <a:pt x="286829" y="319532"/>
                  </a:lnTo>
                  <a:lnTo>
                    <a:pt x="295871" y="274751"/>
                  </a:lnTo>
                  <a:lnTo>
                    <a:pt x="307047" y="229158"/>
                  </a:lnTo>
                  <a:lnTo>
                    <a:pt x="320484" y="182079"/>
                  </a:lnTo>
                  <a:lnTo>
                    <a:pt x="336321" y="132880"/>
                  </a:lnTo>
                  <a:lnTo>
                    <a:pt x="354685" y="80886"/>
                  </a:lnTo>
                  <a:lnTo>
                    <a:pt x="357555" y="73228"/>
                  </a:lnTo>
                  <a:close/>
                </a:path>
                <a:path w="378459" h="518794">
                  <a:moveTo>
                    <a:pt x="378193" y="24892"/>
                  </a:moveTo>
                  <a:lnTo>
                    <a:pt x="376758" y="17233"/>
                  </a:lnTo>
                  <a:lnTo>
                    <a:pt x="374840" y="9093"/>
                  </a:lnTo>
                  <a:lnTo>
                    <a:pt x="367157" y="3835"/>
                  </a:lnTo>
                  <a:lnTo>
                    <a:pt x="359003" y="5270"/>
                  </a:lnTo>
                  <a:lnTo>
                    <a:pt x="344601" y="8610"/>
                  </a:lnTo>
                  <a:lnTo>
                    <a:pt x="313512" y="14503"/>
                  </a:lnTo>
                  <a:lnTo>
                    <a:pt x="283413" y="19088"/>
                  </a:lnTo>
                  <a:lnTo>
                    <a:pt x="248627" y="22148"/>
                  </a:lnTo>
                  <a:lnTo>
                    <a:pt x="203492" y="23456"/>
                  </a:lnTo>
                  <a:lnTo>
                    <a:pt x="182384" y="23456"/>
                  </a:lnTo>
                  <a:lnTo>
                    <a:pt x="137172" y="22148"/>
                  </a:lnTo>
                  <a:lnTo>
                    <a:pt x="71958" y="14503"/>
                  </a:lnTo>
                  <a:lnTo>
                    <a:pt x="0" y="0"/>
                  </a:lnTo>
                  <a:lnTo>
                    <a:pt x="10083" y="25361"/>
                  </a:lnTo>
                  <a:lnTo>
                    <a:pt x="31394" y="81699"/>
                  </a:lnTo>
                  <a:lnTo>
                    <a:pt x="49911" y="134264"/>
                  </a:lnTo>
                  <a:lnTo>
                    <a:pt x="65811" y="183781"/>
                  </a:lnTo>
                  <a:lnTo>
                    <a:pt x="79235" y="230949"/>
                  </a:lnTo>
                  <a:lnTo>
                    <a:pt x="90347" y="276453"/>
                  </a:lnTo>
                  <a:lnTo>
                    <a:pt x="99301" y="320992"/>
                  </a:lnTo>
                  <a:lnTo>
                    <a:pt x="106248" y="365264"/>
                  </a:lnTo>
                  <a:lnTo>
                    <a:pt x="111353" y="409968"/>
                  </a:lnTo>
                  <a:lnTo>
                    <a:pt x="114757" y="455815"/>
                  </a:lnTo>
                  <a:lnTo>
                    <a:pt x="116624" y="503478"/>
                  </a:lnTo>
                  <a:lnTo>
                    <a:pt x="116624" y="511619"/>
                  </a:lnTo>
                  <a:lnTo>
                    <a:pt x="123342" y="518312"/>
                  </a:lnTo>
                  <a:lnTo>
                    <a:pt x="131025" y="518312"/>
                  </a:lnTo>
                  <a:lnTo>
                    <a:pt x="139661" y="517842"/>
                  </a:lnTo>
                  <a:lnTo>
                    <a:pt x="146380" y="511136"/>
                  </a:lnTo>
                  <a:lnTo>
                    <a:pt x="145897" y="502996"/>
                  </a:lnTo>
                  <a:lnTo>
                    <a:pt x="143954" y="451065"/>
                  </a:lnTo>
                  <a:lnTo>
                    <a:pt x="140195" y="401243"/>
                  </a:lnTo>
                  <a:lnTo>
                    <a:pt x="134454" y="352691"/>
                  </a:lnTo>
                  <a:lnTo>
                    <a:pt x="126517" y="304533"/>
                  </a:lnTo>
                  <a:lnTo>
                    <a:pt x="116192" y="255917"/>
                  </a:lnTo>
                  <a:lnTo>
                    <a:pt x="103276" y="205994"/>
                  </a:lnTo>
                  <a:lnTo>
                    <a:pt x="87579" y="153885"/>
                  </a:lnTo>
                  <a:lnTo>
                    <a:pt x="68897" y="98755"/>
                  </a:lnTo>
                  <a:lnTo>
                    <a:pt x="47040" y="39725"/>
                  </a:lnTo>
                  <a:lnTo>
                    <a:pt x="75679" y="45186"/>
                  </a:lnTo>
                  <a:lnTo>
                    <a:pt x="104813" y="49301"/>
                  </a:lnTo>
                  <a:lnTo>
                    <a:pt x="138887" y="51968"/>
                  </a:lnTo>
                  <a:lnTo>
                    <a:pt x="182384" y="53124"/>
                  </a:lnTo>
                  <a:lnTo>
                    <a:pt x="203492" y="53124"/>
                  </a:lnTo>
                  <a:lnTo>
                    <a:pt x="250748" y="51600"/>
                  </a:lnTo>
                  <a:lnTo>
                    <a:pt x="287070" y="48463"/>
                  </a:lnTo>
                  <a:lnTo>
                    <a:pt x="318439" y="43700"/>
                  </a:lnTo>
                  <a:lnTo>
                    <a:pt x="372910" y="33020"/>
                  </a:lnTo>
                  <a:lnTo>
                    <a:pt x="378193" y="24892"/>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3030" name="object 35">
            <a:extLst>
              <a:ext uri="{FF2B5EF4-FFF2-40B4-BE49-F238E27FC236}">
                <a16:creationId xmlns:a16="http://schemas.microsoft.com/office/drawing/2014/main" id="{2604F70B-6CE0-4A2F-832D-EF339A3586FB}"/>
              </a:ext>
            </a:extLst>
          </p:cNvPr>
          <p:cNvSpPr>
            <a:spLocks/>
          </p:cNvSpPr>
          <p:nvPr/>
        </p:nvSpPr>
        <p:spPr bwMode="auto">
          <a:xfrm>
            <a:off x="8329613" y="2549525"/>
            <a:ext cx="30162" cy="211138"/>
          </a:xfrm>
          <a:custGeom>
            <a:avLst/>
            <a:gdLst>
              <a:gd name="T0" fmla="*/ 22955 w 29845"/>
              <a:gd name="T1" fmla="*/ 0 h 210185"/>
              <a:gd name="T2" fmla="*/ 6695 w 29845"/>
              <a:gd name="T3" fmla="*/ 0 h 210185"/>
              <a:gd name="T4" fmla="*/ 0 w 29845"/>
              <a:gd name="T5" fmla="*/ 6174 h 210185"/>
              <a:gd name="T6" fmla="*/ 0 w 29845"/>
              <a:gd name="T7" fmla="*/ 202945 h 210185"/>
              <a:gd name="T8" fmla="*/ 6695 w 29845"/>
              <a:gd name="T9" fmla="*/ 209635 h 210185"/>
              <a:gd name="T10" fmla="*/ 14825 w 29845"/>
              <a:gd name="T11" fmla="*/ 209635 h 210185"/>
              <a:gd name="T12" fmla="*/ 22955 w 29845"/>
              <a:gd name="T13" fmla="*/ 209635 h 210185"/>
              <a:gd name="T14" fmla="*/ 29657 w 29845"/>
              <a:gd name="T15" fmla="*/ 202945 h 210185"/>
              <a:gd name="T16" fmla="*/ 29657 w 29845"/>
              <a:gd name="T17" fmla="*/ 6174 h 210185"/>
              <a:gd name="T18" fmla="*/ 22955 w 29845"/>
              <a:gd name="T19" fmla="*/ 0 h 210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45" h="210185">
                <a:moveTo>
                  <a:pt x="22955" y="0"/>
                </a:moveTo>
                <a:lnTo>
                  <a:pt x="6695" y="0"/>
                </a:lnTo>
                <a:lnTo>
                  <a:pt x="0" y="6174"/>
                </a:lnTo>
                <a:lnTo>
                  <a:pt x="0" y="202945"/>
                </a:lnTo>
                <a:lnTo>
                  <a:pt x="6695" y="209635"/>
                </a:lnTo>
                <a:lnTo>
                  <a:pt x="14825" y="209635"/>
                </a:lnTo>
                <a:lnTo>
                  <a:pt x="22955" y="209635"/>
                </a:lnTo>
                <a:lnTo>
                  <a:pt x="29657" y="202945"/>
                </a:lnTo>
                <a:lnTo>
                  <a:pt x="29657" y="6174"/>
                </a:lnTo>
                <a:lnTo>
                  <a:pt x="22955"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31" name="object 36">
            <a:extLst>
              <a:ext uri="{FF2B5EF4-FFF2-40B4-BE49-F238E27FC236}">
                <a16:creationId xmlns:a16="http://schemas.microsoft.com/office/drawing/2014/main" id="{E5B7F149-6665-4E9F-AF2B-671EBDBB1BED}"/>
              </a:ext>
            </a:extLst>
          </p:cNvPr>
          <p:cNvSpPr>
            <a:spLocks/>
          </p:cNvSpPr>
          <p:nvPr/>
        </p:nvSpPr>
        <p:spPr bwMode="auto">
          <a:xfrm>
            <a:off x="8478838" y="3028950"/>
            <a:ext cx="28575" cy="166688"/>
          </a:xfrm>
          <a:custGeom>
            <a:avLst/>
            <a:gdLst>
              <a:gd name="T0" fmla="*/ 22962 w 29845"/>
              <a:gd name="T1" fmla="*/ 0 h 167005"/>
              <a:gd name="T2" fmla="*/ 6701 w 29845"/>
              <a:gd name="T3" fmla="*/ 0 h 167005"/>
              <a:gd name="T4" fmla="*/ 0 w 29845"/>
              <a:gd name="T5" fmla="*/ 6683 h 167005"/>
              <a:gd name="T6" fmla="*/ 0 w 29845"/>
              <a:gd name="T7" fmla="*/ 159977 h 167005"/>
              <a:gd name="T8" fmla="*/ 6701 w 29845"/>
              <a:gd name="T9" fmla="*/ 166662 h 167005"/>
              <a:gd name="T10" fmla="*/ 14832 w 29845"/>
              <a:gd name="T11" fmla="*/ 166662 h 167005"/>
              <a:gd name="T12" fmla="*/ 22962 w 29845"/>
              <a:gd name="T13" fmla="*/ 166662 h 167005"/>
              <a:gd name="T14" fmla="*/ 29657 w 29845"/>
              <a:gd name="T15" fmla="*/ 159977 h 167005"/>
              <a:gd name="T16" fmla="*/ 29657 w 29845"/>
              <a:gd name="T17" fmla="*/ 6683 h 167005"/>
              <a:gd name="T18" fmla="*/ 22962 w 29845"/>
              <a:gd name="T19" fmla="*/ 0 h 167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45" h="167005">
                <a:moveTo>
                  <a:pt x="22962" y="0"/>
                </a:moveTo>
                <a:lnTo>
                  <a:pt x="6701" y="0"/>
                </a:lnTo>
                <a:lnTo>
                  <a:pt x="0" y="6683"/>
                </a:lnTo>
                <a:lnTo>
                  <a:pt x="0" y="159977"/>
                </a:lnTo>
                <a:lnTo>
                  <a:pt x="6701" y="166662"/>
                </a:lnTo>
                <a:lnTo>
                  <a:pt x="14832" y="166662"/>
                </a:lnTo>
                <a:lnTo>
                  <a:pt x="22962" y="166662"/>
                </a:lnTo>
                <a:lnTo>
                  <a:pt x="29657" y="159977"/>
                </a:lnTo>
                <a:lnTo>
                  <a:pt x="29657" y="6683"/>
                </a:lnTo>
                <a:lnTo>
                  <a:pt x="22962"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32" name="object 37">
            <a:extLst>
              <a:ext uri="{FF2B5EF4-FFF2-40B4-BE49-F238E27FC236}">
                <a16:creationId xmlns:a16="http://schemas.microsoft.com/office/drawing/2014/main" id="{9B794756-32CD-4F38-A691-4A27FBEC6DFA}"/>
              </a:ext>
            </a:extLst>
          </p:cNvPr>
          <p:cNvSpPr>
            <a:spLocks/>
          </p:cNvSpPr>
          <p:nvPr/>
        </p:nvSpPr>
        <p:spPr bwMode="auto">
          <a:xfrm>
            <a:off x="8029575" y="2490788"/>
            <a:ext cx="779463" cy="704850"/>
          </a:xfrm>
          <a:custGeom>
            <a:avLst/>
            <a:gdLst>
              <a:gd name="T0" fmla="*/ 767422 w 778509"/>
              <a:gd name="T1" fmla="*/ 164325 h 705485"/>
              <a:gd name="T2" fmla="*/ 706526 w 778509"/>
              <a:gd name="T3" fmla="*/ 20777 h 705485"/>
              <a:gd name="T4" fmla="*/ 596099 w 778509"/>
              <a:gd name="T5" fmla="*/ 49530 h 705485"/>
              <a:gd name="T6" fmla="*/ 541489 w 778509"/>
              <a:gd name="T7" fmla="*/ 136169 h 705485"/>
              <a:gd name="T8" fmla="*/ 504596 w 778509"/>
              <a:gd name="T9" fmla="*/ 188036 h 705485"/>
              <a:gd name="T10" fmla="*/ 518947 w 778509"/>
              <a:gd name="T11" fmla="*/ 207137 h 705485"/>
              <a:gd name="T12" fmla="*/ 550252 w 778509"/>
              <a:gd name="T13" fmla="*/ 175920 h 705485"/>
              <a:gd name="T14" fmla="*/ 593572 w 778509"/>
              <a:gd name="T15" fmla="*/ 108762 h 705485"/>
              <a:gd name="T16" fmla="*/ 656551 w 778509"/>
              <a:gd name="T17" fmla="*/ 30111 h 705485"/>
              <a:gd name="T18" fmla="*/ 733704 w 778509"/>
              <a:gd name="T19" fmla="*/ 147942 h 705485"/>
              <a:gd name="T20" fmla="*/ 747776 w 778509"/>
              <a:gd name="T21" fmla="*/ 304546 h 705485"/>
              <a:gd name="T22" fmla="*/ 711238 w 778509"/>
              <a:gd name="T23" fmla="*/ 474560 h 705485"/>
              <a:gd name="T24" fmla="*/ 627913 w 778509"/>
              <a:gd name="T25" fmla="*/ 599401 h 705485"/>
              <a:gd name="T26" fmla="*/ 536054 w 778509"/>
              <a:gd name="T27" fmla="*/ 592518 h 705485"/>
              <a:gd name="T28" fmla="*/ 472338 w 778509"/>
              <a:gd name="T29" fmla="*/ 532523 h 705485"/>
              <a:gd name="T30" fmla="*/ 444322 w 778509"/>
              <a:gd name="T31" fmla="*/ 507517 h 705485"/>
              <a:gd name="T32" fmla="*/ 415417 w 778509"/>
              <a:gd name="T33" fmla="*/ 492772 h 705485"/>
              <a:gd name="T34" fmla="*/ 337654 w 778509"/>
              <a:gd name="T35" fmla="*/ 505129 h 705485"/>
              <a:gd name="T36" fmla="*/ 323265 w 778509"/>
              <a:gd name="T37" fmla="*/ 515251 h 705485"/>
              <a:gd name="T38" fmla="*/ 303707 w 778509"/>
              <a:gd name="T39" fmla="*/ 534250 h 705485"/>
              <a:gd name="T40" fmla="*/ 295554 w 778509"/>
              <a:gd name="T41" fmla="*/ 542848 h 705485"/>
              <a:gd name="T42" fmla="*/ 210464 w 778509"/>
              <a:gd name="T43" fmla="*/ 609066 h 705485"/>
              <a:gd name="T44" fmla="*/ 121488 w 778509"/>
              <a:gd name="T45" fmla="*/ 572160 h 705485"/>
              <a:gd name="T46" fmla="*/ 47434 w 778509"/>
              <a:gd name="T47" fmla="*/ 418960 h 705485"/>
              <a:gd name="T48" fmla="*/ 30226 w 778509"/>
              <a:gd name="T49" fmla="*/ 248793 h 705485"/>
              <a:gd name="T50" fmla="*/ 56311 w 778509"/>
              <a:gd name="T51" fmla="*/ 105918 h 705485"/>
              <a:gd name="T52" fmla="*/ 138290 w 778509"/>
              <a:gd name="T53" fmla="*/ 42189 h 705485"/>
              <a:gd name="T54" fmla="*/ 208635 w 778509"/>
              <a:gd name="T55" fmla="*/ 148056 h 705485"/>
              <a:gd name="T56" fmla="*/ 312293 w 778509"/>
              <a:gd name="T57" fmla="*/ 272084 h 705485"/>
              <a:gd name="T58" fmla="*/ 429615 w 778509"/>
              <a:gd name="T59" fmla="*/ 292506 h 705485"/>
              <a:gd name="T60" fmla="*/ 477812 w 778509"/>
              <a:gd name="T61" fmla="*/ 65290 h 705485"/>
              <a:gd name="T62" fmla="*/ 448157 w 778509"/>
              <a:gd name="T63" fmla="*/ 65290 h 705485"/>
              <a:gd name="T64" fmla="*/ 419150 w 778509"/>
              <a:gd name="T65" fmla="*/ 264883 h 705485"/>
              <a:gd name="T66" fmla="*/ 292862 w 778509"/>
              <a:gd name="T67" fmla="*/ 211607 h 705485"/>
              <a:gd name="T68" fmla="*/ 209448 w 778509"/>
              <a:gd name="T69" fmla="*/ 93002 h 705485"/>
              <a:gd name="T70" fmla="*/ 125298 w 778509"/>
              <a:gd name="T71" fmla="*/ 0 h 705485"/>
              <a:gd name="T72" fmla="*/ 21348 w 778509"/>
              <a:gd name="T73" fmla="*/ 118770 h 705485"/>
              <a:gd name="T74" fmla="*/ 0 w 778509"/>
              <a:gd name="T75" fmla="*/ 267309 h 705485"/>
              <a:gd name="T76" fmla="*/ 20612 w 778509"/>
              <a:gd name="T77" fmla="*/ 432866 h 705485"/>
              <a:gd name="T78" fmla="*/ 102895 w 778509"/>
              <a:gd name="T79" fmla="*/ 595858 h 705485"/>
              <a:gd name="T80" fmla="*/ 215366 w 778509"/>
              <a:gd name="T81" fmla="*/ 638733 h 705485"/>
              <a:gd name="T82" fmla="*/ 299859 w 778509"/>
              <a:gd name="T83" fmla="*/ 579970 h 705485"/>
              <a:gd name="T84" fmla="*/ 314693 w 778509"/>
              <a:gd name="T85" fmla="*/ 705218 h 705485"/>
              <a:gd name="T86" fmla="*/ 329526 w 778509"/>
              <a:gd name="T87" fmla="*/ 549833 h 705485"/>
              <a:gd name="T88" fmla="*/ 347700 w 778509"/>
              <a:gd name="T89" fmla="*/ 533781 h 705485"/>
              <a:gd name="T90" fmla="*/ 354876 w 778509"/>
              <a:gd name="T91" fmla="*/ 529005 h 705485"/>
              <a:gd name="T92" fmla="*/ 406539 w 778509"/>
              <a:gd name="T93" fmla="*/ 520674 h 705485"/>
              <a:gd name="T94" fmla="*/ 517575 w 778509"/>
              <a:gd name="T95" fmla="*/ 615683 h 705485"/>
              <a:gd name="T96" fmla="*/ 594055 w 778509"/>
              <a:gd name="T97" fmla="*/ 642658 h 705485"/>
              <a:gd name="T98" fmla="*/ 707440 w 778509"/>
              <a:gd name="T99" fmla="*/ 549097 h 705485"/>
              <a:gd name="T100" fmla="*/ 769607 w 778509"/>
              <a:gd name="T101" fmla="*/ 377863 h 705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509" h="705485">
                <a:moveTo>
                  <a:pt x="777887" y="267309"/>
                </a:moveTo>
                <a:lnTo>
                  <a:pt x="774738" y="214249"/>
                </a:lnTo>
                <a:lnTo>
                  <a:pt x="767422" y="164325"/>
                </a:lnTo>
                <a:lnTo>
                  <a:pt x="756437" y="118770"/>
                </a:lnTo>
                <a:lnTo>
                  <a:pt x="742289" y="78828"/>
                </a:lnTo>
                <a:lnTo>
                  <a:pt x="706526" y="20777"/>
                </a:lnTo>
                <a:lnTo>
                  <a:pt x="652386" y="0"/>
                </a:lnTo>
                <a:lnTo>
                  <a:pt x="623290" y="16662"/>
                </a:lnTo>
                <a:lnTo>
                  <a:pt x="596099" y="49530"/>
                </a:lnTo>
                <a:lnTo>
                  <a:pt x="568223" y="93002"/>
                </a:lnTo>
                <a:lnTo>
                  <a:pt x="555459" y="114071"/>
                </a:lnTo>
                <a:lnTo>
                  <a:pt x="541489" y="136169"/>
                </a:lnTo>
                <a:lnTo>
                  <a:pt x="526186" y="158889"/>
                </a:lnTo>
                <a:lnTo>
                  <a:pt x="509384" y="181838"/>
                </a:lnTo>
                <a:lnTo>
                  <a:pt x="504596" y="188036"/>
                </a:lnTo>
                <a:lnTo>
                  <a:pt x="506044" y="197599"/>
                </a:lnTo>
                <a:lnTo>
                  <a:pt x="512254" y="202361"/>
                </a:lnTo>
                <a:lnTo>
                  <a:pt x="518947" y="207137"/>
                </a:lnTo>
                <a:lnTo>
                  <a:pt x="528040" y="206184"/>
                </a:lnTo>
                <a:lnTo>
                  <a:pt x="532828" y="199504"/>
                </a:lnTo>
                <a:lnTo>
                  <a:pt x="550252" y="175920"/>
                </a:lnTo>
                <a:lnTo>
                  <a:pt x="566064" y="152704"/>
                </a:lnTo>
                <a:lnTo>
                  <a:pt x="580453" y="130200"/>
                </a:lnTo>
                <a:lnTo>
                  <a:pt x="593572" y="108762"/>
                </a:lnTo>
                <a:lnTo>
                  <a:pt x="619175" y="68338"/>
                </a:lnTo>
                <a:lnTo>
                  <a:pt x="639394" y="42202"/>
                </a:lnTo>
                <a:lnTo>
                  <a:pt x="656551" y="30111"/>
                </a:lnTo>
                <a:lnTo>
                  <a:pt x="672973" y="31864"/>
                </a:lnTo>
                <a:lnTo>
                  <a:pt x="706716" y="71526"/>
                </a:lnTo>
                <a:lnTo>
                  <a:pt x="733704" y="147942"/>
                </a:lnTo>
                <a:lnTo>
                  <a:pt x="742708" y="196088"/>
                </a:lnTo>
                <a:lnTo>
                  <a:pt x="747661" y="248793"/>
                </a:lnTo>
                <a:lnTo>
                  <a:pt x="747776" y="304546"/>
                </a:lnTo>
                <a:lnTo>
                  <a:pt x="742264" y="361772"/>
                </a:lnTo>
                <a:lnTo>
                  <a:pt x="730351" y="418960"/>
                </a:lnTo>
                <a:lnTo>
                  <a:pt x="711238" y="474560"/>
                </a:lnTo>
                <a:lnTo>
                  <a:pt x="684009" y="530504"/>
                </a:lnTo>
                <a:lnTo>
                  <a:pt x="656183" y="572160"/>
                </a:lnTo>
                <a:lnTo>
                  <a:pt x="627913" y="599401"/>
                </a:lnTo>
                <a:lnTo>
                  <a:pt x="599313" y="612101"/>
                </a:lnTo>
                <a:lnTo>
                  <a:pt x="567016" y="609066"/>
                </a:lnTo>
                <a:lnTo>
                  <a:pt x="536054" y="592518"/>
                </a:lnTo>
                <a:lnTo>
                  <a:pt x="507428" y="568452"/>
                </a:lnTo>
                <a:lnTo>
                  <a:pt x="482117" y="542848"/>
                </a:lnTo>
                <a:lnTo>
                  <a:pt x="472338" y="532523"/>
                </a:lnTo>
                <a:lnTo>
                  <a:pt x="463105" y="523214"/>
                </a:lnTo>
                <a:lnTo>
                  <a:pt x="454406" y="515251"/>
                </a:lnTo>
                <a:lnTo>
                  <a:pt x="444322" y="507517"/>
                </a:lnTo>
                <a:lnTo>
                  <a:pt x="442417" y="506564"/>
                </a:lnTo>
                <a:lnTo>
                  <a:pt x="440016" y="505129"/>
                </a:lnTo>
                <a:lnTo>
                  <a:pt x="415417" y="492772"/>
                </a:lnTo>
                <a:lnTo>
                  <a:pt x="388835" y="488657"/>
                </a:lnTo>
                <a:lnTo>
                  <a:pt x="362254" y="492772"/>
                </a:lnTo>
                <a:lnTo>
                  <a:pt x="337654" y="505129"/>
                </a:lnTo>
                <a:lnTo>
                  <a:pt x="335267" y="506564"/>
                </a:lnTo>
                <a:lnTo>
                  <a:pt x="333349" y="507517"/>
                </a:lnTo>
                <a:lnTo>
                  <a:pt x="323265" y="515251"/>
                </a:lnTo>
                <a:lnTo>
                  <a:pt x="314566" y="523214"/>
                </a:lnTo>
                <a:lnTo>
                  <a:pt x="305333" y="532523"/>
                </a:lnTo>
                <a:lnTo>
                  <a:pt x="303707" y="534250"/>
                </a:lnTo>
                <a:lnTo>
                  <a:pt x="299859" y="538073"/>
                </a:lnTo>
                <a:lnTo>
                  <a:pt x="299859" y="538314"/>
                </a:lnTo>
                <a:lnTo>
                  <a:pt x="295554" y="542848"/>
                </a:lnTo>
                <a:lnTo>
                  <a:pt x="270179" y="568452"/>
                </a:lnTo>
                <a:lnTo>
                  <a:pt x="241439" y="592518"/>
                </a:lnTo>
                <a:lnTo>
                  <a:pt x="210464" y="609066"/>
                </a:lnTo>
                <a:lnTo>
                  <a:pt x="178358" y="612101"/>
                </a:lnTo>
                <a:lnTo>
                  <a:pt x="149771" y="599401"/>
                </a:lnTo>
                <a:lnTo>
                  <a:pt x="121488" y="572160"/>
                </a:lnTo>
                <a:lnTo>
                  <a:pt x="93662" y="530504"/>
                </a:lnTo>
                <a:lnTo>
                  <a:pt x="66421" y="474560"/>
                </a:lnTo>
                <a:lnTo>
                  <a:pt x="47434" y="418960"/>
                </a:lnTo>
                <a:lnTo>
                  <a:pt x="35598" y="361772"/>
                </a:lnTo>
                <a:lnTo>
                  <a:pt x="30111" y="304546"/>
                </a:lnTo>
                <a:lnTo>
                  <a:pt x="30226" y="248793"/>
                </a:lnTo>
                <a:lnTo>
                  <a:pt x="35153" y="196088"/>
                </a:lnTo>
                <a:lnTo>
                  <a:pt x="44107" y="147942"/>
                </a:lnTo>
                <a:lnTo>
                  <a:pt x="56311" y="105918"/>
                </a:lnTo>
                <a:lnTo>
                  <a:pt x="87388" y="46342"/>
                </a:lnTo>
                <a:lnTo>
                  <a:pt x="121132" y="30111"/>
                </a:lnTo>
                <a:lnTo>
                  <a:pt x="138290" y="42189"/>
                </a:lnTo>
                <a:lnTo>
                  <a:pt x="158508" y="68338"/>
                </a:lnTo>
                <a:lnTo>
                  <a:pt x="184099" y="108762"/>
                </a:lnTo>
                <a:lnTo>
                  <a:pt x="208635" y="148056"/>
                </a:lnTo>
                <a:lnTo>
                  <a:pt x="237261" y="189890"/>
                </a:lnTo>
                <a:lnTo>
                  <a:pt x="271348" y="232003"/>
                </a:lnTo>
                <a:lnTo>
                  <a:pt x="312293" y="272084"/>
                </a:lnTo>
                <a:lnTo>
                  <a:pt x="348056" y="292506"/>
                </a:lnTo>
                <a:lnTo>
                  <a:pt x="388835" y="299300"/>
                </a:lnTo>
                <a:lnTo>
                  <a:pt x="429615" y="292506"/>
                </a:lnTo>
                <a:lnTo>
                  <a:pt x="465378" y="272084"/>
                </a:lnTo>
                <a:lnTo>
                  <a:pt x="477812" y="259664"/>
                </a:lnTo>
                <a:lnTo>
                  <a:pt x="477812" y="65290"/>
                </a:lnTo>
                <a:lnTo>
                  <a:pt x="471119" y="59105"/>
                </a:lnTo>
                <a:lnTo>
                  <a:pt x="454850" y="59105"/>
                </a:lnTo>
                <a:lnTo>
                  <a:pt x="448157" y="65290"/>
                </a:lnTo>
                <a:lnTo>
                  <a:pt x="448157" y="247738"/>
                </a:lnTo>
                <a:lnTo>
                  <a:pt x="445757" y="250126"/>
                </a:lnTo>
                <a:lnTo>
                  <a:pt x="419150" y="264883"/>
                </a:lnTo>
                <a:lnTo>
                  <a:pt x="388594" y="269760"/>
                </a:lnTo>
                <a:lnTo>
                  <a:pt x="358038" y="264693"/>
                </a:lnTo>
                <a:lnTo>
                  <a:pt x="292862" y="211607"/>
                </a:lnTo>
                <a:lnTo>
                  <a:pt x="260400" y="171323"/>
                </a:lnTo>
                <a:lnTo>
                  <a:pt x="232956" y="131051"/>
                </a:lnTo>
                <a:lnTo>
                  <a:pt x="209448" y="93002"/>
                </a:lnTo>
                <a:lnTo>
                  <a:pt x="181584" y="49530"/>
                </a:lnTo>
                <a:lnTo>
                  <a:pt x="154381" y="16662"/>
                </a:lnTo>
                <a:lnTo>
                  <a:pt x="125298" y="0"/>
                </a:lnTo>
                <a:lnTo>
                  <a:pt x="91782" y="5130"/>
                </a:lnTo>
                <a:lnTo>
                  <a:pt x="52235" y="45758"/>
                </a:lnTo>
                <a:lnTo>
                  <a:pt x="21348" y="118770"/>
                </a:lnTo>
                <a:lnTo>
                  <a:pt x="10401" y="164325"/>
                </a:lnTo>
                <a:lnTo>
                  <a:pt x="3111" y="214249"/>
                </a:lnTo>
                <a:lnTo>
                  <a:pt x="0" y="267309"/>
                </a:lnTo>
                <a:lnTo>
                  <a:pt x="1536" y="322262"/>
                </a:lnTo>
                <a:lnTo>
                  <a:pt x="8242" y="377863"/>
                </a:lnTo>
                <a:lnTo>
                  <a:pt x="20612" y="432866"/>
                </a:lnTo>
                <a:lnTo>
                  <a:pt x="39154" y="486029"/>
                </a:lnTo>
                <a:lnTo>
                  <a:pt x="70307" y="549097"/>
                </a:lnTo>
                <a:lnTo>
                  <a:pt x="102895" y="595858"/>
                </a:lnTo>
                <a:lnTo>
                  <a:pt x="137096" y="626516"/>
                </a:lnTo>
                <a:lnTo>
                  <a:pt x="173101" y="641223"/>
                </a:lnTo>
                <a:lnTo>
                  <a:pt x="215366" y="638733"/>
                </a:lnTo>
                <a:lnTo>
                  <a:pt x="253644" y="620153"/>
                </a:lnTo>
                <a:lnTo>
                  <a:pt x="287528" y="592543"/>
                </a:lnTo>
                <a:lnTo>
                  <a:pt x="299859" y="579970"/>
                </a:lnTo>
                <a:lnTo>
                  <a:pt x="299859" y="698538"/>
                </a:lnTo>
                <a:lnTo>
                  <a:pt x="306565" y="705218"/>
                </a:lnTo>
                <a:lnTo>
                  <a:pt x="314693" y="705218"/>
                </a:lnTo>
                <a:lnTo>
                  <a:pt x="322821" y="705218"/>
                </a:lnTo>
                <a:lnTo>
                  <a:pt x="329526" y="698538"/>
                </a:lnTo>
                <a:lnTo>
                  <a:pt x="329526" y="549833"/>
                </a:lnTo>
                <a:lnTo>
                  <a:pt x="333768" y="545655"/>
                </a:lnTo>
                <a:lnTo>
                  <a:pt x="341287" y="538797"/>
                </a:lnTo>
                <a:lnTo>
                  <a:pt x="347700" y="533781"/>
                </a:lnTo>
                <a:lnTo>
                  <a:pt x="350088" y="532345"/>
                </a:lnTo>
                <a:lnTo>
                  <a:pt x="352488" y="530440"/>
                </a:lnTo>
                <a:lnTo>
                  <a:pt x="354876" y="529005"/>
                </a:lnTo>
                <a:lnTo>
                  <a:pt x="371132" y="520674"/>
                </a:lnTo>
                <a:lnTo>
                  <a:pt x="388835" y="517906"/>
                </a:lnTo>
                <a:lnTo>
                  <a:pt x="406539" y="520674"/>
                </a:lnTo>
                <a:lnTo>
                  <a:pt x="443903" y="545655"/>
                </a:lnTo>
                <a:lnTo>
                  <a:pt x="487413" y="589876"/>
                </a:lnTo>
                <a:lnTo>
                  <a:pt x="517575" y="615683"/>
                </a:lnTo>
                <a:lnTo>
                  <a:pt x="551408" y="635038"/>
                </a:lnTo>
                <a:lnTo>
                  <a:pt x="588797" y="642658"/>
                </a:lnTo>
                <a:lnTo>
                  <a:pt x="594055" y="642658"/>
                </a:lnTo>
                <a:lnTo>
                  <a:pt x="640791" y="626516"/>
                </a:lnTo>
                <a:lnTo>
                  <a:pt x="674966" y="595858"/>
                </a:lnTo>
                <a:lnTo>
                  <a:pt x="707440" y="549097"/>
                </a:lnTo>
                <a:lnTo>
                  <a:pt x="738530" y="486029"/>
                </a:lnTo>
                <a:lnTo>
                  <a:pt x="757174" y="432866"/>
                </a:lnTo>
                <a:lnTo>
                  <a:pt x="769607" y="377863"/>
                </a:lnTo>
                <a:lnTo>
                  <a:pt x="776338" y="322262"/>
                </a:lnTo>
                <a:lnTo>
                  <a:pt x="777887" y="267309"/>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33" name="object 38">
            <a:extLst>
              <a:ext uri="{FF2B5EF4-FFF2-40B4-BE49-F238E27FC236}">
                <a16:creationId xmlns:a16="http://schemas.microsoft.com/office/drawing/2014/main" id="{32540852-5B87-4ADF-AA29-7E790DE93A9E}"/>
              </a:ext>
            </a:extLst>
          </p:cNvPr>
          <p:cNvSpPr>
            <a:spLocks/>
          </p:cNvSpPr>
          <p:nvPr/>
        </p:nvSpPr>
        <p:spPr bwMode="auto">
          <a:xfrm>
            <a:off x="8086725" y="3506788"/>
            <a:ext cx="658813" cy="869950"/>
          </a:xfrm>
          <a:custGeom>
            <a:avLst/>
            <a:gdLst>
              <a:gd name="T0" fmla="*/ 24623 w 659765"/>
              <a:gd name="T1" fmla="*/ 155130 h 869950"/>
              <a:gd name="T2" fmla="*/ 93564 w 659765"/>
              <a:gd name="T3" fmla="*/ 165286 h 869950"/>
              <a:gd name="T4" fmla="*/ 103986 w 659765"/>
              <a:gd name="T5" fmla="*/ 200482 h 869950"/>
              <a:gd name="T6" fmla="*/ 104853 w 659765"/>
              <a:gd name="T7" fmla="*/ 223381 h 869950"/>
              <a:gd name="T8" fmla="*/ 25429 w 659765"/>
              <a:gd name="T9" fmla="*/ 286351 h 869950"/>
              <a:gd name="T10" fmla="*/ 14073 w 659765"/>
              <a:gd name="T11" fmla="*/ 463977 h 869950"/>
              <a:gd name="T12" fmla="*/ 85161 w 659765"/>
              <a:gd name="T13" fmla="*/ 602526 h 869950"/>
              <a:gd name="T14" fmla="*/ 89353 w 659765"/>
              <a:gd name="T15" fmla="*/ 673645 h 869950"/>
              <a:gd name="T16" fmla="*/ 149350 w 659765"/>
              <a:gd name="T17" fmla="*/ 828419 h 869950"/>
              <a:gd name="T18" fmla="*/ 317842 w 659765"/>
              <a:gd name="T19" fmla="*/ 865300 h 869950"/>
              <a:gd name="T20" fmla="*/ 259551 w 659765"/>
              <a:gd name="T21" fmla="*/ 835936 h 869950"/>
              <a:gd name="T22" fmla="*/ 130154 w 659765"/>
              <a:gd name="T23" fmla="*/ 732254 h 869950"/>
              <a:gd name="T24" fmla="*/ 165762 w 659765"/>
              <a:gd name="T25" fmla="*/ 566580 h 869950"/>
              <a:gd name="T26" fmla="*/ 91480 w 659765"/>
              <a:gd name="T27" fmla="*/ 549394 h 869950"/>
              <a:gd name="T28" fmla="*/ 34398 w 659765"/>
              <a:gd name="T29" fmla="*/ 381298 h 869950"/>
              <a:gd name="T30" fmla="*/ 86674 w 659765"/>
              <a:gd name="T31" fmla="*/ 281247 h 869950"/>
              <a:gd name="T32" fmla="*/ 91957 w 659765"/>
              <a:gd name="T33" fmla="*/ 132677 h 869950"/>
              <a:gd name="T34" fmla="*/ 435319 w 659765"/>
              <a:gd name="T35" fmla="*/ 145080 h 869950"/>
              <a:gd name="T36" fmla="*/ 612906 w 659765"/>
              <a:gd name="T37" fmla="*/ 258117 h 869950"/>
              <a:gd name="T38" fmla="*/ 608936 w 659765"/>
              <a:gd name="T39" fmla="*/ 500939 h 869950"/>
              <a:gd name="T40" fmla="*/ 532307 w 659765"/>
              <a:gd name="T41" fmla="*/ 685410 h 869950"/>
              <a:gd name="T42" fmla="*/ 393329 w 659765"/>
              <a:gd name="T43" fmla="*/ 807808 h 869950"/>
              <a:gd name="T44" fmla="*/ 410341 w 659765"/>
              <a:gd name="T45" fmla="*/ 835936 h 869950"/>
              <a:gd name="T46" fmla="*/ 556774 w 659765"/>
              <a:gd name="T47" fmla="*/ 712419 h 869950"/>
              <a:gd name="T48" fmla="*/ 639910 w 659765"/>
              <a:gd name="T49" fmla="*/ 527865 h 869950"/>
              <a:gd name="T50" fmla="*/ 652238 w 659765"/>
              <a:gd name="T51" fmla="*/ 261312 h 869950"/>
              <a:gd name="T52" fmla="*/ 224716 w 659765"/>
              <a:gd name="T53" fmla="*/ 518850 h 869950"/>
              <a:gd name="T54" fmla="*/ 109628 w 659765"/>
              <a:gd name="T55" fmla="*/ 566580 h 869950"/>
              <a:gd name="T56" fmla="*/ 296933 w 659765"/>
              <a:gd name="T57" fmla="*/ 549871 h 869950"/>
              <a:gd name="T58" fmla="*/ 224716 w 659765"/>
              <a:gd name="T59" fmla="*/ 518850 h 869950"/>
              <a:gd name="T60" fmla="*/ 264950 w 659765"/>
              <a:gd name="T61" fmla="*/ 557629 h 869950"/>
              <a:gd name="T62" fmla="*/ 243349 w 659765"/>
              <a:gd name="T63" fmla="*/ 45853 h 869950"/>
              <a:gd name="T64" fmla="*/ 194632 w 659765"/>
              <a:gd name="T65" fmla="*/ 86880 h 869950"/>
              <a:gd name="T66" fmla="*/ 239999 w 659765"/>
              <a:gd name="T67" fmla="*/ 215303 h 869950"/>
              <a:gd name="T68" fmla="*/ 209056 w 659765"/>
              <a:gd name="T69" fmla="*/ 309730 h 869950"/>
              <a:gd name="T70" fmla="*/ 257309 w 659765"/>
              <a:gd name="T71" fmla="*/ 443131 h 869950"/>
              <a:gd name="T72" fmla="*/ 276773 w 659765"/>
              <a:gd name="T73" fmla="*/ 422904 h 869950"/>
              <a:gd name="T74" fmla="*/ 252055 w 659765"/>
              <a:gd name="T75" fmla="*/ 374072 h 869950"/>
              <a:gd name="T76" fmla="*/ 274857 w 659765"/>
              <a:gd name="T77" fmla="*/ 226243 h 869950"/>
              <a:gd name="T78" fmla="*/ 273902 w 659765"/>
              <a:gd name="T79" fmla="*/ 146034 h 869950"/>
              <a:gd name="T80" fmla="*/ 262168 w 659765"/>
              <a:gd name="T81" fmla="*/ 123344 h 869950"/>
              <a:gd name="T82" fmla="*/ 245251 w 659765"/>
              <a:gd name="T83" fmla="*/ 89233 h 869950"/>
              <a:gd name="T84" fmla="*/ 243380 w 659765"/>
              <a:gd name="T85" fmla="*/ 52579 h 869950"/>
              <a:gd name="T86" fmla="*/ 93389 w 659765"/>
              <a:gd name="T87" fmla="*/ 283051 h 869950"/>
              <a:gd name="T88" fmla="*/ 112015 w 659765"/>
              <a:gd name="T89" fmla="*/ 341760 h 869950"/>
              <a:gd name="T90" fmla="*/ 378386 w 659765"/>
              <a:gd name="T91" fmla="*/ 0 h 869950"/>
              <a:gd name="T92" fmla="*/ 347927 w 659765"/>
              <a:gd name="T93" fmla="*/ 117411 h 869950"/>
              <a:gd name="T94" fmla="*/ 321659 w 659765"/>
              <a:gd name="T95" fmla="*/ 140445 h 869950"/>
              <a:gd name="T96" fmla="*/ 301127 w 659765"/>
              <a:gd name="T97" fmla="*/ 151314 h 869950"/>
              <a:gd name="T98" fmla="*/ 392339 w 659765"/>
              <a:gd name="T99" fmla="*/ 149406 h 869950"/>
              <a:gd name="T100" fmla="*/ 525389 w 659765"/>
              <a:gd name="T101" fmla="*/ 128335 h 869950"/>
              <a:gd name="T102" fmla="*/ 395150 w 659765"/>
              <a:gd name="T103" fmla="*/ 112532 h 869950"/>
              <a:gd name="T104" fmla="*/ 383261 w 659765"/>
              <a:gd name="T105" fmla="*/ 4317 h 869950"/>
              <a:gd name="T106" fmla="*/ 419677 w 659765"/>
              <a:gd name="T107" fmla="*/ 111838 h 869950"/>
              <a:gd name="T108" fmla="*/ 436274 w 659765"/>
              <a:gd name="T109" fmla="*/ 111241 h 869950"/>
              <a:gd name="T110" fmla="*/ 39427 w 659765"/>
              <a:gd name="T111" fmla="*/ 13858 h 869950"/>
              <a:gd name="T112" fmla="*/ 40382 w 659765"/>
              <a:gd name="T113" fmla="*/ 46807 h 869950"/>
              <a:gd name="T114" fmla="*/ 208961 w 659765"/>
              <a:gd name="T115" fmla="*/ 43436 h 869950"/>
              <a:gd name="T116" fmla="*/ 115356 w 659765"/>
              <a:gd name="T117" fmla="*/ 13858 h 869950"/>
              <a:gd name="T118" fmla="*/ 216600 w 659765"/>
              <a:gd name="T119" fmla="*/ 16721 h 869950"/>
              <a:gd name="T120" fmla="*/ 243341 w 659765"/>
              <a:gd name="T121" fmla="*/ 34340 h 869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9765" h="869950">
                <a:moveTo>
                  <a:pt x="31309" y="130769"/>
                </a:moveTo>
                <a:lnTo>
                  <a:pt x="24145" y="137956"/>
                </a:lnTo>
                <a:lnTo>
                  <a:pt x="24509" y="144487"/>
                </a:lnTo>
                <a:lnTo>
                  <a:pt x="24623" y="155130"/>
                </a:lnTo>
                <a:lnTo>
                  <a:pt x="31787" y="161809"/>
                </a:lnTo>
                <a:lnTo>
                  <a:pt x="48180" y="161850"/>
                </a:lnTo>
                <a:lnTo>
                  <a:pt x="79544" y="163272"/>
                </a:lnTo>
                <a:lnTo>
                  <a:pt x="93564" y="165286"/>
                </a:lnTo>
                <a:lnTo>
                  <a:pt x="101093" y="170889"/>
                </a:lnTo>
                <a:lnTo>
                  <a:pt x="104055" y="180428"/>
                </a:lnTo>
                <a:lnTo>
                  <a:pt x="104376" y="194249"/>
                </a:lnTo>
                <a:lnTo>
                  <a:pt x="103986" y="200482"/>
                </a:lnTo>
                <a:lnTo>
                  <a:pt x="103898" y="210023"/>
                </a:lnTo>
                <a:lnTo>
                  <a:pt x="104376" y="216257"/>
                </a:lnTo>
                <a:lnTo>
                  <a:pt x="104853" y="218610"/>
                </a:lnTo>
                <a:lnTo>
                  <a:pt x="104853" y="223381"/>
                </a:lnTo>
                <a:lnTo>
                  <a:pt x="106285" y="236274"/>
                </a:lnTo>
                <a:lnTo>
                  <a:pt x="93389" y="240574"/>
                </a:lnTo>
                <a:lnTo>
                  <a:pt x="63931" y="252551"/>
                </a:lnTo>
                <a:lnTo>
                  <a:pt x="25429" y="286351"/>
                </a:lnTo>
                <a:lnTo>
                  <a:pt x="5014" y="338162"/>
                </a:lnTo>
                <a:lnTo>
                  <a:pt x="0" y="392768"/>
                </a:lnTo>
                <a:lnTo>
                  <a:pt x="3133" y="420519"/>
                </a:lnTo>
                <a:lnTo>
                  <a:pt x="14073" y="463977"/>
                </a:lnTo>
                <a:lnTo>
                  <a:pt x="30474" y="507212"/>
                </a:lnTo>
                <a:lnTo>
                  <a:pt x="52427" y="550536"/>
                </a:lnTo>
                <a:lnTo>
                  <a:pt x="80022" y="594262"/>
                </a:lnTo>
                <a:lnTo>
                  <a:pt x="85161" y="602526"/>
                </a:lnTo>
                <a:lnTo>
                  <a:pt x="88913" y="610969"/>
                </a:lnTo>
                <a:lnTo>
                  <a:pt x="90965" y="619769"/>
                </a:lnTo>
                <a:lnTo>
                  <a:pt x="91002" y="629106"/>
                </a:lnTo>
                <a:lnTo>
                  <a:pt x="89353" y="673645"/>
                </a:lnTo>
                <a:lnTo>
                  <a:pt x="94190" y="717641"/>
                </a:lnTo>
                <a:lnTo>
                  <a:pt x="105686" y="759299"/>
                </a:lnTo>
                <a:lnTo>
                  <a:pt x="124015" y="796823"/>
                </a:lnTo>
                <a:lnTo>
                  <a:pt x="149350" y="828419"/>
                </a:lnTo>
                <a:lnTo>
                  <a:pt x="181865" y="852290"/>
                </a:lnTo>
                <a:lnTo>
                  <a:pt x="221733" y="866640"/>
                </a:lnTo>
                <a:lnTo>
                  <a:pt x="269129" y="869675"/>
                </a:lnTo>
                <a:lnTo>
                  <a:pt x="317842" y="865300"/>
                </a:lnTo>
                <a:lnTo>
                  <a:pt x="364696" y="854090"/>
                </a:lnTo>
                <a:lnTo>
                  <a:pt x="409282" y="836528"/>
                </a:lnTo>
                <a:lnTo>
                  <a:pt x="410341" y="835936"/>
                </a:lnTo>
                <a:lnTo>
                  <a:pt x="259551" y="835936"/>
                </a:lnTo>
                <a:lnTo>
                  <a:pt x="211349" y="829580"/>
                </a:lnTo>
                <a:lnTo>
                  <a:pt x="174315" y="808713"/>
                </a:lnTo>
                <a:lnTo>
                  <a:pt x="147892" y="775048"/>
                </a:lnTo>
                <a:lnTo>
                  <a:pt x="130154" y="732254"/>
                </a:lnTo>
                <a:lnTo>
                  <a:pt x="119176" y="683999"/>
                </a:lnTo>
                <a:lnTo>
                  <a:pt x="122647" y="622365"/>
                </a:lnTo>
                <a:lnTo>
                  <a:pt x="141563" y="582568"/>
                </a:lnTo>
                <a:lnTo>
                  <a:pt x="165762" y="566580"/>
                </a:lnTo>
                <a:lnTo>
                  <a:pt x="109628" y="566580"/>
                </a:lnTo>
                <a:lnTo>
                  <a:pt x="104376" y="561326"/>
                </a:lnTo>
                <a:lnTo>
                  <a:pt x="96254" y="556556"/>
                </a:lnTo>
                <a:lnTo>
                  <a:pt x="91480" y="549394"/>
                </a:lnTo>
                <a:lnTo>
                  <a:pt x="56977" y="481857"/>
                </a:lnTo>
                <a:lnTo>
                  <a:pt x="44069" y="444954"/>
                </a:lnTo>
                <a:lnTo>
                  <a:pt x="36084" y="405724"/>
                </a:lnTo>
                <a:lnTo>
                  <a:pt x="34398" y="381298"/>
                </a:lnTo>
                <a:lnTo>
                  <a:pt x="35846" y="358169"/>
                </a:lnTo>
                <a:lnTo>
                  <a:pt x="48501" y="315987"/>
                </a:lnTo>
                <a:lnTo>
                  <a:pt x="73243" y="283724"/>
                </a:lnTo>
                <a:lnTo>
                  <a:pt x="86674" y="281247"/>
                </a:lnTo>
                <a:lnTo>
                  <a:pt x="139233" y="281247"/>
                </a:lnTo>
                <a:lnTo>
                  <a:pt x="139233" y="213840"/>
                </a:lnTo>
                <a:lnTo>
                  <a:pt x="131712" y="161618"/>
                </a:lnTo>
                <a:lnTo>
                  <a:pt x="91957" y="132677"/>
                </a:lnTo>
                <a:lnTo>
                  <a:pt x="54149" y="130798"/>
                </a:lnTo>
                <a:lnTo>
                  <a:pt x="31309" y="130769"/>
                </a:lnTo>
                <a:close/>
              </a:path>
              <a:path w="659765" h="869950">
                <a:moveTo>
                  <a:pt x="556314" y="145080"/>
                </a:moveTo>
                <a:lnTo>
                  <a:pt x="435319" y="145080"/>
                </a:lnTo>
                <a:lnTo>
                  <a:pt x="473305" y="148529"/>
                </a:lnTo>
                <a:lnTo>
                  <a:pt x="509277" y="158692"/>
                </a:lnTo>
                <a:lnTo>
                  <a:pt x="571420" y="198065"/>
                </a:lnTo>
                <a:lnTo>
                  <a:pt x="612906" y="258117"/>
                </a:lnTo>
                <a:lnTo>
                  <a:pt x="626813" y="330305"/>
                </a:lnTo>
                <a:lnTo>
                  <a:pt x="624636" y="390428"/>
                </a:lnTo>
                <a:lnTo>
                  <a:pt x="618677" y="447230"/>
                </a:lnTo>
                <a:lnTo>
                  <a:pt x="608936" y="500939"/>
                </a:lnTo>
                <a:lnTo>
                  <a:pt x="595412" y="551783"/>
                </a:lnTo>
                <a:lnTo>
                  <a:pt x="578104" y="599993"/>
                </a:lnTo>
                <a:lnTo>
                  <a:pt x="557495" y="644157"/>
                </a:lnTo>
                <a:lnTo>
                  <a:pt x="532307" y="685410"/>
                </a:lnTo>
                <a:lnTo>
                  <a:pt x="502918" y="723077"/>
                </a:lnTo>
                <a:lnTo>
                  <a:pt x="469706" y="756484"/>
                </a:lnTo>
                <a:lnTo>
                  <a:pt x="433051" y="784952"/>
                </a:lnTo>
                <a:lnTo>
                  <a:pt x="393329" y="807808"/>
                </a:lnTo>
                <a:lnTo>
                  <a:pt x="350920" y="824374"/>
                </a:lnTo>
                <a:lnTo>
                  <a:pt x="306201" y="833976"/>
                </a:lnTo>
                <a:lnTo>
                  <a:pt x="259551" y="835936"/>
                </a:lnTo>
                <a:lnTo>
                  <a:pt x="410341" y="835936"/>
                </a:lnTo>
                <a:lnTo>
                  <a:pt x="451192" y="813096"/>
                </a:lnTo>
                <a:lnTo>
                  <a:pt x="490016" y="784279"/>
                </a:lnTo>
                <a:lnTo>
                  <a:pt x="525346" y="750558"/>
                </a:lnTo>
                <a:lnTo>
                  <a:pt x="556774" y="712419"/>
                </a:lnTo>
                <a:lnTo>
                  <a:pt x="583889" y="670342"/>
                </a:lnTo>
                <a:lnTo>
                  <a:pt x="606284" y="624813"/>
                </a:lnTo>
                <a:lnTo>
                  <a:pt x="625063" y="577095"/>
                </a:lnTo>
                <a:lnTo>
                  <a:pt x="639910" y="527865"/>
                </a:lnTo>
                <a:lnTo>
                  <a:pt x="650862" y="476964"/>
                </a:lnTo>
                <a:lnTo>
                  <a:pt x="657956" y="424234"/>
                </a:lnTo>
                <a:lnTo>
                  <a:pt x="659683" y="306362"/>
                </a:lnTo>
                <a:lnTo>
                  <a:pt x="652238" y="261312"/>
                </a:lnTo>
                <a:lnTo>
                  <a:pt x="631173" y="215568"/>
                </a:lnTo>
                <a:lnTo>
                  <a:pt x="597662" y="175645"/>
                </a:lnTo>
                <a:lnTo>
                  <a:pt x="556314" y="145080"/>
                </a:lnTo>
                <a:close/>
              </a:path>
              <a:path w="659765" h="869950">
                <a:moveTo>
                  <a:pt x="224716" y="518850"/>
                </a:moveTo>
                <a:lnTo>
                  <a:pt x="198608" y="520667"/>
                </a:lnTo>
                <a:lnTo>
                  <a:pt x="168067" y="529109"/>
                </a:lnTo>
                <a:lnTo>
                  <a:pt x="137078" y="544355"/>
                </a:lnTo>
                <a:lnTo>
                  <a:pt x="109628" y="566580"/>
                </a:lnTo>
                <a:lnTo>
                  <a:pt x="165762" y="566580"/>
                </a:lnTo>
                <a:lnTo>
                  <a:pt x="175791" y="559955"/>
                </a:lnTo>
                <a:lnTo>
                  <a:pt x="225193" y="549871"/>
                </a:lnTo>
                <a:lnTo>
                  <a:pt x="296933" y="549871"/>
                </a:lnTo>
                <a:lnTo>
                  <a:pt x="297109" y="537575"/>
                </a:lnTo>
                <a:lnTo>
                  <a:pt x="276530" y="526187"/>
                </a:lnTo>
                <a:lnTo>
                  <a:pt x="248071" y="520795"/>
                </a:lnTo>
                <a:lnTo>
                  <a:pt x="224716" y="518850"/>
                </a:lnTo>
                <a:close/>
              </a:path>
              <a:path w="659765" h="869950">
                <a:moveTo>
                  <a:pt x="296933" y="549871"/>
                </a:moveTo>
                <a:lnTo>
                  <a:pt x="225193" y="549871"/>
                </a:lnTo>
                <a:lnTo>
                  <a:pt x="244579" y="551200"/>
                </a:lnTo>
                <a:lnTo>
                  <a:pt x="264950" y="557629"/>
                </a:lnTo>
                <a:lnTo>
                  <a:pt x="283351" y="562088"/>
                </a:lnTo>
                <a:lnTo>
                  <a:pt x="296825" y="557510"/>
                </a:lnTo>
                <a:lnTo>
                  <a:pt x="296933" y="549871"/>
                </a:lnTo>
                <a:close/>
              </a:path>
              <a:path w="659765" h="869950">
                <a:moveTo>
                  <a:pt x="243349" y="45853"/>
                </a:moveTo>
                <a:lnTo>
                  <a:pt x="71421" y="45853"/>
                </a:lnTo>
                <a:lnTo>
                  <a:pt x="100680" y="47093"/>
                </a:lnTo>
                <a:lnTo>
                  <a:pt x="132132" y="52579"/>
                </a:lnTo>
                <a:lnTo>
                  <a:pt x="194632" y="86880"/>
                </a:lnTo>
                <a:lnTo>
                  <a:pt x="232237" y="138672"/>
                </a:lnTo>
                <a:lnTo>
                  <a:pt x="243215" y="198673"/>
                </a:lnTo>
                <a:lnTo>
                  <a:pt x="243341" y="208560"/>
                </a:lnTo>
                <a:lnTo>
                  <a:pt x="239999" y="215303"/>
                </a:lnTo>
                <a:lnTo>
                  <a:pt x="236658" y="220519"/>
                </a:lnTo>
                <a:lnTo>
                  <a:pt x="222801" y="249183"/>
                </a:lnTo>
                <a:lnTo>
                  <a:pt x="213555" y="279055"/>
                </a:lnTo>
                <a:lnTo>
                  <a:pt x="209056" y="309730"/>
                </a:lnTo>
                <a:lnTo>
                  <a:pt x="209439" y="340806"/>
                </a:lnTo>
                <a:lnTo>
                  <a:pt x="220599" y="390269"/>
                </a:lnTo>
                <a:lnTo>
                  <a:pt x="244296" y="435791"/>
                </a:lnTo>
                <a:lnTo>
                  <a:pt x="257309" y="443131"/>
                </a:lnTo>
                <a:lnTo>
                  <a:pt x="264711" y="441902"/>
                </a:lnTo>
                <a:lnTo>
                  <a:pt x="271038" y="437229"/>
                </a:lnTo>
                <a:lnTo>
                  <a:pt x="276296" y="431498"/>
                </a:lnTo>
                <a:lnTo>
                  <a:pt x="276773" y="422904"/>
                </a:lnTo>
                <a:lnTo>
                  <a:pt x="272470" y="416226"/>
                </a:lnTo>
                <a:lnTo>
                  <a:pt x="264234" y="402710"/>
                </a:lnTo>
                <a:lnTo>
                  <a:pt x="257428" y="388660"/>
                </a:lnTo>
                <a:lnTo>
                  <a:pt x="252055" y="374072"/>
                </a:lnTo>
                <a:lnTo>
                  <a:pt x="248116" y="358947"/>
                </a:lnTo>
                <a:lnTo>
                  <a:pt x="243968" y="324722"/>
                </a:lnTo>
                <a:lnTo>
                  <a:pt x="247161" y="290630"/>
                </a:lnTo>
                <a:lnTo>
                  <a:pt x="274857" y="226243"/>
                </a:lnTo>
                <a:lnTo>
                  <a:pt x="325900" y="176375"/>
                </a:lnTo>
                <a:lnTo>
                  <a:pt x="353699" y="161809"/>
                </a:lnTo>
                <a:lnTo>
                  <a:pt x="282024" y="161809"/>
                </a:lnTo>
                <a:lnTo>
                  <a:pt x="273902" y="146034"/>
                </a:lnTo>
                <a:lnTo>
                  <a:pt x="271515" y="141264"/>
                </a:lnTo>
                <a:lnTo>
                  <a:pt x="269128" y="137002"/>
                </a:lnTo>
                <a:lnTo>
                  <a:pt x="265988" y="130769"/>
                </a:lnTo>
                <a:lnTo>
                  <a:pt x="262168" y="123344"/>
                </a:lnTo>
                <a:lnTo>
                  <a:pt x="256085" y="111241"/>
                </a:lnTo>
                <a:lnTo>
                  <a:pt x="253378" y="105782"/>
                </a:lnTo>
                <a:lnTo>
                  <a:pt x="249070" y="96930"/>
                </a:lnTo>
                <a:lnTo>
                  <a:pt x="245251" y="89233"/>
                </a:lnTo>
                <a:lnTo>
                  <a:pt x="244296" y="81155"/>
                </a:lnTo>
                <a:lnTo>
                  <a:pt x="243819" y="76384"/>
                </a:lnTo>
                <a:lnTo>
                  <a:pt x="243543" y="67999"/>
                </a:lnTo>
                <a:lnTo>
                  <a:pt x="243380" y="52579"/>
                </a:lnTo>
                <a:lnTo>
                  <a:pt x="243349" y="45853"/>
                </a:lnTo>
                <a:close/>
              </a:path>
              <a:path w="659765" h="869950">
                <a:moveTo>
                  <a:pt x="139233" y="281247"/>
                </a:moveTo>
                <a:lnTo>
                  <a:pt x="86674" y="281247"/>
                </a:lnTo>
                <a:lnTo>
                  <a:pt x="93389" y="283051"/>
                </a:lnTo>
                <a:lnTo>
                  <a:pt x="100079" y="285443"/>
                </a:lnTo>
                <a:lnTo>
                  <a:pt x="104376" y="292121"/>
                </a:lnTo>
                <a:lnTo>
                  <a:pt x="104376" y="334128"/>
                </a:lnTo>
                <a:lnTo>
                  <a:pt x="112015" y="341760"/>
                </a:lnTo>
                <a:lnTo>
                  <a:pt x="131117" y="341760"/>
                </a:lnTo>
                <a:lnTo>
                  <a:pt x="139233" y="334128"/>
                </a:lnTo>
                <a:lnTo>
                  <a:pt x="139233" y="281247"/>
                </a:lnTo>
                <a:close/>
              </a:path>
              <a:path w="659765" h="869950">
                <a:moveTo>
                  <a:pt x="378386" y="0"/>
                </a:moveTo>
                <a:lnTo>
                  <a:pt x="352993" y="0"/>
                </a:lnTo>
                <a:lnTo>
                  <a:pt x="348404" y="4317"/>
                </a:lnTo>
                <a:lnTo>
                  <a:pt x="348340" y="111241"/>
                </a:lnTo>
                <a:lnTo>
                  <a:pt x="347927" y="117411"/>
                </a:lnTo>
                <a:lnTo>
                  <a:pt x="345062" y="126952"/>
                </a:lnTo>
                <a:lnTo>
                  <a:pt x="336462" y="131723"/>
                </a:lnTo>
                <a:lnTo>
                  <a:pt x="329017" y="136224"/>
                </a:lnTo>
                <a:lnTo>
                  <a:pt x="321659" y="140445"/>
                </a:lnTo>
                <a:lnTo>
                  <a:pt x="314302" y="144487"/>
                </a:lnTo>
                <a:lnTo>
                  <a:pt x="306856" y="148452"/>
                </a:lnTo>
                <a:lnTo>
                  <a:pt x="303992" y="149851"/>
                </a:lnTo>
                <a:lnTo>
                  <a:pt x="301127" y="151314"/>
                </a:lnTo>
                <a:lnTo>
                  <a:pt x="298263" y="153222"/>
                </a:lnTo>
                <a:lnTo>
                  <a:pt x="282024" y="161809"/>
                </a:lnTo>
                <a:lnTo>
                  <a:pt x="353699" y="161809"/>
                </a:lnTo>
                <a:lnTo>
                  <a:pt x="392339" y="149406"/>
                </a:lnTo>
                <a:lnTo>
                  <a:pt x="435319" y="145080"/>
                </a:lnTo>
                <a:lnTo>
                  <a:pt x="556314" y="145080"/>
                </a:lnTo>
                <a:lnTo>
                  <a:pt x="551839" y="141773"/>
                </a:lnTo>
                <a:lnTo>
                  <a:pt x="525389" y="128335"/>
                </a:lnTo>
                <a:lnTo>
                  <a:pt x="497460" y="118803"/>
                </a:lnTo>
                <a:lnTo>
                  <a:pt x="467970" y="113150"/>
                </a:lnTo>
                <a:lnTo>
                  <a:pt x="402364" y="113149"/>
                </a:lnTo>
                <a:lnTo>
                  <a:pt x="395150" y="112532"/>
                </a:lnTo>
                <a:lnTo>
                  <a:pt x="389053" y="109023"/>
                </a:lnTo>
                <a:lnTo>
                  <a:pt x="384837" y="103283"/>
                </a:lnTo>
                <a:lnTo>
                  <a:pt x="383262" y="95976"/>
                </a:lnTo>
                <a:lnTo>
                  <a:pt x="383261" y="4317"/>
                </a:lnTo>
                <a:lnTo>
                  <a:pt x="378386" y="0"/>
                </a:lnTo>
                <a:close/>
              </a:path>
              <a:path w="659765" h="869950">
                <a:moveTo>
                  <a:pt x="436274" y="111241"/>
                </a:moveTo>
                <a:lnTo>
                  <a:pt x="428019" y="111405"/>
                </a:lnTo>
                <a:lnTo>
                  <a:pt x="419677" y="111838"/>
                </a:lnTo>
                <a:lnTo>
                  <a:pt x="402364" y="113149"/>
                </a:lnTo>
                <a:lnTo>
                  <a:pt x="467970" y="113150"/>
                </a:lnTo>
                <a:lnTo>
                  <a:pt x="467830" y="113123"/>
                </a:lnTo>
                <a:lnTo>
                  <a:pt x="436274" y="111241"/>
                </a:lnTo>
                <a:close/>
              </a:path>
              <a:path w="659765" h="869950">
                <a:moveTo>
                  <a:pt x="83721" y="12888"/>
                </a:moveTo>
                <a:lnTo>
                  <a:pt x="65125" y="13035"/>
                </a:lnTo>
                <a:lnTo>
                  <a:pt x="48500" y="13350"/>
                </a:lnTo>
                <a:lnTo>
                  <a:pt x="39427" y="13858"/>
                </a:lnTo>
                <a:lnTo>
                  <a:pt x="32264" y="20982"/>
                </a:lnTo>
                <a:lnTo>
                  <a:pt x="32741" y="30078"/>
                </a:lnTo>
                <a:lnTo>
                  <a:pt x="32741" y="39174"/>
                </a:lnTo>
                <a:lnTo>
                  <a:pt x="40382" y="46807"/>
                </a:lnTo>
                <a:lnTo>
                  <a:pt x="57096" y="45853"/>
                </a:lnTo>
                <a:lnTo>
                  <a:pt x="243349" y="45853"/>
                </a:lnTo>
                <a:lnTo>
                  <a:pt x="243347" y="43436"/>
                </a:lnTo>
                <a:lnTo>
                  <a:pt x="208961" y="43436"/>
                </a:lnTo>
                <a:lnTo>
                  <a:pt x="203066" y="39816"/>
                </a:lnTo>
                <a:lnTo>
                  <a:pt x="185440" y="31319"/>
                </a:lnTo>
                <a:lnTo>
                  <a:pt x="156173" y="21485"/>
                </a:lnTo>
                <a:lnTo>
                  <a:pt x="115356" y="13858"/>
                </a:lnTo>
                <a:lnTo>
                  <a:pt x="101420" y="13099"/>
                </a:lnTo>
                <a:lnTo>
                  <a:pt x="83721" y="12888"/>
                </a:lnTo>
                <a:close/>
              </a:path>
              <a:path w="659765" h="869950">
                <a:moveTo>
                  <a:pt x="235703" y="16721"/>
                </a:moveTo>
                <a:lnTo>
                  <a:pt x="216600" y="16721"/>
                </a:lnTo>
                <a:lnTo>
                  <a:pt x="208961" y="24799"/>
                </a:lnTo>
                <a:lnTo>
                  <a:pt x="208961" y="43436"/>
                </a:lnTo>
                <a:lnTo>
                  <a:pt x="243347" y="43436"/>
                </a:lnTo>
                <a:lnTo>
                  <a:pt x="243341" y="34340"/>
                </a:lnTo>
                <a:lnTo>
                  <a:pt x="243819" y="24799"/>
                </a:lnTo>
                <a:lnTo>
                  <a:pt x="235703" y="16721"/>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3034" name="object 39">
            <a:extLst>
              <a:ext uri="{FF2B5EF4-FFF2-40B4-BE49-F238E27FC236}">
                <a16:creationId xmlns:a16="http://schemas.microsoft.com/office/drawing/2014/main" id="{8729F57F-8AC5-4FB2-B5E0-70B8C92F3895}"/>
              </a:ext>
            </a:extLst>
          </p:cNvPr>
          <p:cNvGrpSpPr>
            <a:grpSpLocks/>
          </p:cNvGrpSpPr>
          <p:nvPr/>
        </p:nvGrpSpPr>
        <p:grpSpPr bwMode="auto">
          <a:xfrm>
            <a:off x="8108950" y="4691063"/>
            <a:ext cx="604838" cy="782637"/>
            <a:chOff x="8109203" y="4690872"/>
            <a:chExt cx="605155" cy="782320"/>
          </a:xfrm>
        </p:grpSpPr>
        <p:pic>
          <p:nvPicPr>
            <p:cNvPr id="43041" name="object 40">
              <a:extLst>
                <a:ext uri="{FF2B5EF4-FFF2-40B4-BE49-F238E27FC236}">
                  <a16:creationId xmlns:a16="http://schemas.microsoft.com/office/drawing/2014/main" id="{BB25E98C-F5BF-4341-928B-A1E26F672D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9186" y="5080347"/>
              <a:ext cx="225195" cy="1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2" name="object 41">
              <a:extLst>
                <a:ext uri="{FF2B5EF4-FFF2-40B4-BE49-F238E27FC236}">
                  <a16:creationId xmlns:a16="http://schemas.microsoft.com/office/drawing/2014/main" id="{D84EB543-E7DE-426A-8997-57D776AA1834}"/>
                </a:ext>
              </a:extLst>
            </p:cNvPr>
            <p:cNvSpPr>
              <a:spLocks/>
            </p:cNvSpPr>
            <p:nvPr/>
          </p:nvSpPr>
          <p:spPr bwMode="auto">
            <a:xfrm>
              <a:off x="8198517" y="4703321"/>
              <a:ext cx="318135" cy="361950"/>
            </a:xfrm>
            <a:custGeom>
              <a:avLst/>
              <a:gdLst>
                <a:gd name="T0" fmla="*/ 158937 w 318134"/>
                <a:gd name="T1" fmla="*/ 0 h 361950"/>
                <a:gd name="T2" fmla="*/ 100088 w 318134"/>
                <a:gd name="T3" fmla="*/ 6931 h 361950"/>
                <a:gd name="T4" fmla="*/ 57921 w 318134"/>
                <a:gd name="T5" fmla="*/ 25746 h 361950"/>
                <a:gd name="T6" fmla="*/ 29655 w 318134"/>
                <a:gd name="T7" fmla="*/ 53475 h 361950"/>
                <a:gd name="T8" fmla="*/ 3706 w 318134"/>
                <a:gd name="T9" fmla="*/ 123800 h 361950"/>
                <a:gd name="T10" fmla="*/ 0 w 318134"/>
                <a:gd name="T11" fmla="*/ 194151 h 361950"/>
                <a:gd name="T12" fmla="*/ 5904 w 318134"/>
                <a:gd name="T13" fmla="*/ 237704 h 361950"/>
                <a:gd name="T14" fmla="*/ 22425 w 318134"/>
                <a:gd name="T15" fmla="*/ 277488 h 361950"/>
                <a:gd name="T16" fmla="*/ 47776 w 318134"/>
                <a:gd name="T17" fmla="*/ 311652 h 361950"/>
                <a:gd name="T18" fmla="*/ 80169 w 318134"/>
                <a:gd name="T19" fmla="*/ 338346 h 361950"/>
                <a:gd name="T20" fmla="*/ 117819 w 318134"/>
                <a:gd name="T21" fmla="*/ 355720 h 361950"/>
                <a:gd name="T22" fmla="*/ 158938 w 318134"/>
                <a:gd name="T23" fmla="*/ 361923 h 361950"/>
                <a:gd name="T24" fmla="*/ 200053 w 318134"/>
                <a:gd name="T25" fmla="*/ 355720 h 361950"/>
                <a:gd name="T26" fmla="*/ 237701 w 318134"/>
                <a:gd name="T27" fmla="*/ 338346 h 361950"/>
                <a:gd name="T28" fmla="*/ 244568 w 318134"/>
                <a:gd name="T29" fmla="*/ 332687 h 361950"/>
                <a:gd name="T30" fmla="*/ 158938 w 318134"/>
                <a:gd name="T31" fmla="*/ 332687 h 361950"/>
                <a:gd name="T32" fmla="*/ 119135 w 318134"/>
                <a:gd name="T33" fmla="*/ 325366 h 361950"/>
                <a:gd name="T34" fmla="*/ 83805 w 318134"/>
                <a:gd name="T35" fmla="*/ 305183 h 361950"/>
                <a:gd name="T36" fmla="*/ 55459 w 318134"/>
                <a:gd name="T37" fmla="*/ 274806 h 361950"/>
                <a:gd name="T38" fmla="*/ 36610 w 318134"/>
                <a:gd name="T39" fmla="*/ 236905 h 361950"/>
                <a:gd name="T40" fmla="*/ 29769 w 318134"/>
                <a:gd name="T41" fmla="*/ 194151 h 361950"/>
                <a:gd name="T42" fmla="*/ 31034 w 318134"/>
                <a:gd name="T43" fmla="*/ 149514 h 361950"/>
                <a:gd name="T44" fmla="*/ 36687 w 318134"/>
                <a:gd name="T45" fmla="*/ 109983 h 361950"/>
                <a:gd name="T46" fmla="*/ 72310 w 318134"/>
                <a:gd name="T47" fmla="*/ 51609 h 361950"/>
                <a:gd name="T48" fmla="*/ 107854 w 318134"/>
                <a:gd name="T49" fmla="*/ 35449 h 361950"/>
                <a:gd name="T50" fmla="*/ 158937 w 318134"/>
                <a:gd name="T51" fmla="*/ 29765 h 361950"/>
                <a:gd name="T52" fmla="*/ 264046 w 318134"/>
                <a:gd name="T53" fmla="*/ 29765 h 361950"/>
                <a:gd name="T54" fmla="*/ 259949 w 318134"/>
                <a:gd name="T55" fmla="*/ 25746 h 361950"/>
                <a:gd name="T56" fmla="*/ 217784 w 318134"/>
                <a:gd name="T57" fmla="*/ 6931 h 361950"/>
                <a:gd name="T58" fmla="*/ 158937 w 318134"/>
                <a:gd name="T59" fmla="*/ 0 h 361950"/>
                <a:gd name="T60" fmla="*/ 264046 w 318134"/>
                <a:gd name="T61" fmla="*/ 29765 h 361950"/>
                <a:gd name="T62" fmla="*/ 158937 w 318134"/>
                <a:gd name="T63" fmla="*/ 29765 h 361950"/>
                <a:gd name="T64" fmla="*/ 210018 w 318134"/>
                <a:gd name="T65" fmla="*/ 35449 h 361950"/>
                <a:gd name="T66" fmla="*/ 245560 w 318134"/>
                <a:gd name="T67" fmla="*/ 51609 h 361950"/>
                <a:gd name="T68" fmla="*/ 268352 w 318134"/>
                <a:gd name="T69" fmla="*/ 76901 h 361950"/>
                <a:gd name="T70" fmla="*/ 281181 w 318134"/>
                <a:gd name="T71" fmla="*/ 109983 h 361950"/>
                <a:gd name="T72" fmla="*/ 286835 w 318134"/>
                <a:gd name="T73" fmla="*/ 149514 h 361950"/>
                <a:gd name="T74" fmla="*/ 288100 w 318134"/>
                <a:gd name="T75" fmla="*/ 194151 h 361950"/>
                <a:gd name="T76" fmla="*/ 281259 w 318134"/>
                <a:gd name="T77" fmla="*/ 236905 h 361950"/>
                <a:gd name="T78" fmla="*/ 262410 w 318134"/>
                <a:gd name="T79" fmla="*/ 274806 h 361950"/>
                <a:gd name="T80" fmla="*/ 234065 w 318134"/>
                <a:gd name="T81" fmla="*/ 305183 h 361950"/>
                <a:gd name="T82" fmla="*/ 198737 w 318134"/>
                <a:gd name="T83" fmla="*/ 325366 h 361950"/>
                <a:gd name="T84" fmla="*/ 158938 w 318134"/>
                <a:gd name="T85" fmla="*/ 332687 h 361950"/>
                <a:gd name="T86" fmla="*/ 244568 w 318134"/>
                <a:gd name="T87" fmla="*/ 332687 h 361950"/>
                <a:gd name="T88" fmla="*/ 270094 w 318134"/>
                <a:gd name="T89" fmla="*/ 311652 h 361950"/>
                <a:gd name="T90" fmla="*/ 295444 w 318134"/>
                <a:gd name="T91" fmla="*/ 277488 h 361950"/>
                <a:gd name="T92" fmla="*/ 311965 w 318134"/>
                <a:gd name="T93" fmla="*/ 237704 h 361950"/>
                <a:gd name="T94" fmla="*/ 317869 w 318134"/>
                <a:gd name="T95" fmla="*/ 194151 h 361950"/>
                <a:gd name="T96" fmla="*/ 317405 w 318134"/>
                <a:gd name="T97" fmla="*/ 160457 h 361950"/>
                <a:gd name="T98" fmla="*/ 314162 w 318134"/>
                <a:gd name="T99" fmla="*/ 123800 h 361950"/>
                <a:gd name="T100" fmla="*/ 305358 w 318134"/>
                <a:gd name="T101" fmla="*/ 87149 h 361950"/>
                <a:gd name="T102" fmla="*/ 288214 w 318134"/>
                <a:gd name="T103" fmla="*/ 53475 h 361950"/>
                <a:gd name="T104" fmla="*/ 264046 w 318134"/>
                <a:gd name="T105" fmla="*/ 29765 h 36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134" h="361950">
                  <a:moveTo>
                    <a:pt x="158937" y="0"/>
                  </a:moveTo>
                  <a:lnTo>
                    <a:pt x="100088" y="6931"/>
                  </a:lnTo>
                  <a:lnTo>
                    <a:pt x="57921" y="25746"/>
                  </a:lnTo>
                  <a:lnTo>
                    <a:pt x="29655" y="53475"/>
                  </a:lnTo>
                  <a:lnTo>
                    <a:pt x="3706" y="123800"/>
                  </a:lnTo>
                  <a:lnTo>
                    <a:pt x="0" y="194151"/>
                  </a:lnTo>
                  <a:lnTo>
                    <a:pt x="5904" y="237704"/>
                  </a:lnTo>
                  <a:lnTo>
                    <a:pt x="22425" y="277488"/>
                  </a:lnTo>
                  <a:lnTo>
                    <a:pt x="47776" y="311652"/>
                  </a:lnTo>
                  <a:lnTo>
                    <a:pt x="80169" y="338346"/>
                  </a:lnTo>
                  <a:lnTo>
                    <a:pt x="117819" y="355720"/>
                  </a:lnTo>
                  <a:lnTo>
                    <a:pt x="158938" y="361923"/>
                  </a:lnTo>
                  <a:lnTo>
                    <a:pt x="200053" y="355720"/>
                  </a:lnTo>
                  <a:lnTo>
                    <a:pt x="237701" y="338346"/>
                  </a:lnTo>
                  <a:lnTo>
                    <a:pt x="244568" y="332687"/>
                  </a:lnTo>
                  <a:lnTo>
                    <a:pt x="158938" y="332687"/>
                  </a:lnTo>
                  <a:lnTo>
                    <a:pt x="119135" y="325366"/>
                  </a:lnTo>
                  <a:lnTo>
                    <a:pt x="83805" y="305183"/>
                  </a:lnTo>
                  <a:lnTo>
                    <a:pt x="55459" y="274806"/>
                  </a:lnTo>
                  <a:lnTo>
                    <a:pt x="36610" y="236905"/>
                  </a:lnTo>
                  <a:lnTo>
                    <a:pt x="29769" y="194151"/>
                  </a:lnTo>
                  <a:lnTo>
                    <a:pt x="31034" y="149514"/>
                  </a:lnTo>
                  <a:lnTo>
                    <a:pt x="36687" y="109983"/>
                  </a:lnTo>
                  <a:lnTo>
                    <a:pt x="72310" y="51609"/>
                  </a:lnTo>
                  <a:lnTo>
                    <a:pt x="107854" y="35449"/>
                  </a:lnTo>
                  <a:lnTo>
                    <a:pt x="158937" y="29765"/>
                  </a:lnTo>
                  <a:lnTo>
                    <a:pt x="264046" y="29765"/>
                  </a:lnTo>
                  <a:lnTo>
                    <a:pt x="259949" y="25746"/>
                  </a:lnTo>
                  <a:lnTo>
                    <a:pt x="217784" y="6931"/>
                  </a:lnTo>
                  <a:lnTo>
                    <a:pt x="158937" y="0"/>
                  </a:lnTo>
                  <a:close/>
                </a:path>
                <a:path w="318134" h="361950">
                  <a:moveTo>
                    <a:pt x="264046" y="29765"/>
                  </a:moveTo>
                  <a:lnTo>
                    <a:pt x="158937" y="29765"/>
                  </a:lnTo>
                  <a:lnTo>
                    <a:pt x="210018" y="35449"/>
                  </a:lnTo>
                  <a:lnTo>
                    <a:pt x="245560" y="51609"/>
                  </a:lnTo>
                  <a:lnTo>
                    <a:pt x="268352" y="76901"/>
                  </a:lnTo>
                  <a:lnTo>
                    <a:pt x="281181" y="109983"/>
                  </a:lnTo>
                  <a:lnTo>
                    <a:pt x="286835" y="149514"/>
                  </a:lnTo>
                  <a:lnTo>
                    <a:pt x="288100" y="194151"/>
                  </a:lnTo>
                  <a:lnTo>
                    <a:pt x="281259" y="236905"/>
                  </a:lnTo>
                  <a:lnTo>
                    <a:pt x="262410" y="274806"/>
                  </a:lnTo>
                  <a:lnTo>
                    <a:pt x="234065" y="305183"/>
                  </a:lnTo>
                  <a:lnTo>
                    <a:pt x="198737" y="325366"/>
                  </a:lnTo>
                  <a:lnTo>
                    <a:pt x="158938" y="332687"/>
                  </a:lnTo>
                  <a:lnTo>
                    <a:pt x="244568" y="332687"/>
                  </a:lnTo>
                  <a:lnTo>
                    <a:pt x="270094" y="311652"/>
                  </a:lnTo>
                  <a:lnTo>
                    <a:pt x="295444" y="277488"/>
                  </a:lnTo>
                  <a:lnTo>
                    <a:pt x="311965" y="237704"/>
                  </a:lnTo>
                  <a:lnTo>
                    <a:pt x="317869" y="194151"/>
                  </a:lnTo>
                  <a:lnTo>
                    <a:pt x="317405" y="160457"/>
                  </a:lnTo>
                  <a:lnTo>
                    <a:pt x="314162" y="123800"/>
                  </a:lnTo>
                  <a:lnTo>
                    <a:pt x="305358" y="87149"/>
                  </a:lnTo>
                  <a:lnTo>
                    <a:pt x="288214" y="53475"/>
                  </a:lnTo>
                  <a:lnTo>
                    <a:pt x="264046" y="29765"/>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43" name="object 42">
              <a:extLst>
                <a:ext uri="{FF2B5EF4-FFF2-40B4-BE49-F238E27FC236}">
                  <a16:creationId xmlns:a16="http://schemas.microsoft.com/office/drawing/2014/main" id="{2BED193F-3A6C-4E5C-AD7A-94F2996591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1625" y="4690872"/>
              <a:ext cx="119085" cy="11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object 43">
              <a:extLst>
                <a:ext uri="{FF2B5EF4-FFF2-40B4-BE49-F238E27FC236}">
                  <a16:creationId xmlns:a16="http://schemas.microsoft.com/office/drawing/2014/main" id="{E6D3EC1B-E096-4638-9635-BE25C17E86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1829" y="4976982"/>
              <a:ext cx="251903" cy="2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5" name="object 44">
              <a:extLst>
                <a:ext uri="{FF2B5EF4-FFF2-40B4-BE49-F238E27FC236}">
                  <a16:creationId xmlns:a16="http://schemas.microsoft.com/office/drawing/2014/main" id="{F8ADC13D-B797-4550-B2E9-6E1414EE0234}"/>
                </a:ext>
              </a:extLst>
            </p:cNvPr>
            <p:cNvSpPr>
              <a:spLocks/>
            </p:cNvSpPr>
            <p:nvPr/>
          </p:nvSpPr>
          <p:spPr bwMode="auto">
            <a:xfrm>
              <a:off x="8109191" y="4992878"/>
              <a:ext cx="567055" cy="480059"/>
            </a:xfrm>
            <a:custGeom>
              <a:avLst/>
              <a:gdLst>
                <a:gd name="T0" fmla="*/ 437921 w 567054"/>
                <a:gd name="T1" fmla="*/ 256921 h 480060"/>
                <a:gd name="T2" fmla="*/ 414401 w 567054"/>
                <a:gd name="T3" fmla="*/ 252133 h 480060"/>
                <a:gd name="T4" fmla="*/ 388150 w 567054"/>
                <a:gd name="T5" fmla="*/ 290423 h 480060"/>
                <a:gd name="T6" fmla="*/ 324256 w 567054"/>
                <a:gd name="T7" fmla="*/ 328891 h 480060"/>
                <a:gd name="T8" fmla="*/ 241681 w 567054"/>
                <a:gd name="T9" fmla="*/ 326948 h 480060"/>
                <a:gd name="T10" fmla="*/ 172618 w 567054"/>
                <a:gd name="T11" fmla="*/ 276644 h 480060"/>
                <a:gd name="T12" fmla="*/ 145503 w 567054"/>
                <a:gd name="T13" fmla="*/ 193649 h 480060"/>
                <a:gd name="T14" fmla="*/ 138772 w 567054"/>
                <a:gd name="T15" fmla="*/ 178790 h 480060"/>
                <a:gd name="T16" fmla="*/ 115735 w 567054"/>
                <a:gd name="T17" fmla="*/ 185496 h 480060"/>
                <a:gd name="T18" fmla="*/ 121818 w 567054"/>
                <a:gd name="T19" fmla="*/ 238874 h 480060"/>
                <a:gd name="T20" fmla="*/ 165671 w 567054"/>
                <a:gd name="T21" fmla="*/ 313969 h 480060"/>
                <a:gd name="T22" fmla="*/ 240880 w 567054"/>
                <a:gd name="T23" fmla="*/ 357733 h 480060"/>
                <a:gd name="T24" fmla="*/ 332295 w 567054"/>
                <a:gd name="T25" fmla="*/ 357543 h 480060"/>
                <a:gd name="T26" fmla="*/ 409752 w 567054"/>
                <a:gd name="T27" fmla="*/ 311035 h 480060"/>
                <a:gd name="T28" fmla="*/ 440804 w 567054"/>
                <a:gd name="T29" fmla="*/ 266026 h 480060"/>
                <a:gd name="T30" fmla="*/ 561809 w 567054"/>
                <a:gd name="T31" fmla="*/ 243027 h 480060"/>
                <a:gd name="T32" fmla="*/ 537794 w 567054"/>
                <a:gd name="T33" fmla="*/ 244462 h 480060"/>
                <a:gd name="T34" fmla="*/ 519709 w 567054"/>
                <a:gd name="T35" fmla="*/ 299770 h 480060"/>
                <a:gd name="T36" fmla="*/ 463765 w 567054"/>
                <a:gd name="T37" fmla="*/ 378955 h 480060"/>
                <a:gd name="T38" fmla="*/ 383184 w 567054"/>
                <a:gd name="T39" fmla="*/ 431228 h 480060"/>
                <a:gd name="T40" fmla="*/ 286181 w 567054"/>
                <a:gd name="T41" fmla="*/ 450100 h 480060"/>
                <a:gd name="T42" fmla="*/ 196646 w 567054"/>
                <a:gd name="T43" fmla="*/ 434035 h 480060"/>
                <a:gd name="T44" fmla="*/ 120764 w 567054"/>
                <a:gd name="T45" fmla="*/ 389712 h 480060"/>
                <a:gd name="T46" fmla="*/ 64414 w 567054"/>
                <a:gd name="T47" fmla="*/ 322986 h 480060"/>
                <a:gd name="T48" fmla="*/ 33439 w 567054"/>
                <a:gd name="T49" fmla="*/ 239687 h 480060"/>
                <a:gd name="T50" fmla="*/ 33451 w 567054"/>
                <a:gd name="T51" fmla="*/ 148094 h 480060"/>
                <a:gd name="T52" fmla="*/ 65354 w 567054"/>
                <a:gd name="T53" fmla="*/ 63080 h 480060"/>
                <a:gd name="T54" fmla="*/ 97485 w 567054"/>
                <a:gd name="T55" fmla="*/ 19646 h 480060"/>
                <a:gd name="T56" fmla="*/ 84518 w 567054"/>
                <a:gd name="T57" fmla="*/ 0 h 480060"/>
                <a:gd name="T58" fmla="*/ 69634 w 567054"/>
                <a:gd name="T59" fmla="*/ 6705 h 480060"/>
                <a:gd name="T60" fmla="*/ 17894 w 567054"/>
                <a:gd name="T61" fmla="*/ 93891 h 480060"/>
                <a:gd name="T62" fmla="*/ 0 w 567054"/>
                <a:gd name="T63" fmla="*/ 193649 h 480060"/>
                <a:gd name="T64" fmla="*/ 14605 w 567054"/>
                <a:gd name="T65" fmla="*/ 283972 h 480060"/>
                <a:gd name="T66" fmla="*/ 55245 w 567054"/>
                <a:gd name="T67" fmla="*/ 362508 h 480060"/>
                <a:gd name="T68" fmla="*/ 117208 w 567054"/>
                <a:gd name="T69" fmla="*/ 424510 h 480060"/>
                <a:gd name="T70" fmla="*/ 195757 w 567054"/>
                <a:gd name="T71" fmla="*/ 465201 h 480060"/>
                <a:gd name="T72" fmla="*/ 286181 w 567054"/>
                <a:gd name="T73" fmla="*/ 479818 h 480060"/>
                <a:gd name="T74" fmla="*/ 381762 w 567054"/>
                <a:gd name="T75" fmla="*/ 463562 h 480060"/>
                <a:gd name="T76" fmla="*/ 464146 w 567054"/>
                <a:gd name="T77" fmla="*/ 418045 h 480060"/>
                <a:gd name="T78" fmla="*/ 527177 w 567054"/>
                <a:gd name="T79" fmla="*/ 348170 h 480060"/>
                <a:gd name="T80" fmla="*/ 564692 w 567054"/>
                <a:gd name="T81" fmla="*/ 258838 h 480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054" h="480060">
                  <a:moveTo>
                    <a:pt x="440804" y="266026"/>
                  </a:moveTo>
                  <a:lnTo>
                    <a:pt x="437921" y="256921"/>
                  </a:lnTo>
                  <a:lnTo>
                    <a:pt x="423519" y="249250"/>
                  </a:lnTo>
                  <a:lnTo>
                    <a:pt x="414401" y="252133"/>
                  </a:lnTo>
                  <a:lnTo>
                    <a:pt x="410552" y="259321"/>
                  </a:lnTo>
                  <a:lnTo>
                    <a:pt x="388150" y="290423"/>
                  </a:lnTo>
                  <a:lnTo>
                    <a:pt x="358813" y="313969"/>
                  </a:lnTo>
                  <a:lnTo>
                    <a:pt x="324256" y="328891"/>
                  </a:lnTo>
                  <a:lnTo>
                    <a:pt x="286181" y="334098"/>
                  </a:lnTo>
                  <a:lnTo>
                    <a:pt x="241681" y="326948"/>
                  </a:lnTo>
                  <a:lnTo>
                    <a:pt x="203060" y="307035"/>
                  </a:lnTo>
                  <a:lnTo>
                    <a:pt x="172618" y="276644"/>
                  </a:lnTo>
                  <a:lnTo>
                    <a:pt x="152666" y="238074"/>
                  </a:lnTo>
                  <a:lnTo>
                    <a:pt x="145503" y="193649"/>
                  </a:lnTo>
                  <a:lnTo>
                    <a:pt x="145503" y="185496"/>
                  </a:lnTo>
                  <a:lnTo>
                    <a:pt x="138772" y="178790"/>
                  </a:lnTo>
                  <a:lnTo>
                    <a:pt x="122453" y="178790"/>
                  </a:lnTo>
                  <a:lnTo>
                    <a:pt x="115735" y="185496"/>
                  </a:lnTo>
                  <a:lnTo>
                    <a:pt x="115735" y="193649"/>
                  </a:lnTo>
                  <a:lnTo>
                    <a:pt x="121818" y="238874"/>
                  </a:lnTo>
                  <a:lnTo>
                    <a:pt x="139014" y="279527"/>
                  </a:lnTo>
                  <a:lnTo>
                    <a:pt x="165671" y="313969"/>
                  </a:lnTo>
                  <a:lnTo>
                    <a:pt x="200164" y="340575"/>
                  </a:lnTo>
                  <a:lnTo>
                    <a:pt x="240880" y="357733"/>
                  </a:lnTo>
                  <a:lnTo>
                    <a:pt x="286181" y="363816"/>
                  </a:lnTo>
                  <a:lnTo>
                    <a:pt x="332295" y="357543"/>
                  </a:lnTo>
                  <a:lnTo>
                    <a:pt x="374180" y="339547"/>
                  </a:lnTo>
                  <a:lnTo>
                    <a:pt x="409752" y="311035"/>
                  </a:lnTo>
                  <a:lnTo>
                    <a:pt x="436968" y="273227"/>
                  </a:lnTo>
                  <a:lnTo>
                    <a:pt x="440804" y="266026"/>
                  </a:lnTo>
                  <a:close/>
                </a:path>
                <a:path w="567054" h="480060">
                  <a:moveTo>
                    <a:pt x="566610" y="251180"/>
                  </a:moveTo>
                  <a:lnTo>
                    <a:pt x="561809" y="243027"/>
                  </a:lnTo>
                  <a:lnTo>
                    <a:pt x="545477" y="239191"/>
                  </a:lnTo>
                  <a:lnTo>
                    <a:pt x="537794" y="244462"/>
                  </a:lnTo>
                  <a:lnTo>
                    <a:pt x="535876" y="252133"/>
                  </a:lnTo>
                  <a:lnTo>
                    <a:pt x="519709" y="299770"/>
                  </a:lnTo>
                  <a:lnTo>
                    <a:pt x="495325" y="342315"/>
                  </a:lnTo>
                  <a:lnTo>
                    <a:pt x="463765" y="378955"/>
                  </a:lnTo>
                  <a:lnTo>
                    <a:pt x="426034" y="408863"/>
                  </a:lnTo>
                  <a:lnTo>
                    <a:pt x="383184" y="431228"/>
                  </a:lnTo>
                  <a:lnTo>
                    <a:pt x="336232" y="445249"/>
                  </a:lnTo>
                  <a:lnTo>
                    <a:pt x="286181" y="450100"/>
                  </a:lnTo>
                  <a:lnTo>
                    <a:pt x="240068" y="445960"/>
                  </a:lnTo>
                  <a:lnTo>
                    <a:pt x="196646" y="434035"/>
                  </a:lnTo>
                  <a:lnTo>
                    <a:pt x="156629" y="415036"/>
                  </a:lnTo>
                  <a:lnTo>
                    <a:pt x="120764" y="389712"/>
                  </a:lnTo>
                  <a:lnTo>
                    <a:pt x="89789" y="358787"/>
                  </a:lnTo>
                  <a:lnTo>
                    <a:pt x="64414" y="322986"/>
                  </a:lnTo>
                  <a:lnTo>
                    <a:pt x="45389" y="283044"/>
                  </a:lnTo>
                  <a:lnTo>
                    <a:pt x="33439" y="239687"/>
                  </a:lnTo>
                  <a:lnTo>
                    <a:pt x="29298" y="193649"/>
                  </a:lnTo>
                  <a:lnTo>
                    <a:pt x="33451" y="148094"/>
                  </a:lnTo>
                  <a:lnTo>
                    <a:pt x="45618" y="104190"/>
                  </a:lnTo>
                  <a:lnTo>
                    <a:pt x="65354" y="63080"/>
                  </a:lnTo>
                  <a:lnTo>
                    <a:pt x="92202" y="25882"/>
                  </a:lnTo>
                  <a:lnTo>
                    <a:pt x="97485" y="19646"/>
                  </a:lnTo>
                  <a:lnTo>
                    <a:pt x="97002" y="10541"/>
                  </a:lnTo>
                  <a:lnTo>
                    <a:pt x="84518" y="0"/>
                  </a:lnTo>
                  <a:lnTo>
                    <a:pt x="74917" y="469"/>
                  </a:lnTo>
                  <a:lnTo>
                    <a:pt x="69634" y="6705"/>
                  </a:lnTo>
                  <a:lnTo>
                    <a:pt x="39712" y="48120"/>
                  </a:lnTo>
                  <a:lnTo>
                    <a:pt x="17894" y="93891"/>
                  </a:lnTo>
                  <a:lnTo>
                    <a:pt x="4533" y="142798"/>
                  </a:lnTo>
                  <a:lnTo>
                    <a:pt x="0" y="193649"/>
                  </a:lnTo>
                  <a:lnTo>
                    <a:pt x="3759" y="239979"/>
                  </a:lnTo>
                  <a:lnTo>
                    <a:pt x="14605" y="283972"/>
                  </a:lnTo>
                  <a:lnTo>
                    <a:pt x="31965" y="325005"/>
                  </a:lnTo>
                  <a:lnTo>
                    <a:pt x="55245" y="362508"/>
                  </a:lnTo>
                  <a:lnTo>
                    <a:pt x="83858" y="395871"/>
                  </a:lnTo>
                  <a:lnTo>
                    <a:pt x="117208" y="424510"/>
                  </a:lnTo>
                  <a:lnTo>
                    <a:pt x="154711" y="447814"/>
                  </a:lnTo>
                  <a:lnTo>
                    <a:pt x="195757" y="465201"/>
                  </a:lnTo>
                  <a:lnTo>
                    <a:pt x="239788" y="476072"/>
                  </a:lnTo>
                  <a:lnTo>
                    <a:pt x="286181" y="479818"/>
                  </a:lnTo>
                  <a:lnTo>
                    <a:pt x="335241" y="475653"/>
                  </a:lnTo>
                  <a:lnTo>
                    <a:pt x="381762" y="463562"/>
                  </a:lnTo>
                  <a:lnTo>
                    <a:pt x="424992" y="444157"/>
                  </a:lnTo>
                  <a:lnTo>
                    <a:pt x="464146" y="418045"/>
                  </a:lnTo>
                  <a:lnTo>
                    <a:pt x="498475" y="385851"/>
                  </a:lnTo>
                  <a:lnTo>
                    <a:pt x="527177" y="348170"/>
                  </a:lnTo>
                  <a:lnTo>
                    <a:pt x="549516" y="305638"/>
                  </a:lnTo>
                  <a:lnTo>
                    <a:pt x="564692" y="258838"/>
                  </a:lnTo>
                  <a:lnTo>
                    <a:pt x="566610" y="25118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46" name="object 45">
              <a:extLst>
                <a:ext uri="{FF2B5EF4-FFF2-40B4-BE49-F238E27FC236}">
                  <a16:creationId xmlns:a16="http://schemas.microsoft.com/office/drawing/2014/main" id="{2C1902BE-1A47-4668-9E40-9E1E7FADE3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1020" y="4787698"/>
              <a:ext cx="242966" cy="6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35" name="object 46">
            <a:extLst>
              <a:ext uri="{FF2B5EF4-FFF2-40B4-BE49-F238E27FC236}">
                <a16:creationId xmlns:a16="http://schemas.microsoft.com/office/drawing/2014/main" id="{3E96F508-FD2C-45F1-8880-E88CF1B6DDD0}"/>
              </a:ext>
            </a:extLst>
          </p:cNvPr>
          <p:cNvGrpSpPr>
            <a:grpSpLocks/>
          </p:cNvGrpSpPr>
          <p:nvPr/>
        </p:nvGrpSpPr>
        <p:grpSpPr bwMode="auto">
          <a:xfrm>
            <a:off x="9548813" y="1393825"/>
            <a:ext cx="501650" cy="793750"/>
            <a:chOff x="9549383" y="1393504"/>
            <a:chExt cx="501015" cy="793750"/>
          </a:xfrm>
        </p:grpSpPr>
        <p:sp>
          <p:nvSpPr>
            <p:cNvPr id="43039" name="object 47">
              <a:extLst>
                <a:ext uri="{FF2B5EF4-FFF2-40B4-BE49-F238E27FC236}">
                  <a16:creationId xmlns:a16="http://schemas.microsoft.com/office/drawing/2014/main" id="{FD2D6708-3D01-4E16-859A-924D6FAB780C}"/>
                </a:ext>
              </a:extLst>
            </p:cNvPr>
            <p:cNvSpPr>
              <a:spLocks/>
            </p:cNvSpPr>
            <p:nvPr/>
          </p:nvSpPr>
          <p:spPr bwMode="auto">
            <a:xfrm>
              <a:off x="9549371" y="1393507"/>
              <a:ext cx="501015" cy="793750"/>
            </a:xfrm>
            <a:custGeom>
              <a:avLst/>
              <a:gdLst>
                <a:gd name="T0" fmla="*/ 403542 w 501015"/>
                <a:gd name="T1" fmla="*/ 252564 h 793750"/>
                <a:gd name="T2" fmla="*/ 320687 w 501015"/>
                <a:gd name="T3" fmla="*/ 241579 h 793750"/>
                <a:gd name="T4" fmla="*/ 333044 w 501015"/>
                <a:gd name="T5" fmla="*/ 247789 h 793750"/>
                <a:gd name="T6" fmla="*/ 227101 w 501015"/>
                <a:gd name="T7" fmla="*/ 264020 h 793750"/>
                <a:gd name="T8" fmla="*/ 210947 w 501015"/>
                <a:gd name="T9" fmla="*/ 269748 h 793750"/>
                <a:gd name="T10" fmla="*/ 224256 w 501015"/>
                <a:gd name="T11" fmla="*/ 290283 h 793750"/>
                <a:gd name="T12" fmla="*/ 443268 w 501015"/>
                <a:gd name="T13" fmla="*/ 314629 h 793750"/>
                <a:gd name="T14" fmla="*/ 117348 w 501015"/>
                <a:gd name="T15" fmla="*/ 317017 h 793750"/>
                <a:gd name="T16" fmla="*/ 110236 w 501015"/>
                <a:gd name="T17" fmla="*/ 341363 h 793750"/>
                <a:gd name="T18" fmla="*/ 368376 w 501015"/>
                <a:gd name="T19" fmla="*/ 342861 h 793750"/>
                <a:gd name="T20" fmla="*/ 79349 w 501015"/>
                <a:gd name="T21" fmla="*/ 373837 h 793750"/>
                <a:gd name="T22" fmla="*/ 474624 w 501015"/>
                <a:gd name="T23" fmla="*/ 395795 h 793750"/>
                <a:gd name="T24" fmla="*/ 469874 w 501015"/>
                <a:gd name="T25" fmla="*/ 423011 h 793750"/>
                <a:gd name="T26" fmla="*/ 92176 w 501015"/>
                <a:gd name="T27" fmla="*/ 436384 h 793750"/>
                <a:gd name="T28" fmla="*/ 459422 w 501015"/>
                <a:gd name="T29" fmla="*/ 454037 h 793750"/>
                <a:gd name="T30" fmla="*/ 252222 w 501015"/>
                <a:gd name="T31" fmla="*/ 475526 h 793750"/>
                <a:gd name="T32" fmla="*/ 136829 w 501015"/>
                <a:gd name="T33" fmla="*/ 476961 h 793750"/>
                <a:gd name="T34" fmla="*/ 143967 w 501015"/>
                <a:gd name="T35" fmla="*/ 501789 h 793750"/>
                <a:gd name="T36" fmla="*/ 411911 w 501015"/>
                <a:gd name="T37" fmla="*/ 504177 h 793750"/>
                <a:gd name="T38" fmla="*/ 244678 w 501015"/>
                <a:gd name="T39" fmla="*/ 529005 h 793750"/>
                <a:gd name="T40" fmla="*/ 239928 w 501015"/>
                <a:gd name="T41" fmla="*/ 548093 h 793750"/>
                <a:gd name="T42" fmla="*/ 297891 w 501015"/>
                <a:gd name="T43" fmla="*/ 557644 h 793750"/>
                <a:gd name="T44" fmla="*/ 192963 w 501015"/>
                <a:gd name="T45" fmla="*/ 595947 h 793750"/>
                <a:gd name="T46" fmla="*/ 4279 w 501015"/>
                <a:gd name="T47" fmla="*/ 744245 h 793750"/>
                <a:gd name="T48" fmla="*/ 12357 w 501015"/>
                <a:gd name="T49" fmla="*/ 793026 h 793750"/>
                <a:gd name="T50" fmla="*/ 27736 w 501015"/>
                <a:gd name="T51" fmla="*/ 762292 h 793750"/>
                <a:gd name="T52" fmla="*/ 180073 w 501015"/>
                <a:gd name="T53" fmla="*/ 627786 h 793750"/>
                <a:gd name="T54" fmla="*/ 405853 w 501015"/>
                <a:gd name="T55" fmla="*/ 538251 h 793750"/>
                <a:gd name="T56" fmla="*/ 499808 w 501015"/>
                <a:gd name="T57" fmla="*/ 380873 h 793750"/>
                <a:gd name="T58" fmla="*/ 474624 w 501015"/>
                <a:gd name="T59" fmla="*/ 5219 h 793750"/>
                <a:gd name="T60" fmla="*/ 473671 w 501015"/>
                <a:gd name="T61" fmla="*/ 25323 h 793750"/>
                <a:gd name="T62" fmla="*/ 78867 w 501015"/>
                <a:gd name="T63" fmla="*/ 32004 h 793750"/>
                <a:gd name="T64" fmla="*/ 91706 w 501015"/>
                <a:gd name="T65" fmla="*/ 51536 h 793750"/>
                <a:gd name="T66" fmla="*/ 458558 w 501015"/>
                <a:gd name="T67" fmla="*/ 70040 h 793750"/>
                <a:gd name="T68" fmla="*/ 349554 w 501015"/>
                <a:gd name="T69" fmla="*/ 78524 h 793750"/>
                <a:gd name="T70" fmla="*/ 131610 w 501015"/>
                <a:gd name="T71" fmla="*/ 100279 h 793750"/>
                <a:gd name="T72" fmla="*/ 403567 w 501015"/>
                <a:gd name="T73" fmla="*/ 123710 h 793750"/>
                <a:gd name="T74" fmla="*/ 342468 w 501015"/>
                <a:gd name="T75" fmla="*/ 131076 h 793750"/>
                <a:gd name="T76" fmla="*/ 242785 w 501015"/>
                <a:gd name="T77" fmla="*/ 132219 h 793750"/>
                <a:gd name="T78" fmla="*/ 242303 w 501015"/>
                <a:gd name="T79" fmla="*/ 156591 h 793750"/>
                <a:gd name="T80" fmla="*/ 332092 w 501015"/>
                <a:gd name="T81" fmla="*/ 158991 h 793750"/>
                <a:gd name="T82" fmla="*/ 190639 w 501015"/>
                <a:gd name="T83" fmla="*/ 211658 h 793750"/>
                <a:gd name="T84" fmla="*/ 18770 w 501015"/>
                <a:gd name="T85" fmla="*/ 325348 h 793750"/>
                <a:gd name="T86" fmla="*/ 38011 w 501015"/>
                <a:gd name="T87" fmla="*/ 493674 h 793750"/>
                <a:gd name="T88" fmla="*/ 181013 w 501015"/>
                <a:gd name="T89" fmla="*/ 571969 h 793750"/>
                <a:gd name="T90" fmla="*/ 47853 w 501015"/>
                <a:gd name="T91" fmla="*/ 464667 h 793750"/>
                <a:gd name="T92" fmla="*/ 89801 w 501015"/>
                <a:gd name="T93" fmla="*/ 287896 h 793750"/>
                <a:gd name="T94" fmla="*/ 325018 w 501015"/>
                <a:gd name="T95" fmla="*/ 188709 h 793750"/>
                <a:gd name="T96" fmla="*/ 487565 w 501015"/>
                <a:gd name="T97" fmla="*/ 71793 h 793750"/>
                <a:gd name="T98" fmla="*/ 496989 w 501015"/>
                <a:gd name="T99" fmla="*/ 749439 h 793750"/>
                <a:gd name="T100" fmla="*/ 327342 w 501015"/>
                <a:gd name="T101" fmla="*/ 602996 h 793750"/>
                <a:gd name="T102" fmla="*/ 317842 w 501015"/>
                <a:gd name="T103" fmla="*/ 625436 h 793750"/>
                <a:gd name="T104" fmla="*/ 331622 w 501015"/>
                <a:gd name="T105" fmla="*/ 632599 h 793750"/>
                <a:gd name="T106" fmla="*/ 390067 w 501015"/>
                <a:gd name="T107" fmla="*/ 661250 h 793750"/>
                <a:gd name="T108" fmla="*/ 215226 w 501015"/>
                <a:gd name="T109" fmla="*/ 663155 h 793750"/>
                <a:gd name="T110" fmla="*/ 221869 w 501015"/>
                <a:gd name="T111" fmla="*/ 687031 h 793750"/>
                <a:gd name="T112" fmla="*/ 437807 w 501015"/>
                <a:gd name="T113" fmla="*/ 695147 h 793750"/>
                <a:gd name="T114" fmla="*/ 121627 w 501015"/>
                <a:gd name="T115" fmla="*/ 713765 h 793750"/>
                <a:gd name="T116" fmla="*/ 110705 w 501015"/>
                <a:gd name="T117" fmla="*/ 739546 h 793750"/>
                <a:gd name="T118" fmla="*/ 468452 w 501015"/>
                <a:gd name="T119" fmla="*/ 740029 h 793750"/>
                <a:gd name="T120" fmla="*/ 93129 w 501015"/>
                <a:gd name="T121" fmla="*/ 766762 h 793750"/>
                <a:gd name="T122" fmla="*/ 78879 w 501015"/>
                <a:gd name="T123" fmla="*/ 786333 h 793750"/>
                <a:gd name="T124" fmla="*/ 496481 w 501015"/>
                <a:gd name="T125" fmla="*/ 793026 h 79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015" h="793750">
                  <a:moveTo>
                    <a:pt x="499808" y="380873"/>
                  </a:moveTo>
                  <a:lnTo>
                    <a:pt x="487946" y="337477"/>
                  </a:lnTo>
                  <a:lnTo>
                    <a:pt x="461797" y="297916"/>
                  </a:lnTo>
                  <a:lnTo>
                    <a:pt x="403542" y="252564"/>
                  </a:lnTo>
                  <a:lnTo>
                    <a:pt x="329717" y="218668"/>
                  </a:lnTo>
                  <a:lnTo>
                    <a:pt x="322592" y="222478"/>
                  </a:lnTo>
                  <a:lnTo>
                    <a:pt x="317842" y="235851"/>
                  </a:lnTo>
                  <a:lnTo>
                    <a:pt x="320687" y="241579"/>
                  </a:lnTo>
                  <a:lnTo>
                    <a:pt x="326872" y="244919"/>
                  </a:lnTo>
                  <a:lnTo>
                    <a:pt x="328777" y="246354"/>
                  </a:lnTo>
                  <a:lnTo>
                    <a:pt x="330669" y="246837"/>
                  </a:lnTo>
                  <a:lnTo>
                    <a:pt x="333044" y="247789"/>
                  </a:lnTo>
                  <a:lnTo>
                    <a:pt x="340969" y="251371"/>
                  </a:lnTo>
                  <a:lnTo>
                    <a:pt x="365353" y="262115"/>
                  </a:lnTo>
                  <a:lnTo>
                    <a:pt x="364883" y="264020"/>
                  </a:lnTo>
                  <a:lnTo>
                    <a:pt x="227101" y="264020"/>
                  </a:lnTo>
                  <a:lnTo>
                    <a:pt x="224726" y="263550"/>
                  </a:lnTo>
                  <a:lnTo>
                    <a:pt x="221869" y="264020"/>
                  </a:lnTo>
                  <a:lnTo>
                    <a:pt x="215226" y="265455"/>
                  </a:lnTo>
                  <a:lnTo>
                    <a:pt x="210947" y="269748"/>
                  </a:lnTo>
                  <a:lnTo>
                    <a:pt x="210947" y="283603"/>
                  </a:lnTo>
                  <a:lnTo>
                    <a:pt x="215226" y="287896"/>
                  </a:lnTo>
                  <a:lnTo>
                    <a:pt x="221869" y="289801"/>
                  </a:lnTo>
                  <a:lnTo>
                    <a:pt x="224256" y="290283"/>
                  </a:lnTo>
                  <a:lnTo>
                    <a:pt x="226631" y="289801"/>
                  </a:lnTo>
                  <a:lnTo>
                    <a:pt x="412394" y="289814"/>
                  </a:lnTo>
                  <a:lnTo>
                    <a:pt x="414286" y="290766"/>
                  </a:lnTo>
                  <a:lnTo>
                    <a:pt x="443268" y="314629"/>
                  </a:lnTo>
                  <a:lnTo>
                    <a:pt x="442798" y="315112"/>
                  </a:lnTo>
                  <a:lnTo>
                    <a:pt x="441845" y="317017"/>
                  </a:lnTo>
                  <a:lnTo>
                    <a:pt x="134581" y="316852"/>
                  </a:lnTo>
                  <a:lnTo>
                    <a:pt x="117348" y="317017"/>
                  </a:lnTo>
                  <a:lnTo>
                    <a:pt x="110236" y="318452"/>
                  </a:lnTo>
                  <a:lnTo>
                    <a:pt x="105473" y="322745"/>
                  </a:lnTo>
                  <a:lnTo>
                    <a:pt x="105473" y="337070"/>
                  </a:lnTo>
                  <a:lnTo>
                    <a:pt x="110236" y="341363"/>
                  </a:lnTo>
                  <a:lnTo>
                    <a:pt x="117348" y="342798"/>
                  </a:lnTo>
                  <a:lnTo>
                    <a:pt x="136690" y="343001"/>
                  </a:lnTo>
                  <a:lnTo>
                    <a:pt x="281736" y="342798"/>
                  </a:lnTo>
                  <a:lnTo>
                    <a:pt x="368376" y="342861"/>
                  </a:lnTo>
                  <a:lnTo>
                    <a:pt x="457530" y="343281"/>
                  </a:lnTo>
                  <a:lnTo>
                    <a:pt x="472249" y="370014"/>
                  </a:lnTo>
                  <a:lnTo>
                    <a:pt x="85521" y="370014"/>
                  </a:lnTo>
                  <a:lnTo>
                    <a:pt x="79349" y="373837"/>
                  </a:lnTo>
                  <a:lnTo>
                    <a:pt x="79349" y="382435"/>
                  </a:lnTo>
                  <a:lnTo>
                    <a:pt x="78867" y="391502"/>
                  </a:lnTo>
                  <a:lnTo>
                    <a:pt x="85521" y="395795"/>
                  </a:lnTo>
                  <a:lnTo>
                    <a:pt x="474624" y="395795"/>
                  </a:lnTo>
                  <a:lnTo>
                    <a:pt x="474154" y="402475"/>
                  </a:lnTo>
                  <a:lnTo>
                    <a:pt x="473202" y="407733"/>
                  </a:lnTo>
                  <a:lnTo>
                    <a:pt x="473202" y="421093"/>
                  </a:lnTo>
                  <a:lnTo>
                    <a:pt x="469874" y="423011"/>
                  </a:lnTo>
                  <a:lnTo>
                    <a:pt x="361721" y="422808"/>
                  </a:lnTo>
                  <a:lnTo>
                    <a:pt x="98348" y="423011"/>
                  </a:lnTo>
                  <a:lnTo>
                    <a:pt x="92176" y="427304"/>
                  </a:lnTo>
                  <a:lnTo>
                    <a:pt x="92176" y="436384"/>
                  </a:lnTo>
                  <a:lnTo>
                    <a:pt x="92646" y="444969"/>
                  </a:lnTo>
                  <a:lnTo>
                    <a:pt x="98831" y="448792"/>
                  </a:lnTo>
                  <a:lnTo>
                    <a:pt x="462280" y="448792"/>
                  </a:lnTo>
                  <a:lnTo>
                    <a:pt x="459422" y="454037"/>
                  </a:lnTo>
                  <a:lnTo>
                    <a:pt x="428536" y="476478"/>
                  </a:lnTo>
                  <a:lnTo>
                    <a:pt x="375424" y="475919"/>
                  </a:lnTo>
                  <a:lnTo>
                    <a:pt x="314007" y="475615"/>
                  </a:lnTo>
                  <a:lnTo>
                    <a:pt x="252222" y="475526"/>
                  </a:lnTo>
                  <a:lnTo>
                    <a:pt x="197993" y="475602"/>
                  </a:lnTo>
                  <a:lnTo>
                    <a:pt x="159270" y="475780"/>
                  </a:lnTo>
                  <a:lnTo>
                    <a:pt x="143967" y="476008"/>
                  </a:lnTo>
                  <a:lnTo>
                    <a:pt x="136829" y="476961"/>
                  </a:lnTo>
                  <a:lnTo>
                    <a:pt x="132562" y="481253"/>
                  </a:lnTo>
                  <a:lnTo>
                    <a:pt x="131610" y="495096"/>
                  </a:lnTo>
                  <a:lnTo>
                    <a:pt x="136829" y="500837"/>
                  </a:lnTo>
                  <a:lnTo>
                    <a:pt x="143967" y="501789"/>
                  </a:lnTo>
                  <a:lnTo>
                    <a:pt x="411441" y="501789"/>
                  </a:lnTo>
                  <a:lnTo>
                    <a:pt x="411441" y="502742"/>
                  </a:lnTo>
                  <a:lnTo>
                    <a:pt x="411911" y="503224"/>
                  </a:lnTo>
                  <a:lnTo>
                    <a:pt x="411911" y="504177"/>
                  </a:lnTo>
                  <a:lnTo>
                    <a:pt x="375335" y="525183"/>
                  </a:lnTo>
                  <a:lnTo>
                    <a:pt x="334162" y="528739"/>
                  </a:lnTo>
                  <a:lnTo>
                    <a:pt x="269011" y="528789"/>
                  </a:lnTo>
                  <a:lnTo>
                    <a:pt x="244678" y="529005"/>
                  </a:lnTo>
                  <a:lnTo>
                    <a:pt x="238975" y="531863"/>
                  </a:lnTo>
                  <a:lnTo>
                    <a:pt x="238023" y="538073"/>
                  </a:lnTo>
                  <a:lnTo>
                    <a:pt x="237553" y="542848"/>
                  </a:lnTo>
                  <a:lnTo>
                    <a:pt x="239928" y="548093"/>
                  </a:lnTo>
                  <a:lnTo>
                    <a:pt x="244678" y="554304"/>
                  </a:lnTo>
                  <a:lnTo>
                    <a:pt x="249910" y="554786"/>
                  </a:lnTo>
                  <a:lnTo>
                    <a:pt x="300736" y="554786"/>
                  </a:lnTo>
                  <a:lnTo>
                    <a:pt x="297891" y="557644"/>
                  </a:lnTo>
                  <a:lnTo>
                    <a:pt x="295046" y="559079"/>
                  </a:lnTo>
                  <a:lnTo>
                    <a:pt x="291719" y="560031"/>
                  </a:lnTo>
                  <a:lnTo>
                    <a:pt x="258864" y="572071"/>
                  </a:lnTo>
                  <a:lnTo>
                    <a:pt x="192963" y="595947"/>
                  </a:lnTo>
                  <a:lnTo>
                    <a:pt x="132359" y="619696"/>
                  </a:lnTo>
                  <a:lnTo>
                    <a:pt x="79870" y="648131"/>
                  </a:lnTo>
                  <a:lnTo>
                    <a:pt x="32613" y="689178"/>
                  </a:lnTo>
                  <a:lnTo>
                    <a:pt x="4279" y="744245"/>
                  </a:lnTo>
                  <a:lnTo>
                    <a:pt x="0" y="776795"/>
                  </a:lnTo>
                  <a:lnTo>
                    <a:pt x="0" y="786815"/>
                  </a:lnTo>
                  <a:lnTo>
                    <a:pt x="4762" y="793026"/>
                  </a:lnTo>
                  <a:lnTo>
                    <a:pt x="12357" y="793026"/>
                  </a:lnTo>
                  <a:lnTo>
                    <a:pt x="20434" y="793496"/>
                  </a:lnTo>
                  <a:lnTo>
                    <a:pt x="25184" y="787298"/>
                  </a:lnTo>
                  <a:lnTo>
                    <a:pt x="26873" y="769759"/>
                  </a:lnTo>
                  <a:lnTo>
                    <a:pt x="27736" y="762292"/>
                  </a:lnTo>
                  <a:lnTo>
                    <a:pt x="39636" y="724471"/>
                  </a:lnTo>
                  <a:lnTo>
                    <a:pt x="70358" y="687578"/>
                  </a:lnTo>
                  <a:lnTo>
                    <a:pt x="118960" y="655167"/>
                  </a:lnTo>
                  <a:lnTo>
                    <a:pt x="180073" y="627786"/>
                  </a:lnTo>
                  <a:lnTo>
                    <a:pt x="283337" y="589749"/>
                  </a:lnTo>
                  <a:lnTo>
                    <a:pt x="319189" y="576554"/>
                  </a:lnTo>
                  <a:lnTo>
                    <a:pt x="354901" y="562902"/>
                  </a:lnTo>
                  <a:lnTo>
                    <a:pt x="405853" y="538251"/>
                  </a:lnTo>
                  <a:lnTo>
                    <a:pt x="451815" y="504647"/>
                  </a:lnTo>
                  <a:lnTo>
                    <a:pt x="481545" y="467385"/>
                  </a:lnTo>
                  <a:lnTo>
                    <a:pt x="497611" y="425145"/>
                  </a:lnTo>
                  <a:lnTo>
                    <a:pt x="499808" y="380873"/>
                  </a:lnTo>
                  <a:close/>
                </a:path>
                <a:path w="501015" h="793750">
                  <a:moveTo>
                    <a:pt x="500278" y="5219"/>
                  </a:moveTo>
                  <a:lnTo>
                    <a:pt x="494576" y="0"/>
                  </a:lnTo>
                  <a:lnTo>
                    <a:pt x="479856" y="0"/>
                  </a:lnTo>
                  <a:lnTo>
                    <a:pt x="474624" y="5219"/>
                  </a:lnTo>
                  <a:lnTo>
                    <a:pt x="474154" y="13868"/>
                  </a:lnTo>
                  <a:lnTo>
                    <a:pt x="474154" y="17691"/>
                  </a:lnTo>
                  <a:lnTo>
                    <a:pt x="473671" y="21005"/>
                  </a:lnTo>
                  <a:lnTo>
                    <a:pt x="473671" y="25323"/>
                  </a:lnTo>
                  <a:lnTo>
                    <a:pt x="94081" y="25323"/>
                  </a:lnTo>
                  <a:lnTo>
                    <a:pt x="91706" y="25768"/>
                  </a:lnTo>
                  <a:lnTo>
                    <a:pt x="84099" y="26276"/>
                  </a:lnTo>
                  <a:lnTo>
                    <a:pt x="78867" y="32004"/>
                  </a:lnTo>
                  <a:lnTo>
                    <a:pt x="79349" y="38684"/>
                  </a:lnTo>
                  <a:lnTo>
                    <a:pt x="79349" y="45364"/>
                  </a:lnTo>
                  <a:lnTo>
                    <a:pt x="84569" y="50584"/>
                  </a:lnTo>
                  <a:lnTo>
                    <a:pt x="91706" y="51536"/>
                  </a:lnTo>
                  <a:lnTo>
                    <a:pt x="468452" y="51536"/>
                  </a:lnTo>
                  <a:lnTo>
                    <a:pt x="465035" y="58293"/>
                  </a:lnTo>
                  <a:lnTo>
                    <a:pt x="461797" y="64389"/>
                  </a:lnTo>
                  <a:lnTo>
                    <a:pt x="458558" y="70040"/>
                  </a:lnTo>
                  <a:lnTo>
                    <a:pt x="455142" y="75463"/>
                  </a:lnTo>
                  <a:lnTo>
                    <a:pt x="454190" y="77368"/>
                  </a:lnTo>
                  <a:lnTo>
                    <a:pt x="450875" y="78333"/>
                  </a:lnTo>
                  <a:lnTo>
                    <a:pt x="349554" y="78524"/>
                  </a:lnTo>
                  <a:lnTo>
                    <a:pt x="138252" y="78333"/>
                  </a:lnTo>
                  <a:lnTo>
                    <a:pt x="132080" y="82588"/>
                  </a:lnTo>
                  <a:lnTo>
                    <a:pt x="132080" y="91186"/>
                  </a:lnTo>
                  <a:lnTo>
                    <a:pt x="131610" y="100279"/>
                  </a:lnTo>
                  <a:lnTo>
                    <a:pt x="138252" y="104546"/>
                  </a:lnTo>
                  <a:lnTo>
                    <a:pt x="427113" y="104546"/>
                  </a:lnTo>
                  <a:lnTo>
                    <a:pt x="422846" y="110274"/>
                  </a:lnTo>
                  <a:lnTo>
                    <a:pt x="403567" y="123710"/>
                  </a:lnTo>
                  <a:lnTo>
                    <a:pt x="393268" y="128714"/>
                  </a:lnTo>
                  <a:lnTo>
                    <a:pt x="382066" y="131648"/>
                  </a:lnTo>
                  <a:lnTo>
                    <a:pt x="369633" y="132219"/>
                  </a:lnTo>
                  <a:lnTo>
                    <a:pt x="342468" y="131076"/>
                  </a:lnTo>
                  <a:lnTo>
                    <a:pt x="315226" y="130860"/>
                  </a:lnTo>
                  <a:lnTo>
                    <a:pt x="253707" y="131267"/>
                  </a:lnTo>
                  <a:lnTo>
                    <a:pt x="249910" y="131775"/>
                  </a:lnTo>
                  <a:lnTo>
                    <a:pt x="242785" y="132219"/>
                  </a:lnTo>
                  <a:lnTo>
                    <a:pt x="237553" y="137502"/>
                  </a:lnTo>
                  <a:lnTo>
                    <a:pt x="237070" y="144183"/>
                  </a:lnTo>
                  <a:lnTo>
                    <a:pt x="237070" y="151371"/>
                  </a:lnTo>
                  <a:lnTo>
                    <a:pt x="242303" y="156591"/>
                  </a:lnTo>
                  <a:lnTo>
                    <a:pt x="250380" y="157556"/>
                  </a:lnTo>
                  <a:lnTo>
                    <a:pt x="331622" y="157556"/>
                  </a:lnTo>
                  <a:lnTo>
                    <a:pt x="331622" y="158038"/>
                  </a:lnTo>
                  <a:lnTo>
                    <a:pt x="332092" y="158991"/>
                  </a:lnTo>
                  <a:lnTo>
                    <a:pt x="332092" y="159461"/>
                  </a:lnTo>
                  <a:lnTo>
                    <a:pt x="305485" y="169494"/>
                  </a:lnTo>
                  <a:lnTo>
                    <a:pt x="228815" y="197535"/>
                  </a:lnTo>
                  <a:lnTo>
                    <a:pt x="190639" y="211658"/>
                  </a:lnTo>
                  <a:lnTo>
                    <a:pt x="152514" y="226301"/>
                  </a:lnTo>
                  <a:lnTo>
                    <a:pt x="97396" y="252323"/>
                  </a:lnTo>
                  <a:lnTo>
                    <a:pt x="47993" y="288366"/>
                  </a:lnTo>
                  <a:lnTo>
                    <a:pt x="18770" y="325348"/>
                  </a:lnTo>
                  <a:lnTo>
                    <a:pt x="3022" y="367309"/>
                  </a:lnTo>
                  <a:lnTo>
                    <a:pt x="889" y="411302"/>
                  </a:lnTo>
                  <a:lnTo>
                    <a:pt x="12509" y="454393"/>
                  </a:lnTo>
                  <a:lnTo>
                    <a:pt x="38011" y="493674"/>
                  </a:lnTo>
                  <a:lnTo>
                    <a:pt x="78105" y="527812"/>
                  </a:lnTo>
                  <a:lnTo>
                    <a:pt x="123532" y="553351"/>
                  </a:lnTo>
                  <a:lnTo>
                    <a:pt x="173888" y="574827"/>
                  </a:lnTo>
                  <a:lnTo>
                    <a:pt x="181013" y="571969"/>
                  </a:lnTo>
                  <a:lnTo>
                    <a:pt x="143865" y="534009"/>
                  </a:lnTo>
                  <a:lnTo>
                    <a:pt x="119608" y="522135"/>
                  </a:lnTo>
                  <a:lnTo>
                    <a:pt x="74117" y="492721"/>
                  </a:lnTo>
                  <a:lnTo>
                    <a:pt x="47853" y="464667"/>
                  </a:lnTo>
                  <a:lnTo>
                    <a:pt x="25615" y="397306"/>
                  </a:lnTo>
                  <a:lnTo>
                    <a:pt x="30886" y="360946"/>
                  </a:lnTo>
                  <a:lnTo>
                    <a:pt x="53924" y="319405"/>
                  </a:lnTo>
                  <a:lnTo>
                    <a:pt x="89801" y="287896"/>
                  </a:lnTo>
                  <a:lnTo>
                    <a:pt x="149301" y="255485"/>
                  </a:lnTo>
                  <a:lnTo>
                    <a:pt x="212369" y="230606"/>
                  </a:lnTo>
                  <a:lnTo>
                    <a:pt x="287439" y="202793"/>
                  </a:lnTo>
                  <a:lnTo>
                    <a:pt x="325018" y="188709"/>
                  </a:lnTo>
                  <a:lnTo>
                    <a:pt x="362508" y="174269"/>
                  </a:lnTo>
                  <a:lnTo>
                    <a:pt x="409956" y="150685"/>
                  </a:lnTo>
                  <a:lnTo>
                    <a:pt x="452767" y="118859"/>
                  </a:lnTo>
                  <a:lnTo>
                    <a:pt x="487565" y="71793"/>
                  </a:lnTo>
                  <a:lnTo>
                    <a:pt x="500278" y="14325"/>
                  </a:lnTo>
                  <a:lnTo>
                    <a:pt x="500278" y="5219"/>
                  </a:lnTo>
                  <a:close/>
                </a:path>
                <a:path w="501015" h="793750">
                  <a:moveTo>
                    <a:pt x="500761" y="788720"/>
                  </a:moveTo>
                  <a:lnTo>
                    <a:pt x="496989" y="749439"/>
                  </a:lnTo>
                  <a:lnTo>
                    <a:pt x="477024" y="701789"/>
                  </a:lnTo>
                  <a:lnTo>
                    <a:pt x="432282" y="656145"/>
                  </a:lnTo>
                  <a:lnTo>
                    <a:pt x="368236" y="619861"/>
                  </a:lnTo>
                  <a:lnTo>
                    <a:pt x="327342" y="602996"/>
                  </a:lnTo>
                  <a:lnTo>
                    <a:pt x="321640" y="605383"/>
                  </a:lnTo>
                  <a:lnTo>
                    <a:pt x="318312" y="612076"/>
                  </a:lnTo>
                  <a:lnTo>
                    <a:pt x="314998" y="618274"/>
                  </a:lnTo>
                  <a:lnTo>
                    <a:pt x="317842" y="625436"/>
                  </a:lnTo>
                  <a:lnTo>
                    <a:pt x="324027" y="629259"/>
                  </a:lnTo>
                  <a:lnTo>
                    <a:pt x="326402" y="630212"/>
                  </a:lnTo>
                  <a:lnTo>
                    <a:pt x="329247" y="631164"/>
                  </a:lnTo>
                  <a:lnTo>
                    <a:pt x="331622" y="632599"/>
                  </a:lnTo>
                  <a:lnTo>
                    <a:pt x="383882" y="656945"/>
                  </a:lnTo>
                  <a:lnTo>
                    <a:pt x="385305" y="657428"/>
                  </a:lnTo>
                  <a:lnTo>
                    <a:pt x="386727" y="658863"/>
                  </a:lnTo>
                  <a:lnTo>
                    <a:pt x="390067" y="661250"/>
                  </a:lnTo>
                  <a:lnTo>
                    <a:pt x="227101" y="661250"/>
                  </a:lnTo>
                  <a:lnTo>
                    <a:pt x="224256" y="660781"/>
                  </a:lnTo>
                  <a:lnTo>
                    <a:pt x="221869" y="661733"/>
                  </a:lnTo>
                  <a:lnTo>
                    <a:pt x="215226" y="663155"/>
                  </a:lnTo>
                  <a:lnTo>
                    <a:pt x="210947" y="667461"/>
                  </a:lnTo>
                  <a:lnTo>
                    <a:pt x="210947" y="681304"/>
                  </a:lnTo>
                  <a:lnTo>
                    <a:pt x="215226" y="685596"/>
                  </a:lnTo>
                  <a:lnTo>
                    <a:pt x="221869" y="687031"/>
                  </a:lnTo>
                  <a:lnTo>
                    <a:pt x="224726" y="687514"/>
                  </a:lnTo>
                  <a:lnTo>
                    <a:pt x="416191" y="687514"/>
                  </a:lnTo>
                  <a:lnTo>
                    <a:pt x="427304" y="689546"/>
                  </a:lnTo>
                  <a:lnTo>
                    <a:pt x="437807" y="695147"/>
                  </a:lnTo>
                  <a:lnTo>
                    <a:pt x="446519" y="703618"/>
                  </a:lnTo>
                  <a:lnTo>
                    <a:pt x="452297" y="714248"/>
                  </a:lnTo>
                  <a:lnTo>
                    <a:pt x="124955" y="714248"/>
                  </a:lnTo>
                  <a:lnTo>
                    <a:pt x="121627" y="713765"/>
                  </a:lnTo>
                  <a:lnTo>
                    <a:pt x="110705" y="715200"/>
                  </a:lnTo>
                  <a:lnTo>
                    <a:pt x="105473" y="720445"/>
                  </a:lnTo>
                  <a:lnTo>
                    <a:pt x="105473" y="734301"/>
                  </a:lnTo>
                  <a:lnTo>
                    <a:pt x="110705" y="739546"/>
                  </a:lnTo>
                  <a:lnTo>
                    <a:pt x="118300" y="740029"/>
                  </a:lnTo>
                  <a:lnTo>
                    <a:pt x="120675" y="740498"/>
                  </a:lnTo>
                  <a:lnTo>
                    <a:pt x="123050" y="740029"/>
                  </a:lnTo>
                  <a:lnTo>
                    <a:pt x="468452" y="740029"/>
                  </a:lnTo>
                  <a:lnTo>
                    <a:pt x="469671" y="746290"/>
                  </a:lnTo>
                  <a:lnTo>
                    <a:pt x="474154" y="767245"/>
                  </a:lnTo>
                  <a:lnTo>
                    <a:pt x="95973" y="767245"/>
                  </a:lnTo>
                  <a:lnTo>
                    <a:pt x="93129" y="766762"/>
                  </a:lnTo>
                  <a:lnTo>
                    <a:pt x="90271" y="767245"/>
                  </a:lnTo>
                  <a:lnTo>
                    <a:pt x="83616" y="768667"/>
                  </a:lnTo>
                  <a:lnTo>
                    <a:pt x="79819" y="772972"/>
                  </a:lnTo>
                  <a:lnTo>
                    <a:pt x="78879" y="786333"/>
                  </a:lnTo>
                  <a:lnTo>
                    <a:pt x="83616" y="792073"/>
                  </a:lnTo>
                  <a:lnTo>
                    <a:pt x="93129" y="793496"/>
                  </a:lnTo>
                  <a:lnTo>
                    <a:pt x="95973" y="793026"/>
                  </a:lnTo>
                  <a:lnTo>
                    <a:pt x="496481" y="793026"/>
                  </a:lnTo>
                  <a:lnTo>
                    <a:pt x="500761" y="78872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40" name="object 48">
              <a:extLst>
                <a:ext uri="{FF2B5EF4-FFF2-40B4-BE49-F238E27FC236}">
                  <a16:creationId xmlns:a16="http://schemas.microsoft.com/office/drawing/2014/main" id="{A1F8C07D-FFF9-4495-8304-519FC99669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49383" y="1393504"/>
              <a:ext cx="184811" cy="1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36" name="object 49">
            <a:extLst>
              <a:ext uri="{FF2B5EF4-FFF2-40B4-BE49-F238E27FC236}">
                <a16:creationId xmlns:a16="http://schemas.microsoft.com/office/drawing/2014/main" id="{8E60C572-E9D2-475B-90FC-1E6BBCD26FA2}"/>
              </a:ext>
            </a:extLst>
          </p:cNvPr>
          <p:cNvSpPr>
            <a:spLocks/>
          </p:cNvSpPr>
          <p:nvPr/>
        </p:nvSpPr>
        <p:spPr bwMode="auto">
          <a:xfrm>
            <a:off x="9444038" y="2536825"/>
            <a:ext cx="711200" cy="711200"/>
          </a:xfrm>
          <a:custGeom>
            <a:avLst/>
            <a:gdLst>
              <a:gd name="T0" fmla="*/ 416163 w 711200"/>
              <a:gd name="T1" fmla="*/ 67543 h 710564"/>
              <a:gd name="T2" fmla="*/ 436406 w 711200"/>
              <a:gd name="T3" fmla="*/ 93952 h 710564"/>
              <a:gd name="T4" fmla="*/ 444822 w 711200"/>
              <a:gd name="T5" fmla="*/ 112935 h 710564"/>
              <a:gd name="T6" fmla="*/ 98338 w 711200"/>
              <a:gd name="T7" fmla="*/ 471900 h 710564"/>
              <a:gd name="T8" fmla="*/ 99476 w 711200"/>
              <a:gd name="T9" fmla="*/ 515608 h 710564"/>
              <a:gd name="T10" fmla="*/ 72725 w 711200"/>
              <a:gd name="T11" fmla="*/ 542359 h 710564"/>
              <a:gd name="T12" fmla="*/ 72725 w 711200"/>
              <a:gd name="T13" fmla="*/ 566716 h 710564"/>
              <a:gd name="T14" fmla="*/ 99953 w 711200"/>
              <a:gd name="T15" fmla="*/ 593466 h 710564"/>
              <a:gd name="T16" fmla="*/ 50274 w 711200"/>
              <a:gd name="T17" fmla="*/ 640876 h 710564"/>
              <a:gd name="T18" fmla="*/ 253 w 711200"/>
              <a:gd name="T19" fmla="*/ 701531 h 710564"/>
              <a:gd name="T20" fmla="*/ 20323 w 711200"/>
              <a:gd name="T21" fmla="*/ 707815 h 710564"/>
              <a:gd name="T22" fmla="*/ 196758 w 711200"/>
              <a:gd name="T23" fmla="*/ 610186 h 710564"/>
              <a:gd name="T24" fmla="*/ 103294 w 711200"/>
              <a:gd name="T25" fmla="*/ 550002 h 710564"/>
              <a:gd name="T26" fmla="*/ 148172 w 711200"/>
              <a:gd name="T27" fmla="*/ 528611 h 710564"/>
              <a:gd name="T28" fmla="*/ 124566 w 711200"/>
              <a:gd name="T29" fmla="*/ 476052 h 710564"/>
              <a:gd name="T30" fmla="*/ 311227 w 711200"/>
              <a:gd name="T31" fmla="*/ 328363 h 710564"/>
              <a:gd name="T32" fmla="*/ 509090 w 711200"/>
              <a:gd name="T33" fmla="*/ 129178 h 710564"/>
              <a:gd name="T34" fmla="*/ 436382 w 711200"/>
              <a:gd name="T35" fmla="*/ 57806 h 710564"/>
              <a:gd name="T36" fmla="*/ 124062 w 711200"/>
              <a:gd name="T37" fmla="*/ 617865 h 710564"/>
              <a:gd name="T38" fmla="*/ 155300 w 711200"/>
              <a:gd name="T39" fmla="*/ 644220 h 710564"/>
              <a:gd name="T40" fmla="*/ 179959 w 711200"/>
              <a:gd name="T41" fmla="*/ 625052 h 710564"/>
              <a:gd name="T42" fmla="*/ 242821 w 711200"/>
              <a:gd name="T43" fmla="*/ 609708 h 710564"/>
              <a:gd name="T44" fmla="*/ 238951 w 711200"/>
              <a:gd name="T45" fmla="*/ 611499 h 710564"/>
              <a:gd name="T46" fmla="*/ 173031 w 711200"/>
              <a:gd name="T47" fmla="*/ 593466 h 710564"/>
              <a:gd name="T48" fmla="*/ 196758 w 711200"/>
              <a:gd name="T49" fmla="*/ 610186 h 710564"/>
              <a:gd name="T50" fmla="*/ 271911 w 711200"/>
              <a:gd name="T51" fmla="*/ 590602 h 710564"/>
              <a:gd name="T52" fmla="*/ 198349 w 711200"/>
              <a:gd name="T53" fmla="*/ 578185 h 710564"/>
              <a:gd name="T54" fmla="*/ 226054 w 711200"/>
              <a:gd name="T55" fmla="*/ 511312 h 710564"/>
              <a:gd name="T56" fmla="*/ 207425 w 711200"/>
              <a:gd name="T57" fmla="*/ 530419 h 710564"/>
              <a:gd name="T58" fmla="*/ 247547 w 711200"/>
              <a:gd name="T59" fmla="*/ 570541 h 710564"/>
              <a:gd name="T60" fmla="*/ 225158 w 711200"/>
              <a:gd name="T61" fmla="*/ 587198 h 710564"/>
              <a:gd name="T62" fmla="*/ 263027 w 711200"/>
              <a:gd name="T63" fmla="*/ 547879 h 710564"/>
              <a:gd name="T64" fmla="*/ 237039 w 711200"/>
              <a:gd name="T65" fmla="*/ 521820 h 710564"/>
              <a:gd name="T66" fmla="*/ 264959 w 711200"/>
              <a:gd name="T67" fmla="*/ 466042 h 710564"/>
              <a:gd name="T68" fmla="*/ 258490 w 711200"/>
              <a:gd name="T69" fmla="*/ 485530 h 710564"/>
              <a:gd name="T70" fmla="*/ 275929 w 711200"/>
              <a:gd name="T71" fmla="*/ 546253 h 710564"/>
              <a:gd name="T72" fmla="*/ 315374 w 711200"/>
              <a:gd name="T73" fmla="*/ 506055 h 710564"/>
              <a:gd name="T74" fmla="*/ 282896 w 711200"/>
              <a:gd name="T75" fmla="*/ 473099 h 710564"/>
              <a:gd name="T76" fmla="*/ 312653 w 711200"/>
              <a:gd name="T77" fmla="*/ 418209 h 710564"/>
              <a:gd name="T78" fmla="*/ 306055 w 711200"/>
              <a:gd name="T79" fmla="*/ 437697 h 710564"/>
              <a:gd name="T80" fmla="*/ 315374 w 711200"/>
              <a:gd name="T81" fmla="*/ 506055 h 710564"/>
              <a:gd name="T82" fmla="*/ 355371 w 711200"/>
              <a:gd name="T83" fmla="*/ 450923 h 710564"/>
              <a:gd name="T84" fmla="*/ 318063 w 711200"/>
              <a:gd name="T85" fmla="*/ 417687 h 710564"/>
              <a:gd name="T86" fmla="*/ 377860 w 711200"/>
              <a:gd name="T87" fmla="*/ 445407 h 710564"/>
              <a:gd name="T88" fmla="*/ 443039 w 711200"/>
              <a:gd name="T89" fmla="*/ 419122 h 710564"/>
              <a:gd name="T90" fmla="*/ 469186 w 711200"/>
              <a:gd name="T91" fmla="*/ 129178 h 710564"/>
              <a:gd name="T92" fmla="*/ 443039 w 711200"/>
              <a:gd name="T93" fmla="*/ 419122 h 710564"/>
              <a:gd name="T94" fmla="*/ 578090 w 711200"/>
              <a:gd name="T95" fmla="*/ 197960 h 710564"/>
              <a:gd name="T96" fmla="*/ 548953 w 711200"/>
              <a:gd name="T97" fmla="*/ 167391 h 710564"/>
              <a:gd name="T98" fmla="*/ 509090 w 711200"/>
              <a:gd name="T99" fmla="*/ 129178 h 710564"/>
              <a:gd name="T100" fmla="*/ 616545 w 711200"/>
              <a:gd name="T101" fmla="*/ 273851 h 710564"/>
              <a:gd name="T102" fmla="*/ 639724 w 711200"/>
              <a:gd name="T103" fmla="*/ 294453 h 710564"/>
              <a:gd name="T104" fmla="*/ 653090 w 711200"/>
              <a:gd name="T105" fmla="*/ 279642 h 710564"/>
              <a:gd name="T106" fmla="*/ 639779 w 711200"/>
              <a:gd name="T107" fmla="*/ 259581 h 710564"/>
              <a:gd name="T108" fmla="*/ 637815 w 711200"/>
              <a:gd name="T109" fmla="*/ 89056 h 710564"/>
              <a:gd name="T110" fmla="*/ 617964 w 711200"/>
              <a:gd name="T111" fmla="*/ 151996 h 710564"/>
              <a:gd name="T112" fmla="*/ 661179 w 711200"/>
              <a:gd name="T113" fmla="*/ 71871 h 710564"/>
              <a:gd name="T114" fmla="*/ 696544 w 711200"/>
              <a:gd name="T115" fmla="*/ 140108 h 710564"/>
              <a:gd name="T116" fmla="*/ 710578 w 711200"/>
              <a:gd name="T117" fmla="*/ 126132 h 710564"/>
              <a:gd name="T118" fmla="*/ 583583 w 711200"/>
              <a:gd name="T119" fmla="*/ 0 h 710564"/>
              <a:gd name="T120" fmla="*/ 568537 w 711200"/>
              <a:gd name="T121" fmla="*/ 17391 h 710564"/>
              <a:gd name="T122" fmla="*/ 535237 w 711200"/>
              <a:gd name="T123" fmla="*/ 115439 h 710564"/>
              <a:gd name="T124" fmla="*/ 661179 w 711200"/>
              <a:gd name="T125" fmla="*/ 71871 h 710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1200" h="710564">
                <a:moveTo>
                  <a:pt x="430672" y="56469"/>
                </a:moveTo>
                <a:lnTo>
                  <a:pt x="425230" y="57806"/>
                </a:lnTo>
                <a:lnTo>
                  <a:pt x="420459" y="61815"/>
                </a:lnTo>
                <a:lnTo>
                  <a:pt x="416163" y="67543"/>
                </a:lnTo>
                <a:lnTo>
                  <a:pt x="416640" y="74226"/>
                </a:lnTo>
                <a:lnTo>
                  <a:pt x="422852" y="80457"/>
                </a:lnTo>
                <a:lnTo>
                  <a:pt x="429472" y="87204"/>
                </a:lnTo>
                <a:lnTo>
                  <a:pt x="436406" y="93952"/>
                </a:lnTo>
                <a:lnTo>
                  <a:pt x="443608" y="100878"/>
                </a:lnTo>
                <a:lnTo>
                  <a:pt x="451034" y="108162"/>
                </a:lnTo>
                <a:lnTo>
                  <a:pt x="447686" y="111026"/>
                </a:lnTo>
                <a:lnTo>
                  <a:pt x="444822" y="112935"/>
                </a:lnTo>
                <a:lnTo>
                  <a:pt x="442913" y="115328"/>
                </a:lnTo>
                <a:lnTo>
                  <a:pt x="117621" y="440615"/>
                </a:lnTo>
                <a:lnTo>
                  <a:pt x="105449" y="455586"/>
                </a:lnTo>
                <a:lnTo>
                  <a:pt x="98338" y="471900"/>
                </a:lnTo>
                <a:lnTo>
                  <a:pt x="96332" y="489648"/>
                </a:lnTo>
                <a:lnTo>
                  <a:pt x="99475" y="508919"/>
                </a:lnTo>
                <a:lnTo>
                  <a:pt x="100430" y="511312"/>
                </a:lnTo>
                <a:lnTo>
                  <a:pt x="99476" y="515608"/>
                </a:lnTo>
                <a:lnTo>
                  <a:pt x="97560" y="517518"/>
                </a:lnTo>
                <a:lnTo>
                  <a:pt x="91395" y="523884"/>
                </a:lnTo>
                <a:lnTo>
                  <a:pt x="85143" y="530117"/>
                </a:lnTo>
                <a:lnTo>
                  <a:pt x="72725" y="542359"/>
                </a:lnTo>
                <a:lnTo>
                  <a:pt x="67620" y="548717"/>
                </a:lnTo>
                <a:lnTo>
                  <a:pt x="65918" y="554537"/>
                </a:lnTo>
                <a:lnTo>
                  <a:pt x="67620" y="560357"/>
                </a:lnTo>
                <a:lnTo>
                  <a:pt x="72725" y="566716"/>
                </a:lnTo>
                <a:lnTo>
                  <a:pt x="78995" y="573112"/>
                </a:lnTo>
                <a:lnTo>
                  <a:pt x="85623" y="579554"/>
                </a:lnTo>
                <a:lnTo>
                  <a:pt x="92609" y="586264"/>
                </a:lnTo>
                <a:lnTo>
                  <a:pt x="99953" y="593466"/>
                </a:lnTo>
                <a:lnTo>
                  <a:pt x="96605" y="595853"/>
                </a:lnTo>
                <a:lnTo>
                  <a:pt x="93741" y="597291"/>
                </a:lnTo>
                <a:lnTo>
                  <a:pt x="91832" y="599678"/>
                </a:lnTo>
                <a:lnTo>
                  <a:pt x="50274" y="640876"/>
                </a:lnTo>
                <a:lnTo>
                  <a:pt x="8717" y="682790"/>
                </a:lnTo>
                <a:lnTo>
                  <a:pt x="2791" y="689813"/>
                </a:lnTo>
                <a:lnTo>
                  <a:pt x="0" y="695986"/>
                </a:lnTo>
                <a:lnTo>
                  <a:pt x="253" y="701531"/>
                </a:lnTo>
                <a:lnTo>
                  <a:pt x="3463" y="706673"/>
                </a:lnTo>
                <a:lnTo>
                  <a:pt x="8605" y="710159"/>
                </a:lnTo>
                <a:lnTo>
                  <a:pt x="14150" y="710554"/>
                </a:lnTo>
                <a:lnTo>
                  <a:pt x="20323" y="707815"/>
                </a:lnTo>
                <a:lnTo>
                  <a:pt x="27346" y="701896"/>
                </a:lnTo>
                <a:lnTo>
                  <a:pt x="117621" y="611140"/>
                </a:lnTo>
                <a:lnTo>
                  <a:pt x="194530" y="611140"/>
                </a:lnTo>
                <a:lnTo>
                  <a:pt x="196758" y="610186"/>
                </a:lnTo>
                <a:lnTo>
                  <a:pt x="156317" y="610186"/>
                </a:lnTo>
                <a:lnTo>
                  <a:pt x="99953" y="553821"/>
                </a:lnTo>
                <a:lnTo>
                  <a:pt x="100430" y="552866"/>
                </a:lnTo>
                <a:lnTo>
                  <a:pt x="103294" y="550002"/>
                </a:lnTo>
                <a:lnTo>
                  <a:pt x="111893" y="540449"/>
                </a:lnTo>
                <a:lnTo>
                  <a:pt x="116189" y="536624"/>
                </a:lnTo>
                <a:lnTo>
                  <a:pt x="156047" y="536624"/>
                </a:lnTo>
                <a:lnTo>
                  <a:pt x="148172" y="528611"/>
                </a:lnTo>
                <a:lnTo>
                  <a:pt x="131954" y="511790"/>
                </a:lnTo>
                <a:lnTo>
                  <a:pt x="124895" y="500652"/>
                </a:lnTo>
                <a:lnTo>
                  <a:pt x="122402" y="488262"/>
                </a:lnTo>
                <a:lnTo>
                  <a:pt x="124566" y="476052"/>
                </a:lnTo>
                <a:lnTo>
                  <a:pt x="131476" y="465456"/>
                </a:lnTo>
                <a:lnTo>
                  <a:pt x="165667" y="430869"/>
                </a:lnTo>
                <a:lnTo>
                  <a:pt x="269040" y="328363"/>
                </a:lnTo>
                <a:lnTo>
                  <a:pt x="311227" y="328363"/>
                </a:lnTo>
                <a:lnTo>
                  <a:pt x="290539" y="307825"/>
                </a:lnTo>
                <a:lnTo>
                  <a:pt x="331811" y="266739"/>
                </a:lnTo>
                <a:lnTo>
                  <a:pt x="469186" y="129178"/>
                </a:lnTo>
                <a:lnTo>
                  <a:pt x="509090" y="129178"/>
                </a:lnTo>
                <a:lnTo>
                  <a:pt x="502263" y="122193"/>
                </a:lnTo>
                <a:lnTo>
                  <a:pt x="453704" y="73369"/>
                </a:lnTo>
                <a:lnTo>
                  <a:pt x="441958" y="61815"/>
                </a:lnTo>
                <a:lnTo>
                  <a:pt x="436382" y="57806"/>
                </a:lnTo>
                <a:lnTo>
                  <a:pt x="430672" y="56469"/>
                </a:lnTo>
                <a:close/>
              </a:path>
              <a:path w="711200" h="710564">
                <a:moveTo>
                  <a:pt x="194530" y="611140"/>
                </a:moveTo>
                <a:lnTo>
                  <a:pt x="117621" y="611140"/>
                </a:lnTo>
                <a:lnTo>
                  <a:pt x="124062" y="617865"/>
                </a:lnTo>
                <a:lnTo>
                  <a:pt x="136766" y="630957"/>
                </a:lnTo>
                <a:lnTo>
                  <a:pt x="142939" y="637413"/>
                </a:lnTo>
                <a:lnTo>
                  <a:pt x="149500" y="642518"/>
                </a:lnTo>
                <a:lnTo>
                  <a:pt x="155300" y="644220"/>
                </a:lnTo>
                <a:lnTo>
                  <a:pt x="161010" y="642518"/>
                </a:lnTo>
                <a:lnTo>
                  <a:pt x="167303" y="637413"/>
                </a:lnTo>
                <a:lnTo>
                  <a:pt x="173676" y="631255"/>
                </a:lnTo>
                <a:lnTo>
                  <a:pt x="179959" y="625052"/>
                </a:lnTo>
                <a:lnTo>
                  <a:pt x="186241" y="618939"/>
                </a:lnTo>
                <a:lnTo>
                  <a:pt x="192615" y="613050"/>
                </a:lnTo>
                <a:lnTo>
                  <a:pt x="194530" y="611140"/>
                </a:lnTo>
                <a:close/>
              </a:path>
              <a:path w="711200" h="710564">
                <a:moveTo>
                  <a:pt x="242821" y="609708"/>
                </a:moveTo>
                <a:lnTo>
                  <a:pt x="197872" y="609708"/>
                </a:lnTo>
                <a:lnTo>
                  <a:pt x="200258" y="610186"/>
                </a:lnTo>
                <a:lnTo>
                  <a:pt x="220455" y="613843"/>
                </a:lnTo>
                <a:lnTo>
                  <a:pt x="238951" y="611499"/>
                </a:lnTo>
                <a:lnTo>
                  <a:pt x="242821" y="609708"/>
                </a:lnTo>
                <a:close/>
              </a:path>
              <a:path w="711200" h="710564">
                <a:moveTo>
                  <a:pt x="156047" y="536624"/>
                </a:moveTo>
                <a:lnTo>
                  <a:pt x="116189" y="536624"/>
                </a:lnTo>
                <a:lnTo>
                  <a:pt x="173031" y="593466"/>
                </a:lnTo>
                <a:lnTo>
                  <a:pt x="167780" y="598723"/>
                </a:lnTo>
                <a:lnTo>
                  <a:pt x="161568" y="604451"/>
                </a:lnTo>
                <a:lnTo>
                  <a:pt x="156317" y="610186"/>
                </a:lnTo>
                <a:lnTo>
                  <a:pt x="196758" y="610186"/>
                </a:lnTo>
                <a:lnTo>
                  <a:pt x="197872" y="609708"/>
                </a:lnTo>
                <a:lnTo>
                  <a:pt x="242821" y="609708"/>
                </a:lnTo>
                <a:lnTo>
                  <a:pt x="256013" y="603603"/>
                </a:lnTo>
                <a:lnTo>
                  <a:pt x="271911" y="590602"/>
                </a:lnTo>
                <a:lnTo>
                  <a:pt x="275301" y="587198"/>
                </a:lnTo>
                <a:lnTo>
                  <a:pt x="225158" y="587198"/>
                </a:lnTo>
                <a:lnTo>
                  <a:pt x="211105" y="585758"/>
                </a:lnTo>
                <a:lnTo>
                  <a:pt x="198349" y="578185"/>
                </a:lnTo>
                <a:lnTo>
                  <a:pt x="181326" y="561897"/>
                </a:lnTo>
                <a:lnTo>
                  <a:pt x="164614" y="545343"/>
                </a:lnTo>
                <a:lnTo>
                  <a:pt x="156047" y="536624"/>
                </a:lnTo>
                <a:close/>
              </a:path>
              <a:path w="711200" h="710564">
                <a:moveTo>
                  <a:pt x="226054" y="511312"/>
                </a:moveTo>
                <a:lnTo>
                  <a:pt x="218410" y="511312"/>
                </a:lnTo>
                <a:lnTo>
                  <a:pt x="212676" y="516563"/>
                </a:lnTo>
                <a:lnTo>
                  <a:pt x="206947" y="522297"/>
                </a:lnTo>
                <a:lnTo>
                  <a:pt x="207425" y="530419"/>
                </a:lnTo>
                <a:lnTo>
                  <a:pt x="230055" y="553105"/>
                </a:lnTo>
                <a:lnTo>
                  <a:pt x="238152" y="561346"/>
                </a:lnTo>
                <a:lnTo>
                  <a:pt x="246115" y="569586"/>
                </a:lnTo>
                <a:lnTo>
                  <a:pt x="247547" y="570541"/>
                </a:lnTo>
                <a:lnTo>
                  <a:pt x="248502" y="571973"/>
                </a:lnTo>
                <a:lnTo>
                  <a:pt x="249456" y="572927"/>
                </a:lnTo>
                <a:lnTo>
                  <a:pt x="238584" y="582817"/>
                </a:lnTo>
                <a:lnTo>
                  <a:pt x="225158" y="587198"/>
                </a:lnTo>
                <a:lnTo>
                  <a:pt x="275301" y="587198"/>
                </a:lnTo>
                <a:lnTo>
                  <a:pt x="309024" y="553344"/>
                </a:lnTo>
                <a:lnTo>
                  <a:pt x="268563" y="553344"/>
                </a:lnTo>
                <a:lnTo>
                  <a:pt x="263027" y="547879"/>
                </a:lnTo>
                <a:lnTo>
                  <a:pt x="251236" y="536416"/>
                </a:lnTo>
                <a:lnTo>
                  <a:pt x="245160" y="530419"/>
                </a:lnTo>
                <a:lnTo>
                  <a:pt x="240858" y="526116"/>
                </a:lnTo>
                <a:lnTo>
                  <a:pt x="237039" y="521820"/>
                </a:lnTo>
                <a:lnTo>
                  <a:pt x="232743" y="517995"/>
                </a:lnTo>
                <a:lnTo>
                  <a:pt x="226054" y="511312"/>
                </a:lnTo>
                <a:close/>
              </a:path>
              <a:path w="711200" h="710564">
                <a:moveTo>
                  <a:pt x="270535" y="465633"/>
                </a:moveTo>
                <a:lnTo>
                  <a:pt x="264959" y="466042"/>
                </a:lnTo>
                <a:lnTo>
                  <a:pt x="259964" y="469274"/>
                </a:lnTo>
                <a:lnTo>
                  <a:pt x="256668" y="474395"/>
                </a:lnTo>
                <a:lnTo>
                  <a:pt x="256146" y="479785"/>
                </a:lnTo>
                <a:lnTo>
                  <a:pt x="258490" y="485530"/>
                </a:lnTo>
                <a:lnTo>
                  <a:pt x="263789" y="491722"/>
                </a:lnTo>
                <a:lnTo>
                  <a:pt x="297222" y="525161"/>
                </a:lnTo>
                <a:lnTo>
                  <a:pt x="283072" y="539253"/>
                </a:lnTo>
                <a:lnTo>
                  <a:pt x="275929" y="546253"/>
                </a:lnTo>
                <a:lnTo>
                  <a:pt x="268563" y="553344"/>
                </a:lnTo>
                <a:lnTo>
                  <a:pt x="309024" y="553344"/>
                </a:lnTo>
                <a:lnTo>
                  <a:pt x="356195" y="506055"/>
                </a:lnTo>
                <a:lnTo>
                  <a:pt x="315374" y="506055"/>
                </a:lnTo>
                <a:lnTo>
                  <a:pt x="304809" y="495425"/>
                </a:lnTo>
                <a:lnTo>
                  <a:pt x="299323" y="489799"/>
                </a:lnTo>
                <a:lnTo>
                  <a:pt x="293881" y="484085"/>
                </a:lnTo>
                <a:lnTo>
                  <a:pt x="282896" y="473099"/>
                </a:lnTo>
                <a:lnTo>
                  <a:pt x="276559" y="468001"/>
                </a:lnTo>
                <a:lnTo>
                  <a:pt x="270535" y="465633"/>
                </a:lnTo>
                <a:close/>
              </a:path>
              <a:path w="711200" h="710564">
                <a:moveTo>
                  <a:pt x="318063" y="417687"/>
                </a:moveTo>
                <a:lnTo>
                  <a:pt x="312653" y="418209"/>
                </a:lnTo>
                <a:lnTo>
                  <a:pt x="307736" y="421508"/>
                </a:lnTo>
                <a:lnTo>
                  <a:pt x="304429" y="426428"/>
                </a:lnTo>
                <a:lnTo>
                  <a:pt x="303853" y="431840"/>
                </a:lnTo>
                <a:lnTo>
                  <a:pt x="306055" y="437697"/>
                </a:lnTo>
                <a:lnTo>
                  <a:pt x="336197" y="468948"/>
                </a:lnTo>
                <a:lnTo>
                  <a:pt x="344511" y="476918"/>
                </a:lnTo>
                <a:lnTo>
                  <a:pt x="337339" y="484292"/>
                </a:lnTo>
                <a:lnTo>
                  <a:pt x="315374" y="506055"/>
                </a:lnTo>
                <a:lnTo>
                  <a:pt x="356195" y="506055"/>
                </a:lnTo>
                <a:lnTo>
                  <a:pt x="402937" y="459244"/>
                </a:lnTo>
                <a:lnTo>
                  <a:pt x="363617" y="459244"/>
                </a:lnTo>
                <a:lnTo>
                  <a:pt x="355371" y="450923"/>
                </a:lnTo>
                <a:lnTo>
                  <a:pt x="338699" y="433920"/>
                </a:lnTo>
                <a:lnTo>
                  <a:pt x="330184" y="425327"/>
                </a:lnTo>
                <a:lnTo>
                  <a:pt x="323922" y="420031"/>
                </a:lnTo>
                <a:lnTo>
                  <a:pt x="318063" y="417687"/>
                </a:lnTo>
                <a:close/>
              </a:path>
              <a:path w="711200" h="710564">
                <a:moveTo>
                  <a:pt x="311227" y="328363"/>
                </a:moveTo>
                <a:lnTo>
                  <a:pt x="269040" y="328363"/>
                </a:lnTo>
                <a:lnTo>
                  <a:pt x="382246" y="441092"/>
                </a:lnTo>
                <a:lnTo>
                  <a:pt x="377860" y="445407"/>
                </a:lnTo>
                <a:lnTo>
                  <a:pt x="368545" y="454392"/>
                </a:lnTo>
                <a:lnTo>
                  <a:pt x="363617" y="459244"/>
                </a:lnTo>
                <a:lnTo>
                  <a:pt x="402937" y="459244"/>
                </a:lnTo>
                <a:lnTo>
                  <a:pt x="443039" y="419122"/>
                </a:lnTo>
                <a:lnTo>
                  <a:pt x="401830" y="419122"/>
                </a:lnTo>
                <a:lnTo>
                  <a:pt x="311227" y="328363"/>
                </a:lnTo>
                <a:close/>
              </a:path>
              <a:path w="711200" h="710564">
                <a:moveTo>
                  <a:pt x="509090" y="129178"/>
                </a:moveTo>
                <a:lnTo>
                  <a:pt x="469186" y="129178"/>
                </a:lnTo>
                <a:lnTo>
                  <a:pt x="492280" y="152106"/>
                </a:lnTo>
                <a:lnTo>
                  <a:pt x="580477" y="240475"/>
                </a:lnTo>
                <a:lnTo>
                  <a:pt x="401830" y="419122"/>
                </a:lnTo>
                <a:lnTo>
                  <a:pt x="443039" y="419122"/>
                </a:lnTo>
                <a:lnTo>
                  <a:pt x="602931" y="259581"/>
                </a:lnTo>
                <a:lnTo>
                  <a:pt x="639779" y="259581"/>
                </a:lnTo>
                <a:lnTo>
                  <a:pt x="630311" y="249990"/>
                </a:lnTo>
                <a:lnTo>
                  <a:pt x="578090" y="197960"/>
                </a:lnTo>
                <a:lnTo>
                  <a:pt x="573794" y="196528"/>
                </a:lnTo>
                <a:lnTo>
                  <a:pt x="596924" y="173125"/>
                </a:lnTo>
                <a:lnTo>
                  <a:pt x="553726" y="173125"/>
                </a:lnTo>
                <a:lnTo>
                  <a:pt x="548953" y="167391"/>
                </a:lnTo>
                <a:lnTo>
                  <a:pt x="537968" y="156405"/>
                </a:lnTo>
                <a:lnTo>
                  <a:pt x="558987" y="135390"/>
                </a:lnTo>
                <a:lnTo>
                  <a:pt x="515036" y="135390"/>
                </a:lnTo>
                <a:lnTo>
                  <a:pt x="509090" y="129178"/>
                </a:lnTo>
                <a:close/>
              </a:path>
              <a:path w="711200" h="710564">
                <a:moveTo>
                  <a:pt x="639779" y="259581"/>
                </a:moveTo>
                <a:lnTo>
                  <a:pt x="602931" y="259581"/>
                </a:lnTo>
                <a:lnTo>
                  <a:pt x="609746" y="266748"/>
                </a:lnTo>
                <a:lnTo>
                  <a:pt x="616545" y="273851"/>
                </a:lnTo>
                <a:lnTo>
                  <a:pt x="623352" y="280875"/>
                </a:lnTo>
                <a:lnTo>
                  <a:pt x="630159" y="287763"/>
                </a:lnTo>
                <a:lnTo>
                  <a:pt x="633977" y="292060"/>
                </a:lnTo>
                <a:lnTo>
                  <a:pt x="639724" y="294453"/>
                </a:lnTo>
                <a:lnTo>
                  <a:pt x="644943" y="291105"/>
                </a:lnTo>
                <a:lnTo>
                  <a:pt x="648762" y="288718"/>
                </a:lnTo>
                <a:lnTo>
                  <a:pt x="652581" y="283461"/>
                </a:lnTo>
                <a:lnTo>
                  <a:pt x="653090" y="279642"/>
                </a:lnTo>
                <a:lnTo>
                  <a:pt x="653090" y="275346"/>
                </a:lnTo>
                <a:lnTo>
                  <a:pt x="650226" y="270089"/>
                </a:lnTo>
                <a:lnTo>
                  <a:pt x="646844" y="266739"/>
                </a:lnTo>
                <a:lnTo>
                  <a:pt x="639779" y="259581"/>
                </a:lnTo>
                <a:close/>
              </a:path>
              <a:path w="711200" h="710564">
                <a:moveTo>
                  <a:pt x="661179" y="71871"/>
                </a:moveTo>
                <a:lnTo>
                  <a:pt x="622514" y="71871"/>
                </a:lnTo>
                <a:lnTo>
                  <a:pt x="626811" y="77116"/>
                </a:lnTo>
                <a:lnTo>
                  <a:pt x="637815" y="89056"/>
                </a:lnTo>
                <a:lnTo>
                  <a:pt x="574949" y="152106"/>
                </a:lnTo>
                <a:lnTo>
                  <a:pt x="553726" y="173125"/>
                </a:lnTo>
                <a:lnTo>
                  <a:pt x="596924" y="173125"/>
                </a:lnTo>
                <a:lnTo>
                  <a:pt x="617964" y="151996"/>
                </a:lnTo>
                <a:lnTo>
                  <a:pt x="654889" y="115328"/>
                </a:lnTo>
                <a:lnTo>
                  <a:pt x="661173" y="109117"/>
                </a:lnTo>
                <a:lnTo>
                  <a:pt x="698462" y="109117"/>
                </a:lnTo>
                <a:lnTo>
                  <a:pt x="661179" y="71871"/>
                </a:lnTo>
                <a:close/>
              </a:path>
              <a:path w="711200" h="710564">
                <a:moveTo>
                  <a:pt x="698462" y="109117"/>
                </a:moveTo>
                <a:lnTo>
                  <a:pt x="661173" y="109117"/>
                </a:lnTo>
                <a:lnTo>
                  <a:pt x="667154" y="115439"/>
                </a:lnTo>
                <a:lnTo>
                  <a:pt x="696544" y="140108"/>
                </a:lnTo>
                <a:lnTo>
                  <a:pt x="701858" y="139458"/>
                </a:lnTo>
                <a:lnTo>
                  <a:pt x="706552" y="136344"/>
                </a:lnTo>
                <a:lnTo>
                  <a:pt x="709890" y="131439"/>
                </a:lnTo>
                <a:lnTo>
                  <a:pt x="710578" y="126132"/>
                </a:lnTo>
                <a:lnTo>
                  <a:pt x="708664" y="120558"/>
                </a:lnTo>
                <a:lnTo>
                  <a:pt x="704197" y="114851"/>
                </a:lnTo>
                <a:lnTo>
                  <a:pt x="698462" y="109117"/>
                </a:lnTo>
                <a:close/>
              </a:path>
              <a:path w="711200" h="710564">
                <a:moveTo>
                  <a:pt x="583583" y="0"/>
                </a:moveTo>
                <a:lnTo>
                  <a:pt x="578225" y="537"/>
                </a:lnTo>
                <a:lnTo>
                  <a:pt x="573316" y="3580"/>
                </a:lnTo>
                <a:lnTo>
                  <a:pt x="568059" y="9753"/>
                </a:lnTo>
                <a:lnTo>
                  <a:pt x="568537" y="17391"/>
                </a:lnTo>
                <a:lnTo>
                  <a:pt x="576180" y="25028"/>
                </a:lnTo>
                <a:lnTo>
                  <a:pt x="601499" y="48959"/>
                </a:lnTo>
                <a:lnTo>
                  <a:pt x="579791" y="70916"/>
                </a:lnTo>
                <a:lnTo>
                  <a:pt x="535237" y="115439"/>
                </a:lnTo>
                <a:lnTo>
                  <a:pt x="515036" y="135390"/>
                </a:lnTo>
                <a:lnTo>
                  <a:pt x="558987" y="135390"/>
                </a:lnTo>
                <a:lnTo>
                  <a:pt x="622514" y="71871"/>
                </a:lnTo>
                <a:lnTo>
                  <a:pt x="661179" y="71871"/>
                </a:lnTo>
                <a:lnTo>
                  <a:pt x="595287" y="6444"/>
                </a:lnTo>
                <a:lnTo>
                  <a:pt x="589300" y="1969"/>
                </a:lnTo>
                <a:lnTo>
                  <a:pt x="583583" y="0"/>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3037" name="object 50">
            <a:extLst>
              <a:ext uri="{FF2B5EF4-FFF2-40B4-BE49-F238E27FC236}">
                <a16:creationId xmlns:a16="http://schemas.microsoft.com/office/drawing/2014/main" id="{866827F1-E72B-48D1-93E9-AA2CE079622F}"/>
              </a:ext>
            </a:extLst>
          </p:cNvPr>
          <p:cNvSpPr>
            <a:spLocks/>
          </p:cNvSpPr>
          <p:nvPr/>
        </p:nvSpPr>
        <p:spPr bwMode="auto">
          <a:xfrm>
            <a:off x="9405938" y="3619500"/>
            <a:ext cx="788987" cy="803275"/>
          </a:xfrm>
          <a:custGeom>
            <a:avLst/>
            <a:gdLst>
              <a:gd name="T0" fmla="*/ 709764 w 788670"/>
              <a:gd name="T1" fmla="*/ 698169 h 802639"/>
              <a:gd name="T2" fmla="*/ 694016 w 788670"/>
              <a:gd name="T3" fmla="*/ 721042 h 802639"/>
              <a:gd name="T4" fmla="*/ 678764 w 788670"/>
              <a:gd name="T5" fmla="*/ 697687 h 802639"/>
              <a:gd name="T6" fmla="*/ 653935 w 788670"/>
              <a:gd name="T7" fmla="*/ 711034 h 802639"/>
              <a:gd name="T8" fmla="*/ 694016 w 788670"/>
              <a:gd name="T9" fmla="*/ 747725 h 802639"/>
              <a:gd name="T10" fmla="*/ 734529 w 788670"/>
              <a:gd name="T11" fmla="*/ 710552 h 802639"/>
              <a:gd name="T12" fmla="*/ 717384 w 788670"/>
              <a:gd name="T13" fmla="*/ 615238 h 802639"/>
              <a:gd name="T14" fmla="*/ 695998 w 788670"/>
              <a:gd name="T15" fmla="*/ 317525 h 802639"/>
              <a:gd name="T16" fmla="*/ 539534 w 788670"/>
              <a:gd name="T17" fmla="*/ 275628 h 802639"/>
              <a:gd name="T18" fmla="*/ 490004 w 788670"/>
              <a:gd name="T19" fmla="*/ 641451 h 802639"/>
              <a:gd name="T20" fmla="*/ 395338 w 788670"/>
              <a:gd name="T21" fmla="*/ 769048 h 802639"/>
              <a:gd name="T22" fmla="*/ 227507 w 788670"/>
              <a:gd name="T23" fmla="*/ 690460 h 802639"/>
              <a:gd name="T24" fmla="*/ 239763 w 788670"/>
              <a:gd name="T25" fmla="*/ 526605 h 802639"/>
              <a:gd name="T26" fmla="*/ 390169 w 788670"/>
              <a:gd name="T27" fmla="*/ 409295 h 802639"/>
              <a:gd name="T28" fmla="*/ 408025 w 788670"/>
              <a:gd name="T29" fmla="*/ 81978 h 802639"/>
              <a:gd name="T30" fmla="*/ 342239 w 788670"/>
              <a:gd name="T31" fmla="*/ 12890 h 802639"/>
              <a:gd name="T32" fmla="*/ 337947 w 788670"/>
              <a:gd name="T33" fmla="*/ 3365 h 802639"/>
              <a:gd name="T34" fmla="*/ 309587 w 788670"/>
              <a:gd name="T35" fmla="*/ 8166 h 802639"/>
              <a:gd name="T36" fmla="*/ 310007 w 788670"/>
              <a:gd name="T37" fmla="*/ 44869 h 802639"/>
              <a:gd name="T38" fmla="*/ 339382 w 788670"/>
              <a:gd name="T39" fmla="*/ 50546 h 802639"/>
              <a:gd name="T40" fmla="*/ 370903 w 788670"/>
              <a:gd name="T41" fmla="*/ 53276 h 802639"/>
              <a:gd name="T42" fmla="*/ 367245 w 788670"/>
              <a:gd name="T43" fmla="*/ 394944 h 802639"/>
              <a:gd name="T44" fmla="*/ 223253 w 788670"/>
              <a:gd name="T45" fmla="*/ 502348 h 802639"/>
              <a:gd name="T46" fmla="*/ 53898 w 788670"/>
              <a:gd name="T47" fmla="*/ 420306 h 802639"/>
              <a:gd name="T48" fmla="*/ 29083 w 788670"/>
              <a:gd name="T49" fmla="*/ 67640 h 802639"/>
              <a:gd name="T50" fmla="*/ 69126 w 788670"/>
              <a:gd name="T51" fmla="*/ 45783 h 802639"/>
              <a:gd name="T52" fmla="*/ 103555 w 788670"/>
              <a:gd name="T53" fmla="*/ 11849 h 802639"/>
              <a:gd name="T54" fmla="*/ 69596 w 788670"/>
              <a:gd name="T55" fmla="*/ 5715 h 802639"/>
              <a:gd name="T56" fmla="*/ 63398 w 788670"/>
              <a:gd name="T57" fmla="*/ 12890 h 802639"/>
              <a:gd name="T58" fmla="*/ 4648 w 788670"/>
              <a:gd name="T59" fmla="*/ 55905 h 802639"/>
              <a:gd name="T60" fmla="*/ 27609 w 788670"/>
              <a:gd name="T61" fmla="*/ 428675 h 802639"/>
              <a:gd name="T62" fmla="*/ 190665 w 788670"/>
              <a:gd name="T63" fmla="*/ 530415 h 802639"/>
              <a:gd name="T64" fmla="*/ 227037 w 788670"/>
              <a:gd name="T65" fmla="*/ 742137 h 802639"/>
              <a:gd name="T66" fmla="*/ 390855 w 788670"/>
              <a:gd name="T67" fmla="*/ 797763 h 802639"/>
              <a:gd name="T68" fmla="*/ 511035 w 788670"/>
              <a:gd name="T69" fmla="*/ 682205 h 802639"/>
              <a:gd name="T70" fmla="*/ 530339 w 788670"/>
              <a:gd name="T71" fmla="*/ 320255 h 802639"/>
              <a:gd name="T72" fmla="*/ 652538 w 788670"/>
              <a:gd name="T73" fmla="*/ 305003 h 802639"/>
              <a:gd name="T74" fmla="*/ 685876 w 788670"/>
              <a:gd name="T75" fmla="*/ 679577 h 802639"/>
              <a:gd name="T76" fmla="*/ 709256 w 788670"/>
              <a:gd name="T77" fmla="*/ 640981 h 802639"/>
              <a:gd name="T78" fmla="*/ 751700 w 788670"/>
              <a:gd name="T79" fmla="*/ 670471 h 802639"/>
              <a:gd name="T80" fmla="*/ 732497 w 788670"/>
              <a:gd name="T81" fmla="*/ 763638 h 802639"/>
              <a:gd name="T82" fmla="*/ 638289 w 788670"/>
              <a:gd name="T83" fmla="*/ 746302 h 802639"/>
              <a:gd name="T84" fmla="*/ 633641 w 788670"/>
              <a:gd name="T85" fmla="*/ 675347 h 802639"/>
              <a:gd name="T86" fmla="*/ 653935 w 788670"/>
              <a:gd name="T87" fmla="*/ 646214 h 802639"/>
              <a:gd name="T88" fmla="*/ 633958 w 788670"/>
              <a:gd name="T89" fmla="*/ 634784 h 802639"/>
              <a:gd name="T90" fmla="*/ 609257 w 788670"/>
              <a:gd name="T91" fmla="*/ 664679 h 802639"/>
              <a:gd name="T92" fmla="*/ 620001 w 788670"/>
              <a:gd name="T93" fmla="*/ 766876 h 802639"/>
              <a:gd name="T94" fmla="*/ 724496 w 788670"/>
              <a:gd name="T95" fmla="*/ 797598 h 802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8670" h="802639">
                <a:moveTo>
                  <a:pt x="735482" y="701509"/>
                </a:moveTo>
                <a:lnTo>
                  <a:pt x="730719" y="694829"/>
                </a:lnTo>
                <a:lnTo>
                  <a:pt x="715479" y="692924"/>
                </a:lnTo>
                <a:lnTo>
                  <a:pt x="709764" y="698169"/>
                </a:lnTo>
                <a:lnTo>
                  <a:pt x="708304" y="707224"/>
                </a:lnTo>
                <a:lnTo>
                  <a:pt x="706399" y="716280"/>
                </a:lnTo>
                <a:lnTo>
                  <a:pt x="701636" y="721042"/>
                </a:lnTo>
                <a:lnTo>
                  <a:pt x="694016" y="721042"/>
                </a:lnTo>
                <a:lnTo>
                  <a:pt x="686396" y="720559"/>
                </a:lnTo>
                <a:lnTo>
                  <a:pt x="682066" y="715797"/>
                </a:lnTo>
                <a:lnTo>
                  <a:pt x="680161" y="707224"/>
                </a:lnTo>
                <a:lnTo>
                  <a:pt x="678764" y="697687"/>
                </a:lnTo>
                <a:lnTo>
                  <a:pt x="672541" y="692454"/>
                </a:lnTo>
                <a:lnTo>
                  <a:pt x="657301" y="695312"/>
                </a:lnTo>
                <a:lnTo>
                  <a:pt x="652983" y="701979"/>
                </a:lnTo>
                <a:lnTo>
                  <a:pt x="653935" y="711034"/>
                </a:lnTo>
                <a:lnTo>
                  <a:pt x="658152" y="725411"/>
                </a:lnTo>
                <a:lnTo>
                  <a:pt x="667016" y="737057"/>
                </a:lnTo>
                <a:lnTo>
                  <a:pt x="679373" y="744880"/>
                </a:lnTo>
                <a:lnTo>
                  <a:pt x="694016" y="747725"/>
                </a:lnTo>
                <a:lnTo>
                  <a:pt x="708977" y="744867"/>
                </a:lnTo>
                <a:lnTo>
                  <a:pt x="721575" y="737006"/>
                </a:lnTo>
                <a:lnTo>
                  <a:pt x="730529" y="725208"/>
                </a:lnTo>
                <a:lnTo>
                  <a:pt x="734529" y="710552"/>
                </a:lnTo>
                <a:lnTo>
                  <a:pt x="735482" y="701509"/>
                </a:lnTo>
                <a:close/>
              </a:path>
              <a:path w="788670" h="802639">
                <a:moveTo>
                  <a:pt x="788377" y="718185"/>
                </a:moveTo>
                <a:lnTo>
                  <a:pt x="772909" y="654024"/>
                </a:lnTo>
                <a:lnTo>
                  <a:pt x="717384" y="615238"/>
                </a:lnTo>
                <a:lnTo>
                  <a:pt x="707859" y="612381"/>
                </a:lnTo>
                <a:lnTo>
                  <a:pt x="707745" y="460362"/>
                </a:lnTo>
                <a:lnTo>
                  <a:pt x="707351" y="366001"/>
                </a:lnTo>
                <a:lnTo>
                  <a:pt x="695998" y="317525"/>
                </a:lnTo>
                <a:lnTo>
                  <a:pt x="665873" y="280873"/>
                </a:lnTo>
                <a:lnTo>
                  <a:pt x="622884" y="260591"/>
                </a:lnTo>
                <a:lnTo>
                  <a:pt x="572935" y="261162"/>
                </a:lnTo>
                <a:lnTo>
                  <a:pt x="539534" y="275628"/>
                </a:lnTo>
                <a:lnTo>
                  <a:pt x="513422" y="299694"/>
                </a:lnTo>
                <a:lnTo>
                  <a:pt x="496328" y="331190"/>
                </a:lnTo>
                <a:lnTo>
                  <a:pt x="490004" y="367906"/>
                </a:lnTo>
                <a:lnTo>
                  <a:pt x="490004" y="641451"/>
                </a:lnTo>
                <a:lnTo>
                  <a:pt x="489521" y="650036"/>
                </a:lnTo>
                <a:lnTo>
                  <a:pt x="472033" y="707275"/>
                </a:lnTo>
                <a:lnTo>
                  <a:pt x="439534" y="745223"/>
                </a:lnTo>
                <a:lnTo>
                  <a:pt x="395338" y="769048"/>
                </a:lnTo>
                <a:lnTo>
                  <a:pt x="343674" y="775373"/>
                </a:lnTo>
                <a:lnTo>
                  <a:pt x="294640" y="762139"/>
                </a:lnTo>
                <a:lnTo>
                  <a:pt x="254596" y="732421"/>
                </a:lnTo>
                <a:lnTo>
                  <a:pt x="227507" y="690460"/>
                </a:lnTo>
                <a:lnTo>
                  <a:pt x="217360" y="640499"/>
                </a:lnTo>
                <a:lnTo>
                  <a:pt x="217360" y="529932"/>
                </a:lnTo>
                <a:lnTo>
                  <a:pt x="225463" y="528510"/>
                </a:lnTo>
                <a:lnTo>
                  <a:pt x="239763" y="526605"/>
                </a:lnTo>
                <a:lnTo>
                  <a:pt x="286969" y="512203"/>
                </a:lnTo>
                <a:lnTo>
                  <a:pt x="329285" y="486435"/>
                </a:lnTo>
                <a:lnTo>
                  <a:pt x="364439" y="451421"/>
                </a:lnTo>
                <a:lnTo>
                  <a:pt x="390169" y="409295"/>
                </a:lnTo>
                <a:lnTo>
                  <a:pt x="404202" y="362191"/>
                </a:lnTo>
                <a:lnTo>
                  <a:pt x="407695" y="311658"/>
                </a:lnTo>
                <a:lnTo>
                  <a:pt x="408216" y="241274"/>
                </a:lnTo>
                <a:lnTo>
                  <a:pt x="408025" y="81978"/>
                </a:lnTo>
                <a:lnTo>
                  <a:pt x="402831" y="55143"/>
                </a:lnTo>
                <a:lnTo>
                  <a:pt x="388708" y="33286"/>
                </a:lnTo>
                <a:lnTo>
                  <a:pt x="367804" y="18503"/>
                </a:lnTo>
                <a:lnTo>
                  <a:pt x="342239" y="12890"/>
                </a:lnTo>
                <a:lnTo>
                  <a:pt x="340360" y="12890"/>
                </a:lnTo>
                <a:lnTo>
                  <a:pt x="341287" y="10477"/>
                </a:lnTo>
                <a:lnTo>
                  <a:pt x="339852" y="6667"/>
                </a:lnTo>
                <a:lnTo>
                  <a:pt x="337947" y="3365"/>
                </a:lnTo>
                <a:lnTo>
                  <a:pt x="331749" y="0"/>
                </a:lnTo>
                <a:lnTo>
                  <a:pt x="326986" y="0"/>
                </a:lnTo>
                <a:lnTo>
                  <a:pt x="317487" y="2235"/>
                </a:lnTo>
                <a:lnTo>
                  <a:pt x="309587" y="8166"/>
                </a:lnTo>
                <a:lnTo>
                  <a:pt x="304203" y="16687"/>
                </a:lnTo>
                <a:lnTo>
                  <a:pt x="302209" y="26670"/>
                </a:lnTo>
                <a:lnTo>
                  <a:pt x="304469" y="36550"/>
                </a:lnTo>
                <a:lnTo>
                  <a:pt x="310007" y="44869"/>
                </a:lnTo>
                <a:lnTo>
                  <a:pt x="317957" y="50774"/>
                </a:lnTo>
                <a:lnTo>
                  <a:pt x="327456" y="53403"/>
                </a:lnTo>
                <a:lnTo>
                  <a:pt x="334137" y="53403"/>
                </a:lnTo>
                <a:lnTo>
                  <a:pt x="339382" y="50546"/>
                </a:lnTo>
                <a:lnTo>
                  <a:pt x="341757" y="44323"/>
                </a:lnTo>
                <a:lnTo>
                  <a:pt x="343230" y="40195"/>
                </a:lnTo>
                <a:lnTo>
                  <a:pt x="358203" y="44094"/>
                </a:lnTo>
                <a:lnTo>
                  <a:pt x="370903" y="53276"/>
                </a:lnTo>
                <a:lnTo>
                  <a:pt x="378688" y="66916"/>
                </a:lnTo>
                <a:lnTo>
                  <a:pt x="381330" y="84836"/>
                </a:lnTo>
                <a:lnTo>
                  <a:pt x="381330" y="332168"/>
                </a:lnTo>
                <a:lnTo>
                  <a:pt x="367245" y="394944"/>
                </a:lnTo>
                <a:lnTo>
                  <a:pt x="343242" y="435356"/>
                </a:lnTo>
                <a:lnTo>
                  <a:pt x="309702" y="467868"/>
                </a:lnTo>
                <a:lnTo>
                  <a:pt x="268935" y="490778"/>
                </a:lnTo>
                <a:lnTo>
                  <a:pt x="223253" y="502348"/>
                </a:lnTo>
                <a:lnTo>
                  <a:pt x="174942" y="500875"/>
                </a:lnTo>
                <a:lnTo>
                  <a:pt x="126212" y="485140"/>
                </a:lnTo>
                <a:lnTo>
                  <a:pt x="85280" y="457606"/>
                </a:lnTo>
                <a:lnTo>
                  <a:pt x="53898" y="420306"/>
                </a:lnTo>
                <a:lnTo>
                  <a:pt x="33782" y="375272"/>
                </a:lnTo>
                <a:lnTo>
                  <a:pt x="26695" y="324535"/>
                </a:lnTo>
                <a:lnTo>
                  <a:pt x="26695" y="87185"/>
                </a:lnTo>
                <a:lnTo>
                  <a:pt x="29083" y="67640"/>
                </a:lnTo>
                <a:lnTo>
                  <a:pt x="36525" y="53568"/>
                </a:lnTo>
                <a:lnTo>
                  <a:pt x="49415" y="44399"/>
                </a:lnTo>
                <a:lnTo>
                  <a:pt x="66268" y="40055"/>
                </a:lnTo>
                <a:lnTo>
                  <a:pt x="69126" y="45783"/>
                </a:lnTo>
                <a:lnTo>
                  <a:pt x="72936" y="52895"/>
                </a:lnTo>
                <a:lnTo>
                  <a:pt x="107721" y="27178"/>
                </a:lnTo>
                <a:lnTo>
                  <a:pt x="106807" y="19126"/>
                </a:lnTo>
                <a:lnTo>
                  <a:pt x="103555" y="11849"/>
                </a:lnTo>
                <a:lnTo>
                  <a:pt x="98348" y="5918"/>
                </a:lnTo>
                <a:lnTo>
                  <a:pt x="92379" y="2413"/>
                </a:lnTo>
                <a:lnTo>
                  <a:pt x="71640" y="2413"/>
                </a:lnTo>
                <a:lnTo>
                  <a:pt x="69596" y="5715"/>
                </a:lnTo>
                <a:lnTo>
                  <a:pt x="67627" y="10934"/>
                </a:lnTo>
                <a:lnTo>
                  <a:pt x="67830" y="12928"/>
                </a:lnTo>
                <a:lnTo>
                  <a:pt x="67221" y="12890"/>
                </a:lnTo>
                <a:lnTo>
                  <a:pt x="63398" y="12890"/>
                </a:lnTo>
                <a:lnTo>
                  <a:pt x="61493" y="13335"/>
                </a:lnTo>
                <a:lnTo>
                  <a:pt x="37007" y="20497"/>
                </a:lnTo>
                <a:lnTo>
                  <a:pt x="17526" y="35204"/>
                </a:lnTo>
                <a:lnTo>
                  <a:pt x="4648" y="55905"/>
                </a:lnTo>
                <a:lnTo>
                  <a:pt x="0" y="81026"/>
                </a:lnTo>
                <a:lnTo>
                  <a:pt x="0" y="328828"/>
                </a:lnTo>
                <a:lnTo>
                  <a:pt x="7454" y="381165"/>
                </a:lnTo>
                <a:lnTo>
                  <a:pt x="27609" y="428675"/>
                </a:lnTo>
                <a:lnTo>
                  <a:pt x="58864" y="469341"/>
                </a:lnTo>
                <a:lnTo>
                  <a:pt x="99606" y="501078"/>
                </a:lnTo>
                <a:lnTo>
                  <a:pt x="148247" y="521843"/>
                </a:lnTo>
                <a:lnTo>
                  <a:pt x="190665" y="530415"/>
                </a:lnTo>
                <a:lnTo>
                  <a:pt x="190690" y="571157"/>
                </a:lnTo>
                <a:lnTo>
                  <a:pt x="190931" y="629577"/>
                </a:lnTo>
                <a:lnTo>
                  <a:pt x="203746" y="703605"/>
                </a:lnTo>
                <a:lnTo>
                  <a:pt x="227037" y="742137"/>
                </a:lnTo>
                <a:lnTo>
                  <a:pt x="259905" y="772502"/>
                </a:lnTo>
                <a:lnTo>
                  <a:pt x="299834" y="793038"/>
                </a:lnTo>
                <a:lnTo>
                  <a:pt x="344335" y="802017"/>
                </a:lnTo>
                <a:lnTo>
                  <a:pt x="390855" y="797763"/>
                </a:lnTo>
                <a:lnTo>
                  <a:pt x="432689" y="781570"/>
                </a:lnTo>
                <a:lnTo>
                  <a:pt x="467512" y="755815"/>
                </a:lnTo>
                <a:lnTo>
                  <a:pt x="494055" y="722147"/>
                </a:lnTo>
                <a:lnTo>
                  <a:pt x="511035" y="682205"/>
                </a:lnTo>
                <a:lnTo>
                  <a:pt x="517169" y="637641"/>
                </a:lnTo>
                <a:lnTo>
                  <a:pt x="516991" y="419188"/>
                </a:lnTo>
                <a:lnTo>
                  <a:pt x="517169" y="364578"/>
                </a:lnTo>
                <a:lnTo>
                  <a:pt x="530339" y="320255"/>
                </a:lnTo>
                <a:lnTo>
                  <a:pt x="566737" y="291655"/>
                </a:lnTo>
                <a:lnTo>
                  <a:pt x="589597" y="285038"/>
                </a:lnTo>
                <a:lnTo>
                  <a:pt x="611606" y="285102"/>
                </a:lnTo>
                <a:lnTo>
                  <a:pt x="652538" y="305003"/>
                </a:lnTo>
                <a:lnTo>
                  <a:pt x="679030" y="350367"/>
                </a:lnTo>
                <a:lnTo>
                  <a:pt x="680669" y="368858"/>
                </a:lnTo>
                <a:lnTo>
                  <a:pt x="680669" y="673379"/>
                </a:lnTo>
                <a:lnTo>
                  <a:pt x="685876" y="679577"/>
                </a:lnTo>
                <a:lnTo>
                  <a:pt x="703097" y="679577"/>
                </a:lnTo>
                <a:lnTo>
                  <a:pt x="707859" y="672909"/>
                </a:lnTo>
                <a:lnTo>
                  <a:pt x="707859" y="640981"/>
                </a:lnTo>
                <a:lnTo>
                  <a:pt x="709256" y="640981"/>
                </a:lnTo>
                <a:lnTo>
                  <a:pt x="710209" y="640499"/>
                </a:lnTo>
                <a:lnTo>
                  <a:pt x="710717" y="640981"/>
                </a:lnTo>
                <a:lnTo>
                  <a:pt x="734288" y="651675"/>
                </a:lnTo>
                <a:lnTo>
                  <a:pt x="751700" y="670471"/>
                </a:lnTo>
                <a:lnTo>
                  <a:pt x="761238" y="694524"/>
                </a:lnTo>
                <a:lnTo>
                  <a:pt x="761199" y="721042"/>
                </a:lnTo>
                <a:lnTo>
                  <a:pt x="750735" y="745401"/>
                </a:lnTo>
                <a:lnTo>
                  <a:pt x="732497" y="763638"/>
                </a:lnTo>
                <a:lnTo>
                  <a:pt x="709066" y="773912"/>
                </a:lnTo>
                <a:lnTo>
                  <a:pt x="683018" y="774420"/>
                </a:lnTo>
                <a:lnTo>
                  <a:pt x="657415" y="764286"/>
                </a:lnTo>
                <a:lnTo>
                  <a:pt x="638289" y="746302"/>
                </a:lnTo>
                <a:lnTo>
                  <a:pt x="627468" y="722947"/>
                </a:lnTo>
                <a:lnTo>
                  <a:pt x="626795" y="696734"/>
                </a:lnTo>
                <a:lnTo>
                  <a:pt x="629399" y="685660"/>
                </a:lnTo>
                <a:lnTo>
                  <a:pt x="633641" y="675347"/>
                </a:lnTo>
                <a:lnTo>
                  <a:pt x="639584" y="665835"/>
                </a:lnTo>
                <a:lnTo>
                  <a:pt x="647268" y="657174"/>
                </a:lnTo>
                <a:lnTo>
                  <a:pt x="652538" y="652411"/>
                </a:lnTo>
                <a:lnTo>
                  <a:pt x="653935" y="646214"/>
                </a:lnTo>
                <a:lnTo>
                  <a:pt x="649681" y="639546"/>
                </a:lnTo>
                <a:lnTo>
                  <a:pt x="646315" y="633831"/>
                </a:lnTo>
                <a:lnTo>
                  <a:pt x="640156" y="632396"/>
                </a:lnTo>
                <a:lnTo>
                  <a:pt x="633958" y="634784"/>
                </a:lnTo>
                <a:lnTo>
                  <a:pt x="631088" y="635736"/>
                </a:lnTo>
                <a:lnTo>
                  <a:pt x="627748" y="638594"/>
                </a:lnTo>
                <a:lnTo>
                  <a:pt x="625373" y="641451"/>
                </a:lnTo>
                <a:lnTo>
                  <a:pt x="609257" y="664679"/>
                </a:lnTo>
                <a:lnTo>
                  <a:pt x="600468" y="689292"/>
                </a:lnTo>
                <a:lnTo>
                  <a:pt x="599363" y="715238"/>
                </a:lnTo>
                <a:lnTo>
                  <a:pt x="606298" y="742480"/>
                </a:lnTo>
                <a:lnTo>
                  <a:pt x="620001" y="766876"/>
                </a:lnTo>
                <a:lnTo>
                  <a:pt x="638644" y="784961"/>
                </a:lnTo>
                <a:lnTo>
                  <a:pt x="661860" y="796696"/>
                </a:lnTo>
                <a:lnTo>
                  <a:pt x="689254" y="802055"/>
                </a:lnTo>
                <a:lnTo>
                  <a:pt x="724496" y="797598"/>
                </a:lnTo>
                <a:lnTo>
                  <a:pt x="754341" y="780669"/>
                </a:lnTo>
                <a:lnTo>
                  <a:pt x="776427" y="753465"/>
                </a:lnTo>
                <a:lnTo>
                  <a:pt x="788377" y="718185"/>
                </a:lnTo>
                <a:close/>
              </a:path>
            </a:pathLst>
          </a:custGeom>
          <a:solidFill>
            <a:srgbClr val="D1015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3038" name="object 51">
            <a:extLst>
              <a:ext uri="{FF2B5EF4-FFF2-40B4-BE49-F238E27FC236}">
                <a16:creationId xmlns:a16="http://schemas.microsoft.com/office/drawing/2014/main" id="{F7F04F16-7E2A-4C7C-8D35-5AA9CD1817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99588" y="4746625"/>
            <a:ext cx="7937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object 2">
            <a:extLst>
              <a:ext uri="{FF2B5EF4-FFF2-40B4-BE49-F238E27FC236}">
                <a16:creationId xmlns:a16="http://schemas.microsoft.com/office/drawing/2014/main" id="{7546BCFA-24C2-4BFD-8735-2005C26B7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object 3">
            <a:extLst>
              <a:ext uri="{FF2B5EF4-FFF2-40B4-BE49-F238E27FC236}">
                <a16:creationId xmlns:a16="http://schemas.microsoft.com/office/drawing/2014/main" id="{4C2411E2-85C1-437E-914D-56CA87D35271}"/>
              </a:ext>
            </a:extLst>
          </p:cNvPr>
          <p:cNvSpPr>
            <a:spLocks/>
          </p:cNvSpPr>
          <p:nvPr/>
        </p:nvSpPr>
        <p:spPr bwMode="auto">
          <a:xfrm>
            <a:off x="2414588" y="5745163"/>
            <a:ext cx="382587" cy="381000"/>
          </a:xfrm>
          <a:custGeom>
            <a:avLst/>
            <a:gdLst>
              <a:gd name="T0" fmla="*/ 323088 w 382905"/>
              <a:gd name="T1" fmla="*/ 63106 h 381000"/>
              <a:gd name="T2" fmla="*/ 319405 w 382905"/>
              <a:gd name="T3" fmla="*/ 59436 h 381000"/>
              <a:gd name="T4" fmla="*/ 306578 w 382905"/>
              <a:gd name="T5" fmla="*/ 59436 h 381000"/>
              <a:gd name="T6" fmla="*/ 306578 w 382905"/>
              <a:gd name="T7" fmla="*/ 75971 h 381000"/>
              <a:gd name="T8" fmla="*/ 306578 w 382905"/>
              <a:gd name="T9" fmla="*/ 305638 h 381000"/>
              <a:gd name="T10" fmla="*/ 76835 w 382905"/>
              <a:gd name="T11" fmla="*/ 305638 h 381000"/>
              <a:gd name="T12" fmla="*/ 76835 w 382905"/>
              <a:gd name="T13" fmla="*/ 274320 h 381000"/>
              <a:gd name="T14" fmla="*/ 77851 w 382905"/>
              <a:gd name="T15" fmla="*/ 274320 h 381000"/>
              <a:gd name="T16" fmla="*/ 85344 w 382905"/>
              <a:gd name="T17" fmla="*/ 267576 h 381000"/>
              <a:gd name="T18" fmla="*/ 85344 w 382905"/>
              <a:gd name="T19" fmla="*/ 228333 h 381000"/>
              <a:gd name="T20" fmla="*/ 77851 w 382905"/>
              <a:gd name="T21" fmla="*/ 220980 h 381000"/>
              <a:gd name="T22" fmla="*/ 76835 w 382905"/>
              <a:gd name="T23" fmla="*/ 220980 h 381000"/>
              <a:gd name="T24" fmla="*/ 76835 w 382905"/>
              <a:gd name="T25" fmla="*/ 160020 h 381000"/>
              <a:gd name="T26" fmla="*/ 77851 w 382905"/>
              <a:gd name="T27" fmla="*/ 160020 h 381000"/>
              <a:gd name="T28" fmla="*/ 85344 w 382905"/>
              <a:gd name="T29" fmla="*/ 152666 h 381000"/>
              <a:gd name="T30" fmla="*/ 85344 w 382905"/>
              <a:gd name="T31" fmla="*/ 114033 h 381000"/>
              <a:gd name="T32" fmla="*/ 77851 w 382905"/>
              <a:gd name="T33" fmla="*/ 106680 h 381000"/>
              <a:gd name="T34" fmla="*/ 76835 w 382905"/>
              <a:gd name="T35" fmla="*/ 106680 h 381000"/>
              <a:gd name="T36" fmla="*/ 76835 w 382905"/>
              <a:gd name="T37" fmla="*/ 75971 h 381000"/>
              <a:gd name="T38" fmla="*/ 306578 w 382905"/>
              <a:gd name="T39" fmla="*/ 75971 h 381000"/>
              <a:gd name="T40" fmla="*/ 306578 w 382905"/>
              <a:gd name="T41" fmla="*/ 59436 h 381000"/>
              <a:gd name="T42" fmla="*/ 64643 w 382905"/>
              <a:gd name="T43" fmla="*/ 59436 h 381000"/>
              <a:gd name="T44" fmla="*/ 60960 w 382905"/>
              <a:gd name="T45" fmla="*/ 63106 h 381000"/>
              <a:gd name="T46" fmla="*/ 60960 w 382905"/>
              <a:gd name="T47" fmla="*/ 106680 h 381000"/>
              <a:gd name="T48" fmla="*/ 59309 w 382905"/>
              <a:gd name="T49" fmla="*/ 106680 h 381000"/>
              <a:gd name="T50" fmla="*/ 51816 w 382905"/>
              <a:gd name="T51" fmla="*/ 114033 h 381000"/>
              <a:gd name="T52" fmla="*/ 51816 w 382905"/>
              <a:gd name="T53" fmla="*/ 152666 h 381000"/>
              <a:gd name="T54" fmla="*/ 59309 w 382905"/>
              <a:gd name="T55" fmla="*/ 160020 h 381000"/>
              <a:gd name="T56" fmla="*/ 60960 w 382905"/>
              <a:gd name="T57" fmla="*/ 160020 h 381000"/>
              <a:gd name="T58" fmla="*/ 60960 w 382905"/>
              <a:gd name="T59" fmla="*/ 220980 h 381000"/>
              <a:gd name="T60" fmla="*/ 59309 w 382905"/>
              <a:gd name="T61" fmla="*/ 220980 h 381000"/>
              <a:gd name="T62" fmla="*/ 51816 w 382905"/>
              <a:gd name="T63" fmla="*/ 228333 h 381000"/>
              <a:gd name="T64" fmla="*/ 51816 w 382905"/>
              <a:gd name="T65" fmla="*/ 266966 h 381000"/>
              <a:gd name="T66" fmla="*/ 59309 w 382905"/>
              <a:gd name="T67" fmla="*/ 274320 h 381000"/>
              <a:gd name="T68" fmla="*/ 60960 w 382905"/>
              <a:gd name="T69" fmla="*/ 274320 h 381000"/>
              <a:gd name="T70" fmla="*/ 60960 w 382905"/>
              <a:gd name="T71" fmla="*/ 317893 h 381000"/>
              <a:gd name="T72" fmla="*/ 64643 w 382905"/>
              <a:gd name="T73" fmla="*/ 321564 h 381000"/>
              <a:gd name="T74" fmla="*/ 319405 w 382905"/>
              <a:gd name="T75" fmla="*/ 321564 h 381000"/>
              <a:gd name="T76" fmla="*/ 323088 w 382905"/>
              <a:gd name="T77" fmla="*/ 317893 h 381000"/>
              <a:gd name="T78" fmla="*/ 323088 w 382905"/>
              <a:gd name="T79" fmla="*/ 305638 h 381000"/>
              <a:gd name="T80" fmla="*/ 323088 w 382905"/>
              <a:gd name="T81" fmla="*/ 75971 h 381000"/>
              <a:gd name="T82" fmla="*/ 323088 w 382905"/>
              <a:gd name="T83" fmla="*/ 63106 h 381000"/>
              <a:gd name="T84" fmla="*/ 382524 w 382905"/>
              <a:gd name="T85" fmla="*/ 7327 h 381000"/>
              <a:gd name="T86" fmla="*/ 375158 w 382905"/>
              <a:gd name="T87" fmla="*/ 0 h 381000"/>
              <a:gd name="T88" fmla="*/ 350012 w 382905"/>
              <a:gd name="T89" fmla="*/ 0 h 381000"/>
              <a:gd name="T90" fmla="*/ 350012 w 382905"/>
              <a:gd name="T91" fmla="*/ 32969 h 381000"/>
              <a:gd name="T92" fmla="*/ 350012 w 382905"/>
              <a:gd name="T93" fmla="*/ 348640 h 381000"/>
              <a:gd name="T94" fmla="*/ 33147 w 382905"/>
              <a:gd name="T95" fmla="*/ 348640 h 381000"/>
              <a:gd name="T96" fmla="*/ 33147 w 382905"/>
              <a:gd name="T97" fmla="*/ 32969 h 381000"/>
              <a:gd name="T98" fmla="*/ 350012 w 382905"/>
              <a:gd name="T99" fmla="*/ 32969 h 381000"/>
              <a:gd name="T100" fmla="*/ 350012 w 382905"/>
              <a:gd name="T101" fmla="*/ 0 h 381000"/>
              <a:gd name="T102" fmla="*/ 7366 w 382905"/>
              <a:gd name="T103" fmla="*/ 0 h 381000"/>
              <a:gd name="T104" fmla="*/ 0 w 382905"/>
              <a:gd name="T105" fmla="*/ 7327 h 381000"/>
              <a:gd name="T106" fmla="*/ 0 w 382905"/>
              <a:gd name="T107" fmla="*/ 373672 h 381000"/>
              <a:gd name="T108" fmla="*/ 7366 w 382905"/>
              <a:gd name="T109" fmla="*/ 381000 h 381000"/>
              <a:gd name="T110" fmla="*/ 375158 w 382905"/>
              <a:gd name="T111" fmla="*/ 381000 h 381000"/>
              <a:gd name="T112" fmla="*/ 381889 w 382905"/>
              <a:gd name="T113" fmla="*/ 373672 h 381000"/>
              <a:gd name="T114" fmla="*/ 382524 w 382905"/>
              <a:gd name="T115" fmla="*/ 364515 h 381000"/>
              <a:gd name="T116" fmla="*/ 382524 w 382905"/>
              <a:gd name="T117" fmla="*/ 348640 h 381000"/>
              <a:gd name="T118" fmla="*/ 382524 w 382905"/>
              <a:gd name="T119" fmla="*/ 32969 h 381000"/>
              <a:gd name="T120" fmla="*/ 382524 w 382905"/>
              <a:gd name="T121" fmla="*/ 7327 h 38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905" h="381000">
                <a:moveTo>
                  <a:pt x="323088" y="63106"/>
                </a:moveTo>
                <a:lnTo>
                  <a:pt x="319405" y="59436"/>
                </a:lnTo>
                <a:lnTo>
                  <a:pt x="306578" y="59436"/>
                </a:lnTo>
                <a:lnTo>
                  <a:pt x="306578" y="75971"/>
                </a:lnTo>
                <a:lnTo>
                  <a:pt x="306578" y="305638"/>
                </a:lnTo>
                <a:lnTo>
                  <a:pt x="76835" y="305638"/>
                </a:lnTo>
                <a:lnTo>
                  <a:pt x="76835" y="274320"/>
                </a:lnTo>
                <a:lnTo>
                  <a:pt x="77851" y="274320"/>
                </a:lnTo>
                <a:lnTo>
                  <a:pt x="85344" y="267576"/>
                </a:lnTo>
                <a:lnTo>
                  <a:pt x="85344" y="228333"/>
                </a:lnTo>
                <a:lnTo>
                  <a:pt x="77851" y="220980"/>
                </a:lnTo>
                <a:lnTo>
                  <a:pt x="76835" y="220980"/>
                </a:lnTo>
                <a:lnTo>
                  <a:pt x="76835" y="160020"/>
                </a:lnTo>
                <a:lnTo>
                  <a:pt x="77851" y="160020"/>
                </a:lnTo>
                <a:lnTo>
                  <a:pt x="85344" y="152666"/>
                </a:lnTo>
                <a:lnTo>
                  <a:pt x="85344" y="114033"/>
                </a:lnTo>
                <a:lnTo>
                  <a:pt x="77851" y="106680"/>
                </a:lnTo>
                <a:lnTo>
                  <a:pt x="76835" y="106680"/>
                </a:lnTo>
                <a:lnTo>
                  <a:pt x="76835" y="75971"/>
                </a:lnTo>
                <a:lnTo>
                  <a:pt x="306578" y="75971"/>
                </a:lnTo>
                <a:lnTo>
                  <a:pt x="306578" y="59436"/>
                </a:lnTo>
                <a:lnTo>
                  <a:pt x="64643" y="59436"/>
                </a:lnTo>
                <a:lnTo>
                  <a:pt x="60960" y="63106"/>
                </a:lnTo>
                <a:lnTo>
                  <a:pt x="60960" y="106680"/>
                </a:lnTo>
                <a:lnTo>
                  <a:pt x="59309" y="106680"/>
                </a:lnTo>
                <a:lnTo>
                  <a:pt x="51816" y="114033"/>
                </a:lnTo>
                <a:lnTo>
                  <a:pt x="51816" y="152666"/>
                </a:lnTo>
                <a:lnTo>
                  <a:pt x="59309" y="160020"/>
                </a:lnTo>
                <a:lnTo>
                  <a:pt x="60960" y="160020"/>
                </a:lnTo>
                <a:lnTo>
                  <a:pt x="60960" y="220980"/>
                </a:lnTo>
                <a:lnTo>
                  <a:pt x="59309" y="220980"/>
                </a:lnTo>
                <a:lnTo>
                  <a:pt x="51816" y="228333"/>
                </a:lnTo>
                <a:lnTo>
                  <a:pt x="51816" y="266966"/>
                </a:lnTo>
                <a:lnTo>
                  <a:pt x="59309" y="274320"/>
                </a:lnTo>
                <a:lnTo>
                  <a:pt x="60960" y="274320"/>
                </a:lnTo>
                <a:lnTo>
                  <a:pt x="60960" y="317893"/>
                </a:lnTo>
                <a:lnTo>
                  <a:pt x="64643" y="321564"/>
                </a:lnTo>
                <a:lnTo>
                  <a:pt x="319405" y="321564"/>
                </a:lnTo>
                <a:lnTo>
                  <a:pt x="323088" y="317893"/>
                </a:lnTo>
                <a:lnTo>
                  <a:pt x="323088" y="305638"/>
                </a:lnTo>
                <a:lnTo>
                  <a:pt x="323088" y="75971"/>
                </a:lnTo>
                <a:lnTo>
                  <a:pt x="323088" y="63106"/>
                </a:lnTo>
                <a:close/>
              </a:path>
              <a:path w="382905" h="381000">
                <a:moveTo>
                  <a:pt x="382524" y="7327"/>
                </a:moveTo>
                <a:lnTo>
                  <a:pt x="375158" y="0"/>
                </a:lnTo>
                <a:lnTo>
                  <a:pt x="350012" y="0"/>
                </a:lnTo>
                <a:lnTo>
                  <a:pt x="350012" y="32969"/>
                </a:lnTo>
                <a:lnTo>
                  <a:pt x="350012" y="348640"/>
                </a:lnTo>
                <a:lnTo>
                  <a:pt x="33147" y="348640"/>
                </a:lnTo>
                <a:lnTo>
                  <a:pt x="33147" y="32969"/>
                </a:lnTo>
                <a:lnTo>
                  <a:pt x="350012" y="32969"/>
                </a:lnTo>
                <a:lnTo>
                  <a:pt x="350012" y="0"/>
                </a:lnTo>
                <a:lnTo>
                  <a:pt x="7366" y="0"/>
                </a:lnTo>
                <a:lnTo>
                  <a:pt x="0" y="7327"/>
                </a:lnTo>
                <a:lnTo>
                  <a:pt x="0" y="373672"/>
                </a:lnTo>
                <a:lnTo>
                  <a:pt x="7366" y="381000"/>
                </a:lnTo>
                <a:lnTo>
                  <a:pt x="375158" y="381000"/>
                </a:lnTo>
                <a:lnTo>
                  <a:pt x="381889" y="373672"/>
                </a:lnTo>
                <a:lnTo>
                  <a:pt x="382524" y="364515"/>
                </a:lnTo>
                <a:lnTo>
                  <a:pt x="382524" y="348640"/>
                </a:lnTo>
                <a:lnTo>
                  <a:pt x="382524" y="32969"/>
                </a:lnTo>
                <a:lnTo>
                  <a:pt x="382524" y="732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036" name="object 4">
            <a:extLst>
              <a:ext uri="{FF2B5EF4-FFF2-40B4-BE49-F238E27FC236}">
                <a16:creationId xmlns:a16="http://schemas.microsoft.com/office/drawing/2014/main" id="{CF1D33D9-04A5-47D3-B192-19A5B09BFD80}"/>
              </a:ext>
            </a:extLst>
          </p:cNvPr>
          <p:cNvGrpSpPr>
            <a:grpSpLocks/>
          </p:cNvGrpSpPr>
          <p:nvPr/>
        </p:nvGrpSpPr>
        <p:grpSpPr bwMode="auto">
          <a:xfrm>
            <a:off x="6403975" y="719138"/>
            <a:ext cx="371475" cy="379412"/>
            <a:chOff x="6403847" y="719327"/>
            <a:chExt cx="372110" cy="378460"/>
          </a:xfrm>
        </p:grpSpPr>
        <p:sp>
          <p:nvSpPr>
            <p:cNvPr id="44208" name="object 5">
              <a:extLst>
                <a:ext uri="{FF2B5EF4-FFF2-40B4-BE49-F238E27FC236}">
                  <a16:creationId xmlns:a16="http://schemas.microsoft.com/office/drawing/2014/main" id="{01114BC9-1D29-4280-BFF2-557EF3B6F58D}"/>
                </a:ext>
              </a:extLst>
            </p:cNvPr>
            <p:cNvSpPr>
              <a:spLocks/>
            </p:cNvSpPr>
            <p:nvPr/>
          </p:nvSpPr>
          <p:spPr bwMode="auto">
            <a:xfrm>
              <a:off x="6403847" y="719327"/>
              <a:ext cx="323215" cy="323215"/>
            </a:xfrm>
            <a:custGeom>
              <a:avLst/>
              <a:gdLst>
                <a:gd name="T0" fmla="*/ 161544 w 323215"/>
                <a:gd name="T1" fmla="*/ 0 h 323215"/>
                <a:gd name="T2" fmla="*/ 118753 w 323215"/>
                <a:gd name="T3" fmla="*/ 5793 h 323215"/>
                <a:gd name="T4" fmla="*/ 80207 w 323215"/>
                <a:gd name="T5" fmla="*/ 22135 h 323215"/>
                <a:gd name="T6" fmla="*/ 47482 w 323215"/>
                <a:gd name="T7" fmla="*/ 47466 h 323215"/>
                <a:gd name="T8" fmla="*/ 22154 w 323215"/>
                <a:gd name="T9" fmla="*/ 80226 h 323215"/>
                <a:gd name="T10" fmla="*/ 5801 w 323215"/>
                <a:gd name="T11" fmla="*/ 118856 h 323215"/>
                <a:gd name="T12" fmla="*/ 0 w 323215"/>
                <a:gd name="T13" fmla="*/ 161798 h 323215"/>
                <a:gd name="T14" fmla="*/ 5766 w 323215"/>
                <a:gd name="T15" fmla="*/ 204525 h 323215"/>
                <a:gd name="T16" fmla="*/ 22041 w 323215"/>
                <a:gd name="T17" fmla="*/ 243012 h 323215"/>
                <a:gd name="T18" fmla="*/ 47291 w 323215"/>
                <a:gd name="T19" fmla="*/ 275685 h 323215"/>
                <a:gd name="T20" fmla="*/ 79981 w 323215"/>
                <a:gd name="T21" fmla="*/ 300971 h 323215"/>
                <a:gd name="T22" fmla="*/ 118577 w 323215"/>
                <a:gd name="T23" fmla="*/ 317296 h 323215"/>
                <a:gd name="T24" fmla="*/ 161544 w 323215"/>
                <a:gd name="T25" fmla="*/ 323088 h 323215"/>
                <a:gd name="T26" fmla="*/ 204554 w 323215"/>
                <a:gd name="T27" fmla="*/ 317338 h 323215"/>
                <a:gd name="T28" fmla="*/ 243247 w 323215"/>
                <a:gd name="T29" fmla="*/ 301093 h 323215"/>
                <a:gd name="T30" fmla="*/ 257573 w 323215"/>
                <a:gd name="T31" fmla="*/ 290068 h 323215"/>
                <a:gd name="T32" fmla="*/ 161544 w 323215"/>
                <a:gd name="T33" fmla="*/ 290068 h 323215"/>
                <a:gd name="T34" fmla="*/ 111412 w 323215"/>
                <a:gd name="T35" fmla="*/ 279894 h 323215"/>
                <a:gd name="T36" fmla="*/ 70342 w 323215"/>
                <a:gd name="T37" fmla="*/ 252206 h 323215"/>
                <a:gd name="T38" fmla="*/ 42582 w 323215"/>
                <a:gd name="T39" fmla="*/ 211254 h 323215"/>
                <a:gd name="T40" fmla="*/ 32385 w 323215"/>
                <a:gd name="T41" fmla="*/ 161289 h 323215"/>
                <a:gd name="T42" fmla="*/ 42493 w 323215"/>
                <a:gd name="T43" fmla="*/ 111251 h 323215"/>
                <a:gd name="T44" fmla="*/ 70103 w 323215"/>
                <a:gd name="T45" fmla="*/ 70262 h 323215"/>
                <a:gd name="T46" fmla="*/ 111144 w 323215"/>
                <a:gd name="T47" fmla="*/ 42560 h 323215"/>
                <a:gd name="T48" fmla="*/ 161544 w 323215"/>
                <a:gd name="T49" fmla="*/ 32385 h 323215"/>
                <a:gd name="T50" fmla="*/ 256381 w 323215"/>
                <a:gd name="T51" fmla="*/ 32385 h 323215"/>
                <a:gd name="T52" fmla="*/ 243106 w 323215"/>
                <a:gd name="T53" fmla="*/ 22116 h 323215"/>
                <a:gd name="T54" fmla="*/ 204510 w 323215"/>
                <a:gd name="T55" fmla="*/ 5791 h 323215"/>
                <a:gd name="T56" fmla="*/ 161544 w 323215"/>
                <a:gd name="T57" fmla="*/ 0 h 323215"/>
                <a:gd name="T58" fmla="*/ 256381 w 323215"/>
                <a:gd name="T59" fmla="*/ 32385 h 323215"/>
                <a:gd name="T60" fmla="*/ 161544 w 323215"/>
                <a:gd name="T61" fmla="*/ 32385 h 323215"/>
                <a:gd name="T62" fmla="*/ 212014 w 323215"/>
                <a:gd name="T63" fmla="*/ 42560 h 323215"/>
                <a:gd name="T64" fmla="*/ 253174 w 323215"/>
                <a:gd name="T65" fmla="*/ 70262 h 323215"/>
                <a:gd name="T66" fmla="*/ 280808 w 323215"/>
                <a:gd name="T67" fmla="*/ 111251 h 323215"/>
                <a:gd name="T68" fmla="*/ 290702 w 323215"/>
                <a:gd name="T69" fmla="*/ 161289 h 323215"/>
                <a:gd name="T70" fmla="*/ 280594 w 323215"/>
                <a:gd name="T71" fmla="*/ 211254 h 323215"/>
                <a:gd name="T72" fmla="*/ 252983 w 323215"/>
                <a:gd name="T73" fmla="*/ 252206 h 323215"/>
                <a:gd name="T74" fmla="*/ 211943 w 323215"/>
                <a:gd name="T75" fmla="*/ 279894 h 323215"/>
                <a:gd name="T76" fmla="*/ 161544 w 323215"/>
                <a:gd name="T77" fmla="*/ 290068 h 323215"/>
                <a:gd name="T78" fmla="*/ 257573 w 323215"/>
                <a:gd name="T79" fmla="*/ 290068 h 323215"/>
                <a:gd name="T80" fmla="*/ 276034 w 323215"/>
                <a:gd name="T81" fmla="*/ 275859 h 323215"/>
                <a:gd name="T82" fmla="*/ 301328 w 323215"/>
                <a:gd name="T83" fmla="*/ 243143 h 323215"/>
                <a:gd name="T84" fmla="*/ 317542 w 323215"/>
                <a:gd name="T85" fmla="*/ 204451 h 323215"/>
                <a:gd name="T86" fmla="*/ 323087 w 323215"/>
                <a:gd name="T87" fmla="*/ 161289 h 323215"/>
                <a:gd name="T88" fmla="*/ 317321 w 323215"/>
                <a:gd name="T89" fmla="*/ 118562 h 323215"/>
                <a:gd name="T90" fmla="*/ 301046 w 323215"/>
                <a:gd name="T91" fmla="*/ 80075 h 323215"/>
                <a:gd name="T92" fmla="*/ 275796 w 323215"/>
                <a:gd name="T93" fmla="*/ 47402 h 323215"/>
                <a:gd name="T94" fmla="*/ 256381 w 323215"/>
                <a:gd name="T95" fmla="*/ 32385 h 32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215" h="323215">
                  <a:moveTo>
                    <a:pt x="161544" y="0"/>
                  </a:moveTo>
                  <a:lnTo>
                    <a:pt x="118753" y="5793"/>
                  </a:lnTo>
                  <a:lnTo>
                    <a:pt x="80207" y="22135"/>
                  </a:lnTo>
                  <a:lnTo>
                    <a:pt x="47482" y="47466"/>
                  </a:lnTo>
                  <a:lnTo>
                    <a:pt x="22154" y="80226"/>
                  </a:lnTo>
                  <a:lnTo>
                    <a:pt x="5801" y="118856"/>
                  </a:lnTo>
                  <a:lnTo>
                    <a:pt x="0" y="161798"/>
                  </a:lnTo>
                  <a:lnTo>
                    <a:pt x="5766" y="204525"/>
                  </a:lnTo>
                  <a:lnTo>
                    <a:pt x="22041" y="243012"/>
                  </a:lnTo>
                  <a:lnTo>
                    <a:pt x="47291" y="275685"/>
                  </a:lnTo>
                  <a:lnTo>
                    <a:pt x="79981" y="300971"/>
                  </a:lnTo>
                  <a:lnTo>
                    <a:pt x="118577" y="317296"/>
                  </a:lnTo>
                  <a:lnTo>
                    <a:pt x="161544" y="323088"/>
                  </a:lnTo>
                  <a:lnTo>
                    <a:pt x="204554" y="317338"/>
                  </a:lnTo>
                  <a:lnTo>
                    <a:pt x="243247" y="301093"/>
                  </a:lnTo>
                  <a:lnTo>
                    <a:pt x="257573" y="290068"/>
                  </a:lnTo>
                  <a:lnTo>
                    <a:pt x="161544" y="290068"/>
                  </a:lnTo>
                  <a:lnTo>
                    <a:pt x="111412" y="279894"/>
                  </a:lnTo>
                  <a:lnTo>
                    <a:pt x="70342" y="252206"/>
                  </a:lnTo>
                  <a:lnTo>
                    <a:pt x="42582" y="211254"/>
                  </a:lnTo>
                  <a:lnTo>
                    <a:pt x="32385" y="161289"/>
                  </a:lnTo>
                  <a:lnTo>
                    <a:pt x="42493" y="111251"/>
                  </a:lnTo>
                  <a:lnTo>
                    <a:pt x="70103" y="70262"/>
                  </a:lnTo>
                  <a:lnTo>
                    <a:pt x="111144" y="42560"/>
                  </a:lnTo>
                  <a:lnTo>
                    <a:pt x="161544" y="32385"/>
                  </a:lnTo>
                  <a:lnTo>
                    <a:pt x="256381" y="32385"/>
                  </a:lnTo>
                  <a:lnTo>
                    <a:pt x="243106" y="22116"/>
                  </a:lnTo>
                  <a:lnTo>
                    <a:pt x="204510" y="5791"/>
                  </a:lnTo>
                  <a:lnTo>
                    <a:pt x="161544" y="0"/>
                  </a:lnTo>
                  <a:close/>
                </a:path>
                <a:path w="323215" h="323215">
                  <a:moveTo>
                    <a:pt x="256381" y="32385"/>
                  </a:moveTo>
                  <a:lnTo>
                    <a:pt x="161544" y="32385"/>
                  </a:lnTo>
                  <a:lnTo>
                    <a:pt x="212014" y="42560"/>
                  </a:lnTo>
                  <a:lnTo>
                    <a:pt x="253174" y="70262"/>
                  </a:lnTo>
                  <a:lnTo>
                    <a:pt x="280808" y="111251"/>
                  </a:lnTo>
                  <a:lnTo>
                    <a:pt x="290702" y="161289"/>
                  </a:lnTo>
                  <a:lnTo>
                    <a:pt x="280594" y="211254"/>
                  </a:lnTo>
                  <a:lnTo>
                    <a:pt x="252983" y="252206"/>
                  </a:lnTo>
                  <a:lnTo>
                    <a:pt x="211943" y="279894"/>
                  </a:lnTo>
                  <a:lnTo>
                    <a:pt x="161544" y="290068"/>
                  </a:lnTo>
                  <a:lnTo>
                    <a:pt x="257573" y="290068"/>
                  </a:lnTo>
                  <a:lnTo>
                    <a:pt x="276034" y="275859"/>
                  </a:lnTo>
                  <a:lnTo>
                    <a:pt x="301328" y="243143"/>
                  </a:lnTo>
                  <a:lnTo>
                    <a:pt x="317542" y="204451"/>
                  </a:lnTo>
                  <a:lnTo>
                    <a:pt x="323087" y="161289"/>
                  </a:lnTo>
                  <a:lnTo>
                    <a:pt x="317321" y="118562"/>
                  </a:lnTo>
                  <a:lnTo>
                    <a:pt x="301046" y="80075"/>
                  </a:lnTo>
                  <a:lnTo>
                    <a:pt x="275796" y="47402"/>
                  </a:lnTo>
                  <a:lnTo>
                    <a:pt x="256381" y="323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209" name="object 6">
              <a:extLst>
                <a:ext uri="{FF2B5EF4-FFF2-40B4-BE49-F238E27FC236}">
                  <a16:creationId xmlns:a16="http://schemas.microsoft.com/office/drawing/2014/main" id="{D26C5184-42DB-41E7-AFE1-7ED91118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187" y="774191"/>
              <a:ext cx="108204"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10" name="object 7">
              <a:extLst>
                <a:ext uri="{FF2B5EF4-FFF2-40B4-BE49-F238E27FC236}">
                  <a16:creationId xmlns:a16="http://schemas.microsoft.com/office/drawing/2014/main" id="{D2441882-B74C-4254-89E9-81AA815BB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259" y="973836"/>
              <a:ext cx="123444" cy="12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7" name="object 8">
            <a:extLst>
              <a:ext uri="{FF2B5EF4-FFF2-40B4-BE49-F238E27FC236}">
                <a16:creationId xmlns:a16="http://schemas.microsoft.com/office/drawing/2014/main" id="{8730628F-0F56-470E-9334-D878BF312E06}"/>
              </a:ext>
            </a:extLst>
          </p:cNvPr>
          <p:cNvGrpSpPr>
            <a:grpSpLocks/>
          </p:cNvGrpSpPr>
          <p:nvPr/>
        </p:nvGrpSpPr>
        <p:grpSpPr bwMode="auto">
          <a:xfrm>
            <a:off x="7402513" y="719138"/>
            <a:ext cx="371475" cy="379412"/>
            <a:chOff x="7402068" y="719327"/>
            <a:chExt cx="372110" cy="378460"/>
          </a:xfrm>
        </p:grpSpPr>
        <p:sp>
          <p:nvSpPr>
            <p:cNvPr id="44205" name="object 9">
              <a:extLst>
                <a:ext uri="{FF2B5EF4-FFF2-40B4-BE49-F238E27FC236}">
                  <a16:creationId xmlns:a16="http://schemas.microsoft.com/office/drawing/2014/main" id="{AA278C31-E7D2-404D-AD3C-ACDF682D6185}"/>
                </a:ext>
              </a:extLst>
            </p:cNvPr>
            <p:cNvSpPr>
              <a:spLocks/>
            </p:cNvSpPr>
            <p:nvPr/>
          </p:nvSpPr>
          <p:spPr bwMode="auto">
            <a:xfrm>
              <a:off x="7402068" y="719327"/>
              <a:ext cx="323215" cy="323215"/>
            </a:xfrm>
            <a:custGeom>
              <a:avLst/>
              <a:gdLst>
                <a:gd name="T0" fmla="*/ 161543 w 323215"/>
                <a:gd name="T1" fmla="*/ 0 h 323215"/>
                <a:gd name="T2" fmla="*/ 118753 w 323215"/>
                <a:gd name="T3" fmla="*/ 5793 h 323215"/>
                <a:gd name="T4" fmla="*/ 80207 w 323215"/>
                <a:gd name="T5" fmla="*/ 22135 h 323215"/>
                <a:gd name="T6" fmla="*/ 47482 w 323215"/>
                <a:gd name="T7" fmla="*/ 47466 h 323215"/>
                <a:gd name="T8" fmla="*/ 22154 w 323215"/>
                <a:gd name="T9" fmla="*/ 80226 h 323215"/>
                <a:gd name="T10" fmla="*/ 5801 w 323215"/>
                <a:gd name="T11" fmla="*/ 118856 h 323215"/>
                <a:gd name="T12" fmla="*/ 0 w 323215"/>
                <a:gd name="T13" fmla="*/ 161798 h 323215"/>
                <a:gd name="T14" fmla="*/ 5766 w 323215"/>
                <a:gd name="T15" fmla="*/ 204525 h 323215"/>
                <a:gd name="T16" fmla="*/ 22041 w 323215"/>
                <a:gd name="T17" fmla="*/ 243012 h 323215"/>
                <a:gd name="T18" fmla="*/ 47291 w 323215"/>
                <a:gd name="T19" fmla="*/ 275685 h 323215"/>
                <a:gd name="T20" fmla="*/ 79981 w 323215"/>
                <a:gd name="T21" fmla="*/ 300971 h 323215"/>
                <a:gd name="T22" fmla="*/ 118577 w 323215"/>
                <a:gd name="T23" fmla="*/ 317296 h 323215"/>
                <a:gd name="T24" fmla="*/ 161543 w 323215"/>
                <a:gd name="T25" fmla="*/ 323088 h 323215"/>
                <a:gd name="T26" fmla="*/ 204554 w 323215"/>
                <a:gd name="T27" fmla="*/ 317338 h 323215"/>
                <a:gd name="T28" fmla="*/ 243247 w 323215"/>
                <a:gd name="T29" fmla="*/ 301093 h 323215"/>
                <a:gd name="T30" fmla="*/ 257573 w 323215"/>
                <a:gd name="T31" fmla="*/ 290068 h 323215"/>
                <a:gd name="T32" fmla="*/ 161543 w 323215"/>
                <a:gd name="T33" fmla="*/ 290068 h 323215"/>
                <a:gd name="T34" fmla="*/ 111412 w 323215"/>
                <a:gd name="T35" fmla="*/ 279894 h 323215"/>
                <a:gd name="T36" fmla="*/ 70342 w 323215"/>
                <a:gd name="T37" fmla="*/ 252206 h 323215"/>
                <a:gd name="T38" fmla="*/ 42582 w 323215"/>
                <a:gd name="T39" fmla="*/ 211254 h 323215"/>
                <a:gd name="T40" fmla="*/ 32384 w 323215"/>
                <a:gd name="T41" fmla="*/ 161289 h 323215"/>
                <a:gd name="T42" fmla="*/ 42493 w 323215"/>
                <a:gd name="T43" fmla="*/ 111251 h 323215"/>
                <a:gd name="T44" fmla="*/ 70103 w 323215"/>
                <a:gd name="T45" fmla="*/ 70262 h 323215"/>
                <a:gd name="T46" fmla="*/ 111144 w 323215"/>
                <a:gd name="T47" fmla="*/ 42560 h 323215"/>
                <a:gd name="T48" fmla="*/ 161543 w 323215"/>
                <a:gd name="T49" fmla="*/ 32385 h 323215"/>
                <a:gd name="T50" fmla="*/ 256381 w 323215"/>
                <a:gd name="T51" fmla="*/ 32385 h 323215"/>
                <a:gd name="T52" fmla="*/ 243106 w 323215"/>
                <a:gd name="T53" fmla="*/ 22116 h 323215"/>
                <a:gd name="T54" fmla="*/ 204510 w 323215"/>
                <a:gd name="T55" fmla="*/ 5791 h 323215"/>
                <a:gd name="T56" fmla="*/ 161543 w 323215"/>
                <a:gd name="T57" fmla="*/ 0 h 323215"/>
                <a:gd name="T58" fmla="*/ 256381 w 323215"/>
                <a:gd name="T59" fmla="*/ 32385 h 323215"/>
                <a:gd name="T60" fmla="*/ 161543 w 323215"/>
                <a:gd name="T61" fmla="*/ 32385 h 323215"/>
                <a:gd name="T62" fmla="*/ 211943 w 323215"/>
                <a:gd name="T63" fmla="*/ 42560 h 323215"/>
                <a:gd name="T64" fmla="*/ 252983 w 323215"/>
                <a:gd name="T65" fmla="*/ 70262 h 323215"/>
                <a:gd name="T66" fmla="*/ 280594 w 323215"/>
                <a:gd name="T67" fmla="*/ 111251 h 323215"/>
                <a:gd name="T68" fmla="*/ 290702 w 323215"/>
                <a:gd name="T69" fmla="*/ 161289 h 323215"/>
                <a:gd name="T70" fmla="*/ 280594 w 323215"/>
                <a:gd name="T71" fmla="*/ 211254 h 323215"/>
                <a:gd name="T72" fmla="*/ 252983 w 323215"/>
                <a:gd name="T73" fmla="*/ 252206 h 323215"/>
                <a:gd name="T74" fmla="*/ 211943 w 323215"/>
                <a:gd name="T75" fmla="*/ 279894 h 323215"/>
                <a:gd name="T76" fmla="*/ 161543 w 323215"/>
                <a:gd name="T77" fmla="*/ 290068 h 323215"/>
                <a:gd name="T78" fmla="*/ 257573 w 323215"/>
                <a:gd name="T79" fmla="*/ 290068 h 323215"/>
                <a:gd name="T80" fmla="*/ 276034 w 323215"/>
                <a:gd name="T81" fmla="*/ 275859 h 323215"/>
                <a:gd name="T82" fmla="*/ 301328 w 323215"/>
                <a:gd name="T83" fmla="*/ 243143 h 323215"/>
                <a:gd name="T84" fmla="*/ 317542 w 323215"/>
                <a:gd name="T85" fmla="*/ 204451 h 323215"/>
                <a:gd name="T86" fmla="*/ 323087 w 323215"/>
                <a:gd name="T87" fmla="*/ 161289 h 323215"/>
                <a:gd name="T88" fmla="*/ 317321 w 323215"/>
                <a:gd name="T89" fmla="*/ 118562 h 323215"/>
                <a:gd name="T90" fmla="*/ 301046 w 323215"/>
                <a:gd name="T91" fmla="*/ 80075 h 323215"/>
                <a:gd name="T92" fmla="*/ 275796 w 323215"/>
                <a:gd name="T93" fmla="*/ 47402 h 323215"/>
                <a:gd name="T94" fmla="*/ 256381 w 323215"/>
                <a:gd name="T95" fmla="*/ 32385 h 32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215" h="323215">
                  <a:moveTo>
                    <a:pt x="161543" y="0"/>
                  </a:moveTo>
                  <a:lnTo>
                    <a:pt x="118753" y="5793"/>
                  </a:lnTo>
                  <a:lnTo>
                    <a:pt x="80207" y="22135"/>
                  </a:lnTo>
                  <a:lnTo>
                    <a:pt x="47482" y="47466"/>
                  </a:lnTo>
                  <a:lnTo>
                    <a:pt x="22154" y="80226"/>
                  </a:lnTo>
                  <a:lnTo>
                    <a:pt x="5801" y="118856"/>
                  </a:lnTo>
                  <a:lnTo>
                    <a:pt x="0" y="161798"/>
                  </a:lnTo>
                  <a:lnTo>
                    <a:pt x="5766" y="204525"/>
                  </a:lnTo>
                  <a:lnTo>
                    <a:pt x="22041" y="243012"/>
                  </a:lnTo>
                  <a:lnTo>
                    <a:pt x="47291" y="275685"/>
                  </a:lnTo>
                  <a:lnTo>
                    <a:pt x="79981" y="300971"/>
                  </a:lnTo>
                  <a:lnTo>
                    <a:pt x="118577" y="317296"/>
                  </a:lnTo>
                  <a:lnTo>
                    <a:pt x="161543" y="323088"/>
                  </a:lnTo>
                  <a:lnTo>
                    <a:pt x="204554" y="317338"/>
                  </a:lnTo>
                  <a:lnTo>
                    <a:pt x="243247" y="301093"/>
                  </a:lnTo>
                  <a:lnTo>
                    <a:pt x="257573" y="290068"/>
                  </a:lnTo>
                  <a:lnTo>
                    <a:pt x="161543" y="290068"/>
                  </a:lnTo>
                  <a:lnTo>
                    <a:pt x="111412" y="279894"/>
                  </a:lnTo>
                  <a:lnTo>
                    <a:pt x="70342" y="252206"/>
                  </a:lnTo>
                  <a:lnTo>
                    <a:pt x="42582" y="211254"/>
                  </a:lnTo>
                  <a:lnTo>
                    <a:pt x="32384" y="161289"/>
                  </a:lnTo>
                  <a:lnTo>
                    <a:pt x="42493" y="111251"/>
                  </a:lnTo>
                  <a:lnTo>
                    <a:pt x="70103" y="70262"/>
                  </a:lnTo>
                  <a:lnTo>
                    <a:pt x="111144" y="42560"/>
                  </a:lnTo>
                  <a:lnTo>
                    <a:pt x="161543" y="32385"/>
                  </a:lnTo>
                  <a:lnTo>
                    <a:pt x="256381" y="32385"/>
                  </a:lnTo>
                  <a:lnTo>
                    <a:pt x="243106" y="22116"/>
                  </a:lnTo>
                  <a:lnTo>
                    <a:pt x="204510" y="5791"/>
                  </a:lnTo>
                  <a:lnTo>
                    <a:pt x="161543" y="0"/>
                  </a:lnTo>
                  <a:close/>
                </a:path>
                <a:path w="323215" h="323215">
                  <a:moveTo>
                    <a:pt x="256381" y="32385"/>
                  </a:moveTo>
                  <a:lnTo>
                    <a:pt x="161543" y="32385"/>
                  </a:lnTo>
                  <a:lnTo>
                    <a:pt x="211943" y="42560"/>
                  </a:lnTo>
                  <a:lnTo>
                    <a:pt x="252983" y="70262"/>
                  </a:lnTo>
                  <a:lnTo>
                    <a:pt x="280594" y="111251"/>
                  </a:lnTo>
                  <a:lnTo>
                    <a:pt x="290702" y="161289"/>
                  </a:lnTo>
                  <a:lnTo>
                    <a:pt x="280594" y="211254"/>
                  </a:lnTo>
                  <a:lnTo>
                    <a:pt x="252983" y="252206"/>
                  </a:lnTo>
                  <a:lnTo>
                    <a:pt x="211943" y="279894"/>
                  </a:lnTo>
                  <a:lnTo>
                    <a:pt x="161543" y="290068"/>
                  </a:lnTo>
                  <a:lnTo>
                    <a:pt x="257573" y="290068"/>
                  </a:lnTo>
                  <a:lnTo>
                    <a:pt x="276034" y="275859"/>
                  </a:lnTo>
                  <a:lnTo>
                    <a:pt x="301328" y="243143"/>
                  </a:lnTo>
                  <a:lnTo>
                    <a:pt x="317542" y="204451"/>
                  </a:lnTo>
                  <a:lnTo>
                    <a:pt x="323087" y="161289"/>
                  </a:lnTo>
                  <a:lnTo>
                    <a:pt x="317321" y="118562"/>
                  </a:lnTo>
                  <a:lnTo>
                    <a:pt x="301046" y="80075"/>
                  </a:lnTo>
                  <a:lnTo>
                    <a:pt x="275796" y="47402"/>
                  </a:lnTo>
                  <a:lnTo>
                    <a:pt x="256381" y="323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206" name="object 10">
              <a:extLst>
                <a:ext uri="{FF2B5EF4-FFF2-40B4-BE49-F238E27FC236}">
                  <a16:creationId xmlns:a16="http://schemas.microsoft.com/office/drawing/2014/main" id="{85C574DE-14DC-40BA-9F55-99596F139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480" y="973836"/>
              <a:ext cx="123444" cy="12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07" name="object 11">
              <a:extLst>
                <a:ext uri="{FF2B5EF4-FFF2-40B4-BE49-F238E27FC236}">
                  <a16:creationId xmlns:a16="http://schemas.microsoft.com/office/drawing/2014/main" id="{77CA8320-42D6-4149-8AB5-584FADF94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840" y="798575"/>
              <a:ext cx="161543"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8" name="object 12">
            <a:extLst>
              <a:ext uri="{FF2B5EF4-FFF2-40B4-BE49-F238E27FC236}">
                <a16:creationId xmlns:a16="http://schemas.microsoft.com/office/drawing/2014/main" id="{CCB1D9B2-93DA-49C7-A833-C8431AB48341}"/>
              </a:ext>
            </a:extLst>
          </p:cNvPr>
          <p:cNvGrpSpPr>
            <a:grpSpLocks/>
          </p:cNvGrpSpPr>
          <p:nvPr/>
        </p:nvGrpSpPr>
        <p:grpSpPr bwMode="auto">
          <a:xfrm>
            <a:off x="8401050" y="719138"/>
            <a:ext cx="369888" cy="379412"/>
            <a:chOff x="8400288" y="719327"/>
            <a:chExt cx="370840" cy="378460"/>
          </a:xfrm>
        </p:grpSpPr>
        <p:sp>
          <p:nvSpPr>
            <p:cNvPr id="44202" name="object 13">
              <a:extLst>
                <a:ext uri="{FF2B5EF4-FFF2-40B4-BE49-F238E27FC236}">
                  <a16:creationId xmlns:a16="http://schemas.microsoft.com/office/drawing/2014/main" id="{BF69AA0C-DDF6-4637-A1BE-75BB35469535}"/>
                </a:ext>
              </a:extLst>
            </p:cNvPr>
            <p:cNvSpPr>
              <a:spLocks/>
            </p:cNvSpPr>
            <p:nvPr/>
          </p:nvSpPr>
          <p:spPr bwMode="auto">
            <a:xfrm>
              <a:off x="8400288" y="719327"/>
              <a:ext cx="323215" cy="323215"/>
            </a:xfrm>
            <a:custGeom>
              <a:avLst/>
              <a:gdLst>
                <a:gd name="T0" fmla="*/ 161543 w 323215"/>
                <a:gd name="T1" fmla="*/ 0 h 323215"/>
                <a:gd name="T2" fmla="*/ 118753 w 323215"/>
                <a:gd name="T3" fmla="*/ 5793 h 323215"/>
                <a:gd name="T4" fmla="*/ 80207 w 323215"/>
                <a:gd name="T5" fmla="*/ 22135 h 323215"/>
                <a:gd name="T6" fmla="*/ 47482 w 323215"/>
                <a:gd name="T7" fmla="*/ 47466 h 323215"/>
                <a:gd name="T8" fmla="*/ 22154 w 323215"/>
                <a:gd name="T9" fmla="*/ 80226 h 323215"/>
                <a:gd name="T10" fmla="*/ 5801 w 323215"/>
                <a:gd name="T11" fmla="*/ 118856 h 323215"/>
                <a:gd name="T12" fmla="*/ 0 w 323215"/>
                <a:gd name="T13" fmla="*/ 161798 h 323215"/>
                <a:gd name="T14" fmla="*/ 5766 w 323215"/>
                <a:gd name="T15" fmla="*/ 204525 h 323215"/>
                <a:gd name="T16" fmla="*/ 22041 w 323215"/>
                <a:gd name="T17" fmla="*/ 243012 h 323215"/>
                <a:gd name="T18" fmla="*/ 47291 w 323215"/>
                <a:gd name="T19" fmla="*/ 275685 h 323215"/>
                <a:gd name="T20" fmla="*/ 79981 w 323215"/>
                <a:gd name="T21" fmla="*/ 300971 h 323215"/>
                <a:gd name="T22" fmla="*/ 118577 w 323215"/>
                <a:gd name="T23" fmla="*/ 317296 h 323215"/>
                <a:gd name="T24" fmla="*/ 161543 w 323215"/>
                <a:gd name="T25" fmla="*/ 323088 h 323215"/>
                <a:gd name="T26" fmla="*/ 204554 w 323215"/>
                <a:gd name="T27" fmla="*/ 317338 h 323215"/>
                <a:gd name="T28" fmla="*/ 243247 w 323215"/>
                <a:gd name="T29" fmla="*/ 301093 h 323215"/>
                <a:gd name="T30" fmla="*/ 257573 w 323215"/>
                <a:gd name="T31" fmla="*/ 290068 h 323215"/>
                <a:gd name="T32" fmla="*/ 161543 w 323215"/>
                <a:gd name="T33" fmla="*/ 290068 h 323215"/>
                <a:gd name="T34" fmla="*/ 111412 w 323215"/>
                <a:gd name="T35" fmla="*/ 279894 h 323215"/>
                <a:gd name="T36" fmla="*/ 70342 w 323215"/>
                <a:gd name="T37" fmla="*/ 252206 h 323215"/>
                <a:gd name="T38" fmla="*/ 42582 w 323215"/>
                <a:gd name="T39" fmla="*/ 211254 h 323215"/>
                <a:gd name="T40" fmla="*/ 32384 w 323215"/>
                <a:gd name="T41" fmla="*/ 161289 h 323215"/>
                <a:gd name="T42" fmla="*/ 42493 w 323215"/>
                <a:gd name="T43" fmla="*/ 111251 h 323215"/>
                <a:gd name="T44" fmla="*/ 70103 w 323215"/>
                <a:gd name="T45" fmla="*/ 70262 h 323215"/>
                <a:gd name="T46" fmla="*/ 111144 w 323215"/>
                <a:gd name="T47" fmla="*/ 42560 h 323215"/>
                <a:gd name="T48" fmla="*/ 161543 w 323215"/>
                <a:gd name="T49" fmla="*/ 32385 h 323215"/>
                <a:gd name="T50" fmla="*/ 256381 w 323215"/>
                <a:gd name="T51" fmla="*/ 32385 h 323215"/>
                <a:gd name="T52" fmla="*/ 243106 w 323215"/>
                <a:gd name="T53" fmla="*/ 22116 h 323215"/>
                <a:gd name="T54" fmla="*/ 204510 w 323215"/>
                <a:gd name="T55" fmla="*/ 5791 h 323215"/>
                <a:gd name="T56" fmla="*/ 161543 w 323215"/>
                <a:gd name="T57" fmla="*/ 0 h 323215"/>
                <a:gd name="T58" fmla="*/ 256381 w 323215"/>
                <a:gd name="T59" fmla="*/ 32385 h 323215"/>
                <a:gd name="T60" fmla="*/ 161543 w 323215"/>
                <a:gd name="T61" fmla="*/ 32385 h 323215"/>
                <a:gd name="T62" fmla="*/ 211943 w 323215"/>
                <a:gd name="T63" fmla="*/ 42560 h 323215"/>
                <a:gd name="T64" fmla="*/ 252983 w 323215"/>
                <a:gd name="T65" fmla="*/ 70262 h 323215"/>
                <a:gd name="T66" fmla="*/ 280594 w 323215"/>
                <a:gd name="T67" fmla="*/ 111251 h 323215"/>
                <a:gd name="T68" fmla="*/ 290702 w 323215"/>
                <a:gd name="T69" fmla="*/ 161289 h 323215"/>
                <a:gd name="T70" fmla="*/ 280594 w 323215"/>
                <a:gd name="T71" fmla="*/ 211254 h 323215"/>
                <a:gd name="T72" fmla="*/ 252983 w 323215"/>
                <a:gd name="T73" fmla="*/ 252206 h 323215"/>
                <a:gd name="T74" fmla="*/ 211943 w 323215"/>
                <a:gd name="T75" fmla="*/ 279894 h 323215"/>
                <a:gd name="T76" fmla="*/ 161543 w 323215"/>
                <a:gd name="T77" fmla="*/ 290068 h 323215"/>
                <a:gd name="T78" fmla="*/ 257573 w 323215"/>
                <a:gd name="T79" fmla="*/ 290068 h 323215"/>
                <a:gd name="T80" fmla="*/ 276034 w 323215"/>
                <a:gd name="T81" fmla="*/ 275859 h 323215"/>
                <a:gd name="T82" fmla="*/ 301328 w 323215"/>
                <a:gd name="T83" fmla="*/ 243143 h 323215"/>
                <a:gd name="T84" fmla="*/ 317542 w 323215"/>
                <a:gd name="T85" fmla="*/ 204451 h 323215"/>
                <a:gd name="T86" fmla="*/ 323087 w 323215"/>
                <a:gd name="T87" fmla="*/ 161289 h 323215"/>
                <a:gd name="T88" fmla="*/ 317321 w 323215"/>
                <a:gd name="T89" fmla="*/ 118562 h 323215"/>
                <a:gd name="T90" fmla="*/ 301046 w 323215"/>
                <a:gd name="T91" fmla="*/ 80075 h 323215"/>
                <a:gd name="T92" fmla="*/ 275796 w 323215"/>
                <a:gd name="T93" fmla="*/ 47402 h 323215"/>
                <a:gd name="T94" fmla="*/ 256381 w 323215"/>
                <a:gd name="T95" fmla="*/ 32385 h 32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215" h="323215">
                  <a:moveTo>
                    <a:pt x="161543" y="0"/>
                  </a:moveTo>
                  <a:lnTo>
                    <a:pt x="118753" y="5793"/>
                  </a:lnTo>
                  <a:lnTo>
                    <a:pt x="80207" y="22135"/>
                  </a:lnTo>
                  <a:lnTo>
                    <a:pt x="47482" y="47466"/>
                  </a:lnTo>
                  <a:lnTo>
                    <a:pt x="22154" y="80226"/>
                  </a:lnTo>
                  <a:lnTo>
                    <a:pt x="5801" y="118856"/>
                  </a:lnTo>
                  <a:lnTo>
                    <a:pt x="0" y="161798"/>
                  </a:lnTo>
                  <a:lnTo>
                    <a:pt x="5766" y="204525"/>
                  </a:lnTo>
                  <a:lnTo>
                    <a:pt x="22041" y="243012"/>
                  </a:lnTo>
                  <a:lnTo>
                    <a:pt x="47291" y="275685"/>
                  </a:lnTo>
                  <a:lnTo>
                    <a:pt x="79981" y="300971"/>
                  </a:lnTo>
                  <a:lnTo>
                    <a:pt x="118577" y="317296"/>
                  </a:lnTo>
                  <a:lnTo>
                    <a:pt x="161543" y="323088"/>
                  </a:lnTo>
                  <a:lnTo>
                    <a:pt x="204554" y="317338"/>
                  </a:lnTo>
                  <a:lnTo>
                    <a:pt x="243247" y="301093"/>
                  </a:lnTo>
                  <a:lnTo>
                    <a:pt x="257573" y="290068"/>
                  </a:lnTo>
                  <a:lnTo>
                    <a:pt x="161543" y="290068"/>
                  </a:lnTo>
                  <a:lnTo>
                    <a:pt x="111412" y="279894"/>
                  </a:lnTo>
                  <a:lnTo>
                    <a:pt x="70342" y="252206"/>
                  </a:lnTo>
                  <a:lnTo>
                    <a:pt x="42582" y="211254"/>
                  </a:lnTo>
                  <a:lnTo>
                    <a:pt x="32384" y="161289"/>
                  </a:lnTo>
                  <a:lnTo>
                    <a:pt x="42493" y="111251"/>
                  </a:lnTo>
                  <a:lnTo>
                    <a:pt x="70103" y="70262"/>
                  </a:lnTo>
                  <a:lnTo>
                    <a:pt x="111144" y="42560"/>
                  </a:lnTo>
                  <a:lnTo>
                    <a:pt x="161543" y="32385"/>
                  </a:lnTo>
                  <a:lnTo>
                    <a:pt x="256381" y="32385"/>
                  </a:lnTo>
                  <a:lnTo>
                    <a:pt x="243106" y="22116"/>
                  </a:lnTo>
                  <a:lnTo>
                    <a:pt x="204510" y="5791"/>
                  </a:lnTo>
                  <a:lnTo>
                    <a:pt x="161543" y="0"/>
                  </a:lnTo>
                  <a:close/>
                </a:path>
                <a:path w="323215" h="323215">
                  <a:moveTo>
                    <a:pt x="256381" y="32385"/>
                  </a:moveTo>
                  <a:lnTo>
                    <a:pt x="161543" y="32385"/>
                  </a:lnTo>
                  <a:lnTo>
                    <a:pt x="211943" y="42560"/>
                  </a:lnTo>
                  <a:lnTo>
                    <a:pt x="252983" y="70262"/>
                  </a:lnTo>
                  <a:lnTo>
                    <a:pt x="280594" y="111251"/>
                  </a:lnTo>
                  <a:lnTo>
                    <a:pt x="290702" y="161289"/>
                  </a:lnTo>
                  <a:lnTo>
                    <a:pt x="280594" y="211254"/>
                  </a:lnTo>
                  <a:lnTo>
                    <a:pt x="252983" y="252206"/>
                  </a:lnTo>
                  <a:lnTo>
                    <a:pt x="211943" y="279894"/>
                  </a:lnTo>
                  <a:lnTo>
                    <a:pt x="161543" y="290068"/>
                  </a:lnTo>
                  <a:lnTo>
                    <a:pt x="257573" y="290068"/>
                  </a:lnTo>
                  <a:lnTo>
                    <a:pt x="276034" y="275859"/>
                  </a:lnTo>
                  <a:lnTo>
                    <a:pt x="301328" y="243143"/>
                  </a:lnTo>
                  <a:lnTo>
                    <a:pt x="317542" y="204451"/>
                  </a:lnTo>
                  <a:lnTo>
                    <a:pt x="323087" y="161289"/>
                  </a:lnTo>
                  <a:lnTo>
                    <a:pt x="317321" y="118562"/>
                  </a:lnTo>
                  <a:lnTo>
                    <a:pt x="301046" y="80075"/>
                  </a:lnTo>
                  <a:lnTo>
                    <a:pt x="275796" y="47402"/>
                  </a:lnTo>
                  <a:lnTo>
                    <a:pt x="256381" y="323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203" name="object 14">
              <a:extLst>
                <a:ext uri="{FF2B5EF4-FFF2-40B4-BE49-F238E27FC236}">
                  <a16:creationId xmlns:a16="http://schemas.microsoft.com/office/drawing/2014/main" id="{E8AF94AB-9CC0-4A33-BCCB-3ECE8A02D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7176" y="973836"/>
              <a:ext cx="123444" cy="12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04" name="object 15">
              <a:extLst>
                <a:ext uri="{FF2B5EF4-FFF2-40B4-BE49-F238E27FC236}">
                  <a16:creationId xmlns:a16="http://schemas.microsoft.com/office/drawing/2014/main" id="{55799D9E-9EF0-48B7-9989-FBB94329DF89}"/>
                </a:ext>
              </a:extLst>
            </p:cNvPr>
            <p:cNvSpPr>
              <a:spLocks/>
            </p:cNvSpPr>
            <p:nvPr/>
          </p:nvSpPr>
          <p:spPr bwMode="auto">
            <a:xfrm>
              <a:off x="8481060" y="862583"/>
              <a:ext cx="161925" cy="32384"/>
            </a:xfrm>
            <a:custGeom>
              <a:avLst/>
              <a:gdLst>
                <a:gd name="T0" fmla="*/ 154178 w 161925"/>
                <a:gd name="T1" fmla="*/ 0 h 32384"/>
                <a:gd name="T2" fmla="*/ 7366 w 161925"/>
                <a:gd name="T3" fmla="*/ 0 h 32384"/>
                <a:gd name="T4" fmla="*/ 0 w 161925"/>
                <a:gd name="T5" fmla="*/ 7112 h 32384"/>
                <a:gd name="T6" fmla="*/ 0 w 161925"/>
                <a:gd name="T7" fmla="*/ 24891 h 32384"/>
                <a:gd name="T8" fmla="*/ 7366 w 161925"/>
                <a:gd name="T9" fmla="*/ 32003 h 32384"/>
                <a:gd name="T10" fmla="*/ 144907 w 161925"/>
                <a:gd name="T11" fmla="*/ 32003 h 32384"/>
                <a:gd name="T12" fmla="*/ 153543 w 161925"/>
                <a:gd name="T13" fmla="*/ 32003 h 32384"/>
                <a:gd name="T14" fmla="*/ 160909 w 161925"/>
                <a:gd name="T15" fmla="*/ 24891 h 32384"/>
                <a:gd name="T16" fmla="*/ 161544 w 161925"/>
                <a:gd name="T17" fmla="*/ 16001 h 32384"/>
                <a:gd name="T18" fmla="*/ 161544 w 161925"/>
                <a:gd name="T19" fmla="*/ 7112 h 32384"/>
                <a:gd name="T20" fmla="*/ 154178 w 161925"/>
                <a:gd name="T21" fmla="*/ 0 h 3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925" h="32384">
                  <a:moveTo>
                    <a:pt x="154178" y="0"/>
                  </a:moveTo>
                  <a:lnTo>
                    <a:pt x="7366" y="0"/>
                  </a:lnTo>
                  <a:lnTo>
                    <a:pt x="0" y="7112"/>
                  </a:lnTo>
                  <a:lnTo>
                    <a:pt x="0" y="24891"/>
                  </a:lnTo>
                  <a:lnTo>
                    <a:pt x="7366" y="32003"/>
                  </a:lnTo>
                  <a:lnTo>
                    <a:pt x="144907" y="32003"/>
                  </a:lnTo>
                  <a:lnTo>
                    <a:pt x="153543" y="32003"/>
                  </a:lnTo>
                  <a:lnTo>
                    <a:pt x="160909" y="24891"/>
                  </a:lnTo>
                  <a:lnTo>
                    <a:pt x="161544" y="16001"/>
                  </a:lnTo>
                  <a:lnTo>
                    <a:pt x="161544" y="7112"/>
                  </a:lnTo>
                  <a:lnTo>
                    <a:pt x="15417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039" name="object 16">
            <a:extLst>
              <a:ext uri="{FF2B5EF4-FFF2-40B4-BE49-F238E27FC236}">
                <a16:creationId xmlns:a16="http://schemas.microsoft.com/office/drawing/2014/main" id="{F76E34A8-1961-405D-A56B-8AB7B8BA749D}"/>
              </a:ext>
            </a:extLst>
          </p:cNvPr>
          <p:cNvGrpSpPr>
            <a:grpSpLocks/>
          </p:cNvGrpSpPr>
          <p:nvPr/>
        </p:nvGrpSpPr>
        <p:grpSpPr bwMode="auto">
          <a:xfrm>
            <a:off x="9378950" y="714375"/>
            <a:ext cx="382588" cy="384175"/>
            <a:chOff x="9378950" y="715009"/>
            <a:chExt cx="382270" cy="384175"/>
          </a:xfrm>
        </p:grpSpPr>
        <p:pic>
          <p:nvPicPr>
            <p:cNvPr id="44200" name="object 17">
              <a:extLst>
                <a:ext uri="{FF2B5EF4-FFF2-40B4-BE49-F238E27FC236}">
                  <a16:creationId xmlns:a16="http://schemas.microsoft.com/office/drawing/2014/main" id="{C2D99183-168A-4C89-BA93-CFE05792E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6627" y="934211"/>
              <a:ext cx="152400" cy="15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01" name="object 18">
              <a:extLst>
                <a:ext uri="{FF2B5EF4-FFF2-40B4-BE49-F238E27FC236}">
                  <a16:creationId xmlns:a16="http://schemas.microsoft.com/office/drawing/2014/main" id="{48BF928E-158D-480D-B781-FBBDFEE55FFA}"/>
                </a:ext>
              </a:extLst>
            </p:cNvPr>
            <p:cNvSpPr>
              <a:spLocks/>
            </p:cNvSpPr>
            <p:nvPr/>
          </p:nvSpPr>
          <p:spPr bwMode="auto">
            <a:xfrm>
              <a:off x="9378950" y="715009"/>
              <a:ext cx="382270" cy="384175"/>
            </a:xfrm>
            <a:custGeom>
              <a:avLst/>
              <a:gdLst>
                <a:gd name="T0" fmla="*/ 17779 w 382270"/>
                <a:gd name="T1" fmla="*/ 0 h 384175"/>
                <a:gd name="T2" fmla="*/ 11049 w 382270"/>
                <a:gd name="T3" fmla="*/ 1269 h 384175"/>
                <a:gd name="T4" fmla="*/ 1270 w 382270"/>
                <a:gd name="T5" fmla="*/ 11049 h 384175"/>
                <a:gd name="T6" fmla="*/ 0 w 382270"/>
                <a:gd name="T7" fmla="*/ 17779 h 384175"/>
                <a:gd name="T8" fmla="*/ 2540 w 382270"/>
                <a:gd name="T9" fmla="*/ 24002 h 384175"/>
                <a:gd name="T10" fmla="*/ 150241 w 382270"/>
                <a:gd name="T11" fmla="*/ 374014 h 384175"/>
                <a:gd name="T12" fmla="*/ 152653 w 382270"/>
                <a:gd name="T13" fmla="*/ 380111 h 384175"/>
                <a:gd name="T14" fmla="*/ 158242 w 382270"/>
                <a:gd name="T15" fmla="*/ 383793 h 384175"/>
                <a:gd name="T16" fmla="*/ 171576 w 382270"/>
                <a:gd name="T17" fmla="*/ 383793 h 384175"/>
                <a:gd name="T18" fmla="*/ 177165 w 382270"/>
                <a:gd name="T19" fmla="*/ 380111 h 384175"/>
                <a:gd name="T20" fmla="*/ 179577 w 382270"/>
                <a:gd name="T21" fmla="*/ 374014 h 384175"/>
                <a:gd name="T22" fmla="*/ 200085 w 382270"/>
                <a:gd name="T23" fmla="*/ 326770 h 384175"/>
                <a:gd name="T24" fmla="*/ 164846 w 382270"/>
                <a:gd name="T25" fmla="*/ 326770 h 384175"/>
                <a:gd name="T26" fmla="*/ 47625 w 382270"/>
                <a:gd name="T27" fmla="*/ 48513 h 384175"/>
                <a:gd name="T28" fmla="*/ 131922 w 382270"/>
                <a:gd name="T29" fmla="*/ 48513 h 384175"/>
                <a:gd name="T30" fmla="*/ 17779 w 382270"/>
                <a:gd name="T31" fmla="*/ 0 h 384175"/>
                <a:gd name="T32" fmla="*/ 131922 w 382270"/>
                <a:gd name="T33" fmla="*/ 48513 h 384175"/>
                <a:gd name="T34" fmla="*/ 47625 w 382270"/>
                <a:gd name="T35" fmla="*/ 48513 h 384175"/>
                <a:gd name="T36" fmla="*/ 324866 w 382270"/>
                <a:gd name="T37" fmla="*/ 165607 h 384175"/>
                <a:gd name="T38" fmla="*/ 219201 w 382270"/>
                <a:gd name="T39" fmla="*/ 212089 h 384175"/>
                <a:gd name="T40" fmla="*/ 215519 w 382270"/>
                <a:gd name="T41" fmla="*/ 213994 h 384175"/>
                <a:gd name="T42" fmla="*/ 212471 w 382270"/>
                <a:gd name="T43" fmla="*/ 217042 h 384175"/>
                <a:gd name="T44" fmla="*/ 210693 w 382270"/>
                <a:gd name="T45" fmla="*/ 220725 h 384175"/>
                <a:gd name="T46" fmla="*/ 164846 w 382270"/>
                <a:gd name="T47" fmla="*/ 326770 h 384175"/>
                <a:gd name="T48" fmla="*/ 200085 w 382270"/>
                <a:gd name="T49" fmla="*/ 326770 h 384175"/>
                <a:gd name="T50" fmla="*/ 238125 w 382270"/>
                <a:gd name="T51" fmla="*/ 239140 h 384175"/>
                <a:gd name="T52" fmla="*/ 372491 w 382270"/>
                <a:gd name="T53" fmla="*/ 180212 h 384175"/>
                <a:gd name="T54" fmla="*/ 378586 w 382270"/>
                <a:gd name="T55" fmla="*/ 177800 h 384175"/>
                <a:gd name="T56" fmla="*/ 382270 w 382270"/>
                <a:gd name="T57" fmla="*/ 172338 h 384175"/>
                <a:gd name="T58" fmla="*/ 382270 w 382270"/>
                <a:gd name="T59" fmla="*/ 159385 h 384175"/>
                <a:gd name="T60" fmla="*/ 378586 w 382270"/>
                <a:gd name="T61" fmla="*/ 153288 h 384175"/>
                <a:gd name="T62" fmla="*/ 372491 w 382270"/>
                <a:gd name="T63" fmla="*/ 150875 h 384175"/>
                <a:gd name="T64" fmla="*/ 131922 w 382270"/>
                <a:gd name="T65" fmla="*/ 48513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270" h="384175">
                  <a:moveTo>
                    <a:pt x="17779" y="0"/>
                  </a:moveTo>
                  <a:lnTo>
                    <a:pt x="11049" y="1269"/>
                  </a:lnTo>
                  <a:lnTo>
                    <a:pt x="1270" y="11049"/>
                  </a:lnTo>
                  <a:lnTo>
                    <a:pt x="0" y="17779"/>
                  </a:lnTo>
                  <a:lnTo>
                    <a:pt x="2540" y="24002"/>
                  </a:lnTo>
                  <a:lnTo>
                    <a:pt x="150241" y="374014"/>
                  </a:lnTo>
                  <a:lnTo>
                    <a:pt x="152653" y="380111"/>
                  </a:lnTo>
                  <a:lnTo>
                    <a:pt x="158242" y="383793"/>
                  </a:lnTo>
                  <a:lnTo>
                    <a:pt x="171576" y="383793"/>
                  </a:lnTo>
                  <a:lnTo>
                    <a:pt x="177165" y="380111"/>
                  </a:lnTo>
                  <a:lnTo>
                    <a:pt x="179577" y="374014"/>
                  </a:lnTo>
                  <a:lnTo>
                    <a:pt x="200085" y="326770"/>
                  </a:lnTo>
                  <a:lnTo>
                    <a:pt x="164846" y="326770"/>
                  </a:lnTo>
                  <a:lnTo>
                    <a:pt x="47625" y="48513"/>
                  </a:lnTo>
                  <a:lnTo>
                    <a:pt x="131922" y="48513"/>
                  </a:lnTo>
                  <a:lnTo>
                    <a:pt x="17779" y="0"/>
                  </a:lnTo>
                  <a:close/>
                </a:path>
                <a:path w="382270" h="384175">
                  <a:moveTo>
                    <a:pt x="131922" y="48513"/>
                  </a:moveTo>
                  <a:lnTo>
                    <a:pt x="47625" y="48513"/>
                  </a:lnTo>
                  <a:lnTo>
                    <a:pt x="324866" y="165607"/>
                  </a:lnTo>
                  <a:lnTo>
                    <a:pt x="219201" y="212089"/>
                  </a:lnTo>
                  <a:lnTo>
                    <a:pt x="215519" y="213994"/>
                  </a:lnTo>
                  <a:lnTo>
                    <a:pt x="212471" y="217042"/>
                  </a:lnTo>
                  <a:lnTo>
                    <a:pt x="210693" y="220725"/>
                  </a:lnTo>
                  <a:lnTo>
                    <a:pt x="164846" y="326770"/>
                  </a:lnTo>
                  <a:lnTo>
                    <a:pt x="200085" y="326770"/>
                  </a:lnTo>
                  <a:lnTo>
                    <a:pt x="238125" y="239140"/>
                  </a:lnTo>
                  <a:lnTo>
                    <a:pt x="372491" y="180212"/>
                  </a:lnTo>
                  <a:lnTo>
                    <a:pt x="378586" y="177800"/>
                  </a:lnTo>
                  <a:lnTo>
                    <a:pt x="382270" y="172338"/>
                  </a:lnTo>
                  <a:lnTo>
                    <a:pt x="382270" y="159385"/>
                  </a:lnTo>
                  <a:lnTo>
                    <a:pt x="378586" y="153288"/>
                  </a:lnTo>
                  <a:lnTo>
                    <a:pt x="372491" y="150875"/>
                  </a:lnTo>
                  <a:lnTo>
                    <a:pt x="131922" y="4851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040" name="object 19">
            <a:extLst>
              <a:ext uri="{FF2B5EF4-FFF2-40B4-BE49-F238E27FC236}">
                <a16:creationId xmlns:a16="http://schemas.microsoft.com/office/drawing/2014/main" id="{1AA93F97-C85E-4E69-B309-43815F663AD0}"/>
              </a:ext>
            </a:extLst>
          </p:cNvPr>
          <p:cNvGrpSpPr>
            <a:grpSpLocks/>
          </p:cNvGrpSpPr>
          <p:nvPr/>
        </p:nvGrpSpPr>
        <p:grpSpPr bwMode="auto">
          <a:xfrm>
            <a:off x="6419850" y="3743325"/>
            <a:ext cx="338138" cy="363538"/>
            <a:chOff x="6419088" y="3742975"/>
            <a:chExt cx="338455" cy="364490"/>
          </a:xfrm>
        </p:grpSpPr>
        <p:sp>
          <p:nvSpPr>
            <p:cNvPr id="44198" name="object 20">
              <a:extLst>
                <a:ext uri="{FF2B5EF4-FFF2-40B4-BE49-F238E27FC236}">
                  <a16:creationId xmlns:a16="http://schemas.microsoft.com/office/drawing/2014/main" id="{930BB0AD-5762-4CF1-94FC-1626537927D5}"/>
                </a:ext>
              </a:extLst>
            </p:cNvPr>
            <p:cNvSpPr>
              <a:spLocks/>
            </p:cNvSpPr>
            <p:nvPr/>
          </p:nvSpPr>
          <p:spPr bwMode="auto">
            <a:xfrm>
              <a:off x="6419088" y="3742975"/>
              <a:ext cx="338455" cy="276225"/>
            </a:xfrm>
            <a:custGeom>
              <a:avLst/>
              <a:gdLst>
                <a:gd name="T0" fmla="*/ 226361 w 338454"/>
                <a:gd name="T1" fmla="*/ 0 h 276225"/>
                <a:gd name="T2" fmla="*/ 184136 w 338454"/>
                <a:gd name="T3" fmla="*/ 8120 h 276225"/>
                <a:gd name="T4" fmla="*/ 147066 w 338454"/>
                <a:gd name="T5" fmla="*/ 32480 h 276225"/>
                <a:gd name="T6" fmla="*/ 4572 w 338454"/>
                <a:gd name="T7" fmla="*/ 174339 h 276225"/>
                <a:gd name="T8" fmla="*/ 0 w 338454"/>
                <a:gd name="T9" fmla="*/ 186197 h 276225"/>
                <a:gd name="T10" fmla="*/ 1143 w 338454"/>
                <a:gd name="T11" fmla="*/ 192323 h 276225"/>
                <a:gd name="T12" fmla="*/ 4572 w 338454"/>
                <a:gd name="T13" fmla="*/ 197580 h 276225"/>
                <a:gd name="T14" fmla="*/ 10205 w 338454"/>
                <a:gd name="T15" fmla="*/ 201009 h 276225"/>
                <a:gd name="T16" fmla="*/ 16494 w 338454"/>
                <a:gd name="T17" fmla="*/ 202152 h 276225"/>
                <a:gd name="T18" fmla="*/ 22663 w 338454"/>
                <a:gd name="T19" fmla="*/ 201009 h 276225"/>
                <a:gd name="T20" fmla="*/ 27940 w 338454"/>
                <a:gd name="T21" fmla="*/ 197580 h 276225"/>
                <a:gd name="T22" fmla="*/ 170434 w 338454"/>
                <a:gd name="T23" fmla="*/ 55721 h 276225"/>
                <a:gd name="T24" fmla="*/ 196925 w 338454"/>
                <a:gd name="T25" fmla="*/ 38576 h 276225"/>
                <a:gd name="T26" fmla="*/ 226917 w 338454"/>
                <a:gd name="T27" fmla="*/ 32861 h 276225"/>
                <a:gd name="T28" fmla="*/ 256766 w 338454"/>
                <a:gd name="T29" fmla="*/ 38576 h 276225"/>
                <a:gd name="T30" fmla="*/ 282829 w 338454"/>
                <a:gd name="T31" fmla="*/ 55721 h 276225"/>
                <a:gd name="T32" fmla="*/ 300116 w 338454"/>
                <a:gd name="T33" fmla="*/ 82079 h 276225"/>
                <a:gd name="T34" fmla="*/ 305879 w 338454"/>
                <a:gd name="T35" fmla="*/ 111902 h 276225"/>
                <a:gd name="T36" fmla="*/ 300116 w 338454"/>
                <a:gd name="T37" fmla="*/ 141606 h 276225"/>
                <a:gd name="T38" fmla="*/ 282829 w 338454"/>
                <a:gd name="T39" fmla="*/ 167608 h 276225"/>
                <a:gd name="T40" fmla="*/ 202438 w 338454"/>
                <a:gd name="T41" fmla="*/ 247745 h 276225"/>
                <a:gd name="T42" fmla="*/ 198937 w 338454"/>
                <a:gd name="T43" fmla="*/ 253339 h 276225"/>
                <a:gd name="T44" fmla="*/ 197770 w 338454"/>
                <a:gd name="T45" fmla="*/ 259540 h 276225"/>
                <a:gd name="T46" fmla="*/ 198937 w 338454"/>
                <a:gd name="T47" fmla="*/ 265622 h 276225"/>
                <a:gd name="T48" fmla="*/ 202438 w 338454"/>
                <a:gd name="T49" fmla="*/ 270859 h 276225"/>
                <a:gd name="T50" fmla="*/ 205486 w 338454"/>
                <a:gd name="T51" fmla="*/ 274034 h 276225"/>
                <a:gd name="T52" fmla="*/ 209804 w 338454"/>
                <a:gd name="T53" fmla="*/ 275812 h 276225"/>
                <a:gd name="T54" fmla="*/ 214122 w 338454"/>
                <a:gd name="T55" fmla="*/ 275812 h 276225"/>
                <a:gd name="T56" fmla="*/ 218440 w 338454"/>
                <a:gd name="T57" fmla="*/ 275812 h 276225"/>
                <a:gd name="T58" fmla="*/ 222123 w 338454"/>
                <a:gd name="T59" fmla="*/ 274034 h 276225"/>
                <a:gd name="T60" fmla="*/ 225171 w 338454"/>
                <a:gd name="T61" fmla="*/ 270351 h 276225"/>
                <a:gd name="T62" fmla="*/ 305562 w 338454"/>
                <a:gd name="T63" fmla="*/ 190214 h 276225"/>
                <a:gd name="T64" fmla="*/ 330136 w 338454"/>
                <a:gd name="T65" fmla="*/ 153352 h 276225"/>
                <a:gd name="T66" fmla="*/ 338328 w 338454"/>
                <a:gd name="T67" fmla="*/ 111347 h 276225"/>
                <a:gd name="T68" fmla="*/ 330136 w 338454"/>
                <a:gd name="T69" fmla="*/ 69342 h 276225"/>
                <a:gd name="T70" fmla="*/ 305562 w 338454"/>
                <a:gd name="T71" fmla="*/ 32480 h 276225"/>
                <a:gd name="T72" fmla="*/ 268563 w 338454"/>
                <a:gd name="T73" fmla="*/ 8120 h 276225"/>
                <a:gd name="T74" fmla="*/ 226361 w 338454"/>
                <a:gd name="T75" fmla="*/ 0 h 27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8454" h="276225">
                  <a:moveTo>
                    <a:pt x="226361" y="0"/>
                  </a:moveTo>
                  <a:lnTo>
                    <a:pt x="184136" y="8120"/>
                  </a:lnTo>
                  <a:lnTo>
                    <a:pt x="147066" y="32480"/>
                  </a:lnTo>
                  <a:lnTo>
                    <a:pt x="4572" y="174339"/>
                  </a:lnTo>
                  <a:lnTo>
                    <a:pt x="0" y="186197"/>
                  </a:lnTo>
                  <a:lnTo>
                    <a:pt x="1143" y="192323"/>
                  </a:lnTo>
                  <a:lnTo>
                    <a:pt x="4572" y="197580"/>
                  </a:lnTo>
                  <a:lnTo>
                    <a:pt x="10205" y="201009"/>
                  </a:lnTo>
                  <a:lnTo>
                    <a:pt x="16494" y="202152"/>
                  </a:lnTo>
                  <a:lnTo>
                    <a:pt x="22663" y="201009"/>
                  </a:lnTo>
                  <a:lnTo>
                    <a:pt x="27940" y="197580"/>
                  </a:lnTo>
                  <a:lnTo>
                    <a:pt x="170434" y="55721"/>
                  </a:lnTo>
                  <a:lnTo>
                    <a:pt x="196925" y="38576"/>
                  </a:lnTo>
                  <a:lnTo>
                    <a:pt x="226917" y="32861"/>
                  </a:lnTo>
                  <a:lnTo>
                    <a:pt x="256766" y="38576"/>
                  </a:lnTo>
                  <a:lnTo>
                    <a:pt x="282829" y="55721"/>
                  </a:lnTo>
                  <a:lnTo>
                    <a:pt x="300116" y="82079"/>
                  </a:lnTo>
                  <a:lnTo>
                    <a:pt x="305879" y="111902"/>
                  </a:lnTo>
                  <a:lnTo>
                    <a:pt x="300116" y="141606"/>
                  </a:lnTo>
                  <a:lnTo>
                    <a:pt x="282829" y="167608"/>
                  </a:lnTo>
                  <a:lnTo>
                    <a:pt x="202438" y="247745"/>
                  </a:lnTo>
                  <a:lnTo>
                    <a:pt x="198937" y="253339"/>
                  </a:lnTo>
                  <a:lnTo>
                    <a:pt x="197770" y="259540"/>
                  </a:lnTo>
                  <a:lnTo>
                    <a:pt x="198937" y="265622"/>
                  </a:lnTo>
                  <a:lnTo>
                    <a:pt x="202438" y="270859"/>
                  </a:lnTo>
                  <a:lnTo>
                    <a:pt x="205486" y="274034"/>
                  </a:lnTo>
                  <a:lnTo>
                    <a:pt x="209804" y="275812"/>
                  </a:lnTo>
                  <a:lnTo>
                    <a:pt x="214122" y="275812"/>
                  </a:lnTo>
                  <a:lnTo>
                    <a:pt x="218440" y="275812"/>
                  </a:lnTo>
                  <a:lnTo>
                    <a:pt x="222123" y="274034"/>
                  </a:lnTo>
                  <a:lnTo>
                    <a:pt x="225171" y="270351"/>
                  </a:lnTo>
                  <a:lnTo>
                    <a:pt x="305562" y="190214"/>
                  </a:lnTo>
                  <a:lnTo>
                    <a:pt x="330136" y="153352"/>
                  </a:lnTo>
                  <a:lnTo>
                    <a:pt x="338328" y="111347"/>
                  </a:lnTo>
                  <a:lnTo>
                    <a:pt x="330136" y="69342"/>
                  </a:lnTo>
                  <a:lnTo>
                    <a:pt x="305562" y="32480"/>
                  </a:lnTo>
                  <a:lnTo>
                    <a:pt x="268563" y="8120"/>
                  </a:lnTo>
                  <a:lnTo>
                    <a:pt x="22636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99" name="object 21">
              <a:extLst>
                <a:ext uri="{FF2B5EF4-FFF2-40B4-BE49-F238E27FC236}">
                  <a16:creationId xmlns:a16="http://schemas.microsoft.com/office/drawing/2014/main" id="{BDFF0F85-E64D-4E13-BA2E-7632F95F1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5852" y="3806952"/>
              <a:ext cx="260572" cy="3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41" name="object 22">
            <a:extLst>
              <a:ext uri="{FF2B5EF4-FFF2-40B4-BE49-F238E27FC236}">
                <a16:creationId xmlns:a16="http://schemas.microsoft.com/office/drawing/2014/main" id="{34B45E35-991B-48C5-8902-F4BE82EAFB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5775" y="1719263"/>
            <a:ext cx="388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object 23">
            <a:extLst>
              <a:ext uri="{FF2B5EF4-FFF2-40B4-BE49-F238E27FC236}">
                <a16:creationId xmlns:a16="http://schemas.microsoft.com/office/drawing/2014/main" id="{2617384C-5175-4B4F-95A2-16A1A18F0B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77488" y="1719263"/>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3" name="object 24">
            <a:extLst>
              <a:ext uri="{FF2B5EF4-FFF2-40B4-BE49-F238E27FC236}">
                <a16:creationId xmlns:a16="http://schemas.microsoft.com/office/drawing/2014/main" id="{1A427A67-C882-4ED4-B593-2616D2B89CD8}"/>
              </a:ext>
            </a:extLst>
          </p:cNvPr>
          <p:cNvGrpSpPr>
            <a:grpSpLocks/>
          </p:cNvGrpSpPr>
          <p:nvPr/>
        </p:nvGrpSpPr>
        <p:grpSpPr bwMode="auto">
          <a:xfrm>
            <a:off x="1416050" y="3724275"/>
            <a:ext cx="398463" cy="400050"/>
            <a:chOff x="1415796" y="3724655"/>
            <a:chExt cx="399415" cy="399415"/>
          </a:xfrm>
        </p:grpSpPr>
        <p:sp>
          <p:nvSpPr>
            <p:cNvPr id="44196" name="object 25">
              <a:extLst>
                <a:ext uri="{FF2B5EF4-FFF2-40B4-BE49-F238E27FC236}">
                  <a16:creationId xmlns:a16="http://schemas.microsoft.com/office/drawing/2014/main" id="{D2E4EE6F-9EC4-4ED1-A5C7-1CD9F04E746F}"/>
                </a:ext>
              </a:extLst>
            </p:cNvPr>
            <p:cNvSpPr>
              <a:spLocks/>
            </p:cNvSpPr>
            <p:nvPr/>
          </p:nvSpPr>
          <p:spPr bwMode="auto">
            <a:xfrm>
              <a:off x="1415796" y="3724655"/>
              <a:ext cx="399415" cy="399415"/>
            </a:xfrm>
            <a:custGeom>
              <a:avLst/>
              <a:gdLst>
                <a:gd name="T0" fmla="*/ 224409 w 399414"/>
                <a:gd name="T1" fmla="*/ 0 h 399414"/>
                <a:gd name="T2" fmla="*/ 215899 w 399414"/>
                <a:gd name="T3" fmla="*/ 0 h 399414"/>
                <a:gd name="T4" fmla="*/ 211581 w 399414"/>
                <a:gd name="T5" fmla="*/ 1778 h 399414"/>
                <a:gd name="T6" fmla="*/ 208534 w 399414"/>
                <a:gd name="T7" fmla="*/ 4953 h 399414"/>
                <a:gd name="T8" fmla="*/ 4953 w 399414"/>
                <a:gd name="T9" fmla="*/ 208788 h 399414"/>
                <a:gd name="T10" fmla="*/ 1778 w 399414"/>
                <a:gd name="T11" fmla="*/ 212471 h 399414"/>
                <a:gd name="T12" fmla="*/ 0 w 399414"/>
                <a:gd name="T13" fmla="*/ 216789 h 399414"/>
                <a:gd name="T14" fmla="*/ 0 w 399414"/>
                <a:gd name="T15" fmla="*/ 221107 h 399414"/>
                <a:gd name="T16" fmla="*/ 4953 w 399414"/>
                <a:gd name="T17" fmla="*/ 377825 h 399414"/>
                <a:gd name="T18" fmla="*/ 5460 w 399414"/>
                <a:gd name="T19" fmla="*/ 386461 h 399414"/>
                <a:gd name="T20" fmla="*/ 12191 w 399414"/>
                <a:gd name="T21" fmla="*/ 393827 h 399414"/>
                <a:gd name="T22" fmla="*/ 20828 w 399414"/>
                <a:gd name="T23" fmla="*/ 393827 h 399414"/>
                <a:gd name="T24" fmla="*/ 178562 w 399414"/>
                <a:gd name="T25" fmla="*/ 399288 h 399414"/>
                <a:gd name="T26" fmla="*/ 182879 w 399414"/>
                <a:gd name="T27" fmla="*/ 399288 h 399414"/>
                <a:gd name="T28" fmla="*/ 187070 w 399414"/>
                <a:gd name="T29" fmla="*/ 398018 h 399414"/>
                <a:gd name="T30" fmla="*/ 190753 w 399414"/>
                <a:gd name="T31" fmla="*/ 394970 h 399414"/>
                <a:gd name="T32" fmla="*/ 218895 w 399414"/>
                <a:gd name="T33" fmla="*/ 366776 h 399414"/>
                <a:gd name="T34" fmla="*/ 172465 w 399414"/>
                <a:gd name="T35" fmla="*/ 366776 h 399414"/>
                <a:gd name="T36" fmla="*/ 37337 w 399414"/>
                <a:gd name="T37" fmla="*/ 361950 h 399414"/>
                <a:gd name="T38" fmla="*/ 32384 w 399414"/>
                <a:gd name="T39" fmla="*/ 226568 h 399414"/>
                <a:gd name="T40" fmla="*/ 219455 w 399414"/>
                <a:gd name="T41" fmla="*/ 39243 h 399414"/>
                <a:gd name="T42" fmla="*/ 266011 w 399414"/>
                <a:gd name="T43" fmla="*/ 39243 h 399414"/>
                <a:gd name="T44" fmla="*/ 231774 w 399414"/>
                <a:gd name="T45" fmla="*/ 4953 h 399414"/>
                <a:gd name="T46" fmla="*/ 228727 w 399414"/>
                <a:gd name="T47" fmla="*/ 1778 h 399414"/>
                <a:gd name="T48" fmla="*/ 224409 w 399414"/>
                <a:gd name="T49" fmla="*/ 0 h 399414"/>
                <a:gd name="T50" fmla="*/ 266011 w 399414"/>
                <a:gd name="T51" fmla="*/ 39243 h 399414"/>
                <a:gd name="T52" fmla="*/ 219455 w 399414"/>
                <a:gd name="T53" fmla="*/ 39243 h 399414"/>
                <a:gd name="T54" fmla="*/ 359536 w 399414"/>
                <a:gd name="T55" fmla="*/ 179451 h 399414"/>
                <a:gd name="T56" fmla="*/ 172465 w 399414"/>
                <a:gd name="T57" fmla="*/ 366776 h 399414"/>
                <a:gd name="T58" fmla="*/ 218895 w 399414"/>
                <a:gd name="T59" fmla="*/ 366776 h 399414"/>
                <a:gd name="T60" fmla="*/ 394334 w 399414"/>
                <a:gd name="T61" fmla="*/ 191008 h 399414"/>
                <a:gd name="T62" fmla="*/ 397509 w 399414"/>
                <a:gd name="T63" fmla="*/ 187960 h 399414"/>
                <a:gd name="T64" fmla="*/ 399287 w 399414"/>
                <a:gd name="T65" fmla="*/ 183769 h 399414"/>
                <a:gd name="T66" fmla="*/ 399287 w 399414"/>
                <a:gd name="T67" fmla="*/ 175133 h 399414"/>
                <a:gd name="T68" fmla="*/ 397509 w 399414"/>
                <a:gd name="T69" fmla="*/ 170815 h 399414"/>
                <a:gd name="T70" fmla="*/ 394334 w 399414"/>
                <a:gd name="T71" fmla="*/ 167767 h 399414"/>
                <a:gd name="T72" fmla="*/ 266011 w 399414"/>
                <a:gd name="T73" fmla="*/ 39243 h 399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414" h="399414">
                  <a:moveTo>
                    <a:pt x="224409" y="0"/>
                  </a:moveTo>
                  <a:lnTo>
                    <a:pt x="215899" y="0"/>
                  </a:lnTo>
                  <a:lnTo>
                    <a:pt x="211581" y="1778"/>
                  </a:lnTo>
                  <a:lnTo>
                    <a:pt x="208534" y="4953"/>
                  </a:lnTo>
                  <a:lnTo>
                    <a:pt x="4953" y="208788"/>
                  </a:lnTo>
                  <a:lnTo>
                    <a:pt x="1778" y="212471"/>
                  </a:lnTo>
                  <a:lnTo>
                    <a:pt x="0" y="216789"/>
                  </a:lnTo>
                  <a:lnTo>
                    <a:pt x="0" y="221107"/>
                  </a:lnTo>
                  <a:lnTo>
                    <a:pt x="4953" y="377825"/>
                  </a:lnTo>
                  <a:lnTo>
                    <a:pt x="5460" y="386461"/>
                  </a:lnTo>
                  <a:lnTo>
                    <a:pt x="12191" y="393827"/>
                  </a:lnTo>
                  <a:lnTo>
                    <a:pt x="20828" y="393827"/>
                  </a:lnTo>
                  <a:lnTo>
                    <a:pt x="178562" y="399288"/>
                  </a:lnTo>
                  <a:lnTo>
                    <a:pt x="182879" y="399288"/>
                  </a:lnTo>
                  <a:lnTo>
                    <a:pt x="187070" y="398018"/>
                  </a:lnTo>
                  <a:lnTo>
                    <a:pt x="190753" y="394970"/>
                  </a:lnTo>
                  <a:lnTo>
                    <a:pt x="218895" y="366776"/>
                  </a:lnTo>
                  <a:lnTo>
                    <a:pt x="172465" y="366776"/>
                  </a:lnTo>
                  <a:lnTo>
                    <a:pt x="37337" y="361950"/>
                  </a:lnTo>
                  <a:lnTo>
                    <a:pt x="32384" y="226568"/>
                  </a:lnTo>
                  <a:lnTo>
                    <a:pt x="219455" y="39243"/>
                  </a:lnTo>
                  <a:lnTo>
                    <a:pt x="266011" y="39243"/>
                  </a:lnTo>
                  <a:lnTo>
                    <a:pt x="231774" y="4953"/>
                  </a:lnTo>
                  <a:lnTo>
                    <a:pt x="228727" y="1778"/>
                  </a:lnTo>
                  <a:lnTo>
                    <a:pt x="224409" y="0"/>
                  </a:lnTo>
                  <a:close/>
                </a:path>
                <a:path w="399414" h="399414">
                  <a:moveTo>
                    <a:pt x="266011" y="39243"/>
                  </a:moveTo>
                  <a:lnTo>
                    <a:pt x="219455" y="39243"/>
                  </a:lnTo>
                  <a:lnTo>
                    <a:pt x="359536" y="179451"/>
                  </a:lnTo>
                  <a:lnTo>
                    <a:pt x="172465" y="366776"/>
                  </a:lnTo>
                  <a:lnTo>
                    <a:pt x="218895" y="366776"/>
                  </a:lnTo>
                  <a:lnTo>
                    <a:pt x="394334" y="191008"/>
                  </a:lnTo>
                  <a:lnTo>
                    <a:pt x="397509" y="187960"/>
                  </a:lnTo>
                  <a:lnTo>
                    <a:pt x="399287" y="183769"/>
                  </a:lnTo>
                  <a:lnTo>
                    <a:pt x="399287" y="175133"/>
                  </a:lnTo>
                  <a:lnTo>
                    <a:pt x="397509" y="170815"/>
                  </a:lnTo>
                  <a:lnTo>
                    <a:pt x="394334" y="167767"/>
                  </a:lnTo>
                  <a:lnTo>
                    <a:pt x="266011" y="3924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97" name="object 26">
              <a:extLst>
                <a:ext uri="{FF2B5EF4-FFF2-40B4-BE49-F238E27FC236}">
                  <a16:creationId xmlns:a16="http://schemas.microsoft.com/office/drawing/2014/main" id="{4B4F6543-156C-4117-83CB-C7E46A5023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6464" y="3783329"/>
              <a:ext cx="329946" cy="3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4" name="object 27">
            <a:extLst>
              <a:ext uri="{FF2B5EF4-FFF2-40B4-BE49-F238E27FC236}">
                <a16:creationId xmlns:a16="http://schemas.microsoft.com/office/drawing/2014/main" id="{8FF2D279-F882-478C-BBD2-2B774154396D}"/>
              </a:ext>
            </a:extLst>
          </p:cNvPr>
          <p:cNvGrpSpPr>
            <a:grpSpLocks/>
          </p:cNvGrpSpPr>
          <p:nvPr/>
        </p:nvGrpSpPr>
        <p:grpSpPr bwMode="auto">
          <a:xfrm>
            <a:off x="2406650" y="3730625"/>
            <a:ext cx="398463" cy="388938"/>
            <a:chOff x="2406395" y="3730752"/>
            <a:chExt cx="398145" cy="388620"/>
          </a:xfrm>
        </p:grpSpPr>
        <p:sp>
          <p:nvSpPr>
            <p:cNvPr id="44192" name="object 28">
              <a:extLst>
                <a:ext uri="{FF2B5EF4-FFF2-40B4-BE49-F238E27FC236}">
                  <a16:creationId xmlns:a16="http://schemas.microsoft.com/office/drawing/2014/main" id="{1A454313-934A-4720-8750-04765ADE2D13}"/>
                </a:ext>
              </a:extLst>
            </p:cNvPr>
            <p:cNvSpPr>
              <a:spLocks/>
            </p:cNvSpPr>
            <p:nvPr/>
          </p:nvSpPr>
          <p:spPr bwMode="auto">
            <a:xfrm>
              <a:off x="2520695" y="3730752"/>
              <a:ext cx="283845" cy="283845"/>
            </a:xfrm>
            <a:custGeom>
              <a:avLst/>
              <a:gdLst>
                <a:gd name="T0" fmla="*/ 211962 w 283844"/>
                <a:gd name="T1" fmla="*/ 0 h 283845"/>
                <a:gd name="T2" fmla="*/ 203454 w 283844"/>
                <a:gd name="T3" fmla="*/ 0 h 283845"/>
                <a:gd name="T4" fmla="*/ 199136 w 283844"/>
                <a:gd name="T5" fmla="*/ 1778 h 283845"/>
                <a:gd name="T6" fmla="*/ 8509 w 283844"/>
                <a:gd name="T7" fmla="*/ 192405 h 283845"/>
                <a:gd name="T8" fmla="*/ 5461 w 283844"/>
                <a:gd name="T9" fmla="*/ 194818 h 283845"/>
                <a:gd name="T10" fmla="*/ 3683 w 283844"/>
                <a:gd name="T11" fmla="*/ 199136 h 283845"/>
                <a:gd name="T12" fmla="*/ 3683 w 283844"/>
                <a:gd name="T13" fmla="*/ 202819 h 283845"/>
                <a:gd name="T14" fmla="*/ 0 w 283844"/>
                <a:gd name="T15" fmla="*/ 265811 h 283845"/>
                <a:gd name="T16" fmla="*/ 0 w 283844"/>
                <a:gd name="T17" fmla="*/ 270002 h 283845"/>
                <a:gd name="T18" fmla="*/ 1778 w 283844"/>
                <a:gd name="T19" fmla="*/ 274955 h 283845"/>
                <a:gd name="T20" fmla="*/ 4826 w 283844"/>
                <a:gd name="T21" fmla="*/ 278003 h 283845"/>
                <a:gd name="T22" fmla="*/ 8001 w 283844"/>
                <a:gd name="T23" fmla="*/ 281050 h 283845"/>
                <a:gd name="T24" fmla="*/ 12192 w 283844"/>
                <a:gd name="T25" fmla="*/ 282829 h 283845"/>
                <a:gd name="T26" fmla="*/ 17145 w 283844"/>
                <a:gd name="T27" fmla="*/ 282829 h 283845"/>
                <a:gd name="T28" fmla="*/ 17653 w 283844"/>
                <a:gd name="T29" fmla="*/ 283464 h 283845"/>
                <a:gd name="T30" fmla="*/ 80645 w 283844"/>
                <a:gd name="T31" fmla="*/ 279781 h 283845"/>
                <a:gd name="T32" fmla="*/ 84328 w 283844"/>
                <a:gd name="T33" fmla="*/ 279146 h 283845"/>
                <a:gd name="T34" fmla="*/ 88011 w 283844"/>
                <a:gd name="T35" fmla="*/ 278003 h 283845"/>
                <a:gd name="T36" fmla="*/ 116205 w 283844"/>
                <a:gd name="T37" fmla="*/ 249809 h 283845"/>
                <a:gd name="T38" fmla="*/ 33655 w 283844"/>
                <a:gd name="T39" fmla="*/ 249809 h 283845"/>
                <a:gd name="T40" fmla="*/ 36068 w 283844"/>
                <a:gd name="T41" fmla="*/ 211328 h 283845"/>
                <a:gd name="T42" fmla="*/ 207772 w 283844"/>
                <a:gd name="T43" fmla="*/ 39750 h 283845"/>
                <a:gd name="T44" fmla="*/ 254253 w 283844"/>
                <a:gd name="T45" fmla="*/ 39750 h 283845"/>
                <a:gd name="T46" fmla="*/ 216281 w 283844"/>
                <a:gd name="T47" fmla="*/ 1778 h 283845"/>
                <a:gd name="T48" fmla="*/ 211962 w 283844"/>
                <a:gd name="T49" fmla="*/ 0 h 283845"/>
                <a:gd name="T50" fmla="*/ 254253 w 283844"/>
                <a:gd name="T51" fmla="*/ 39750 h 283845"/>
                <a:gd name="T52" fmla="*/ 207772 w 283844"/>
                <a:gd name="T53" fmla="*/ 39750 h 283845"/>
                <a:gd name="T54" fmla="*/ 243712 w 283844"/>
                <a:gd name="T55" fmla="*/ 75692 h 283845"/>
                <a:gd name="T56" fmla="*/ 72136 w 283844"/>
                <a:gd name="T57" fmla="*/ 247396 h 283845"/>
                <a:gd name="T58" fmla="*/ 33655 w 283844"/>
                <a:gd name="T59" fmla="*/ 249809 h 283845"/>
                <a:gd name="T60" fmla="*/ 116205 w 283844"/>
                <a:gd name="T61" fmla="*/ 249809 h 283845"/>
                <a:gd name="T62" fmla="*/ 281686 w 283844"/>
                <a:gd name="T63" fmla="*/ 84328 h 283845"/>
                <a:gd name="T64" fmla="*/ 283464 w 283844"/>
                <a:gd name="T65" fmla="*/ 80010 h 283845"/>
                <a:gd name="T66" fmla="*/ 283464 w 283844"/>
                <a:gd name="T67" fmla="*/ 71500 h 283845"/>
                <a:gd name="T68" fmla="*/ 281686 w 283844"/>
                <a:gd name="T69" fmla="*/ 67183 h 283845"/>
                <a:gd name="T70" fmla="*/ 254253 w 283844"/>
                <a:gd name="T71" fmla="*/ 39750 h 283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844" h="283845">
                  <a:moveTo>
                    <a:pt x="211962" y="0"/>
                  </a:moveTo>
                  <a:lnTo>
                    <a:pt x="203454" y="0"/>
                  </a:lnTo>
                  <a:lnTo>
                    <a:pt x="199136" y="1778"/>
                  </a:lnTo>
                  <a:lnTo>
                    <a:pt x="8509" y="192405"/>
                  </a:lnTo>
                  <a:lnTo>
                    <a:pt x="5461" y="194818"/>
                  </a:lnTo>
                  <a:lnTo>
                    <a:pt x="3683" y="199136"/>
                  </a:lnTo>
                  <a:lnTo>
                    <a:pt x="3683" y="202819"/>
                  </a:lnTo>
                  <a:lnTo>
                    <a:pt x="0" y="265811"/>
                  </a:lnTo>
                  <a:lnTo>
                    <a:pt x="0" y="270002"/>
                  </a:lnTo>
                  <a:lnTo>
                    <a:pt x="1778" y="274955"/>
                  </a:lnTo>
                  <a:lnTo>
                    <a:pt x="4826" y="278003"/>
                  </a:lnTo>
                  <a:lnTo>
                    <a:pt x="8001" y="281050"/>
                  </a:lnTo>
                  <a:lnTo>
                    <a:pt x="12192" y="282829"/>
                  </a:lnTo>
                  <a:lnTo>
                    <a:pt x="17145" y="282829"/>
                  </a:lnTo>
                  <a:lnTo>
                    <a:pt x="17653" y="283464"/>
                  </a:lnTo>
                  <a:lnTo>
                    <a:pt x="80645" y="279781"/>
                  </a:lnTo>
                  <a:lnTo>
                    <a:pt x="84328" y="279146"/>
                  </a:lnTo>
                  <a:lnTo>
                    <a:pt x="88011" y="278003"/>
                  </a:lnTo>
                  <a:lnTo>
                    <a:pt x="116205" y="249809"/>
                  </a:lnTo>
                  <a:lnTo>
                    <a:pt x="33655" y="249809"/>
                  </a:lnTo>
                  <a:lnTo>
                    <a:pt x="36068" y="211328"/>
                  </a:lnTo>
                  <a:lnTo>
                    <a:pt x="207772" y="39750"/>
                  </a:lnTo>
                  <a:lnTo>
                    <a:pt x="254253" y="39750"/>
                  </a:lnTo>
                  <a:lnTo>
                    <a:pt x="216281" y="1778"/>
                  </a:lnTo>
                  <a:lnTo>
                    <a:pt x="211962" y="0"/>
                  </a:lnTo>
                  <a:close/>
                </a:path>
                <a:path w="283844" h="283845">
                  <a:moveTo>
                    <a:pt x="254253" y="39750"/>
                  </a:moveTo>
                  <a:lnTo>
                    <a:pt x="207772" y="39750"/>
                  </a:lnTo>
                  <a:lnTo>
                    <a:pt x="243712" y="75692"/>
                  </a:lnTo>
                  <a:lnTo>
                    <a:pt x="72136" y="247396"/>
                  </a:lnTo>
                  <a:lnTo>
                    <a:pt x="33655" y="249809"/>
                  </a:lnTo>
                  <a:lnTo>
                    <a:pt x="116205" y="249809"/>
                  </a:lnTo>
                  <a:lnTo>
                    <a:pt x="281686" y="84328"/>
                  </a:lnTo>
                  <a:lnTo>
                    <a:pt x="283464" y="80010"/>
                  </a:lnTo>
                  <a:lnTo>
                    <a:pt x="283464" y="71500"/>
                  </a:lnTo>
                  <a:lnTo>
                    <a:pt x="281686" y="67183"/>
                  </a:lnTo>
                  <a:lnTo>
                    <a:pt x="254253" y="3975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93" name="object 29">
              <a:extLst>
                <a:ext uri="{FF2B5EF4-FFF2-40B4-BE49-F238E27FC236}">
                  <a16:creationId xmlns:a16="http://schemas.microsoft.com/office/drawing/2014/main" id="{5D0559C1-173B-4A20-8B41-6BD28B46FA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9839" y="3771138"/>
              <a:ext cx="233934" cy="23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94" name="object 30">
              <a:extLst>
                <a:ext uri="{FF2B5EF4-FFF2-40B4-BE49-F238E27FC236}">
                  <a16:creationId xmlns:a16="http://schemas.microsoft.com/office/drawing/2014/main" id="{D3AD5D36-358B-4D85-97C9-3B41A3C0E470}"/>
                </a:ext>
              </a:extLst>
            </p:cNvPr>
            <p:cNvSpPr>
              <a:spLocks/>
            </p:cNvSpPr>
            <p:nvPr/>
          </p:nvSpPr>
          <p:spPr bwMode="auto">
            <a:xfrm>
              <a:off x="2406395" y="3753612"/>
              <a:ext cx="312420" cy="365760"/>
            </a:xfrm>
            <a:custGeom>
              <a:avLst/>
              <a:gdLst>
                <a:gd name="T0" fmla="*/ 305054 w 312419"/>
                <a:gd name="T1" fmla="*/ 0 h 365760"/>
                <a:gd name="T2" fmla="*/ 97536 w 312419"/>
                <a:gd name="T3" fmla="*/ 0 h 365760"/>
                <a:gd name="T4" fmla="*/ 0 w 312419"/>
                <a:gd name="T5" fmla="*/ 97408 h 365760"/>
                <a:gd name="T6" fmla="*/ 0 w 312419"/>
                <a:gd name="T7" fmla="*/ 365760 h 365760"/>
                <a:gd name="T8" fmla="*/ 312420 w 312419"/>
                <a:gd name="T9" fmla="*/ 365760 h 365760"/>
                <a:gd name="T10" fmla="*/ 312420 w 312419"/>
                <a:gd name="T11" fmla="*/ 333248 h 365760"/>
                <a:gd name="T12" fmla="*/ 32512 w 312419"/>
                <a:gd name="T13" fmla="*/ 333248 h 365760"/>
                <a:gd name="T14" fmla="*/ 32512 w 312419"/>
                <a:gd name="T15" fmla="*/ 111506 h 365760"/>
                <a:gd name="T16" fmla="*/ 111125 w 312419"/>
                <a:gd name="T17" fmla="*/ 33019 h 365760"/>
                <a:gd name="T18" fmla="*/ 305054 w 312419"/>
                <a:gd name="T19" fmla="*/ 33019 h 365760"/>
                <a:gd name="T20" fmla="*/ 312420 w 312419"/>
                <a:gd name="T21" fmla="*/ 25781 h 365760"/>
                <a:gd name="T22" fmla="*/ 312420 w 312419"/>
                <a:gd name="T23" fmla="*/ 7365 h 365760"/>
                <a:gd name="T24" fmla="*/ 305054 w 312419"/>
                <a:gd name="T25" fmla="*/ 0 h 365760"/>
                <a:gd name="T26" fmla="*/ 305054 w 312419"/>
                <a:gd name="T27" fmla="*/ 125602 h 365760"/>
                <a:gd name="T28" fmla="*/ 286639 w 312419"/>
                <a:gd name="T29" fmla="*/ 125602 h 365760"/>
                <a:gd name="T30" fmla="*/ 279273 w 312419"/>
                <a:gd name="T31" fmla="*/ 132969 h 365760"/>
                <a:gd name="T32" fmla="*/ 279273 w 312419"/>
                <a:gd name="T33" fmla="*/ 333248 h 365760"/>
                <a:gd name="T34" fmla="*/ 312420 w 312419"/>
                <a:gd name="T35" fmla="*/ 333248 h 365760"/>
                <a:gd name="T36" fmla="*/ 312420 w 312419"/>
                <a:gd name="T37" fmla="*/ 132969 h 365760"/>
                <a:gd name="T38" fmla="*/ 305054 w 312419"/>
                <a:gd name="T39" fmla="*/ 125602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419" h="365760">
                  <a:moveTo>
                    <a:pt x="305054" y="0"/>
                  </a:moveTo>
                  <a:lnTo>
                    <a:pt x="97536" y="0"/>
                  </a:lnTo>
                  <a:lnTo>
                    <a:pt x="0" y="97408"/>
                  </a:lnTo>
                  <a:lnTo>
                    <a:pt x="0" y="365760"/>
                  </a:lnTo>
                  <a:lnTo>
                    <a:pt x="312420" y="365760"/>
                  </a:lnTo>
                  <a:lnTo>
                    <a:pt x="312420" y="333248"/>
                  </a:lnTo>
                  <a:lnTo>
                    <a:pt x="32512" y="333248"/>
                  </a:lnTo>
                  <a:lnTo>
                    <a:pt x="32512" y="111506"/>
                  </a:lnTo>
                  <a:lnTo>
                    <a:pt x="111125" y="33019"/>
                  </a:lnTo>
                  <a:lnTo>
                    <a:pt x="305054" y="33019"/>
                  </a:lnTo>
                  <a:lnTo>
                    <a:pt x="312420" y="25781"/>
                  </a:lnTo>
                  <a:lnTo>
                    <a:pt x="312420" y="7365"/>
                  </a:lnTo>
                  <a:lnTo>
                    <a:pt x="305054" y="0"/>
                  </a:lnTo>
                  <a:close/>
                </a:path>
                <a:path w="312419" h="365760">
                  <a:moveTo>
                    <a:pt x="305054" y="125602"/>
                  </a:moveTo>
                  <a:lnTo>
                    <a:pt x="286639" y="125602"/>
                  </a:lnTo>
                  <a:lnTo>
                    <a:pt x="279273" y="132969"/>
                  </a:lnTo>
                  <a:lnTo>
                    <a:pt x="279273" y="333248"/>
                  </a:lnTo>
                  <a:lnTo>
                    <a:pt x="312420" y="333248"/>
                  </a:lnTo>
                  <a:lnTo>
                    <a:pt x="312420" y="132969"/>
                  </a:lnTo>
                  <a:lnTo>
                    <a:pt x="305054" y="12560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95" name="object 31">
              <a:extLst>
                <a:ext uri="{FF2B5EF4-FFF2-40B4-BE49-F238E27FC236}">
                  <a16:creationId xmlns:a16="http://schemas.microsoft.com/office/drawing/2014/main" id="{6EEC1969-4861-41B3-B2DC-6C8C739A11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5539" y="3762756"/>
              <a:ext cx="102997" cy="10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5" name="object 32">
            <a:extLst>
              <a:ext uri="{FF2B5EF4-FFF2-40B4-BE49-F238E27FC236}">
                <a16:creationId xmlns:a16="http://schemas.microsoft.com/office/drawing/2014/main" id="{452378EB-9AB7-455B-90AE-51BFDF0B9015}"/>
              </a:ext>
            </a:extLst>
          </p:cNvPr>
          <p:cNvGrpSpPr>
            <a:grpSpLocks/>
          </p:cNvGrpSpPr>
          <p:nvPr/>
        </p:nvGrpSpPr>
        <p:grpSpPr bwMode="auto">
          <a:xfrm>
            <a:off x="4421188" y="711200"/>
            <a:ext cx="358775" cy="392113"/>
            <a:chOff x="4421123" y="711708"/>
            <a:chExt cx="358140" cy="391795"/>
          </a:xfrm>
        </p:grpSpPr>
        <p:sp>
          <p:nvSpPr>
            <p:cNvPr id="44189" name="object 33">
              <a:extLst>
                <a:ext uri="{FF2B5EF4-FFF2-40B4-BE49-F238E27FC236}">
                  <a16:creationId xmlns:a16="http://schemas.microsoft.com/office/drawing/2014/main" id="{0A56B02F-FC67-4F27-B015-FAC0B17CFA29}"/>
                </a:ext>
              </a:extLst>
            </p:cNvPr>
            <p:cNvSpPr>
              <a:spLocks/>
            </p:cNvSpPr>
            <p:nvPr/>
          </p:nvSpPr>
          <p:spPr bwMode="auto">
            <a:xfrm>
              <a:off x="4421123" y="865632"/>
              <a:ext cx="358140" cy="238125"/>
            </a:xfrm>
            <a:custGeom>
              <a:avLst/>
              <a:gdLst>
                <a:gd name="T0" fmla="*/ 325627 w 358139"/>
                <a:gd name="T1" fmla="*/ 0 h 238125"/>
                <a:gd name="T2" fmla="*/ 32512 w 358139"/>
                <a:gd name="T3" fmla="*/ 0 h 238125"/>
                <a:gd name="T4" fmla="*/ 19931 w 358139"/>
                <a:gd name="T5" fmla="*/ 2559 h 238125"/>
                <a:gd name="T6" fmla="*/ 9588 w 358139"/>
                <a:gd name="T7" fmla="*/ 9525 h 238125"/>
                <a:gd name="T8" fmla="*/ 2579 w 358139"/>
                <a:gd name="T9" fmla="*/ 19823 h 238125"/>
                <a:gd name="T10" fmla="*/ 0 w 358139"/>
                <a:gd name="T11" fmla="*/ 32384 h 238125"/>
                <a:gd name="T12" fmla="*/ 0 w 358139"/>
                <a:gd name="T13" fmla="*/ 205358 h 238125"/>
                <a:gd name="T14" fmla="*/ 2579 w 358139"/>
                <a:gd name="T15" fmla="*/ 217920 h 238125"/>
                <a:gd name="T16" fmla="*/ 9588 w 358139"/>
                <a:gd name="T17" fmla="*/ 228218 h 238125"/>
                <a:gd name="T18" fmla="*/ 19931 w 358139"/>
                <a:gd name="T19" fmla="*/ 235184 h 238125"/>
                <a:gd name="T20" fmla="*/ 32512 w 358139"/>
                <a:gd name="T21" fmla="*/ 237743 h 238125"/>
                <a:gd name="T22" fmla="*/ 325627 w 358139"/>
                <a:gd name="T23" fmla="*/ 237743 h 238125"/>
                <a:gd name="T24" fmla="*/ 338208 w 358139"/>
                <a:gd name="T25" fmla="*/ 235184 h 238125"/>
                <a:gd name="T26" fmla="*/ 348551 w 358139"/>
                <a:gd name="T27" fmla="*/ 228218 h 238125"/>
                <a:gd name="T28" fmla="*/ 355560 w 358139"/>
                <a:gd name="T29" fmla="*/ 217920 h 238125"/>
                <a:gd name="T30" fmla="*/ 358139 w 358139"/>
                <a:gd name="T31" fmla="*/ 205358 h 238125"/>
                <a:gd name="T32" fmla="*/ 32512 w 358139"/>
                <a:gd name="T33" fmla="*/ 205358 h 238125"/>
                <a:gd name="T34" fmla="*/ 32512 w 358139"/>
                <a:gd name="T35" fmla="*/ 32384 h 238125"/>
                <a:gd name="T36" fmla="*/ 358139 w 358139"/>
                <a:gd name="T37" fmla="*/ 32384 h 238125"/>
                <a:gd name="T38" fmla="*/ 355560 w 358139"/>
                <a:gd name="T39" fmla="*/ 19823 h 238125"/>
                <a:gd name="T40" fmla="*/ 348551 w 358139"/>
                <a:gd name="T41" fmla="*/ 9525 h 238125"/>
                <a:gd name="T42" fmla="*/ 338208 w 358139"/>
                <a:gd name="T43" fmla="*/ 2559 h 238125"/>
                <a:gd name="T44" fmla="*/ 325627 w 358139"/>
                <a:gd name="T45" fmla="*/ 0 h 238125"/>
                <a:gd name="T46" fmla="*/ 358139 w 358139"/>
                <a:gd name="T47" fmla="*/ 32384 h 238125"/>
                <a:gd name="T48" fmla="*/ 325627 w 358139"/>
                <a:gd name="T49" fmla="*/ 32384 h 238125"/>
                <a:gd name="T50" fmla="*/ 325627 w 358139"/>
                <a:gd name="T51" fmla="*/ 205358 h 238125"/>
                <a:gd name="T52" fmla="*/ 358139 w 358139"/>
                <a:gd name="T53" fmla="*/ 205358 h 238125"/>
                <a:gd name="T54" fmla="*/ 358139 w 358139"/>
                <a:gd name="T55" fmla="*/ 32384 h 238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139" h="238125">
                  <a:moveTo>
                    <a:pt x="325627" y="0"/>
                  </a:moveTo>
                  <a:lnTo>
                    <a:pt x="32512" y="0"/>
                  </a:lnTo>
                  <a:lnTo>
                    <a:pt x="19931" y="2559"/>
                  </a:lnTo>
                  <a:lnTo>
                    <a:pt x="9588" y="9525"/>
                  </a:lnTo>
                  <a:lnTo>
                    <a:pt x="2579" y="19823"/>
                  </a:lnTo>
                  <a:lnTo>
                    <a:pt x="0" y="32384"/>
                  </a:lnTo>
                  <a:lnTo>
                    <a:pt x="0" y="205358"/>
                  </a:lnTo>
                  <a:lnTo>
                    <a:pt x="2579" y="217920"/>
                  </a:lnTo>
                  <a:lnTo>
                    <a:pt x="9588" y="228218"/>
                  </a:lnTo>
                  <a:lnTo>
                    <a:pt x="19931" y="235184"/>
                  </a:lnTo>
                  <a:lnTo>
                    <a:pt x="32512" y="237743"/>
                  </a:lnTo>
                  <a:lnTo>
                    <a:pt x="325627" y="237743"/>
                  </a:lnTo>
                  <a:lnTo>
                    <a:pt x="338208" y="235184"/>
                  </a:lnTo>
                  <a:lnTo>
                    <a:pt x="348551" y="228218"/>
                  </a:lnTo>
                  <a:lnTo>
                    <a:pt x="355560" y="217920"/>
                  </a:lnTo>
                  <a:lnTo>
                    <a:pt x="358139" y="205358"/>
                  </a:lnTo>
                  <a:lnTo>
                    <a:pt x="32512" y="205358"/>
                  </a:lnTo>
                  <a:lnTo>
                    <a:pt x="32512" y="32384"/>
                  </a:lnTo>
                  <a:lnTo>
                    <a:pt x="358139" y="32384"/>
                  </a:lnTo>
                  <a:lnTo>
                    <a:pt x="355560" y="19823"/>
                  </a:lnTo>
                  <a:lnTo>
                    <a:pt x="348551" y="9525"/>
                  </a:lnTo>
                  <a:lnTo>
                    <a:pt x="338208" y="2559"/>
                  </a:lnTo>
                  <a:lnTo>
                    <a:pt x="325627" y="0"/>
                  </a:lnTo>
                  <a:close/>
                </a:path>
                <a:path w="358139" h="238125">
                  <a:moveTo>
                    <a:pt x="358139" y="32384"/>
                  </a:moveTo>
                  <a:lnTo>
                    <a:pt x="325627" y="32384"/>
                  </a:lnTo>
                  <a:lnTo>
                    <a:pt x="325627" y="205358"/>
                  </a:lnTo>
                  <a:lnTo>
                    <a:pt x="358139" y="205358"/>
                  </a:lnTo>
                  <a:lnTo>
                    <a:pt x="358139" y="3238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90" name="object 34">
              <a:extLst>
                <a:ext uri="{FF2B5EF4-FFF2-40B4-BE49-F238E27FC236}">
                  <a16:creationId xmlns:a16="http://schemas.microsoft.com/office/drawing/2014/main" id="{C1DFD335-612F-4154-BEDF-C296B1D6CD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9035" y="711708"/>
              <a:ext cx="241935"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91" name="object 35">
              <a:extLst>
                <a:ext uri="{FF2B5EF4-FFF2-40B4-BE49-F238E27FC236}">
                  <a16:creationId xmlns:a16="http://schemas.microsoft.com/office/drawing/2014/main" id="{5FBD3FF9-9684-452E-905A-04EE1A6EFB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67427" y="928116"/>
              <a:ext cx="67056" cy="10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6" name="object 36">
            <a:extLst>
              <a:ext uri="{FF2B5EF4-FFF2-40B4-BE49-F238E27FC236}">
                <a16:creationId xmlns:a16="http://schemas.microsoft.com/office/drawing/2014/main" id="{8ADDB2AD-43F0-4C85-A922-96C452C88B6C}"/>
              </a:ext>
            </a:extLst>
          </p:cNvPr>
          <p:cNvGrpSpPr>
            <a:grpSpLocks/>
          </p:cNvGrpSpPr>
          <p:nvPr/>
        </p:nvGrpSpPr>
        <p:grpSpPr bwMode="auto">
          <a:xfrm>
            <a:off x="5418138" y="711200"/>
            <a:ext cx="357187" cy="392113"/>
            <a:chOff x="5417820" y="711708"/>
            <a:chExt cx="356870" cy="391795"/>
          </a:xfrm>
        </p:grpSpPr>
        <p:sp>
          <p:nvSpPr>
            <p:cNvPr id="44186" name="object 37">
              <a:extLst>
                <a:ext uri="{FF2B5EF4-FFF2-40B4-BE49-F238E27FC236}">
                  <a16:creationId xmlns:a16="http://schemas.microsoft.com/office/drawing/2014/main" id="{388CDE9C-0D3A-4E07-BB15-19DFB3B7F2C5}"/>
                </a:ext>
              </a:extLst>
            </p:cNvPr>
            <p:cNvSpPr>
              <a:spLocks/>
            </p:cNvSpPr>
            <p:nvPr/>
          </p:nvSpPr>
          <p:spPr bwMode="auto">
            <a:xfrm>
              <a:off x="5417820" y="865632"/>
              <a:ext cx="356870" cy="238125"/>
            </a:xfrm>
            <a:custGeom>
              <a:avLst/>
              <a:gdLst>
                <a:gd name="T0" fmla="*/ 324230 w 356870"/>
                <a:gd name="T1" fmla="*/ 0 h 238125"/>
                <a:gd name="T2" fmla="*/ 32384 w 356870"/>
                <a:gd name="T3" fmla="*/ 0 h 238125"/>
                <a:gd name="T4" fmla="*/ 19823 w 356870"/>
                <a:gd name="T5" fmla="*/ 2559 h 238125"/>
                <a:gd name="T6" fmla="*/ 9525 w 356870"/>
                <a:gd name="T7" fmla="*/ 9525 h 238125"/>
                <a:gd name="T8" fmla="*/ 2559 w 356870"/>
                <a:gd name="T9" fmla="*/ 19823 h 238125"/>
                <a:gd name="T10" fmla="*/ 0 w 356870"/>
                <a:gd name="T11" fmla="*/ 32384 h 238125"/>
                <a:gd name="T12" fmla="*/ 0 w 356870"/>
                <a:gd name="T13" fmla="*/ 205358 h 238125"/>
                <a:gd name="T14" fmla="*/ 2559 w 356870"/>
                <a:gd name="T15" fmla="*/ 217920 h 238125"/>
                <a:gd name="T16" fmla="*/ 9525 w 356870"/>
                <a:gd name="T17" fmla="*/ 228218 h 238125"/>
                <a:gd name="T18" fmla="*/ 19823 w 356870"/>
                <a:gd name="T19" fmla="*/ 235184 h 238125"/>
                <a:gd name="T20" fmla="*/ 32384 w 356870"/>
                <a:gd name="T21" fmla="*/ 237743 h 238125"/>
                <a:gd name="T22" fmla="*/ 324230 w 356870"/>
                <a:gd name="T23" fmla="*/ 237743 h 238125"/>
                <a:gd name="T24" fmla="*/ 337006 w 356870"/>
                <a:gd name="T25" fmla="*/ 235184 h 238125"/>
                <a:gd name="T26" fmla="*/ 347281 w 356870"/>
                <a:gd name="T27" fmla="*/ 228218 h 238125"/>
                <a:gd name="T28" fmla="*/ 354127 w 356870"/>
                <a:gd name="T29" fmla="*/ 217920 h 238125"/>
                <a:gd name="T30" fmla="*/ 356615 w 356870"/>
                <a:gd name="T31" fmla="*/ 205358 h 238125"/>
                <a:gd name="T32" fmla="*/ 33019 w 356870"/>
                <a:gd name="T33" fmla="*/ 205358 h 238125"/>
                <a:gd name="T34" fmla="*/ 33019 w 356870"/>
                <a:gd name="T35" fmla="*/ 32384 h 238125"/>
                <a:gd name="T36" fmla="*/ 356615 w 356870"/>
                <a:gd name="T37" fmla="*/ 32384 h 238125"/>
                <a:gd name="T38" fmla="*/ 354056 w 356870"/>
                <a:gd name="T39" fmla="*/ 19823 h 238125"/>
                <a:gd name="T40" fmla="*/ 347090 w 356870"/>
                <a:gd name="T41" fmla="*/ 9525 h 238125"/>
                <a:gd name="T42" fmla="*/ 336792 w 356870"/>
                <a:gd name="T43" fmla="*/ 2559 h 238125"/>
                <a:gd name="T44" fmla="*/ 324230 w 356870"/>
                <a:gd name="T45" fmla="*/ 0 h 238125"/>
                <a:gd name="T46" fmla="*/ 356615 w 356870"/>
                <a:gd name="T47" fmla="*/ 32384 h 238125"/>
                <a:gd name="T48" fmla="*/ 324865 w 356870"/>
                <a:gd name="T49" fmla="*/ 32384 h 238125"/>
                <a:gd name="T50" fmla="*/ 324865 w 356870"/>
                <a:gd name="T51" fmla="*/ 205358 h 238125"/>
                <a:gd name="T52" fmla="*/ 356615 w 356870"/>
                <a:gd name="T53" fmla="*/ 205358 h 238125"/>
                <a:gd name="T54" fmla="*/ 356615 w 356870"/>
                <a:gd name="T55" fmla="*/ 32384 h 238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6870" h="238125">
                  <a:moveTo>
                    <a:pt x="324230" y="0"/>
                  </a:moveTo>
                  <a:lnTo>
                    <a:pt x="32384" y="0"/>
                  </a:lnTo>
                  <a:lnTo>
                    <a:pt x="19823" y="2559"/>
                  </a:lnTo>
                  <a:lnTo>
                    <a:pt x="9525" y="9525"/>
                  </a:lnTo>
                  <a:lnTo>
                    <a:pt x="2559" y="19823"/>
                  </a:lnTo>
                  <a:lnTo>
                    <a:pt x="0" y="32384"/>
                  </a:lnTo>
                  <a:lnTo>
                    <a:pt x="0" y="205358"/>
                  </a:lnTo>
                  <a:lnTo>
                    <a:pt x="2559" y="217920"/>
                  </a:lnTo>
                  <a:lnTo>
                    <a:pt x="9525" y="228218"/>
                  </a:lnTo>
                  <a:lnTo>
                    <a:pt x="19823" y="235184"/>
                  </a:lnTo>
                  <a:lnTo>
                    <a:pt x="32384" y="237743"/>
                  </a:lnTo>
                  <a:lnTo>
                    <a:pt x="324230" y="237743"/>
                  </a:lnTo>
                  <a:lnTo>
                    <a:pt x="337006" y="235184"/>
                  </a:lnTo>
                  <a:lnTo>
                    <a:pt x="347281" y="228218"/>
                  </a:lnTo>
                  <a:lnTo>
                    <a:pt x="354127" y="217920"/>
                  </a:lnTo>
                  <a:lnTo>
                    <a:pt x="356615" y="205358"/>
                  </a:lnTo>
                  <a:lnTo>
                    <a:pt x="33019" y="205358"/>
                  </a:lnTo>
                  <a:lnTo>
                    <a:pt x="33019" y="32384"/>
                  </a:lnTo>
                  <a:lnTo>
                    <a:pt x="356615" y="32384"/>
                  </a:lnTo>
                  <a:lnTo>
                    <a:pt x="354056" y="19823"/>
                  </a:lnTo>
                  <a:lnTo>
                    <a:pt x="347090" y="9525"/>
                  </a:lnTo>
                  <a:lnTo>
                    <a:pt x="336792" y="2559"/>
                  </a:lnTo>
                  <a:lnTo>
                    <a:pt x="324230" y="0"/>
                  </a:lnTo>
                  <a:close/>
                </a:path>
                <a:path w="356870" h="238125">
                  <a:moveTo>
                    <a:pt x="356615" y="32384"/>
                  </a:moveTo>
                  <a:lnTo>
                    <a:pt x="324865" y="32384"/>
                  </a:lnTo>
                  <a:lnTo>
                    <a:pt x="324865" y="205358"/>
                  </a:lnTo>
                  <a:lnTo>
                    <a:pt x="356615" y="205358"/>
                  </a:lnTo>
                  <a:lnTo>
                    <a:pt x="356615" y="3238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87" name="object 38">
              <a:extLst>
                <a:ext uri="{FF2B5EF4-FFF2-40B4-BE49-F238E27FC236}">
                  <a16:creationId xmlns:a16="http://schemas.microsoft.com/office/drawing/2014/main" id="{9EC546C1-B515-4A95-ACEA-466D85B0F05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5732" y="711708"/>
              <a:ext cx="242315" cy="1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88" name="object 39">
              <a:extLst>
                <a:ext uri="{FF2B5EF4-FFF2-40B4-BE49-F238E27FC236}">
                  <a16:creationId xmlns:a16="http://schemas.microsoft.com/office/drawing/2014/main" id="{8385ACF6-83C1-42AD-B01A-A373D102A19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62600" y="928116"/>
              <a:ext cx="68579" cy="10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7" name="object 40">
            <a:extLst>
              <a:ext uri="{FF2B5EF4-FFF2-40B4-BE49-F238E27FC236}">
                <a16:creationId xmlns:a16="http://schemas.microsoft.com/office/drawing/2014/main" id="{FF22E21A-A714-49F0-B903-808AB6BB3CD0}"/>
              </a:ext>
            </a:extLst>
          </p:cNvPr>
          <p:cNvSpPr>
            <a:spLocks/>
          </p:cNvSpPr>
          <p:nvPr/>
        </p:nvSpPr>
        <p:spPr bwMode="auto">
          <a:xfrm>
            <a:off x="3394075" y="784225"/>
            <a:ext cx="411163" cy="247650"/>
          </a:xfrm>
          <a:custGeom>
            <a:avLst/>
            <a:gdLst>
              <a:gd name="T0" fmla="*/ 115404 w 411479"/>
              <a:gd name="T1" fmla="*/ 113474 h 247015"/>
              <a:gd name="T2" fmla="*/ 102666 w 411479"/>
              <a:gd name="T3" fmla="*/ 100914 h 247015"/>
              <a:gd name="T4" fmla="*/ 84505 w 411479"/>
              <a:gd name="T5" fmla="*/ 100914 h 247015"/>
              <a:gd name="T6" fmla="*/ 71945 w 411479"/>
              <a:gd name="T7" fmla="*/ 113474 h 247015"/>
              <a:gd name="T8" fmla="*/ 71945 w 411479"/>
              <a:gd name="T9" fmla="*/ 131902 h 247015"/>
              <a:gd name="T10" fmla="*/ 84505 w 411479"/>
              <a:gd name="T11" fmla="*/ 144462 h 247015"/>
              <a:gd name="T12" fmla="*/ 102933 w 411479"/>
              <a:gd name="T13" fmla="*/ 144462 h 247015"/>
              <a:gd name="T14" fmla="*/ 115493 w 411479"/>
              <a:gd name="T15" fmla="*/ 131902 h 247015"/>
              <a:gd name="T16" fmla="*/ 411480 w 411479"/>
              <a:gd name="T17" fmla="*/ 123444 h 247015"/>
              <a:gd name="T18" fmla="*/ 393090 w 411479"/>
              <a:gd name="T19" fmla="*/ 79235 h 247015"/>
              <a:gd name="T20" fmla="*/ 378460 w 411479"/>
              <a:gd name="T21" fmla="*/ 123444 h 247015"/>
              <a:gd name="T22" fmla="*/ 373468 w 411479"/>
              <a:gd name="T23" fmla="*/ 139738 h 247015"/>
              <a:gd name="T24" fmla="*/ 360680 w 411479"/>
              <a:gd name="T25" fmla="*/ 150495 h 247015"/>
              <a:gd name="T26" fmla="*/ 332486 w 411479"/>
              <a:gd name="T27" fmla="*/ 118491 h 247015"/>
              <a:gd name="T28" fmla="*/ 289687 w 411479"/>
              <a:gd name="T29" fmla="*/ 118491 h 247015"/>
              <a:gd name="T30" fmla="*/ 209423 w 411479"/>
              <a:gd name="T31" fmla="*/ 152908 h 247015"/>
              <a:gd name="T32" fmla="*/ 123063 w 411479"/>
              <a:gd name="T33" fmla="*/ 213741 h 247015"/>
              <a:gd name="T34" fmla="*/ 58966 w 411479"/>
              <a:gd name="T35" fmla="*/ 187185 h 247015"/>
              <a:gd name="T36" fmla="*/ 32512 w 411479"/>
              <a:gd name="T37" fmla="*/ 122809 h 247015"/>
              <a:gd name="T38" fmla="*/ 58966 w 411479"/>
              <a:gd name="T39" fmla="*/ 58483 h 247015"/>
              <a:gd name="T40" fmla="*/ 123063 w 411479"/>
              <a:gd name="T41" fmla="*/ 31877 h 247015"/>
              <a:gd name="T42" fmla="*/ 171386 w 411479"/>
              <a:gd name="T43" fmla="*/ 46037 h 247015"/>
              <a:gd name="T44" fmla="*/ 204470 w 411479"/>
              <a:gd name="T45" fmla="*/ 84201 h 247015"/>
              <a:gd name="T46" fmla="*/ 348361 w 411479"/>
              <a:gd name="T47" fmla="*/ 93345 h 247015"/>
              <a:gd name="T48" fmla="*/ 369646 w 411479"/>
              <a:gd name="T49" fmla="*/ 102158 h 247015"/>
              <a:gd name="T50" fmla="*/ 378460 w 411479"/>
              <a:gd name="T51" fmla="*/ 123444 h 247015"/>
              <a:gd name="T52" fmla="*/ 373214 w 411479"/>
              <a:gd name="T53" fmla="*/ 65786 h 247015"/>
              <a:gd name="T54" fmla="*/ 228981 w 411479"/>
              <a:gd name="T55" fmla="*/ 60833 h 247015"/>
              <a:gd name="T56" fmla="*/ 204127 w 411479"/>
              <a:gd name="T57" fmla="*/ 31877 h 247015"/>
              <a:gd name="T58" fmla="*/ 154838 w 411479"/>
              <a:gd name="T59" fmla="*/ 4330 h 247015"/>
              <a:gd name="T60" fmla="*/ 75158 w 411479"/>
              <a:gd name="T61" fmla="*/ 9702 h 247015"/>
              <a:gd name="T62" fmla="*/ 9664 w 411479"/>
              <a:gd name="T63" fmla="*/ 75387 h 247015"/>
              <a:gd name="T64" fmla="*/ 9664 w 411479"/>
              <a:gd name="T65" fmla="*/ 171513 h 247015"/>
              <a:gd name="T66" fmla="*/ 75158 w 411479"/>
              <a:gd name="T67" fmla="*/ 237197 h 247015"/>
              <a:gd name="T68" fmla="*/ 155194 w 411479"/>
              <a:gd name="T69" fmla="*/ 242570 h 247015"/>
              <a:gd name="T70" fmla="*/ 206349 w 411479"/>
              <a:gd name="T71" fmla="*/ 213741 h 247015"/>
              <a:gd name="T72" fmla="*/ 229616 w 411479"/>
              <a:gd name="T73" fmla="*/ 186055 h 247015"/>
              <a:gd name="T74" fmla="*/ 275590 w 411479"/>
              <a:gd name="T75" fmla="*/ 185420 h 247015"/>
              <a:gd name="T76" fmla="*/ 311658 w 411479"/>
              <a:gd name="T77" fmla="*/ 192786 h 247015"/>
              <a:gd name="T78" fmla="*/ 344170 w 411479"/>
              <a:gd name="T79" fmla="*/ 180594 h 247015"/>
              <a:gd name="T80" fmla="*/ 357632 w 411479"/>
              <a:gd name="T81" fmla="*/ 184912 h 247015"/>
              <a:gd name="T82" fmla="*/ 391363 w 411479"/>
              <a:gd name="T83" fmla="*/ 168275 h 247015"/>
              <a:gd name="T84" fmla="*/ 404507 w 411479"/>
              <a:gd name="T85" fmla="*/ 150495 h 247015"/>
              <a:gd name="T86" fmla="*/ 411480 w 411479"/>
              <a:gd name="T87" fmla="*/ 123444 h 247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1479" h="247015">
                <a:moveTo>
                  <a:pt x="117348" y="122682"/>
                </a:moveTo>
                <a:lnTo>
                  <a:pt x="115404" y="113474"/>
                </a:lnTo>
                <a:lnTo>
                  <a:pt x="110197" y="105968"/>
                </a:lnTo>
                <a:lnTo>
                  <a:pt x="102666" y="100914"/>
                </a:lnTo>
                <a:lnTo>
                  <a:pt x="93726" y="99060"/>
                </a:lnTo>
                <a:lnTo>
                  <a:pt x="84505" y="100914"/>
                </a:lnTo>
                <a:lnTo>
                  <a:pt x="77000" y="105968"/>
                </a:lnTo>
                <a:lnTo>
                  <a:pt x="71945" y="113474"/>
                </a:lnTo>
                <a:lnTo>
                  <a:pt x="70104" y="122682"/>
                </a:lnTo>
                <a:lnTo>
                  <a:pt x="71945" y="131902"/>
                </a:lnTo>
                <a:lnTo>
                  <a:pt x="77000" y="139407"/>
                </a:lnTo>
                <a:lnTo>
                  <a:pt x="84505" y="144462"/>
                </a:lnTo>
                <a:lnTo>
                  <a:pt x="93726" y="146304"/>
                </a:lnTo>
                <a:lnTo>
                  <a:pt x="102933" y="144462"/>
                </a:lnTo>
                <a:lnTo>
                  <a:pt x="110439" y="139407"/>
                </a:lnTo>
                <a:lnTo>
                  <a:pt x="115493" y="131902"/>
                </a:lnTo>
                <a:lnTo>
                  <a:pt x="117348" y="122682"/>
                </a:lnTo>
                <a:close/>
              </a:path>
              <a:path w="411479" h="247015">
                <a:moveTo>
                  <a:pt x="411480" y="123444"/>
                </a:moveTo>
                <a:lnTo>
                  <a:pt x="406527" y="99148"/>
                </a:lnTo>
                <a:lnTo>
                  <a:pt x="393090" y="79235"/>
                </a:lnTo>
                <a:lnTo>
                  <a:pt x="378460" y="69342"/>
                </a:lnTo>
                <a:lnTo>
                  <a:pt x="378460" y="123444"/>
                </a:lnTo>
                <a:lnTo>
                  <a:pt x="377139" y="132003"/>
                </a:lnTo>
                <a:lnTo>
                  <a:pt x="373468" y="139738"/>
                </a:lnTo>
                <a:lnTo>
                  <a:pt x="367842" y="146100"/>
                </a:lnTo>
                <a:lnTo>
                  <a:pt x="360680" y="150495"/>
                </a:lnTo>
                <a:lnTo>
                  <a:pt x="354190" y="143129"/>
                </a:lnTo>
                <a:lnTo>
                  <a:pt x="332486" y="118491"/>
                </a:lnTo>
                <a:lnTo>
                  <a:pt x="311023" y="143129"/>
                </a:lnTo>
                <a:lnTo>
                  <a:pt x="289687" y="118491"/>
                </a:lnTo>
                <a:lnTo>
                  <a:pt x="259588" y="152908"/>
                </a:lnTo>
                <a:lnTo>
                  <a:pt x="209423" y="152908"/>
                </a:lnTo>
                <a:lnTo>
                  <a:pt x="171462" y="199682"/>
                </a:lnTo>
                <a:lnTo>
                  <a:pt x="123063" y="213741"/>
                </a:lnTo>
                <a:lnTo>
                  <a:pt x="87744" y="206629"/>
                </a:lnTo>
                <a:lnTo>
                  <a:pt x="58966" y="187185"/>
                </a:lnTo>
                <a:lnTo>
                  <a:pt x="39598" y="158292"/>
                </a:lnTo>
                <a:lnTo>
                  <a:pt x="32512" y="122809"/>
                </a:lnTo>
                <a:lnTo>
                  <a:pt x="39598" y="87388"/>
                </a:lnTo>
                <a:lnTo>
                  <a:pt x="58966" y="58483"/>
                </a:lnTo>
                <a:lnTo>
                  <a:pt x="87744" y="39014"/>
                </a:lnTo>
                <a:lnTo>
                  <a:pt x="123063" y="31877"/>
                </a:lnTo>
                <a:lnTo>
                  <a:pt x="148463" y="35560"/>
                </a:lnTo>
                <a:lnTo>
                  <a:pt x="171386" y="46037"/>
                </a:lnTo>
                <a:lnTo>
                  <a:pt x="190500" y="62534"/>
                </a:lnTo>
                <a:lnTo>
                  <a:pt x="204470" y="84201"/>
                </a:lnTo>
                <a:lnTo>
                  <a:pt x="208788" y="93345"/>
                </a:lnTo>
                <a:lnTo>
                  <a:pt x="348361" y="93345"/>
                </a:lnTo>
                <a:lnTo>
                  <a:pt x="360070" y="95719"/>
                </a:lnTo>
                <a:lnTo>
                  <a:pt x="369646" y="102158"/>
                </a:lnTo>
                <a:lnTo>
                  <a:pt x="376085" y="111734"/>
                </a:lnTo>
                <a:lnTo>
                  <a:pt x="378460" y="123444"/>
                </a:lnTo>
                <a:lnTo>
                  <a:pt x="378460" y="69342"/>
                </a:lnTo>
                <a:lnTo>
                  <a:pt x="373214" y="65786"/>
                </a:lnTo>
                <a:lnTo>
                  <a:pt x="348996" y="60833"/>
                </a:lnTo>
                <a:lnTo>
                  <a:pt x="228981" y="60833"/>
                </a:lnTo>
                <a:lnTo>
                  <a:pt x="209257" y="35801"/>
                </a:lnTo>
                <a:lnTo>
                  <a:pt x="204127" y="31877"/>
                </a:lnTo>
                <a:lnTo>
                  <a:pt x="184061" y="16611"/>
                </a:lnTo>
                <a:lnTo>
                  <a:pt x="154838" y="4330"/>
                </a:lnTo>
                <a:lnTo>
                  <a:pt x="123063" y="0"/>
                </a:lnTo>
                <a:lnTo>
                  <a:pt x="75158" y="9702"/>
                </a:lnTo>
                <a:lnTo>
                  <a:pt x="36042" y="36156"/>
                </a:lnTo>
                <a:lnTo>
                  <a:pt x="9664" y="75387"/>
                </a:lnTo>
                <a:lnTo>
                  <a:pt x="0" y="123444"/>
                </a:lnTo>
                <a:lnTo>
                  <a:pt x="9664" y="171513"/>
                </a:lnTo>
                <a:lnTo>
                  <a:pt x="36042" y="210743"/>
                </a:lnTo>
                <a:lnTo>
                  <a:pt x="75158" y="237197"/>
                </a:lnTo>
                <a:lnTo>
                  <a:pt x="123063" y="246888"/>
                </a:lnTo>
                <a:lnTo>
                  <a:pt x="155194" y="242570"/>
                </a:lnTo>
                <a:lnTo>
                  <a:pt x="184569" y="230289"/>
                </a:lnTo>
                <a:lnTo>
                  <a:pt x="206349" y="213741"/>
                </a:lnTo>
                <a:lnTo>
                  <a:pt x="209829" y="211099"/>
                </a:lnTo>
                <a:lnTo>
                  <a:pt x="229616" y="186055"/>
                </a:lnTo>
                <a:lnTo>
                  <a:pt x="267589" y="186055"/>
                </a:lnTo>
                <a:lnTo>
                  <a:pt x="275590" y="185420"/>
                </a:lnTo>
                <a:lnTo>
                  <a:pt x="290195" y="168275"/>
                </a:lnTo>
                <a:lnTo>
                  <a:pt x="311658" y="192786"/>
                </a:lnTo>
                <a:lnTo>
                  <a:pt x="333121" y="168275"/>
                </a:lnTo>
                <a:lnTo>
                  <a:pt x="344170" y="180594"/>
                </a:lnTo>
                <a:lnTo>
                  <a:pt x="349631" y="186055"/>
                </a:lnTo>
                <a:lnTo>
                  <a:pt x="357632" y="184912"/>
                </a:lnTo>
                <a:lnTo>
                  <a:pt x="378955" y="178168"/>
                </a:lnTo>
                <a:lnTo>
                  <a:pt x="391363" y="168275"/>
                </a:lnTo>
                <a:lnTo>
                  <a:pt x="396024" y="164566"/>
                </a:lnTo>
                <a:lnTo>
                  <a:pt x="404507" y="150495"/>
                </a:lnTo>
                <a:lnTo>
                  <a:pt x="407365" y="145770"/>
                </a:lnTo>
                <a:lnTo>
                  <a:pt x="411480" y="12344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48" name="object 41">
            <a:extLst>
              <a:ext uri="{FF2B5EF4-FFF2-40B4-BE49-F238E27FC236}">
                <a16:creationId xmlns:a16="http://schemas.microsoft.com/office/drawing/2014/main" id="{EB2FE7F1-09BA-454E-B8BF-2606E163ED69}"/>
              </a:ext>
            </a:extLst>
          </p:cNvPr>
          <p:cNvSpPr>
            <a:spLocks/>
          </p:cNvSpPr>
          <p:nvPr/>
        </p:nvSpPr>
        <p:spPr bwMode="auto">
          <a:xfrm>
            <a:off x="7569200" y="3914775"/>
            <a:ext cx="36513" cy="171450"/>
          </a:xfrm>
          <a:custGeom>
            <a:avLst/>
            <a:gdLst>
              <a:gd name="T0" fmla="*/ 35052 w 35559"/>
              <a:gd name="T1" fmla="*/ 18288 h 170814"/>
              <a:gd name="T2" fmla="*/ 34417 w 35559"/>
              <a:gd name="T3" fmla="*/ 8255 h 170814"/>
              <a:gd name="T4" fmla="*/ 27178 w 35559"/>
              <a:gd name="T5" fmla="*/ 0 h 170814"/>
              <a:gd name="T6" fmla="*/ 17526 w 35559"/>
              <a:gd name="T7" fmla="*/ 0 h 170814"/>
              <a:gd name="T8" fmla="*/ 7874 w 35559"/>
              <a:gd name="T9" fmla="*/ 0 h 170814"/>
              <a:gd name="T10" fmla="*/ 0 w 35559"/>
              <a:gd name="T11" fmla="*/ 8255 h 170814"/>
              <a:gd name="T12" fmla="*/ 0 w 35559"/>
              <a:gd name="T13" fmla="*/ 28321 h 170814"/>
              <a:gd name="T14" fmla="*/ 7874 w 35559"/>
              <a:gd name="T15" fmla="*/ 36576 h 170814"/>
              <a:gd name="T16" fmla="*/ 9144 w 35559"/>
              <a:gd name="T17" fmla="*/ 36576 h 170814"/>
              <a:gd name="T18" fmla="*/ 9144 w 35559"/>
              <a:gd name="T19" fmla="*/ 170688 h 170814"/>
              <a:gd name="T20" fmla="*/ 25908 w 35559"/>
              <a:gd name="T21" fmla="*/ 170688 h 170814"/>
              <a:gd name="T22" fmla="*/ 25908 w 35559"/>
              <a:gd name="T23" fmla="*/ 36576 h 170814"/>
              <a:gd name="T24" fmla="*/ 27178 w 35559"/>
              <a:gd name="T25" fmla="*/ 36576 h 170814"/>
              <a:gd name="T26" fmla="*/ 35052 w 35559"/>
              <a:gd name="T27" fmla="*/ 28321 h 170814"/>
              <a:gd name="T28" fmla="*/ 35052 w 35559"/>
              <a:gd name="T29" fmla="*/ 18288 h 170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559" h="170814">
                <a:moveTo>
                  <a:pt x="35052" y="18288"/>
                </a:moveTo>
                <a:lnTo>
                  <a:pt x="34417" y="8255"/>
                </a:lnTo>
                <a:lnTo>
                  <a:pt x="27178" y="0"/>
                </a:lnTo>
                <a:lnTo>
                  <a:pt x="17526" y="0"/>
                </a:lnTo>
                <a:lnTo>
                  <a:pt x="7874" y="0"/>
                </a:lnTo>
                <a:lnTo>
                  <a:pt x="0" y="8255"/>
                </a:lnTo>
                <a:lnTo>
                  <a:pt x="0" y="28321"/>
                </a:lnTo>
                <a:lnTo>
                  <a:pt x="7874" y="36576"/>
                </a:lnTo>
                <a:lnTo>
                  <a:pt x="9144" y="36576"/>
                </a:lnTo>
                <a:lnTo>
                  <a:pt x="9144" y="170688"/>
                </a:lnTo>
                <a:lnTo>
                  <a:pt x="25908" y="170688"/>
                </a:lnTo>
                <a:lnTo>
                  <a:pt x="25908" y="36576"/>
                </a:lnTo>
                <a:lnTo>
                  <a:pt x="27178" y="36576"/>
                </a:lnTo>
                <a:lnTo>
                  <a:pt x="35052" y="28321"/>
                </a:lnTo>
                <a:lnTo>
                  <a:pt x="35052" y="1828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49" name="object 42">
            <a:extLst>
              <a:ext uri="{FF2B5EF4-FFF2-40B4-BE49-F238E27FC236}">
                <a16:creationId xmlns:a16="http://schemas.microsoft.com/office/drawing/2014/main" id="{0A07B530-C1C4-484A-8859-038C0EE25916}"/>
              </a:ext>
            </a:extLst>
          </p:cNvPr>
          <p:cNvSpPr>
            <a:spLocks/>
          </p:cNvSpPr>
          <p:nvPr/>
        </p:nvSpPr>
        <p:spPr bwMode="auto">
          <a:xfrm>
            <a:off x="7446963" y="3736975"/>
            <a:ext cx="280987" cy="376238"/>
          </a:xfrm>
          <a:custGeom>
            <a:avLst/>
            <a:gdLst>
              <a:gd name="T0" fmla="*/ 243840 w 281940"/>
              <a:gd name="T1" fmla="*/ 0 h 376554"/>
              <a:gd name="T2" fmla="*/ 38100 w 281940"/>
              <a:gd name="T3" fmla="*/ 0 h 376554"/>
              <a:gd name="T4" fmla="*/ 38100 w 281940"/>
              <a:gd name="T5" fmla="*/ 32004 h 376554"/>
              <a:gd name="T6" fmla="*/ 243840 w 281940"/>
              <a:gd name="T7" fmla="*/ 32004 h 376554"/>
              <a:gd name="T8" fmla="*/ 243840 w 281940"/>
              <a:gd name="T9" fmla="*/ 0 h 376554"/>
              <a:gd name="T10" fmla="*/ 281940 w 281940"/>
              <a:gd name="T11" fmla="*/ 213741 h 376554"/>
              <a:gd name="T12" fmla="*/ 242697 w 281940"/>
              <a:gd name="T13" fmla="*/ 133565 h 376554"/>
              <a:gd name="T14" fmla="*/ 242697 w 281940"/>
              <a:gd name="T15" fmla="*/ 210058 h 376554"/>
              <a:gd name="T16" fmla="*/ 140335 w 281940"/>
              <a:gd name="T17" fmla="*/ 340995 h 376554"/>
              <a:gd name="T18" fmla="*/ 37973 w 281940"/>
              <a:gd name="T19" fmla="*/ 210058 h 376554"/>
              <a:gd name="T20" fmla="*/ 86995 w 281940"/>
              <a:gd name="T21" fmla="*/ 107823 h 376554"/>
              <a:gd name="T22" fmla="*/ 86995 w 281940"/>
              <a:gd name="T23" fmla="*/ 74168 h 376554"/>
              <a:gd name="T24" fmla="*/ 192405 w 281940"/>
              <a:gd name="T25" fmla="*/ 74168 h 376554"/>
              <a:gd name="T26" fmla="*/ 192405 w 281940"/>
              <a:gd name="T27" fmla="*/ 107823 h 376554"/>
              <a:gd name="T28" fmla="*/ 242697 w 281940"/>
              <a:gd name="T29" fmla="*/ 210058 h 376554"/>
              <a:gd name="T30" fmla="*/ 242697 w 281940"/>
              <a:gd name="T31" fmla="*/ 133565 h 376554"/>
              <a:gd name="T32" fmla="*/ 226187 w 281940"/>
              <a:gd name="T33" fmla="*/ 99822 h 376554"/>
              <a:gd name="T34" fmla="*/ 226187 w 281940"/>
              <a:gd name="T35" fmla="*/ 74168 h 376554"/>
              <a:gd name="T36" fmla="*/ 226187 w 281940"/>
              <a:gd name="T37" fmla="*/ 41148 h 376554"/>
              <a:gd name="T38" fmla="*/ 55753 w 281940"/>
              <a:gd name="T39" fmla="*/ 41148 h 376554"/>
              <a:gd name="T40" fmla="*/ 55753 w 281940"/>
              <a:gd name="T41" fmla="*/ 99822 h 376554"/>
              <a:gd name="T42" fmla="*/ 0 w 281940"/>
              <a:gd name="T43" fmla="*/ 213741 h 376554"/>
              <a:gd name="T44" fmla="*/ 128143 w 281940"/>
              <a:gd name="T45" fmla="*/ 376428 h 376554"/>
              <a:gd name="T46" fmla="*/ 153797 w 281940"/>
              <a:gd name="T47" fmla="*/ 376428 h 376554"/>
              <a:gd name="T48" fmla="*/ 181698 w 281940"/>
              <a:gd name="T49" fmla="*/ 340995 h 376554"/>
              <a:gd name="T50" fmla="*/ 281940 w 281940"/>
              <a:gd name="T51" fmla="*/ 213741 h 37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1940" h="376554">
                <a:moveTo>
                  <a:pt x="243840" y="0"/>
                </a:moveTo>
                <a:lnTo>
                  <a:pt x="38100" y="0"/>
                </a:lnTo>
                <a:lnTo>
                  <a:pt x="38100" y="32004"/>
                </a:lnTo>
                <a:lnTo>
                  <a:pt x="243840" y="32004"/>
                </a:lnTo>
                <a:lnTo>
                  <a:pt x="243840" y="0"/>
                </a:lnTo>
                <a:close/>
              </a:path>
              <a:path w="281940" h="376554">
                <a:moveTo>
                  <a:pt x="281940" y="213741"/>
                </a:moveTo>
                <a:lnTo>
                  <a:pt x="242697" y="133565"/>
                </a:lnTo>
                <a:lnTo>
                  <a:pt x="242697" y="210058"/>
                </a:lnTo>
                <a:lnTo>
                  <a:pt x="140335" y="340995"/>
                </a:lnTo>
                <a:lnTo>
                  <a:pt x="37973" y="210058"/>
                </a:lnTo>
                <a:lnTo>
                  <a:pt x="86995" y="107823"/>
                </a:lnTo>
                <a:lnTo>
                  <a:pt x="86995" y="74168"/>
                </a:lnTo>
                <a:lnTo>
                  <a:pt x="192405" y="74168"/>
                </a:lnTo>
                <a:lnTo>
                  <a:pt x="192405" y="107823"/>
                </a:lnTo>
                <a:lnTo>
                  <a:pt x="242697" y="210058"/>
                </a:lnTo>
                <a:lnTo>
                  <a:pt x="242697" y="133565"/>
                </a:lnTo>
                <a:lnTo>
                  <a:pt x="226187" y="99822"/>
                </a:lnTo>
                <a:lnTo>
                  <a:pt x="226187" y="74168"/>
                </a:lnTo>
                <a:lnTo>
                  <a:pt x="226187" y="41148"/>
                </a:lnTo>
                <a:lnTo>
                  <a:pt x="55753" y="41148"/>
                </a:lnTo>
                <a:lnTo>
                  <a:pt x="55753" y="99822"/>
                </a:lnTo>
                <a:lnTo>
                  <a:pt x="0" y="213741"/>
                </a:lnTo>
                <a:lnTo>
                  <a:pt x="128143" y="376428"/>
                </a:lnTo>
                <a:lnTo>
                  <a:pt x="153797" y="376428"/>
                </a:lnTo>
                <a:lnTo>
                  <a:pt x="181698" y="340995"/>
                </a:lnTo>
                <a:lnTo>
                  <a:pt x="281940" y="21374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050" name="object 43">
            <a:extLst>
              <a:ext uri="{FF2B5EF4-FFF2-40B4-BE49-F238E27FC236}">
                <a16:creationId xmlns:a16="http://schemas.microsoft.com/office/drawing/2014/main" id="{E2F54011-18A7-4F03-AA7A-8903F1A4457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784600"/>
            <a:ext cx="406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object 44">
            <a:extLst>
              <a:ext uri="{FF2B5EF4-FFF2-40B4-BE49-F238E27FC236}">
                <a16:creationId xmlns:a16="http://schemas.microsoft.com/office/drawing/2014/main" id="{1A490000-0CA0-4247-9341-64624B15A2A3}"/>
              </a:ext>
            </a:extLst>
          </p:cNvPr>
          <p:cNvSpPr>
            <a:spLocks/>
          </p:cNvSpPr>
          <p:nvPr/>
        </p:nvSpPr>
        <p:spPr bwMode="auto">
          <a:xfrm>
            <a:off x="1403350" y="747713"/>
            <a:ext cx="422275" cy="319087"/>
          </a:xfrm>
          <a:custGeom>
            <a:avLst/>
            <a:gdLst>
              <a:gd name="T0" fmla="*/ 421728 w 422275"/>
              <a:gd name="T1" fmla="*/ 154355 h 320040"/>
              <a:gd name="T2" fmla="*/ 419531 w 422275"/>
              <a:gd name="T3" fmla="*/ 148564 h 320040"/>
              <a:gd name="T4" fmla="*/ 415086 w 422275"/>
              <a:gd name="T5" fmla="*/ 143764 h 320040"/>
              <a:gd name="T6" fmla="*/ 341553 w 422275"/>
              <a:gd name="T7" fmla="*/ 91160 h 320040"/>
              <a:gd name="T8" fmla="*/ 341553 w 422275"/>
              <a:gd name="T9" fmla="*/ 130619 h 320040"/>
              <a:gd name="T10" fmla="*/ 341553 w 422275"/>
              <a:gd name="T11" fmla="*/ 287147 h 320040"/>
              <a:gd name="T12" fmla="*/ 269798 w 422275"/>
              <a:gd name="T13" fmla="*/ 287147 h 320040"/>
              <a:gd name="T14" fmla="*/ 269798 w 422275"/>
              <a:gd name="T15" fmla="*/ 175895 h 320040"/>
              <a:gd name="T16" fmla="*/ 262432 w 422275"/>
              <a:gd name="T17" fmla="*/ 168529 h 320040"/>
              <a:gd name="T18" fmla="*/ 159308 w 422275"/>
              <a:gd name="T19" fmla="*/ 168529 h 320040"/>
              <a:gd name="T20" fmla="*/ 151942 w 422275"/>
              <a:gd name="T21" fmla="*/ 175895 h 320040"/>
              <a:gd name="T22" fmla="*/ 151942 w 422275"/>
              <a:gd name="T23" fmla="*/ 287147 h 320040"/>
              <a:gd name="T24" fmla="*/ 80187 w 422275"/>
              <a:gd name="T25" fmla="*/ 287147 h 320040"/>
              <a:gd name="T26" fmla="*/ 80187 w 422275"/>
              <a:gd name="T27" fmla="*/ 130911 h 320040"/>
              <a:gd name="T28" fmla="*/ 210870 w 422275"/>
              <a:gd name="T29" fmla="*/ 37211 h 320040"/>
              <a:gd name="T30" fmla="*/ 341553 w 422275"/>
              <a:gd name="T31" fmla="*/ 130619 h 320040"/>
              <a:gd name="T32" fmla="*/ 341553 w 422275"/>
              <a:gd name="T33" fmla="*/ 91160 h 320040"/>
              <a:gd name="T34" fmla="*/ 220014 w 422275"/>
              <a:gd name="T35" fmla="*/ 4191 h 320040"/>
              <a:gd name="T36" fmla="*/ 214553 w 422275"/>
              <a:gd name="T37" fmla="*/ 0 h 320040"/>
              <a:gd name="T38" fmla="*/ 206552 w 422275"/>
              <a:gd name="T39" fmla="*/ 0 h 320040"/>
              <a:gd name="T40" fmla="*/ 201091 w 422275"/>
              <a:gd name="T41" fmla="*/ 4191 h 320040"/>
              <a:gd name="T42" fmla="*/ 6654 w 422275"/>
              <a:gd name="T43" fmla="*/ 143764 h 320040"/>
              <a:gd name="T44" fmla="*/ 2197 w 422275"/>
              <a:gd name="T45" fmla="*/ 148564 h 320040"/>
              <a:gd name="T46" fmla="*/ 0 w 422275"/>
              <a:gd name="T47" fmla="*/ 154355 h 320040"/>
              <a:gd name="T48" fmla="*/ 203 w 422275"/>
              <a:gd name="T49" fmla="*/ 160502 h 320040"/>
              <a:gd name="T50" fmla="*/ 2971 w 422275"/>
              <a:gd name="T51" fmla="*/ 166370 h 320040"/>
              <a:gd name="T52" fmla="*/ 7569 w 422275"/>
              <a:gd name="T53" fmla="*/ 170827 h 320040"/>
              <a:gd name="T54" fmla="*/ 13411 w 422275"/>
              <a:gd name="T55" fmla="*/ 173024 h 320040"/>
              <a:gd name="T56" fmla="*/ 19685 w 422275"/>
              <a:gd name="T57" fmla="*/ 172821 h 320040"/>
              <a:gd name="T58" fmla="*/ 25577 w 422275"/>
              <a:gd name="T59" fmla="*/ 170053 h 320040"/>
              <a:gd name="T60" fmla="*/ 47040 w 422275"/>
              <a:gd name="T61" fmla="*/ 154673 h 320040"/>
              <a:gd name="T62" fmla="*/ 47040 w 422275"/>
              <a:gd name="T63" fmla="*/ 312166 h 320040"/>
              <a:gd name="T64" fmla="*/ 54406 w 422275"/>
              <a:gd name="T65" fmla="*/ 319532 h 320040"/>
              <a:gd name="T66" fmla="*/ 177088 w 422275"/>
              <a:gd name="T67" fmla="*/ 319532 h 320040"/>
              <a:gd name="T68" fmla="*/ 184454 w 422275"/>
              <a:gd name="T69" fmla="*/ 312166 h 320040"/>
              <a:gd name="T70" fmla="*/ 184454 w 422275"/>
              <a:gd name="T71" fmla="*/ 200914 h 320040"/>
              <a:gd name="T72" fmla="*/ 236639 w 422275"/>
              <a:gd name="T73" fmla="*/ 200914 h 320040"/>
              <a:gd name="T74" fmla="*/ 236639 w 422275"/>
              <a:gd name="T75" fmla="*/ 312166 h 320040"/>
              <a:gd name="T76" fmla="*/ 244017 w 422275"/>
              <a:gd name="T77" fmla="*/ 319532 h 320040"/>
              <a:gd name="T78" fmla="*/ 357555 w 422275"/>
              <a:gd name="T79" fmla="*/ 319532 h 320040"/>
              <a:gd name="T80" fmla="*/ 366064 w 422275"/>
              <a:gd name="T81" fmla="*/ 319532 h 320040"/>
              <a:gd name="T82" fmla="*/ 373430 w 422275"/>
              <a:gd name="T83" fmla="*/ 312166 h 320040"/>
              <a:gd name="T84" fmla="*/ 374700 w 422275"/>
              <a:gd name="T85" fmla="*/ 303657 h 320040"/>
              <a:gd name="T86" fmla="*/ 374700 w 422275"/>
              <a:gd name="T87" fmla="*/ 154317 h 320040"/>
              <a:gd name="T88" fmla="*/ 399211 w 422275"/>
              <a:gd name="T89" fmla="*/ 171831 h 320040"/>
              <a:gd name="T90" fmla="*/ 402894 w 422275"/>
              <a:gd name="T91" fmla="*/ 173101 h 320040"/>
              <a:gd name="T92" fmla="*/ 405942 w 422275"/>
              <a:gd name="T93" fmla="*/ 173101 h 320040"/>
              <a:gd name="T94" fmla="*/ 410768 w 422275"/>
              <a:gd name="T95" fmla="*/ 173101 h 320040"/>
              <a:gd name="T96" fmla="*/ 415721 w 422275"/>
              <a:gd name="T97" fmla="*/ 170688 h 320040"/>
              <a:gd name="T98" fmla="*/ 418769 w 422275"/>
              <a:gd name="T99" fmla="*/ 166370 h 320040"/>
              <a:gd name="T100" fmla="*/ 421525 w 422275"/>
              <a:gd name="T101" fmla="*/ 160502 h 320040"/>
              <a:gd name="T102" fmla="*/ 421728 w 422275"/>
              <a:gd name="T103" fmla="*/ 154355 h 320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2275" h="320040">
                <a:moveTo>
                  <a:pt x="421728" y="154355"/>
                </a:moveTo>
                <a:lnTo>
                  <a:pt x="419531" y="148564"/>
                </a:lnTo>
                <a:lnTo>
                  <a:pt x="415086" y="143764"/>
                </a:lnTo>
                <a:lnTo>
                  <a:pt x="341553" y="91160"/>
                </a:lnTo>
                <a:lnTo>
                  <a:pt x="341553" y="130619"/>
                </a:lnTo>
                <a:lnTo>
                  <a:pt x="341553" y="287147"/>
                </a:lnTo>
                <a:lnTo>
                  <a:pt x="269798" y="287147"/>
                </a:lnTo>
                <a:lnTo>
                  <a:pt x="269798" y="175895"/>
                </a:lnTo>
                <a:lnTo>
                  <a:pt x="262432" y="168529"/>
                </a:lnTo>
                <a:lnTo>
                  <a:pt x="159308" y="168529"/>
                </a:lnTo>
                <a:lnTo>
                  <a:pt x="151942" y="175895"/>
                </a:lnTo>
                <a:lnTo>
                  <a:pt x="151942" y="287147"/>
                </a:lnTo>
                <a:lnTo>
                  <a:pt x="80187" y="287147"/>
                </a:lnTo>
                <a:lnTo>
                  <a:pt x="80187" y="130911"/>
                </a:lnTo>
                <a:lnTo>
                  <a:pt x="210870" y="37211"/>
                </a:lnTo>
                <a:lnTo>
                  <a:pt x="341553" y="130619"/>
                </a:lnTo>
                <a:lnTo>
                  <a:pt x="341553" y="91160"/>
                </a:lnTo>
                <a:lnTo>
                  <a:pt x="220014" y="4191"/>
                </a:lnTo>
                <a:lnTo>
                  <a:pt x="214553" y="0"/>
                </a:lnTo>
                <a:lnTo>
                  <a:pt x="206552" y="0"/>
                </a:lnTo>
                <a:lnTo>
                  <a:pt x="201091" y="4191"/>
                </a:lnTo>
                <a:lnTo>
                  <a:pt x="6654" y="143764"/>
                </a:lnTo>
                <a:lnTo>
                  <a:pt x="2197" y="148564"/>
                </a:lnTo>
                <a:lnTo>
                  <a:pt x="0" y="154355"/>
                </a:lnTo>
                <a:lnTo>
                  <a:pt x="203" y="160502"/>
                </a:lnTo>
                <a:lnTo>
                  <a:pt x="2971" y="166370"/>
                </a:lnTo>
                <a:lnTo>
                  <a:pt x="7569" y="170827"/>
                </a:lnTo>
                <a:lnTo>
                  <a:pt x="13411" y="173024"/>
                </a:lnTo>
                <a:lnTo>
                  <a:pt x="19685" y="172821"/>
                </a:lnTo>
                <a:lnTo>
                  <a:pt x="25577" y="170053"/>
                </a:lnTo>
                <a:lnTo>
                  <a:pt x="47040" y="154673"/>
                </a:lnTo>
                <a:lnTo>
                  <a:pt x="47040" y="312166"/>
                </a:lnTo>
                <a:lnTo>
                  <a:pt x="54406" y="319532"/>
                </a:lnTo>
                <a:lnTo>
                  <a:pt x="177088" y="319532"/>
                </a:lnTo>
                <a:lnTo>
                  <a:pt x="184454" y="312166"/>
                </a:lnTo>
                <a:lnTo>
                  <a:pt x="184454" y="200914"/>
                </a:lnTo>
                <a:lnTo>
                  <a:pt x="236639" y="200914"/>
                </a:lnTo>
                <a:lnTo>
                  <a:pt x="236639" y="312166"/>
                </a:lnTo>
                <a:lnTo>
                  <a:pt x="244017" y="319532"/>
                </a:lnTo>
                <a:lnTo>
                  <a:pt x="357555" y="319532"/>
                </a:lnTo>
                <a:lnTo>
                  <a:pt x="366064" y="319532"/>
                </a:lnTo>
                <a:lnTo>
                  <a:pt x="373430" y="312166"/>
                </a:lnTo>
                <a:lnTo>
                  <a:pt x="374700" y="303657"/>
                </a:lnTo>
                <a:lnTo>
                  <a:pt x="374700" y="154317"/>
                </a:lnTo>
                <a:lnTo>
                  <a:pt x="399211" y="171831"/>
                </a:lnTo>
                <a:lnTo>
                  <a:pt x="402894" y="173101"/>
                </a:lnTo>
                <a:lnTo>
                  <a:pt x="405942" y="173101"/>
                </a:lnTo>
                <a:lnTo>
                  <a:pt x="410768" y="173101"/>
                </a:lnTo>
                <a:lnTo>
                  <a:pt x="415721" y="170688"/>
                </a:lnTo>
                <a:lnTo>
                  <a:pt x="418769" y="166370"/>
                </a:lnTo>
                <a:lnTo>
                  <a:pt x="421525" y="160502"/>
                </a:lnTo>
                <a:lnTo>
                  <a:pt x="421728" y="15435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52" name="object 45">
            <a:extLst>
              <a:ext uri="{FF2B5EF4-FFF2-40B4-BE49-F238E27FC236}">
                <a16:creationId xmlns:a16="http://schemas.microsoft.com/office/drawing/2014/main" id="{B736ED2D-69B5-43F1-9AEC-9A421951D825}"/>
              </a:ext>
            </a:extLst>
          </p:cNvPr>
          <p:cNvSpPr>
            <a:spLocks/>
          </p:cNvSpPr>
          <p:nvPr/>
        </p:nvSpPr>
        <p:spPr bwMode="auto">
          <a:xfrm>
            <a:off x="5407025" y="2728913"/>
            <a:ext cx="379413" cy="381000"/>
          </a:xfrm>
          <a:custGeom>
            <a:avLst/>
            <a:gdLst>
              <a:gd name="T0" fmla="*/ 180848 w 379729"/>
              <a:gd name="T1" fmla="*/ 56388 h 379730"/>
              <a:gd name="T2" fmla="*/ 129540 w 379729"/>
              <a:gd name="T3" fmla="*/ 227584 h 379730"/>
              <a:gd name="T4" fmla="*/ 126111 w 379729"/>
              <a:gd name="T5" fmla="*/ 245732 h 379730"/>
              <a:gd name="T6" fmla="*/ 136906 w 379729"/>
              <a:gd name="T7" fmla="*/ 256032 h 379730"/>
              <a:gd name="T8" fmla="*/ 149098 w 379729"/>
              <a:gd name="T9" fmla="*/ 254762 h 379730"/>
              <a:gd name="T10" fmla="*/ 205105 w 379729"/>
              <a:gd name="T11" fmla="*/ 199898 h 379730"/>
              <a:gd name="T12" fmla="*/ 379476 w 379729"/>
              <a:gd name="T13" fmla="*/ 181229 h 379730"/>
              <a:gd name="T14" fmla="*/ 372643 w 379729"/>
              <a:gd name="T15" fmla="*/ 140220 h 379730"/>
              <a:gd name="T16" fmla="*/ 344335 w 379729"/>
              <a:gd name="T17" fmla="*/ 173736 h 379730"/>
              <a:gd name="T18" fmla="*/ 335280 w 379729"/>
              <a:gd name="T19" fmla="*/ 199771 h 379730"/>
              <a:gd name="T20" fmla="*/ 338937 w 379729"/>
              <a:gd name="T21" fmla="*/ 239268 h 379730"/>
              <a:gd name="T22" fmla="*/ 317881 w 379729"/>
              <a:gd name="T23" fmla="*/ 254635 h 379730"/>
              <a:gd name="T24" fmla="*/ 307975 w 379729"/>
              <a:gd name="T25" fmla="*/ 263906 h 379730"/>
              <a:gd name="T26" fmla="*/ 320217 w 379729"/>
              <a:gd name="T27" fmla="*/ 275297 h 379730"/>
              <a:gd name="T28" fmla="*/ 273558 w 379729"/>
              <a:gd name="T29" fmla="*/ 320852 h 379730"/>
              <a:gd name="T30" fmla="*/ 258826 w 379729"/>
              <a:gd name="T31" fmla="*/ 310642 h 379730"/>
              <a:gd name="T32" fmla="*/ 255778 w 379729"/>
              <a:gd name="T33" fmla="*/ 322072 h 379730"/>
              <a:gd name="T34" fmla="*/ 205625 w 379729"/>
              <a:gd name="T35" fmla="*/ 343941 h 379730"/>
              <a:gd name="T36" fmla="*/ 173913 w 379729"/>
              <a:gd name="T37" fmla="*/ 343865 h 379730"/>
              <a:gd name="T38" fmla="*/ 122301 w 379729"/>
              <a:gd name="T39" fmla="*/ 321945 h 379730"/>
              <a:gd name="T40" fmla="*/ 115570 w 379729"/>
              <a:gd name="T41" fmla="*/ 307975 h 379730"/>
              <a:gd name="T42" fmla="*/ 104724 w 379729"/>
              <a:gd name="T43" fmla="*/ 319938 h 379730"/>
              <a:gd name="T44" fmla="*/ 59512 w 379729"/>
              <a:gd name="T45" fmla="*/ 274637 h 379730"/>
              <a:gd name="T46" fmla="*/ 71501 w 379729"/>
              <a:gd name="T47" fmla="*/ 263906 h 379730"/>
              <a:gd name="T48" fmla="*/ 57531 w 379729"/>
              <a:gd name="T49" fmla="*/ 257175 h 379730"/>
              <a:gd name="T50" fmla="*/ 35877 w 379729"/>
              <a:gd name="T51" fmla="*/ 206756 h 379730"/>
              <a:gd name="T52" fmla="*/ 42672 w 379729"/>
              <a:gd name="T53" fmla="*/ 181229 h 379730"/>
              <a:gd name="T54" fmla="*/ 51536 w 379729"/>
              <a:gd name="T55" fmla="*/ 120497 h 379730"/>
              <a:gd name="T56" fmla="*/ 60706 w 379729"/>
              <a:gd name="T57" fmla="*/ 124968 h 379730"/>
              <a:gd name="T58" fmla="*/ 67691 w 379729"/>
              <a:gd name="T59" fmla="*/ 123698 h 379730"/>
              <a:gd name="T60" fmla="*/ 69596 w 379729"/>
              <a:gd name="T61" fmla="*/ 112141 h 379730"/>
              <a:gd name="T62" fmla="*/ 63474 w 379729"/>
              <a:gd name="T63" fmla="*/ 97497 h 379730"/>
              <a:gd name="T64" fmla="*/ 109982 w 379729"/>
              <a:gd name="T65" fmla="*/ 68961 h 379730"/>
              <a:gd name="T66" fmla="*/ 116840 w 379729"/>
              <a:gd name="T67" fmla="*/ 70104 h 379730"/>
              <a:gd name="T68" fmla="*/ 122936 w 379729"/>
              <a:gd name="T69" fmla="*/ 66548 h 379730"/>
              <a:gd name="T70" fmla="*/ 118922 w 379729"/>
              <a:gd name="T71" fmla="*/ 52463 h 379730"/>
              <a:gd name="T72" fmla="*/ 173736 w 379729"/>
              <a:gd name="T73" fmla="*/ 36703 h 379730"/>
              <a:gd name="T74" fmla="*/ 197993 w 379729"/>
              <a:gd name="T75" fmla="*/ 44196 h 379730"/>
              <a:gd name="T76" fmla="*/ 239522 w 379729"/>
              <a:gd name="T77" fmla="*/ 41287 h 379730"/>
              <a:gd name="T78" fmla="*/ 253111 w 379729"/>
              <a:gd name="T79" fmla="*/ 61722 h 379730"/>
              <a:gd name="T80" fmla="*/ 259969 w 379729"/>
              <a:gd name="T81" fmla="*/ 69469 h 379730"/>
              <a:gd name="T82" fmla="*/ 266065 w 379729"/>
              <a:gd name="T83" fmla="*/ 70104 h 379730"/>
              <a:gd name="T84" fmla="*/ 273812 w 379729"/>
              <a:gd name="T85" fmla="*/ 59029 h 379730"/>
              <a:gd name="T86" fmla="*/ 320662 w 379729"/>
              <a:gd name="T87" fmla="*/ 105321 h 379730"/>
              <a:gd name="T88" fmla="*/ 308229 w 379729"/>
              <a:gd name="T89" fmla="*/ 116967 h 379730"/>
              <a:gd name="T90" fmla="*/ 314325 w 379729"/>
              <a:gd name="T91" fmla="*/ 124968 h 379730"/>
              <a:gd name="T92" fmla="*/ 321564 w 379729"/>
              <a:gd name="T93" fmla="*/ 123698 h 379730"/>
              <a:gd name="T94" fmla="*/ 344335 w 379729"/>
              <a:gd name="T95" fmla="*/ 173736 h 379730"/>
              <a:gd name="T96" fmla="*/ 293331 w 379729"/>
              <a:gd name="T97" fmla="*/ 33274 h 379730"/>
              <a:gd name="T98" fmla="*/ 201536 w 379729"/>
              <a:gd name="T99" fmla="*/ 3086 h 379730"/>
              <a:gd name="T100" fmla="*/ 177850 w 379729"/>
              <a:gd name="T101" fmla="*/ 3149 h 379730"/>
              <a:gd name="T102" fmla="*/ 55702 w 379729"/>
              <a:gd name="T103" fmla="*/ 56819 h 379730"/>
              <a:gd name="T104" fmla="*/ 1447 w 379729"/>
              <a:gd name="T105" fmla="*/ 179730 h 379730"/>
              <a:gd name="T106" fmla="*/ 0 w 379729"/>
              <a:gd name="T107" fmla="*/ 199771 h 379730"/>
              <a:gd name="T108" fmla="*/ 25971 w 379729"/>
              <a:gd name="T109" fmla="*/ 285724 h 379730"/>
              <a:gd name="T110" fmla="*/ 139534 w 379729"/>
              <a:gd name="T111" fmla="*/ 372706 h 379730"/>
              <a:gd name="T112" fmla="*/ 189738 w 379729"/>
              <a:gd name="T113" fmla="*/ 379476 h 379730"/>
              <a:gd name="T114" fmla="*/ 199212 w 379729"/>
              <a:gd name="T115" fmla="*/ 378244 h 379730"/>
              <a:gd name="T116" fmla="*/ 294703 w 379729"/>
              <a:gd name="T117" fmla="*/ 346456 h 379730"/>
              <a:gd name="T118" fmla="*/ 372668 w 379729"/>
              <a:gd name="T119" fmla="*/ 240614 h 379730"/>
              <a:gd name="T120" fmla="*/ 379476 w 379729"/>
              <a:gd name="T121" fmla="*/ 190500 h 379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729" h="379730">
                <a:moveTo>
                  <a:pt x="205740" y="63754"/>
                </a:moveTo>
                <a:lnTo>
                  <a:pt x="198628" y="56388"/>
                </a:lnTo>
                <a:lnTo>
                  <a:pt x="180848" y="56388"/>
                </a:lnTo>
                <a:lnTo>
                  <a:pt x="173736" y="63754"/>
                </a:lnTo>
                <a:lnTo>
                  <a:pt x="173736" y="182791"/>
                </a:lnTo>
                <a:lnTo>
                  <a:pt x="129540" y="227584"/>
                </a:lnTo>
                <a:lnTo>
                  <a:pt x="126111" y="233222"/>
                </a:lnTo>
                <a:lnTo>
                  <a:pt x="124968" y="239534"/>
                </a:lnTo>
                <a:lnTo>
                  <a:pt x="126111" y="245732"/>
                </a:lnTo>
                <a:lnTo>
                  <a:pt x="129540" y="251079"/>
                </a:lnTo>
                <a:lnTo>
                  <a:pt x="132588" y="254127"/>
                </a:lnTo>
                <a:lnTo>
                  <a:pt x="136906" y="256032"/>
                </a:lnTo>
                <a:lnTo>
                  <a:pt x="141097" y="256032"/>
                </a:lnTo>
                <a:lnTo>
                  <a:pt x="144780" y="256032"/>
                </a:lnTo>
                <a:lnTo>
                  <a:pt x="149098" y="254762"/>
                </a:lnTo>
                <a:lnTo>
                  <a:pt x="195884" y="207264"/>
                </a:lnTo>
                <a:lnTo>
                  <a:pt x="197993" y="207264"/>
                </a:lnTo>
                <a:lnTo>
                  <a:pt x="205105" y="199898"/>
                </a:lnTo>
                <a:lnTo>
                  <a:pt x="205740" y="190627"/>
                </a:lnTo>
                <a:lnTo>
                  <a:pt x="205740" y="63754"/>
                </a:lnTo>
                <a:close/>
              </a:path>
              <a:path w="379729" h="379730">
                <a:moveTo>
                  <a:pt x="379476" y="181229"/>
                </a:moveTo>
                <a:lnTo>
                  <a:pt x="378028" y="179793"/>
                </a:lnTo>
                <a:lnTo>
                  <a:pt x="372732" y="140474"/>
                </a:lnTo>
                <a:lnTo>
                  <a:pt x="372643" y="140220"/>
                </a:lnTo>
                <a:lnTo>
                  <a:pt x="353656" y="95288"/>
                </a:lnTo>
                <a:lnTo>
                  <a:pt x="344335" y="83235"/>
                </a:lnTo>
                <a:lnTo>
                  <a:pt x="344335" y="173736"/>
                </a:lnTo>
                <a:lnTo>
                  <a:pt x="342773" y="173736"/>
                </a:lnTo>
                <a:lnTo>
                  <a:pt x="335280" y="181229"/>
                </a:lnTo>
                <a:lnTo>
                  <a:pt x="335280" y="199771"/>
                </a:lnTo>
                <a:lnTo>
                  <a:pt x="342773" y="207264"/>
                </a:lnTo>
                <a:lnTo>
                  <a:pt x="344131" y="207264"/>
                </a:lnTo>
                <a:lnTo>
                  <a:pt x="338937" y="239268"/>
                </a:lnTo>
                <a:lnTo>
                  <a:pt x="327698" y="260883"/>
                </a:lnTo>
                <a:lnTo>
                  <a:pt x="321564" y="257175"/>
                </a:lnTo>
                <a:lnTo>
                  <a:pt x="317881" y="254635"/>
                </a:lnTo>
                <a:lnTo>
                  <a:pt x="312928" y="256540"/>
                </a:lnTo>
                <a:lnTo>
                  <a:pt x="310515" y="260223"/>
                </a:lnTo>
                <a:lnTo>
                  <a:pt x="307975" y="263906"/>
                </a:lnTo>
                <a:lnTo>
                  <a:pt x="309880" y="268732"/>
                </a:lnTo>
                <a:lnTo>
                  <a:pt x="313563" y="271272"/>
                </a:lnTo>
                <a:lnTo>
                  <a:pt x="320217" y="275297"/>
                </a:lnTo>
                <a:lnTo>
                  <a:pt x="316611" y="282244"/>
                </a:lnTo>
                <a:lnTo>
                  <a:pt x="282600" y="316179"/>
                </a:lnTo>
                <a:lnTo>
                  <a:pt x="273558" y="320852"/>
                </a:lnTo>
                <a:lnTo>
                  <a:pt x="267335" y="309372"/>
                </a:lnTo>
                <a:lnTo>
                  <a:pt x="262382" y="308102"/>
                </a:lnTo>
                <a:lnTo>
                  <a:pt x="258826" y="310642"/>
                </a:lnTo>
                <a:lnTo>
                  <a:pt x="254508" y="313182"/>
                </a:lnTo>
                <a:lnTo>
                  <a:pt x="253365" y="318262"/>
                </a:lnTo>
                <a:lnTo>
                  <a:pt x="255778" y="322072"/>
                </a:lnTo>
                <a:lnTo>
                  <a:pt x="259194" y="328282"/>
                </a:lnTo>
                <a:lnTo>
                  <a:pt x="239522" y="338455"/>
                </a:lnTo>
                <a:lnTo>
                  <a:pt x="205625" y="343941"/>
                </a:lnTo>
                <a:lnTo>
                  <a:pt x="198628" y="336804"/>
                </a:lnTo>
                <a:lnTo>
                  <a:pt x="180848" y="336804"/>
                </a:lnTo>
                <a:lnTo>
                  <a:pt x="173913" y="343865"/>
                </a:lnTo>
                <a:lnTo>
                  <a:pt x="140512" y="338455"/>
                </a:lnTo>
                <a:lnTo>
                  <a:pt x="119227" y="327444"/>
                </a:lnTo>
                <a:lnTo>
                  <a:pt x="122301" y="321945"/>
                </a:lnTo>
                <a:lnTo>
                  <a:pt x="124841" y="318135"/>
                </a:lnTo>
                <a:lnTo>
                  <a:pt x="122936" y="313055"/>
                </a:lnTo>
                <a:lnTo>
                  <a:pt x="115570" y="307975"/>
                </a:lnTo>
                <a:lnTo>
                  <a:pt x="110617" y="309880"/>
                </a:lnTo>
                <a:lnTo>
                  <a:pt x="108204" y="313690"/>
                </a:lnTo>
                <a:lnTo>
                  <a:pt x="104724" y="319938"/>
                </a:lnTo>
                <a:lnTo>
                  <a:pt x="97472" y="316179"/>
                </a:lnTo>
                <a:lnTo>
                  <a:pt x="63474" y="282244"/>
                </a:lnTo>
                <a:lnTo>
                  <a:pt x="59512" y="274637"/>
                </a:lnTo>
                <a:lnTo>
                  <a:pt x="65786" y="271272"/>
                </a:lnTo>
                <a:lnTo>
                  <a:pt x="69596" y="268732"/>
                </a:lnTo>
                <a:lnTo>
                  <a:pt x="71501" y="263906"/>
                </a:lnTo>
                <a:lnTo>
                  <a:pt x="66421" y="256540"/>
                </a:lnTo>
                <a:lnTo>
                  <a:pt x="61341" y="254635"/>
                </a:lnTo>
                <a:lnTo>
                  <a:pt x="57531" y="257175"/>
                </a:lnTo>
                <a:lnTo>
                  <a:pt x="51993" y="260146"/>
                </a:lnTo>
                <a:lnTo>
                  <a:pt x="41160" y="239268"/>
                </a:lnTo>
                <a:lnTo>
                  <a:pt x="35877" y="206756"/>
                </a:lnTo>
                <a:lnTo>
                  <a:pt x="42037" y="199771"/>
                </a:lnTo>
                <a:lnTo>
                  <a:pt x="42672" y="190500"/>
                </a:lnTo>
                <a:lnTo>
                  <a:pt x="42672" y="181229"/>
                </a:lnTo>
                <a:lnTo>
                  <a:pt x="35712" y="174040"/>
                </a:lnTo>
                <a:lnTo>
                  <a:pt x="41160" y="140474"/>
                </a:lnTo>
                <a:lnTo>
                  <a:pt x="51536" y="120497"/>
                </a:lnTo>
                <a:lnTo>
                  <a:pt x="57531" y="123698"/>
                </a:lnTo>
                <a:lnTo>
                  <a:pt x="58801" y="124333"/>
                </a:lnTo>
                <a:lnTo>
                  <a:pt x="60706" y="124968"/>
                </a:lnTo>
                <a:lnTo>
                  <a:pt x="61976" y="124968"/>
                </a:lnTo>
                <a:lnTo>
                  <a:pt x="64516" y="124968"/>
                </a:lnTo>
                <a:lnTo>
                  <a:pt x="67691" y="123698"/>
                </a:lnTo>
                <a:lnTo>
                  <a:pt x="68961" y="120650"/>
                </a:lnTo>
                <a:lnTo>
                  <a:pt x="71501" y="116967"/>
                </a:lnTo>
                <a:lnTo>
                  <a:pt x="69596" y="112141"/>
                </a:lnTo>
                <a:lnTo>
                  <a:pt x="65786" y="109601"/>
                </a:lnTo>
                <a:lnTo>
                  <a:pt x="59055" y="106006"/>
                </a:lnTo>
                <a:lnTo>
                  <a:pt x="63474" y="97497"/>
                </a:lnTo>
                <a:lnTo>
                  <a:pt x="97472" y="63563"/>
                </a:lnTo>
                <a:lnTo>
                  <a:pt x="104622" y="59867"/>
                </a:lnTo>
                <a:lnTo>
                  <a:pt x="109982" y="68961"/>
                </a:lnTo>
                <a:lnTo>
                  <a:pt x="112522" y="70104"/>
                </a:lnTo>
                <a:lnTo>
                  <a:pt x="115570" y="70104"/>
                </a:lnTo>
                <a:lnTo>
                  <a:pt x="116840" y="70104"/>
                </a:lnTo>
                <a:lnTo>
                  <a:pt x="118618" y="69469"/>
                </a:lnTo>
                <a:lnTo>
                  <a:pt x="119253" y="68961"/>
                </a:lnTo>
                <a:lnTo>
                  <a:pt x="122936" y="66548"/>
                </a:lnTo>
                <a:lnTo>
                  <a:pt x="124841" y="61722"/>
                </a:lnTo>
                <a:lnTo>
                  <a:pt x="122301" y="58166"/>
                </a:lnTo>
                <a:lnTo>
                  <a:pt x="118922" y="52463"/>
                </a:lnTo>
                <a:lnTo>
                  <a:pt x="140512" y="41287"/>
                </a:lnTo>
                <a:lnTo>
                  <a:pt x="173736" y="35915"/>
                </a:lnTo>
                <a:lnTo>
                  <a:pt x="173736" y="36703"/>
                </a:lnTo>
                <a:lnTo>
                  <a:pt x="180848" y="44196"/>
                </a:lnTo>
                <a:lnTo>
                  <a:pt x="189738" y="44196"/>
                </a:lnTo>
                <a:lnTo>
                  <a:pt x="197993" y="44196"/>
                </a:lnTo>
                <a:lnTo>
                  <a:pt x="205105" y="36703"/>
                </a:lnTo>
                <a:lnTo>
                  <a:pt x="205168" y="35737"/>
                </a:lnTo>
                <a:lnTo>
                  <a:pt x="239522" y="41287"/>
                </a:lnTo>
                <a:lnTo>
                  <a:pt x="259511" y="51638"/>
                </a:lnTo>
                <a:lnTo>
                  <a:pt x="255651" y="58166"/>
                </a:lnTo>
                <a:lnTo>
                  <a:pt x="253111" y="61722"/>
                </a:lnTo>
                <a:lnTo>
                  <a:pt x="255016" y="66548"/>
                </a:lnTo>
                <a:lnTo>
                  <a:pt x="258699" y="68961"/>
                </a:lnTo>
                <a:lnTo>
                  <a:pt x="259969" y="69469"/>
                </a:lnTo>
                <a:lnTo>
                  <a:pt x="261747" y="70104"/>
                </a:lnTo>
                <a:lnTo>
                  <a:pt x="263017" y="70104"/>
                </a:lnTo>
                <a:lnTo>
                  <a:pt x="266065" y="70104"/>
                </a:lnTo>
                <a:lnTo>
                  <a:pt x="268605" y="68326"/>
                </a:lnTo>
                <a:lnTo>
                  <a:pt x="269748" y="65913"/>
                </a:lnTo>
                <a:lnTo>
                  <a:pt x="273812" y="59029"/>
                </a:lnTo>
                <a:lnTo>
                  <a:pt x="282600" y="63563"/>
                </a:lnTo>
                <a:lnTo>
                  <a:pt x="316611" y="97497"/>
                </a:lnTo>
                <a:lnTo>
                  <a:pt x="320662" y="105321"/>
                </a:lnTo>
                <a:lnTo>
                  <a:pt x="313690" y="109601"/>
                </a:lnTo>
                <a:lnTo>
                  <a:pt x="309372" y="112141"/>
                </a:lnTo>
                <a:lnTo>
                  <a:pt x="308229" y="116967"/>
                </a:lnTo>
                <a:lnTo>
                  <a:pt x="310642" y="120650"/>
                </a:lnTo>
                <a:lnTo>
                  <a:pt x="311785" y="123698"/>
                </a:lnTo>
                <a:lnTo>
                  <a:pt x="314325" y="124968"/>
                </a:lnTo>
                <a:lnTo>
                  <a:pt x="317246" y="124968"/>
                </a:lnTo>
                <a:lnTo>
                  <a:pt x="319786" y="124968"/>
                </a:lnTo>
                <a:lnTo>
                  <a:pt x="321564" y="123698"/>
                </a:lnTo>
                <a:lnTo>
                  <a:pt x="328129" y="119684"/>
                </a:lnTo>
                <a:lnTo>
                  <a:pt x="338937" y="140474"/>
                </a:lnTo>
                <a:lnTo>
                  <a:pt x="344335" y="173736"/>
                </a:lnTo>
                <a:lnTo>
                  <a:pt x="344335" y="83235"/>
                </a:lnTo>
                <a:lnTo>
                  <a:pt x="324065" y="57010"/>
                </a:lnTo>
                <a:lnTo>
                  <a:pt x="293331" y="33274"/>
                </a:lnTo>
                <a:lnTo>
                  <a:pt x="285737" y="27406"/>
                </a:lnTo>
                <a:lnTo>
                  <a:pt x="240449" y="8305"/>
                </a:lnTo>
                <a:lnTo>
                  <a:pt x="201536" y="3086"/>
                </a:lnTo>
                <a:lnTo>
                  <a:pt x="198628" y="0"/>
                </a:lnTo>
                <a:lnTo>
                  <a:pt x="180848" y="0"/>
                </a:lnTo>
                <a:lnTo>
                  <a:pt x="177850" y="3149"/>
                </a:lnTo>
                <a:lnTo>
                  <a:pt x="139534" y="8267"/>
                </a:lnTo>
                <a:lnTo>
                  <a:pt x="94157" y="27292"/>
                </a:lnTo>
                <a:lnTo>
                  <a:pt x="55702" y="56819"/>
                </a:lnTo>
                <a:lnTo>
                  <a:pt x="25971" y="95059"/>
                </a:lnTo>
                <a:lnTo>
                  <a:pt x="6794" y="140220"/>
                </a:lnTo>
                <a:lnTo>
                  <a:pt x="1447" y="179730"/>
                </a:lnTo>
                <a:lnTo>
                  <a:pt x="0" y="181229"/>
                </a:lnTo>
                <a:lnTo>
                  <a:pt x="0" y="190500"/>
                </a:lnTo>
                <a:lnTo>
                  <a:pt x="0" y="199771"/>
                </a:lnTo>
                <a:lnTo>
                  <a:pt x="1460" y="201295"/>
                </a:lnTo>
                <a:lnTo>
                  <a:pt x="6794" y="240614"/>
                </a:lnTo>
                <a:lnTo>
                  <a:pt x="25971" y="285724"/>
                </a:lnTo>
                <a:lnTo>
                  <a:pt x="55702" y="324002"/>
                </a:lnTo>
                <a:lnTo>
                  <a:pt x="94157" y="353606"/>
                </a:lnTo>
                <a:lnTo>
                  <a:pt x="139534" y="372706"/>
                </a:lnTo>
                <a:lnTo>
                  <a:pt x="179451" y="378066"/>
                </a:lnTo>
                <a:lnTo>
                  <a:pt x="180848" y="379476"/>
                </a:lnTo>
                <a:lnTo>
                  <a:pt x="189738" y="379476"/>
                </a:lnTo>
                <a:lnTo>
                  <a:pt x="189992" y="379476"/>
                </a:lnTo>
                <a:lnTo>
                  <a:pt x="197993" y="379476"/>
                </a:lnTo>
                <a:lnTo>
                  <a:pt x="199212" y="378244"/>
                </a:lnTo>
                <a:lnTo>
                  <a:pt x="240220" y="372706"/>
                </a:lnTo>
                <a:lnTo>
                  <a:pt x="285457" y="353606"/>
                </a:lnTo>
                <a:lnTo>
                  <a:pt x="294703" y="346456"/>
                </a:lnTo>
                <a:lnTo>
                  <a:pt x="323824" y="324002"/>
                </a:lnTo>
                <a:lnTo>
                  <a:pt x="353517" y="285724"/>
                </a:lnTo>
                <a:lnTo>
                  <a:pt x="372668" y="240614"/>
                </a:lnTo>
                <a:lnTo>
                  <a:pt x="378117" y="200494"/>
                </a:lnTo>
                <a:lnTo>
                  <a:pt x="378841" y="199771"/>
                </a:lnTo>
                <a:lnTo>
                  <a:pt x="379476" y="190500"/>
                </a:lnTo>
                <a:lnTo>
                  <a:pt x="379476" y="18122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053" name="object 46">
            <a:extLst>
              <a:ext uri="{FF2B5EF4-FFF2-40B4-BE49-F238E27FC236}">
                <a16:creationId xmlns:a16="http://schemas.microsoft.com/office/drawing/2014/main" id="{EB7C4D4A-A106-4680-9812-5DAD49A5BA64}"/>
              </a:ext>
            </a:extLst>
          </p:cNvPr>
          <p:cNvGrpSpPr>
            <a:grpSpLocks/>
          </p:cNvGrpSpPr>
          <p:nvPr/>
        </p:nvGrpSpPr>
        <p:grpSpPr bwMode="auto">
          <a:xfrm>
            <a:off x="3398838" y="2725738"/>
            <a:ext cx="404812" cy="390525"/>
            <a:chOff x="3398712" y="2725090"/>
            <a:chExt cx="405130" cy="390525"/>
          </a:xfrm>
        </p:grpSpPr>
        <p:sp>
          <p:nvSpPr>
            <p:cNvPr id="44180" name="object 47">
              <a:extLst>
                <a:ext uri="{FF2B5EF4-FFF2-40B4-BE49-F238E27FC236}">
                  <a16:creationId xmlns:a16="http://schemas.microsoft.com/office/drawing/2014/main" id="{B4F6DCEE-1C89-4C37-9311-77F480CC639E}"/>
                </a:ext>
              </a:extLst>
            </p:cNvPr>
            <p:cNvSpPr>
              <a:spLocks/>
            </p:cNvSpPr>
            <p:nvPr/>
          </p:nvSpPr>
          <p:spPr bwMode="auto">
            <a:xfrm>
              <a:off x="3424427" y="2747771"/>
              <a:ext cx="352425" cy="352425"/>
            </a:xfrm>
            <a:custGeom>
              <a:avLst/>
              <a:gdLst>
                <a:gd name="T0" fmla="*/ 192024 w 352425"/>
                <a:gd name="T1" fmla="*/ 59182 h 352425"/>
                <a:gd name="T2" fmla="*/ 184912 w 352425"/>
                <a:gd name="T3" fmla="*/ 51816 h 352425"/>
                <a:gd name="T4" fmla="*/ 167132 w 352425"/>
                <a:gd name="T5" fmla="*/ 51816 h 352425"/>
                <a:gd name="T6" fmla="*/ 160020 w 352425"/>
                <a:gd name="T7" fmla="*/ 59182 h 352425"/>
                <a:gd name="T8" fmla="*/ 160020 w 352425"/>
                <a:gd name="T9" fmla="*/ 184658 h 352425"/>
                <a:gd name="T10" fmla="*/ 167132 w 352425"/>
                <a:gd name="T11" fmla="*/ 192024 h 352425"/>
                <a:gd name="T12" fmla="*/ 176022 w 352425"/>
                <a:gd name="T13" fmla="*/ 192024 h 352425"/>
                <a:gd name="T14" fmla="*/ 184912 w 352425"/>
                <a:gd name="T15" fmla="*/ 192024 h 352425"/>
                <a:gd name="T16" fmla="*/ 192024 w 352425"/>
                <a:gd name="T17" fmla="*/ 184658 h 352425"/>
                <a:gd name="T18" fmla="*/ 192024 w 352425"/>
                <a:gd name="T19" fmla="*/ 59182 h 352425"/>
                <a:gd name="T20" fmla="*/ 352044 w 352425"/>
                <a:gd name="T21" fmla="*/ 176022 h 352425"/>
                <a:gd name="T22" fmla="*/ 345732 w 352425"/>
                <a:gd name="T23" fmla="*/ 129349 h 352425"/>
                <a:gd name="T24" fmla="*/ 327939 w 352425"/>
                <a:gd name="T25" fmla="*/ 87325 h 352425"/>
                <a:gd name="T26" fmla="*/ 319532 w 352425"/>
                <a:gd name="T27" fmla="*/ 76466 h 352425"/>
                <a:gd name="T28" fmla="*/ 319532 w 352425"/>
                <a:gd name="T29" fmla="*/ 175387 h 352425"/>
                <a:gd name="T30" fmla="*/ 312191 w 352425"/>
                <a:gd name="T31" fmla="*/ 220700 h 352425"/>
                <a:gd name="T32" fmla="*/ 291795 w 352425"/>
                <a:gd name="T33" fmla="*/ 260083 h 352425"/>
                <a:gd name="T34" fmla="*/ 260705 w 352425"/>
                <a:gd name="T35" fmla="*/ 291172 h 352425"/>
                <a:gd name="T36" fmla="*/ 221322 w 352425"/>
                <a:gd name="T37" fmla="*/ 311569 h 352425"/>
                <a:gd name="T38" fmla="*/ 176022 w 352425"/>
                <a:gd name="T39" fmla="*/ 318897 h 352425"/>
                <a:gd name="T40" fmla="*/ 130708 w 352425"/>
                <a:gd name="T41" fmla="*/ 311569 h 352425"/>
                <a:gd name="T42" fmla="*/ 91325 w 352425"/>
                <a:gd name="T43" fmla="*/ 291172 h 352425"/>
                <a:gd name="T44" fmla="*/ 60236 w 352425"/>
                <a:gd name="T45" fmla="*/ 260083 h 352425"/>
                <a:gd name="T46" fmla="*/ 39839 w 352425"/>
                <a:gd name="T47" fmla="*/ 220700 h 352425"/>
                <a:gd name="T48" fmla="*/ 32512 w 352425"/>
                <a:gd name="T49" fmla="*/ 175387 h 352425"/>
                <a:gd name="T50" fmla="*/ 39839 w 352425"/>
                <a:gd name="T51" fmla="*/ 130086 h 352425"/>
                <a:gd name="T52" fmla="*/ 60236 w 352425"/>
                <a:gd name="T53" fmla="*/ 90703 h 352425"/>
                <a:gd name="T54" fmla="*/ 91325 w 352425"/>
                <a:gd name="T55" fmla="*/ 59613 h 352425"/>
                <a:gd name="T56" fmla="*/ 130708 w 352425"/>
                <a:gd name="T57" fmla="*/ 39217 h 352425"/>
                <a:gd name="T58" fmla="*/ 176022 w 352425"/>
                <a:gd name="T59" fmla="*/ 31877 h 352425"/>
                <a:gd name="T60" fmla="*/ 221322 w 352425"/>
                <a:gd name="T61" fmla="*/ 39217 h 352425"/>
                <a:gd name="T62" fmla="*/ 260705 w 352425"/>
                <a:gd name="T63" fmla="*/ 59613 h 352425"/>
                <a:gd name="T64" fmla="*/ 291795 w 352425"/>
                <a:gd name="T65" fmla="*/ 90703 h 352425"/>
                <a:gd name="T66" fmla="*/ 312191 w 352425"/>
                <a:gd name="T67" fmla="*/ 130086 h 352425"/>
                <a:gd name="T68" fmla="*/ 319532 w 352425"/>
                <a:gd name="T69" fmla="*/ 175387 h 352425"/>
                <a:gd name="T70" fmla="*/ 319532 w 352425"/>
                <a:gd name="T71" fmla="*/ 76466 h 352425"/>
                <a:gd name="T72" fmla="*/ 300367 w 352425"/>
                <a:gd name="T73" fmla="*/ 51676 h 352425"/>
                <a:gd name="T74" fmla="*/ 274764 w 352425"/>
                <a:gd name="T75" fmla="*/ 31877 h 352425"/>
                <a:gd name="T76" fmla="*/ 264718 w 352425"/>
                <a:gd name="T77" fmla="*/ 24104 h 352425"/>
                <a:gd name="T78" fmla="*/ 222694 w 352425"/>
                <a:gd name="T79" fmla="*/ 6311 h 352425"/>
                <a:gd name="T80" fmla="*/ 176022 w 352425"/>
                <a:gd name="T81" fmla="*/ 0 h 352425"/>
                <a:gd name="T82" fmla="*/ 129336 w 352425"/>
                <a:gd name="T83" fmla="*/ 6311 h 352425"/>
                <a:gd name="T84" fmla="*/ 87312 w 352425"/>
                <a:gd name="T85" fmla="*/ 24104 h 352425"/>
                <a:gd name="T86" fmla="*/ 51663 w 352425"/>
                <a:gd name="T87" fmla="*/ 51676 h 352425"/>
                <a:gd name="T88" fmla="*/ 24091 w 352425"/>
                <a:gd name="T89" fmla="*/ 87325 h 352425"/>
                <a:gd name="T90" fmla="*/ 6299 w 352425"/>
                <a:gd name="T91" fmla="*/ 129349 h 352425"/>
                <a:gd name="T92" fmla="*/ 0 w 352425"/>
                <a:gd name="T93" fmla="*/ 176022 h 352425"/>
                <a:gd name="T94" fmla="*/ 6299 w 352425"/>
                <a:gd name="T95" fmla="*/ 222707 h 352425"/>
                <a:gd name="T96" fmla="*/ 24091 w 352425"/>
                <a:gd name="T97" fmla="*/ 264731 h 352425"/>
                <a:gd name="T98" fmla="*/ 51663 w 352425"/>
                <a:gd name="T99" fmla="*/ 300380 h 352425"/>
                <a:gd name="T100" fmla="*/ 87312 w 352425"/>
                <a:gd name="T101" fmla="*/ 327952 h 352425"/>
                <a:gd name="T102" fmla="*/ 129336 w 352425"/>
                <a:gd name="T103" fmla="*/ 345744 h 352425"/>
                <a:gd name="T104" fmla="*/ 176022 w 352425"/>
                <a:gd name="T105" fmla="*/ 352044 h 352425"/>
                <a:gd name="T106" fmla="*/ 222961 w 352425"/>
                <a:gd name="T107" fmla="*/ 345744 h 352425"/>
                <a:gd name="T108" fmla="*/ 265137 w 352425"/>
                <a:gd name="T109" fmla="*/ 327952 h 352425"/>
                <a:gd name="T110" fmla="*/ 276847 w 352425"/>
                <a:gd name="T111" fmla="*/ 318897 h 352425"/>
                <a:gd name="T112" fmla="*/ 300837 w 352425"/>
                <a:gd name="T113" fmla="*/ 300380 h 352425"/>
                <a:gd name="T114" fmla="*/ 328358 w 352425"/>
                <a:gd name="T115" fmla="*/ 264731 h 352425"/>
                <a:gd name="T116" fmla="*/ 345998 w 352425"/>
                <a:gd name="T117" fmla="*/ 222707 h 352425"/>
                <a:gd name="T118" fmla="*/ 352044 w 352425"/>
                <a:gd name="T119" fmla="*/ 176022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425" h="352425">
                  <a:moveTo>
                    <a:pt x="192024" y="59182"/>
                  </a:moveTo>
                  <a:lnTo>
                    <a:pt x="184912" y="51816"/>
                  </a:lnTo>
                  <a:lnTo>
                    <a:pt x="167132" y="51816"/>
                  </a:lnTo>
                  <a:lnTo>
                    <a:pt x="160020" y="59182"/>
                  </a:lnTo>
                  <a:lnTo>
                    <a:pt x="160020" y="184658"/>
                  </a:lnTo>
                  <a:lnTo>
                    <a:pt x="167132" y="192024"/>
                  </a:lnTo>
                  <a:lnTo>
                    <a:pt x="176022" y="192024"/>
                  </a:lnTo>
                  <a:lnTo>
                    <a:pt x="184912" y="192024"/>
                  </a:lnTo>
                  <a:lnTo>
                    <a:pt x="192024" y="184658"/>
                  </a:lnTo>
                  <a:lnTo>
                    <a:pt x="192024" y="59182"/>
                  </a:lnTo>
                  <a:close/>
                </a:path>
                <a:path w="352425" h="352425">
                  <a:moveTo>
                    <a:pt x="352044" y="176022"/>
                  </a:moveTo>
                  <a:lnTo>
                    <a:pt x="345732" y="129349"/>
                  </a:lnTo>
                  <a:lnTo>
                    <a:pt x="327939" y="87325"/>
                  </a:lnTo>
                  <a:lnTo>
                    <a:pt x="319532" y="76466"/>
                  </a:lnTo>
                  <a:lnTo>
                    <a:pt x="319532" y="175387"/>
                  </a:lnTo>
                  <a:lnTo>
                    <a:pt x="312191" y="220700"/>
                  </a:lnTo>
                  <a:lnTo>
                    <a:pt x="291795" y="260083"/>
                  </a:lnTo>
                  <a:lnTo>
                    <a:pt x="260705" y="291172"/>
                  </a:lnTo>
                  <a:lnTo>
                    <a:pt x="221322" y="311569"/>
                  </a:lnTo>
                  <a:lnTo>
                    <a:pt x="176022" y="318897"/>
                  </a:lnTo>
                  <a:lnTo>
                    <a:pt x="130708" y="311569"/>
                  </a:lnTo>
                  <a:lnTo>
                    <a:pt x="91325" y="291172"/>
                  </a:lnTo>
                  <a:lnTo>
                    <a:pt x="60236" y="260083"/>
                  </a:lnTo>
                  <a:lnTo>
                    <a:pt x="39839" y="220700"/>
                  </a:lnTo>
                  <a:lnTo>
                    <a:pt x="32512" y="175387"/>
                  </a:lnTo>
                  <a:lnTo>
                    <a:pt x="39839" y="130086"/>
                  </a:lnTo>
                  <a:lnTo>
                    <a:pt x="60236" y="90703"/>
                  </a:lnTo>
                  <a:lnTo>
                    <a:pt x="91325" y="59613"/>
                  </a:lnTo>
                  <a:lnTo>
                    <a:pt x="130708" y="39217"/>
                  </a:lnTo>
                  <a:lnTo>
                    <a:pt x="176022" y="31877"/>
                  </a:lnTo>
                  <a:lnTo>
                    <a:pt x="221322" y="39217"/>
                  </a:lnTo>
                  <a:lnTo>
                    <a:pt x="260705" y="59613"/>
                  </a:lnTo>
                  <a:lnTo>
                    <a:pt x="291795" y="90703"/>
                  </a:lnTo>
                  <a:lnTo>
                    <a:pt x="312191" y="130086"/>
                  </a:lnTo>
                  <a:lnTo>
                    <a:pt x="319532" y="175387"/>
                  </a:lnTo>
                  <a:lnTo>
                    <a:pt x="319532" y="76466"/>
                  </a:lnTo>
                  <a:lnTo>
                    <a:pt x="300367" y="51676"/>
                  </a:lnTo>
                  <a:lnTo>
                    <a:pt x="274764" y="31877"/>
                  </a:lnTo>
                  <a:lnTo>
                    <a:pt x="264718" y="24104"/>
                  </a:lnTo>
                  <a:lnTo>
                    <a:pt x="222694" y="6311"/>
                  </a:lnTo>
                  <a:lnTo>
                    <a:pt x="176022" y="0"/>
                  </a:lnTo>
                  <a:lnTo>
                    <a:pt x="129336" y="6311"/>
                  </a:lnTo>
                  <a:lnTo>
                    <a:pt x="87312" y="24104"/>
                  </a:lnTo>
                  <a:lnTo>
                    <a:pt x="51663" y="51676"/>
                  </a:lnTo>
                  <a:lnTo>
                    <a:pt x="24091" y="87325"/>
                  </a:lnTo>
                  <a:lnTo>
                    <a:pt x="6299" y="129349"/>
                  </a:lnTo>
                  <a:lnTo>
                    <a:pt x="0" y="176022"/>
                  </a:lnTo>
                  <a:lnTo>
                    <a:pt x="6299" y="222707"/>
                  </a:lnTo>
                  <a:lnTo>
                    <a:pt x="24091" y="264731"/>
                  </a:lnTo>
                  <a:lnTo>
                    <a:pt x="51663" y="300380"/>
                  </a:lnTo>
                  <a:lnTo>
                    <a:pt x="87312" y="327952"/>
                  </a:lnTo>
                  <a:lnTo>
                    <a:pt x="129336" y="345744"/>
                  </a:lnTo>
                  <a:lnTo>
                    <a:pt x="176022" y="352044"/>
                  </a:lnTo>
                  <a:lnTo>
                    <a:pt x="222961" y="345744"/>
                  </a:lnTo>
                  <a:lnTo>
                    <a:pt x="265137" y="327952"/>
                  </a:lnTo>
                  <a:lnTo>
                    <a:pt x="276847" y="318897"/>
                  </a:lnTo>
                  <a:lnTo>
                    <a:pt x="300837" y="300380"/>
                  </a:lnTo>
                  <a:lnTo>
                    <a:pt x="328358" y="264731"/>
                  </a:lnTo>
                  <a:lnTo>
                    <a:pt x="345998" y="222707"/>
                  </a:lnTo>
                  <a:lnTo>
                    <a:pt x="352044" y="17602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81" name="object 48">
              <a:extLst>
                <a:ext uri="{FF2B5EF4-FFF2-40B4-BE49-F238E27FC236}">
                  <a16:creationId xmlns:a16="http://schemas.microsoft.com/office/drawing/2014/main" id="{B9554EED-D448-4A58-884D-C162E0601F9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98712" y="2725090"/>
              <a:ext cx="110551" cy="10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82" name="object 49">
              <a:extLst>
                <a:ext uri="{FF2B5EF4-FFF2-40B4-BE49-F238E27FC236}">
                  <a16:creationId xmlns:a16="http://schemas.microsoft.com/office/drawing/2014/main" id="{D4468F52-DC6B-436D-A7A6-AC5C17A2FCE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93032" y="2725090"/>
              <a:ext cx="110688" cy="10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83" name="object 50">
              <a:extLst>
                <a:ext uri="{FF2B5EF4-FFF2-40B4-BE49-F238E27FC236}">
                  <a16:creationId xmlns:a16="http://schemas.microsoft.com/office/drawing/2014/main" id="{76654171-C298-49E2-BFD7-76CB938248F6}"/>
                </a:ext>
              </a:extLst>
            </p:cNvPr>
            <p:cNvSpPr>
              <a:spLocks/>
            </p:cNvSpPr>
            <p:nvPr/>
          </p:nvSpPr>
          <p:spPr bwMode="auto">
            <a:xfrm>
              <a:off x="3538727" y="2907792"/>
              <a:ext cx="76200" cy="76200"/>
            </a:xfrm>
            <a:custGeom>
              <a:avLst/>
              <a:gdLst>
                <a:gd name="T0" fmla="*/ 59658 w 76200"/>
                <a:gd name="T1" fmla="*/ 0 h 76200"/>
                <a:gd name="T2" fmla="*/ 4572 w 76200"/>
                <a:gd name="T3" fmla="*/ 48006 h 76200"/>
                <a:gd name="T4" fmla="*/ 0 w 76200"/>
                <a:gd name="T5" fmla="*/ 59864 h 76200"/>
                <a:gd name="T6" fmla="*/ 1143 w 76200"/>
                <a:gd name="T7" fmla="*/ 65990 h 76200"/>
                <a:gd name="T8" fmla="*/ 4572 w 76200"/>
                <a:gd name="T9" fmla="*/ 71247 h 76200"/>
                <a:gd name="T10" fmla="*/ 7620 w 76200"/>
                <a:gd name="T11" fmla="*/ 74422 h 76200"/>
                <a:gd name="T12" fmla="*/ 11937 w 76200"/>
                <a:gd name="T13" fmla="*/ 76200 h 76200"/>
                <a:gd name="T14" fmla="*/ 16256 w 76200"/>
                <a:gd name="T15" fmla="*/ 76200 h 76200"/>
                <a:gd name="T16" fmla="*/ 20574 w 76200"/>
                <a:gd name="T17" fmla="*/ 76200 h 76200"/>
                <a:gd name="T18" fmla="*/ 71627 w 76200"/>
                <a:gd name="T19" fmla="*/ 27813 h 76200"/>
                <a:gd name="T20" fmla="*/ 76200 w 76200"/>
                <a:gd name="T21" fmla="*/ 15954 h 76200"/>
                <a:gd name="T22" fmla="*/ 75056 w 76200"/>
                <a:gd name="T23" fmla="*/ 9828 h 76200"/>
                <a:gd name="T24" fmla="*/ 71627 w 76200"/>
                <a:gd name="T25" fmla="*/ 4572 h 76200"/>
                <a:gd name="T26" fmla="*/ 65940 w 76200"/>
                <a:gd name="T27" fmla="*/ 1143 h 76200"/>
                <a:gd name="T28" fmla="*/ 59658 w 76200"/>
                <a:gd name="T29" fmla="*/ 0 h 7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00" h="76200">
                  <a:moveTo>
                    <a:pt x="59658" y="0"/>
                  </a:moveTo>
                  <a:lnTo>
                    <a:pt x="4572" y="48006"/>
                  </a:lnTo>
                  <a:lnTo>
                    <a:pt x="0" y="59864"/>
                  </a:lnTo>
                  <a:lnTo>
                    <a:pt x="1143" y="65990"/>
                  </a:lnTo>
                  <a:lnTo>
                    <a:pt x="4572" y="71247"/>
                  </a:lnTo>
                  <a:lnTo>
                    <a:pt x="7620" y="74422"/>
                  </a:lnTo>
                  <a:lnTo>
                    <a:pt x="11937" y="76200"/>
                  </a:lnTo>
                  <a:lnTo>
                    <a:pt x="16256" y="76200"/>
                  </a:lnTo>
                  <a:lnTo>
                    <a:pt x="20574" y="76200"/>
                  </a:lnTo>
                  <a:lnTo>
                    <a:pt x="71627" y="27813"/>
                  </a:lnTo>
                  <a:lnTo>
                    <a:pt x="76200" y="15954"/>
                  </a:lnTo>
                  <a:lnTo>
                    <a:pt x="75056" y="9828"/>
                  </a:lnTo>
                  <a:lnTo>
                    <a:pt x="71627" y="4572"/>
                  </a:lnTo>
                  <a:lnTo>
                    <a:pt x="65940" y="1143"/>
                  </a:lnTo>
                  <a:lnTo>
                    <a:pt x="5965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84" name="object 51">
              <a:extLst>
                <a:ext uri="{FF2B5EF4-FFF2-40B4-BE49-F238E27FC236}">
                  <a16:creationId xmlns:a16="http://schemas.microsoft.com/office/drawing/2014/main" id="{26A8F862-48BB-4350-867A-B55FE4A406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48811" y="3038856"/>
              <a:ext cx="76200" cy="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85" name="object 52">
              <a:extLst>
                <a:ext uri="{FF2B5EF4-FFF2-40B4-BE49-F238E27FC236}">
                  <a16:creationId xmlns:a16="http://schemas.microsoft.com/office/drawing/2014/main" id="{CC0DC528-4265-4B84-92BD-268A4D4ECD1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887" y="3038856"/>
              <a:ext cx="76200" cy="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54" name="object 53">
            <a:extLst>
              <a:ext uri="{FF2B5EF4-FFF2-40B4-BE49-F238E27FC236}">
                <a16:creationId xmlns:a16="http://schemas.microsoft.com/office/drawing/2014/main" id="{D6616A89-D21E-4363-BD0A-AAD6C375648D}"/>
              </a:ext>
            </a:extLst>
          </p:cNvPr>
          <p:cNvGrpSpPr>
            <a:grpSpLocks/>
          </p:cNvGrpSpPr>
          <p:nvPr/>
        </p:nvGrpSpPr>
        <p:grpSpPr bwMode="auto">
          <a:xfrm>
            <a:off x="4424363" y="2717800"/>
            <a:ext cx="352425" cy="403225"/>
            <a:chOff x="4424171" y="2717292"/>
            <a:chExt cx="352425" cy="403860"/>
          </a:xfrm>
        </p:grpSpPr>
        <p:pic>
          <p:nvPicPr>
            <p:cNvPr id="44177" name="object 54">
              <a:extLst>
                <a:ext uri="{FF2B5EF4-FFF2-40B4-BE49-F238E27FC236}">
                  <a16:creationId xmlns:a16="http://schemas.microsoft.com/office/drawing/2014/main" id="{A613D2C4-7D6B-42C4-A9D6-5A41F460A4C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00158" y="2770774"/>
              <a:ext cx="63722" cy="7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78" name="object 55">
              <a:extLst>
                <a:ext uri="{FF2B5EF4-FFF2-40B4-BE49-F238E27FC236}">
                  <a16:creationId xmlns:a16="http://schemas.microsoft.com/office/drawing/2014/main" id="{AFC055F0-8534-45FC-903C-892711822F30}"/>
                </a:ext>
              </a:extLst>
            </p:cNvPr>
            <p:cNvSpPr>
              <a:spLocks/>
            </p:cNvSpPr>
            <p:nvPr/>
          </p:nvSpPr>
          <p:spPr bwMode="auto">
            <a:xfrm>
              <a:off x="4424171" y="2770632"/>
              <a:ext cx="352425" cy="350520"/>
            </a:xfrm>
            <a:custGeom>
              <a:avLst/>
              <a:gdLst>
                <a:gd name="T0" fmla="*/ 176022 w 352425"/>
                <a:gd name="T1" fmla="*/ 0 h 350519"/>
                <a:gd name="T2" fmla="*/ 129337 w 352425"/>
                <a:gd name="T3" fmla="*/ 6279 h 350519"/>
                <a:gd name="T4" fmla="*/ 87319 w 352425"/>
                <a:gd name="T5" fmla="*/ 23988 h 350519"/>
                <a:gd name="T6" fmla="*/ 51673 w 352425"/>
                <a:gd name="T7" fmla="*/ 51435 h 350519"/>
                <a:gd name="T8" fmla="*/ 24101 w 352425"/>
                <a:gd name="T9" fmla="*/ 86924 h 350519"/>
                <a:gd name="T10" fmla="*/ 6309 w 352425"/>
                <a:gd name="T11" fmla="*/ 128763 h 350519"/>
                <a:gd name="T12" fmla="*/ 0 w 352425"/>
                <a:gd name="T13" fmla="*/ 175259 h 350519"/>
                <a:gd name="T14" fmla="*/ 6309 w 352425"/>
                <a:gd name="T15" fmla="*/ 221756 h 350519"/>
                <a:gd name="T16" fmla="*/ 24101 w 352425"/>
                <a:gd name="T17" fmla="*/ 263595 h 350519"/>
                <a:gd name="T18" fmla="*/ 51673 w 352425"/>
                <a:gd name="T19" fmla="*/ 299084 h 350519"/>
                <a:gd name="T20" fmla="*/ 87319 w 352425"/>
                <a:gd name="T21" fmla="*/ 326531 h 350519"/>
                <a:gd name="T22" fmla="*/ 129337 w 352425"/>
                <a:gd name="T23" fmla="*/ 344240 h 350519"/>
                <a:gd name="T24" fmla="*/ 176022 w 352425"/>
                <a:gd name="T25" fmla="*/ 350519 h 350519"/>
                <a:gd name="T26" fmla="*/ 222971 w 352425"/>
                <a:gd name="T27" fmla="*/ 344240 h 350519"/>
                <a:gd name="T28" fmla="*/ 265147 w 352425"/>
                <a:gd name="T29" fmla="*/ 326531 h 350519"/>
                <a:gd name="T30" fmla="*/ 276894 w 352425"/>
                <a:gd name="T31" fmla="*/ 317500 h 350519"/>
                <a:gd name="T32" fmla="*/ 176022 w 352425"/>
                <a:gd name="T33" fmla="*/ 317500 h 350519"/>
                <a:gd name="T34" fmla="*/ 130714 w 352425"/>
                <a:gd name="T35" fmla="*/ 310200 h 350519"/>
                <a:gd name="T36" fmla="*/ 91326 w 352425"/>
                <a:gd name="T37" fmla="*/ 289885 h 350519"/>
                <a:gd name="T38" fmla="*/ 60240 w 352425"/>
                <a:gd name="T39" fmla="*/ 258932 h 350519"/>
                <a:gd name="T40" fmla="*/ 39841 w 352425"/>
                <a:gd name="T41" fmla="*/ 219720 h 350519"/>
                <a:gd name="T42" fmla="*/ 32512 w 352425"/>
                <a:gd name="T43" fmla="*/ 174625 h 350519"/>
                <a:gd name="T44" fmla="*/ 39841 w 352425"/>
                <a:gd name="T45" fmla="*/ 129529 h 350519"/>
                <a:gd name="T46" fmla="*/ 60240 w 352425"/>
                <a:gd name="T47" fmla="*/ 90317 h 350519"/>
                <a:gd name="T48" fmla="*/ 91326 w 352425"/>
                <a:gd name="T49" fmla="*/ 59364 h 350519"/>
                <a:gd name="T50" fmla="*/ 130714 w 352425"/>
                <a:gd name="T51" fmla="*/ 39049 h 350519"/>
                <a:gd name="T52" fmla="*/ 176022 w 352425"/>
                <a:gd name="T53" fmla="*/ 31750 h 350519"/>
                <a:gd name="T54" fmla="*/ 274804 w 352425"/>
                <a:gd name="T55" fmla="*/ 31750 h 350519"/>
                <a:gd name="T56" fmla="*/ 264724 w 352425"/>
                <a:gd name="T57" fmla="*/ 23988 h 350519"/>
                <a:gd name="T58" fmla="*/ 222706 w 352425"/>
                <a:gd name="T59" fmla="*/ 6279 h 350519"/>
                <a:gd name="T60" fmla="*/ 176022 w 352425"/>
                <a:gd name="T61" fmla="*/ 0 h 350519"/>
                <a:gd name="T62" fmla="*/ 274804 w 352425"/>
                <a:gd name="T63" fmla="*/ 31750 h 350519"/>
                <a:gd name="T64" fmla="*/ 176022 w 352425"/>
                <a:gd name="T65" fmla="*/ 31750 h 350519"/>
                <a:gd name="T66" fmla="*/ 221329 w 352425"/>
                <a:gd name="T67" fmla="*/ 39049 h 350519"/>
                <a:gd name="T68" fmla="*/ 260717 w 352425"/>
                <a:gd name="T69" fmla="*/ 59364 h 350519"/>
                <a:gd name="T70" fmla="*/ 291803 w 352425"/>
                <a:gd name="T71" fmla="*/ 90317 h 350519"/>
                <a:gd name="T72" fmla="*/ 312202 w 352425"/>
                <a:gd name="T73" fmla="*/ 129529 h 350519"/>
                <a:gd name="T74" fmla="*/ 319531 w 352425"/>
                <a:gd name="T75" fmla="*/ 174625 h 350519"/>
                <a:gd name="T76" fmla="*/ 312202 w 352425"/>
                <a:gd name="T77" fmla="*/ 219720 h 350519"/>
                <a:gd name="T78" fmla="*/ 291803 w 352425"/>
                <a:gd name="T79" fmla="*/ 258932 h 350519"/>
                <a:gd name="T80" fmla="*/ 260717 w 352425"/>
                <a:gd name="T81" fmla="*/ 289885 h 350519"/>
                <a:gd name="T82" fmla="*/ 221329 w 352425"/>
                <a:gd name="T83" fmla="*/ 310200 h 350519"/>
                <a:gd name="T84" fmla="*/ 176022 w 352425"/>
                <a:gd name="T85" fmla="*/ 317500 h 350519"/>
                <a:gd name="T86" fmla="*/ 276894 w 352425"/>
                <a:gd name="T87" fmla="*/ 317500 h 350519"/>
                <a:gd name="T88" fmla="*/ 300847 w 352425"/>
                <a:gd name="T89" fmla="*/ 299084 h 350519"/>
                <a:gd name="T90" fmla="*/ 328365 w 352425"/>
                <a:gd name="T91" fmla="*/ 263595 h 350519"/>
                <a:gd name="T92" fmla="*/ 345999 w 352425"/>
                <a:gd name="T93" fmla="*/ 221756 h 350519"/>
                <a:gd name="T94" fmla="*/ 352043 w 352425"/>
                <a:gd name="T95" fmla="*/ 175259 h 350519"/>
                <a:gd name="T96" fmla="*/ 345734 w 352425"/>
                <a:gd name="T97" fmla="*/ 128763 h 350519"/>
                <a:gd name="T98" fmla="*/ 327942 w 352425"/>
                <a:gd name="T99" fmla="*/ 86924 h 350519"/>
                <a:gd name="T100" fmla="*/ 300370 w 352425"/>
                <a:gd name="T101" fmla="*/ 51435 h 350519"/>
                <a:gd name="T102" fmla="*/ 274804 w 352425"/>
                <a:gd name="T103" fmla="*/ 31750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425" h="350519">
                  <a:moveTo>
                    <a:pt x="176022" y="0"/>
                  </a:moveTo>
                  <a:lnTo>
                    <a:pt x="129337" y="6279"/>
                  </a:lnTo>
                  <a:lnTo>
                    <a:pt x="87319" y="23988"/>
                  </a:lnTo>
                  <a:lnTo>
                    <a:pt x="51673" y="51435"/>
                  </a:lnTo>
                  <a:lnTo>
                    <a:pt x="24101" y="86924"/>
                  </a:lnTo>
                  <a:lnTo>
                    <a:pt x="6309" y="128763"/>
                  </a:lnTo>
                  <a:lnTo>
                    <a:pt x="0" y="175259"/>
                  </a:lnTo>
                  <a:lnTo>
                    <a:pt x="6309" y="221756"/>
                  </a:lnTo>
                  <a:lnTo>
                    <a:pt x="24101" y="263595"/>
                  </a:lnTo>
                  <a:lnTo>
                    <a:pt x="51673" y="299084"/>
                  </a:lnTo>
                  <a:lnTo>
                    <a:pt x="87319" y="326531"/>
                  </a:lnTo>
                  <a:lnTo>
                    <a:pt x="129337" y="344240"/>
                  </a:lnTo>
                  <a:lnTo>
                    <a:pt x="176022" y="350519"/>
                  </a:lnTo>
                  <a:lnTo>
                    <a:pt x="222971" y="344240"/>
                  </a:lnTo>
                  <a:lnTo>
                    <a:pt x="265147" y="326531"/>
                  </a:lnTo>
                  <a:lnTo>
                    <a:pt x="276894" y="317500"/>
                  </a:lnTo>
                  <a:lnTo>
                    <a:pt x="176022" y="317500"/>
                  </a:lnTo>
                  <a:lnTo>
                    <a:pt x="130714" y="310200"/>
                  </a:lnTo>
                  <a:lnTo>
                    <a:pt x="91326" y="289885"/>
                  </a:lnTo>
                  <a:lnTo>
                    <a:pt x="60240" y="258932"/>
                  </a:lnTo>
                  <a:lnTo>
                    <a:pt x="39841" y="219720"/>
                  </a:lnTo>
                  <a:lnTo>
                    <a:pt x="32512" y="174625"/>
                  </a:lnTo>
                  <a:lnTo>
                    <a:pt x="39841" y="129529"/>
                  </a:lnTo>
                  <a:lnTo>
                    <a:pt x="60240" y="90317"/>
                  </a:lnTo>
                  <a:lnTo>
                    <a:pt x="91326" y="59364"/>
                  </a:lnTo>
                  <a:lnTo>
                    <a:pt x="130714" y="39049"/>
                  </a:lnTo>
                  <a:lnTo>
                    <a:pt x="176022" y="31750"/>
                  </a:lnTo>
                  <a:lnTo>
                    <a:pt x="274804" y="31750"/>
                  </a:lnTo>
                  <a:lnTo>
                    <a:pt x="264724" y="23988"/>
                  </a:lnTo>
                  <a:lnTo>
                    <a:pt x="222706" y="6279"/>
                  </a:lnTo>
                  <a:lnTo>
                    <a:pt x="176022" y="0"/>
                  </a:lnTo>
                  <a:close/>
                </a:path>
                <a:path w="352425" h="350519">
                  <a:moveTo>
                    <a:pt x="274804" y="31750"/>
                  </a:moveTo>
                  <a:lnTo>
                    <a:pt x="176022" y="31750"/>
                  </a:lnTo>
                  <a:lnTo>
                    <a:pt x="221329" y="39049"/>
                  </a:lnTo>
                  <a:lnTo>
                    <a:pt x="260717" y="59364"/>
                  </a:lnTo>
                  <a:lnTo>
                    <a:pt x="291803" y="90317"/>
                  </a:lnTo>
                  <a:lnTo>
                    <a:pt x="312202" y="129529"/>
                  </a:lnTo>
                  <a:lnTo>
                    <a:pt x="319531" y="174625"/>
                  </a:lnTo>
                  <a:lnTo>
                    <a:pt x="312202" y="219720"/>
                  </a:lnTo>
                  <a:lnTo>
                    <a:pt x="291803" y="258932"/>
                  </a:lnTo>
                  <a:lnTo>
                    <a:pt x="260717" y="289885"/>
                  </a:lnTo>
                  <a:lnTo>
                    <a:pt x="221329" y="310200"/>
                  </a:lnTo>
                  <a:lnTo>
                    <a:pt x="176022" y="317500"/>
                  </a:lnTo>
                  <a:lnTo>
                    <a:pt x="276894" y="317500"/>
                  </a:lnTo>
                  <a:lnTo>
                    <a:pt x="300847" y="299084"/>
                  </a:lnTo>
                  <a:lnTo>
                    <a:pt x="328365" y="263595"/>
                  </a:lnTo>
                  <a:lnTo>
                    <a:pt x="345999" y="221756"/>
                  </a:lnTo>
                  <a:lnTo>
                    <a:pt x="352043" y="175259"/>
                  </a:lnTo>
                  <a:lnTo>
                    <a:pt x="345734" y="128763"/>
                  </a:lnTo>
                  <a:lnTo>
                    <a:pt x="327942" y="86924"/>
                  </a:lnTo>
                  <a:lnTo>
                    <a:pt x="300370" y="51435"/>
                  </a:lnTo>
                  <a:lnTo>
                    <a:pt x="274804" y="3175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79" name="object 56">
              <a:extLst>
                <a:ext uri="{FF2B5EF4-FFF2-40B4-BE49-F238E27FC236}">
                  <a16:creationId xmlns:a16="http://schemas.microsoft.com/office/drawing/2014/main" id="{C5A8AD5B-D6A1-4463-8AEC-F94DFC604E0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39995" y="2717292"/>
              <a:ext cx="121919" cy="2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55" name="object 57">
            <a:extLst>
              <a:ext uri="{FF2B5EF4-FFF2-40B4-BE49-F238E27FC236}">
                <a16:creationId xmlns:a16="http://schemas.microsoft.com/office/drawing/2014/main" id="{FC0AFE37-FD86-4F69-B8C8-3351A5AA3E34}"/>
              </a:ext>
            </a:extLst>
          </p:cNvPr>
          <p:cNvSpPr>
            <a:spLocks/>
          </p:cNvSpPr>
          <p:nvPr/>
        </p:nvSpPr>
        <p:spPr bwMode="auto">
          <a:xfrm>
            <a:off x="6537325" y="2732088"/>
            <a:ext cx="34925" cy="192087"/>
          </a:xfrm>
          <a:custGeom>
            <a:avLst/>
            <a:gdLst>
              <a:gd name="T0" fmla="*/ 33540 w 33654"/>
              <a:gd name="T1" fmla="*/ 59182 h 192405"/>
              <a:gd name="T2" fmla="*/ 26047 w 33654"/>
              <a:gd name="T3" fmla="*/ 51816 h 192405"/>
              <a:gd name="T4" fmla="*/ 7505 w 33654"/>
              <a:gd name="T5" fmla="*/ 51816 h 192405"/>
              <a:gd name="T6" fmla="*/ 0 w 33654"/>
              <a:gd name="T7" fmla="*/ 59182 h 192405"/>
              <a:gd name="T8" fmla="*/ 0 w 33654"/>
              <a:gd name="T9" fmla="*/ 184658 h 192405"/>
              <a:gd name="T10" fmla="*/ 7505 w 33654"/>
              <a:gd name="T11" fmla="*/ 192024 h 192405"/>
              <a:gd name="T12" fmla="*/ 16776 w 33654"/>
              <a:gd name="T13" fmla="*/ 192024 h 192405"/>
              <a:gd name="T14" fmla="*/ 26047 w 33654"/>
              <a:gd name="T15" fmla="*/ 192024 h 192405"/>
              <a:gd name="T16" fmla="*/ 33540 w 33654"/>
              <a:gd name="T17" fmla="*/ 184658 h 192405"/>
              <a:gd name="T18" fmla="*/ 33540 w 33654"/>
              <a:gd name="T19" fmla="*/ 59182 h 192405"/>
              <a:gd name="T20" fmla="*/ 33540 w 33654"/>
              <a:gd name="T21" fmla="*/ 7366 h 192405"/>
              <a:gd name="T22" fmla="*/ 26047 w 33654"/>
              <a:gd name="T23" fmla="*/ 0 h 192405"/>
              <a:gd name="T24" fmla="*/ 7505 w 33654"/>
              <a:gd name="T25" fmla="*/ 0 h 192405"/>
              <a:gd name="T26" fmla="*/ 0 w 33654"/>
              <a:gd name="T27" fmla="*/ 7366 h 192405"/>
              <a:gd name="T28" fmla="*/ 0 w 33654"/>
              <a:gd name="T29" fmla="*/ 35306 h 192405"/>
              <a:gd name="T30" fmla="*/ 7505 w 33654"/>
              <a:gd name="T31" fmla="*/ 42672 h 192405"/>
              <a:gd name="T32" fmla="*/ 16776 w 33654"/>
              <a:gd name="T33" fmla="*/ 42672 h 192405"/>
              <a:gd name="T34" fmla="*/ 26047 w 33654"/>
              <a:gd name="T35" fmla="*/ 42672 h 192405"/>
              <a:gd name="T36" fmla="*/ 33540 w 33654"/>
              <a:gd name="T37" fmla="*/ 35306 h 192405"/>
              <a:gd name="T38" fmla="*/ 33540 w 33654"/>
              <a:gd name="T39" fmla="*/ 7366 h 19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54" h="192405">
                <a:moveTo>
                  <a:pt x="33540" y="59182"/>
                </a:moveTo>
                <a:lnTo>
                  <a:pt x="26047" y="51816"/>
                </a:lnTo>
                <a:lnTo>
                  <a:pt x="7505" y="51816"/>
                </a:lnTo>
                <a:lnTo>
                  <a:pt x="0" y="59182"/>
                </a:lnTo>
                <a:lnTo>
                  <a:pt x="0" y="184658"/>
                </a:lnTo>
                <a:lnTo>
                  <a:pt x="7505" y="192024"/>
                </a:lnTo>
                <a:lnTo>
                  <a:pt x="16776" y="192024"/>
                </a:lnTo>
                <a:lnTo>
                  <a:pt x="26047" y="192024"/>
                </a:lnTo>
                <a:lnTo>
                  <a:pt x="33540" y="184658"/>
                </a:lnTo>
                <a:lnTo>
                  <a:pt x="33540" y="59182"/>
                </a:lnTo>
                <a:close/>
              </a:path>
              <a:path w="33654" h="192405">
                <a:moveTo>
                  <a:pt x="33540" y="7366"/>
                </a:moveTo>
                <a:lnTo>
                  <a:pt x="26047" y="0"/>
                </a:lnTo>
                <a:lnTo>
                  <a:pt x="7505" y="0"/>
                </a:lnTo>
                <a:lnTo>
                  <a:pt x="0" y="7366"/>
                </a:lnTo>
                <a:lnTo>
                  <a:pt x="0" y="35306"/>
                </a:lnTo>
                <a:lnTo>
                  <a:pt x="7505" y="42672"/>
                </a:lnTo>
                <a:lnTo>
                  <a:pt x="16776" y="42672"/>
                </a:lnTo>
                <a:lnTo>
                  <a:pt x="26047" y="42672"/>
                </a:lnTo>
                <a:lnTo>
                  <a:pt x="33540" y="35306"/>
                </a:lnTo>
                <a:lnTo>
                  <a:pt x="33540" y="736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56" name="object 58">
            <a:extLst>
              <a:ext uri="{FF2B5EF4-FFF2-40B4-BE49-F238E27FC236}">
                <a16:creationId xmlns:a16="http://schemas.microsoft.com/office/drawing/2014/main" id="{63A3F79D-A7DF-478A-B36B-189DCB5E74C5}"/>
              </a:ext>
            </a:extLst>
          </p:cNvPr>
          <p:cNvSpPr>
            <a:spLocks/>
          </p:cNvSpPr>
          <p:nvPr/>
        </p:nvSpPr>
        <p:spPr bwMode="auto">
          <a:xfrm>
            <a:off x="6537325" y="3041650"/>
            <a:ext cx="34925" cy="42863"/>
          </a:xfrm>
          <a:custGeom>
            <a:avLst/>
            <a:gdLst>
              <a:gd name="T0" fmla="*/ 26035 w 33654"/>
              <a:gd name="T1" fmla="*/ 0 h 43180"/>
              <a:gd name="T2" fmla="*/ 7493 w 33654"/>
              <a:gd name="T3" fmla="*/ 0 h 43180"/>
              <a:gd name="T4" fmla="*/ 0 w 33654"/>
              <a:gd name="T5" fmla="*/ 7366 h 43180"/>
              <a:gd name="T6" fmla="*/ 0 w 33654"/>
              <a:gd name="T7" fmla="*/ 35306 h 43180"/>
              <a:gd name="T8" fmla="*/ 7493 w 33654"/>
              <a:gd name="T9" fmla="*/ 42672 h 43180"/>
              <a:gd name="T10" fmla="*/ 16764 w 33654"/>
              <a:gd name="T11" fmla="*/ 42672 h 43180"/>
              <a:gd name="T12" fmla="*/ 26035 w 33654"/>
              <a:gd name="T13" fmla="*/ 42672 h 43180"/>
              <a:gd name="T14" fmla="*/ 33528 w 33654"/>
              <a:gd name="T15" fmla="*/ 35306 h 43180"/>
              <a:gd name="T16" fmla="*/ 33528 w 33654"/>
              <a:gd name="T17" fmla="*/ 7366 h 43180"/>
              <a:gd name="T18" fmla="*/ 26035 w 33654"/>
              <a:gd name="T19" fmla="*/ 0 h 4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4" h="43180">
                <a:moveTo>
                  <a:pt x="26035" y="0"/>
                </a:moveTo>
                <a:lnTo>
                  <a:pt x="7493" y="0"/>
                </a:lnTo>
                <a:lnTo>
                  <a:pt x="0" y="7366"/>
                </a:lnTo>
                <a:lnTo>
                  <a:pt x="0" y="35306"/>
                </a:lnTo>
                <a:lnTo>
                  <a:pt x="7493" y="42672"/>
                </a:lnTo>
                <a:lnTo>
                  <a:pt x="16764" y="42672"/>
                </a:lnTo>
                <a:lnTo>
                  <a:pt x="26035" y="42672"/>
                </a:lnTo>
                <a:lnTo>
                  <a:pt x="33528" y="35306"/>
                </a:lnTo>
                <a:lnTo>
                  <a:pt x="33528" y="7366"/>
                </a:lnTo>
                <a:lnTo>
                  <a:pt x="2603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57" name="object 59">
            <a:extLst>
              <a:ext uri="{FF2B5EF4-FFF2-40B4-BE49-F238E27FC236}">
                <a16:creationId xmlns:a16="http://schemas.microsoft.com/office/drawing/2014/main" id="{74ADEBD2-56C9-4273-B3F7-BC4AF0CDB032}"/>
              </a:ext>
            </a:extLst>
          </p:cNvPr>
          <p:cNvSpPr>
            <a:spLocks/>
          </p:cNvSpPr>
          <p:nvPr/>
        </p:nvSpPr>
        <p:spPr bwMode="auto">
          <a:xfrm>
            <a:off x="6378575" y="2892425"/>
            <a:ext cx="42863" cy="31750"/>
          </a:xfrm>
          <a:custGeom>
            <a:avLst/>
            <a:gdLst>
              <a:gd name="T0" fmla="*/ 35306 w 43179"/>
              <a:gd name="T1" fmla="*/ 0 h 32385"/>
              <a:gd name="T2" fmla="*/ 7365 w 43179"/>
              <a:gd name="T3" fmla="*/ 0 h 32385"/>
              <a:gd name="T4" fmla="*/ 0 w 43179"/>
              <a:gd name="T5" fmla="*/ 7112 h 32385"/>
              <a:gd name="T6" fmla="*/ 0 w 43179"/>
              <a:gd name="T7" fmla="*/ 24892 h 32385"/>
              <a:gd name="T8" fmla="*/ 7365 w 43179"/>
              <a:gd name="T9" fmla="*/ 32003 h 32385"/>
              <a:gd name="T10" fmla="*/ 26162 w 43179"/>
              <a:gd name="T11" fmla="*/ 32003 h 32385"/>
              <a:gd name="T12" fmla="*/ 35306 w 43179"/>
              <a:gd name="T13" fmla="*/ 32003 h 32385"/>
              <a:gd name="T14" fmla="*/ 42672 w 43179"/>
              <a:gd name="T15" fmla="*/ 24892 h 32385"/>
              <a:gd name="T16" fmla="*/ 42672 w 43179"/>
              <a:gd name="T17" fmla="*/ 7112 h 32385"/>
              <a:gd name="T18" fmla="*/ 35306 w 43179"/>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79" h="32385">
                <a:moveTo>
                  <a:pt x="35306" y="0"/>
                </a:moveTo>
                <a:lnTo>
                  <a:pt x="7365" y="0"/>
                </a:lnTo>
                <a:lnTo>
                  <a:pt x="0" y="7112"/>
                </a:lnTo>
                <a:lnTo>
                  <a:pt x="0" y="24892"/>
                </a:lnTo>
                <a:lnTo>
                  <a:pt x="7365" y="32003"/>
                </a:lnTo>
                <a:lnTo>
                  <a:pt x="26162" y="32003"/>
                </a:lnTo>
                <a:lnTo>
                  <a:pt x="35306" y="32003"/>
                </a:lnTo>
                <a:lnTo>
                  <a:pt x="42672" y="24892"/>
                </a:lnTo>
                <a:lnTo>
                  <a:pt x="42672" y="7112"/>
                </a:lnTo>
                <a:lnTo>
                  <a:pt x="3530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58" name="object 60">
            <a:extLst>
              <a:ext uri="{FF2B5EF4-FFF2-40B4-BE49-F238E27FC236}">
                <a16:creationId xmlns:a16="http://schemas.microsoft.com/office/drawing/2014/main" id="{437BB03F-19F4-4C65-B41A-CEC7014254CE}"/>
              </a:ext>
            </a:extLst>
          </p:cNvPr>
          <p:cNvSpPr>
            <a:spLocks/>
          </p:cNvSpPr>
          <p:nvPr/>
        </p:nvSpPr>
        <p:spPr bwMode="auto">
          <a:xfrm>
            <a:off x="6613525" y="2773363"/>
            <a:ext cx="22225" cy="26987"/>
          </a:xfrm>
          <a:custGeom>
            <a:avLst/>
            <a:gdLst>
              <a:gd name="T0" fmla="*/ 13588 w 22859"/>
              <a:gd name="T1" fmla="*/ 0 h 26035"/>
              <a:gd name="T2" fmla="*/ 8762 w 22859"/>
              <a:gd name="T3" fmla="*/ 1904 h 26035"/>
              <a:gd name="T4" fmla="*/ 6476 w 22859"/>
              <a:gd name="T5" fmla="*/ 5714 h 26035"/>
              <a:gd name="T6" fmla="*/ 2285 w 22859"/>
              <a:gd name="T7" fmla="*/ 13207 h 26035"/>
              <a:gd name="T8" fmla="*/ 0 w 22859"/>
              <a:gd name="T9" fmla="*/ 17017 h 26035"/>
              <a:gd name="T10" fmla="*/ 1777 w 22859"/>
              <a:gd name="T11" fmla="*/ 21970 h 26035"/>
              <a:gd name="T12" fmla="*/ 5333 w 22859"/>
              <a:gd name="T13" fmla="*/ 24510 h 26035"/>
              <a:gd name="T14" fmla="*/ 6476 w 22859"/>
              <a:gd name="T15" fmla="*/ 25145 h 26035"/>
              <a:gd name="T16" fmla="*/ 8254 w 22859"/>
              <a:gd name="T17" fmla="*/ 25780 h 26035"/>
              <a:gd name="T18" fmla="*/ 9398 w 22859"/>
              <a:gd name="T19" fmla="*/ 25780 h 26035"/>
              <a:gd name="T20" fmla="*/ 12318 w 22859"/>
              <a:gd name="T21" fmla="*/ 25780 h 26035"/>
              <a:gd name="T22" fmla="*/ 15239 w 22859"/>
              <a:gd name="T23" fmla="*/ 23875 h 26035"/>
              <a:gd name="T24" fmla="*/ 15875 w 22859"/>
              <a:gd name="T25" fmla="*/ 21335 h 26035"/>
              <a:gd name="T26" fmla="*/ 20065 w 22859"/>
              <a:gd name="T27" fmla="*/ 13842 h 26035"/>
              <a:gd name="T28" fmla="*/ 22351 w 22859"/>
              <a:gd name="T29" fmla="*/ 10032 h 26035"/>
              <a:gd name="T30" fmla="*/ 20574 w 22859"/>
              <a:gd name="T31" fmla="*/ 5079 h 26035"/>
              <a:gd name="T32" fmla="*/ 17017 w 22859"/>
              <a:gd name="T33" fmla="*/ 2539 h 26035"/>
              <a:gd name="T34" fmla="*/ 13588 w 22859"/>
              <a:gd name="T35" fmla="*/ 0 h 26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59" h="26035">
                <a:moveTo>
                  <a:pt x="13588" y="0"/>
                </a:moveTo>
                <a:lnTo>
                  <a:pt x="8762" y="1904"/>
                </a:lnTo>
                <a:lnTo>
                  <a:pt x="6476" y="5714"/>
                </a:lnTo>
                <a:lnTo>
                  <a:pt x="2285" y="13207"/>
                </a:lnTo>
                <a:lnTo>
                  <a:pt x="0" y="17017"/>
                </a:lnTo>
                <a:lnTo>
                  <a:pt x="1777" y="21970"/>
                </a:lnTo>
                <a:lnTo>
                  <a:pt x="5333" y="24510"/>
                </a:lnTo>
                <a:lnTo>
                  <a:pt x="6476" y="25145"/>
                </a:lnTo>
                <a:lnTo>
                  <a:pt x="8254" y="25780"/>
                </a:lnTo>
                <a:lnTo>
                  <a:pt x="9398" y="25780"/>
                </a:lnTo>
                <a:lnTo>
                  <a:pt x="12318" y="25780"/>
                </a:lnTo>
                <a:lnTo>
                  <a:pt x="15239" y="23875"/>
                </a:lnTo>
                <a:lnTo>
                  <a:pt x="15875" y="21335"/>
                </a:lnTo>
                <a:lnTo>
                  <a:pt x="20065" y="13842"/>
                </a:lnTo>
                <a:lnTo>
                  <a:pt x="22351" y="10032"/>
                </a:lnTo>
                <a:lnTo>
                  <a:pt x="20574" y="5079"/>
                </a:lnTo>
                <a:lnTo>
                  <a:pt x="17017" y="2539"/>
                </a:lnTo>
                <a:lnTo>
                  <a:pt x="1358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59" name="object 61">
            <a:extLst>
              <a:ext uri="{FF2B5EF4-FFF2-40B4-BE49-F238E27FC236}">
                <a16:creationId xmlns:a16="http://schemas.microsoft.com/office/drawing/2014/main" id="{82551CFC-F223-4943-B627-9A826901BD6B}"/>
              </a:ext>
            </a:extLst>
          </p:cNvPr>
          <p:cNvSpPr>
            <a:spLocks/>
          </p:cNvSpPr>
          <p:nvPr/>
        </p:nvSpPr>
        <p:spPr bwMode="auto">
          <a:xfrm>
            <a:off x="6472238" y="3017838"/>
            <a:ext cx="23812" cy="25400"/>
          </a:xfrm>
          <a:custGeom>
            <a:avLst/>
            <a:gdLst>
              <a:gd name="T0" fmla="*/ 13588 w 22860"/>
              <a:gd name="T1" fmla="*/ 0 h 26035"/>
              <a:gd name="T2" fmla="*/ 8762 w 22860"/>
              <a:gd name="T3" fmla="*/ 1904 h 26035"/>
              <a:gd name="T4" fmla="*/ 6476 w 22860"/>
              <a:gd name="T5" fmla="*/ 5714 h 26035"/>
              <a:gd name="T6" fmla="*/ 2285 w 22860"/>
              <a:gd name="T7" fmla="*/ 13207 h 26035"/>
              <a:gd name="T8" fmla="*/ 0 w 22860"/>
              <a:gd name="T9" fmla="*/ 17017 h 26035"/>
              <a:gd name="T10" fmla="*/ 1777 w 22860"/>
              <a:gd name="T11" fmla="*/ 21970 h 26035"/>
              <a:gd name="T12" fmla="*/ 5333 w 22860"/>
              <a:gd name="T13" fmla="*/ 24511 h 26035"/>
              <a:gd name="T14" fmla="*/ 6476 w 22860"/>
              <a:gd name="T15" fmla="*/ 25145 h 26035"/>
              <a:gd name="T16" fmla="*/ 8254 w 22860"/>
              <a:gd name="T17" fmla="*/ 25780 h 26035"/>
              <a:gd name="T18" fmla="*/ 9397 w 22860"/>
              <a:gd name="T19" fmla="*/ 25780 h 26035"/>
              <a:gd name="T20" fmla="*/ 11810 w 22860"/>
              <a:gd name="T21" fmla="*/ 25780 h 26035"/>
              <a:gd name="T22" fmla="*/ 14731 w 22860"/>
              <a:gd name="T23" fmla="*/ 23875 h 26035"/>
              <a:gd name="T24" fmla="*/ 15875 w 22860"/>
              <a:gd name="T25" fmla="*/ 21336 h 26035"/>
              <a:gd name="T26" fmla="*/ 20065 w 22860"/>
              <a:gd name="T27" fmla="*/ 13842 h 26035"/>
              <a:gd name="T28" fmla="*/ 22351 w 22860"/>
              <a:gd name="T29" fmla="*/ 10032 h 26035"/>
              <a:gd name="T30" fmla="*/ 20573 w 22860"/>
              <a:gd name="T31" fmla="*/ 5079 h 26035"/>
              <a:gd name="T32" fmla="*/ 17017 w 22860"/>
              <a:gd name="T33" fmla="*/ 2539 h 26035"/>
              <a:gd name="T34" fmla="*/ 13588 w 22860"/>
              <a:gd name="T35" fmla="*/ 0 h 26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60" h="26035">
                <a:moveTo>
                  <a:pt x="13588" y="0"/>
                </a:moveTo>
                <a:lnTo>
                  <a:pt x="8762" y="1904"/>
                </a:lnTo>
                <a:lnTo>
                  <a:pt x="6476" y="5714"/>
                </a:lnTo>
                <a:lnTo>
                  <a:pt x="2285" y="13207"/>
                </a:lnTo>
                <a:lnTo>
                  <a:pt x="0" y="17017"/>
                </a:lnTo>
                <a:lnTo>
                  <a:pt x="1777" y="21970"/>
                </a:lnTo>
                <a:lnTo>
                  <a:pt x="5333" y="24511"/>
                </a:lnTo>
                <a:lnTo>
                  <a:pt x="6476" y="25145"/>
                </a:lnTo>
                <a:lnTo>
                  <a:pt x="8254" y="25780"/>
                </a:lnTo>
                <a:lnTo>
                  <a:pt x="9397" y="25780"/>
                </a:lnTo>
                <a:lnTo>
                  <a:pt x="11810" y="25780"/>
                </a:lnTo>
                <a:lnTo>
                  <a:pt x="14731" y="23875"/>
                </a:lnTo>
                <a:lnTo>
                  <a:pt x="15875" y="21336"/>
                </a:lnTo>
                <a:lnTo>
                  <a:pt x="20065" y="13842"/>
                </a:lnTo>
                <a:lnTo>
                  <a:pt x="22351" y="10032"/>
                </a:lnTo>
                <a:lnTo>
                  <a:pt x="20573" y="5079"/>
                </a:lnTo>
                <a:lnTo>
                  <a:pt x="17017" y="2539"/>
                </a:lnTo>
                <a:lnTo>
                  <a:pt x="1358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0" name="object 62">
            <a:extLst>
              <a:ext uri="{FF2B5EF4-FFF2-40B4-BE49-F238E27FC236}">
                <a16:creationId xmlns:a16="http://schemas.microsoft.com/office/drawing/2014/main" id="{BAD9B763-F61B-41B9-A0FF-7FA90116EC27}"/>
              </a:ext>
            </a:extLst>
          </p:cNvPr>
          <p:cNvSpPr>
            <a:spLocks/>
          </p:cNvSpPr>
          <p:nvPr/>
        </p:nvSpPr>
        <p:spPr bwMode="auto">
          <a:xfrm>
            <a:off x="6419850" y="2773363"/>
            <a:ext cx="76200" cy="74612"/>
          </a:xfrm>
          <a:custGeom>
            <a:avLst/>
            <a:gdLst>
              <a:gd name="T0" fmla="*/ 27178 w 76200"/>
              <a:gd name="T1" fmla="*/ 66929 h 74930"/>
              <a:gd name="T2" fmla="*/ 25273 w 76200"/>
              <a:gd name="T3" fmla="*/ 62230 h 74930"/>
              <a:gd name="T4" fmla="*/ 21463 w 76200"/>
              <a:gd name="T5" fmla="*/ 59944 h 74930"/>
              <a:gd name="T6" fmla="*/ 13843 w 76200"/>
              <a:gd name="T7" fmla="*/ 55753 h 74930"/>
              <a:gd name="T8" fmla="*/ 10160 w 76200"/>
              <a:gd name="T9" fmla="*/ 53467 h 74930"/>
              <a:gd name="T10" fmla="*/ 5080 w 76200"/>
              <a:gd name="T11" fmla="*/ 55245 h 74930"/>
              <a:gd name="T12" fmla="*/ 2540 w 76200"/>
              <a:gd name="T13" fmla="*/ 58674 h 74930"/>
              <a:gd name="T14" fmla="*/ 0 w 76200"/>
              <a:gd name="T15" fmla="*/ 62230 h 74930"/>
              <a:gd name="T16" fmla="*/ 1905 w 76200"/>
              <a:gd name="T17" fmla="*/ 66929 h 74930"/>
              <a:gd name="T18" fmla="*/ 5715 w 76200"/>
              <a:gd name="T19" fmla="*/ 69215 h 74930"/>
              <a:gd name="T20" fmla="*/ 13335 w 76200"/>
              <a:gd name="T21" fmla="*/ 73406 h 74930"/>
              <a:gd name="T22" fmla="*/ 14478 w 76200"/>
              <a:gd name="T23" fmla="*/ 73914 h 74930"/>
              <a:gd name="T24" fmla="*/ 16383 w 76200"/>
              <a:gd name="T25" fmla="*/ 74549 h 74930"/>
              <a:gd name="T26" fmla="*/ 17653 w 76200"/>
              <a:gd name="T27" fmla="*/ 74549 h 74930"/>
              <a:gd name="T28" fmla="*/ 20193 w 76200"/>
              <a:gd name="T29" fmla="*/ 74549 h 74930"/>
              <a:gd name="T30" fmla="*/ 23368 w 76200"/>
              <a:gd name="T31" fmla="*/ 73406 h 74930"/>
              <a:gd name="T32" fmla="*/ 24638 w 76200"/>
              <a:gd name="T33" fmla="*/ 70485 h 74930"/>
              <a:gd name="T34" fmla="*/ 27178 w 76200"/>
              <a:gd name="T35" fmla="*/ 66929 h 74930"/>
              <a:gd name="T36" fmla="*/ 75819 w 76200"/>
              <a:gd name="T37" fmla="*/ 17018 h 74930"/>
              <a:gd name="T38" fmla="*/ 73533 w 76200"/>
              <a:gd name="T39" fmla="*/ 13208 h 74930"/>
              <a:gd name="T40" fmla="*/ 69342 w 76200"/>
              <a:gd name="T41" fmla="*/ 5715 h 74930"/>
              <a:gd name="T42" fmla="*/ 67056 w 76200"/>
              <a:gd name="T43" fmla="*/ 1905 h 74930"/>
              <a:gd name="T44" fmla="*/ 62230 w 76200"/>
              <a:gd name="T45" fmla="*/ 0 h 74930"/>
              <a:gd name="T46" fmla="*/ 58801 w 76200"/>
              <a:gd name="T47" fmla="*/ 2540 h 74930"/>
              <a:gd name="T48" fmla="*/ 55245 w 76200"/>
              <a:gd name="T49" fmla="*/ 5080 h 74930"/>
              <a:gd name="T50" fmla="*/ 53467 w 76200"/>
              <a:gd name="T51" fmla="*/ 10033 h 74930"/>
              <a:gd name="T52" fmla="*/ 55753 w 76200"/>
              <a:gd name="T53" fmla="*/ 13843 h 74930"/>
              <a:gd name="T54" fmla="*/ 61722 w 76200"/>
              <a:gd name="T55" fmla="*/ 24511 h 74930"/>
              <a:gd name="T56" fmla="*/ 64008 w 76200"/>
              <a:gd name="T57" fmla="*/ 25781 h 74930"/>
              <a:gd name="T58" fmla="*/ 67056 w 76200"/>
              <a:gd name="T59" fmla="*/ 25781 h 74930"/>
              <a:gd name="T60" fmla="*/ 68199 w 76200"/>
              <a:gd name="T61" fmla="*/ 25781 h 74930"/>
              <a:gd name="T62" fmla="*/ 70485 w 76200"/>
              <a:gd name="T63" fmla="*/ 24511 h 74930"/>
              <a:gd name="T64" fmla="*/ 74041 w 76200"/>
              <a:gd name="T65" fmla="*/ 21971 h 74930"/>
              <a:gd name="T66" fmla="*/ 75819 w 76200"/>
              <a:gd name="T67" fmla="*/ 17018 h 74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200" h="74930">
                <a:moveTo>
                  <a:pt x="27178" y="66929"/>
                </a:moveTo>
                <a:lnTo>
                  <a:pt x="25273" y="62230"/>
                </a:lnTo>
                <a:lnTo>
                  <a:pt x="21463" y="59944"/>
                </a:lnTo>
                <a:lnTo>
                  <a:pt x="13843" y="55753"/>
                </a:lnTo>
                <a:lnTo>
                  <a:pt x="10160" y="53467"/>
                </a:lnTo>
                <a:lnTo>
                  <a:pt x="5080" y="55245"/>
                </a:lnTo>
                <a:lnTo>
                  <a:pt x="2540" y="58674"/>
                </a:lnTo>
                <a:lnTo>
                  <a:pt x="0" y="62230"/>
                </a:lnTo>
                <a:lnTo>
                  <a:pt x="1905" y="66929"/>
                </a:lnTo>
                <a:lnTo>
                  <a:pt x="5715" y="69215"/>
                </a:lnTo>
                <a:lnTo>
                  <a:pt x="13335" y="73406"/>
                </a:lnTo>
                <a:lnTo>
                  <a:pt x="14478" y="73914"/>
                </a:lnTo>
                <a:lnTo>
                  <a:pt x="16383" y="74549"/>
                </a:lnTo>
                <a:lnTo>
                  <a:pt x="17653" y="74549"/>
                </a:lnTo>
                <a:lnTo>
                  <a:pt x="20193" y="74549"/>
                </a:lnTo>
                <a:lnTo>
                  <a:pt x="23368" y="73406"/>
                </a:lnTo>
                <a:lnTo>
                  <a:pt x="24638" y="70485"/>
                </a:lnTo>
                <a:lnTo>
                  <a:pt x="27178" y="66929"/>
                </a:lnTo>
                <a:close/>
              </a:path>
              <a:path w="76200" h="74930">
                <a:moveTo>
                  <a:pt x="75819" y="17018"/>
                </a:moveTo>
                <a:lnTo>
                  <a:pt x="73533" y="13208"/>
                </a:lnTo>
                <a:lnTo>
                  <a:pt x="69342" y="5715"/>
                </a:lnTo>
                <a:lnTo>
                  <a:pt x="67056" y="1905"/>
                </a:lnTo>
                <a:lnTo>
                  <a:pt x="62230" y="0"/>
                </a:lnTo>
                <a:lnTo>
                  <a:pt x="58801" y="2540"/>
                </a:lnTo>
                <a:lnTo>
                  <a:pt x="55245" y="5080"/>
                </a:lnTo>
                <a:lnTo>
                  <a:pt x="53467" y="10033"/>
                </a:lnTo>
                <a:lnTo>
                  <a:pt x="55753" y="13843"/>
                </a:lnTo>
                <a:lnTo>
                  <a:pt x="61722" y="24511"/>
                </a:lnTo>
                <a:lnTo>
                  <a:pt x="64008" y="25781"/>
                </a:lnTo>
                <a:lnTo>
                  <a:pt x="67056" y="25781"/>
                </a:lnTo>
                <a:lnTo>
                  <a:pt x="68199" y="25781"/>
                </a:lnTo>
                <a:lnTo>
                  <a:pt x="70485" y="24511"/>
                </a:lnTo>
                <a:lnTo>
                  <a:pt x="74041" y="21971"/>
                </a:lnTo>
                <a:lnTo>
                  <a:pt x="75819" y="1701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1" name="object 63">
            <a:extLst>
              <a:ext uri="{FF2B5EF4-FFF2-40B4-BE49-F238E27FC236}">
                <a16:creationId xmlns:a16="http://schemas.microsoft.com/office/drawing/2014/main" id="{ADE7B969-E081-4DEC-A9F2-980B211B97A8}"/>
              </a:ext>
            </a:extLst>
          </p:cNvPr>
          <p:cNvSpPr>
            <a:spLocks/>
          </p:cNvSpPr>
          <p:nvPr/>
        </p:nvSpPr>
        <p:spPr bwMode="auto">
          <a:xfrm>
            <a:off x="6419850" y="2967038"/>
            <a:ext cx="25400" cy="23812"/>
          </a:xfrm>
          <a:custGeom>
            <a:avLst/>
            <a:gdLst>
              <a:gd name="T0" fmla="*/ 16002 w 25400"/>
              <a:gd name="T1" fmla="*/ 0 h 22860"/>
              <a:gd name="T2" fmla="*/ 12446 w 25400"/>
              <a:gd name="T3" fmla="*/ 2540 h 22860"/>
              <a:gd name="T4" fmla="*/ 5334 w 25400"/>
              <a:gd name="T5" fmla="*/ 6985 h 22860"/>
              <a:gd name="T6" fmla="*/ 1778 w 25400"/>
              <a:gd name="T7" fmla="*/ 9525 h 22860"/>
              <a:gd name="T8" fmla="*/ 0 w 25400"/>
              <a:gd name="T9" fmla="*/ 14478 h 22860"/>
              <a:gd name="T10" fmla="*/ 2286 w 25400"/>
              <a:gd name="T11" fmla="*/ 18287 h 22860"/>
              <a:gd name="T12" fmla="*/ 4063 w 25400"/>
              <a:gd name="T13" fmla="*/ 21462 h 22860"/>
              <a:gd name="T14" fmla="*/ 6477 w 25400"/>
              <a:gd name="T15" fmla="*/ 22733 h 22860"/>
              <a:gd name="T16" fmla="*/ 9398 w 25400"/>
              <a:gd name="T17" fmla="*/ 22733 h 22860"/>
              <a:gd name="T18" fmla="*/ 10668 w 25400"/>
              <a:gd name="T19" fmla="*/ 22733 h 22860"/>
              <a:gd name="T20" fmla="*/ 12446 w 25400"/>
              <a:gd name="T21" fmla="*/ 22098 h 22860"/>
              <a:gd name="T22" fmla="*/ 12954 w 25400"/>
              <a:gd name="T23" fmla="*/ 21462 h 22860"/>
              <a:gd name="T24" fmla="*/ 20066 w 25400"/>
              <a:gd name="T25" fmla="*/ 17018 h 22860"/>
              <a:gd name="T26" fmla="*/ 23622 w 25400"/>
              <a:gd name="T27" fmla="*/ 14478 h 22860"/>
              <a:gd name="T28" fmla="*/ 25400 w 25400"/>
              <a:gd name="T29" fmla="*/ 9525 h 22860"/>
              <a:gd name="T30" fmla="*/ 23113 w 25400"/>
              <a:gd name="T31" fmla="*/ 5715 h 22860"/>
              <a:gd name="T32" fmla="*/ 20700 w 25400"/>
              <a:gd name="T33" fmla="*/ 1905 h 22860"/>
              <a:gd name="T34" fmla="*/ 16002 w 25400"/>
              <a:gd name="T35" fmla="*/ 0 h 2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22860">
                <a:moveTo>
                  <a:pt x="16002" y="0"/>
                </a:moveTo>
                <a:lnTo>
                  <a:pt x="12446" y="2540"/>
                </a:lnTo>
                <a:lnTo>
                  <a:pt x="5334" y="6985"/>
                </a:lnTo>
                <a:lnTo>
                  <a:pt x="1778" y="9525"/>
                </a:lnTo>
                <a:lnTo>
                  <a:pt x="0" y="14478"/>
                </a:lnTo>
                <a:lnTo>
                  <a:pt x="2286" y="18287"/>
                </a:lnTo>
                <a:lnTo>
                  <a:pt x="4063" y="21462"/>
                </a:lnTo>
                <a:lnTo>
                  <a:pt x="6477" y="22733"/>
                </a:lnTo>
                <a:lnTo>
                  <a:pt x="9398" y="22733"/>
                </a:lnTo>
                <a:lnTo>
                  <a:pt x="10668" y="22733"/>
                </a:lnTo>
                <a:lnTo>
                  <a:pt x="12446" y="22098"/>
                </a:lnTo>
                <a:lnTo>
                  <a:pt x="12954" y="21462"/>
                </a:lnTo>
                <a:lnTo>
                  <a:pt x="20066" y="17018"/>
                </a:lnTo>
                <a:lnTo>
                  <a:pt x="23622" y="14478"/>
                </a:lnTo>
                <a:lnTo>
                  <a:pt x="25400" y="9525"/>
                </a:lnTo>
                <a:lnTo>
                  <a:pt x="23113" y="5715"/>
                </a:lnTo>
                <a:lnTo>
                  <a:pt x="20700" y="1905"/>
                </a:lnTo>
                <a:lnTo>
                  <a:pt x="1600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2" name="object 64">
            <a:extLst>
              <a:ext uri="{FF2B5EF4-FFF2-40B4-BE49-F238E27FC236}">
                <a16:creationId xmlns:a16="http://schemas.microsoft.com/office/drawing/2014/main" id="{3BB0A748-5CFD-4B1B-BEA8-189259464AC2}"/>
              </a:ext>
            </a:extLst>
          </p:cNvPr>
          <p:cNvSpPr>
            <a:spLocks/>
          </p:cNvSpPr>
          <p:nvPr/>
        </p:nvSpPr>
        <p:spPr bwMode="auto">
          <a:xfrm>
            <a:off x="6662738" y="2827338"/>
            <a:ext cx="26987" cy="22225"/>
          </a:xfrm>
          <a:custGeom>
            <a:avLst/>
            <a:gdLst>
              <a:gd name="T0" fmla="*/ 16891 w 27304"/>
              <a:gd name="T1" fmla="*/ 0 h 21589"/>
              <a:gd name="T2" fmla="*/ 13208 w 27304"/>
              <a:gd name="T3" fmla="*/ 2286 h 21589"/>
              <a:gd name="T4" fmla="*/ 5715 w 27304"/>
              <a:gd name="T5" fmla="*/ 6476 h 21589"/>
              <a:gd name="T6" fmla="*/ 1270 w 27304"/>
              <a:gd name="T7" fmla="*/ 8762 h 21589"/>
              <a:gd name="T8" fmla="*/ 0 w 27304"/>
              <a:gd name="T9" fmla="*/ 13462 h 21589"/>
              <a:gd name="T10" fmla="*/ 2540 w 27304"/>
              <a:gd name="T11" fmla="*/ 17017 h 21589"/>
              <a:gd name="T12" fmla="*/ 3810 w 27304"/>
              <a:gd name="T13" fmla="*/ 19938 h 21589"/>
              <a:gd name="T14" fmla="*/ 6223 w 27304"/>
              <a:gd name="T15" fmla="*/ 21081 h 21589"/>
              <a:gd name="T16" fmla="*/ 9398 w 27304"/>
              <a:gd name="T17" fmla="*/ 21081 h 21589"/>
              <a:gd name="T18" fmla="*/ 11938 w 27304"/>
              <a:gd name="T19" fmla="*/ 21081 h 21589"/>
              <a:gd name="T20" fmla="*/ 13716 w 27304"/>
              <a:gd name="T21" fmla="*/ 19938 h 21589"/>
              <a:gd name="T22" fmla="*/ 21209 w 27304"/>
              <a:gd name="T23" fmla="*/ 15748 h 21589"/>
              <a:gd name="T24" fmla="*/ 25653 w 27304"/>
              <a:gd name="T25" fmla="*/ 13462 h 21589"/>
              <a:gd name="T26" fmla="*/ 26924 w 27304"/>
              <a:gd name="T27" fmla="*/ 8762 h 21589"/>
              <a:gd name="T28" fmla="*/ 24384 w 27304"/>
              <a:gd name="T29" fmla="*/ 5206 h 21589"/>
              <a:gd name="T30" fmla="*/ 21844 w 27304"/>
              <a:gd name="T31" fmla="*/ 1777 h 21589"/>
              <a:gd name="T32" fmla="*/ 16891 w 27304"/>
              <a:gd name="T33" fmla="*/ 0 h 2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04" h="21589">
                <a:moveTo>
                  <a:pt x="16891" y="0"/>
                </a:moveTo>
                <a:lnTo>
                  <a:pt x="13208" y="2286"/>
                </a:lnTo>
                <a:lnTo>
                  <a:pt x="5715" y="6476"/>
                </a:lnTo>
                <a:lnTo>
                  <a:pt x="1270" y="8762"/>
                </a:lnTo>
                <a:lnTo>
                  <a:pt x="0" y="13462"/>
                </a:lnTo>
                <a:lnTo>
                  <a:pt x="2540" y="17017"/>
                </a:lnTo>
                <a:lnTo>
                  <a:pt x="3810" y="19938"/>
                </a:lnTo>
                <a:lnTo>
                  <a:pt x="6223" y="21081"/>
                </a:lnTo>
                <a:lnTo>
                  <a:pt x="9398" y="21081"/>
                </a:lnTo>
                <a:lnTo>
                  <a:pt x="11938" y="21081"/>
                </a:lnTo>
                <a:lnTo>
                  <a:pt x="13716" y="19938"/>
                </a:lnTo>
                <a:lnTo>
                  <a:pt x="21209" y="15748"/>
                </a:lnTo>
                <a:lnTo>
                  <a:pt x="25653" y="13462"/>
                </a:lnTo>
                <a:lnTo>
                  <a:pt x="26924" y="8762"/>
                </a:lnTo>
                <a:lnTo>
                  <a:pt x="24384" y="5206"/>
                </a:lnTo>
                <a:lnTo>
                  <a:pt x="21844" y="1777"/>
                </a:lnTo>
                <a:lnTo>
                  <a:pt x="1689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3" name="object 65">
            <a:extLst>
              <a:ext uri="{FF2B5EF4-FFF2-40B4-BE49-F238E27FC236}">
                <a16:creationId xmlns:a16="http://schemas.microsoft.com/office/drawing/2014/main" id="{1CD01148-0D0E-467C-A6B1-A77F506DF2EC}"/>
              </a:ext>
            </a:extLst>
          </p:cNvPr>
          <p:cNvSpPr>
            <a:spLocks/>
          </p:cNvSpPr>
          <p:nvPr/>
        </p:nvSpPr>
        <p:spPr bwMode="auto">
          <a:xfrm>
            <a:off x="6378575" y="2733675"/>
            <a:ext cx="414338" cy="366713"/>
          </a:xfrm>
          <a:custGeom>
            <a:avLst/>
            <a:gdLst>
              <a:gd name="T0" fmla="*/ 189357 w 414654"/>
              <a:gd name="T1" fmla="*/ 169849 h 365760"/>
              <a:gd name="T2" fmla="*/ 180238 w 414654"/>
              <a:gd name="T3" fmla="*/ 161163 h 365760"/>
              <a:gd name="T4" fmla="*/ 167817 w 414654"/>
              <a:gd name="T5" fmla="*/ 161163 h 365760"/>
              <a:gd name="T6" fmla="*/ 118872 w 414654"/>
              <a:gd name="T7" fmla="*/ 208026 h 365760"/>
              <a:gd name="T8" fmla="*/ 114287 w 414654"/>
              <a:gd name="T9" fmla="*/ 219887 h 365760"/>
              <a:gd name="T10" fmla="*/ 118872 w 414654"/>
              <a:gd name="T11" fmla="*/ 231267 h 365760"/>
              <a:gd name="T12" fmla="*/ 126238 w 414654"/>
              <a:gd name="T13" fmla="*/ 236220 h 365760"/>
              <a:gd name="T14" fmla="*/ 134874 w 414654"/>
              <a:gd name="T15" fmla="*/ 236220 h 365760"/>
              <a:gd name="T16" fmla="*/ 142240 w 414654"/>
              <a:gd name="T17" fmla="*/ 231267 h 365760"/>
              <a:gd name="T18" fmla="*/ 189357 w 414654"/>
              <a:gd name="T19" fmla="*/ 182219 h 365760"/>
              <a:gd name="T20" fmla="*/ 374904 w 414654"/>
              <a:gd name="T21" fmla="*/ 254381 h 365760"/>
              <a:gd name="T22" fmla="*/ 329184 w 414654"/>
              <a:gd name="T23" fmla="*/ 246888 h 365760"/>
              <a:gd name="T24" fmla="*/ 321691 w 414654"/>
              <a:gd name="T25" fmla="*/ 202692 h 365760"/>
              <a:gd name="T26" fmla="*/ 295656 w 414654"/>
              <a:gd name="T27" fmla="*/ 209931 h 365760"/>
              <a:gd name="T28" fmla="*/ 258826 w 414654"/>
              <a:gd name="T29" fmla="*/ 246888 h 365760"/>
              <a:gd name="T30" fmla="*/ 251460 w 414654"/>
              <a:gd name="T31" fmla="*/ 272923 h 365760"/>
              <a:gd name="T32" fmla="*/ 295656 w 414654"/>
              <a:gd name="T33" fmla="*/ 280416 h 365760"/>
              <a:gd name="T34" fmla="*/ 303149 w 414654"/>
              <a:gd name="T35" fmla="*/ 324612 h 365760"/>
              <a:gd name="T36" fmla="*/ 321056 w 414654"/>
              <a:gd name="T37" fmla="*/ 324612 h 365760"/>
              <a:gd name="T38" fmla="*/ 329184 w 414654"/>
              <a:gd name="T39" fmla="*/ 308229 h 365760"/>
              <a:gd name="T40" fmla="*/ 358267 w 414654"/>
              <a:gd name="T41" fmla="*/ 280416 h 365760"/>
              <a:gd name="T42" fmla="*/ 374904 w 414654"/>
              <a:gd name="T43" fmla="*/ 272923 h 365760"/>
              <a:gd name="T44" fmla="*/ 414528 w 414654"/>
              <a:gd name="T45" fmla="*/ 264414 h 365760"/>
              <a:gd name="T46" fmla="*/ 397891 w 414654"/>
              <a:gd name="T47" fmla="*/ 212191 h 365760"/>
              <a:gd name="T48" fmla="*/ 391223 w 414654"/>
              <a:gd name="T49" fmla="*/ 297370 h 365760"/>
              <a:gd name="T50" fmla="*/ 346125 w 414654"/>
              <a:gd name="T51" fmla="*/ 342468 h 365760"/>
              <a:gd name="T52" fmla="*/ 280225 w 414654"/>
              <a:gd name="T53" fmla="*/ 342468 h 365760"/>
              <a:gd name="T54" fmla="*/ 235127 w 414654"/>
              <a:gd name="T55" fmla="*/ 297370 h 365760"/>
              <a:gd name="T56" fmla="*/ 235127 w 414654"/>
              <a:gd name="T57" fmla="*/ 231470 h 365760"/>
              <a:gd name="T58" fmla="*/ 280225 w 414654"/>
              <a:gd name="T59" fmla="*/ 186372 h 365760"/>
              <a:gd name="T60" fmla="*/ 346125 w 414654"/>
              <a:gd name="T61" fmla="*/ 186372 h 365760"/>
              <a:gd name="T62" fmla="*/ 391223 w 414654"/>
              <a:gd name="T63" fmla="*/ 231470 h 365760"/>
              <a:gd name="T64" fmla="*/ 397891 w 414654"/>
              <a:gd name="T65" fmla="*/ 212191 h 365760"/>
              <a:gd name="T66" fmla="*/ 365417 w 414654"/>
              <a:gd name="T67" fmla="*/ 179705 h 365760"/>
              <a:gd name="T68" fmla="*/ 351434 w 414654"/>
              <a:gd name="T69" fmla="*/ 170827 h 365760"/>
              <a:gd name="T70" fmla="*/ 327939 w 414654"/>
              <a:gd name="T71" fmla="*/ 86931 h 365760"/>
              <a:gd name="T72" fmla="*/ 317690 w 414654"/>
              <a:gd name="T73" fmla="*/ 163995 h 365760"/>
              <a:gd name="T74" fmla="*/ 273761 w 414654"/>
              <a:gd name="T75" fmla="*/ 171056 h 365760"/>
              <a:gd name="T76" fmla="*/ 219811 w 414654"/>
              <a:gd name="T77" fmla="*/ 225005 h 365760"/>
              <a:gd name="T78" fmla="*/ 219811 w 414654"/>
              <a:gd name="T79" fmla="*/ 303834 h 365760"/>
              <a:gd name="T80" fmla="*/ 219125 w 414654"/>
              <a:gd name="T81" fmla="*/ 311708 h 365760"/>
              <a:gd name="T82" fmla="*/ 190639 w 414654"/>
              <a:gd name="T83" fmla="*/ 317436 h 365760"/>
              <a:gd name="T84" fmla="*/ 130708 w 414654"/>
              <a:gd name="T85" fmla="*/ 310845 h 365760"/>
              <a:gd name="T86" fmla="*/ 60236 w 414654"/>
              <a:gd name="T87" fmla="*/ 259575 h 365760"/>
              <a:gd name="T88" fmla="*/ 32512 w 414654"/>
              <a:gd name="T89" fmla="*/ 175260 h 365760"/>
              <a:gd name="T90" fmla="*/ 60236 w 414654"/>
              <a:gd name="T91" fmla="*/ 90957 h 365760"/>
              <a:gd name="T92" fmla="*/ 130708 w 414654"/>
              <a:gd name="T93" fmla="*/ 39687 h 365760"/>
              <a:gd name="T94" fmla="*/ 221322 w 414654"/>
              <a:gd name="T95" fmla="*/ 39687 h 365760"/>
              <a:gd name="T96" fmla="*/ 291795 w 414654"/>
              <a:gd name="T97" fmla="*/ 90957 h 365760"/>
              <a:gd name="T98" fmla="*/ 317690 w 414654"/>
              <a:gd name="T99" fmla="*/ 163995 h 365760"/>
              <a:gd name="T100" fmla="*/ 275628 w 414654"/>
              <a:gd name="T101" fmla="*/ 32385 h 365760"/>
              <a:gd name="T102" fmla="*/ 176009 w 414654"/>
              <a:gd name="T103" fmla="*/ 0 h 365760"/>
              <a:gd name="T104" fmla="*/ 87312 w 414654"/>
              <a:gd name="T105" fmla="*/ 23990 h 365760"/>
              <a:gd name="T106" fmla="*/ 24091 w 414654"/>
              <a:gd name="T107" fmla="*/ 86931 h 365760"/>
              <a:gd name="T108" fmla="*/ 0 w 414654"/>
              <a:gd name="T109" fmla="*/ 175260 h 365760"/>
              <a:gd name="T110" fmla="*/ 24091 w 414654"/>
              <a:gd name="T111" fmla="*/ 263601 h 365760"/>
              <a:gd name="T112" fmla="*/ 87312 w 414654"/>
              <a:gd name="T113" fmla="*/ 326542 h 365760"/>
              <a:gd name="T114" fmla="*/ 176009 w 414654"/>
              <a:gd name="T115" fmla="*/ 350520 h 365760"/>
              <a:gd name="T116" fmla="*/ 211912 w 414654"/>
              <a:gd name="T117" fmla="*/ 346951 h 365760"/>
              <a:gd name="T118" fmla="*/ 243471 w 414654"/>
              <a:gd name="T119" fmla="*/ 337350 h 365760"/>
              <a:gd name="T120" fmla="*/ 313182 w 414654"/>
              <a:gd name="T121" fmla="*/ 365760 h 365760"/>
              <a:gd name="T122" fmla="*/ 365264 w 414654"/>
              <a:gd name="T123" fmla="*/ 349123 h 365760"/>
              <a:gd name="T124" fmla="*/ 406273 w 414654"/>
              <a:gd name="T125" fmla="*/ 303834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654" h="365760">
                <a:moveTo>
                  <a:pt x="190500" y="175983"/>
                </a:moveTo>
                <a:lnTo>
                  <a:pt x="189357" y="169849"/>
                </a:lnTo>
                <a:lnTo>
                  <a:pt x="185928" y="164592"/>
                </a:lnTo>
                <a:lnTo>
                  <a:pt x="180238" y="161163"/>
                </a:lnTo>
                <a:lnTo>
                  <a:pt x="173951" y="160020"/>
                </a:lnTo>
                <a:lnTo>
                  <a:pt x="167817" y="161163"/>
                </a:lnTo>
                <a:lnTo>
                  <a:pt x="162560" y="164592"/>
                </a:lnTo>
                <a:lnTo>
                  <a:pt x="118872" y="208026"/>
                </a:lnTo>
                <a:lnTo>
                  <a:pt x="115430" y="213652"/>
                </a:lnTo>
                <a:lnTo>
                  <a:pt x="114287" y="219887"/>
                </a:lnTo>
                <a:lnTo>
                  <a:pt x="115430" y="226021"/>
                </a:lnTo>
                <a:lnTo>
                  <a:pt x="118872" y="231267"/>
                </a:lnTo>
                <a:lnTo>
                  <a:pt x="121920" y="234442"/>
                </a:lnTo>
                <a:lnTo>
                  <a:pt x="126238" y="236220"/>
                </a:lnTo>
                <a:lnTo>
                  <a:pt x="130556" y="236220"/>
                </a:lnTo>
                <a:lnTo>
                  <a:pt x="134874" y="236220"/>
                </a:lnTo>
                <a:lnTo>
                  <a:pt x="139179" y="234442"/>
                </a:lnTo>
                <a:lnTo>
                  <a:pt x="142240" y="231267"/>
                </a:lnTo>
                <a:lnTo>
                  <a:pt x="185928" y="187833"/>
                </a:lnTo>
                <a:lnTo>
                  <a:pt x="189357" y="182219"/>
                </a:lnTo>
                <a:lnTo>
                  <a:pt x="190500" y="175983"/>
                </a:lnTo>
                <a:close/>
              </a:path>
              <a:path w="414654" h="365760">
                <a:moveTo>
                  <a:pt x="374904" y="254381"/>
                </a:moveTo>
                <a:lnTo>
                  <a:pt x="367538" y="246888"/>
                </a:lnTo>
                <a:lnTo>
                  <a:pt x="329184" y="246888"/>
                </a:lnTo>
                <a:lnTo>
                  <a:pt x="329184" y="209931"/>
                </a:lnTo>
                <a:lnTo>
                  <a:pt x="321691" y="202692"/>
                </a:lnTo>
                <a:lnTo>
                  <a:pt x="303149" y="202692"/>
                </a:lnTo>
                <a:lnTo>
                  <a:pt x="295656" y="209931"/>
                </a:lnTo>
                <a:lnTo>
                  <a:pt x="295656" y="246888"/>
                </a:lnTo>
                <a:lnTo>
                  <a:pt x="258826" y="246888"/>
                </a:lnTo>
                <a:lnTo>
                  <a:pt x="251460" y="254381"/>
                </a:lnTo>
                <a:lnTo>
                  <a:pt x="251460" y="272923"/>
                </a:lnTo>
                <a:lnTo>
                  <a:pt x="258826" y="280416"/>
                </a:lnTo>
                <a:lnTo>
                  <a:pt x="295656" y="280416"/>
                </a:lnTo>
                <a:lnTo>
                  <a:pt x="295656" y="317373"/>
                </a:lnTo>
                <a:lnTo>
                  <a:pt x="303149" y="324612"/>
                </a:lnTo>
                <a:lnTo>
                  <a:pt x="312420" y="324612"/>
                </a:lnTo>
                <a:lnTo>
                  <a:pt x="321056" y="324612"/>
                </a:lnTo>
                <a:lnTo>
                  <a:pt x="328549" y="317373"/>
                </a:lnTo>
                <a:lnTo>
                  <a:pt x="329184" y="308229"/>
                </a:lnTo>
                <a:lnTo>
                  <a:pt x="329184" y="280416"/>
                </a:lnTo>
                <a:lnTo>
                  <a:pt x="358267" y="280416"/>
                </a:lnTo>
                <a:lnTo>
                  <a:pt x="367538" y="280416"/>
                </a:lnTo>
                <a:lnTo>
                  <a:pt x="374904" y="272923"/>
                </a:lnTo>
                <a:lnTo>
                  <a:pt x="374904" y="254381"/>
                </a:lnTo>
                <a:close/>
              </a:path>
              <a:path w="414654" h="365760">
                <a:moveTo>
                  <a:pt x="414528" y="264414"/>
                </a:moveTo>
                <a:lnTo>
                  <a:pt x="406539" y="225005"/>
                </a:lnTo>
                <a:lnTo>
                  <a:pt x="397891" y="212191"/>
                </a:lnTo>
                <a:lnTo>
                  <a:pt x="397891" y="264414"/>
                </a:lnTo>
                <a:lnTo>
                  <a:pt x="391223" y="297370"/>
                </a:lnTo>
                <a:lnTo>
                  <a:pt x="373049" y="324294"/>
                </a:lnTo>
                <a:lnTo>
                  <a:pt x="346125" y="342468"/>
                </a:lnTo>
                <a:lnTo>
                  <a:pt x="313182" y="349123"/>
                </a:lnTo>
                <a:lnTo>
                  <a:pt x="280225" y="342468"/>
                </a:lnTo>
                <a:lnTo>
                  <a:pt x="253301" y="324294"/>
                </a:lnTo>
                <a:lnTo>
                  <a:pt x="235127" y="297370"/>
                </a:lnTo>
                <a:lnTo>
                  <a:pt x="228473" y="264414"/>
                </a:lnTo>
                <a:lnTo>
                  <a:pt x="235127" y="231470"/>
                </a:lnTo>
                <a:lnTo>
                  <a:pt x="253301" y="204546"/>
                </a:lnTo>
                <a:lnTo>
                  <a:pt x="280225" y="186372"/>
                </a:lnTo>
                <a:lnTo>
                  <a:pt x="313182" y="179705"/>
                </a:lnTo>
                <a:lnTo>
                  <a:pt x="346125" y="186372"/>
                </a:lnTo>
                <a:lnTo>
                  <a:pt x="373049" y="204546"/>
                </a:lnTo>
                <a:lnTo>
                  <a:pt x="391223" y="231470"/>
                </a:lnTo>
                <a:lnTo>
                  <a:pt x="397891" y="264414"/>
                </a:lnTo>
                <a:lnTo>
                  <a:pt x="397891" y="212191"/>
                </a:lnTo>
                <a:lnTo>
                  <a:pt x="384810" y="192798"/>
                </a:lnTo>
                <a:lnTo>
                  <a:pt x="365417" y="179705"/>
                </a:lnTo>
                <a:lnTo>
                  <a:pt x="352590" y="171056"/>
                </a:lnTo>
                <a:lnTo>
                  <a:pt x="351434" y="170827"/>
                </a:lnTo>
                <a:lnTo>
                  <a:pt x="345732" y="128765"/>
                </a:lnTo>
                <a:lnTo>
                  <a:pt x="327939" y="86931"/>
                </a:lnTo>
                <a:lnTo>
                  <a:pt x="317690" y="73748"/>
                </a:lnTo>
                <a:lnTo>
                  <a:pt x="317690" y="163995"/>
                </a:lnTo>
                <a:lnTo>
                  <a:pt x="313182" y="163068"/>
                </a:lnTo>
                <a:lnTo>
                  <a:pt x="273761" y="171056"/>
                </a:lnTo>
                <a:lnTo>
                  <a:pt x="241541" y="192798"/>
                </a:lnTo>
                <a:lnTo>
                  <a:pt x="219811" y="225005"/>
                </a:lnTo>
                <a:lnTo>
                  <a:pt x="211836" y="264414"/>
                </a:lnTo>
                <a:lnTo>
                  <a:pt x="219811" y="303834"/>
                </a:lnTo>
                <a:lnTo>
                  <a:pt x="223926" y="309943"/>
                </a:lnTo>
                <a:lnTo>
                  <a:pt x="219125" y="311708"/>
                </a:lnTo>
                <a:lnTo>
                  <a:pt x="205003" y="315315"/>
                </a:lnTo>
                <a:lnTo>
                  <a:pt x="190639" y="317436"/>
                </a:lnTo>
                <a:lnTo>
                  <a:pt x="176009" y="318135"/>
                </a:lnTo>
                <a:lnTo>
                  <a:pt x="130708" y="310845"/>
                </a:lnTo>
                <a:lnTo>
                  <a:pt x="91325" y="290525"/>
                </a:lnTo>
                <a:lnTo>
                  <a:pt x="60236" y="259575"/>
                </a:lnTo>
                <a:lnTo>
                  <a:pt x="39839" y="220357"/>
                </a:lnTo>
                <a:lnTo>
                  <a:pt x="32512" y="175260"/>
                </a:lnTo>
                <a:lnTo>
                  <a:pt x="39839" y="130175"/>
                </a:lnTo>
                <a:lnTo>
                  <a:pt x="60236" y="90957"/>
                </a:lnTo>
                <a:lnTo>
                  <a:pt x="91325" y="60007"/>
                </a:lnTo>
                <a:lnTo>
                  <a:pt x="130708" y="39687"/>
                </a:lnTo>
                <a:lnTo>
                  <a:pt x="176009" y="32385"/>
                </a:lnTo>
                <a:lnTo>
                  <a:pt x="221322" y="39687"/>
                </a:lnTo>
                <a:lnTo>
                  <a:pt x="260705" y="60007"/>
                </a:lnTo>
                <a:lnTo>
                  <a:pt x="291795" y="90957"/>
                </a:lnTo>
                <a:lnTo>
                  <a:pt x="312191" y="130175"/>
                </a:lnTo>
                <a:lnTo>
                  <a:pt x="317690" y="163995"/>
                </a:lnTo>
                <a:lnTo>
                  <a:pt x="317690" y="73748"/>
                </a:lnTo>
                <a:lnTo>
                  <a:pt x="275628" y="32385"/>
                </a:lnTo>
                <a:lnTo>
                  <a:pt x="222694" y="6286"/>
                </a:lnTo>
                <a:lnTo>
                  <a:pt x="176009" y="0"/>
                </a:lnTo>
                <a:lnTo>
                  <a:pt x="129336" y="6286"/>
                </a:lnTo>
                <a:lnTo>
                  <a:pt x="87312" y="23990"/>
                </a:lnTo>
                <a:lnTo>
                  <a:pt x="51663" y="51447"/>
                </a:lnTo>
                <a:lnTo>
                  <a:pt x="24091" y="86931"/>
                </a:lnTo>
                <a:lnTo>
                  <a:pt x="6299" y="128765"/>
                </a:lnTo>
                <a:lnTo>
                  <a:pt x="0" y="175260"/>
                </a:lnTo>
                <a:lnTo>
                  <a:pt x="6299" y="221767"/>
                </a:lnTo>
                <a:lnTo>
                  <a:pt x="24091" y="263601"/>
                </a:lnTo>
                <a:lnTo>
                  <a:pt x="51663" y="299085"/>
                </a:lnTo>
                <a:lnTo>
                  <a:pt x="87312" y="326542"/>
                </a:lnTo>
                <a:lnTo>
                  <a:pt x="129336" y="344246"/>
                </a:lnTo>
                <a:lnTo>
                  <a:pt x="176009" y="350520"/>
                </a:lnTo>
                <a:lnTo>
                  <a:pt x="194183" y="349631"/>
                </a:lnTo>
                <a:lnTo>
                  <a:pt x="211912" y="346951"/>
                </a:lnTo>
                <a:lnTo>
                  <a:pt x="229184" y="342544"/>
                </a:lnTo>
                <a:lnTo>
                  <a:pt x="243471" y="337350"/>
                </a:lnTo>
                <a:lnTo>
                  <a:pt x="273761" y="357784"/>
                </a:lnTo>
                <a:lnTo>
                  <a:pt x="313182" y="365760"/>
                </a:lnTo>
                <a:lnTo>
                  <a:pt x="352501" y="357784"/>
                </a:lnTo>
                <a:lnTo>
                  <a:pt x="365264" y="349123"/>
                </a:lnTo>
                <a:lnTo>
                  <a:pt x="384568" y="336042"/>
                </a:lnTo>
                <a:lnTo>
                  <a:pt x="406273" y="303834"/>
                </a:lnTo>
                <a:lnTo>
                  <a:pt x="414528" y="26441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4" name="object 66">
            <a:extLst>
              <a:ext uri="{FF2B5EF4-FFF2-40B4-BE49-F238E27FC236}">
                <a16:creationId xmlns:a16="http://schemas.microsoft.com/office/drawing/2014/main" id="{21EB4D33-9A33-4243-8701-968925059EA3}"/>
              </a:ext>
            </a:extLst>
          </p:cNvPr>
          <p:cNvSpPr>
            <a:spLocks/>
          </p:cNvSpPr>
          <p:nvPr/>
        </p:nvSpPr>
        <p:spPr bwMode="auto">
          <a:xfrm>
            <a:off x="7535863" y="2732088"/>
            <a:ext cx="33337" cy="192087"/>
          </a:xfrm>
          <a:custGeom>
            <a:avLst/>
            <a:gdLst>
              <a:gd name="T0" fmla="*/ 33528 w 33654"/>
              <a:gd name="T1" fmla="*/ 59182 h 192405"/>
              <a:gd name="T2" fmla="*/ 26035 w 33654"/>
              <a:gd name="T3" fmla="*/ 51816 h 192405"/>
              <a:gd name="T4" fmla="*/ 7493 w 33654"/>
              <a:gd name="T5" fmla="*/ 51816 h 192405"/>
              <a:gd name="T6" fmla="*/ 0 w 33654"/>
              <a:gd name="T7" fmla="*/ 59182 h 192405"/>
              <a:gd name="T8" fmla="*/ 0 w 33654"/>
              <a:gd name="T9" fmla="*/ 184658 h 192405"/>
              <a:gd name="T10" fmla="*/ 7493 w 33654"/>
              <a:gd name="T11" fmla="*/ 192024 h 192405"/>
              <a:gd name="T12" fmla="*/ 16764 w 33654"/>
              <a:gd name="T13" fmla="*/ 192024 h 192405"/>
              <a:gd name="T14" fmla="*/ 26035 w 33654"/>
              <a:gd name="T15" fmla="*/ 192024 h 192405"/>
              <a:gd name="T16" fmla="*/ 33528 w 33654"/>
              <a:gd name="T17" fmla="*/ 184658 h 192405"/>
              <a:gd name="T18" fmla="*/ 33528 w 33654"/>
              <a:gd name="T19" fmla="*/ 59182 h 192405"/>
              <a:gd name="T20" fmla="*/ 33528 w 33654"/>
              <a:gd name="T21" fmla="*/ 7366 h 192405"/>
              <a:gd name="T22" fmla="*/ 26035 w 33654"/>
              <a:gd name="T23" fmla="*/ 0 h 192405"/>
              <a:gd name="T24" fmla="*/ 7493 w 33654"/>
              <a:gd name="T25" fmla="*/ 0 h 192405"/>
              <a:gd name="T26" fmla="*/ 0 w 33654"/>
              <a:gd name="T27" fmla="*/ 7366 h 192405"/>
              <a:gd name="T28" fmla="*/ 0 w 33654"/>
              <a:gd name="T29" fmla="*/ 35306 h 192405"/>
              <a:gd name="T30" fmla="*/ 7493 w 33654"/>
              <a:gd name="T31" fmla="*/ 42672 h 192405"/>
              <a:gd name="T32" fmla="*/ 16764 w 33654"/>
              <a:gd name="T33" fmla="*/ 42672 h 192405"/>
              <a:gd name="T34" fmla="*/ 26035 w 33654"/>
              <a:gd name="T35" fmla="*/ 42672 h 192405"/>
              <a:gd name="T36" fmla="*/ 33528 w 33654"/>
              <a:gd name="T37" fmla="*/ 35306 h 192405"/>
              <a:gd name="T38" fmla="*/ 33528 w 33654"/>
              <a:gd name="T39" fmla="*/ 7366 h 19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54" h="192405">
                <a:moveTo>
                  <a:pt x="33528" y="59182"/>
                </a:moveTo>
                <a:lnTo>
                  <a:pt x="26035" y="51816"/>
                </a:lnTo>
                <a:lnTo>
                  <a:pt x="7493" y="51816"/>
                </a:lnTo>
                <a:lnTo>
                  <a:pt x="0" y="59182"/>
                </a:lnTo>
                <a:lnTo>
                  <a:pt x="0" y="184658"/>
                </a:lnTo>
                <a:lnTo>
                  <a:pt x="7493" y="192024"/>
                </a:lnTo>
                <a:lnTo>
                  <a:pt x="16764" y="192024"/>
                </a:lnTo>
                <a:lnTo>
                  <a:pt x="26035" y="192024"/>
                </a:lnTo>
                <a:lnTo>
                  <a:pt x="33528" y="184658"/>
                </a:lnTo>
                <a:lnTo>
                  <a:pt x="33528" y="59182"/>
                </a:lnTo>
                <a:close/>
              </a:path>
              <a:path w="33654" h="192405">
                <a:moveTo>
                  <a:pt x="33528" y="7366"/>
                </a:moveTo>
                <a:lnTo>
                  <a:pt x="26035" y="0"/>
                </a:lnTo>
                <a:lnTo>
                  <a:pt x="7493" y="0"/>
                </a:lnTo>
                <a:lnTo>
                  <a:pt x="0" y="7366"/>
                </a:lnTo>
                <a:lnTo>
                  <a:pt x="0" y="35306"/>
                </a:lnTo>
                <a:lnTo>
                  <a:pt x="7493" y="42672"/>
                </a:lnTo>
                <a:lnTo>
                  <a:pt x="16764" y="42672"/>
                </a:lnTo>
                <a:lnTo>
                  <a:pt x="26035" y="42672"/>
                </a:lnTo>
                <a:lnTo>
                  <a:pt x="33528" y="35306"/>
                </a:lnTo>
                <a:lnTo>
                  <a:pt x="33528" y="736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5" name="object 67">
            <a:extLst>
              <a:ext uri="{FF2B5EF4-FFF2-40B4-BE49-F238E27FC236}">
                <a16:creationId xmlns:a16="http://schemas.microsoft.com/office/drawing/2014/main" id="{9A9AC695-6425-4502-B523-D668E068BECF}"/>
              </a:ext>
            </a:extLst>
          </p:cNvPr>
          <p:cNvSpPr>
            <a:spLocks/>
          </p:cNvSpPr>
          <p:nvPr/>
        </p:nvSpPr>
        <p:spPr bwMode="auto">
          <a:xfrm>
            <a:off x="7535863" y="3041650"/>
            <a:ext cx="33337" cy="42863"/>
          </a:xfrm>
          <a:custGeom>
            <a:avLst/>
            <a:gdLst>
              <a:gd name="T0" fmla="*/ 26035 w 33654"/>
              <a:gd name="T1" fmla="*/ 0 h 43180"/>
              <a:gd name="T2" fmla="*/ 7493 w 33654"/>
              <a:gd name="T3" fmla="*/ 0 h 43180"/>
              <a:gd name="T4" fmla="*/ 0 w 33654"/>
              <a:gd name="T5" fmla="*/ 7366 h 43180"/>
              <a:gd name="T6" fmla="*/ 0 w 33654"/>
              <a:gd name="T7" fmla="*/ 35306 h 43180"/>
              <a:gd name="T8" fmla="*/ 7493 w 33654"/>
              <a:gd name="T9" fmla="*/ 42672 h 43180"/>
              <a:gd name="T10" fmla="*/ 16764 w 33654"/>
              <a:gd name="T11" fmla="*/ 42672 h 43180"/>
              <a:gd name="T12" fmla="*/ 26035 w 33654"/>
              <a:gd name="T13" fmla="*/ 42672 h 43180"/>
              <a:gd name="T14" fmla="*/ 33527 w 33654"/>
              <a:gd name="T15" fmla="*/ 35306 h 43180"/>
              <a:gd name="T16" fmla="*/ 33527 w 33654"/>
              <a:gd name="T17" fmla="*/ 7366 h 43180"/>
              <a:gd name="T18" fmla="*/ 26035 w 33654"/>
              <a:gd name="T19" fmla="*/ 0 h 4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4" h="43180">
                <a:moveTo>
                  <a:pt x="26035" y="0"/>
                </a:moveTo>
                <a:lnTo>
                  <a:pt x="7493" y="0"/>
                </a:lnTo>
                <a:lnTo>
                  <a:pt x="0" y="7366"/>
                </a:lnTo>
                <a:lnTo>
                  <a:pt x="0" y="35306"/>
                </a:lnTo>
                <a:lnTo>
                  <a:pt x="7493" y="42672"/>
                </a:lnTo>
                <a:lnTo>
                  <a:pt x="16764" y="42672"/>
                </a:lnTo>
                <a:lnTo>
                  <a:pt x="26035" y="42672"/>
                </a:lnTo>
                <a:lnTo>
                  <a:pt x="33527" y="35306"/>
                </a:lnTo>
                <a:lnTo>
                  <a:pt x="33527" y="7366"/>
                </a:lnTo>
                <a:lnTo>
                  <a:pt x="2603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6" name="object 68">
            <a:extLst>
              <a:ext uri="{FF2B5EF4-FFF2-40B4-BE49-F238E27FC236}">
                <a16:creationId xmlns:a16="http://schemas.microsoft.com/office/drawing/2014/main" id="{D5D89042-4F13-4300-A28E-8F325A564F1C}"/>
              </a:ext>
            </a:extLst>
          </p:cNvPr>
          <p:cNvSpPr>
            <a:spLocks/>
          </p:cNvSpPr>
          <p:nvPr/>
        </p:nvSpPr>
        <p:spPr bwMode="auto">
          <a:xfrm>
            <a:off x="7375525" y="2892425"/>
            <a:ext cx="44450" cy="31750"/>
          </a:xfrm>
          <a:custGeom>
            <a:avLst/>
            <a:gdLst>
              <a:gd name="T0" fmla="*/ 35306 w 43179"/>
              <a:gd name="T1" fmla="*/ 0 h 32385"/>
              <a:gd name="T2" fmla="*/ 7366 w 43179"/>
              <a:gd name="T3" fmla="*/ 0 h 32385"/>
              <a:gd name="T4" fmla="*/ 0 w 43179"/>
              <a:gd name="T5" fmla="*/ 7112 h 32385"/>
              <a:gd name="T6" fmla="*/ 0 w 43179"/>
              <a:gd name="T7" fmla="*/ 24892 h 32385"/>
              <a:gd name="T8" fmla="*/ 7366 w 43179"/>
              <a:gd name="T9" fmla="*/ 32003 h 32385"/>
              <a:gd name="T10" fmla="*/ 26162 w 43179"/>
              <a:gd name="T11" fmla="*/ 32003 h 32385"/>
              <a:gd name="T12" fmla="*/ 35306 w 43179"/>
              <a:gd name="T13" fmla="*/ 32003 h 32385"/>
              <a:gd name="T14" fmla="*/ 42672 w 43179"/>
              <a:gd name="T15" fmla="*/ 24892 h 32385"/>
              <a:gd name="T16" fmla="*/ 42672 w 43179"/>
              <a:gd name="T17" fmla="*/ 7112 h 32385"/>
              <a:gd name="T18" fmla="*/ 35306 w 43179"/>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79" h="32385">
                <a:moveTo>
                  <a:pt x="35306" y="0"/>
                </a:moveTo>
                <a:lnTo>
                  <a:pt x="7366" y="0"/>
                </a:lnTo>
                <a:lnTo>
                  <a:pt x="0" y="7112"/>
                </a:lnTo>
                <a:lnTo>
                  <a:pt x="0" y="24892"/>
                </a:lnTo>
                <a:lnTo>
                  <a:pt x="7366" y="32003"/>
                </a:lnTo>
                <a:lnTo>
                  <a:pt x="26162" y="32003"/>
                </a:lnTo>
                <a:lnTo>
                  <a:pt x="35306" y="32003"/>
                </a:lnTo>
                <a:lnTo>
                  <a:pt x="42672" y="24892"/>
                </a:lnTo>
                <a:lnTo>
                  <a:pt x="42672" y="7112"/>
                </a:lnTo>
                <a:lnTo>
                  <a:pt x="3530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7" name="object 69">
            <a:extLst>
              <a:ext uri="{FF2B5EF4-FFF2-40B4-BE49-F238E27FC236}">
                <a16:creationId xmlns:a16="http://schemas.microsoft.com/office/drawing/2014/main" id="{01453E6D-A539-4151-9185-5E2EE97E731C}"/>
              </a:ext>
            </a:extLst>
          </p:cNvPr>
          <p:cNvSpPr>
            <a:spLocks/>
          </p:cNvSpPr>
          <p:nvPr/>
        </p:nvSpPr>
        <p:spPr bwMode="auto">
          <a:xfrm>
            <a:off x="7610475" y="2773363"/>
            <a:ext cx="23813" cy="26987"/>
          </a:xfrm>
          <a:custGeom>
            <a:avLst/>
            <a:gdLst>
              <a:gd name="T0" fmla="*/ 13589 w 22859"/>
              <a:gd name="T1" fmla="*/ 0 h 26035"/>
              <a:gd name="T2" fmla="*/ 8763 w 22859"/>
              <a:gd name="T3" fmla="*/ 1904 h 26035"/>
              <a:gd name="T4" fmla="*/ 6476 w 22859"/>
              <a:gd name="T5" fmla="*/ 5714 h 26035"/>
              <a:gd name="T6" fmla="*/ 2286 w 22859"/>
              <a:gd name="T7" fmla="*/ 13207 h 26035"/>
              <a:gd name="T8" fmla="*/ 0 w 22859"/>
              <a:gd name="T9" fmla="*/ 17017 h 26035"/>
              <a:gd name="T10" fmla="*/ 1778 w 22859"/>
              <a:gd name="T11" fmla="*/ 21970 h 26035"/>
              <a:gd name="T12" fmla="*/ 5334 w 22859"/>
              <a:gd name="T13" fmla="*/ 24510 h 26035"/>
              <a:gd name="T14" fmla="*/ 6476 w 22859"/>
              <a:gd name="T15" fmla="*/ 25145 h 26035"/>
              <a:gd name="T16" fmla="*/ 8255 w 22859"/>
              <a:gd name="T17" fmla="*/ 25780 h 26035"/>
              <a:gd name="T18" fmla="*/ 9398 w 22859"/>
              <a:gd name="T19" fmla="*/ 25780 h 26035"/>
              <a:gd name="T20" fmla="*/ 12319 w 22859"/>
              <a:gd name="T21" fmla="*/ 25780 h 26035"/>
              <a:gd name="T22" fmla="*/ 14732 w 22859"/>
              <a:gd name="T23" fmla="*/ 23875 h 26035"/>
              <a:gd name="T24" fmla="*/ 15875 w 22859"/>
              <a:gd name="T25" fmla="*/ 21335 h 26035"/>
              <a:gd name="T26" fmla="*/ 20066 w 22859"/>
              <a:gd name="T27" fmla="*/ 13842 h 26035"/>
              <a:gd name="T28" fmla="*/ 22351 w 22859"/>
              <a:gd name="T29" fmla="*/ 10032 h 26035"/>
              <a:gd name="T30" fmla="*/ 20574 w 22859"/>
              <a:gd name="T31" fmla="*/ 5079 h 26035"/>
              <a:gd name="T32" fmla="*/ 17018 w 22859"/>
              <a:gd name="T33" fmla="*/ 2539 h 26035"/>
              <a:gd name="T34" fmla="*/ 13589 w 22859"/>
              <a:gd name="T35" fmla="*/ 0 h 26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59" h="26035">
                <a:moveTo>
                  <a:pt x="13589" y="0"/>
                </a:moveTo>
                <a:lnTo>
                  <a:pt x="8763" y="1904"/>
                </a:lnTo>
                <a:lnTo>
                  <a:pt x="6476" y="5714"/>
                </a:lnTo>
                <a:lnTo>
                  <a:pt x="2286" y="13207"/>
                </a:lnTo>
                <a:lnTo>
                  <a:pt x="0" y="17017"/>
                </a:lnTo>
                <a:lnTo>
                  <a:pt x="1778" y="21970"/>
                </a:lnTo>
                <a:lnTo>
                  <a:pt x="5334" y="24510"/>
                </a:lnTo>
                <a:lnTo>
                  <a:pt x="6476" y="25145"/>
                </a:lnTo>
                <a:lnTo>
                  <a:pt x="8255" y="25780"/>
                </a:lnTo>
                <a:lnTo>
                  <a:pt x="9398" y="25780"/>
                </a:lnTo>
                <a:lnTo>
                  <a:pt x="12319" y="25780"/>
                </a:lnTo>
                <a:lnTo>
                  <a:pt x="14732" y="23875"/>
                </a:lnTo>
                <a:lnTo>
                  <a:pt x="15875" y="21335"/>
                </a:lnTo>
                <a:lnTo>
                  <a:pt x="20066" y="13842"/>
                </a:lnTo>
                <a:lnTo>
                  <a:pt x="22351" y="10032"/>
                </a:lnTo>
                <a:lnTo>
                  <a:pt x="20574" y="5079"/>
                </a:lnTo>
                <a:lnTo>
                  <a:pt x="17018" y="2539"/>
                </a:lnTo>
                <a:lnTo>
                  <a:pt x="1358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8" name="object 70">
            <a:extLst>
              <a:ext uri="{FF2B5EF4-FFF2-40B4-BE49-F238E27FC236}">
                <a16:creationId xmlns:a16="http://schemas.microsoft.com/office/drawing/2014/main" id="{776BCB5C-7195-45D0-89BC-EC6A031DC5A5}"/>
              </a:ext>
            </a:extLst>
          </p:cNvPr>
          <p:cNvSpPr>
            <a:spLocks/>
          </p:cNvSpPr>
          <p:nvPr/>
        </p:nvSpPr>
        <p:spPr bwMode="auto">
          <a:xfrm>
            <a:off x="7470775" y="3017838"/>
            <a:ext cx="22225" cy="25400"/>
          </a:xfrm>
          <a:custGeom>
            <a:avLst/>
            <a:gdLst>
              <a:gd name="T0" fmla="*/ 13589 w 22859"/>
              <a:gd name="T1" fmla="*/ 0 h 26035"/>
              <a:gd name="T2" fmla="*/ 8763 w 22859"/>
              <a:gd name="T3" fmla="*/ 1904 h 26035"/>
              <a:gd name="T4" fmla="*/ 6476 w 22859"/>
              <a:gd name="T5" fmla="*/ 5714 h 26035"/>
              <a:gd name="T6" fmla="*/ 2286 w 22859"/>
              <a:gd name="T7" fmla="*/ 13207 h 26035"/>
              <a:gd name="T8" fmla="*/ 0 w 22859"/>
              <a:gd name="T9" fmla="*/ 17017 h 26035"/>
              <a:gd name="T10" fmla="*/ 1777 w 22859"/>
              <a:gd name="T11" fmla="*/ 21970 h 26035"/>
              <a:gd name="T12" fmla="*/ 5333 w 22859"/>
              <a:gd name="T13" fmla="*/ 24511 h 26035"/>
              <a:gd name="T14" fmla="*/ 6476 w 22859"/>
              <a:gd name="T15" fmla="*/ 25145 h 26035"/>
              <a:gd name="T16" fmla="*/ 8254 w 22859"/>
              <a:gd name="T17" fmla="*/ 25780 h 26035"/>
              <a:gd name="T18" fmla="*/ 9398 w 22859"/>
              <a:gd name="T19" fmla="*/ 25780 h 26035"/>
              <a:gd name="T20" fmla="*/ 11811 w 22859"/>
              <a:gd name="T21" fmla="*/ 25780 h 26035"/>
              <a:gd name="T22" fmla="*/ 14731 w 22859"/>
              <a:gd name="T23" fmla="*/ 23875 h 26035"/>
              <a:gd name="T24" fmla="*/ 15875 w 22859"/>
              <a:gd name="T25" fmla="*/ 21336 h 26035"/>
              <a:gd name="T26" fmla="*/ 20066 w 22859"/>
              <a:gd name="T27" fmla="*/ 13842 h 26035"/>
              <a:gd name="T28" fmla="*/ 22351 w 22859"/>
              <a:gd name="T29" fmla="*/ 10032 h 26035"/>
              <a:gd name="T30" fmla="*/ 20574 w 22859"/>
              <a:gd name="T31" fmla="*/ 5079 h 26035"/>
              <a:gd name="T32" fmla="*/ 17018 w 22859"/>
              <a:gd name="T33" fmla="*/ 2539 h 26035"/>
              <a:gd name="T34" fmla="*/ 13589 w 22859"/>
              <a:gd name="T35" fmla="*/ 0 h 26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59" h="26035">
                <a:moveTo>
                  <a:pt x="13589" y="0"/>
                </a:moveTo>
                <a:lnTo>
                  <a:pt x="8763" y="1904"/>
                </a:lnTo>
                <a:lnTo>
                  <a:pt x="6476" y="5714"/>
                </a:lnTo>
                <a:lnTo>
                  <a:pt x="2286" y="13207"/>
                </a:lnTo>
                <a:lnTo>
                  <a:pt x="0" y="17017"/>
                </a:lnTo>
                <a:lnTo>
                  <a:pt x="1777" y="21970"/>
                </a:lnTo>
                <a:lnTo>
                  <a:pt x="5333" y="24511"/>
                </a:lnTo>
                <a:lnTo>
                  <a:pt x="6476" y="25145"/>
                </a:lnTo>
                <a:lnTo>
                  <a:pt x="8254" y="25780"/>
                </a:lnTo>
                <a:lnTo>
                  <a:pt x="9398" y="25780"/>
                </a:lnTo>
                <a:lnTo>
                  <a:pt x="11811" y="25780"/>
                </a:lnTo>
                <a:lnTo>
                  <a:pt x="14731" y="23875"/>
                </a:lnTo>
                <a:lnTo>
                  <a:pt x="15875" y="21336"/>
                </a:lnTo>
                <a:lnTo>
                  <a:pt x="20066" y="13842"/>
                </a:lnTo>
                <a:lnTo>
                  <a:pt x="22351" y="10032"/>
                </a:lnTo>
                <a:lnTo>
                  <a:pt x="20574" y="5079"/>
                </a:lnTo>
                <a:lnTo>
                  <a:pt x="17018" y="2539"/>
                </a:lnTo>
                <a:lnTo>
                  <a:pt x="1358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69" name="object 71">
            <a:extLst>
              <a:ext uri="{FF2B5EF4-FFF2-40B4-BE49-F238E27FC236}">
                <a16:creationId xmlns:a16="http://schemas.microsoft.com/office/drawing/2014/main" id="{25288CDA-C1B5-43ED-BE69-8F229D494CDA}"/>
              </a:ext>
            </a:extLst>
          </p:cNvPr>
          <p:cNvSpPr>
            <a:spLocks/>
          </p:cNvSpPr>
          <p:nvPr/>
        </p:nvSpPr>
        <p:spPr bwMode="auto">
          <a:xfrm>
            <a:off x="7416800" y="2773363"/>
            <a:ext cx="76200" cy="74612"/>
          </a:xfrm>
          <a:custGeom>
            <a:avLst/>
            <a:gdLst>
              <a:gd name="T0" fmla="*/ 25400 w 76200"/>
              <a:gd name="T1" fmla="*/ 66929 h 74930"/>
              <a:gd name="T2" fmla="*/ 23622 w 76200"/>
              <a:gd name="T3" fmla="*/ 62230 h 74930"/>
              <a:gd name="T4" fmla="*/ 20066 w 76200"/>
              <a:gd name="T5" fmla="*/ 59944 h 74930"/>
              <a:gd name="T6" fmla="*/ 12954 w 76200"/>
              <a:gd name="T7" fmla="*/ 55753 h 74930"/>
              <a:gd name="T8" fmla="*/ 9398 w 76200"/>
              <a:gd name="T9" fmla="*/ 53467 h 74930"/>
              <a:gd name="T10" fmla="*/ 4699 w 76200"/>
              <a:gd name="T11" fmla="*/ 55245 h 74930"/>
              <a:gd name="T12" fmla="*/ 2286 w 76200"/>
              <a:gd name="T13" fmla="*/ 58674 h 74930"/>
              <a:gd name="T14" fmla="*/ 0 w 76200"/>
              <a:gd name="T15" fmla="*/ 62230 h 74930"/>
              <a:gd name="T16" fmla="*/ 1778 w 76200"/>
              <a:gd name="T17" fmla="*/ 66929 h 74930"/>
              <a:gd name="T18" fmla="*/ 5334 w 76200"/>
              <a:gd name="T19" fmla="*/ 69215 h 74930"/>
              <a:gd name="T20" fmla="*/ 12446 w 76200"/>
              <a:gd name="T21" fmla="*/ 73406 h 74930"/>
              <a:gd name="T22" fmla="*/ 13589 w 76200"/>
              <a:gd name="T23" fmla="*/ 73914 h 74930"/>
              <a:gd name="T24" fmla="*/ 15367 w 76200"/>
              <a:gd name="T25" fmla="*/ 74549 h 74930"/>
              <a:gd name="T26" fmla="*/ 16510 w 76200"/>
              <a:gd name="T27" fmla="*/ 74549 h 74930"/>
              <a:gd name="T28" fmla="*/ 19558 w 76200"/>
              <a:gd name="T29" fmla="*/ 74549 h 74930"/>
              <a:gd name="T30" fmla="*/ 22479 w 76200"/>
              <a:gd name="T31" fmla="*/ 73406 h 74930"/>
              <a:gd name="T32" fmla="*/ 23114 w 76200"/>
              <a:gd name="T33" fmla="*/ 70485 h 74930"/>
              <a:gd name="T34" fmla="*/ 25400 w 76200"/>
              <a:gd name="T35" fmla="*/ 66929 h 74930"/>
              <a:gd name="T36" fmla="*/ 75692 w 76200"/>
              <a:gd name="T37" fmla="*/ 17018 h 74930"/>
              <a:gd name="T38" fmla="*/ 73406 w 76200"/>
              <a:gd name="T39" fmla="*/ 13208 h 74930"/>
              <a:gd name="T40" fmla="*/ 69215 w 76200"/>
              <a:gd name="T41" fmla="*/ 5715 h 74930"/>
              <a:gd name="T42" fmla="*/ 66929 w 76200"/>
              <a:gd name="T43" fmla="*/ 1905 h 74930"/>
              <a:gd name="T44" fmla="*/ 62103 w 76200"/>
              <a:gd name="T45" fmla="*/ 0 h 74930"/>
              <a:gd name="T46" fmla="*/ 58674 w 76200"/>
              <a:gd name="T47" fmla="*/ 2540 h 74930"/>
              <a:gd name="T48" fmla="*/ 55118 w 76200"/>
              <a:gd name="T49" fmla="*/ 5080 h 74930"/>
              <a:gd name="T50" fmla="*/ 53340 w 76200"/>
              <a:gd name="T51" fmla="*/ 10033 h 74930"/>
              <a:gd name="T52" fmla="*/ 55626 w 76200"/>
              <a:gd name="T53" fmla="*/ 13843 h 74930"/>
              <a:gd name="T54" fmla="*/ 61595 w 76200"/>
              <a:gd name="T55" fmla="*/ 24511 h 74930"/>
              <a:gd name="T56" fmla="*/ 63881 w 76200"/>
              <a:gd name="T57" fmla="*/ 25781 h 74930"/>
              <a:gd name="T58" fmla="*/ 66929 w 76200"/>
              <a:gd name="T59" fmla="*/ 25781 h 74930"/>
              <a:gd name="T60" fmla="*/ 68072 w 76200"/>
              <a:gd name="T61" fmla="*/ 25781 h 74930"/>
              <a:gd name="T62" fmla="*/ 70358 w 76200"/>
              <a:gd name="T63" fmla="*/ 24511 h 74930"/>
              <a:gd name="T64" fmla="*/ 73914 w 76200"/>
              <a:gd name="T65" fmla="*/ 21971 h 74930"/>
              <a:gd name="T66" fmla="*/ 75692 w 76200"/>
              <a:gd name="T67" fmla="*/ 17018 h 74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200" h="74930">
                <a:moveTo>
                  <a:pt x="25400" y="66929"/>
                </a:moveTo>
                <a:lnTo>
                  <a:pt x="23622" y="62230"/>
                </a:lnTo>
                <a:lnTo>
                  <a:pt x="20066" y="59944"/>
                </a:lnTo>
                <a:lnTo>
                  <a:pt x="12954" y="55753"/>
                </a:lnTo>
                <a:lnTo>
                  <a:pt x="9398" y="53467"/>
                </a:lnTo>
                <a:lnTo>
                  <a:pt x="4699" y="55245"/>
                </a:lnTo>
                <a:lnTo>
                  <a:pt x="2286" y="58674"/>
                </a:lnTo>
                <a:lnTo>
                  <a:pt x="0" y="62230"/>
                </a:lnTo>
                <a:lnTo>
                  <a:pt x="1778" y="66929"/>
                </a:lnTo>
                <a:lnTo>
                  <a:pt x="5334" y="69215"/>
                </a:lnTo>
                <a:lnTo>
                  <a:pt x="12446" y="73406"/>
                </a:lnTo>
                <a:lnTo>
                  <a:pt x="13589" y="73914"/>
                </a:lnTo>
                <a:lnTo>
                  <a:pt x="15367" y="74549"/>
                </a:lnTo>
                <a:lnTo>
                  <a:pt x="16510" y="74549"/>
                </a:lnTo>
                <a:lnTo>
                  <a:pt x="19558" y="74549"/>
                </a:lnTo>
                <a:lnTo>
                  <a:pt x="22479" y="73406"/>
                </a:lnTo>
                <a:lnTo>
                  <a:pt x="23114" y="70485"/>
                </a:lnTo>
                <a:lnTo>
                  <a:pt x="25400" y="66929"/>
                </a:lnTo>
                <a:close/>
              </a:path>
              <a:path w="76200" h="74930">
                <a:moveTo>
                  <a:pt x="75692" y="17018"/>
                </a:moveTo>
                <a:lnTo>
                  <a:pt x="73406" y="13208"/>
                </a:lnTo>
                <a:lnTo>
                  <a:pt x="69215" y="5715"/>
                </a:lnTo>
                <a:lnTo>
                  <a:pt x="66929" y="1905"/>
                </a:lnTo>
                <a:lnTo>
                  <a:pt x="62103" y="0"/>
                </a:lnTo>
                <a:lnTo>
                  <a:pt x="58674" y="2540"/>
                </a:lnTo>
                <a:lnTo>
                  <a:pt x="55118" y="5080"/>
                </a:lnTo>
                <a:lnTo>
                  <a:pt x="53340" y="10033"/>
                </a:lnTo>
                <a:lnTo>
                  <a:pt x="55626" y="13843"/>
                </a:lnTo>
                <a:lnTo>
                  <a:pt x="61595" y="24511"/>
                </a:lnTo>
                <a:lnTo>
                  <a:pt x="63881" y="25781"/>
                </a:lnTo>
                <a:lnTo>
                  <a:pt x="66929" y="25781"/>
                </a:lnTo>
                <a:lnTo>
                  <a:pt x="68072" y="25781"/>
                </a:lnTo>
                <a:lnTo>
                  <a:pt x="70358" y="24511"/>
                </a:lnTo>
                <a:lnTo>
                  <a:pt x="73914" y="21971"/>
                </a:lnTo>
                <a:lnTo>
                  <a:pt x="75692" y="1701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0" name="object 72">
            <a:extLst>
              <a:ext uri="{FF2B5EF4-FFF2-40B4-BE49-F238E27FC236}">
                <a16:creationId xmlns:a16="http://schemas.microsoft.com/office/drawing/2014/main" id="{A9992A51-E132-4EF1-A4E9-86FFDF9075D7}"/>
              </a:ext>
            </a:extLst>
          </p:cNvPr>
          <p:cNvSpPr>
            <a:spLocks/>
          </p:cNvSpPr>
          <p:nvPr/>
        </p:nvSpPr>
        <p:spPr bwMode="auto">
          <a:xfrm>
            <a:off x="7416800" y="2967038"/>
            <a:ext cx="25400" cy="23812"/>
          </a:xfrm>
          <a:custGeom>
            <a:avLst/>
            <a:gdLst>
              <a:gd name="T0" fmla="*/ 16002 w 25400"/>
              <a:gd name="T1" fmla="*/ 0 h 22860"/>
              <a:gd name="T2" fmla="*/ 12446 w 25400"/>
              <a:gd name="T3" fmla="*/ 2540 h 22860"/>
              <a:gd name="T4" fmla="*/ 5334 w 25400"/>
              <a:gd name="T5" fmla="*/ 6985 h 22860"/>
              <a:gd name="T6" fmla="*/ 1778 w 25400"/>
              <a:gd name="T7" fmla="*/ 9525 h 22860"/>
              <a:gd name="T8" fmla="*/ 0 w 25400"/>
              <a:gd name="T9" fmla="*/ 14478 h 22860"/>
              <a:gd name="T10" fmla="*/ 2286 w 25400"/>
              <a:gd name="T11" fmla="*/ 18287 h 22860"/>
              <a:gd name="T12" fmla="*/ 4064 w 25400"/>
              <a:gd name="T13" fmla="*/ 21462 h 22860"/>
              <a:gd name="T14" fmla="*/ 6477 w 25400"/>
              <a:gd name="T15" fmla="*/ 22733 h 22860"/>
              <a:gd name="T16" fmla="*/ 9398 w 25400"/>
              <a:gd name="T17" fmla="*/ 22733 h 22860"/>
              <a:gd name="T18" fmla="*/ 10668 w 25400"/>
              <a:gd name="T19" fmla="*/ 22733 h 22860"/>
              <a:gd name="T20" fmla="*/ 12446 w 25400"/>
              <a:gd name="T21" fmla="*/ 22098 h 22860"/>
              <a:gd name="T22" fmla="*/ 12954 w 25400"/>
              <a:gd name="T23" fmla="*/ 21462 h 22860"/>
              <a:gd name="T24" fmla="*/ 20066 w 25400"/>
              <a:gd name="T25" fmla="*/ 17018 h 22860"/>
              <a:gd name="T26" fmla="*/ 23622 w 25400"/>
              <a:gd name="T27" fmla="*/ 14478 h 22860"/>
              <a:gd name="T28" fmla="*/ 25400 w 25400"/>
              <a:gd name="T29" fmla="*/ 9525 h 22860"/>
              <a:gd name="T30" fmla="*/ 23114 w 25400"/>
              <a:gd name="T31" fmla="*/ 5715 h 22860"/>
              <a:gd name="T32" fmla="*/ 20701 w 25400"/>
              <a:gd name="T33" fmla="*/ 1905 h 22860"/>
              <a:gd name="T34" fmla="*/ 16002 w 25400"/>
              <a:gd name="T35" fmla="*/ 0 h 2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22860">
                <a:moveTo>
                  <a:pt x="16002" y="0"/>
                </a:moveTo>
                <a:lnTo>
                  <a:pt x="12446" y="2540"/>
                </a:lnTo>
                <a:lnTo>
                  <a:pt x="5334" y="6985"/>
                </a:lnTo>
                <a:lnTo>
                  <a:pt x="1778" y="9525"/>
                </a:lnTo>
                <a:lnTo>
                  <a:pt x="0" y="14478"/>
                </a:lnTo>
                <a:lnTo>
                  <a:pt x="2286" y="18287"/>
                </a:lnTo>
                <a:lnTo>
                  <a:pt x="4064" y="21462"/>
                </a:lnTo>
                <a:lnTo>
                  <a:pt x="6477" y="22733"/>
                </a:lnTo>
                <a:lnTo>
                  <a:pt x="9398" y="22733"/>
                </a:lnTo>
                <a:lnTo>
                  <a:pt x="10668" y="22733"/>
                </a:lnTo>
                <a:lnTo>
                  <a:pt x="12446" y="22098"/>
                </a:lnTo>
                <a:lnTo>
                  <a:pt x="12954" y="21462"/>
                </a:lnTo>
                <a:lnTo>
                  <a:pt x="20066" y="17018"/>
                </a:lnTo>
                <a:lnTo>
                  <a:pt x="23622" y="14478"/>
                </a:lnTo>
                <a:lnTo>
                  <a:pt x="25400" y="9525"/>
                </a:lnTo>
                <a:lnTo>
                  <a:pt x="23114" y="5715"/>
                </a:lnTo>
                <a:lnTo>
                  <a:pt x="20701" y="1905"/>
                </a:lnTo>
                <a:lnTo>
                  <a:pt x="1600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1" name="object 73">
            <a:extLst>
              <a:ext uri="{FF2B5EF4-FFF2-40B4-BE49-F238E27FC236}">
                <a16:creationId xmlns:a16="http://schemas.microsoft.com/office/drawing/2014/main" id="{C8BA53BB-6413-46E3-B95C-46B4C4482463}"/>
              </a:ext>
            </a:extLst>
          </p:cNvPr>
          <p:cNvSpPr>
            <a:spLocks/>
          </p:cNvSpPr>
          <p:nvPr/>
        </p:nvSpPr>
        <p:spPr bwMode="auto">
          <a:xfrm>
            <a:off x="7661275" y="2827338"/>
            <a:ext cx="26988" cy="22225"/>
          </a:xfrm>
          <a:custGeom>
            <a:avLst/>
            <a:gdLst>
              <a:gd name="T0" fmla="*/ 16891 w 27304"/>
              <a:gd name="T1" fmla="*/ 0 h 21589"/>
              <a:gd name="T2" fmla="*/ 13207 w 27304"/>
              <a:gd name="T3" fmla="*/ 2286 h 21589"/>
              <a:gd name="T4" fmla="*/ 5715 w 27304"/>
              <a:gd name="T5" fmla="*/ 6476 h 21589"/>
              <a:gd name="T6" fmla="*/ 1270 w 27304"/>
              <a:gd name="T7" fmla="*/ 8762 h 21589"/>
              <a:gd name="T8" fmla="*/ 0 w 27304"/>
              <a:gd name="T9" fmla="*/ 13462 h 21589"/>
              <a:gd name="T10" fmla="*/ 2540 w 27304"/>
              <a:gd name="T11" fmla="*/ 17017 h 21589"/>
              <a:gd name="T12" fmla="*/ 3809 w 27304"/>
              <a:gd name="T13" fmla="*/ 19938 h 21589"/>
              <a:gd name="T14" fmla="*/ 6223 w 27304"/>
              <a:gd name="T15" fmla="*/ 21081 h 21589"/>
              <a:gd name="T16" fmla="*/ 9398 w 27304"/>
              <a:gd name="T17" fmla="*/ 21081 h 21589"/>
              <a:gd name="T18" fmla="*/ 11938 w 27304"/>
              <a:gd name="T19" fmla="*/ 21081 h 21589"/>
              <a:gd name="T20" fmla="*/ 13716 w 27304"/>
              <a:gd name="T21" fmla="*/ 19938 h 21589"/>
              <a:gd name="T22" fmla="*/ 21208 w 27304"/>
              <a:gd name="T23" fmla="*/ 15748 h 21589"/>
              <a:gd name="T24" fmla="*/ 25653 w 27304"/>
              <a:gd name="T25" fmla="*/ 13462 h 21589"/>
              <a:gd name="T26" fmla="*/ 26924 w 27304"/>
              <a:gd name="T27" fmla="*/ 8762 h 21589"/>
              <a:gd name="T28" fmla="*/ 24383 w 27304"/>
              <a:gd name="T29" fmla="*/ 5206 h 21589"/>
              <a:gd name="T30" fmla="*/ 21844 w 27304"/>
              <a:gd name="T31" fmla="*/ 1777 h 21589"/>
              <a:gd name="T32" fmla="*/ 16891 w 27304"/>
              <a:gd name="T33" fmla="*/ 0 h 2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04" h="21589">
                <a:moveTo>
                  <a:pt x="16891" y="0"/>
                </a:moveTo>
                <a:lnTo>
                  <a:pt x="13207" y="2286"/>
                </a:lnTo>
                <a:lnTo>
                  <a:pt x="5715" y="6476"/>
                </a:lnTo>
                <a:lnTo>
                  <a:pt x="1270" y="8762"/>
                </a:lnTo>
                <a:lnTo>
                  <a:pt x="0" y="13462"/>
                </a:lnTo>
                <a:lnTo>
                  <a:pt x="2540" y="17017"/>
                </a:lnTo>
                <a:lnTo>
                  <a:pt x="3809" y="19938"/>
                </a:lnTo>
                <a:lnTo>
                  <a:pt x="6223" y="21081"/>
                </a:lnTo>
                <a:lnTo>
                  <a:pt x="9398" y="21081"/>
                </a:lnTo>
                <a:lnTo>
                  <a:pt x="11938" y="21081"/>
                </a:lnTo>
                <a:lnTo>
                  <a:pt x="13716" y="19938"/>
                </a:lnTo>
                <a:lnTo>
                  <a:pt x="21208" y="15748"/>
                </a:lnTo>
                <a:lnTo>
                  <a:pt x="25653" y="13462"/>
                </a:lnTo>
                <a:lnTo>
                  <a:pt x="26924" y="8762"/>
                </a:lnTo>
                <a:lnTo>
                  <a:pt x="24383" y="5206"/>
                </a:lnTo>
                <a:lnTo>
                  <a:pt x="21844" y="1777"/>
                </a:lnTo>
                <a:lnTo>
                  <a:pt x="1689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2" name="object 74">
            <a:extLst>
              <a:ext uri="{FF2B5EF4-FFF2-40B4-BE49-F238E27FC236}">
                <a16:creationId xmlns:a16="http://schemas.microsoft.com/office/drawing/2014/main" id="{7CE96A0D-1EAF-41A9-BF7E-54655C4F24CB}"/>
              </a:ext>
            </a:extLst>
          </p:cNvPr>
          <p:cNvSpPr>
            <a:spLocks/>
          </p:cNvSpPr>
          <p:nvPr/>
        </p:nvSpPr>
        <p:spPr bwMode="auto">
          <a:xfrm>
            <a:off x="7377113" y="2733675"/>
            <a:ext cx="414337" cy="366713"/>
          </a:xfrm>
          <a:custGeom>
            <a:avLst/>
            <a:gdLst>
              <a:gd name="T0" fmla="*/ 187833 w 413384"/>
              <a:gd name="T1" fmla="*/ 169849 h 365760"/>
              <a:gd name="T2" fmla="*/ 178714 w 413384"/>
              <a:gd name="T3" fmla="*/ 161163 h 365760"/>
              <a:gd name="T4" fmla="*/ 166293 w 413384"/>
              <a:gd name="T5" fmla="*/ 161163 h 365760"/>
              <a:gd name="T6" fmla="*/ 117348 w 413384"/>
              <a:gd name="T7" fmla="*/ 208026 h 365760"/>
              <a:gd name="T8" fmla="*/ 112776 w 413384"/>
              <a:gd name="T9" fmla="*/ 219887 h 365760"/>
              <a:gd name="T10" fmla="*/ 117348 w 413384"/>
              <a:gd name="T11" fmla="*/ 231267 h 365760"/>
              <a:gd name="T12" fmla="*/ 124714 w 413384"/>
              <a:gd name="T13" fmla="*/ 236220 h 365760"/>
              <a:gd name="T14" fmla="*/ 133350 w 413384"/>
              <a:gd name="T15" fmla="*/ 236220 h 365760"/>
              <a:gd name="T16" fmla="*/ 140716 w 413384"/>
              <a:gd name="T17" fmla="*/ 231267 h 365760"/>
              <a:gd name="T18" fmla="*/ 187833 w 413384"/>
              <a:gd name="T19" fmla="*/ 182219 h 365760"/>
              <a:gd name="T20" fmla="*/ 373380 w 413384"/>
              <a:gd name="T21" fmla="*/ 254381 h 365760"/>
              <a:gd name="T22" fmla="*/ 257302 w 413384"/>
              <a:gd name="T23" fmla="*/ 246888 h 365760"/>
              <a:gd name="T24" fmla="*/ 249936 w 413384"/>
              <a:gd name="T25" fmla="*/ 272923 h 365760"/>
              <a:gd name="T26" fmla="*/ 356743 w 413384"/>
              <a:gd name="T27" fmla="*/ 280416 h 365760"/>
              <a:gd name="T28" fmla="*/ 373380 w 413384"/>
              <a:gd name="T29" fmla="*/ 272923 h 365760"/>
              <a:gd name="T30" fmla="*/ 413004 w 413384"/>
              <a:gd name="T31" fmla="*/ 264414 h 365760"/>
              <a:gd name="T32" fmla="*/ 396367 w 413384"/>
              <a:gd name="T33" fmla="*/ 212191 h 365760"/>
              <a:gd name="T34" fmla="*/ 389699 w 413384"/>
              <a:gd name="T35" fmla="*/ 297370 h 365760"/>
              <a:gd name="T36" fmla="*/ 344601 w 413384"/>
              <a:gd name="T37" fmla="*/ 342468 h 365760"/>
              <a:gd name="T38" fmla="*/ 278701 w 413384"/>
              <a:gd name="T39" fmla="*/ 342468 h 365760"/>
              <a:gd name="T40" fmla="*/ 233603 w 413384"/>
              <a:gd name="T41" fmla="*/ 297370 h 365760"/>
              <a:gd name="T42" fmla="*/ 233603 w 413384"/>
              <a:gd name="T43" fmla="*/ 231470 h 365760"/>
              <a:gd name="T44" fmla="*/ 278701 w 413384"/>
              <a:gd name="T45" fmla="*/ 186372 h 365760"/>
              <a:gd name="T46" fmla="*/ 344601 w 413384"/>
              <a:gd name="T47" fmla="*/ 186372 h 365760"/>
              <a:gd name="T48" fmla="*/ 389699 w 413384"/>
              <a:gd name="T49" fmla="*/ 231470 h 365760"/>
              <a:gd name="T50" fmla="*/ 396367 w 413384"/>
              <a:gd name="T51" fmla="*/ 212191 h 365760"/>
              <a:gd name="T52" fmla="*/ 363893 w 413384"/>
              <a:gd name="T53" fmla="*/ 179705 h 365760"/>
              <a:gd name="T54" fmla="*/ 349910 w 413384"/>
              <a:gd name="T55" fmla="*/ 170827 h 365760"/>
              <a:gd name="T56" fmla="*/ 326529 w 413384"/>
              <a:gd name="T57" fmla="*/ 86931 h 365760"/>
              <a:gd name="T58" fmla="*/ 316306 w 413384"/>
              <a:gd name="T59" fmla="*/ 164020 h 365760"/>
              <a:gd name="T60" fmla="*/ 272237 w 413384"/>
              <a:gd name="T61" fmla="*/ 171056 h 365760"/>
              <a:gd name="T62" fmla="*/ 218287 w 413384"/>
              <a:gd name="T63" fmla="*/ 225005 h 365760"/>
              <a:gd name="T64" fmla="*/ 218287 w 413384"/>
              <a:gd name="T65" fmla="*/ 303834 h 365760"/>
              <a:gd name="T66" fmla="*/ 218186 w 413384"/>
              <a:gd name="T67" fmla="*/ 311708 h 365760"/>
              <a:gd name="T68" fmla="*/ 189801 w 413384"/>
              <a:gd name="T69" fmla="*/ 317436 h 365760"/>
              <a:gd name="T70" fmla="*/ 130162 w 413384"/>
              <a:gd name="T71" fmla="*/ 310845 h 365760"/>
              <a:gd name="T72" fmla="*/ 59994 w 413384"/>
              <a:gd name="T73" fmla="*/ 259575 h 365760"/>
              <a:gd name="T74" fmla="*/ 32385 w 413384"/>
              <a:gd name="T75" fmla="*/ 175260 h 365760"/>
              <a:gd name="T76" fmla="*/ 59994 w 413384"/>
              <a:gd name="T77" fmla="*/ 90957 h 365760"/>
              <a:gd name="T78" fmla="*/ 130162 w 413384"/>
              <a:gd name="T79" fmla="*/ 39687 h 365760"/>
              <a:gd name="T80" fmla="*/ 220345 w 413384"/>
              <a:gd name="T81" fmla="*/ 39687 h 365760"/>
              <a:gd name="T82" fmla="*/ 290512 w 413384"/>
              <a:gd name="T83" fmla="*/ 90957 h 365760"/>
              <a:gd name="T84" fmla="*/ 316306 w 413384"/>
              <a:gd name="T85" fmla="*/ 164020 h 365760"/>
              <a:gd name="T86" fmla="*/ 274447 w 413384"/>
              <a:gd name="T87" fmla="*/ 32385 h 365760"/>
              <a:gd name="T88" fmla="*/ 175260 w 413384"/>
              <a:gd name="T89" fmla="*/ 0 h 365760"/>
              <a:gd name="T90" fmla="*/ 86918 w 413384"/>
              <a:gd name="T91" fmla="*/ 23990 h 365760"/>
              <a:gd name="T92" fmla="*/ 23977 w 413384"/>
              <a:gd name="T93" fmla="*/ 86931 h 365760"/>
              <a:gd name="T94" fmla="*/ 0 w 413384"/>
              <a:gd name="T95" fmla="*/ 175260 h 365760"/>
              <a:gd name="T96" fmla="*/ 23977 w 413384"/>
              <a:gd name="T97" fmla="*/ 263601 h 365760"/>
              <a:gd name="T98" fmla="*/ 86918 w 413384"/>
              <a:gd name="T99" fmla="*/ 326542 h 365760"/>
              <a:gd name="T100" fmla="*/ 175260 w 413384"/>
              <a:gd name="T101" fmla="*/ 350520 h 365760"/>
              <a:gd name="T102" fmla="*/ 210959 w 413384"/>
              <a:gd name="T103" fmla="*/ 346951 h 365760"/>
              <a:gd name="T104" fmla="*/ 242074 w 413384"/>
              <a:gd name="T105" fmla="*/ 337439 h 365760"/>
              <a:gd name="T106" fmla="*/ 311658 w 413384"/>
              <a:gd name="T107" fmla="*/ 365760 h 365760"/>
              <a:gd name="T108" fmla="*/ 363486 w 413384"/>
              <a:gd name="T109" fmla="*/ 349123 h 365760"/>
              <a:gd name="T110" fmla="*/ 404660 w 413384"/>
              <a:gd name="T111" fmla="*/ 303834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384" h="365760">
                <a:moveTo>
                  <a:pt x="188976" y="175983"/>
                </a:moveTo>
                <a:lnTo>
                  <a:pt x="187833" y="169849"/>
                </a:lnTo>
                <a:lnTo>
                  <a:pt x="184404" y="164592"/>
                </a:lnTo>
                <a:lnTo>
                  <a:pt x="178714" y="161163"/>
                </a:lnTo>
                <a:lnTo>
                  <a:pt x="172427" y="160020"/>
                </a:lnTo>
                <a:lnTo>
                  <a:pt x="166293" y="161163"/>
                </a:lnTo>
                <a:lnTo>
                  <a:pt x="161036" y="164592"/>
                </a:lnTo>
                <a:lnTo>
                  <a:pt x="117348" y="208026"/>
                </a:lnTo>
                <a:lnTo>
                  <a:pt x="113919" y="213652"/>
                </a:lnTo>
                <a:lnTo>
                  <a:pt x="112776" y="219887"/>
                </a:lnTo>
                <a:lnTo>
                  <a:pt x="113919" y="226021"/>
                </a:lnTo>
                <a:lnTo>
                  <a:pt x="117348" y="231267"/>
                </a:lnTo>
                <a:lnTo>
                  <a:pt x="120396" y="234442"/>
                </a:lnTo>
                <a:lnTo>
                  <a:pt x="124714" y="236220"/>
                </a:lnTo>
                <a:lnTo>
                  <a:pt x="129032" y="236220"/>
                </a:lnTo>
                <a:lnTo>
                  <a:pt x="133350" y="236220"/>
                </a:lnTo>
                <a:lnTo>
                  <a:pt x="137668" y="234442"/>
                </a:lnTo>
                <a:lnTo>
                  <a:pt x="140716" y="231267"/>
                </a:lnTo>
                <a:lnTo>
                  <a:pt x="184404" y="187833"/>
                </a:lnTo>
                <a:lnTo>
                  <a:pt x="187833" y="182219"/>
                </a:lnTo>
                <a:lnTo>
                  <a:pt x="188976" y="175983"/>
                </a:lnTo>
                <a:close/>
              </a:path>
              <a:path w="413384" h="365760">
                <a:moveTo>
                  <a:pt x="373380" y="254381"/>
                </a:moveTo>
                <a:lnTo>
                  <a:pt x="366014" y="246888"/>
                </a:lnTo>
                <a:lnTo>
                  <a:pt x="257302" y="246888"/>
                </a:lnTo>
                <a:lnTo>
                  <a:pt x="249936" y="254381"/>
                </a:lnTo>
                <a:lnTo>
                  <a:pt x="249936" y="272923"/>
                </a:lnTo>
                <a:lnTo>
                  <a:pt x="257302" y="280416"/>
                </a:lnTo>
                <a:lnTo>
                  <a:pt x="356743" y="280416"/>
                </a:lnTo>
                <a:lnTo>
                  <a:pt x="366014" y="280416"/>
                </a:lnTo>
                <a:lnTo>
                  <a:pt x="373380" y="272923"/>
                </a:lnTo>
                <a:lnTo>
                  <a:pt x="373380" y="254381"/>
                </a:lnTo>
                <a:close/>
              </a:path>
              <a:path w="413384" h="365760">
                <a:moveTo>
                  <a:pt x="413004" y="264414"/>
                </a:moveTo>
                <a:lnTo>
                  <a:pt x="405015" y="225005"/>
                </a:lnTo>
                <a:lnTo>
                  <a:pt x="396367" y="212191"/>
                </a:lnTo>
                <a:lnTo>
                  <a:pt x="396367" y="264414"/>
                </a:lnTo>
                <a:lnTo>
                  <a:pt x="389699" y="297370"/>
                </a:lnTo>
                <a:lnTo>
                  <a:pt x="371525" y="324294"/>
                </a:lnTo>
                <a:lnTo>
                  <a:pt x="344601" y="342468"/>
                </a:lnTo>
                <a:lnTo>
                  <a:pt x="311658" y="349123"/>
                </a:lnTo>
                <a:lnTo>
                  <a:pt x="278701" y="342468"/>
                </a:lnTo>
                <a:lnTo>
                  <a:pt x="251777" y="324294"/>
                </a:lnTo>
                <a:lnTo>
                  <a:pt x="233603" y="297370"/>
                </a:lnTo>
                <a:lnTo>
                  <a:pt x="226949" y="264414"/>
                </a:lnTo>
                <a:lnTo>
                  <a:pt x="233603" y="231470"/>
                </a:lnTo>
                <a:lnTo>
                  <a:pt x="251764" y="204546"/>
                </a:lnTo>
                <a:lnTo>
                  <a:pt x="278701" y="186372"/>
                </a:lnTo>
                <a:lnTo>
                  <a:pt x="311658" y="179705"/>
                </a:lnTo>
                <a:lnTo>
                  <a:pt x="344601" y="186372"/>
                </a:lnTo>
                <a:lnTo>
                  <a:pt x="371538" y="204546"/>
                </a:lnTo>
                <a:lnTo>
                  <a:pt x="389699" y="231470"/>
                </a:lnTo>
                <a:lnTo>
                  <a:pt x="396367" y="264414"/>
                </a:lnTo>
                <a:lnTo>
                  <a:pt x="396367" y="212191"/>
                </a:lnTo>
                <a:lnTo>
                  <a:pt x="383286" y="192798"/>
                </a:lnTo>
                <a:lnTo>
                  <a:pt x="363893" y="179705"/>
                </a:lnTo>
                <a:lnTo>
                  <a:pt x="351066" y="171056"/>
                </a:lnTo>
                <a:lnTo>
                  <a:pt x="349910" y="170827"/>
                </a:lnTo>
                <a:lnTo>
                  <a:pt x="344233" y="128765"/>
                </a:lnTo>
                <a:lnTo>
                  <a:pt x="326529" y="86931"/>
                </a:lnTo>
                <a:lnTo>
                  <a:pt x="316306" y="73723"/>
                </a:lnTo>
                <a:lnTo>
                  <a:pt x="316306" y="164020"/>
                </a:lnTo>
                <a:lnTo>
                  <a:pt x="311658" y="163068"/>
                </a:lnTo>
                <a:lnTo>
                  <a:pt x="272237" y="171056"/>
                </a:lnTo>
                <a:lnTo>
                  <a:pt x="240017" y="192798"/>
                </a:lnTo>
                <a:lnTo>
                  <a:pt x="218287" y="225005"/>
                </a:lnTo>
                <a:lnTo>
                  <a:pt x="210312" y="264414"/>
                </a:lnTo>
                <a:lnTo>
                  <a:pt x="218287" y="303834"/>
                </a:lnTo>
                <a:lnTo>
                  <a:pt x="222516" y="310108"/>
                </a:lnTo>
                <a:lnTo>
                  <a:pt x="218186" y="311708"/>
                </a:lnTo>
                <a:lnTo>
                  <a:pt x="204114" y="315315"/>
                </a:lnTo>
                <a:lnTo>
                  <a:pt x="189801" y="317436"/>
                </a:lnTo>
                <a:lnTo>
                  <a:pt x="175260" y="318135"/>
                </a:lnTo>
                <a:lnTo>
                  <a:pt x="130162" y="310845"/>
                </a:lnTo>
                <a:lnTo>
                  <a:pt x="90944" y="290525"/>
                </a:lnTo>
                <a:lnTo>
                  <a:pt x="59994" y="259575"/>
                </a:lnTo>
                <a:lnTo>
                  <a:pt x="39674" y="220357"/>
                </a:lnTo>
                <a:lnTo>
                  <a:pt x="32385" y="175260"/>
                </a:lnTo>
                <a:lnTo>
                  <a:pt x="39674" y="130175"/>
                </a:lnTo>
                <a:lnTo>
                  <a:pt x="59994" y="90957"/>
                </a:lnTo>
                <a:lnTo>
                  <a:pt x="90944" y="60007"/>
                </a:lnTo>
                <a:lnTo>
                  <a:pt x="130162" y="39687"/>
                </a:lnTo>
                <a:lnTo>
                  <a:pt x="175260" y="32385"/>
                </a:lnTo>
                <a:lnTo>
                  <a:pt x="220345" y="39687"/>
                </a:lnTo>
                <a:lnTo>
                  <a:pt x="259562" y="60007"/>
                </a:lnTo>
                <a:lnTo>
                  <a:pt x="290512" y="90957"/>
                </a:lnTo>
                <a:lnTo>
                  <a:pt x="310832" y="130175"/>
                </a:lnTo>
                <a:lnTo>
                  <a:pt x="316306" y="164020"/>
                </a:lnTo>
                <a:lnTo>
                  <a:pt x="316306" y="73723"/>
                </a:lnTo>
                <a:lnTo>
                  <a:pt x="274447" y="32385"/>
                </a:lnTo>
                <a:lnTo>
                  <a:pt x="221754" y="6286"/>
                </a:lnTo>
                <a:lnTo>
                  <a:pt x="175260" y="0"/>
                </a:lnTo>
                <a:lnTo>
                  <a:pt x="128752" y="6286"/>
                </a:lnTo>
                <a:lnTo>
                  <a:pt x="86918" y="23990"/>
                </a:lnTo>
                <a:lnTo>
                  <a:pt x="51435" y="51447"/>
                </a:lnTo>
                <a:lnTo>
                  <a:pt x="23977" y="86931"/>
                </a:lnTo>
                <a:lnTo>
                  <a:pt x="6273" y="128765"/>
                </a:lnTo>
                <a:lnTo>
                  <a:pt x="0" y="175260"/>
                </a:lnTo>
                <a:lnTo>
                  <a:pt x="6273" y="221767"/>
                </a:lnTo>
                <a:lnTo>
                  <a:pt x="23977" y="263601"/>
                </a:lnTo>
                <a:lnTo>
                  <a:pt x="51422" y="299085"/>
                </a:lnTo>
                <a:lnTo>
                  <a:pt x="86918" y="326542"/>
                </a:lnTo>
                <a:lnTo>
                  <a:pt x="128752" y="344246"/>
                </a:lnTo>
                <a:lnTo>
                  <a:pt x="175260" y="350520"/>
                </a:lnTo>
                <a:lnTo>
                  <a:pt x="193319" y="349631"/>
                </a:lnTo>
                <a:lnTo>
                  <a:pt x="210959" y="346951"/>
                </a:lnTo>
                <a:lnTo>
                  <a:pt x="228130" y="342544"/>
                </a:lnTo>
                <a:lnTo>
                  <a:pt x="242074" y="337439"/>
                </a:lnTo>
                <a:lnTo>
                  <a:pt x="272237" y="357784"/>
                </a:lnTo>
                <a:lnTo>
                  <a:pt x="311658" y="365760"/>
                </a:lnTo>
                <a:lnTo>
                  <a:pt x="350710" y="357784"/>
                </a:lnTo>
                <a:lnTo>
                  <a:pt x="363486" y="349123"/>
                </a:lnTo>
                <a:lnTo>
                  <a:pt x="382803" y="336042"/>
                </a:lnTo>
                <a:lnTo>
                  <a:pt x="404660" y="303834"/>
                </a:lnTo>
                <a:lnTo>
                  <a:pt x="413004" y="26441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3" name="object 75">
            <a:extLst>
              <a:ext uri="{FF2B5EF4-FFF2-40B4-BE49-F238E27FC236}">
                <a16:creationId xmlns:a16="http://schemas.microsoft.com/office/drawing/2014/main" id="{635D8E47-BAE7-4328-AF55-3B5333D5F3DC}"/>
              </a:ext>
            </a:extLst>
          </p:cNvPr>
          <p:cNvSpPr>
            <a:spLocks/>
          </p:cNvSpPr>
          <p:nvPr/>
        </p:nvSpPr>
        <p:spPr bwMode="auto">
          <a:xfrm>
            <a:off x="8534400" y="2732088"/>
            <a:ext cx="33338" cy="192087"/>
          </a:xfrm>
          <a:custGeom>
            <a:avLst/>
            <a:gdLst>
              <a:gd name="T0" fmla="*/ 33528 w 33654"/>
              <a:gd name="T1" fmla="*/ 59182 h 192405"/>
              <a:gd name="T2" fmla="*/ 26035 w 33654"/>
              <a:gd name="T3" fmla="*/ 51816 h 192405"/>
              <a:gd name="T4" fmla="*/ 7493 w 33654"/>
              <a:gd name="T5" fmla="*/ 51816 h 192405"/>
              <a:gd name="T6" fmla="*/ 0 w 33654"/>
              <a:gd name="T7" fmla="*/ 59182 h 192405"/>
              <a:gd name="T8" fmla="*/ 0 w 33654"/>
              <a:gd name="T9" fmla="*/ 184658 h 192405"/>
              <a:gd name="T10" fmla="*/ 7493 w 33654"/>
              <a:gd name="T11" fmla="*/ 192024 h 192405"/>
              <a:gd name="T12" fmla="*/ 16764 w 33654"/>
              <a:gd name="T13" fmla="*/ 192024 h 192405"/>
              <a:gd name="T14" fmla="*/ 26035 w 33654"/>
              <a:gd name="T15" fmla="*/ 192024 h 192405"/>
              <a:gd name="T16" fmla="*/ 33528 w 33654"/>
              <a:gd name="T17" fmla="*/ 184658 h 192405"/>
              <a:gd name="T18" fmla="*/ 33528 w 33654"/>
              <a:gd name="T19" fmla="*/ 59182 h 192405"/>
              <a:gd name="T20" fmla="*/ 33528 w 33654"/>
              <a:gd name="T21" fmla="*/ 7366 h 192405"/>
              <a:gd name="T22" fmla="*/ 26035 w 33654"/>
              <a:gd name="T23" fmla="*/ 0 h 192405"/>
              <a:gd name="T24" fmla="*/ 7493 w 33654"/>
              <a:gd name="T25" fmla="*/ 0 h 192405"/>
              <a:gd name="T26" fmla="*/ 0 w 33654"/>
              <a:gd name="T27" fmla="*/ 7366 h 192405"/>
              <a:gd name="T28" fmla="*/ 0 w 33654"/>
              <a:gd name="T29" fmla="*/ 35306 h 192405"/>
              <a:gd name="T30" fmla="*/ 7493 w 33654"/>
              <a:gd name="T31" fmla="*/ 42672 h 192405"/>
              <a:gd name="T32" fmla="*/ 16764 w 33654"/>
              <a:gd name="T33" fmla="*/ 42672 h 192405"/>
              <a:gd name="T34" fmla="*/ 26035 w 33654"/>
              <a:gd name="T35" fmla="*/ 42672 h 192405"/>
              <a:gd name="T36" fmla="*/ 33528 w 33654"/>
              <a:gd name="T37" fmla="*/ 35306 h 192405"/>
              <a:gd name="T38" fmla="*/ 33528 w 33654"/>
              <a:gd name="T39" fmla="*/ 7366 h 19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54" h="192405">
                <a:moveTo>
                  <a:pt x="33528" y="59182"/>
                </a:moveTo>
                <a:lnTo>
                  <a:pt x="26035" y="51816"/>
                </a:lnTo>
                <a:lnTo>
                  <a:pt x="7493" y="51816"/>
                </a:lnTo>
                <a:lnTo>
                  <a:pt x="0" y="59182"/>
                </a:lnTo>
                <a:lnTo>
                  <a:pt x="0" y="184658"/>
                </a:lnTo>
                <a:lnTo>
                  <a:pt x="7493" y="192024"/>
                </a:lnTo>
                <a:lnTo>
                  <a:pt x="16764" y="192024"/>
                </a:lnTo>
                <a:lnTo>
                  <a:pt x="26035" y="192024"/>
                </a:lnTo>
                <a:lnTo>
                  <a:pt x="33528" y="184658"/>
                </a:lnTo>
                <a:lnTo>
                  <a:pt x="33528" y="59182"/>
                </a:lnTo>
                <a:close/>
              </a:path>
              <a:path w="33654" h="192405">
                <a:moveTo>
                  <a:pt x="33528" y="7366"/>
                </a:moveTo>
                <a:lnTo>
                  <a:pt x="26035" y="0"/>
                </a:lnTo>
                <a:lnTo>
                  <a:pt x="7493" y="0"/>
                </a:lnTo>
                <a:lnTo>
                  <a:pt x="0" y="7366"/>
                </a:lnTo>
                <a:lnTo>
                  <a:pt x="0" y="35306"/>
                </a:lnTo>
                <a:lnTo>
                  <a:pt x="7493" y="42672"/>
                </a:lnTo>
                <a:lnTo>
                  <a:pt x="16764" y="42672"/>
                </a:lnTo>
                <a:lnTo>
                  <a:pt x="26035" y="42672"/>
                </a:lnTo>
                <a:lnTo>
                  <a:pt x="33528" y="35306"/>
                </a:lnTo>
                <a:lnTo>
                  <a:pt x="33528" y="736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4" name="object 76">
            <a:extLst>
              <a:ext uri="{FF2B5EF4-FFF2-40B4-BE49-F238E27FC236}">
                <a16:creationId xmlns:a16="http://schemas.microsoft.com/office/drawing/2014/main" id="{F65F3BA8-F9EB-4170-B1A2-C117E248B2A3}"/>
              </a:ext>
            </a:extLst>
          </p:cNvPr>
          <p:cNvSpPr>
            <a:spLocks/>
          </p:cNvSpPr>
          <p:nvPr/>
        </p:nvSpPr>
        <p:spPr bwMode="auto">
          <a:xfrm>
            <a:off x="8534400" y="3041650"/>
            <a:ext cx="33338" cy="42863"/>
          </a:xfrm>
          <a:custGeom>
            <a:avLst/>
            <a:gdLst>
              <a:gd name="T0" fmla="*/ 26034 w 33654"/>
              <a:gd name="T1" fmla="*/ 0 h 43180"/>
              <a:gd name="T2" fmla="*/ 7493 w 33654"/>
              <a:gd name="T3" fmla="*/ 0 h 43180"/>
              <a:gd name="T4" fmla="*/ 0 w 33654"/>
              <a:gd name="T5" fmla="*/ 7366 h 43180"/>
              <a:gd name="T6" fmla="*/ 0 w 33654"/>
              <a:gd name="T7" fmla="*/ 35306 h 43180"/>
              <a:gd name="T8" fmla="*/ 7493 w 33654"/>
              <a:gd name="T9" fmla="*/ 42672 h 43180"/>
              <a:gd name="T10" fmla="*/ 16764 w 33654"/>
              <a:gd name="T11" fmla="*/ 42672 h 43180"/>
              <a:gd name="T12" fmla="*/ 26034 w 33654"/>
              <a:gd name="T13" fmla="*/ 42672 h 43180"/>
              <a:gd name="T14" fmla="*/ 33527 w 33654"/>
              <a:gd name="T15" fmla="*/ 35306 h 43180"/>
              <a:gd name="T16" fmla="*/ 33527 w 33654"/>
              <a:gd name="T17" fmla="*/ 7366 h 43180"/>
              <a:gd name="T18" fmla="*/ 26034 w 33654"/>
              <a:gd name="T19" fmla="*/ 0 h 4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4" h="43180">
                <a:moveTo>
                  <a:pt x="26034" y="0"/>
                </a:moveTo>
                <a:lnTo>
                  <a:pt x="7493" y="0"/>
                </a:lnTo>
                <a:lnTo>
                  <a:pt x="0" y="7366"/>
                </a:lnTo>
                <a:lnTo>
                  <a:pt x="0" y="35306"/>
                </a:lnTo>
                <a:lnTo>
                  <a:pt x="7493" y="42672"/>
                </a:lnTo>
                <a:lnTo>
                  <a:pt x="16764" y="42672"/>
                </a:lnTo>
                <a:lnTo>
                  <a:pt x="26034" y="42672"/>
                </a:lnTo>
                <a:lnTo>
                  <a:pt x="33527" y="35306"/>
                </a:lnTo>
                <a:lnTo>
                  <a:pt x="33527" y="7366"/>
                </a:lnTo>
                <a:lnTo>
                  <a:pt x="26034"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5" name="object 77">
            <a:extLst>
              <a:ext uri="{FF2B5EF4-FFF2-40B4-BE49-F238E27FC236}">
                <a16:creationId xmlns:a16="http://schemas.microsoft.com/office/drawing/2014/main" id="{C4487A79-C9BE-4AFD-8B7B-7CBAA8F3B0EF}"/>
              </a:ext>
            </a:extLst>
          </p:cNvPr>
          <p:cNvSpPr>
            <a:spLocks/>
          </p:cNvSpPr>
          <p:nvPr/>
        </p:nvSpPr>
        <p:spPr bwMode="auto">
          <a:xfrm>
            <a:off x="8374063" y="2892425"/>
            <a:ext cx="42862" cy="31750"/>
          </a:xfrm>
          <a:custGeom>
            <a:avLst/>
            <a:gdLst>
              <a:gd name="T0" fmla="*/ 35305 w 43179"/>
              <a:gd name="T1" fmla="*/ 0 h 32385"/>
              <a:gd name="T2" fmla="*/ 7366 w 43179"/>
              <a:gd name="T3" fmla="*/ 0 h 32385"/>
              <a:gd name="T4" fmla="*/ 0 w 43179"/>
              <a:gd name="T5" fmla="*/ 7112 h 32385"/>
              <a:gd name="T6" fmla="*/ 0 w 43179"/>
              <a:gd name="T7" fmla="*/ 24892 h 32385"/>
              <a:gd name="T8" fmla="*/ 7366 w 43179"/>
              <a:gd name="T9" fmla="*/ 32003 h 32385"/>
              <a:gd name="T10" fmla="*/ 26162 w 43179"/>
              <a:gd name="T11" fmla="*/ 32003 h 32385"/>
              <a:gd name="T12" fmla="*/ 35305 w 43179"/>
              <a:gd name="T13" fmla="*/ 32003 h 32385"/>
              <a:gd name="T14" fmla="*/ 42672 w 43179"/>
              <a:gd name="T15" fmla="*/ 24892 h 32385"/>
              <a:gd name="T16" fmla="*/ 42672 w 43179"/>
              <a:gd name="T17" fmla="*/ 7112 h 32385"/>
              <a:gd name="T18" fmla="*/ 35305 w 43179"/>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79" h="32385">
                <a:moveTo>
                  <a:pt x="35305" y="0"/>
                </a:moveTo>
                <a:lnTo>
                  <a:pt x="7366" y="0"/>
                </a:lnTo>
                <a:lnTo>
                  <a:pt x="0" y="7112"/>
                </a:lnTo>
                <a:lnTo>
                  <a:pt x="0" y="24892"/>
                </a:lnTo>
                <a:lnTo>
                  <a:pt x="7366" y="32003"/>
                </a:lnTo>
                <a:lnTo>
                  <a:pt x="26162" y="32003"/>
                </a:lnTo>
                <a:lnTo>
                  <a:pt x="35305" y="32003"/>
                </a:lnTo>
                <a:lnTo>
                  <a:pt x="42672" y="24892"/>
                </a:lnTo>
                <a:lnTo>
                  <a:pt x="42672" y="7112"/>
                </a:lnTo>
                <a:lnTo>
                  <a:pt x="3530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6" name="object 78">
            <a:extLst>
              <a:ext uri="{FF2B5EF4-FFF2-40B4-BE49-F238E27FC236}">
                <a16:creationId xmlns:a16="http://schemas.microsoft.com/office/drawing/2014/main" id="{C6073B9C-1BE8-44D8-A818-0C0A08BAC323}"/>
              </a:ext>
            </a:extLst>
          </p:cNvPr>
          <p:cNvSpPr>
            <a:spLocks/>
          </p:cNvSpPr>
          <p:nvPr/>
        </p:nvSpPr>
        <p:spPr bwMode="auto">
          <a:xfrm>
            <a:off x="8609013" y="2773363"/>
            <a:ext cx="23812" cy="26987"/>
          </a:xfrm>
          <a:custGeom>
            <a:avLst/>
            <a:gdLst>
              <a:gd name="T0" fmla="*/ 13589 w 22859"/>
              <a:gd name="T1" fmla="*/ 0 h 26035"/>
              <a:gd name="T2" fmla="*/ 8763 w 22859"/>
              <a:gd name="T3" fmla="*/ 1904 h 26035"/>
              <a:gd name="T4" fmla="*/ 6476 w 22859"/>
              <a:gd name="T5" fmla="*/ 5714 h 26035"/>
              <a:gd name="T6" fmla="*/ 2286 w 22859"/>
              <a:gd name="T7" fmla="*/ 13207 h 26035"/>
              <a:gd name="T8" fmla="*/ 0 w 22859"/>
              <a:gd name="T9" fmla="*/ 17017 h 26035"/>
              <a:gd name="T10" fmla="*/ 1777 w 22859"/>
              <a:gd name="T11" fmla="*/ 21970 h 26035"/>
              <a:gd name="T12" fmla="*/ 5334 w 22859"/>
              <a:gd name="T13" fmla="*/ 24510 h 26035"/>
              <a:gd name="T14" fmla="*/ 6476 w 22859"/>
              <a:gd name="T15" fmla="*/ 25145 h 26035"/>
              <a:gd name="T16" fmla="*/ 8254 w 22859"/>
              <a:gd name="T17" fmla="*/ 25780 h 26035"/>
              <a:gd name="T18" fmla="*/ 9398 w 22859"/>
              <a:gd name="T19" fmla="*/ 25780 h 26035"/>
              <a:gd name="T20" fmla="*/ 12319 w 22859"/>
              <a:gd name="T21" fmla="*/ 25780 h 26035"/>
              <a:gd name="T22" fmla="*/ 14731 w 22859"/>
              <a:gd name="T23" fmla="*/ 23875 h 26035"/>
              <a:gd name="T24" fmla="*/ 15875 w 22859"/>
              <a:gd name="T25" fmla="*/ 21335 h 26035"/>
              <a:gd name="T26" fmla="*/ 20066 w 22859"/>
              <a:gd name="T27" fmla="*/ 13842 h 26035"/>
              <a:gd name="T28" fmla="*/ 22351 w 22859"/>
              <a:gd name="T29" fmla="*/ 10032 h 26035"/>
              <a:gd name="T30" fmla="*/ 20574 w 22859"/>
              <a:gd name="T31" fmla="*/ 5079 h 26035"/>
              <a:gd name="T32" fmla="*/ 17018 w 22859"/>
              <a:gd name="T33" fmla="*/ 2539 h 26035"/>
              <a:gd name="T34" fmla="*/ 13589 w 22859"/>
              <a:gd name="T35" fmla="*/ 0 h 26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59" h="26035">
                <a:moveTo>
                  <a:pt x="13589" y="0"/>
                </a:moveTo>
                <a:lnTo>
                  <a:pt x="8763" y="1904"/>
                </a:lnTo>
                <a:lnTo>
                  <a:pt x="6476" y="5714"/>
                </a:lnTo>
                <a:lnTo>
                  <a:pt x="2286" y="13207"/>
                </a:lnTo>
                <a:lnTo>
                  <a:pt x="0" y="17017"/>
                </a:lnTo>
                <a:lnTo>
                  <a:pt x="1777" y="21970"/>
                </a:lnTo>
                <a:lnTo>
                  <a:pt x="5334" y="24510"/>
                </a:lnTo>
                <a:lnTo>
                  <a:pt x="6476" y="25145"/>
                </a:lnTo>
                <a:lnTo>
                  <a:pt x="8254" y="25780"/>
                </a:lnTo>
                <a:lnTo>
                  <a:pt x="9398" y="25780"/>
                </a:lnTo>
                <a:lnTo>
                  <a:pt x="12319" y="25780"/>
                </a:lnTo>
                <a:lnTo>
                  <a:pt x="14731" y="23875"/>
                </a:lnTo>
                <a:lnTo>
                  <a:pt x="15875" y="21335"/>
                </a:lnTo>
                <a:lnTo>
                  <a:pt x="20066" y="13842"/>
                </a:lnTo>
                <a:lnTo>
                  <a:pt x="22351" y="10032"/>
                </a:lnTo>
                <a:lnTo>
                  <a:pt x="20574" y="5079"/>
                </a:lnTo>
                <a:lnTo>
                  <a:pt x="17018" y="2539"/>
                </a:lnTo>
                <a:lnTo>
                  <a:pt x="1358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7" name="object 79">
            <a:extLst>
              <a:ext uri="{FF2B5EF4-FFF2-40B4-BE49-F238E27FC236}">
                <a16:creationId xmlns:a16="http://schemas.microsoft.com/office/drawing/2014/main" id="{3AFD3E42-FAA6-460D-BAB9-C923C769393D}"/>
              </a:ext>
            </a:extLst>
          </p:cNvPr>
          <p:cNvSpPr>
            <a:spLocks/>
          </p:cNvSpPr>
          <p:nvPr/>
        </p:nvSpPr>
        <p:spPr bwMode="auto">
          <a:xfrm>
            <a:off x="8469313" y="3017838"/>
            <a:ext cx="22225" cy="25400"/>
          </a:xfrm>
          <a:custGeom>
            <a:avLst/>
            <a:gdLst>
              <a:gd name="T0" fmla="*/ 13588 w 22859"/>
              <a:gd name="T1" fmla="*/ 0 h 26035"/>
              <a:gd name="T2" fmla="*/ 8762 w 22859"/>
              <a:gd name="T3" fmla="*/ 1904 h 26035"/>
              <a:gd name="T4" fmla="*/ 6476 w 22859"/>
              <a:gd name="T5" fmla="*/ 5714 h 26035"/>
              <a:gd name="T6" fmla="*/ 2285 w 22859"/>
              <a:gd name="T7" fmla="*/ 13207 h 26035"/>
              <a:gd name="T8" fmla="*/ 0 w 22859"/>
              <a:gd name="T9" fmla="*/ 17017 h 26035"/>
              <a:gd name="T10" fmla="*/ 1777 w 22859"/>
              <a:gd name="T11" fmla="*/ 21970 h 26035"/>
              <a:gd name="T12" fmla="*/ 5333 w 22859"/>
              <a:gd name="T13" fmla="*/ 24511 h 26035"/>
              <a:gd name="T14" fmla="*/ 6476 w 22859"/>
              <a:gd name="T15" fmla="*/ 25145 h 26035"/>
              <a:gd name="T16" fmla="*/ 8254 w 22859"/>
              <a:gd name="T17" fmla="*/ 25780 h 26035"/>
              <a:gd name="T18" fmla="*/ 9398 w 22859"/>
              <a:gd name="T19" fmla="*/ 25780 h 26035"/>
              <a:gd name="T20" fmla="*/ 11810 w 22859"/>
              <a:gd name="T21" fmla="*/ 25780 h 26035"/>
              <a:gd name="T22" fmla="*/ 14731 w 22859"/>
              <a:gd name="T23" fmla="*/ 23875 h 26035"/>
              <a:gd name="T24" fmla="*/ 15875 w 22859"/>
              <a:gd name="T25" fmla="*/ 21336 h 26035"/>
              <a:gd name="T26" fmla="*/ 20066 w 22859"/>
              <a:gd name="T27" fmla="*/ 13842 h 26035"/>
              <a:gd name="T28" fmla="*/ 22351 w 22859"/>
              <a:gd name="T29" fmla="*/ 10032 h 26035"/>
              <a:gd name="T30" fmla="*/ 20574 w 22859"/>
              <a:gd name="T31" fmla="*/ 5079 h 26035"/>
              <a:gd name="T32" fmla="*/ 17018 w 22859"/>
              <a:gd name="T33" fmla="*/ 2539 h 26035"/>
              <a:gd name="T34" fmla="*/ 13588 w 22859"/>
              <a:gd name="T35" fmla="*/ 0 h 26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59" h="26035">
                <a:moveTo>
                  <a:pt x="13588" y="0"/>
                </a:moveTo>
                <a:lnTo>
                  <a:pt x="8762" y="1904"/>
                </a:lnTo>
                <a:lnTo>
                  <a:pt x="6476" y="5714"/>
                </a:lnTo>
                <a:lnTo>
                  <a:pt x="2285" y="13207"/>
                </a:lnTo>
                <a:lnTo>
                  <a:pt x="0" y="17017"/>
                </a:lnTo>
                <a:lnTo>
                  <a:pt x="1777" y="21970"/>
                </a:lnTo>
                <a:lnTo>
                  <a:pt x="5333" y="24511"/>
                </a:lnTo>
                <a:lnTo>
                  <a:pt x="6476" y="25145"/>
                </a:lnTo>
                <a:lnTo>
                  <a:pt x="8254" y="25780"/>
                </a:lnTo>
                <a:lnTo>
                  <a:pt x="9398" y="25780"/>
                </a:lnTo>
                <a:lnTo>
                  <a:pt x="11810" y="25780"/>
                </a:lnTo>
                <a:lnTo>
                  <a:pt x="14731" y="23875"/>
                </a:lnTo>
                <a:lnTo>
                  <a:pt x="15875" y="21336"/>
                </a:lnTo>
                <a:lnTo>
                  <a:pt x="20066" y="13842"/>
                </a:lnTo>
                <a:lnTo>
                  <a:pt x="22351" y="10032"/>
                </a:lnTo>
                <a:lnTo>
                  <a:pt x="20574" y="5079"/>
                </a:lnTo>
                <a:lnTo>
                  <a:pt x="17018" y="2539"/>
                </a:lnTo>
                <a:lnTo>
                  <a:pt x="1358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8" name="object 80">
            <a:extLst>
              <a:ext uri="{FF2B5EF4-FFF2-40B4-BE49-F238E27FC236}">
                <a16:creationId xmlns:a16="http://schemas.microsoft.com/office/drawing/2014/main" id="{49050F77-8C3B-4615-8172-18722030718E}"/>
              </a:ext>
            </a:extLst>
          </p:cNvPr>
          <p:cNvSpPr>
            <a:spLocks/>
          </p:cNvSpPr>
          <p:nvPr/>
        </p:nvSpPr>
        <p:spPr bwMode="auto">
          <a:xfrm>
            <a:off x="8415338" y="2773363"/>
            <a:ext cx="76200" cy="74612"/>
          </a:xfrm>
          <a:custGeom>
            <a:avLst/>
            <a:gdLst>
              <a:gd name="T0" fmla="*/ 25400 w 76200"/>
              <a:gd name="T1" fmla="*/ 66929 h 74930"/>
              <a:gd name="T2" fmla="*/ 23622 w 76200"/>
              <a:gd name="T3" fmla="*/ 62230 h 74930"/>
              <a:gd name="T4" fmla="*/ 20066 w 76200"/>
              <a:gd name="T5" fmla="*/ 59944 h 74930"/>
              <a:gd name="T6" fmla="*/ 12954 w 76200"/>
              <a:gd name="T7" fmla="*/ 55753 h 74930"/>
              <a:gd name="T8" fmla="*/ 9398 w 76200"/>
              <a:gd name="T9" fmla="*/ 53467 h 74930"/>
              <a:gd name="T10" fmla="*/ 4699 w 76200"/>
              <a:gd name="T11" fmla="*/ 55245 h 74930"/>
              <a:gd name="T12" fmla="*/ 2286 w 76200"/>
              <a:gd name="T13" fmla="*/ 58674 h 74930"/>
              <a:gd name="T14" fmla="*/ 0 w 76200"/>
              <a:gd name="T15" fmla="*/ 62230 h 74930"/>
              <a:gd name="T16" fmla="*/ 1778 w 76200"/>
              <a:gd name="T17" fmla="*/ 66929 h 74930"/>
              <a:gd name="T18" fmla="*/ 5334 w 76200"/>
              <a:gd name="T19" fmla="*/ 69215 h 74930"/>
              <a:gd name="T20" fmla="*/ 12446 w 76200"/>
              <a:gd name="T21" fmla="*/ 73406 h 74930"/>
              <a:gd name="T22" fmla="*/ 13589 w 76200"/>
              <a:gd name="T23" fmla="*/ 73914 h 74930"/>
              <a:gd name="T24" fmla="*/ 15367 w 76200"/>
              <a:gd name="T25" fmla="*/ 74549 h 74930"/>
              <a:gd name="T26" fmla="*/ 16510 w 76200"/>
              <a:gd name="T27" fmla="*/ 74549 h 74930"/>
              <a:gd name="T28" fmla="*/ 19558 w 76200"/>
              <a:gd name="T29" fmla="*/ 74549 h 74930"/>
              <a:gd name="T30" fmla="*/ 22479 w 76200"/>
              <a:gd name="T31" fmla="*/ 73406 h 74930"/>
              <a:gd name="T32" fmla="*/ 23114 w 76200"/>
              <a:gd name="T33" fmla="*/ 70485 h 74930"/>
              <a:gd name="T34" fmla="*/ 25400 w 76200"/>
              <a:gd name="T35" fmla="*/ 66929 h 74930"/>
              <a:gd name="T36" fmla="*/ 75692 w 76200"/>
              <a:gd name="T37" fmla="*/ 17018 h 74930"/>
              <a:gd name="T38" fmla="*/ 73406 w 76200"/>
              <a:gd name="T39" fmla="*/ 13208 h 74930"/>
              <a:gd name="T40" fmla="*/ 69215 w 76200"/>
              <a:gd name="T41" fmla="*/ 5715 h 74930"/>
              <a:gd name="T42" fmla="*/ 66929 w 76200"/>
              <a:gd name="T43" fmla="*/ 1905 h 74930"/>
              <a:gd name="T44" fmla="*/ 62103 w 76200"/>
              <a:gd name="T45" fmla="*/ 0 h 74930"/>
              <a:gd name="T46" fmla="*/ 58674 w 76200"/>
              <a:gd name="T47" fmla="*/ 2540 h 74930"/>
              <a:gd name="T48" fmla="*/ 55118 w 76200"/>
              <a:gd name="T49" fmla="*/ 5080 h 74930"/>
              <a:gd name="T50" fmla="*/ 53340 w 76200"/>
              <a:gd name="T51" fmla="*/ 10033 h 74930"/>
              <a:gd name="T52" fmla="*/ 55626 w 76200"/>
              <a:gd name="T53" fmla="*/ 13843 h 74930"/>
              <a:gd name="T54" fmla="*/ 61595 w 76200"/>
              <a:gd name="T55" fmla="*/ 24511 h 74930"/>
              <a:gd name="T56" fmla="*/ 63881 w 76200"/>
              <a:gd name="T57" fmla="*/ 25781 h 74930"/>
              <a:gd name="T58" fmla="*/ 66929 w 76200"/>
              <a:gd name="T59" fmla="*/ 25781 h 74930"/>
              <a:gd name="T60" fmla="*/ 68072 w 76200"/>
              <a:gd name="T61" fmla="*/ 25781 h 74930"/>
              <a:gd name="T62" fmla="*/ 70358 w 76200"/>
              <a:gd name="T63" fmla="*/ 24511 h 74930"/>
              <a:gd name="T64" fmla="*/ 73914 w 76200"/>
              <a:gd name="T65" fmla="*/ 21971 h 74930"/>
              <a:gd name="T66" fmla="*/ 75692 w 76200"/>
              <a:gd name="T67" fmla="*/ 17018 h 74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200" h="74930">
                <a:moveTo>
                  <a:pt x="25400" y="66929"/>
                </a:moveTo>
                <a:lnTo>
                  <a:pt x="23622" y="62230"/>
                </a:lnTo>
                <a:lnTo>
                  <a:pt x="20066" y="59944"/>
                </a:lnTo>
                <a:lnTo>
                  <a:pt x="12954" y="55753"/>
                </a:lnTo>
                <a:lnTo>
                  <a:pt x="9398" y="53467"/>
                </a:lnTo>
                <a:lnTo>
                  <a:pt x="4699" y="55245"/>
                </a:lnTo>
                <a:lnTo>
                  <a:pt x="2286" y="58674"/>
                </a:lnTo>
                <a:lnTo>
                  <a:pt x="0" y="62230"/>
                </a:lnTo>
                <a:lnTo>
                  <a:pt x="1778" y="66929"/>
                </a:lnTo>
                <a:lnTo>
                  <a:pt x="5334" y="69215"/>
                </a:lnTo>
                <a:lnTo>
                  <a:pt x="12446" y="73406"/>
                </a:lnTo>
                <a:lnTo>
                  <a:pt x="13589" y="73914"/>
                </a:lnTo>
                <a:lnTo>
                  <a:pt x="15367" y="74549"/>
                </a:lnTo>
                <a:lnTo>
                  <a:pt x="16510" y="74549"/>
                </a:lnTo>
                <a:lnTo>
                  <a:pt x="19558" y="74549"/>
                </a:lnTo>
                <a:lnTo>
                  <a:pt x="22479" y="73406"/>
                </a:lnTo>
                <a:lnTo>
                  <a:pt x="23114" y="70485"/>
                </a:lnTo>
                <a:lnTo>
                  <a:pt x="25400" y="66929"/>
                </a:lnTo>
                <a:close/>
              </a:path>
              <a:path w="76200" h="74930">
                <a:moveTo>
                  <a:pt x="75692" y="17018"/>
                </a:moveTo>
                <a:lnTo>
                  <a:pt x="73406" y="13208"/>
                </a:lnTo>
                <a:lnTo>
                  <a:pt x="69215" y="5715"/>
                </a:lnTo>
                <a:lnTo>
                  <a:pt x="66929" y="1905"/>
                </a:lnTo>
                <a:lnTo>
                  <a:pt x="62103" y="0"/>
                </a:lnTo>
                <a:lnTo>
                  <a:pt x="58674" y="2540"/>
                </a:lnTo>
                <a:lnTo>
                  <a:pt x="55118" y="5080"/>
                </a:lnTo>
                <a:lnTo>
                  <a:pt x="53340" y="10033"/>
                </a:lnTo>
                <a:lnTo>
                  <a:pt x="55626" y="13843"/>
                </a:lnTo>
                <a:lnTo>
                  <a:pt x="61595" y="24511"/>
                </a:lnTo>
                <a:lnTo>
                  <a:pt x="63881" y="25781"/>
                </a:lnTo>
                <a:lnTo>
                  <a:pt x="66929" y="25781"/>
                </a:lnTo>
                <a:lnTo>
                  <a:pt x="68072" y="25781"/>
                </a:lnTo>
                <a:lnTo>
                  <a:pt x="70358" y="24511"/>
                </a:lnTo>
                <a:lnTo>
                  <a:pt x="73914" y="21971"/>
                </a:lnTo>
                <a:lnTo>
                  <a:pt x="75692" y="1701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79" name="object 81">
            <a:extLst>
              <a:ext uri="{FF2B5EF4-FFF2-40B4-BE49-F238E27FC236}">
                <a16:creationId xmlns:a16="http://schemas.microsoft.com/office/drawing/2014/main" id="{3231CAD9-B1F6-498A-8C40-F6E5939D4F58}"/>
              </a:ext>
            </a:extLst>
          </p:cNvPr>
          <p:cNvSpPr>
            <a:spLocks/>
          </p:cNvSpPr>
          <p:nvPr/>
        </p:nvSpPr>
        <p:spPr bwMode="auto">
          <a:xfrm>
            <a:off x="8415338" y="2967038"/>
            <a:ext cx="25400" cy="23812"/>
          </a:xfrm>
          <a:custGeom>
            <a:avLst/>
            <a:gdLst>
              <a:gd name="T0" fmla="*/ 16001 w 25400"/>
              <a:gd name="T1" fmla="*/ 0 h 22860"/>
              <a:gd name="T2" fmla="*/ 12446 w 25400"/>
              <a:gd name="T3" fmla="*/ 2540 h 22860"/>
              <a:gd name="T4" fmla="*/ 5334 w 25400"/>
              <a:gd name="T5" fmla="*/ 6985 h 22860"/>
              <a:gd name="T6" fmla="*/ 1777 w 25400"/>
              <a:gd name="T7" fmla="*/ 9525 h 22860"/>
              <a:gd name="T8" fmla="*/ 0 w 25400"/>
              <a:gd name="T9" fmla="*/ 14478 h 22860"/>
              <a:gd name="T10" fmla="*/ 2286 w 25400"/>
              <a:gd name="T11" fmla="*/ 18287 h 22860"/>
              <a:gd name="T12" fmla="*/ 4064 w 25400"/>
              <a:gd name="T13" fmla="*/ 21462 h 22860"/>
              <a:gd name="T14" fmla="*/ 6476 w 25400"/>
              <a:gd name="T15" fmla="*/ 22733 h 22860"/>
              <a:gd name="T16" fmla="*/ 9398 w 25400"/>
              <a:gd name="T17" fmla="*/ 22733 h 22860"/>
              <a:gd name="T18" fmla="*/ 10668 w 25400"/>
              <a:gd name="T19" fmla="*/ 22733 h 22860"/>
              <a:gd name="T20" fmla="*/ 12446 w 25400"/>
              <a:gd name="T21" fmla="*/ 22098 h 22860"/>
              <a:gd name="T22" fmla="*/ 12953 w 25400"/>
              <a:gd name="T23" fmla="*/ 21462 h 22860"/>
              <a:gd name="T24" fmla="*/ 20066 w 25400"/>
              <a:gd name="T25" fmla="*/ 17018 h 22860"/>
              <a:gd name="T26" fmla="*/ 23622 w 25400"/>
              <a:gd name="T27" fmla="*/ 14478 h 22860"/>
              <a:gd name="T28" fmla="*/ 25400 w 25400"/>
              <a:gd name="T29" fmla="*/ 9525 h 22860"/>
              <a:gd name="T30" fmla="*/ 23114 w 25400"/>
              <a:gd name="T31" fmla="*/ 5715 h 22860"/>
              <a:gd name="T32" fmla="*/ 20700 w 25400"/>
              <a:gd name="T33" fmla="*/ 1905 h 22860"/>
              <a:gd name="T34" fmla="*/ 16001 w 25400"/>
              <a:gd name="T35" fmla="*/ 0 h 2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400" h="22860">
                <a:moveTo>
                  <a:pt x="16001" y="0"/>
                </a:moveTo>
                <a:lnTo>
                  <a:pt x="12446" y="2540"/>
                </a:lnTo>
                <a:lnTo>
                  <a:pt x="5334" y="6985"/>
                </a:lnTo>
                <a:lnTo>
                  <a:pt x="1777" y="9525"/>
                </a:lnTo>
                <a:lnTo>
                  <a:pt x="0" y="14478"/>
                </a:lnTo>
                <a:lnTo>
                  <a:pt x="2286" y="18287"/>
                </a:lnTo>
                <a:lnTo>
                  <a:pt x="4064" y="21462"/>
                </a:lnTo>
                <a:lnTo>
                  <a:pt x="6476" y="22733"/>
                </a:lnTo>
                <a:lnTo>
                  <a:pt x="9398" y="22733"/>
                </a:lnTo>
                <a:lnTo>
                  <a:pt x="10668" y="22733"/>
                </a:lnTo>
                <a:lnTo>
                  <a:pt x="12446" y="22098"/>
                </a:lnTo>
                <a:lnTo>
                  <a:pt x="12953" y="21462"/>
                </a:lnTo>
                <a:lnTo>
                  <a:pt x="20066" y="17018"/>
                </a:lnTo>
                <a:lnTo>
                  <a:pt x="23622" y="14478"/>
                </a:lnTo>
                <a:lnTo>
                  <a:pt x="25400" y="9525"/>
                </a:lnTo>
                <a:lnTo>
                  <a:pt x="23114" y="5715"/>
                </a:lnTo>
                <a:lnTo>
                  <a:pt x="20700" y="1905"/>
                </a:lnTo>
                <a:lnTo>
                  <a:pt x="1600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80" name="object 82">
            <a:extLst>
              <a:ext uri="{FF2B5EF4-FFF2-40B4-BE49-F238E27FC236}">
                <a16:creationId xmlns:a16="http://schemas.microsoft.com/office/drawing/2014/main" id="{51898D47-9BEF-4D9F-8E02-E69190A3F52E}"/>
              </a:ext>
            </a:extLst>
          </p:cNvPr>
          <p:cNvSpPr>
            <a:spLocks/>
          </p:cNvSpPr>
          <p:nvPr/>
        </p:nvSpPr>
        <p:spPr bwMode="auto">
          <a:xfrm>
            <a:off x="8659813" y="2827338"/>
            <a:ext cx="26987" cy="22225"/>
          </a:xfrm>
          <a:custGeom>
            <a:avLst/>
            <a:gdLst>
              <a:gd name="T0" fmla="*/ 16891 w 27304"/>
              <a:gd name="T1" fmla="*/ 0 h 21589"/>
              <a:gd name="T2" fmla="*/ 13207 w 27304"/>
              <a:gd name="T3" fmla="*/ 2286 h 21589"/>
              <a:gd name="T4" fmla="*/ 5714 w 27304"/>
              <a:gd name="T5" fmla="*/ 6476 h 21589"/>
              <a:gd name="T6" fmla="*/ 1270 w 27304"/>
              <a:gd name="T7" fmla="*/ 8762 h 21589"/>
              <a:gd name="T8" fmla="*/ 0 w 27304"/>
              <a:gd name="T9" fmla="*/ 13462 h 21589"/>
              <a:gd name="T10" fmla="*/ 2539 w 27304"/>
              <a:gd name="T11" fmla="*/ 17017 h 21589"/>
              <a:gd name="T12" fmla="*/ 3809 w 27304"/>
              <a:gd name="T13" fmla="*/ 19938 h 21589"/>
              <a:gd name="T14" fmla="*/ 6223 w 27304"/>
              <a:gd name="T15" fmla="*/ 21081 h 21589"/>
              <a:gd name="T16" fmla="*/ 9398 w 27304"/>
              <a:gd name="T17" fmla="*/ 21081 h 21589"/>
              <a:gd name="T18" fmla="*/ 11937 w 27304"/>
              <a:gd name="T19" fmla="*/ 21081 h 21589"/>
              <a:gd name="T20" fmla="*/ 13716 w 27304"/>
              <a:gd name="T21" fmla="*/ 19938 h 21589"/>
              <a:gd name="T22" fmla="*/ 21208 w 27304"/>
              <a:gd name="T23" fmla="*/ 15748 h 21589"/>
              <a:gd name="T24" fmla="*/ 25653 w 27304"/>
              <a:gd name="T25" fmla="*/ 13462 h 21589"/>
              <a:gd name="T26" fmla="*/ 26924 w 27304"/>
              <a:gd name="T27" fmla="*/ 8762 h 21589"/>
              <a:gd name="T28" fmla="*/ 24383 w 27304"/>
              <a:gd name="T29" fmla="*/ 5206 h 21589"/>
              <a:gd name="T30" fmla="*/ 21844 w 27304"/>
              <a:gd name="T31" fmla="*/ 1777 h 21589"/>
              <a:gd name="T32" fmla="*/ 16891 w 27304"/>
              <a:gd name="T33" fmla="*/ 0 h 2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04" h="21589">
                <a:moveTo>
                  <a:pt x="16891" y="0"/>
                </a:moveTo>
                <a:lnTo>
                  <a:pt x="13207" y="2286"/>
                </a:lnTo>
                <a:lnTo>
                  <a:pt x="5714" y="6476"/>
                </a:lnTo>
                <a:lnTo>
                  <a:pt x="1270" y="8762"/>
                </a:lnTo>
                <a:lnTo>
                  <a:pt x="0" y="13462"/>
                </a:lnTo>
                <a:lnTo>
                  <a:pt x="2539" y="17017"/>
                </a:lnTo>
                <a:lnTo>
                  <a:pt x="3809" y="19938"/>
                </a:lnTo>
                <a:lnTo>
                  <a:pt x="6223" y="21081"/>
                </a:lnTo>
                <a:lnTo>
                  <a:pt x="9398" y="21081"/>
                </a:lnTo>
                <a:lnTo>
                  <a:pt x="11937" y="21081"/>
                </a:lnTo>
                <a:lnTo>
                  <a:pt x="13716" y="19938"/>
                </a:lnTo>
                <a:lnTo>
                  <a:pt x="21208" y="15748"/>
                </a:lnTo>
                <a:lnTo>
                  <a:pt x="25653" y="13462"/>
                </a:lnTo>
                <a:lnTo>
                  <a:pt x="26924" y="8762"/>
                </a:lnTo>
                <a:lnTo>
                  <a:pt x="24383" y="5206"/>
                </a:lnTo>
                <a:lnTo>
                  <a:pt x="21844" y="1777"/>
                </a:lnTo>
                <a:lnTo>
                  <a:pt x="1689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81" name="object 83">
            <a:extLst>
              <a:ext uri="{FF2B5EF4-FFF2-40B4-BE49-F238E27FC236}">
                <a16:creationId xmlns:a16="http://schemas.microsoft.com/office/drawing/2014/main" id="{DF55F150-CE1B-4300-89B6-867C1D1C2120}"/>
              </a:ext>
            </a:extLst>
          </p:cNvPr>
          <p:cNvSpPr>
            <a:spLocks/>
          </p:cNvSpPr>
          <p:nvPr/>
        </p:nvSpPr>
        <p:spPr bwMode="auto">
          <a:xfrm>
            <a:off x="8374063" y="2733675"/>
            <a:ext cx="414337" cy="366713"/>
          </a:xfrm>
          <a:custGeom>
            <a:avLst/>
            <a:gdLst>
              <a:gd name="T0" fmla="*/ 185928 w 414654"/>
              <a:gd name="T1" fmla="*/ 164592 h 365760"/>
              <a:gd name="T2" fmla="*/ 167817 w 414654"/>
              <a:gd name="T3" fmla="*/ 161163 h 365760"/>
              <a:gd name="T4" fmla="*/ 115443 w 414654"/>
              <a:gd name="T5" fmla="*/ 213652 h 365760"/>
              <a:gd name="T6" fmla="*/ 118872 w 414654"/>
              <a:gd name="T7" fmla="*/ 231267 h 365760"/>
              <a:gd name="T8" fmla="*/ 130556 w 414654"/>
              <a:gd name="T9" fmla="*/ 236220 h 365760"/>
              <a:gd name="T10" fmla="*/ 142240 w 414654"/>
              <a:gd name="T11" fmla="*/ 231267 h 365760"/>
              <a:gd name="T12" fmla="*/ 190500 w 414654"/>
              <a:gd name="T13" fmla="*/ 175983 h 365760"/>
              <a:gd name="T14" fmla="*/ 356616 w 414654"/>
              <a:gd name="T15" fmla="*/ 220980 h 365760"/>
              <a:gd name="T16" fmla="*/ 338620 w 414654"/>
              <a:gd name="T17" fmla="*/ 217551 h 365760"/>
              <a:gd name="T18" fmla="*/ 292989 w 414654"/>
              <a:gd name="T19" fmla="*/ 220980 h 365760"/>
              <a:gd name="T20" fmla="*/ 274993 w 414654"/>
              <a:gd name="T21" fmla="*/ 217551 h 365760"/>
              <a:gd name="T22" fmla="*/ 265176 w 414654"/>
              <a:gd name="T23" fmla="*/ 232778 h 365760"/>
              <a:gd name="T24" fmla="*/ 289928 w 414654"/>
              <a:gd name="T25" fmla="*/ 264248 h 365760"/>
              <a:gd name="T26" fmla="*/ 265176 w 414654"/>
              <a:gd name="T27" fmla="*/ 296214 h 365760"/>
              <a:gd name="T28" fmla="*/ 272796 w 414654"/>
              <a:gd name="T29" fmla="*/ 310642 h 365760"/>
              <a:gd name="T30" fmla="*/ 285623 w 414654"/>
              <a:gd name="T31" fmla="*/ 312420 h 365760"/>
              <a:gd name="T32" fmla="*/ 313169 w 414654"/>
              <a:gd name="T33" fmla="*/ 287451 h 365760"/>
              <a:gd name="T34" fmla="*/ 344932 w 414654"/>
              <a:gd name="T35" fmla="*/ 312420 h 365760"/>
              <a:gd name="T36" fmla="*/ 356616 w 414654"/>
              <a:gd name="T37" fmla="*/ 307594 h 365760"/>
              <a:gd name="T38" fmla="*/ 360045 w 414654"/>
              <a:gd name="T39" fmla="*/ 289610 h 365760"/>
              <a:gd name="T40" fmla="*/ 356616 w 414654"/>
              <a:gd name="T41" fmla="*/ 244094 h 365760"/>
              <a:gd name="T42" fmla="*/ 414528 w 414654"/>
              <a:gd name="T43" fmla="*/ 264414 h 365760"/>
              <a:gd name="T44" fmla="*/ 397891 w 414654"/>
              <a:gd name="T45" fmla="*/ 264414 h 365760"/>
              <a:gd name="T46" fmla="*/ 346125 w 414654"/>
              <a:gd name="T47" fmla="*/ 342468 h 365760"/>
              <a:gd name="T48" fmla="*/ 253301 w 414654"/>
              <a:gd name="T49" fmla="*/ 324294 h 365760"/>
              <a:gd name="T50" fmla="*/ 235127 w 414654"/>
              <a:gd name="T51" fmla="*/ 231470 h 365760"/>
              <a:gd name="T52" fmla="*/ 313182 w 414654"/>
              <a:gd name="T53" fmla="*/ 179705 h 365760"/>
              <a:gd name="T54" fmla="*/ 391223 w 414654"/>
              <a:gd name="T55" fmla="*/ 231470 h 365760"/>
              <a:gd name="T56" fmla="*/ 384810 w 414654"/>
              <a:gd name="T57" fmla="*/ 192798 h 365760"/>
              <a:gd name="T58" fmla="*/ 351434 w 414654"/>
              <a:gd name="T59" fmla="*/ 170827 h 365760"/>
              <a:gd name="T60" fmla="*/ 317690 w 414654"/>
              <a:gd name="T61" fmla="*/ 73748 h 365760"/>
              <a:gd name="T62" fmla="*/ 273761 w 414654"/>
              <a:gd name="T63" fmla="*/ 171056 h 365760"/>
              <a:gd name="T64" fmla="*/ 211836 w 414654"/>
              <a:gd name="T65" fmla="*/ 264414 h 365760"/>
              <a:gd name="T66" fmla="*/ 219125 w 414654"/>
              <a:gd name="T67" fmla="*/ 311708 h 365760"/>
              <a:gd name="T68" fmla="*/ 176022 w 414654"/>
              <a:gd name="T69" fmla="*/ 318135 h 365760"/>
              <a:gd name="T70" fmla="*/ 60236 w 414654"/>
              <a:gd name="T71" fmla="*/ 259575 h 365760"/>
              <a:gd name="T72" fmla="*/ 39839 w 414654"/>
              <a:gd name="T73" fmla="*/ 130175 h 365760"/>
              <a:gd name="T74" fmla="*/ 130708 w 414654"/>
              <a:gd name="T75" fmla="*/ 39687 h 365760"/>
              <a:gd name="T76" fmla="*/ 260705 w 414654"/>
              <a:gd name="T77" fmla="*/ 60007 h 365760"/>
              <a:gd name="T78" fmla="*/ 317690 w 414654"/>
              <a:gd name="T79" fmla="*/ 163995 h 365760"/>
              <a:gd name="T80" fmla="*/ 222694 w 414654"/>
              <a:gd name="T81" fmla="*/ 6286 h 365760"/>
              <a:gd name="T82" fmla="*/ 87312 w 414654"/>
              <a:gd name="T83" fmla="*/ 23990 h 365760"/>
              <a:gd name="T84" fmla="*/ 6299 w 414654"/>
              <a:gd name="T85" fmla="*/ 128765 h 365760"/>
              <a:gd name="T86" fmla="*/ 24091 w 414654"/>
              <a:gd name="T87" fmla="*/ 263601 h 365760"/>
              <a:gd name="T88" fmla="*/ 129336 w 414654"/>
              <a:gd name="T89" fmla="*/ 344246 h 365760"/>
              <a:gd name="T90" fmla="*/ 211912 w 414654"/>
              <a:gd name="T91" fmla="*/ 346951 h 365760"/>
              <a:gd name="T92" fmla="*/ 273761 w 414654"/>
              <a:gd name="T93" fmla="*/ 357784 h 365760"/>
              <a:gd name="T94" fmla="*/ 365264 w 414654"/>
              <a:gd name="T95" fmla="*/ 349123 h 365760"/>
              <a:gd name="T96" fmla="*/ 414528 w 414654"/>
              <a:gd name="T97" fmla="*/ 264414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654" h="365760">
                <a:moveTo>
                  <a:pt x="190500" y="175983"/>
                </a:moveTo>
                <a:lnTo>
                  <a:pt x="189357" y="169849"/>
                </a:lnTo>
                <a:lnTo>
                  <a:pt x="185928" y="164592"/>
                </a:lnTo>
                <a:lnTo>
                  <a:pt x="180238" y="161163"/>
                </a:lnTo>
                <a:lnTo>
                  <a:pt x="173951" y="160020"/>
                </a:lnTo>
                <a:lnTo>
                  <a:pt x="167817" y="161163"/>
                </a:lnTo>
                <a:lnTo>
                  <a:pt x="162560" y="164592"/>
                </a:lnTo>
                <a:lnTo>
                  <a:pt x="118872" y="208026"/>
                </a:lnTo>
                <a:lnTo>
                  <a:pt x="115443" y="213652"/>
                </a:lnTo>
                <a:lnTo>
                  <a:pt x="114300" y="219887"/>
                </a:lnTo>
                <a:lnTo>
                  <a:pt x="115443" y="226021"/>
                </a:lnTo>
                <a:lnTo>
                  <a:pt x="118872" y="231267"/>
                </a:lnTo>
                <a:lnTo>
                  <a:pt x="121920" y="234442"/>
                </a:lnTo>
                <a:lnTo>
                  <a:pt x="126238" y="236220"/>
                </a:lnTo>
                <a:lnTo>
                  <a:pt x="130556" y="236220"/>
                </a:lnTo>
                <a:lnTo>
                  <a:pt x="134874" y="236220"/>
                </a:lnTo>
                <a:lnTo>
                  <a:pt x="139192" y="234442"/>
                </a:lnTo>
                <a:lnTo>
                  <a:pt x="142240" y="231267"/>
                </a:lnTo>
                <a:lnTo>
                  <a:pt x="185928" y="187833"/>
                </a:lnTo>
                <a:lnTo>
                  <a:pt x="189357" y="182219"/>
                </a:lnTo>
                <a:lnTo>
                  <a:pt x="190500" y="175983"/>
                </a:lnTo>
                <a:close/>
              </a:path>
              <a:path w="414654" h="365760">
                <a:moveTo>
                  <a:pt x="361188" y="232346"/>
                </a:moveTo>
                <a:lnTo>
                  <a:pt x="360045" y="226237"/>
                </a:lnTo>
                <a:lnTo>
                  <a:pt x="356616" y="220980"/>
                </a:lnTo>
                <a:lnTo>
                  <a:pt x="350989" y="217551"/>
                </a:lnTo>
                <a:lnTo>
                  <a:pt x="344754" y="216408"/>
                </a:lnTo>
                <a:lnTo>
                  <a:pt x="338620" y="217551"/>
                </a:lnTo>
                <a:lnTo>
                  <a:pt x="333375" y="220980"/>
                </a:lnTo>
                <a:lnTo>
                  <a:pt x="313182" y="241096"/>
                </a:lnTo>
                <a:lnTo>
                  <a:pt x="292989" y="220980"/>
                </a:lnTo>
                <a:lnTo>
                  <a:pt x="287362" y="217551"/>
                </a:lnTo>
                <a:lnTo>
                  <a:pt x="281127" y="216408"/>
                </a:lnTo>
                <a:lnTo>
                  <a:pt x="274993" y="217551"/>
                </a:lnTo>
                <a:lnTo>
                  <a:pt x="269748" y="220980"/>
                </a:lnTo>
                <a:lnTo>
                  <a:pt x="266319" y="226580"/>
                </a:lnTo>
                <a:lnTo>
                  <a:pt x="265176" y="232778"/>
                </a:lnTo>
                <a:lnTo>
                  <a:pt x="266319" y="238861"/>
                </a:lnTo>
                <a:lnTo>
                  <a:pt x="269748" y="244094"/>
                </a:lnTo>
                <a:lnTo>
                  <a:pt x="289928" y="264248"/>
                </a:lnTo>
                <a:lnTo>
                  <a:pt x="269748" y="284353"/>
                </a:lnTo>
                <a:lnTo>
                  <a:pt x="266319" y="289979"/>
                </a:lnTo>
                <a:lnTo>
                  <a:pt x="265176" y="296214"/>
                </a:lnTo>
                <a:lnTo>
                  <a:pt x="266319" y="302348"/>
                </a:lnTo>
                <a:lnTo>
                  <a:pt x="269748" y="307594"/>
                </a:lnTo>
                <a:lnTo>
                  <a:pt x="272796" y="310642"/>
                </a:lnTo>
                <a:lnTo>
                  <a:pt x="277114" y="312420"/>
                </a:lnTo>
                <a:lnTo>
                  <a:pt x="281432" y="312420"/>
                </a:lnTo>
                <a:lnTo>
                  <a:pt x="285623" y="312420"/>
                </a:lnTo>
                <a:lnTo>
                  <a:pt x="289306" y="310642"/>
                </a:lnTo>
                <a:lnTo>
                  <a:pt x="292989" y="307594"/>
                </a:lnTo>
                <a:lnTo>
                  <a:pt x="313169" y="287451"/>
                </a:lnTo>
                <a:lnTo>
                  <a:pt x="336423" y="310642"/>
                </a:lnTo>
                <a:lnTo>
                  <a:pt x="340741" y="312420"/>
                </a:lnTo>
                <a:lnTo>
                  <a:pt x="344932" y="312420"/>
                </a:lnTo>
                <a:lnTo>
                  <a:pt x="348615" y="312420"/>
                </a:lnTo>
                <a:lnTo>
                  <a:pt x="352933" y="310642"/>
                </a:lnTo>
                <a:lnTo>
                  <a:pt x="356616" y="307594"/>
                </a:lnTo>
                <a:lnTo>
                  <a:pt x="360045" y="301980"/>
                </a:lnTo>
                <a:lnTo>
                  <a:pt x="361188" y="295744"/>
                </a:lnTo>
                <a:lnTo>
                  <a:pt x="360045" y="289610"/>
                </a:lnTo>
                <a:lnTo>
                  <a:pt x="356616" y="284353"/>
                </a:lnTo>
                <a:lnTo>
                  <a:pt x="336423" y="264248"/>
                </a:lnTo>
                <a:lnTo>
                  <a:pt x="356616" y="244094"/>
                </a:lnTo>
                <a:lnTo>
                  <a:pt x="360045" y="238556"/>
                </a:lnTo>
                <a:lnTo>
                  <a:pt x="361188" y="232346"/>
                </a:lnTo>
                <a:close/>
              </a:path>
              <a:path w="414654" h="365760">
                <a:moveTo>
                  <a:pt x="414528" y="264414"/>
                </a:moveTo>
                <a:lnTo>
                  <a:pt x="406539" y="225005"/>
                </a:lnTo>
                <a:lnTo>
                  <a:pt x="397891" y="212191"/>
                </a:lnTo>
                <a:lnTo>
                  <a:pt x="397891" y="264414"/>
                </a:lnTo>
                <a:lnTo>
                  <a:pt x="391223" y="297370"/>
                </a:lnTo>
                <a:lnTo>
                  <a:pt x="373062" y="324294"/>
                </a:lnTo>
                <a:lnTo>
                  <a:pt x="346125" y="342468"/>
                </a:lnTo>
                <a:lnTo>
                  <a:pt x="313182" y="349123"/>
                </a:lnTo>
                <a:lnTo>
                  <a:pt x="280225" y="342468"/>
                </a:lnTo>
                <a:lnTo>
                  <a:pt x="253301" y="324294"/>
                </a:lnTo>
                <a:lnTo>
                  <a:pt x="235127" y="297370"/>
                </a:lnTo>
                <a:lnTo>
                  <a:pt x="228473" y="264414"/>
                </a:lnTo>
                <a:lnTo>
                  <a:pt x="235127" y="231470"/>
                </a:lnTo>
                <a:lnTo>
                  <a:pt x="253301" y="204546"/>
                </a:lnTo>
                <a:lnTo>
                  <a:pt x="280225" y="186372"/>
                </a:lnTo>
                <a:lnTo>
                  <a:pt x="313182" y="179705"/>
                </a:lnTo>
                <a:lnTo>
                  <a:pt x="346125" y="186372"/>
                </a:lnTo>
                <a:lnTo>
                  <a:pt x="373062" y="204546"/>
                </a:lnTo>
                <a:lnTo>
                  <a:pt x="391223" y="231470"/>
                </a:lnTo>
                <a:lnTo>
                  <a:pt x="397891" y="264414"/>
                </a:lnTo>
                <a:lnTo>
                  <a:pt x="397891" y="212191"/>
                </a:lnTo>
                <a:lnTo>
                  <a:pt x="384810" y="192798"/>
                </a:lnTo>
                <a:lnTo>
                  <a:pt x="365417" y="179705"/>
                </a:lnTo>
                <a:lnTo>
                  <a:pt x="352590" y="171056"/>
                </a:lnTo>
                <a:lnTo>
                  <a:pt x="351434" y="170827"/>
                </a:lnTo>
                <a:lnTo>
                  <a:pt x="345732" y="128765"/>
                </a:lnTo>
                <a:lnTo>
                  <a:pt x="327939" y="86931"/>
                </a:lnTo>
                <a:lnTo>
                  <a:pt x="317690" y="73748"/>
                </a:lnTo>
                <a:lnTo>
                  <a:pt x="317690" y="163995"/>
                </a:lnTo>
                <a:lnTo>
                  <a:pt x="313182" y="163068"/>
                </a:lnTo>
                <a:lnTo>
                  <a:pt x="273761" y="171056"/>
                </a:lnTo>
                <a:lnTo>
                  <a:pt x="241554" y="192798"/>
                </a:lnTo>
                <a:lnTo>
                  <a:pt x="219811" y="225005"/>
                </a:lnTo>
                <a:lnTo>
                  <a:pt x="211836" y="264414"/>
                </a:lnTo>
                <a:lnTo>
                  <a:pt x="219811" y="303834"/>
                </a:lnTo>
                <a:lnTo>
                  <a:pt x="223926" y="309943"/>
                </a:lnTo>
                <a:lnTo>
                  <a:pt x="219125" y="311708"/>
                </a:lnTo>
                <a:lnTo>
                  <a:pt x="205003" y="315315"/>
                </a:lnTo>
                <a:lnTo>
                  <a:pt x="190639" y="317436"/>
                </a:lnTo>
                <a:lnTo>
                  <a:pt x="176022" y="318135"/>
                </a:lnTo>
                <a:lnTo>
                  <a:pt x="130708" y="310845"/>
                </a:lnTo>
                <a:lnTo>
                  <a:pt x="91325" y="290525"/>
                </a:lnTo>
                <a:lnTo>
                  <a:pt x="60236" y="259575"/>
                </a:lnTo>
                <a:lnTo>
                  <a:pt x="39839" y="220357"/>
                </a:lnTo>
                <a:lnTo>
                  <a:pt x="32512" y="175260"/>
                </a:lnTo>
                <a:lnTo>
                  <a:pt x="39839" y="130175"/>
                </a:lnTo>
                <a:lnTo>
                  <a:pt x="60236" y="90957"/>
                </a:lnTo>
                <a:lnTo>
                  <a:pt x="91325" y="60007"/>
                </a:lnTo>
                <a:lnTo>
                  <a:pt x="130708" y="39687"/>
                </a:lnTo>
                <a:lnTo>
                  <a:pt x="176022" y="32385"/>
                </a:lnTo>
                <a:lnTo>
                  <a:pt x="221322" y="39687"/>
                </a:lnTo>
                <a:lnTo>
                  <a:pt x="260705" y="60007"/>
                </a:lnTo>
                <a:lnTo>
                  <a:pt x="291795" y="90957"/>
                </a:lnTo>
                <a:lnTo>
                  <a:pt x="312191" y="130175"/>
                </a:lnTo>
                <a:lnTo>
                  <a:pt x="317690" y="163995"/>
                </a:lnTo>
                <a:lnTo>
                  <a:pt x="317690" y="73748"/>
                </a:lnTo>
                <a:lnTo>
                  <a:pt x="275628" y="32385"/>
                </a:lnTo>
                <a:lnTo>
                  <a:pt x="222694" y="6286"/>
                </a:lnTo>
                <a:lnTo>
                  <a:pt x="176022" y="0"/>
                </a:lnTo>
                <a:lnTo>
                  <a:pt x="129336" y="6286"/>
                </a:lnTo>
                <a:lnTo>
                  <a:pt x="87312" y="23990"/>
                </a:lnTo>
                <a:lnTo>
                  <a:pt x="51663" y="51447"/>
                </a:lnTo>
                <a:lnTo>
                  <a:pt x="24091" y="86931"/>
                </a:lnTo>
                <a:lnTo>
                  <a:pt x="6299" y="128765"/>
                </a:lnTo>
                <a:lnTo>
                  <a:pt x="0" y="175260"/>
                </a:lnTo>
                <a:lnTo>
                  <a:pt x="6299" y="221767"/>
                </a:lnTo>
                <a:lnTo>
                  <a:pt x="24091" y="263601"/>
                </a:lnTo>
                <a:lnTo>
                  <a:pt x="51663" y="299085"/>
                </a:lnTo>
                <a:lnTo>
                  <a:pt x="87312" y="326542"/>
                </a:lnTo>
                <a:lnTo>
                  <a:pt x="129336" y="344246"/>
                </a:lnTo>
                <a:lnTo>
                  <a:pt x="176022" y="350520"/>
                </a:lnTo>
                <a:lnTo>
                  <a:pt x="194183" y="349631"/>
                </a:lnTo>
                <a:lnTo>
                  <a:pt x="211912" y="346951"/>
                </a:lnTo>
                <a:lnTo>
                  <a:pt x="229184" y="342544"/>
                </a:lnTo>
                <a:lnTo>
                  <a:pt x="243471" y="337350"/>
                </a:lnTo>
                <a:lnTo>
                  <a:pt x="273761" y="357784"/>
                </a:lnTo>
                <a:lnTo>
                  <a:pt x="313182" y="365760"/>
                </a:lnTo>
                <a:lnTo>
                  <a:pt x="352501" y="357784"/>
                </a:lnTo>
                <a:lnTo>
                  <a:pt x="365264" y="349123"/>
                </a:lnTo>
                <a:lnTo>
                  <a:pt x="384568" y="336042"/>
                </a:lnTo>
                <a:lnTo>
                  <a:pt x="406273" y="303834"/>
                </a:lnTo>
                <a:lnTo>
                  <a:pt x="414528" y="26441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082" name="object 84">
            <a:extLst>
              <a:ext uri="{FF2B5EF4-FFF2-40B4-BE49-F238E27FC236}">
                <a16:creationId xmlns:a16="http://schemas.microsoft.com/office/drawing/2014/main" id="{5BA0229C-4A3C-4DBE-A642-9B65BCBD4052}"/>
              </a:ext>
            </a:extLst>
          </p:cNvPr>
          <p:cNvGrpSpPr>
            <a:grpSpLocks/>
          </p:cNvGrpSpPr>
          <p:nvPr/>
        </p:nvGrpSpPr>
        <p:grpSpPr bwMode="auto">
          <a:xfrm>
            <a:off x="9380538" y="2728913"/>
            <a:ext cx="384175" cy="381000"/>
            <a:chOff x="9380219" y="2729483"/>
            <a:chExt cx="384175" cy="381000"/>
          </a:xfrm>
        </p:grpSpPr>
        <p:sp>
          <p:nvSpPr>
            <p:cNvPr id="44175" name="object 85">
              <a:extLst>
                <a:ext uri="{FF2B5EF4-FFF2-40B4-BE49-F238E27FC236}">
                  <a16:creationId xmlns:a16="http://schemas.microsoft.com/office/drawing/2014/main" id="{9ABB02D4-E94E-4179-ABA3-BDF99356A19E}"/>
                </a:ext>
              </a:extLst>
            </p:cNvPr>
            <p:cNvSpPr>
              <a:spLocks/>
            </p:cNvSpPr>
            <p:nvPr/>
          </p:nvSpPr>
          <p:spPr bwMode="auto">
            <a:xfrm>
              <a:off x="9380220" y="2729483"/>
              <a:ext cx="384175" cy="351790"/>
            </a:xfrm>
            <a:custGeom>
              <a:avLst/>
              <a:gdLst>
                <a:gd name="T0" fmla="*/ 377952 w 384175"/>
                <a:gd name="T1" fmla="*/ 320167 h 351789"/>
                <a:gd name="T2" fmla="*/ 371856 w 384175"/>
                <a:gd name="T3" fmla="*/ 317373 h 351789"/>
                <a:gd name="T4" fmla="*/ 356755 w 384175"/>
                <a:gd name="T5" fmla="*/ 278257 h 351789"/>
                <a:gd name="T6" fmla="*/ 346710 w 384175"/>
                <a:gd name="T7" fmla="*/ 190373 h 351789"/>
                <a:gd name="T8" fmla="*/ 333273 w 384175"/>
                <a:gd name="T9" fmla="*/ 133997 h 351789"/>
                <a:gd name="T10" fmla="*/ 318808 w 384175"/>
                <a:gd name="T11" fmla="*/ 309486 h 351789"/>
                <a:gd name="T12" fmla="*/ 217411 w 384175"/>
                <a:gd name="T13" fmla="*/ 300570 h 351789"/>
                <a:gd name="T14" fmla="*/ 115874 w 384175"/>
                <a:gd name="T15" fmla="*/ 303542 h 351789"/>
                <a:gd name="T16" fmla="*/ 47358 w 384175"/>
                <a:gd name="T17" fmla="*/ 312635 h 351789"/>
                <a:gd name="T18" fmla="*/ 55245 w 384175"/>
                <a:gd name="T19" fmla="*/ 287185 h 351789"/>
                <a:gd name="T20" fmla="*/ 66167 w 384175"/>
                <a:gd name="T21" fmla="*/ 194437 h 351789"/>
                <a:gd name="T22" fmla="*/ 103479 w 384175"/>
                <a:gd name="T23" fmla="*/ 104013 h 351789"/>
                <a:gd name="T24" fmla="*/ 185674 w 384175"/>
                <a:gd name="T25" fmla="*/ 69596 h 351789"/>
                <a:gd name="T26" fmla="*/ 239877 w 384175"/>
                <a:gd name="T27" fmla="*/ 77228 h 351789"/>
                <a:gd name="T28" fmla="*/ 302158 w 384175"/>
                <a:gd name="T29" fmla="*/ 142252 h 351789"/>
                <a:gd name="T30" fmla="*/ 319481 w 384175"/>
                <a:gd name="T31" fmla="*/ 250482 h 351789"/>
                <a:gd name="T32" fmla="*/ 332587 w 384175"/>
                <a:gd name="T33" fmla="*/ 310553 h 351789"/>
                <a:gd name="T34" fmla="*/ 333273 w 384175"/>
                <a:gd name="T35" fmla="*/ 133997 h 351789"/>
                <a:gd name="T36" fmla="*/ 281381 w 384175"/>
                <a:gd name="T37" fmla="*/ 63398 h 351789"/>
                <a:gd name="T38" fmla="*/ 207264 w 384175"/>
                <a:gd name="T39" fmla="*/ 37134 h 351789"/>
                <a:gd name="T40" fmla="*/ 199771 w 384175"/>
                <a:gd name="T41" fmla="*/ 0 h 351789"/>
                <a:gd name="T42" fmla="*/ 173736 w 384175"/>
                <a:gd name="T43" fmla="*/ 7366 h 351789"/>
                <a:gd name="T44" fmla="*/ 171196 w 384175"/>
                <a:gd name="T45" fmla="*/ 38862 h 351789"/>
                <a:gd name="T46" fmla="*/ 66725 w 384175"/>
                <a:gd name="T47" fmla="*/ 97510 h 351789"/>
                <a:gd name="T48" fmla="*/ 33782 w 384175"/>
                <a:gd name="T49" fmla="*/ 191389 h 351789"/>
                <a:gd name="T50" fmla="*/ 24091 w 384175"/>
                <a:gd name="T51" fmla="*/ 278866 h 351789"/>
                <a:gd name="T52" fmla="*/ 8890 w 384175"/>
                <a:gd name="T53" fmla="*/ 318135 h 351789"/>
                <a:gd name="T54" fmla="*/ 5588 w 384175"/>
                <a:gd name="T55" fmla="*/ 320167 h 351789"/>
                <a:gd name="T56" fmla="*/ 1905 w 384175"/>
                <a:gd name="T57" fmla="*/ 337185 h 351789"/>
                <a:gd name="T58" fmla="*/ 12319 w 384175"/>
                <a:gd name="T59" fmla="*/ 351790 h 351789"/>
                <a:gd name="T60" fmla="*/ 25273 w 384175"/>
                <a:gd name="T61" fmla="*/ 350520 h 351789"/>
                <a:gd name="T62" fmla="*/ 69443 w 384175"/>
                <a:gd name="T63" fmla="*/ 341452 h 351789"/>
                <a:gd name="T64" fmla="*/ 166966 w 384175"/>
                <a:gd name="T65" fmla="*/ 333006 h 351789"/>
                <a:gd name="T66" fmla="*/ 264591 w 384175"/>
                <a:gd name="T67" fmla="*/ 335813 h 351789"/>
                <a:gd name="T68" fmla="*/ 351447 w 384175"/>
                <a:gd name="T69" fmla="*/ 348068 h 351789"/>
                <a:gd name="T70" fmla="*/ 362585 w 384175"/>
                <a:gd name="T71" fmla="*/ 350520 h 351789"/>
                <a:gd name="T72" fmla="*/ 364998 w 384175"/>
                <a:gd name="T73" fmla="*/ 350520 h 351789"/>
                <a:gd name="T74" fmla="*/ 379095 w 384175"/>
                <a:gd name="T75" fmla="*/ 345059 h 351789"/>
                <a:gd name="T76" fmla="*/ 384048 w 384175"/>
                <a:gd name="T77" fmla="*/ 328676 h 35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175" h="351789">
                  <a:moveTo>
                    <a:pt x="384048" y="328676"/>
                  </a:moveTo>
                  <a:lnTo>
                    <a:pt x="377952" y="320167"/>
                  </a:lnTo>
                  <a:lnTo>
                    <a:pt x="372643" y="319087"/>
                  </a:lnTo>
                  <a:lnTo>
                    <a:pt x="371856" y="317373"/>
                  </a:lnTo>
                  <a:lnTo>
                    <a:pt x="363004" y="299072"/>
                  </a:lnTo>
                  <a:lnTo>
                    <a:pt x="356755" y="278257"/>
                  </a:lnTo>
                  <a:lnTo>
                    <a:pt x="351751" y="245262"/>
                  </a:lnTo>
                  <a:lnTo>
                    <a:pt x="346710" y="190373"/>
                  </a:lnTo>
                  <a:lnTo>
                    <a:pt x="335940" y="139115"/>
                  </a:lnTo>
                  <a:lnTo>
                    <a:pt x="333273" y="133997"/>
                  </a:lnTo>
                  <a:lnTo>
                    <a:pt x="333273" y="312039"/>
                  </a:lnTo>
                  <a:lnTo>
                    <a:pt x="318808" y="309486"/>
                  </a:lnTo>
                  <a:lnTo>
                    <a:pt x="268160" y="303542"/>
                  </a:lnTo>
                  <a:lnTo>
                    <a:pt x="217411" y="300570"/>
                  </a:lnTo>
                  <a:lnTo>
                    <a:pt x="166624" y="300570"/>
                  </a:lnTo>
                  <a:lnTo>
                    <a:pt x="115874" y="303542"/>
                  </a:lnTo>
                  <a:lnTo>
                    <a:pt x="65227" y="309486"/>
                  </a:lnTo>
                  <a:lnTo>
                    <a:pt x="47358" y="312635"/>
                  </a:lnTo>
                  <a:lnTo>
                    <a:pt x="47879" y="311531"/>
                  </a:lnTo>
                  <a:lnTo>
                    <a:pt x="55245" y="287185"/>
                  </a:lnTo>
                  <a:lnTo>
                    <a:pt x="60896" y="251358"/>
                  </a:lnTo>
                  <a:lnTo>
                    <a:pt x="66167" y="194437"/>
                  </a:lnTo>
                  <a:lnTo>
                    <a:pt x="78130" y="143433"/>
                  </a:lnTo>
                  <a:lnTo>
                    <a:pt x="103479" y="104013"/>
                  </a:lnTo>
                  <a:lnTo>
                    <a:pt x="140042" y="78613"/>
                  </a:lnTo>
                  <a:lnTo>
                    <a:pt x="185674" y="69596"/>
                  </a:lnTo>
                  <a:lnTo>
                    <a:pt x="201142" y="69596"/>
                  </a:lnTo>
                  <a:lnTo>
                    <a:pt x="239877" y="77228"/>
                  </a:lnTo>
                  <a:lnTo>
                    <a:pt x="276644" y="102717"/>
                  </a:lnTo>
                  <a:lnTo>
                    <a:pt x="302158" y="142252"/>
                  </a:lnTo>
                  <a:lnTo>
                    <a:pt x="314198" y="193421"/>
                  </a:lnTo>
                  <a:lnTo>
                    <a:pt x="319481" y="250482"/>
                  </a:lnTo>
                  <a:lnTo>
                    <a:pt x="325170" y="286321"/>
                  </a:lnTo>
                  <a:lnTo>
                    <a:pt x="332587" y="310553"/>
                  </a:lnTo>
                  <a:lnTo>
                    <a:pt x="333273" y="312039"/>
                  </a:lnTo>
                  <a:lnTo>
                    <a:pt x="333273" y="133997"/>
                  </a:lnTo>
                  <a:lnTo>
                    <a:pt x="313601" y="96202"/>
                  </a:lnTo>
                  <a:lnTo>
                    <a:pt x="281381" y="63398"/>
                  </a:lnTo>
                  <a:lnTo>
                    <a:pt x="240969" y="42430"/>
                  </a:lnTo>
                  <a:lnTo>
                    <a:pt x="207264" y="37134"/>
                  </a:lnTo>
                  <a:lnTo>
                    <a:pt x="207264" y="7366"/>
                  </a:lnTo>
                  <a:lnTo>
                    <a:pt x="199771" y="0"/>
                  </a:lnTo>
                  <a:lnTo>
                    <a:pt x="181229" y="0"/>
                  </a:lnTo>
                  <a:lnTo>
                    <a:pt x="173736" y="7366"/>
                  </a:lnTo>
                  <a:lnTo>
                    <a:pt x="173736" y="36322"/>
                  </a:lnTo>
                  <a:lnTo>
                    <a:pt x="171196" y="38862"/>
                  </a:lnTo>
                  <a:lnTo>
                    <a:pt x="98767" y="64820"/>
                  </a:lnTo>
                  <a:lnTo>
                    <a:pt x="66725" y="97510"/>
                  </a:lnTo>
                  <a:lnTo>
                    <a:pt x="44500" y="140284"/>
                  </a:lnTo>
                  <a:lnTo>
                    <a:pt x="33782" y="191389"/>
                  </a:lnTo>
                  <a:lnTo>
                    <a:pt x="29070" y="245884"/>
                  </a:lnTo>
                  <a:lnTo>
                    <a:pt x="24091" y="278866"/>
                  </a:lnTo>
                  <a:lnTo>
                    <a:pt x="17741" y="299796"/>
                  </a:lnTo>
                  <a:lnTo>
                    <a:pt x="8890" y="318135"/>
                  </a:lnTo>
                  <a:lnTo>
                    <a:pt x="8102" y="319684"/>
                  </a:lnTo>
                  <a:lnTo>
                    <a:pt x="5588" y="320167"/>
                  </a:lnTo>
                  <a:lnTo>
                    <a:pt x="0" y="328676"/>
                  </a:lnTo>
                  <a:lnTo>
                    <a:pt x="1905" y="337185"/>
                  </a:lnTo>
                  <a:lnTo>
                    <a:pt x="3683" y="346329"/>
                  </a:lnTo>
                  <a:lnTo>
                    <a:pt x="12319" y="351790"/>
                  </a:lnTo>
                  <a:lnTo>
                    <a:pt x="17983" y="350520"/>
                  </a:lnTo>
                  <a:lnTo>
                    <a:pt x="25273" y="350520"/>
                  </a:lnTo>
                  <a:lnTo>
                    <a:pt x="28067" y="348627"/>
                  </a:lnTo>
                  <a:lnTo>
                    <a:pt x="69443" y="341452"/>
                  </a:lnTo>
                  <a:lnTo>
                    <a:pt x="118173" y="335813"/>
                  </a:lnTo>
                  <a:lnTo>
                    <a:pt x="166966" y="333006"/>
                  </a:lnTo>
                  <a:lnTo>
                    <a:pt x="215798" y="333006"/>
                  </a:lnTo>
                  <a:lnTo>
                    <a:pt x="264591" y="335813"/>
                  </a:lnTo>
                  <a:lnTo>
                    <a:pt x="313321" y="341452"/>
                  </a:lnTo>
                  <a:lnTo>
                    <a:pt x="351447" y="348068"/>
                  </a:lnTo>
                  <a:lnTo>
                    <a:pt x="355854" y="350520"/>
                  </a:lnTo>
                  <a:lnTo>
                    <a:pt x="362585" y="350520"/>
                  </a:lnTo>
                  <a:lnTo>
                    <a:pt x="364490" y="350520"/>
                  </a:lnTo>
                  <a:lnTo>
                    <a:pt x="364998" y="350520"/>
                  </a:lnTo>
                  <a:lnTo>
                    <a:pt x="372364" y="350520"/>
                  </a:lnTo>
                  <a:lnTo>
                    <a:pt x="379095" y="345059"/>
                  </a:lnTo>
                  <a:lnTo>
                    <a:pt x="382143" y="337185"/>
                  </a:lnTo>
                  <a:lnTo>
                    <a:pt x="384048" y="3286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76" name="object 86">
              <a:extLst>
                <a:ext uri="{FF2B5EF4-FFF2-40B4-BE49-F238E27FC236}">
                  <a16:creationId xmlns:a16="http://schemas.microsoft.com/office/drawing/2014/main" id="{3AFFCD3F-BBF6-48E8-9BB7-AB035C0F7FE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521951" y="3046475"/>
              <a:ext cx="99059" cy="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83" name="object 87">
            <a:extLst>
              <a:ext uri="{FF2B5EF4-FFF2-40B4-BE49-F238E27FC236}">
                <a16:creationId xmlns:a16="http://schemas.microsoft.com/office/drawing/2014/main" id="{8C6D322D-3F1B-45BE-BEA5-813B349E0498}"/>
              </a:ext>
            </a:extLst>
          </p:cNvPr>
          <p:cNvGrpSpPr>
            <a:grpSpLocks/>
          </p:cNvGrpSpPr>
          <p:nvPr/>
        </p:nvGrpSpPr>
        <p:grpSpPr bwMode="auto">
          <a:xfrm>
            <a:off x="10363200" y="2724150"/>
            <a:ext cx="409575" cy="384175"/>
            <a:chOff x="10363196" y="2723388"/>
            <a:chExt cx="410209" cy="384175"/>
          </a:xfrm>
        </p:grpSpPr>
        <p:pic>
          <p:nvPicPr>
            <p:cNvPr id="44173" name="object 88">
              <a:extLst>
                <a:ext uri="{FF2B5EF4-FFF2-40B4-BE49-F238E27FC236}">
                  <a16:creationId xmlns:a16="http://schemas.microsoft.com/office/drawing/2014/main" id="{1F24A716-8CA7-4AE0-A650-293401A91C7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70464" y="2906268"/>
              <a:ext cx="202691"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74" name="object 89">
              <a:extLst>
                <a:ext uri="{FF2B5EF4-FFF2-40B4-BE49-F238E27FC236}">
                  <a16:creationId xmlns:a16="http://schemas.microsoft.com/office/drawing/2014/main" id="{07155B57-B1A3-45A5-A9E8-98970E375C9A}"/>
                </a:ext>
              </a:extLst>
            </p:cNvPr>
            <p:cNvSpPr>
              <a:spLocks/>
            </p:cNvSpPr>
            <p:nvPr/>
          </p:nvSpPr>
          <p:spPr bwMode="auto">
            <a:xfrm>
              <a:off x="10363187" y="2723387"/>
              <a:ext cx="321310" cy="356870"/>
            </a:xfrm>
            <a:custGeom>
              <a:avLst/>
              <a:gdLst>
                <a:gd name="T0" fmla="*/ 310095 w 321309"/>
                <a:gd name="T1" fmla="*/ 130771 h 356869"/>
                <a:gd name="T2" fmla="*/ 259397 w 321309"/>
                <a:gd name="T3" fmla="*/ 60020 h 356869"/>
                <a:gd name="T4" fmla="*/ 191325 w 321309"/>
                <a:gd name="T5" fmla="*/ 35623 h 356869"/>
                <a:gd name="T6" fmla="*/ 190512 w 321309"/>
                <a:gd name="T7" fmla="*/ 7366 h 356869"/>
                <a:gd name="T8" fmla="*/ 164477 w 321309"/>
                <a:gd name="T9" fmla="*/ 0 h 356869"/>
                <a:gd name="T10" fmla="*/ 156984 w 321309"/>
                <a:gd name="T11" fmla="*/ 35737 h 356869"/>
                <a:gd name="T12" fmla="*/ 89649 w 321309"/>
                <a:gd name="T13" fmla="*/ 59956 h 356869"/>
                <a:gd name="T14" fmla="*/ 39027 w 321309"/>
                <a:gd name="T15" fmla="*/ 130594 h 356869"/>
                <a:gd name="T16" fmla="*/ 24422 w 321309"/>
                <a:gd name="T17" fmla="*/ 228955 h 356869"/>
                <a:gd name="T18" fmla="*/ 13944 w 321309"/>
                <a:gd name="T19" fmla="*/ 278701 h 356869"/>
                <a:gd name="T20" fmla="*/ 1536 w 321309"/>
                <a:gd name="T21" fmla="*/ 303657 h 356869"/>
                <a:gd name="T22" fmla="*/ 13728 w 321309"/>
                <a:gd name="T23" fmla="*/ 327660 h 356869"/>
                <a:gd name="T24" fmla="*/ 21729 w 321309"/>
                <a:gd name="T25" fmla="*/ 327660 h 356869"/>
                <a:gd name="T26" fmla="*/ 67729 w 321309"/>
                <a:gd name="T27" fmla="*/ 319163 h 356869"/>
                <a:gd name="T28" fmla="*/ 128587 w 321309"/>
                <a:gd name="T29" fmla="*/ 313461 h 356869"/>
                <a:gd name="T30" fmla="*/ 141325 w 321309"/>
                <a:gd name="T31" fmla="*/ 343065 h 356869"/>
                <a:gd name="T32" fmla="*/ 173875 w 321309"/>
                <a:gd name="T33" fmla="*/ 356616 h 356869"/>
                <a:gd name="T34" fmla="*/ 206578 w 321309"/>
                <a:gd name="T35" fmla="*/ 343065 h 356869"/>
                <a:gd name="T36" fmla="*/ 217741 w 321309"/>
                <a:gd name="T37" fmla="*/ 324104 h 356869"/>
                <a:gd name="T38" fmla="*/ 220738 w 321309"/>
                <a:gd name="T39" fmla="*/ 312928 h 356869"/>
                <a:gd name="T40" fmla="*/ 220802 w 321309"/>
                <a:gd name="T41" fmla="*/ 311404 h 356869"/>
                <a:gd name="T42" fmla="*/ 220992 w 321309"/>
                <a:gd name="T43" fmla="*/ 308102 h 356869"/>
                <a:gd name="T44" fmla="*/ 187972 w 321309"/>
                <a:gd name="T45" fmla="*/ 279463 h 356869"/>
                <a:gd name="T46" fmla="*/ 187972 w 321309"/>
                <a:gd name="T47" fmla="*/ 318008 h 356869"/>
                <a:gd name="T48" fmla="*/ 167144 w 321309"/>
                <a:gd name="T49" fmla="*/ 324104 h 356869"/>
                <a:gd name="T50" fmla="*/ 161048 w 321309"/>
                <a:gd name="T51" fmla="*/ 312140 h 356869"/>
                <a:gd name="T52" fmla="*/ 187972 w 321309"/>
                <a:gd name="T53" fmla="*/ 312204 h 356869"/>
                <a:gd name="T54" fmla="*/ 169278 w 321309"/>
                <a:gd name="T55" fmla="*/ 278930 h 356869"/>
                <a:gd name="T56" fmla="*/ 63258 w 321309"/>
                <a:gd name="T57" fmla="*/ 286562 h 356869"/>
                <a:gd name="T58" fmla="*/ 51206 w 321309"/>
                <a:gd name="T59" fmla="*/ 267931 h 356869"/>
                <a:gd name="T60" fmla="*/ 61480 w 321309"/>
                <a:gd name="T61" fmla="*/ 181483 h 356869"/>
                <a:gd name="T62" fmla="*/ 95783 w 321309"/>
                <a:gd name="T63" fmla="*/ 98323 h 356869"/>
                <a:gd name="T64" fmla="*/ 170307 w 321309"/>
                <a:gd name="T65" fmla="*/ 66802 h 356869"/>
                <a:gd name="T66" fmla="*/ 219684 w 321309"/>
                <a:gd name="T67" fmla="*/ 75095 h 356869"/>
                <a:gd name="T68" fmla="*/ 276555 w 321309"/>
                <a:gd name="T69" fmla="*/ 134797 h 356869"/>
                <a:gd name="T70" fmla="*/ 288175 w 321309"/>
                <a:gd name="T71" fmla="*/ 189865 h 356869"/>
                <a:gd name="T72" fmla="*/ 305320 w 321309"/>
                <a:gd name="T73" fmla="*/ 196596 h 356869"/>
                <a:gd name="T74" fmla="*/ 320687 w 321309"/>
                <a:gd name="T75" fmla="*/ 187960 h 356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309" h="356869">
                  <a:moveTo>
                    <a:pt x="320687" y="187960"/>
                  </a:moveTo>
                  <a:lnTo>
                    <a:pt x="310095" y="130771"/>
                  </a:lnTo>
                  <a:lnTo>
                    <a:pt x="289356" y="90678"/>
                  </a:lnTo>
                  <a:lnTo>
                    <a:pt x="259397" y="60020"/>
                  </a:lnTo>
                  <a:lnTo>
                    <a:pt x="221780" y="40424"/>
                  </a:lnTo>
                  <a:lnTo>
                    <a:pt x="191325" y="35623"/>
                  </a:lnTo>
                  <a:lnTo>
                    <a:pt x="190512" y="34810"/>
                  </a:lnTo>
                  <a:lnTo>
                    <a:pt x="190512" y="7366"/>
                  </a:lnTo>
                  <a:lnTo>
                    <a:pt x="183019" y="0"/>
                  </a:lnTo>
                  <a:lnTo>
                    <a:pt x="164477" y="0"/>
                  </a:lnTo>
                  <a:lnTo>
                    <a:pt x="156984" y="7366"/>
                  </a:lnTo>
                  <a:lnTo>
                    <a:pt x="156984" y="35737"/>
                  </a:lnTo>
                  <a:lnTo>
                    <a:pt x="127241" y="40411"/>
                  </a:lnTo>
                  <a:lnTo>
                    <a:pt x="89649" y="59956"/>
                  </a:lnTo>
                  <a:lnTo>
                    <a:pt x="59728" y="90563"/>
                  </a:lnTo>
                  <a:lnTo>
                    <a:pt x="39027" y="130594"/>
                  </a:lnTo>
                  <a:lnTo>
                    <a:pt x="29095" y="178435"/>
                  </a:lnTo>
                  <a:lnTo>
                    <a:pt x="24422" y="228955"/>
                  </a:lnTo>
                  <a:lnTo>
                    <a:pt x="19761" y="259410"/>
                  </a:lnTo>
                  <a:lnTo>
                    <a:pt x="13944" y="278701"/>
                  </a:lnTo>
                  <a:lnTo>
                    <a:pt x="5854" y="295783"/>
                  </a:lnTo>
                  <a:lnTo>
                    <a:pt x="1536" y="303657"/>
                  </a:lnTo>
                  <a:lnTo>
                    <a:pt x="0" y="309905"/>
                  </a:lnTo>
                  <a:lnTo>
                    <a:pt x="13728" y="327660"/>
                  </a:lnTo>
                  <a:lnTo>
                    <a:pt x="17411" y="327660"/>
                  </a:lnTo>
                  <a:lnTo>
                    <a:pt x="21729" y="327660"/>
                  </a:lnTo>
                  <a:lnTo>
                    <a:pt x="23926" y="326567"/>
                  </a:lnTo>
                  <a:lnTo>
                    <a:pt x="67729" y="319163"/>
                  </a:lnTo>
                  <a:lnTo>
                    <a:pt x="118541" y="313867"/>
                  </a:lnTo>
                  <a:lnTo>
                    <a:pt x="128587" y="313461"/>
                  </a:lnTo>
                  <a:lnTo>
                    <a:pt x="131584" y="328434"/>
                  </a:lnTo>
                  <a:lnTo>
                    <a:pt x="141325" y="343065"/>
                  </a:lnTo>
                  <a:lnTo>
                    <a:pt x="155879" y="352971"/>
                  </a:lnTo>
                  <a:lnTo>
                    <a:pt x="173875" y="356616"/>
                  </a:lnTo>
                  <a:lnTo>
                    <a:pt x="191871" y="352971"/>
                  </a:lnTo>
                  <a:lnTo>
                    <a:pt x="206578" y="343065"/>
                  </a:lnTo>
                  <a:lnTo>
                    <a:pt x="216700" y="328434"/>
                  </a:lnTo>
                  <a:lnTo>
                    <a:pt x="217741" y="324104"/>
                  </a:lnTo>
                  <a:lnTo>
                    <a:pt x="220433" y="312928"/>
                  </a:lnTo>
                  <a:lnTo>
                    <a:pt x="220738" y="312928"/>
                  </a:lnTo>
                  <a:lnTo>
                    <a:pt x="220789" y="311785"/>
                  </a:lnTo>
                  <a:lnTo>
                    <a:pt x="220802" y="311404"/>
                  </a:lnTo>
                  <a:lnTo>
                    <a:pt x="220992" y="310642"/>
                  </a:lnTo>
                  <a:lnTo>
                    <a:pt x="220992" y="308102"/>
                  </a:lnTo>
                  <a:lnTo>
                    <a:pt x="222516" y="280416"/>
                  </a:lnTo>
                  <a:lnTo>
                    <a:pt x="187972" y="279463"/>
                  </a:lnTo>
                  <a:lnTo>
                    <a:pt x="187972" y="312204"/>
                  </a:lnTo>
                  <a:lnTo>
                    <a:pt x="187972" y="318008"/>
                  </a:lnTo>
                  <a:lnTo>
                    <a:pt x="181876" y="324104"/>
                  </a:lnTo>
                  <a:lnTo>
                    <a:pt x="167144" y="324104"/>
                  </a:lnTo>
                  <a:lnTo>
                    <a:pt x="161048" y="318008"/>
                  </a:lnTo>
                  <a:lnTo>
                    <a:pt x="161048" y="312140"/>
                  </a:lnTo>
                  <a:lnTo>
                    <a:pt x="169621" y="311785"/>
                  </a:lnTo>
                  <a:lnTo>
                    <a:pt x="187972" y="312204"/>
                  </a:lnTo>
                  <a:lnTo>
                    <a:pt x="187972" y="279463"/>
                  </a:lnTo>
                  <a:lnTo>
                    <a:pt x="169278" y="278930"/>
                  </a:lnTo>
                  <a:lnTo>
                    <a:pt x="116166" y="280962"/>
                  </a:lnTo>
                  <a:lnTo>
                    <a:pt x="63258" y="286562"/>
                  </a:lnTo>
                  <a:lnTo>
                    <a:pt x="44462" y="289864"/>
                  </a:lnTo>
                  <a:lnTo>
                    <a:pt x="51206" y="267931"/>
                  </a:lnTo>
                  <a:lnTo>
                    <a:pt x="56565" y="234391"/>
                  </a:lnTo>
                  <a:lnTo>
                    <a:pt x="61480" y="181483"/>
                  </a:lnTo>
                  <a:lnTo>
                    <a:pt x="72453" y="134569"/>
                  </a:lnTo>
                  <a:lnTo>
                    <a:pt x="95783" y="98323"/>
                  </a:lnTo>
                  <a:lnTo>
                    <a:pt x="129324" y="74955"/>
                  </a:lnTo>
                  <a:lnTo>
                    <a:pt x="170307" y="66802"/>
                  </a:lnTo>
                  <a:lnTo>
                    <a:pt x="178066" y="66802"/>
                  </a:lnTo>
                  <a:lnTo>
                    <a:pt x="219684" y="75095"/>
                  </a:lnTo>
                  <a:lnTo>
                    <a:pt x="253225" y="98475"/>
                  </a:lnTo>
                  <a:lnTo>
                    <a:pt x="276555" y="134797"/>
                  </a:lnTo>
                  <a:lnTo>
                    <a:pt x="287540" y="181864"/>
                  </a:lnTo>
                  <a:lnTo>
                    <a:pt x="288175" y="189865"/>
                  </a:lnTo>
                  <a:lnTo>
                    <a:pt x="294906" y="196596"/>
                  </a:lnTo>
                  <a:lnTo>
                    <a:pt x="305320" y="196596"/>
                  </a:lnTo>
                  <a:lnTo>
                    <a:pt x="313956" y="195326"/>
                  </a:lnTo>
                  <a:lnTo>
                    <a:pt x="320687" y="18796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4084" name="object 90">
            <a:extLst>
              <a:ext uri="{FF2B5EF4-FFF2-40B4-BE49-F238E27FC236}">
                <a16:creationId xmlns:a16="http://schemas.microsoft.com/office/drawing/2014/main" id="{3E94B194-D51E-4BDC-9956-D7FB5DAA09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74913" y="2725738"/>
            <a:ext cx="260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5" name="object 91">
            <a:extLst>
              <a:ext uri="{FF2B5EF4-FFF2-40B4-BE49-F238E27FC236}">
                <a16:creationId xmlns:a16="http://schemas.microsoft.com/office/drawing/2014/main" id="{E24EE01C-76F0-4342-9825-F8881E67B376}"/>
              </a:ext>
            </a:extLst>
          </p:cNvPr>
          <p:cNvGrpSpPr>
            <a:grpSpLocks/>
          </p:cNvGrpSpPr>
          <p:nvPr/>
        </p:nvGrpSpPr>
        <p:grpSpPr bwMode="auto">
          <a:xfrm>
            <a:off x="4405313" y="3729038"/>
            <a:ext cx="392112" cy="390525"/>
            <a:chOff x="4405376" y="3729354"/>
            <a:chExt cx="391795" cy="390525"/>
          </a:xfrm>
        </p:grpSpPr>
        <p:sp>
          <p:nvSpPr>
            <p:cNvPr id="44170" name="object 92">
              <a:extLst>
                <a:ext uri="{FF2B5EF4-FFF2-40B4-BE49-F238E27FC236}">
                  <a16:creationId xmlns:a16="http://schemas.microsoft.com/office/drawing/2014/main" id="{9C58352F-E0EB-434C-BAAF-B4B6DF805342}"/>
                </a:ext>
              </a:extLst>
            </p:cNvPr>
            <p:cNvSpPr>
              <a:spLocks/>
            </p:cNvSpPr>
            <p:nvPr/>
          </p:nvSpPr>
          <p:spPr bwMode="auto">
            <a:xfrm>
              <a:off x="4405376" y="3729354"/>
              <a:ext cx="391795" cy="390525"/>
            </a:xfrm>
            <a:custGeom>
              <a:avLst/>
              <a:gdLst>
                <a:gd name="T0" fmla="*/ 249427 w 391795"/>
                <a:gd name="T1" fmla="*/ 0 h 390525"/>
                <a:gd name="T2" fmla="*/ 243332 w 391795"/>
                <a:gd name="T3" fmla="*/ 1905 h 390525"/>
                <a:gd name="T4" fmla="*/ 239013 w 391795"/>
                <a:gd name="T5" fmla="*/ 6096 h 390525"/>
                <a:gd name="T6" fmla="*/ 1904 w 391795"/>
                <a:gd name="T7" fmla="*/ 242697 h 390525"/>
                <a:gd name="T8" fmla="*/ 0 w 391795"/>
                <a:gd name="T9" fmla="*/ 247015 h 390525"/>
                <a:gd name="T10" fmla="*/ 635 w 391795"/>
                <a:gd name="T11" fmla="*/ 251841 h 390525"/>
                <a:gd name="T12" fmla="*/ 2509 w 391795"/>
                <a:gd name="T13" fmla="*/ 280090 h 390525"/>
                <a:gd name="T14" fmla="*/ 3698 w 391795"/>
                <a:gd name="T15" fmla="*/ 309260 h 390525"/>
                <a:gd name="T16" fmla="*/ 4439 w 391795"/>
                <a:gd name="T17" fmla="*/ 339298 h 390525"/>
                <a:gd name="T18" fmla="*/ 4952 w 391795"/>
                <a:gd name="T19" fmla="*/ 369824 h 390525"/>
                <a:gd name="T20" fmla="*/ 4952 w 391795"/>
                <a:gd name="T21" fmla="*/ 378460 h 390525"/>
                <a:gd name="T22" fmla="*/ 12319 w 391795"/>
                <a:gd name="T23" fmla="*/ 385699 h 390525"/>
                <a:gd name="T24" fmla="*/ 20827 w 391795"/>
                <a:gd name="T25" fmla="*/ 385699 h 390525"/>
                <a:gd name="T26" fmla="*/ 81391 w 391795"/>
                <a:gd name="T27" fmla="*/ 386953 h 390525"/>
                <a:gd name="T28" fmla="*/ 110678 w 391795"/>
                <a:gd name="T29" fmla="*/ 388145 h 390525"/>
                <a:gd name="T30" fmla="*/ 139191 w 391795"/>
                <a:gd name="T31" fmla="*/ 390017 h 390525"/>
                <a:gd name="T32" fmla="*/ 144652 w 391795"/>
                <a:gd name="T33" fmla="*/ 390017 h 390525"/>
                <a:gd name="T34" fmla="*/ 148971 w 391795"/>
                <a:gd name="T35" fmla="*/ 388239 h 390525"/>
                <a:gd name="T36" fmla="*/ 152653 w 391795"/>
                <a:gd name="T37" fmla="*/ 385699 h 390525"/>
                <a:gd name="T38" fmla="*/ 181449 w 391795"/>
                <a:gd name="T39" fmla="*/ 356997 h 390525"/>
                <a:gd name="T40" fmla="*/ 134238 w 391795"/>
                <a:gd name="T41" fmla="*/ 356997 h 390525"/>
                <a:gd name="T42" fmla="*/ 110571 w 391795"/>
                <a:gd name="T43" fmla="*/ 355492 h 390525"/>
                <a:gd name="T44" fmla="*/ 86439 w 391795"/>
                <a:gd name="T45" fmla="*/ 354488 h 390525"/>
                <a:gd name="T46" fmla="*/ 36829 w 391795"/>
                <a:gd name="T47" fmla="*/ 353314 h 390525"/>
                <a:gd name="T48" fmla="*/ 36335 w 391795"/>
                <a:gd name="T49" fmla="*/ 328588 h 390525"/>
                <a:gd name="T50" fmla="*/ 35734 w 391795"/>
                <a:gd name="T51" fmla="*/ 304101 h 390525"/>
                <a:gd name="T52" fmla="*/ 34915 w 391795"/>
                <a:gd name="T53" fmla="*/ 280009 h 390525"/>
                <a:gd name="T54" fmla="*/ 33782 w 391795"/>
                <a:gd name="T55" fmla="*/ 256794 h 390525"/>
                <a:gd name="T56" fmla="*/ 254381 w 391795"/>
                <a:gd name="T57" fmla="*/ 36703 h 390525"/>
                <a:gd name="T58" fmla="*/ 320193 w 391795"/>
                <a:gd name="T59" fmla="*/ 36703 h 390525"/>
                <a:gd name="T60" fmla="*/ 300307 w 391795"/>
                <a:gd name="T61" fmla="*/ 23018 h 390525"/>
                <a:gd name="T62" fmla="*/ 278580 w 391795"/>
                <a:gd name="T63" fmla="*/ 11529 h 390525"/>
                <a:gd name="T64" fmla="*/ 255650 w 391795"/>
                <a:gd name="T65" fmla="*/ 2540 h 390525"/>
                <a:gd name="T66" fmla="*/ 249427 w 391795"/>
                <a:gd name="T67" fmla="*/ 0 h 390525"/>
                <a:gd name="T68" fmla="*/ 320193 w 391795"/>
                <a:gd name="T69" fmla="*/ 36703 h 390525"/>
                <a:gd name="T70" fmla="*/ 254381 w 391795"/>
                <a:gd name="T71" fmla="*/ 36703 h 390525"/>
                <a:gd name="T72" fmla="*/ 270992 w 391795"/>
                <a:gd name="T73" fmla="*/ 44360 h 390525"/>
                <a:gd name="T74" fmla="*/ 286781 w 391795"/>
                <a:gd name="T75" fmla="*/ 53578 h 390525"/>
                <a:gd name="T76" fmla="*/ 327334 w 391795"/>
                <a:gd name="T77" fmla="*/ 89953 h 390525"/>
                <a:gd name="T78" fmla="*/ 354838 w 391795"/>
                <a:gd name="T79" fmla="*/ 136906 h 390525"/>
                <a:gd name="T80" fmla="*/ 134238 w 391795"/>
                <a:gd name="T81" fmla="*/ 356997 h 390525"/>
                <a:gd name="T82" fmla="*/ 181449 w 391795"/>
                <a:gd name="T83" fmla="*/ 356997 h 390525"/>
                <a:gd name="T84" fmla="*/ 386207 w 391795"/>
                <a:gd name="T85" fmla="*/ 152908 h 390525"/>
                <a:gd name="T86" fmla="*/ 390398 w 391795"/>
                <a:gd name="T87" fmla="*/ 148590 h 390525"/>
                <a:gd name="T88" fmla="*/ 391668 w 391795"/>
                <a:gd name="T89" fmla="*/ 141859 h 390525"/>
                <a:gd name="T90" fmla="*/ 389763 w 391795"/>
                <a:gd name="T91" fmla="*/ 136398 h 390525"/>
                <a:gd name="T92" fmla="*/ 369411 w 391795"/>
                <a:gd name="T93" fmla="*/ 91805 h 390525"/>
                <a:gd name="T94" fmla="*/ 338963 w 391795"/>
                <a:gd name="T95" fmla="*/ 53213 h 390525"/>
                <a:gd name="T96" fmla="*/ 320534 w 391795"/>
                <a:gd name="T97" fmla="*/ 36937 h 390525"/>
                <a:gd name="T98" fmla="*/ 320193 w 391795"/>
                <a:gd name="T99" fmla="*/ 36703 h 390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1795" h="390525">
                  <a:moveTo>
                    <a:pt x="249427" y="0"/>
                  </a:moveTo>
                  <a:lnTo>
                    <a:pt x="243332" y="1905"/>
                  </a:lnTo>
                  <a:lnTo>
                    <a:pt x="239013" y="6096"/>
                  </a:lnTo>
                  <a:lnTo>
                    <a:pt x="1904" y="242697"/>
                  </a:lnTo>
                  <a:lnTo>
                    <a:pt x="0" y="247015"/>
                  </a:lnTo>
                  <a:lnTo>
                    <a:pt x="635" y="251841"/>
                  </a:lnTo>
                  <a:lnTo>
                    <a:pt x="2509" y="280090"/>
                  </a:lnTo>
                  <a:lnTo>
                    <a:pt x="3698" y="309260"/>
                  </a:lnTo>
                  <a:lnTo>
                    <a:pt x="4439" y="339298"/>
                  </a:lnTo>
                  <a:lnTo>
                    <a:pt x="4952" y="369824"/>
                  </a:lnTo>
                  <a:lnTo>
                    <a:pt x="4952" y="378460"/>
                  </a:lnTo>
                  <a:lnTo>
                    <a:pt x="12319" y="385699"/>
                  </a:lnTo>
                  <a:lnTo>
                    <a:pt x="20827" y="385699"/>
                  </a:lnTo>
                  <a:lnTo>
                    <a:pt x="81391" y="386953"/>
                  </a:lnTo>
                  <a:lnTo>
                    <a:pt x="110678" y="388145"/>
                  </a:lnTo>
                  <a:lnTo>
                    <a:pt x="139191" y="390017"/>
                  </a:lnTo>
                  <a:lnTo>
                    <a:pt x="144652" y="390017"/>
                  </a:lnTo>
                  <a:lnTo>
                    <a:pt x="148971" y="388239"/>
                  </a:lnTo>
                  <a:lnTo>
                    <a:pt x="152653" y="385699"/>
                  </a:lnTo>
                  <a:lnTo>
                    <a:pt x="181449" y="356997"/>
                  </a:lnTo>
                  <a:lnTo>
                    <a:pt x="134238" y="356997"/>
                  </a:lnTo>
                  <a:lnTo>
                    <a:pt x="110571" y="355492"/>
                  </a:lnTo>
                  <a:lnTo>
                    <a:pt x="86439" y="354488"/>
                  </a:lnTo>
                  <a:lnTo>
                    <a:pt x="36829" y="353314"/>
                  </a:lnTo>
                  <a:lnTo>
                    <a:pt x="36335" y="328588"/>
                  </a:lnTo>
                  <a:lnTo>
                    <a:pt x="35734" y="304101"/>
                  </a:lnTo>
                  <a:lnTo>
                    <a:pt x="34915" y="280009"/>
                  </a:lnTo>
                  <a:lnTo>
                    <a:pt x="33782" y="256794"/>
                  </a:lnTo>
                  <a:lnTo>
                    <a:pt x="254381" y="36703"/>
                  </a:lnTo>
                  <a:lnTo>
                    <a:pt x="320193" y="36703"/>
                  </a:lnTo>
                  <a:lnTo>
                    <a:pt x="300307" y="23018"/>
                  </a:lnTo>
                  <a:lnTo>
                    <a:pt x="278580" y="11529"/>
                  </a:lnTo>
                  <a:lnTo>
                    <a:pt x="255650" y="2540"/>
                  </a:lnTo>
                  <a:lnTo>
                    <a:pt x="249427" y="0"/>
                  </a:lnTo>
                  <a:close/>
                </a:path>
                <a:path w="391795" h="390525">
                  <a:moveTo>
                    <a:pt x="320193" y="36703"/>
                  </a:moveTo>
                  <a:lnTo>
                    <a:pt x="254381" y="36703"/>
                  </a:lnTo>
                  <a:lnTo>
                    <a:pt x="270992" y="44360"/>
                  </a:lnTo>
                  <a:lnTo>
                    <a:pt x="286781" y="53578"/>
                  </a:lnTo>
                  <a:lnTo>
                    <a:pt x="327334" y="89953"/>
                  </a:lnTo>
                  <a:lnTo>
                    <a:pt x="354838" y="136906"/>
                  </a:lnTo>
                  <a:lnTo>
                    <a:pt x="134238" y="356997"/>
                  </a:lnTo>
                  <a:lnTo>
                    <a:pt x="181449" y="356997"/>
                  </a:lnTo>
                  <a:lnTo>
                    <a:pt x="386207" y="152908"/>
                  </a:lnTo>
                  <a:lnTo>
                    <a:pt x="390398" y="148590"/>
                  </a:lnTo>
                  <a:lnTo>
                    <a:pt x="391668" y="141859"/>
                  </a:lnTo>
                  <a:lnTo>
                    <a:pt x="389763" y="136398"/>
                  </a:lnTo>
                  <a:lnTo>
                    <a:pt x="369411" y="91805"/>
                  </a:lnTo>
                  <a:lnTo>
                    <a:pt x="338963" y="53213"/>
                  </a:lnTo>
                  <a:lnTo>
                    <a:pt x="320534" y="36937"/>
                  </a:lnTo>
                  <a:lnTo>
                    <a:pt x="320193" y="3670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71" name="object 93">
              <a:extLst>
                <a:ext uri="{FF2B5EF4-FFF2-40B4-BE49-F238E27FC236}">
                  <a16:creationId xmlns:a16="http://schemas.microsoft.com/office/drawing/2014/main" id="{26FFD185-6F7C-47AC-8E19-39E2A79A6A3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21530" y="3777233"/>
              <a:ext cx="128016" cy="12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72" name="object 94">
              <a:extLst>
                <a:ext uri="{FF2B5EF4-FFF2-40B4-BE49-F238E27FC236}">
                  <a16:creationId xmlns:a16="http://schemas.microsoft.com/office/drawing/2014/main" id="{D5E94A1B-8B72-41AA-9656-148CC962568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416552" y="3969130"/>
              <a:ext cx="138049" cy="13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86" name="object 95">
            <a:extLst>
              <a:ext uri="{FF2B5EF4-FFF2-40B4-BE49-F238E27FC236}">
                <a16:creationId xmlns:a16="http://schemas.microsoft.com/office/drawing/2014/main" id="{C3DCF6FB-5933-4736-BB21-F6FC3239AFFF}"/>
              </a:ext>
            </a:extLst>
          </p:cNvPr>
          <p:cNvSpPr>
            <a:spLocks/>
          </p:cNvSpPr>
          <p:nvPr/>
        </p:nvSpPr>
        <p:spPr bwMode="auto">
          <a:xfrm>
            <a:off x="2413000" y="1719263"/>
            <a:ext cx="385763" cy="384175"/>
          </a:xfrm>
          <a:custGeom>
            <a:avLst/>
            <a:gdLst>
              <a:gd name="T0" fmla="*/ 385572 w 386080"/>
              <a:gd name="T1" fmla="*/ 7366 h 384175"/>
              <a:gd name="T2" fmla="*/ 378206 w 386080"/>
              <a:gd name="T3" fmla="*/ 0 h 384175"/>
              <a:gd name="T4" fmla="*/ 48514 w 386080"/>
              <a:gd name="T5" fmla="*/ 0 h 384175"/>
              <a:gd name="T6" fmla="*/ 41148 w 386080"/>
              <a:gd name="T7" fmla="*/ 7366 h 384175"/>
              <a:gd name="T8" fmla="*/ 41148 w 386080"/>
              <a:gd name="T9" fmla="*/ 25654 h 384175"/>
              <a:gd name="T10" fmla="*/ 48514 w 386080"/>
              <a:gd name="T11" fmla="*/ 33020 h 384175"/>
              <a:gd name="T12" fmla="*/ 327761 w 386080"/>
              <a:gd name="T13" fmla="*/ 33020 h 384175"/>
              <a:gd name="T14" fmla="*/ 4572 w 386080"/>
              <a:gd name="T15" fmla="*/ 355981 h 384175"/>
              <a:gd name="T16" fmla="*/ 1143 w 386080"/>
              <a:gd name="T17" fmla="*/ 361581 h 384175"/>
              <a:gd name="T18" fmla="*/ 0 w 386080"/>
              <a:gd name="T19" fmla="*/ 367792 h 384175"/>
              <a:gd name="T20" fmla="*/ 1143 w 386080"/>
              <a:gd name="T21" fmla="*/ 373913 h 384175"/>
              <a:gd name="T22" fmla="*/ 4572 w 386080"/>
              <a:gd name="T23" fmla="*/ 379222 h 384175"/>
              <a:gd name="T24" fmla="*/ 7620 w 386080"/>
              <a:gd name="T25" fmla="*/ 382270 h 384175"/>
              <a:gd name="T26" fmla="*/ 11938 w 386080"/>
              <a:gd name="T27" fmla="*/ 384048 h 384175"/>
              <a:gd name="T28" fmla="*/ 16256 w 386080"/>
              <a:gd name="T29" fmla="*/ 384048 h 384175"/>
              <a:gd name="T30" fmla="*/ 20447 w 386080"/>
              <a:gd name="T31" fmla="*/ 384048 h 384175"/>
              <a:gd name="T32" fmla="*/ 24765 w 386080"/>
              <a:gd name="T33" fmla="*/ 382270 h 384175"/>
              <a:gd name="T34" fmla="*/ 353187 w 386080"/>
              <a:gd name="T35" fmla="*/ 54089 h 384175"/>
              <a:gd name="T36" fmla="*/ 353187 w 386080"/>
              <a:gd name="T37" fmla="*/ 338582 h 384175"/>
              <a:gd name="T38" fmla="*/ 360553 w 386080"/>
              <a:gd name="T39" fmla="*/ 345948 h 384175"/>
              <a:gd name="T40" fmla="*/ 369697 w 386080"/>
              <a:gd name="T41" fmla="*/ 345948 h 384175"/>
              <a:gd name="T42" fmla="*/ 378206 w 386080"/>
              <a:gd name="T43" fmla="*/ 345948 h 384175"/>
              <a:gd name="T44" fmla="*/ 385572 w 386080"/>
              <a:gd name="T45" fmla="*/ 338582 h 384175"/>
              <a:gd name="T46" fmla="*/ 385572 w 386080"/>
              <a:gd name="T47" fmla="*/ 7366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6080" h="384175">
                <a:moveTo>
                  <a:pt x="385572" y="7366"/>
                </a:moveTo>
                <a:lnTo>
                  <a:pt x="378206" y="0"/>
                </a:lnTo>
                <a:lnTo>
                  <a:pt x="48514" y="0"/>
                </a:lnTo>
                <a:lnTo>
                  <a:pt x="41148" y="7366"/>
                </a:lnTo>
                <a:lnTo>
                  <a:pt x="41148" y="25654"/>
                </a:lnTo>
                <a:lnTo>
                  <a:pt x="48514" y="33020"/>
                </a:lnTo>
                <a:lnTo>
                  <a:pt x="327761" y="33020"/>
                </a:lnTo>
                <a:lnTo>
                  <a:pt x="4572" y="355981"/>
                </a:lnTo>
                <a:lnTo>
                  <a:pt x="1143" y="361581"/>
                </a:lnTo>
                <a:lnTo>
                  <a:pt x="0" y="367792"/>
                </a:lnTo>
                <a:lnTo>
                  <a:pt x="1143" y="373913"/>
                </a:lnTo>
                <a:lnTo>
                  <a:pt x="4572" y="379222"/>
                </a:lnTo>
                <a:lnTo>
                  <a:pt x="7620" y="382270"/>
                </a:lnTo>
                <a:lnTo>
                  <a:pt x="11938" y="384048"/>
                </a:lnTo>
                <a:lnTo>
                  <a:pt x="16256" y="384048"/>
                </a:lnTo>
                <a:lnTo>
                  <a:pt x="20447" y="384048"/>
                </a:lnTo>
                <a:lnTo>
                  <a:pt x="24765" y="382270"/>
                </a:lnTo>
                <a:lnTo>
                  <a:pt x="353187" y="54089"/>
                </a:lnTo>
                <a:lnTo>
                  <a:pt x="353187" y="338582"/>
                </a:lnTo>
                <a:lnTo>
                  <a:pt x="360553" y="345948"/>
                </a:lnTo>
                <a:lnTo>
                  <a:pt x="369697" y="345948"/>
                </a:lnTo>
                <a:lnTo>
                  <a:pt x="378206" y="345948"/>
                </a:lnTo>
                <a:lnTo>
                  <a:pt x="385572" y="338582"/>
                </a:lnTo>
                <a:lnTo>
                  <a:pt x="385572" y="736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87" name="object 96">
            <a:extLst>
              <a:ext uri="{FF2B5EF4-FFF2-40B4-BE49-F238E27FC236}">
                <a16:creationId xmlns:a16="http://schemas.microsoft.com/office/drawing/2014/main" id="{BA353112-D534-4B86-8959-9D910EA8188A}"/>
              </a:ext>
            </a:extLst>
          </p:cNvPr>
          <p:cNvSpPr>
            <a:spLocks/>
          </p:cNvSpPr>
          <p:nvPr/>
        </p:nvSpPr>
        <p:spPr bwMode="auto">
          <a:xfrm>
            <a:off x="1423988" y="1719263"/>
            <a:ext cx="384175" cy="385762"/>
          </a:xfrm>
          <a:custGeom>
            <a:avLst/>
            <a:gdLst>
              <a:gd name="T0" fmla="*/ 384048 w 384175"/>
              <a:gd name="T1" fmla="*/ 46990 h 386080"/>
              <a:gd name="T2" fmla="*/ 376682 w 384175"/>
              <a:gd name="T3" fmla="*/ 39624 h 386080"/>
              <a:gd name="T4" fmla="*/ 358394 w 384175"/>
              <a:gd name="T5" fmla="*/ 39624 h 386080"/>
              <a:gd name="T6" fmla="*/ 351028 w 384175"/>
              <a:gd name="T7" fmla="*/ 46990 h 386080"/>
              <a:gd name="T8" fmla="*/ 351028 w 384175"/>
              <a:gd name="T9" fmla="*/ 327558 h 386080"/>
              <a:gd name="T10" fmla="*/ 27813 w 384175"/>
              <a:gd name="T11" fmla="*/ 4572 h 386080"/>
              <a:gd name="T12" fmla="*/ 22186 w 384175"/>
              <a:gd name="T13" fmla="*/ 1155 h 386080"/>
              <a:gd name="T14" fmla="*/ 15951 w 384175"/>
              <a:gd name="T15" fmla="*/ 0 h 386080"/>
              <a:gd name="T16" fmla="*/ 9817 w 384175"/>
              <a:gd name="T17" fmla="*/ 1155 h 386080"/>
              <a:gd name="T18" fmla="*/ 4572 w 384175"/>
              <a:gd name="T19" fmla="*/ 4572 h 386080"/>
              <a:gd name="T20" fmla="*/ 1143 w 384175"/>
              <a:gd name="T21" fmla="*/ 10198 h 386080"/>
              <a:gd name="T22" fmla="*/ 0 w 384175"/>
              <a:gd name="T23" fmla="*/ 16433 h 386080"/>
              <a:gd name="T24" fmla="*/ 1143 w 384175"/>
              <a:gd name="T25" fmla="*/ 22567 h 386080"/>
              <a:gd name="T26" fmla="*/ 4572 w 384175"/>
              <a:gd name="T27" fmla="*/ 27813 h 386080"/>
              <a:gd name="T28" fmla="*/ 329539 w 384175"/>
              <a:gd name="T29" fmla="*/ 352552 h 386080"/>
              <a:gd name="T30" fmla="*/ 45466 w 384175"/>
              <a:gd name="T31" fmla="*/ 352552 h 386080"/>
              <a:gd name="T32" fmla="*/ 38100 w 384175"/>
              <a:gd name="T33" fmla="*/ 359918 h 386080"/>
              <a:gd name="T34" fmla="*/ 38100 w 384175"/>
              <a:gd name="T35" fmla="*/ 378206 h 386080"/>
              <a:gd name="T36" fmla="*/ 45466 w 384175"/>
              <a:gd name="T37" fmla="*/ 385572 h 386080"/>
              <a:gd name="T38" fmla="*/ 366903 w 384175"/>
              <a:gd name="T39" fmla="*/ 385572 h 386080"/>
              <a:gd name="T40" fmla="*/ 376047 w 384175"/>
              <a:gd name="T41" fmla="*/ 385572 h 386080"/>
              <a:gd name="T42" fmla="*/ 383413 w 384175"/>
              <a:gd name="T43" fmla="*/ 378206 h 386080"/>
              <a:gd name="T44" fmla="*/ 384048 w 384175"/>
              <a:gd name="T45" fmla="*/ 368427 h 386080"/>
              <a:gd name="T46" fmla="*/ 384048 w 384175"/>
              <a:gd name="T47" fmla="*/ 46990 h 38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4175" h="386080">
                <a:moveTo>
                  <a:pt x="384048" y="46990"/>
                </a:moveTo>
                <a:lnTo>
                  <a:pt x="376682" y="39624"/>
                </a:lnTo>
                <a:lnTo>
                  <a:pt x="358394" y="39624"/>
                </a:lnTo>
                <a:lnTo>
                  <a:pt x="351028" y="46990"/>
                </a:lnTo>
                <a:lnTo>
                  <a:pt x="351028" y="327558"/>
                </a:lnTo>
                <a:lnTo>
                  <a:pt x="27813" y="4572"/>
                </a:lnTo>
                <a:lnTo>
                  <a:pt x="22186" y="1155"/>
                </a:lnTo>
                <a:lnTo>
                  <a:pt x="15951" y="0"/>
                </a:lnTo>
                <a:lnTo>
                  <a:pt x="9817" y="1155"/>
                </a:lnTo>
                <a:lnTo>
                  <a:pt x="4572" y="4572"/>
                </a:lnTo>
                <a:lnTo>
                  <a:pt x="1143" y="10198"/>
                </a:lnTo>
                <a:lnTo>
                  <a:pt x="0" y="16433"/>
                </a:lnTo>
                <a:lnTo>
                  <a:pt x="1143" y="22567"/>
                </a:lnTo>
                <a:lnTo>
                  <a:pt x="4572" y="27813"/>
                </a:lnTo>
                <a:lnTo>
                  <a:pt x="329539" y="352552"/>
                </a:lnTo>
                <a:lnTo>
                  <a:pt x="45466" y="352552"/>
                </a:lnTo>
                <a:lnTo>
                  <a:pt x="38100" y="359918"/>
                </a:lnTo>
                <a:lnTo>
                  <a:pt x="38100" y="378206"/>
                </a:lnTo>
                <a:lnTo>
                  <a:pt x="45466" y="385572"/>
                </a:lnTo>
                <a:lnTo>
                  <a:pt x="366903" y="385572"/>
                </a:lnTo>
                <a:lnTo>
                  <a:pt x="376047" y="385572"/>
                </a:lnTo>
                <a:lnTo>
                  <a:pt x="383413" y="378206"/>
                </a:lnTo>
                <a:lnTo>
                  <a:pt x="384048" y="368427"/>
                </a:lnTo>
                <a:lnTo>
                  <a:pt x="384048" y="4699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88" name="object 97">
            <a:extLst>
              <a:ext uri="{FF2B5EF4-FFF2-40B4-BE49-F238E27FC236}">
                <a16:creationId xmlns:a16="http://schemas.microsoft.com/office/drawing/2014/main" id="{4A545869-1696-42B5-B1F1-7250BD5389F0}"/>
              </a:ext>
            </a:extLst>
          </p:cNvPr>
          <p:cNvSpPr>
            <a:spLocks/>
          </p:cNvSpPr>
          <p:nvPr/>
        </p:nvSpPr>
        <p:spPr bwMode="auto">
          <a:xfrm>
            <a:off x="2433638" y="714375"/>
            <a:ext cx="344487" cy="384175"/>
          </a:xfrm>
          <a:custGeom>
            <a:avLst/>
            <a:gdLst>
              <a:gd name="T0" fmla="*/ 187452 w 344805"/>
              <a:gd name="T1" fmla="*/ 7366 h 384175"/>
              <a:gd name="T2" fmla="*/ 180340 w 344805"/>
              <a:gd name="T3" fmla="*/ 0 h 384175"/>
              <a:gd name="T4" fmla="*/ 162560 w 344805"/>
              <a:gd name="T5" fmla="*/ 0 h 384175"/>
              <a:gd name="T6" fmla="*/ 155448 w 344805"/>
              <a:gd name="T7" fmla="*/ 7366 h 384175"/>
              <a:gd name="T8" fmla="*/ 155448 w 344805"/>
              <a:gd name="T9" fmla="*/ 145034 h 384175"/>
              <a:gd name="T10" fmla="*/ 162560 w 344805"/>
              <a:gd name="T11" fmla="*/ 152400 h 384175"/>
              <a:gd name="T12" fmla="*/ 171450 w 344805"/>
              <a:gd name="T13" fmla="*/ 152400 h 384175"/>
              <a:gd name="T14" fmla="*/ 180340 w 344805"/>
              <a:gd name="T15" fmla="*/ 152400 h 384175"/>
              <a:gd name="T16" fmla="*/ 186817 w 344805"/>
              <a:gd name="T17" fmla="*/ 145034 h 384175"/>
              <a:gd name="T18" fmla="*/ 187452 w 344805"/>
              <a:gd name="T19" fmla="*/ 135763 h 384175"/>
              <a:gd name="T20" fmla="*/ 187452 w 344805"/>
              <a:gd name="T21" fmla="*/ 7366 h 384175"/>
              <a:gd name="T22" fmla="*/ 344424 w 344805"/>
              <a:gd name="T23" fmla="*/ 213487 h 384175"/>
              <a:gd name="T24" fmla="*/ 336130 w 344805"/>
              <a:gd name="T25" fmla="*/ 161353 h 384175"/>
              <a:gd name="T26" fmla="*/ 312750 w 344805"/>
              <a:gd name="T27" fmla="*/ 115074 h 384175"/>
              <a:gd name="T28" fmla="*/ 276428 w 344805"/>
              <a:gd name="T29" fmla="*/ 77838 h 384175"/>
              <a:gd name="T30" fmla="*/ 229362 w 344805"/>
              <a:gd name="T31" fmla="*/ 52832 h 384175"/>
              <a:gd name="T32" fmla="*/ 222935 w 344805"/>
              <a:gd name="T33" fmla="*/ 51866 h 384175"/>
              <a:gd name="T34" fmla="*/ 216890 w 344805"/>
              <a:gd name="T35" fmla="*/ 53340 h 384175"/>
              <a:gd name="T36" fmla="*/ 211874 w 344805"/>
              <a:gd name="T37" fmla="*/ 57023 h 384175"/>
              <a:gd name="T38" fmla="*/ 208534 w 344805"/>
              <a:gd name="T39" fmla="*/ 62611 h 384175"/>
              <a:gd name="T40" fmla="*/ 207556 w 344805"/>
              <a:gd name="T41" fmla="*/ 69011 h 384175"/>
              <a:gd name="T42" fmla="*/ 209042 w 344805"/>
              <a:gd name="T43" fmla="*/ 75018 h 384175"/>
              <a:gd name="T44" fmla="*/ 212712 w 344805"/>
              <a:gd name="T45" fmla="*/ 79997 h 384175"/>
              <a:gd name="T46" fmla="*/ 218313 w 344805"/>
              <a:gd name="T47" fmla="*/ 83312 h 384175"/>
              <a:gd name="T48" fmla="*/ 256171 w 344805"/>
              <a:gd name="T49" fmla="*/ 103657 h 384175"/>
              <a:gd name="T50" fmla="*/ 285483 w 344805"/>
              <a:gd name="T51" fmla="*/ 133731 h 384175"/>
              <a:gd name="T52" fmla="*/ 304419 w 344805"/>
              <a:gd name="T53" fmla="*/ 171145 h 384175"/>
              <a:gd name="T54" fmla="*/ 311150 w 344805"/>
              <a:gd name="T55" fmla="*/ 213487 h 384175"/>
              <a:gd name="T56" fmla="*/ 304025 w 344805"/>
              <a:gd name="T57" fmla="*/ 257225 h 384175"/>
              <a:gd name="T58" fmla="*/ 284213 w 344805"/>
              <a:gd name="T59" fmla="*/ 295160 h 384175"/>
              <a:gd name="T60" fmla="*/ 254088 w 344805"/>
              <a:gd name="T61" fmla="*/ 325043 h 384175"/>
              <a:gd name="T62" fmla="*/ 215963 w 344805"/>
              <a:gd name="T63" fmla="*/ 344639 h 384175"/>
              <a:gd name="T64" fmla="*/ 172212 w 344805"/>
              <a:gd name="T65" fmla="*/ 351663 h 384175"/>
              <a:gd name="T66" fmla="*/ 128257 w 344805"/>
              <a:gd name="T67" fmla="*/ 344576 h 384175"/>
              <a:gd name="T68" fmla="*/ 90106 w 344805"/>
              <a:gd name="T69" fmla="*/ 324866 h 384175"/>
              <a:gd name="T70" fmla="*/ 60045 w 344805"/>
              <a:gd name="T71" fmla="*/ 294881 h 384175"/>
              <a:gd name="T72" fmla="*/ 40335 w 344805"/>
              <a:gd name="T73" fmla="*/ 256971 h 384175"/>
              <a:gd name="T74" fmla="*/ 33274 w 344805"/>
              <a:gd name="T75" fmla="*/ 213487 h 384175"/>
              <a:gd name="T76" fmla="*/ 39903 w 344805"/>
              <a:gd name="T77" fmla="*/ 171145 h 384175"/>
              <a:gd name="T78" fmla="*/ 58686 w 344805"/>
              <a:gd name="T79" fmla="*/ 133731 h 384175"/>
              <a:gd name="T80" fmla="*/ 87972 w 344805"/>
              <a:gd name="T81" fmla="*/ 103657 h 384175"/>
              <a:gd name="T82" fmla="*/ 126111 w 344805"/>
              <a:gd name="T83" fmla="*/ 83312 h 384175"/>
              <a:gd name="T84" fmla="*/ 131699 w 344805"/>
              <a:gd name="T85" fmla="*/ 79997 h 384175"/>
              <a:gd name="T86" fmla="*/ 121475 w 344805"/>
              <a:gd name="T87" fmla="*/ 51866 h 384175"/>
              <a:gd name="T88" fmla="*/ 115062 w 344805"/>
              <a:gd name="T89" fmla="*/ 52832 h 384175"/>
              <a:gd name="T90" fmla="*/ 67983 w 344805"/>
              <a:gd name="T91" fmla="*/ 77838 h 384175"/>
              <a:gd name="T92" fmla="*/ 31661 w 344805"/>
              <a:gd name="T93" fmla="*/ 115074 h 384175"/>
              <a:gd name="T94" fmla="*/ 8280 w 344805"/>
              <a:gd name="T95" fmla="*/ 161353 h 384175"/>
              <a:gd name="T96" fmla="*/ 0 w 344805"/>
              <a:gd name="T97" fmla="*/ 213487 h 384175"/>
              <a:gd name="T98" fmla="*/ 6121 w 344805"/>
              <a:gd name="T99" fmla="*/ 258800 h 384175"/>
              <a:gd name="T100" fmla="*/ 23418 w 344805"/>
              <a:gd name="T101" fmla="*/ 299542 h 384175"/>
              <a:gd name="T102" fmla="*/ 50253 w 344805"/>
              <a:gd name="T103" fmla="*/ 334060 h 384175"/>
              <a:gd name="T104" fmla="*/ 84975 w 344805"/>
              <a:gd name="T105" fmla="*/ 360743 h 384175"/>
              <a:gd name="T106" fmla="*/ 125958 w 344805"/>
              <a:gd name="T107" fmla="*/ 377952 h 384175"/>
              <a:gd name="T108" fmla="*/ 171577 w 344805"/>
              <a:gd name="T109" fmla="*/ 384048 h 384175"/>
              <a:gd name="T110" fmla="*/ 217182 w 344805"/>
              <a:gd name="T111" fmla="*/ 377952 h 384175"/>
              <a:gd name="T112" fmla="*/ 258203 w 344805"/>
              <a:gd name="T113" fmla="*/ 360743 h 384175"/>
              <a:gd name="T114" fmla="*/ 293052 w 344805"/>
              <a:gd name="T115" fmla="*/ 334060 h 384175"/>
              <a:gd name="T116" fmla="*/ 320090 w 344805"/>
              <a:gd name="T117" fmla="*/ 299542 h 384175"/>
              <a:gd name="T118" fmla="*/ 337756 w 344805"/>
              <a:gd name="T119" fmla="*/ 258800 h 384175"/>
              <a:gd name="T120" fmla="*/ 344424 w 344805"/>
              <a:gd name="T121" fmla="*/ 213487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805" h="384175">
                <a:moveTo>
                  <a:pt x="187452" y="7366"/>
                </a:moveTo>
                <a:lnTo>
                  <a:pt x="180340" y="0"/>
                </a:lnTo>
                <a:lnTo>
                  <a:pt x="162560" y="0"/>
                </a:lnTo>
                <a:lnTo>
                  <a:pt x="155448" y="7366"/>
                </a:lnTo>
                <a:lnTo>
                  <a:pt x="155448" y="145034"/>
                </a:lnTo>
                <a:lnTo>
                  <a:pt x="162560" y="152400"/>
                </a:lnTo>
                <a:lnTo>
                  <a:pt x="171450" y="152400"/>
                </a:lnTo>
                <a:lnTo>
                  <a:pt x="180340" y="152400"/>
                </a:lnTo>
                <a:lnTo>
                  <a:pt x="186817" y="145034"/>
                </a:lnTo>
                <a:lnTo>
                  <a:pt x="187452" y="135763"/>
                </a:lnTo>
                <a:lnTo>
                  <a:pt x="187452" y="7366"/>
                </a:lnTo>
                <a:close/>
              </a:path>
              <a:path w="344805" h="384175">
                <a:moveTo>
                  <a:pt x="344424" y="213487"/>
                </a:moveTo>
                <a:lnTo>
                  <a:pt x="336130" y="161353"/>
                </a:lnTo>
                <a:lnTo>
                  <a:pt x="312750" y="115074"/>
                </a:lnTo>
                <a:lnTo>
                  <a:pt x="276428" y="77838"/>
                </a:lnTo>
                <a:lnTo>
                  <a:pt x="229362" y="52832"/>
                </a:lnTo>
                <a:lnTo>
                  <a:pt x="222935" y="51866"/>
                </a:lnTo>
                <a:lnTo>
                  <a:pt x="216890" y="53340"/>
                </a:lnTo>
                <a:lnTo>
                  <a:pt x="211874" y="57023"/>
                </a:lnTo>
                <a:lnTo>
                  <a:pt x="208534" y="62611"/>
                </a:lnTo>
                <a:lnTo>
                  <a:pt x="207556" y="69011"/>
                </a:lnTo>
                <a:lnTo>
                  <a:pt x="209042" y="75018"/>
                </a:lnTo>
                <a:lnTo>
                  <a:pt x="212712" y="79997"/>
                </a:lnTo>
                <a:lnTo>
                  <a:pt x="218313" y="83312"/>
                </a:lnTo>
                <a:lnTo>
                  <a:pt x="256171" y="103657"/>
                </a:lnTo>
                <a:lnTo>
                  <a:pt x="285483" y="133731"/>
                </a:lnTo>
                <a:lnTo>
                  <a:pt x="304419" y="171145"/>
                </a:lnTo>
                <a:lnTo>
                  <a:pt x="311150" y="213487"/>
                </a:lnTo>
                <a:lnTo>
                  <a:pt x="304025" y="257225"/>
                </a:lnTo>
                <a:lnTo>
                  <a:pt x="284213" y="295160"/>
                </a:lnTo>
                <a:lnTo>
                  <a:pt x="254088" y="325043"/>
                </a:lnTo>
                <a:lnTo>
                  <a:pt x="215963" y="344639"/>
                </a:lnTo>
                <a:lnTo>
                  <a:pt x="172212" y="351663"/>
                </a:lnTo>
                <a:lnTo>
                  <a:pt x="128257" y="344576"/>
                </a:lnTo>
                <a:lnTo>
                  <a:pt x="90106" y="324866"/>
                </a:lnTo>
                <a:lnTo>
                  <a:pt x="60045" y="294881"/>
                </a:lnTo>
                <a:lnTo>
                  <a:pt x="40335" y="256971"/>
                </a:lnTo>
                <a:lnTo>
                  <a:pt x="33274" y="213487"/>
                </a:lnTo>
                <a:lnTo>
                  <a:pt x="39903" y="171145"/>
                </a:lnTo>
                <a:lnTo>
                  <a:pt x="58686" y="133731"/>
                </a:lnTo>
                <a:lnTo>
                  <a:pt x="87972" y="103657"/>
                </a:lnTo>
                <a:lnTo>
                  <a:pt x="126111" y="83312"/>
                </a:lnTo>
                <a:lnTo>
                  <a:pt x="131699" y="79997"/>
                </a:lnTo>
                <a:lnTo>
                  <a:pt x="121475" y="51866"/>
                </a:lnTo>
                <a:lnTo>
                  <a:pt x="115062" y="52832"/>
                </a:lnTo>
                <a:lnTo>
                  <a:pt x="67983" y="77838"/>
                </a:lnTo>
                <a:lnTo>
                  <a:pt x="31661" y="115074"/>
                </a:lnTo>
                <a:lnTo>
                  <a:pt x="8280" y="161353"/>
                </a:lnTo>
                <a:lnTo>
                  <a:pt x="0" y="213487"/>
                </a:lnTo>
                <a:lnTo>
                  <a:pt x="6121" y="258800"/>
                </a:lnTo>
                <a:lnTo>
                  <a:pt x="23418" y="299542"/>
                </a:lnTo>
                <a:lnTo>
                  <a:pt x="50253" y="334060"/>
                </a:lnTo>
                <a:lnTo>
                  <a:pt x="84975" y="360743"/>
                </a:lnTo>
                <a:lnTo>
                  <a:pt x="125958" y="377952"/>
                </a:lnTo>
                <a:lnTo>
                  <a:pt x="171577" y="384048"/>
                </a:lnTo>
                <a:lnTo>
                  <a:pt x="217182" y="377952"/>
                </a:lnTo>
                <a:lnTo>
                  <a:pt x="258203" y="360743"/>
                </a:lnTo>
                <a:lnTo>
                  <a:pt x="293052" y="334060"/>
                </a:lnTo>
                <a:lnTo>
                  <a:pt x="320090" y="299542"/>
                </a:lnTo>
                <a:lnTo>
                  <a:pt x="337756" y="258800"/>
                </a:lnTo>
                <a:lnTo>
                  <a:pt x="344424" y="21348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89" name="object 98">
            <a:extLst>
              <a:ext uri="{FF2B5EF4-FFF2-40B4-BE49-F238E27FC236}">
                <a16:creationId xmlns:a16="http://schemas.microsoft.com/office/drawing/2014/main" id="{A6E7D912-3EAC-4D9B-83F9-D3A8B4AC0785}"/>
              </a:ext>
            </a:extLst>
          </p:cNvPr>
          <p:cNvSpPr>
            <a:spLocks/>
          </p:cNvSpPr>
          <p:nvPr/>
        </p:nvSpPr>
        <p:spPr bwMode="auto">
          <a:xfrm>
            <a:off x="8385175" y="1711325"/>
            <a:ext cx="401638" cy="401638"/>
          </a:xfrm>
          <a:custGeom>
            <a:avLst/>
            <a:gdLst>
              <a:gd name="T0" fmla="*/ 212990 w 400684"/>
              <a:gd name="T1" fmla="*/ 2539 h 400685"/>
              <a:gd name="T2" fmla="*/ 203846 w 400684"/>
              <a:gd name="T3" fmla="*/ 11049 h 400685"/>
              <a:gd name="T4" fmla="*/ 150893 w 400684"/>
              <a:gd name="T5" fmla="*/ 85721 h 400685"/>
              <a:gd name="T6" fmla="*/ 67847 w 400684"/>
              <a:gd name="T7" fmla="*/ 132068 h 400685"/>
              <a:gd name="T8" fmla="*/ 18591 w 400684"/>
              <a:gd name="T9" fmla="*/ 201223 h 400685"/>
              <a:gd name="T10" fmla="*/ 0 w 400684"/>
              <a:gd name="T11" fmla="*/ 285623 h 400685"/>
              <a:gd name="T12" fmla="*/ 998 w 400684"/>
              <a:gd name="T13" fmla="*/ 333994 h 400685"/>
              <a:gd name="T14" fmla="*/ 9790 w 400684"/>
              <a:gd name="T15" fmla="*/ 386841 h 400685"/>
              <a:gd name="T16" fmla="*/ 17791 w 400684"/>
              <a:gd name="T17" fmla="*/ 400303 h 400685"/>
              <a:gd name="T18" fmla="*/ 41159 w 400684"/>
              <a:gd name="T19" fmla="*/ 394207 h 400685"/>
              <a:gd name="T20" fmla="*/ 54953 w 400684"/>
              <a:gd name="T21" fmla="*/ 326614 h 400685"/>
              <a:gd name="T22" fmla="*/ 31888 w 400684"/>
              <a:gd name="T23" fmla="*/ 297306 h 400685"/>
              <a:gd name="T24" fmla="*/ 49604 w 400684"/>
              <a:gd name="T25" fmla="*/ 211099 h 400685"/>
              <a:gd name="T26" fmla="*/ 128106 w 400684"/>
              <a:gd name="T27" fmla="*/ 130397 h 400685"/>
              <a:gd name="T28" fmla="*/ 222896 w 400684"/>
              <a:gd name="T29" fmla="*/ 102997 h 400685"/>
              <a:gd name="T30" fmla="*/ 236993 w 400684"/>
              <a:gd name="T31" fmla="*/ 94995 h 400685"/>
              <a:gd name="T32" fmla="*/ 289085 w 400684"/>
              <a:gd name="T33" fmla="*/ 50291 h 400685"/>
              <a:gd name="T34" fmla="*/ 225309 w 400684"/>
              <a:gd name="T35" fmla="*/ 635 h 400685"/>
              <a:gd name="T36" fmla="*/ 223531 w 400684"/>
              <a:gd name="T37" fmla="*/ 174116 h 400685"/>
              <a:gd name="T38" fmla="*/ 186637 w 400684"/>
              <a:gd name="T39" fmla="*/ 178963 h 400685"/>
              <a:gd name="T40" fmla="*/ 104373 w 400684"/>
              <a:gd name="T41" fmla="*/ 211373 h 400685"/>
              <a:gd name="T42" fmla="*/ 31888 w 400684"/>
              <a:gd name="T43" fmla="*/ 297306 h 400685"/>
              <a:gd name="T44" fmla="*/ 77260 w 400684"/>
              <a:gd name="T45" fmla="*/ 282038 h 400685"/>
              <a:gd name="T46" fmla="*/ 138492 w 400684"/>
              <a:gd name="T47" fmla="*/ 228204 h 400685"/>
              <a:gd name="T48" fmla="*/ 203846 w 400684"/>
              <a:gd name="T49" fmla="*/ 208406 h 400685"/>
              <a:gd name="T50" fmla="*/ 236358 w 400684"/>
              <a:gd name="T51" fmla="*/ 186436 h 400685"/>
              <a:gd name="T52" fmla="*/ 228357 w 400684"/>
              <a:gd name="T53" fmla="*/ 175894 h 400685"/>
              <a:gd name="T54" fmla="*/ 236358 w 400684"/>
              <a:gd name="T55" fmla="*/ 208406 h 400685"/>
              <a:gd name="T56" fmla="*/ 203846 w 400684"/>
              <a:gd name="T57" fmla="*/ 279526 h 400685"/>
              <a:gd name="T58" fmla="*/ 212990 w 400684"/>
              <a:gd name="T59" fmla="*/ 288163 h 400685"/>
              <a:gd name="T60" fmla="*/ 225309 w 400684"/>
              <a:gd name="T61" fmla="*/ 289940 h 400685"/>
              <a:gd name="T62" fmla="*/ 289956 w 400684"/>
              <a:gd name="T63" fmla="*/ 239649 h 400685"/>
              <a:gd name="T64" fmla="*/ 236358 w 400684"/>
              <a:gd name="T65" fmla="*/ 208406 h 400685"/>
              <a:gd name="T66" fmla="*/ 236993 w 400684"/>
              <a:gd name="T67" fmla="*/ 50291 h 400685"/>
              <a:gd name="T68" fmla="*/ 236358 w 400684"/>
              <a:gd name="T69" fmla="*/ 239649 h 400685"/>
              <a:gd name="T70" fmla="*/ 394219 w 400684"/>
              <a:gd name="T71" fmla="*/ 158241 h 400685"/>
              <a:gd name="T72" fmla="*/ 400315 w 400684"/>
              <a:gd name="T73" fmla="*/ 150240 h 400685"/>
              <a:gd name="T74" fmla="*/ 397902 w 400684"/>
              <a:gd name="T75" fmla="*/ 135509 h 400685"/>
              <a:gd name="T76" fmla="*/ 289085 w 400684"/>
              <a:gd name="T77" fmla="*/ 50291 h 400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684" h="400685">
                <a:moveTo>
                  <a:pt x="218578" y="0"/>
                </a:moveTo>
                <a:lnTo>
                  <a:pt x="212990" y="2539"/>
                </a:lnTo>
                <a:lnTo>
                  <a:pt x="207529" y="5587"/>
                </a:lnTo>
                <a:lnTo>
                  <a:pt x="203846" y="11049"/>
                </a:lnTo>
                <a:lnTo>
                  <a:pt x="203846" y="73025"/>
                </a:lnTo>
                <a:lnTo>
                  <a:pt x="150893" y="85721"/>
                </a:lnTo>
                <a:lnTo>
                  <a:pt x="105500" y="105441"/>
                </a:lnTo>
                <a:lnTo>
                  <a:pt x="67847" y="132068"/>
                </a:lnTo>
                <a:lnTo>
                  <a:pt x="38111" y="165480"/>
                </a:lnTo>
                <a:lnTo>
                  <a:pt x="18591" y="201223"/>
                </a:lnTo>
                <a:lnTo>
                  <a:pt x="5826" y="241691"/>
                </a:lnTo>
                <a:lnTo>
                  <a:pt x="0" y="285623"/>
                </a:lnTo>
                <a:lnTo>
                  <a:pt x="24" y="290575"/>
                </a:lnTo>
                <a:lnTo>
                  <a:pt x="998" y="333994"/>
                </a:lnTo>
                <a:lnTo>
                  <a:pt x="9155" y="384428"/>
                </a:lnTo>
                <a:lnTo>
                  <a:pt x="9790" y="386841"/>
                </a:lnTo>
                <a:lnTo>
                  <a:pt x="11060" y="394207"/>
                </a:lnTo>
                <a:lnTo>
                  <a:pt x="17791" y="400303"/>
                </a:lnTo>
                <a:lnTo>
                  <a:pt x="34428" y="400303"/>
                </a:lnTo>
                <a:lnTo>
                  <a:pt x="41159" y="394207"/>
                </a:lnTo>
                <a:lnTo>
                  <a:pt x="41794" y="385572"/>
                </a:lnTo>
                <a:lnTo>
                  <a:pt x="54953" y="326614"/>
                </a:lnTo>
                <a:lnTo>
                  <a:pt x="69619" y="297306"/>
                </a:lnTo>
                <a:lnTo>
                  <a:pt x="31888" y="297306"/>
                </a:lnTo>
                <a:lnTo>
                  <a:pt x="33888" y="268745"/>
                </a:lnTo>
                <a:lnTo>
                  <a:pt x="49604" y="211099"/>
                </a:lnTo>
                <a:lnTo>
                  <a:pt x="92576" y="153967"/>
                </a:lnTo>
                <a:lnTo>
                  <a:pt x="128106" y="130397"/>
                </a:lnTo>
                <a:lnTo>
                  <a:pt x="171566" y="113351"/>
                </a:lnTo>
                <a:lnTo>
                  <a:pt x="222896" y="102997"/>
                </a:lnTo>
                <a:lnTo>
                  <a:pt x="230897" y="102362"/>
                </a:lnTo>
                <a:lnTo>
                  <a:pt x="236993" y="94995"/>
                </a:lnTo>
                <a:lnTo>
                  <a:pt x="236993" y="50291"/>
                </a:lnTo>
                <a:lnTo>
                  <a:pt x="289085" y="50291"/>
                </a:lnTo>
                <a:lnTo>
                  <a:pt x="230262" y="4317"/>
                </a:lnTo>
                <a:lnTo>
                  <a:pt x="225309" y="635"/>
                </a:lnTo>
                <a:lnTo>
                  <a:pt x="218578" y="0"/>
                </a:lnTo>
                <a:close/>
              </a:path>
              <a:path w="400684" h="400685">
                <a:moveTo>
                  <a:pt x="223531" y="174116"/>
                </a:moveTo>
                <a:lnTo>
                  <a:pt x="219213" y="174751"/>
                </a:lnTo>
                <a:lnTo>
                  <a:pt x="186637" y="178963"/>
                </a:lnTo>
                <a:lnTo>
                  <a:pt x="146727" y="190093"/>
                </a:lnTo>
                <a:lnTo>
                  <a:pt x="104373" y="211373"/>
                </a:lnTo>
                <a:lnTo>
                  <a:pt x="64464" y="246034"/>
                </a:lnTo>
                <a:lnTo>
                  <a:pt x="31888" y="297306"/>
                </a:lnTo>
                <a:lnTo>
                  <a:pt x="69619" y="297306"/>
                </a:lnTo>
                <a:lnTo>
                  <a:pt x="77260" y="282038"/>
                </a:lnTo>
                <a:lnTo>
                  <a:pt x="106008" y="249888"/>
                </a:lnTo>
                <a:lnTo>
                  <a:pt x="138492" y="228204"/>
                </a:lnTo>
                <a:lnTo>
                  <a:pt x="172007" y="215030"/>
                </a:lnTo>
                <a:lnTo>
                  <a:pt x="203846" y="208406"/>
                </a:lnTo>
                <a:lnTo>
                  <a:pt x="236358" y="208406"/>
                </a:lnTo>
                <a:lnTo>
                  <a:pt x="236358" y="186436"/>
                </a:lnTo>
                <a:lnTo>
                  <a:pt x="234580" y="182117"/>
                </a:lnTo>
                <a:lnTo>
                  <a:pt x="228357" y="175894"/>
                </a:lnTo>
                <a:lnTo>
                  <a:pt x="223531" y="174116"/>
                </a:lnTo>
                <a:close/>
              </a:path>
              <a:path w="400684" h="400685">
                <a:moveTo>
                  <a:pt x="236358" y="208406"/>
                </a:moveTo>
                <a:lnTo>
                  <a:pt x="203846" y="208406"/>
                </a:lnTo>
                <a:lnTo>
                  <a:pt x="203846" y="279526"/>
                </a:lnTo>
                <a:lnTo>
                  <a:pt x="207529" y="285623"/>
                </a:lnTo>
                <a:lnTo>
                  <a:pt x="212990" y="288163"/>
                </a:lnTo>
                <a:lnTo>
                  <a:pt x="218578" y="290575"/>
                </a:lnTo>
                <a:lnTo>
                  <a:pt x="225309" y="289940"/>
                </a:lnTo>
                <a:lnTo>
                  <a:pt x="230359" y="286181"/>
                </a:lnTo>
                <a:lnTo>
                  <a:pt x="289956" y="239649"/>
                </a:lnTo>
                <a:lnTo>
                  <a:pt x="236358" y="239649"/>
                </a:lnTo>
                <a:lnTo>
                  <a:pt x="236358" y="208406"/>
                </a:lnTo>
                <a:close/>
              </a:path>
              <a:path w="400684" h="400685">
                <a:moveTo>
                  <a:pt x="289085" y="50291"/>
                </a:moveTo>
                <a:lnTo>
                  <a:pt x="236993" y="50291"/>
                </a:lnTo>
                <a:lnTo>
                  <a:pt x="357389" y="144652"/>
                </a:lnTo>
                <a:lnTo>
                  <a:pt x="236358" y="239649"/>
                </a:lnTo>
                <a:lnTo>
                  <a:pt x="289956" y="239649"/>
                </a:lnTo>
                <a:lnTo>
                  <a:pt x="394219" y="158241"/>
                </a:lnTo>
                <a:lnTo>
                  <a:pt x="397902" y="155066"/>
                </a:lnTo>
                <a:lnTo>
                  <a:pt x="400315" y="150240"/>
                </a:lnTo>
                <a:lnTo>
                  <a:pt x="400315" y="140462"/>
                </a:lnTo>
                <a:lnTo>
                  <a:pt x="397902" y="135509"/>
                </a:lnTo>
                <a:lnTo>
                  <a:pt x="394219" y="132461"/>
                </a:lnTo>
                <a:lnTo>
                  <a:pt x="289085" y="5029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90" name="object 99">
            <a:extLst>
              <a:ext uri="{FF2B5EF4-FFF2-40B4-BE49-F238E27FC236}">
                <a16:creationId xmlns:a16="http://schemas.microsoft.com/office/drawing/2014/main" id="{47D167A4-27D1-4949-BA1F-F892B7D37144}"/>
              </a:ext>
            </a:extLst>
          </p:cNvPr>
          <p:cNvSpPr>
            <a:spLocks/>
          </p:cNvSpPr>
          <p:nvPr/>
        </p:nvSpPr>
        <p:spPr bwMode="auto">
          <a:xfrm>
            <a:off x="7386638" y="1711325"/>
            <a:ext cx="401637" cy="401638"/>
          </a:xfrm>
          <a:custGeom>
            <a:avLst/>
            <a:gdLst>
              <a:gd name="T0" fmla="*/ 196215 w 400684"/>
              <a:gd name="T1" fmla="*/ 208787 h 400685"/>
              <a:gd name="T2" fmla="*/ 261563 w 400684"/>
              <a:gd name="T3" fmla="*/ 228910 h 400685"/>
              <a:gd name="T4" fmla="*/ 322763 w 400684"/>
              <a:gd name="T5" fmla="*/ 282645 h 400685"/>
              <a:gd name="T6" fmla="*/ 358140 w 400684"/>
              <a:gd name="T7" fmla="*/ 385572 h 400685"/>
              <a:gd name="T8" fmla="*/ 366141 w 400684"/>
              <a:gd name="T9" fmla="*/ 400303 h 400685"/>
              <a:gd name="T10" fmla="*/ 389508 w 400684"/>
              <a:gd name="T11" fmla="*/ 394207 h 400685"/>
              <a:gd name="T12" fmla="*/ 390651 w 400684"/>
              <a:gd name="T13" fmla="*/ 383793 h 400685"/>
              <a:gd name="T14" fmla="*/ 400141 w 400684"/>
              <a:gd name="T15" fmla="*/ 296925 h 400685"/>
              <a:gd name="T16" fmla="*/ 335484 w 400684"/>
              <a:gd name="T17" fmla="*/ 245666 h 400685"/>
              <a:gd name="T18" fmla="*/ 291134 w 400684"/>
              <a:gd name="T19" fmla="*/ 208787 h 400685"/>
              <a:gd name="T20" fmla="*/ 163195 w 400684"/>
              <a:gd name="T21" fmla="*/ 50164 h 400685"/>
              <a:gd name="T22" fmla="*/ 169291 w 400684"/>
              <a:gd name="T23" fmla="*/ 101600 h 400685"/>
              <a:gd name="T24" fmla="*/ 228617 w 400684"/>
              <a:gd name="T25" fmla="*/ 113151 h 400685"/>
              <a:gd name="T26" fmla="*/ 307647 w 400684"/>
              <a:gd name="T27" fmla="*/ 153715 h 400685"/>
              <a:gd name="T28" fmla="*/ 360425 w 400684"/>
              <a:gd name="T29" fmla="*/ 239379 h 400685"/>
              <a:gd name="T30" fmla="*/ 400141 w 400684"/>
              <a:gd name="T31" fmla="*/ 296925 h 400685"/>
              <a:gd name="T32" fmla="*/ 400377 w 400684"/>
              <a:gd name="T33" fmla="*/ 285241 h 400685"/>
              <a:gd name="T34" fmla="*/ 381646 w 400684"/>
              <a:gd name="T35" fmla="*/ 200893 h 400685"/>
              <a:gd name="T36" fmla="*/ 332089 w 400684"/>
              <a:gd name="T37" fmla="*/ 131887 h 400685"/>
              <a:gd name="T38" fmla="*/ 249094 w 400684"/>
              <a:gd name="T39" fmla="*/ 85592 h 400685"/>
              <a:gd name="T40" fmla="*/ 196215 w 400684"/>
              <a:gd name="T41" fmla="*/ 50164 h 400685"/>
              <a:gd name="T42" fmla="*/ 6096 w 400684"/>
              <a:gd name="T43" fmla="*/ 132206 h 400685"/>
              <a:gd name="T44" fmla="*/ 0 w 400684"/>
              <a:gd name="T45" fmla="*/ 149987 h 400685"/>
              <a:gd name="T46" fmla="*/ 181610 w 400684"/>
              <a:gd name="T47" fmla="*/ 290702 h 400685"/>
              <a:gd name="T48" fmla="*/ 192531 w 400684"/>
              <a:gd name="T49" fmla="*/ 285241 h 400685"/>
              <a:gd name="T50" fmla="*/ 196215 w 400684"/>
              <a:gd name="T51" fmla="*/ 239902 h 400685"/>
              <a:gd name="T52" fmla="*/ 42291 w 400684"/>
              <a:gd name="T53" fmla="*/ 145034 h 400685"/>
              <a:gd name="T54" fmla="*/ 196215 w 400684"/>
              <a:gd name="T55" fmla="*/ 50164 h 400685"/>
              <a:gd name="T56" fmla="*/ 192531 w 400684"/>
              <a:gd name="T57" fmla="*/ 4952 h 400685"/>
              <a:gd name="T58" fmla="*/ 181610 w 400684"/>
              <a:gd name="T59" fmla="*/ 0 h 400685"/>
              <a:gd name="T60" fmla="*/ 176022 w 400684"/>
              <a:gd name="T61" fmla="*/ 174498 h 400685"/>
              <a:gd name="T62" fmla="*/ 164973 w 400684"/>
              <a:gd name="T63" fmla="*/ 182372 h 400685"/>
              <a:gd name="T64" fmla="*/ 163195 w 400684"/>
              <a:gd name="T65" fmla="*/ 239902 h 400685"/>
              <a:gd name="T66" fmla="*/ 196215 w 400684"/>
              <a:gd name="T67" fmla="*/ 208787 h 400685"/>
              <a:gd name="T68" fmla="*/ 253316 w 400684"/>
              <a:gd name="T69" fmla="*/ 189794 h 400685"/>
              <a:gd name="T70" fmla="*/ 180975 w 400684"/>
              <a:gd name="T71" fmla="*/ 174498 h 400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684" h="400685">
                <a:moveTo>
                  <a:pt x="291134" y="208787"/>
                </a:moveTo>
                <a:lnTo>
                  <a:pt x="196215" y="208787"/>
                </a:lnTo>
                <a:lnTo>
                  <a:pt x="228053" y="215621"/>
                </a:lnTo>
                <a:lnTo>
                  <a:pt x="261563" y="228910"/>
                </a:lnTo>
                <a:lnTo>
                  <a:pt x="294036" y="250602"/>
                </a:lnTo>
                <a:lnTo>
                  <a:pt x="322763" y="282645"/>
                </a:lnTo>
                <a:lnTo>
                  <a:pt x="345034" y="326986"/>
                </a:lnTo>
                <a:lnTo>
                  <a:pt x="358140" y="385572"/>
                </a:lnTo>
                <a:lnTo>
                  <a:pt x="358775" y="393573"/>
                </a:lnTo>
                <a:lnTo>
                  <a:pt x="366141" y="400303"/>
                </a:lnTo>
                <a:lnTo>
                  <a:pt x="382777" y="400303"/>
                </a:lnTo>
                <a:lnTo>
                  <a:pt x="389508" y="394207"/>
                </a:lnTo>
                <a:lnTo>
                  <a:pt x="390144" y="386206"/>
                </a:lnTo>
                <a:lnTo>
                  <a:pt x="390651" y="383793"/>
                </a:lnTo>
                <a:lnTo>
                  <a:pt x="399175" y="333435"/>
                </a:lnTo>
                <a:lnTo>
                  <a:pt x="400141" y="296925"/>
                </a:lnTo>
                <a:lnTo>
                  <a:pt x="368046" y="296925"/>
                </a:lnTo>
                <a:lnTo>
                  <a:pt x="335484" y="245666"/>
                </a:lnTo>
                <a:lnTo>
                  <a:pt x="295613" y="211037"/>
                </a:lnTo>
                <a:lnTo>
                  <a:pt x="291134" y="208787"/>
                </a:lnTo>
                <a:close/>
              </a:path>
              <a:path w="400684" h="400685">
                <a:moveTo>
                  <a:pt x="196215" y="50164"/>
                </a:moveTo>
                <a:lnTo>
                  <a:pt x="163195" y="50164"/>
                </a:lnTo>
                <a:lnTo>
                  <a:pt x="163195" y="94868"/>
                </a:lnTo>
                <a:lnTo>
                  <a:pt x="169291" y="101600"/>
                </a:lnTo>
                <a:lnTo>
                  <a:pt x="177292" y="102869"/>
                </a:lnTo>
                <a:lnTo>
                  <a:pt x="228617" y="113151"/>
                </a:lnTo>
                <a:lnTo>
                  <a:pt x="272145" y="130159"/>
                </a:lnTo>
                <a:lnTo>
                  <a:pt x="307647" y="153715"/>
                </a:lnTo>
                <a:lnTo>
                  <a:pt x="334899" y="183641"/>
                </a:lnTo>
                <a:lnTo>
                  <a:pt x="360425" y="239379"/>
                </a:lnTo>
                <a:lnTo>
                  <a:pt x="368046" y="296925"/>
                </a:lnTo>
                <a:lnTo>
                  <a:pt x="400141" y="296925"/>
                </a:lnTo>
                <a:lnTo>
                  <a:pt x="400416" y="286512"/>
                </a:lnTo>
                <a:lnTo>
                  <a:pt x="400377" y="285241"/>
                </a:lnTo>
                <a:lnTo>
                  <a:pt x="394556" y="241284"/>
                </a:lnTo>
                <a:lnTo>
                  <a:pt x="381646" y="200893"/>
                </a:lnTo>
                <a:lnTo>
                  <a:pt x="361823" y="165226"/>
                </a:lnTo>
                <a:lnTo>
                  <a:pt x="332089" y="131887"/>
                </a:lnTo>
                <a:lnTo>
                  <a:pt x="294449" y="105298"/>
                </a:lnTo>
                <a:lnTo>
                  <a:pt x="249094" y="85592"/>
                </a:lnTo>
                <a:lnTo>
                  <a:pt x="196215" y="72898"/>
                </a:lnTo>
                <a:lnTo>
                  <a:pt x="196215" y="50164"/>
                </a:lnTo>
                <a:close/>
              </a:path>
              <a:path w="400684" h="400685">
                <a:moveTo>
                  <a:pt x="181610" y="0"/>
                </a:moveTo>
                <a:lnTo>
                  <a:pt x="6096" y="132206"/>
                </a:lnTo>
                <a:lnTo>
                  <a:pt x="0" y="140207"/>
                </a:lnTo>
                <a:lnTo>
                  <a:pt x="0" y="149987"/>
                </a:lnTo>
                <a:lnTo>
                  <a:pt x="169925" y="286512"/>
                </a:lnTo>
                <a:lnTo>
                  <a:pt x="181610" y="290702"/>
                </a:lnTo>
                <a:lnTo>
                  <a:pt x="187071" y="288289"/>
                </a:lnTo>
                <a:lnTo>
                  <a:pt x="192531" y="285241"/>
                </a:lnTo>
                <a:lnTo>
                  <a:pt x="196215" y="279780"/>
                </a:lnTo>
                <a:lnTo>
                  <a:pt x="196215" y="239902"/>
                </a:lnTo>
                <a:lnTo>
                  <a:pt x="163195" y="239902"/>
                </a:lnTo>
                <a:lnTo>
                  <a:pt x="42291" y="145034"/>
                </a:lnTo>
                <a:lnTo>
                  <a:pt x="163195" y="50164"/>
                </a:lnTo>
                <a:lnTo>
                  <a:pt x="196215" y="50164"/>
                </a:lnTo>
                <a:lnTo>
                  <a:pt x="196215" y="11049"/>
                </a:lnTo>
                <a:lnTo>
                  <a:pt x="192531" y="4952"/>
                </a:lnTo>
                <a:lnTo>
                  <a:pt x="187071" y="2539"/>
                </a:lnTo>
                <a:lnTo>
                  <a:pt x="181610" y="0"/>
                </a:lnTo>
                <a:close/>
              </a:path>
              <a:path w="400684" h="400685">
                <a:moveTo>
                  <a:pt x="180975" y="174498"/>
                </a:moveTo>
                <a:lnTo>
                  <a:pt x="176022" y="174498"/>
                </a:lnTo>
                <a:lnTo>
                  <a:pt x="171703" y="175640"/>
                </a:lnTo>
                <a:lnTo>
                  <a:pt x="164973" y="182372"/>
                </a:lnTo>
                <a:lnTo>
                  <a:pt x="163195" y="186689"/>
                </a:lnTo>
                <a:lnTo>
                  <a:pt x="163195" y="239902"/>
                </a:lnTo>
                <a:lnTo>
                  <a:pt x="196215" y="239902"/>
                </a:lnTo>
                <a:lnTo>
                  <a:pt x="196215" y="208787"/>
                </a:lnTo>
                <a:lnTo>
                  <a:pt x="291134" y="208787"/>
                </a:lnTo>
                <a:lnTo>
                  <a:pt x="253316" y="189794"/>
                </a:lnTo>
                <a:lnTo>
                  <a:pt x="213475" y="178696"/>
                </a:lnTo>
                <a:lnTo>
                  <a:pt x="180975" y="17449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91" name="object 100">
            <a:extLst>
              <a:ext uri="{FF2B5EF4-FFF2-40B4-BE49-F238E27FC236}">
                <a16:creationId xmlns:a16="http://schemas.microsoft.com/office/drawing/2014/main" id="{2EBC0B04-DB19-4871-BC4C-96754945E186}"/>
              </a:ext>
            </a:extLst>
          </p:cNvPr>
          <p:cNvSpPr>
            <a:spLocks/>
          </p:cNvSpPr>
          <p:nvPr/>
        </p:nvSpPr>
        <p:spPr bwMode="auto">
          <a:xfrm>
            <a:off x="3406775" y="1717675"/>
            <a:ext cx="387350" cy="388938"/>
          </a:xfrm>
          <a:custGeom>
            <a:avLst/>
            <a:gdLst>
              <a:gd name="T0" fmla="*/ 388620 w 388620"/>
              <a:gd name="T1" fmla="*/ 184277 h 388619"/>
              <a:gd name="T2" fmla="*/ 381254 w 388620"/>
              <a:gd name="T3" fmla="*/ 176784 h 388619"/>
              <a:gd name="T4" fmla="*/ 210312 w 388620"/>
              <a:gd name="T5" fmla="*/ 176784 h 388619"/>
              <a:gd name="T6" fmla="*/ 210312 w 388620"/>
              <a:gd name="T7" fmla="*/ 7366 h 388619"/>
              <a:gd name="T8" fmla="*/ 203200 w 388620"/>
              <a:gd name="T9" fmla="*/ 0 h 388619"/>
              <a:gd name="T10" fmla="*/ 185420 w 388620"/>
              <a:gd name="T11" fmla="*/ 0 h 388619"/>
              <a:gd name="T12" fmla="*/ 178308 w 388620"/>
              <a:gd name="T13" fmla="*/ 7366 h 388619"/>
              <a:gd name="T14" fmla="*/ 178308 w 388620"/>
              <a:gd name="T15" fmla="*/ 176784 h 388619"/>
              <a:gd name="T16" fmla="*/ 7366 w 388620"/>
              <a:gd name="T17" fmla="*/ 176784 h 388619"/>
              <a:gd name="T18" fmla="*/ 0 w 388620"/>
              <a:gd name="T19" fmla="*/ 184277 h 388619"/>
              <a:gd name="T20" fmla="*/ 0 w 388620"/>
              <a:gd name="T21" fmla="*/ 202819 h 388619"/>
              <a:gd name="T22" fmla="*/ 7366 w 388620"/>
              <a:gd name="T23" fmla="*/ 210312 h 388619"/>
              <a:gd name="T24" fmla="*/ 178308 w 388620"/>
              <a:gd name="T25" fmla="*/ 210312 h 388619"/>
              <a:gd name="T26" fmla="*/ 178308 w 388620"/>
              <a:gd name="T27" fmla="*/ 381254 h 388619"/>
              <a:gd name="T28" fmla="*/ 185420 w 388620"/>
              <a:gd name="T29" fmla="*/ 388620 h 388619"/>
              <a:gd name="T30" fmla="*/ 194310 w 388620"/>
              <a:gd name="T31" fmla="*/ 388620 h 388619"/>
              <a:gd name="T32" fmla="*/ 203200 w 388620"/>
              <a:gd name="T33" fmla="*/ 388620 h 388619"/>
              <a:gd name="T34" fmla="*/ 210312 w 388620"/>
              <a:gd name="T35" fmla="*/ 381889 h 388619"/>
              <a:gd name="T36" fmla="*/ 210312 w 388620"/>
              <a:gd name="T37" fmla="*/ 210312 h 388619"/>
              <a:gd name="T38" fmla="*/ 372110 w 388620"/>
              <a:gd name="T39" fmla="*/ 210312 h 388619"/>
              <a:gd name="T40" fmla="*/ 381254 w 388620"/>
              <a:gd name="T41" fmla="*/ 210312 h 388619"/>
              <a:gd name="T42" fmla="*/ 388620 w 388620"/>
              <a:gd name="T43" fmla="*/ 202819 h 388619"/>
              <a:gd name="T44" fmla="*/ 388620 w 388620"/>
              <a:gd name="T45" fmla="*/ 184277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620" h="388619">
                <a:moveTo>
                  <a:pt x="388620" y="184277"/>
                </a:moveTo>
                <a:lnTo>
                  <a:pt x="381254" y="176784"/>
                </a:lnTo>
                <a:lnTo>
                  <a:pt x="210312" y="176784"/>
                </a:lnTo>
                <a:lnTo>
                  <a:pt x="210312" y="7366"/>
                </a:lnTo>
                <a:lnTo>
                  <a:pt x="203200" y="0"/>
                </a:lnTo>
                <a:lnTo>
                  <a:pt x="185420" y="0"/>
                </a:lnTo>
                <a:lnTo>
                  <a:pt x="178308" y="7366"/>
                </a:lnTo>
                <a:lnTo>
                  <a:pt x="178308" y="176784"/>
                </a:lnTo>
                <a:lnTo>
                  <a:pt x="7366" y="176784"/>
                </a:lnTo>
                <a:lnTo>
                  <a:pt x="0" y="184277"/>
                </a:lnTo>
                <a:lnTo>
                  <a:pt x="0" y="202819"/>
                </a:lnTo>
                <a:lnTo>
                  <a:pt x="7366" y="210312"/>
                </a:lnTo>
                <a:lnTo>
                  <a:pt x="178308" y="210312"/>
                </a:lnTo>
                <a:lnTo>
                  <a:pt x="178308" y="381254"/>
                </a:lnTo>
                <a:lnTo>
                  <a:pt x="185420" y="388620"/>
                </a:lnTo>
                <a:lnTo>
                  <a:pt x="194310" y="388620"/>
                </a:lnTo>
                <a:lnTo>
                  <a:pt x="203200" y="388620"/>
                </a:lnTo>
                <a:lnTo>
                  <a:pt x="210312" y="381889"/>
                </a:lnTo>
                <a:lnTo>
                  <a:pt x="210312" y="210312"/>
                </a:lnTo>
                <a:lnTo>
                  <a:pt x="372110" y="210312"/>
                </a:lnTo>
                <a:lnTo>
                  <a:pt x="381254" y="210312"/>
                </a:lnTo>
                <a:lnTo>
                  <a:pt x="388620" y="202819"/>
                </a:lnTo>
                <a:lnTo>
                  <a:pt x="388620" y="18427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92" name="object 101">
            <a:extLst>
              <a:ext uri="{FF2B5EF4-FFF2-40B4-BE49-F238E27FC236}">
                <a16:creationId xmlns:a16="http://schemas.microsoft.com/office/drawing/2014/main" id="{32350570-3A9B-4FE3-A5CA-FE4BBD942786}"/>
              </a:ext>
            </a:extLst>
          </p:cNvPr>
          <p:cNvSpPr>
            <a:spLocks/>
          </p:cNvSpPr>
          <p:nvPr/>
        </p:nvSpPr>
        <p:spPr bwMode="auto">
          <a:xfrm>
            <a:off x="5454650" y="1770063"/>
            <a:ext cx="284163" cy="284162"/>
          </a:xfrm>
          <a:custGeom>
            <a:avLst/>
            <a:gdLst>
              <a:gd name="T0" fmla="*/ 283464 w 283845"/>
              <a:gd name="T1" fmla="*/ 15963 h 285114"/>
              <a:gd name="T2" fmla="*/ 282321 w 283845"/>
              <a:gd name="T3" fmla="*/ 9829 h 285114"/>
              <a:gd name="T4" fmla="*/ 278892 w 283845"/>
              <a:gd name="T5" fmla="*/ 4572 h 285114"/>
              <a:gd name="T6" fmla="*/ 273265 w 283845"/>
              <a:gd name="T7" fmla="*/ 1143 h 285114"/>
              <a:gd name="T8" fmla="*/ 267030 w 283845"/>
              <a:gd name="T9" fmla="*/ 0 h 285114"/>
              <a:gd name="T10" fmla="*/ 260896 w 283845"/>
              <a:gd name="T11" fmla="*/ 1143 h 285114"/>
              <a:gd name="T12" fmla="*/ 255651 w 283845"/>
              <a:gd name="T13" fmla="*/ 4572 h 285114"/>
              <a:gd name="T14" fmla="*/ 141414 w 283845"/>
              <a:gd name="T15" fmla="*/ 118643 h 285114"/>
              <a:gd name="T16" fmla="*/ 27813 w 283845"/>
              <a:gd name="T17" fmla="*/ 4572 h 285114"/>
              <a:gd name="T18" fmla="*/ 22186 w 283845"/>
              <a:gd name="T19" fmla="*/ 1143 h 285114"/>
              <a:gd name="T20" fmla="*/ 15951 w 283845"/>
              <a:gd name="T21" fmla="*/ 0 h 285114"/>
              <a:gd name="T22" fmla="*/ 9817 w 283845"/>
              <a:gd name="T23" fmla="*/ 1143 h 285114"/>
              <a:gd name="T24" fmla="*/ 4572 w 283845"/>
              <a:gd name="T25" fmla="*/ 4572 h 285114"/>
              <a:gd name="T26" fmla="*/ 1143 w 283845"/>
              <a:gd name="T27" fmla="*/ 10261 h 285114"/>
              <a:gd name="T28" fmla="*/ 0 w 283845"/>
              <a:gd name="T29" fmla="*/ 16548 h 285114"/>
              <a:gd name="T30" fmla="*/ 1143 w 283845"/>
              <a:gd name="T31" fmla="*/ 22682 h 285114"/>
              <a:gd name="T32" fmla="*/ 4572 w 283845"/>
              <a:gd name="T33" fmla="*/ 27940 h 285114"/>
              <a:gd name="T34" fmla="*/ 118084 w 283845"/>
              <a:gd name="T35" fmla="*/ 141922 h 285114"/>
              <a:gd name="T36" fmla="*/ 4572 w 283845"/>
              <a:gd name="T37" fmla="*/ 255270 h 285114"/>
              <a:gd name="T38" fmla="*/ 1143 w 283845"/>
              <a:gd name="T39" fmla="*/ 260896 h 285114"/>
              <a:gd name="T40" fmla="*/ 0 w 283845"/>
              <a:gd name="T41" fmla="*/ 267131 h 285114"/>
              <a:gd name="T42" fmla="*/ 1143 w 283845"/>
              <a:gd name="T43" fmla="*/ 273265 h 285114"/>
              <a:gd name="T44" fmla="*/ 4572 w 283845"/>
              <a:gd name="T45" fmla="*/ 278511 h 285114"/>
              <a:gd name="T46" fmla="*/ 7620 w 283845"/>
              <a:gd name="T47" fmla="*/ 281686 h 285114"/>
              <a:gd name="T48" fmla="*/ 11938 w 283845"/>
              <a:gd name="T49" fmla="*/ 283464 h 285114"/>
              <a:gd name="T50" fmla="*/ 16256 w 283845"/>
              <a:gd name="T51" fmla="*/ 283464 h 285114"/>
              <a:gd name="T52" fmla="*/ 20447 w 283845"/>
              <a:gd name="T53" fmla="*/ 283464 h 285114"/>
              <a:gd name="T54" fmla="*/ 24765 w 283845"/>
              <a:gd name="T55" fmla="*/ 282194 h 285114"/>
              <a:gd name="T56" fmla="*/ 27813 w 283845"/>
              <a:gd name="T57" fmla="*/ 278511 h 285114"/>
              <a:gd name="T58" fmla="*/ 141287 w 283845"/>
              <a:gd name="T59" fmla="*/ 165214 h 285114"/>
              <a:gd name="T60" fmla="*/ 258699 w 283845"/>
              <a:gd name="T61" fmla="*/ 283083 h 285114"/>
              <a:gd name="T62" fmla="*/ 263017 w 283845"/>
              <a:gd name="T63" fmla="*/ 284988 h 285114"/>
              <a:gd name="T64" fmla="*/ 267208 w 283845"/>
              <a:gd name="T65" fmla="*/ 284988 h 285114"/>
              <a:gd name="T66" fmla="*/ 271526 w 283845"/>
              <a:gd name="T67" fmla="*/ 284988 h 285114"/>
              <a:gd name="T68" fmla="*/ 275209 w 283845"/>
              <a:gd name="T69" fmla="*/ 283083 h 285114"/>
              <a:gd name="T70" fmla="*/ 278892 w 283845"/>
              <a:gd name="T71" fmla="*/ 280035 h 285114"/>
              <a:gd name="T72" fmla="*/ 282321 w 283845"/>
              <a:gd name="T73" fmla="*/ 274421 h 285114"/>
              <a:gd name="T74" fmla="*/ 283464 w 283845"/>
              <a:gd name="T75" fmla="*/ 268160 h 285114"/>
              <a:gd name="T76" fmla="*/ 282321 w 283845"/>
              <a:gd name="T77" fmla="*/ 262001 h 285114"/>
              <a:gd name="T78" fmla="*/ 278892 w 283845"/>
              <a:gd name="T79" fmla="*/ 256667 h 285114"/>
              <a:gd name="T80" fmla="*/ 164604 w 283845"/>
              <a:gd name="T81" fmla="*/ 141922 h 285114"/>
              <a:gd name="T82" fmla="*/ 278892 w 283845"/>
              <a:gd name="T83" fmla="*/ 27813 h 285114"/>
              <a:gd name="T84" fmla="*/ 282321 w 283845"/>
              <a:gd name="T85" fmla="*/ 22199 h 285114"/>
              <a:gd name="T86" fmla="*/ 283464 w 283845"/>
              <a:gd name="T87" fmla="*/ 15963 h 28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3845" h="285114">
                <a:moveTo>
                  <a:pt x="283464" y="15963"/>
                </a:moveTo>
                <a:lnTo>
                  <a:pt x="282321" y="9829"/>
                </a:lnTo>
                <a:lnTo>
                  <a:pt x="278892" y="4572"/>
                </a:lnTo>
                <a:lnTo>
                  <a:pt x="273265" y="1143"/>
                </a:lnTo>
                <a:lnTo>
                  <a:pt x="267030" y="0"/>
                </a:lnTo>
                <a:lnTo>
                  <a:pt x="260896" y="1143"/>
                </a:lnTo>
                <a:lnTo>
                  <a:pt x="255651" y="4572"/>
                </a:lnTo>
                <a:lnTo>
                  <a:pt x="141414" y="118643"/>
                </a:lnTo>
                <a:lnTo>
                  <a:pt x="27813" y="4572"/>
                </a:lnTo>
                <a:lnTo>
                  <a:pt x="22186" y="1143"/>
                </a:lnTo>
                <a:lnTo>
                  <a:pt x="15951" y="0"/>
                </a:lnTo>
                <a:lnTo>
                  <a:pt x="9817" y="1143"/>
                </a:lnTo>
                <a:lnTo>
                  <a:pt x="4572" y="4572"/>
                </a:lnTo>
                <a:lnTo>
                  <a:pt x="1143" y="10261"/>
                </a:lnTo>
                <a:lnTo>
                  <a:pt x="0" y="16548"/>
                </a:lnTo>
                <a:lnTo>
                  <a:pt x="1143" y="22682"/>
                </a:lnTo>
                <a:lnTo>
                  <a:pt x="4572" y="27940"/>
                </a:lnTo>
                <a:lnTo>
                  <a:pt x="118084" y="141922"/>
                </a:lnTo>
                <a:lnTo>
                  <a:pt x="4572" y="255270"/>
                </a:lnTo>
                <a:lnTo>
                  <a:pt x="1143" y="260896"/>
                </a:lnTo>
                <a:lnTo>
                  <a:pt x="0" y="267131"/>
                </a:lnTo>
                <a:lnTo>
                  <a:pt x="1143" y="273265"/>
                </a:lnTo>
                <a:lnTo>
                  <a:pt x="4572" y="278511"/>
                </a:lnTo>
                <a:lnTo>
                  <a:pt x="7620" y="281686"/>
                </a:lnTo>
                <a:lnTo>
                  <a:pt x="11938" y="283464"/>
                </a:lnTo>
                <a:lnTo>
                  <a:pt x="16256" y="283464"/>
                </a:lnTo>
                <a:lnTo>
                  <a:pt x="20447" y="283464"/>
                </a:lnTo>
                <a:lnTo>
                  <a:pt x="24765" y="282194"/>
                </a:lnTo>
                <a:lnTo>
                  <a:pt x="27813" y="278511"/>
                </a:lnTo>
                <a:lnTo>
                  <a:pt x="141287" y="165214"/>
                </a:lnTo>
                <a:lnTo>
                  <a:pt x="258699" y="283083"/>
                </a:lnTo>
                <a:lnTo>
                  <a:pt x="263017" y="284988"/>
                </a:lnTo>
                <a:lnTo>
                  <a:pt x="267208" y="284988"/>
                </a:lnTo>
                <a:lnTo>
                  <a:pt x="271526" y="284988"/>
                </a:lnTo>
                <a:lnTo>
                  <a:pt x="275209" y="283083"/>
                </a:lnTo>
                <a:lnTo>
                  <a:pt x="278892" y="280035"/>
                </a:lnTo>
                <a:lnTo>
                  <a:pt x="282321" y="274421"/>
                </a:lnTo>
                <a:lnTo>
                  <a:pt x="283464" y="268160"/>
                </a:lnTo>
                <a:lnTo>
                  <a:pt x="282321" y="262001"/>
                </a:lnTo>
                <a:lnTo>
                  <a:pt x="278892" y="256667"/>
                </a:lnTo>
                <a:lnTo>
                  <a:pt x="164604" y="141922"/>
                </a:lnTo>
                <a:lnTo>
                  <a:pt x="278892" y="27813"/>
                </a:lnTo>
                <a:lnTo>
                  <a:pt x="282321" y="22199"/>
                </a:lnTo>
                <a:lnTo>
                  <a:pt x="283464" y="1596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93" name="object 102">
            <a:extLst>
              <a:ext uri="{FF2B5EF4-FFF2-40B4-BE49-F238E27FC236}">
                <a16:creationId xmlns:a16="http://schemas.microsoft.com/office/drawing/2014/main" id="{F06DDC70-0234-444A-859B-061111690649}"/>
              </a:ext>
            </a:extLst>
          </p:cNvPr>
          <p:cNvSpPr>
            <a:spLocks/>
          </p:cNvSpPr>
          <p:nvPr/>
        </p:nvSpPr>
        <p:spPr bwMode="auto">
          <a:xfrm>
            <a:off x="4405313" y="1893888"/>
            <a:ext cx="388937" cy="33337"/>
          </a:xfrm>
          <a:custGeom>
            <a:avLst/>
            <a:gdLst>
              <a:gd name="T0" fmla="*/ 381253 w 388620"/>
              <a:gd name="T1" fmla="*/ 0 h 33655"/>
              <a:gd name="T2" fmla="*/ 7365 w 388620"/>
              <a:gd name="T3" fmla="*/ 0 h 33655"/>
              <a:gd name="T4" fmla="*/ 0 w 388620"/>
              <a:gd name="T5" fmla="*/ 7492 h 33655"/>
              <a:gd name="T6" fmla="*/ 0 w 388620"/>
              <a:gd name="T7" fmla="*/ 26034 h 33655"/>
              <a:gd name="T8" fmla="*/ 7365 w 388620"/>
              <a:gd name="T9" fmla="*/ 33527 h 33655"/>
              <a:gd name="T10" fmla="*/ 372110 w 388620"/>
              <a:gd name="T11" fmla="*/ 33527 h 33655"/>
              <a:gd name="T12" fmla="*/ 381253 w 388620"/>
              <a:gd name="T13" fmla="*/ 33527 h 33655"/>
              <a:gd name="T14" fmla="*/ 388619 w 388620"/>
              <a:gd name="T15" fmla="*/ 26034 h 33655"/>
              <a:gd name="T16" fmla="*/ 388619 w 388620"/>
              <a:gd name="T17" fmla="*/ 7492 h 33655"/>
              <a:gd name="T18" fmla="*/ 381253 w 388620"/>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620" h="33655">
                <a:moveTo>
                  <a:pt x="381253" y="0"/>
                </a:moveTo>
                <a:lnTo>
                  <a:pt x="7365" y="0"/>
                </a:lnTo>
                <a:lnTo>
                  <a:pt x="0" y="7492"/>
                </a:lnTo>
                <a:lnTo>
                  <a:pt x="0" y="26034"/>
                </a:lnTo>
                <a:lnTo>
                  <a:pt x="7365" y="33527"/>
                </a:lnTo>
                <a:lnTo>
                  <a:pt x="372110" y="33527"/>
                </a:lnTo>
                <a:lnTo>
                  <a:pt x="381253" y="33527"/>
                </a:lnTo>
                <a:lnTo>
                  <a:pt x="388619" y="26034"/>
                </a:lnTo>
                <a:lnTo>
                  <a:pt x="388619" y="7492"/>
                </a:lnTo>
                <a:lnTo>
                  <a:pt x="381253"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094" name="object 103">
            <a:extLst>
              <a:ext uri="{FF2B5EF4-FFF2-40B4-BE49-F238E27FC236}">
                <a16:creationId xmlns:a16="http://schemas.microsoft.com/office/drawing/2014/main" id="{583B57E7-50CE-4C33-89A5-F1084D157CF5}"/>
              </a:ext>
            </a:extLst>
          </p:cNvPr>
          <p:cNvSpPr>
            <a:spLocks/>
          </p:cNvSpPr>
          <p:nvPr/>
        </p:nvSpPr>
        <p:spPr bwMode="auto">
          <a:xfrm>
            <a:off x="6400800" y="1751013"/>
            <a:ext cx="377825" cy="322262"/>
          </a:xfrm>
          <a:custGeom>
            <a:avLst/>
            <a:gdLst>
              <a:gd name="T0" fmla="*/ 360235 w 378459"/>
              <a:gd name="T1" fmla="*/ 0 h 321944"/>
              <a:gd name="T2" fmla="*/ 354298 w 378459"/>
              <a:gd name="T3" fmla="*/ 1799 h 321944"/>
              <a:gd name="T4" fmla="*/ 349408 w 378459"/>
              <a:gd name="T5" fmla="*/ 5730 h 321944"/>
              <a:gd name="T6" fmla="*/ 123348 w 378459"/>
              <a:gd name="T7" fmla="*/ 280558 h 321944"/>
              <a:gd name="T8" fmla="*/ 28479 w 378459"/>
              <a:gd name="T9" fmla="*/ 180990 h 321944"/>
              <a:gd name="T10" fmla="*/ 22935 w 378459"/>
              <a:gd name="T11" fmla="*/ 177194 h 321944"/>
              <a:gd name="T12" fmla="*/ 16795 w 378459"/>
              <a:gd name="T13" fmla="*/ 175863 h 321944"/>
              <a:gd name="T14" fmla="*/ 10656 w 378459"/>
              <a:gd name="T15" fmla="*/ 176936 h 321944"/>
              <a:gd name="T16" fmla="*/ 5111 w 378459"/>
              <a:gd name="T17" fmla="*/ 180355 h 321944"/>
              <a:gd name="T18" fmla="*/ 1317 w 378459"/>
              <a:gd name="T19" fmla="*/ 185880 h 321944"/>
              <a:gd name="T20" fmla="*/ 0 w 378459"/>
              <a:gd name="T21" fmla="*/ 191976 h 321944"/>
              <a:gd name="T22" fmla="*/ 1111 w 378459"/>
              <a:gd name="T23" fmla="*/ 198072 h 321944"/>
              <a:gd name="T24" fmla="*/ 4603 w 378459"/>
              <a:gd name="T25" fmla="*/ 203596 h 321944"/>
              <a:gd name="T26" fmla="*/ 112299 w 378459"/>
              <a:gd name="T27" fmla="*/ 316626 h 321944"/>
              <a:gd name="T28" fmla="*/ 115474 w 378459"/>
              <a:gd name="T29" fmla="*/ 319674 h 321944"/>
              <a:gd name="T30" fmla="*/ 119665 w 378459"/>
              <a:gd name="T31" fmla="*/ 321452 h 321944"/>
              <a:gd name="T32" fmla="*/ 123983 w 378459"/>
              <a:gd name="T33" fmla="*/ 321452 h 321944"/>
              <a:gd name="T34" fmla="*/ 128936 w 378459"/>
              <a:gd name="T35" fmla="*/ 321452 h 321944"/>
              <a:gd name="T36" fmla="*/ 133127 w 378459"/>
              <a:gd name="T37" fmla="*/ 319039 h 321944"/>
              <a:gd name="T38" fmla="*/ 374554 w 378459"/>
              <a:gd name="T39" fmla="*/ 25923 h 321944"/>
              <a:gd name="T40" fmla="*/ 377408 w 378459"/>
              <a:gd name="T41" fmla="*/ 20337 h 321944"/>
              <a:gd name="T42" fmla="*/ 377856 w 378459"/>
              <a:gd name="T43" fmla="*/ 14192 h 321944"/>
              <a:gd name="T44" fmla="*/ 376019 w 378459"/>
              <a:gd name="T45" fmla="*/ 8260 h 321944"/>
              <a:gd name="T46" fmla="*/ 372014 w 378459"/>
              <a:gd name="T47" fmla="*/ 3317 h 321944"/>
              <a:gd name="T48" fmla="*/ 366410 w 378459"/>
              <a:gd name="T49" fmla="*/ 462 h 321944"/>
              <a:gd name="T50" fmla="*/ 360235 w 378459"/>
              <a:gd name="T51" fmla="*/ 0 h 32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8459" h="321944">
                <a:moveTo>
                  <a:pt x="360235" y="0"/>
                </a:moveTo>
                <a:lnTo>
                  <a:pt x="354298" y="1799"/>
                </a:lnTo>
                <a:lnTo>
                  <a:pt x="349408" y="5730"/>
                </a:lnTo>
                <a:lnTo>
                  <a:pt x="123348" y="280558"/>
                </a:lnTo>
                <a:lnTo>
                  <a:pt x="28479" y="180990"/>
                </a:lnTo>
                <a:lnTo>
                  <a:pt x="22935" y="177194"/>
                </a:lnTo>
                <a:lnTo>
                  <a:pt x="16795" y="175863"/>
                </a:lnTo>
                <a:lnTo>
                  <a:pt x="10656" y="176936"/>
                </a:lnTo>
                <a:lnTo>
                  <a:pt x="5111" y="180355"/>
                </a:lnTo>
                <a:lnTo>
                  <a:pt x="1317" y="185880"/>
                </a:lnTo>
                <a:lnTo>
                  <a:pt x="0" y="191976"/>
                </a:lnTo>
                <a:lnTo>
                  <a:pt x="1111" y="198072"/>
                </a:lnTo>
                <a:lnTo>
                  <a:pt x="4603" y="203596"/>
                </a:lnTo>
                <a:lnTo>
                  <a:pt x="112299" y="316626"/>
                </a:lnTo>
                <a:lnTo>
                  <a:pt x="115474" y="319674"/>
                </a:lnTo>
                <a:lnTo>
                  <a:pt x="119665" y="321452"/>
                </a:lnTo>
                <a:lnTo>
                  <a:pt x="123983" y="321452"/>
                </a:lnTo>
                <a:lnTo>
                  <a:pt x="128936" y="321452"/>
                </a:lnTo>
                <a:lnTo>
                  <a:pt x="133127" y="319039"/>
                </a:lnTo>
                <a:lnTo>
                  <a:pt x="374554" y="25923"/>
                </a:lnTo>
                <a:lnTo>
                  <a:pt x="377408" y="20337"/>
                </a:lnTo>
                <a:lnTo>
                  <a:pt x="377856" y="14192"/>
                </a:lnTo>
                <a:lnTo>
                  <a:pt x="376019" y="8260"/>
                </a:lnTo>
                <a:lnTo>
                  <a:pt x="372014" y="3317"/>
                </a:lnTo>
                <a:lnTo>
                  <a:pt x="366410" y="462"/>
                </a:lnTo>
                <a:lnTo>
                  <a:pt x="36023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095" name="object 104">
            <a:extLst>
              <a:ext uri="{FF2B5EF4-FFF2-40B4-BE49-F238E27FC236}">
                <a16:creationId xmlns:a16="http://schemas.microsoft.com/office/drawing/2014/main" id="{611266E6-3F75-4FAC-80B9-04B7DA2F85FC}"/>
              </a:ext>
            </a:extLst>
          </p:cNvPr>
          <p:cNvGrpSpPr>
            <a:grpSpLocks/>
          </p:cNvGrpSpPr>
          <p:nvPr/>
        </p:nvGrpSpPr>
        <p:grpSpPr bwMode="auto">
          <a:xfrm>
            <a:off x="3398838" y="4740275"/>
            <a:ext cx="403225" cy="382588"/>
            <a:chOff x="3398520" y="4739640"/>
            <a:chExt cx="403860" cy="382905"/>
          </a:xfrm>
        </p:grpSpPr>
        <p:sp>
          <p:nvSpPr>
            <p:cNvPr id="44167" name="object 105">
              <a:extLst>
                <a:ext uri="{FF2B5EF4-FFF2-40B4-BE49-F238E27FC236}">
                  <a16:creationId xmlns:a16="http://schemas.microsoft.com/office/drawing/2014/main" id="{A18A78FB-54E5-4BF8-98FF-CBF303474936}"/>
                </a:ext>
              </a:extLst>
            </p:cNvPr>
            <p:cNvSpPr>
              <a:spLocks/>
            </p:cNvSpPr>
            <p:nvPr/>
          </p:nvSpPr>
          <p:spPr bwMode="auto">
            <a:xfrm>
              <a:off x="3683508" y="4739640"/>
              <a:ext cx="119380" cy="382905"/>
            </a:xfrm>
            <a:custGeom>
              <a:avLst/>
              <a:gdLst>
                <a:gd name="T0" fmla="*/ 111505 w 119379"/>
                <a:gd name="T1" fmla="*/ 0 h 382904"/>
                <a:gd name="T2" fmla="*/ 7365 w 119379"/>
                <a:gd name="T3" fmla="*/ 0 h 382904"/>
                <a:gd name="T4" fmla="*/ 0 w 119379"/>
                <a:gd name="T5" fmla="*/ 7366 h 382904"/>
                <a:gd name="T6" fmla="*/ 0 w 119379"/>
                <a:gd name="T7" fmla="*/ 375158 h 382904"/>
                <a:gd name="T8" fmla="*/ 7365 w 119379"/>
                <a:gd name="T9" fmla="*/ 382524 h 382904"/>
                <a:gd name="T10" fmla="*/ 111505 w 119379"/>
                <a:gd name="T11" fmla="*/ 382524 h 382904"/>
                <a:gd name="T12" fmla="*/ 118871 w 119379"/>
                <a:gd name="T13" fmla="*/ 375158 h 382904"/>
                <a:gd name="T14" fmla="*/ 118871 w 119379"/>
                <a:gd name="T15" fmla="*/ 350012 h 382904"/>
                <a:gd name="T16" fmla="*/ 32257 w 119379"/>
                <a:gd name="T17" fmla="*/ 350012 h 382904"/>
                <a:gd name="T18" fmla="*/ 32257 w 119379"/>
                <a:gd name="T19" fmla="*/ 33147 h 382904"/>
                <a:gd name="T20" fmla="*/ 118871 w 119379"/>
                <a:gd name="T21" fmla="*/ 33147 h 382904"/>
                <a:gd name="T22" fmla="*/ 118871 w 119379"/>
                <a:gd name="T23" fmla="*/ 7366 h 382904"/>
                <a:gd name="T24" fmla="*/ 111505 w 119379"/>
                <a:gd name="T25" fmla="*/ 0 h 382904"/>
                <a:gd name="T26" fmla="*/ 118871 w 119379"/>
                <a:gd name="T27" fmla="*/ 33147 h 382904"/>
                <a:gd name="T28" fmla="*/ 85978 w 119379"/>
                <a:gd name="T29" fmla="*/ 33147 h 382904"/>
                <a:gd name="T30" fmla="*/ 85978 w 119379"/>
                <a:gd name="T31" fmla="*/ 350012 h 382904"/>
                <a:gd name="T32" fmla="*/ 118871 w 119379"/>
                <a:gd name="T33" fmla="*/ 350012 h 382904"/>
                <a:gd name="T34" fmla="*/ 118871 w 119379"/>
                <a:gd name="T35" fmla="*/ 33147 h 38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379" h="382904">
                  <a:moveTo>
                    <a:pt x="111505" y="0"/>
                  </a:moveTo>
                  <a:lnTo>
                    <a:pt x="7365" y="0"/>
                  </a:lnTo>
                  <a:lnTo>
                    <a:pt x="0" y="7366"/>
                  </a:lnTo>
                  <a:lnTo>
                    <a:pt x="0" y="375158"/>
                  </a:lnTo>
                  <a:lnTo>
                    <a:pt x="7365" y="382524"/>
                  </a:lnTo>
                  <a:lnTo>
                    <a:pt x="111505" y="382524"/>
                  </a:lnTo>
                  <a:lnTo>
                    <a:pt x="118871" y="375158"/>
                  </a:lnTo>
                  <a:lnTo>
                    <a:pt x="118871" y="350012"/>
                  </a:lnTo>
                  <a:lnTo>
                    <a:pt x="32257" y="350012"/>
                  </a:lnTo>
                  <a:lnTo>
                    <a:pt x="32257" y="33147"/>
                  </a:lnTo>
                  <a:lnTo>
                    <a:pt x="118871" y="33147"/>
                  </a:lnTo>
                  <a:lnTo>
                    <a:pt x="118871" y="7366"/>
                  </a:lnTo>
                  <a:lnTo>
                    <a:pt x="111505" y="0"/>
                  </a:lnTo>
                  <a:close/>
                </a:path>
                <a:path w="119379" h="382904">
                  <a:moveTo>
                    <a:pt x="118871" y="33147"/>
                  </a:moveTo>
                  <a:lnTo>
                    <a:pt x="85978" y="33147"/>
                  </a:lnTo>
                  <a:lnTo>
                    <a:pt x="85978" y="350012"/>
                  </a:lnTo>
                  <a:lnTo>
                    <a:pt x="118871" y="350012"/>
                  </a:lnTo>
                  <a:lnTo>
                    <a:pt x="118871" y="3314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68" name="object 106">
              <a:extLst>
                <a:ext uri="{FF2B5EF4-FFF2-40B4-BE49-F238E27FC236}">
                  <a16:creationId xmlns:a16="http://schemas.microsoft.com/office/drawing/2014/main" id="{04F8F572-7D9A-4E5A-8C60-FF4E7B7E7B3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40252" y="4940808"/>
              <a:ext cx="120396" cy="1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69" name="object 107">
              <a:extLst>
                <a:ext uri="{FF2B5EF4-FFF2-40B4-BE49-F238E27FC236}">
                  <a16:creationId xmlns:a16="http://schemas.microsoft.com/office/drawing/2014/main" id="{0E608D90-FA9B-4937-A28A-AFA139EE6BE8}"/>
                </a:ext>
              </a:extLst>
            </p:cNvPr>
            <p:cNvSpPr>
              <a:spLocks/>
            </p:cNvSpPr>
            <p:nvPr/>
          </p:nvSpPr>
          <p:spPr bwMode="auto">
            <a:xfrm>
              <a:off x="3398520" y="4867656"/>
              <a:ext cx="120650" cy="254635"/>
            </a:xfrm>
            <a:custGeom>
              <a:avLst/>
              <a:gdLst>
                <a:gd name="T0" fmla="*/ 113029 w 120650"/>
                <a:gd name="T1" fmla="*/ 0 h 254635"/>
                <a:gd name="T2" fmla="*/ 7365 w 120650"/>
                <a:gd name="T3" fmla="*/ 0 h 254635"/>
                <a:gd name="T4" fmla="*/ 0 w 120650"/>
                <a:gd name="T5" fmla="*/ 7366 h 254635"/>
                <a:gd name="T6" fmla="*/ 0 w 120650"/>
                <a:gd name="T7" fmla="*/ 247142 h 254635"/>
                <a:gd name="T8" fmla="*/ 7365 w 120650"/>
                <a:gd name="T9" fmla="*/ 254508 h 254635"/>
                <a:gd name="T10" fmla="*/ 113029 w 120650"/>
                <a:gd name="T11" fmla="*/ 254508 h 254635"/>
                <a:gd name="T12" fmla="*/ 119760 w 120650"/>
                <a:gd name="T13" fmla="*/ 247142 h 254635"/>
                <a:gd name="T14" fmla="*/ 120395 w 120650"/>
                <a:gd name="T15" fmla="*/ 237998 h 254635"/>
                <a:gd name="T16" fmla="*/ 120395 w 120650"/>
                <a:gd name="T17" fmla="*/ 222123 h 254635"/>
                <a:gd name="T18" fmla="*/ 32765 w 120650"/>
                <a:gd name="T19" fmla="*/ 222123 h 254635"/>
                <a:gd name="T20" fmla="*/ 32765 w 120650"/>
                <a:gd name="T21" fmla="*/ 33020 h 254635"/>
                <a:gd name="T22" fmla="*/ 120395 w 120650"/>
                <a:gd name="T23" fmla="*/ 33020 h 254635"/>
                <a:gd name="T24" fmla="*/ 120395 w 120650"/>
                <a:gd name="T25" fmla="*/ 7366 h 254635"/>
                <a:gd name="T26" fmla="*/ 113029 w 120650"/>
                <a:gd name="T27" fmla="*/ 0 h 254635"/>
                <a:gd name="T28" fmla="*/ 120395 w 120650"/>
                <a:gd name="T29" fmla="*/ 33020 h 254635"/>
                <a:gd name="T30" fmla="*/ 86994 w 120650"/>
                <a:gd name="T31" fmla="*/ 33020 h 254635"/>
                <a:gd name="T32" fmla="*/ 86994 w 120650"/>
                <a:gd name="T33" fmla="*/ 222123 h 254635"/>
                <a:gd name="T34" fmla="*/ 120395 w 120650"/>
                <a:gd name="T35" fmla="*/ 222123 h 254635"/>
                <a:gd name="T36" fmla="*/ 120395 w 120650"/>
                <a:gd name="T37" fmla="*/ 33020 h 254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650" h="254635">
                  <a:moveTo>
                    <a:pt x="113029" y="0"/>
                  </a:moveTo>
                  <a:lnTo>
                    <a:pt x="7365" y="0"/>
                  </a:lnTo>
                  <a:lnTo>
                    <a:pt x="0" y="7366"/>
                  </a:lnTo>
                  <a:lnTo>
                    <a:pt x="0" y="247142"/>
                  </a:lnTo>
                  <a:lnTo>
                    <a:pt x="7365" y="254508"/>
                  </a:lnTo>
                  <a:lnTo>
                    <a:pt x="113029" y="254508"/>
                  </a:lnTo>
                  <a:lnTo>
                    <a:pt x="119760" y="247142"/>
                  </a:lnTo>
                  <a:lnTo>
                    <a:pt x="120395" y="237998"/>
                  </a:lnTo>
                  <a:lnTo>
                    <a:pt x="120395" y="222123"/>
                  </a:lnTo>
                  <a:lnTo>
                    <a:pt x="32765" y="222123"/>
                  </a:lnTo>
                  <a:lnTo>
                    <a:pt x="32765" y="33020"/>
                  </a:lnTo>
                  <a:lnTo>
                    <a:pt x="120395" y="33020"/>
                  </a:lnTo>
                  <a:lnTo>
                    <a:pt x="120395" y="7366"/>
                  </a:lnTo>
                  <a:lnTo>
                    <a:pt x="113029" y="0"/>
                  </a:lnTo>
                  <a:close/>
                </a:path>
                <a:path w="120650" h="254635">
                  <a:moveTo>
                    <a:pt x="120395" y="33020"/>
                  </a:moveTo>
                  <a:lnTo>
                    <a:pt x="86994" y="33020"/>
                  </a:lnTo>
                  <a:lnTo>
                    <a:pt x="86994" y="222123"/>
                  </a:lnTo>
                  <a:lnTo>
                    <a:pt x="120395" y="222123"/>
                  </a:lnTo>
                  <a:lnTo>
                    <a:pt x="120395" y="3302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096" name="object 108">
            <a:extLst>
              <a:ext uri="{FF2B5EF4-FFF2-40B4-BE49-F238E27FC236}">
                <a16:creationId xmlns:a16="http://schemas.microsoft.com/office/drawing/2014/main" id="{F3A406AB-48F5-49FB-8133-E19F8889BDEB}"/>
              </a:ext>
            </a:extLst>
          </p:cNvPr>
          <p:cNvGrpSpPr>
            <a:grpSpLocks/>
          </p:cNvGrpSpPr>
          <p:nvPr/>
        </p:nvGrpSpPr>
        <p:grpSpPr bwMode="auto">
          <a:xfrm>
            <a:off x="4408488" y="4740275"/>
            <a:ext cx="385762" cy="384175"/>
            <a:chOff x="4408932" y="4739640"/>
            <a:chExt cx="384810" cy="384175"/>
          </a:xfrm>
        </p:grpSpPr>
        <p:sp>
          <p:nvSpPr>
            <p:cNvPr id="44165" name="object 109">
              <a:extLst>
                <a:ext uri="{FF2B5EF4-FFF2-40B4-BE49-F238E27FC236}">
                  <a16:creationId xmlns:a16="http://schemas.microsoft.com/office/drawing/2014/main" id="{9B127D35-D423-4E6E-9963-FF194C361A63}"/>
                </a:ext>
              </a:extLst>
            </p:cNvPr>
            <p:cNvSpPr>
              <a:spLocks/>
            </p:cNvSpPr>
            <p:nvPr/>
          </p:nvSpPr>
          <p:spPr bwMode="auto">
            <a:xfrm>
              <a:off x="4408932" y="4739640"/>
              <a:ext cx="384810" cy="384175"/>
            </a:xfrm>
            <a:custGeom>
              <a:avLst/>
              <a:gdLst>
                <a:gd name="T0" fmla="*/ 184022 w 384810"/>
                <a:gd name="T1" fmla="*/ 0 h 384175"/>
                <a:gd name="T2" fmla="*/ 179704 w 384810"/>
                <a:gd name="T3" fmla="*/ 0 h 384175"/>
                <a:gd name="T4" fmla="*/ 131468 w 384810"/>
                <a:gd name="T5" fmla="*/ 9319 h 384175"/>
                <a:gd name="T6" fmla="*/ 88410 w 384810"/>
                <a:gd name="T7" fmla="*/ 30019 h 384175"/>
                <a:gd name="T8" fmla="*/ 52133 w 384810"/>
                <a:gd name="T9" fmla="*/ 60356 h 384175"/>
                <a:gd name="T10" fmla="*/ 24238 w 384810"/>
                <a:gd name="T11" fmla="*/ 98589 h 384175"/>
                <a:gd name="T12" fmla="*/ 6326 w 384810"/>
                <a:gd name="T13" fmla="*/ 142974 h 384175"/>
                <a:gd name="T14" fmla="*/ 0 w 384810"/>
                <a:gd name="T15" fmla="*/ 191770 h 384175"/>
                <a:gd name="T16" fmla="*/ 5065 w 384810"/>
                <a:gd name="T17" fmla="*/ 235691 h 384175"/>
                <a:gd name="T18" fmla="*/ 19496 w 384810"/>
                <a:gd name="T19" fmla="*/ 276098 h 384175"/>
                <a:gd name="T20" fmla="*/ 42147 w 384810"/>
                <a:gd name="T21" fmla="*/ 311808 h 384175"/>
                <a:gd name="T22" fmla="*/ 71872 w 384810"/>
                <a:gd name="T23" fmla="*/ 341640 h 384175"/>
                <a:gd name="T24" fmla="*/ 107524 w 384810"/>
                <a:gd name="T25" fmla="*/ 364412 h 384175"/>
                <a:gd name="T26" fmla="*/ 147956 w 384810"/>
                <a:gd name="T27" fmla="*/ 378942 h 384175"/>
                <a:gd name="T28" fmla="*/ 192023 w 384810"/>
                <a:gd name="T29" fmla="*/ 384048 h 384175"/>
                <a:gd name="T30" fmla="*/ 240652 w 384810"/>
                <a:gd name="T31" fmla="*/ 377710 h 384175"/>
                <a:gd name="T32" fmla="*/ 284842 w 384810"/>
                <a:gd name="T33" fmla="*/ 359767 h 384175"/>
                <a:gd name="T34" fmla="*/ 296925 w 384810"/>
                <a:gd name="T35" fmla="*/ 350901 h 384175"/>
                <a:gd name="T36" fmla="*/ 191388 w 384810"/>
                <a:gd name="T37" fmla="*/ 350901 h 384175"/>
                <a:gd name="T38" fmla="*/ 141101 w 384810"/>
                <a:gd name="T39" fmla="*/ 342770 h 384175"/>
                <a:gd name="T40" fmla="*/ 97329 w 384810"/>
                <a:gd name="T41" fmla="*/ 320120 h 384175"/>
                <a:gd name="T42" fmla="*/ 62751 w 384810"/>
                <a:gd name="T43" fmla="*/ 285557 h 384175"/>
                <a:gd name="T44" fmla="*/ 40041 w 384810"/>
                <a:gd name="T45" fmla="*/ 241693 h 384175"/>
                <a:gd name="T46" fmla="*/ 31876 w 384810"/>
                <a:gd name="T47" fmla="*/ 191135 h 384175"/>
                <a:gd name="T48" fmla="*/ 38405 w 384810"/>
                <a:gd name="T49" fmla="*/ 146082 h 384175"/>
                <a:gd name="T50" fmla="*/ 56736 w 384810"/>
                <a:gd name="T51" fmla="*/ 105919 h 384175"/>
                <a:gd name="T52" fmla="*/ 84985 w 384810"/>
                <a:gd name="T53" fmla="*/ 72546 h 384175"/>
                <a:gd name="T54" fmla="*/ 121268 w 384810"/>
                <a:gd name="T55" fmla="*/ 47866 h 384175"/>
                <a:gd name="T56" fmla="*/ 163194 w 384810"/>
                <a:gd name="T57" fmla="*/ 33950 h 384175"/>
                <a:gd name="T58" fmla="*/ 163194 w 384810"/>
                <a:gd name="T59" fmla="*/ 33782 h 384175"/>
                <a:gd name="T60" fmla="*/ 196850 w 384810"/>
                <a:gd name="T61" fmla="*/ 33782 h 384175"/>
                <a:gd name="T62" fmla="*/ 196850 w 384810"/>
                <a:gd name="T63" fmla="*/ 11684 h 384175"/>
                <a:gd name="T64" fmla="*/ 195071 w 384810"/>
                <a:gd name="T65" fmla="*/ 7366 h 384175"/>
                <a:gd name="T66" fmla="*/ 192023 w 384810"/>
                <a:gd name="T67" fmla="*/ 4318 h 384175"/>
                <a:gd name="T68" fmla="*/ 188848 w 384810"/>
                <a:gd name="T69" fmla="*/ 1270 h 384175"/>
                <a:gd name="T70" fmla="*/ 184022 w 384810"/>
                <a:gd name="T71" fmla="*/ 0 h 384175"/>
                <a:gd name="T72" fmla="*/ 196850 w 384810"/>
                <a:gd name="T73" fmla="*/ 33782 h 384175"/>
                <a:gd name="T74" fmla="*/ 163702 w 384810"/>
                <a:gd name="T75" fmla="*/ 33782 h 384175"/>
                <a:gd name="T76" fmla="*/ 163194 w 384810"/>
                <a:gd name="T77" fmla="*/ 33950 h 384175"/>
                <a:gd name="T78" fmla="*/ 163194 w 384810"/>
                <a:gd name="T79" fmla="*/ 211328 h 384175"/>
                <a:gd name="T80" fmla="*/ 170560 w 384810"/>
                <a:gd name="T81" fmla="*/ 218694 h 384175"/>
                <a:gd name="T82" fmla="*/ 348360 w 384810"/>
                <a:gd name="T83" fmla="*/ 218694 h 384175"/>
                <a:gd name="T84" fmla="*/ 334340 w 384810"/>
                <a:gd name="T85" fmla="*/ 261509 h 384175"/>
                <a:gd name="T86" fmla="*/ 309712 w 384810"/>
                <a:gd name="T87" fmla="*/ 297929 h 384175"/>
                <a:gd name="T88" fmla="*/ 276397 w 384810"/>
                <a:gd name="T89" fmla="*/ 326163 h 384175"/>
                <a:gd name="T90" fmla="*/ 236316 w 384810"/>
                <a:gd name="T91" fmla="*/ 344417 h 384175"/>
                <a:gd name="T92" fmla="*/ 191388 w 384810"/>
                <a:gd name="T93" fmla="*/ 350901 h 384175"/>
                <a:gd name="T94" fmla="*/ 296925 w 384810"/>
                <a:gd name="T95" fmla="*/ 350901 h 384175"/>
                <a:gd name="T96" fmla="*/ 353248 w 384810"/>
                <a:gd name="T97" fmla="*/ 295467 h 384175"/>
                <a:gd name="T98" fmla="*/ 374133 w 384810"/>
                <a:gd name="T99" fmla="*/ 252314 h 384175"/>
                <a:gd name="T100" fmla="*/ 383920 w 384810"/>
                <a:gd name="T101" fmla="*/ 203962 h 384175"/>
                <a:gd name="T102" fmla="*/ 384555 w 384810"/>
                <a:gd name="T103" fmla="*/ 199644 h 384175"/>
                <a:gd name="T104" fmla="*/ 382650 w 384810"/>
                <a:gd name="T105" fmla="*/ 194818 h 384175"/>
                <a:gd name="T106" fmla="*/ 379602 w 384810"/>
                <a:gd name="T107" fmla="*/ 191770 h 384175"/>
                <a:gd name="T108" fmla="*/ 376554 w 384810"/>
                <a:gd name="T109" fmla="*/ 188595 h 384175"/>
                <a:gd name="T110" fmla="*/ 372237 w 384810"/>
                <a:gd name="T111" fmla="*/ 186817 h 384175"/>
                <a:gd name="T112" fmla="*/ 196850 w 384810"/>
                <a:gd name="T113" fmla="*/ 186817 h 384175"/>
                <a:gd name="T114" fmla="*/ 196850 w 384810"/>
                <a:gd name="T115" fmla="*/ 33782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810" h="384175">
                  <a:moveTo>
                    <a:pt x="184022" y="0"/>
                  </a:moveTo>
                  <a:lnTo>
                    <a:pt x="179704" y="0"/>
                  </a:lnTo>
                  <a:lnTo>
                    <a:pt x="131468" y="9319"/>
                  </a:lnTo>
                  <a:lnTo>
                    <a:pt x="88410" y="30019"/>
                  </a:lnTo>
                  <a:lnTo>
                    <a:pt x="52133" y="60356"/>
                  </a:lnTo>
                  <a:lnTo>
                    <a:pt x="24238" y="98589"/>
                  </a:lnTo>
                  <a:lnTo>
                    <a:pt x="6326" y="142974"/>
                  </a:lnTo>
                  <a:lnTo>
                    <a:pt x="0" y="191770"/>
                  </a:lnTo>
                  <a:lnTo>
                    <a:pt x="5065" y="235691"/>
                  </a:lnTo>
                  <a:lnTo>
                    <a:pt x="19496" y="276098"/>
                  </a:lnTo>
                  <a:lnTo>
                    <a:pt x="42147" y="311808"/>
                  </a:lnTo>
                  <a:lnTo>
                    <a:pt x="71872" y="341640"/>
                  </a:lnTo>
                  <a:lnTo>
                    <a:pt x="107524" y="364412"/>
                  </a:lnTo>
                  <a:lnTo>
                    <a:pt x="147956" y="378942"/>
                  </a:lnTo>
                  <a:lnTo>
                    <a:pt x="192023" y="384048"/>
                  </a:lnTo>
                  <a:lnTo>
                    <a:pt x="240652" y="377710"/>
                  </a:lnTo>
                  <a:lnTo>
                    <a:pt x="284842" y="359767"/>
                  </a:lnTo>
                  <a:lnTo>
                    <a:pt x="296925" y="350901"/>
                  </a:lnTo>
                  <a:lnTo>
                    <a:pt x="191388" y="350901"/>
                  </a:lnTo>
                  <a:lnTo>
                    <a:pt x="141101" y="342770"/>
                  </a:lnTo>
                  <a:lnTo>
                    <a:pt x="97329" y="320120"/>
                  </a:lnTo>
                  <a:lnTo>
                    <a:pt x="62751" y="285557"/>
                  </a:lnTo>
                  <a:lnTo>
                    <a:pt x="40041" y="241693"/>
                  </a:lnTo>
                  <a:lnTo>
                    <a:pt x="31876" y="191135"/>
                  </a:lnTo>
                  <a:lnTo>
                    <a:pt x="38405" y="146082"/>
                  </a:lnTo>
                  <a:lnTo>
                    <a:pt x="56736" y="105919"/>
                  </a:lnTo>
                  <a:lnTo>
                    <a:pt x="84985" y="72546"/>
                  </a:lnTo>
                  <a:lnTo>
                    <a:pt x="121268" y="47866"/>
                  </a:lnTo>
                  <a:lnTo>
                    <a:pt x="163194" y="33950"/>
                  </a:lnTo>
                  <a:lnTo>
                    <a:pt x="163194" y="33782"/>
                  </a:lnTo>
                  <a:lnTo>
                    <a:pt x="196850" y="33782"/>
                  </a:lnTo>
                  <a:lnTo>
                    <a:pt x="196850" y="11684"/>
                  </a:lnTo>
                  <a:lnTo>
                    <a:pt x="195071" y="7366"/>
                  </a:lnTo>
                  <a:lnTo>
                    <a:pt x="192023" y="4318"/>
                  </a:lnTo>
                  <a:lnTo>
                    <a:pt x="188848" y="1270"/>
                  </a:lnTo>
                  <a:lnTo>
                    <a:pt x="184022" y="0"/>
                  </a:lnTo>
                  <a:close/>
                </a:path>
                <a:path w="384810" h="384175">
                  <a:moveTo>
                    <a:pt x="196850" y="33782"/>
                  </a:moveTo>
                  <a:lnTo>
                    <a:pt x="163702" y="33782"/>
                  </a:lnTo>
                  <a:lnTo>
                    <a:pt x="163194" y="33950"/>
                  </a:lnTo>
                  <a:lnTo>
                    <a:pt x="163194" y="211328"/>
                  </a:lnTo>
                  <a:lnTo>
                    <a:pt x="170560" y="218694"/>
                  </a:lnTo>
                  <a:lnTo>
                    <a:pt x="348360" y="218694"/>
                  </a:lnTo>
                  <a:lnTo>
                    <a:pt x="334340" y="261509"/>
                  </a:lnTo>
                  <a:lnTo>
                    <a:pt x="309712" y="297929"/>
                  </a:lnTo>
                  <a:lnTo>
                    <a:pt x="276397" y="326163"/>
                  </a:lnTo>
                  <a:lnTo>
                    <a:pt x="236316" y="344417"/>
                  </a:lnTo>
                  <a:lnTo>
                    <a:pt x="191388" y="350901"/>
                  </a:lnTo>
                  <a:lnTo>
                    <a:pt x="296925" y="350901"/>
                  </a:lnTo>
                  <a:lnTo>
                    <a:pt x="353248" y="295467"/>
                  </a:lnTo>
                  <a:lnTo>
                    <a:pt x="374133" y="252314"/>
                  </a:lnTo>
                  <a:lnTo>
                    <a:pt x="383920" y="203962"/>
                  </a:lnTo>
                  <a:lnTo>
                    <a:pt x="384555" y="199644"/>
                  </a:lnTo>
                  <a:lnTo>
                    <a:pt x="382650" y="194818"/>
                  </a:lnTo>
                  <a:lnTo>
                    <a:pt x="379602" y="191770"/>
                  </a:lnTo>
                  <a:lnTo>
                    <a:pt x="376554" y="188595"/>
                  </a:lnTo>
                  <a:lnTo>
                    <a:pt x="372237" y="186817"/>
                  </a:lnTo>
                  <a:lnTo>
                    <a:pt x="196850" y="186817"/>
                  </a:lnTo>
                  <a:lnTo>
                    <a:pt x="196850" y="3378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66" name="object 110">
              <a:extLst>
                <a:ext uri="{FF2B5EF4-FFF2-40B4-BE49-F238E27FC236}">
                  <a16:creationId xmlns:a16="http://schemas.microsoft.com/office/drawing/2014/main" id="{FE3F4A2C-6911-441B-A88F-1EE31255A16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28388" y="4759452"/>
              <a:ext cx="147827" cy="1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97" name="object 111">
            <a:extLst>
              <a:ext uri="{FF2B5EF4-FFF2-40B4-BE49-F238E27FC236}">
                <a16:creationId xmlns:a16="http://schemas.microsoft.com/office/drawing/2014/main" id="{BBB810D9-2954-4B17-B141-3C84FB56DF3C}"/>
              </a:ext>
            </a:extLst>
          </p:cNvPr>
          <p:cNvSpPr>
            <a:spLocks/>
          </p:cNvSpPr>
          <p:nvPr/>
        </p:nvSpPr>
        <p:spPr bwMode="auto">
          <a:xfrm>
            <a:off x="5402263" y="4737100"/>
            <a:ext cx="387350" cy="387350"/>
          </a:xfrm>
          <a:custGeom>
            <a:avLst/>
            <a:gdLst>
              <a:gd name="T0" fmla="*/ 156210 w 387350"/>
              <a:gd name="T1" fmla="*/ 235458 h 388620"/>
              <a:gd name="T2" fmla="*/ 130302 w 387350"/>
              <a:gd name="T3" fmla="*/ 255739 h 388620"/>
              <a:gd name="T4" fmla="*/ 104394 w 387350"/>
              <a:gd name="T5" fmla="*/ 235458 h 388620"/>
              <a:gd name="T6" fmla="*/ 98298 w 387350"/>
              <a:gd name="T7" fmla="*/ 247142 h 388620"/>
              <a:gd name="T8" fmla="*/ 98298 w 387350"/>
              <a:gd name="T9" fmla="*/ 287655 h 388620"/>
              <a:gd name="T10" fmla="*/ 101346 w 387350"/>
              <a:gd name="T11" fmla="*/ 296291 h 388620"/>
              <a:gd name="T12" fmla="*/ 105029 w 387350"/>
              <a:gd name="T13" fmla="*/ 298704 h 388620"/>
              <a:gd name="T14" fmla="*/ 109347 w 387350"/>
              <a:gd name="T15" fmla="*/ 298704 h 388620"/>
              <a:gd name="T16" fmla="*/ 130302 w 387350"/>
              <a:gd name="T17" fmla="*/ 279069 h 388620"/>
              <a:gd name="T18" fmla="*/ 148717 w 387350"/>
              <a:gd name="T19" fmla="*/ 298069 h 388620"/>
              <a:gd name="T20" fmla="*/ 153035 w 387350"/>
              <a:gd name="T21" fmla="*/ 298704 h 388620"/>
              <a:gd name="T22" fmla="*/ 157353 w 387350"/>
              <a:gd name="T23" fmla="*/ 298069 h 388620"/>
              <a:gd name="T24" fmla="*/ 162306 w 387350"/>
              <a:gd name="T25" fmla="*/ 293116 h 388620"/>
              <a:gd name="T26" fmla="*/ 141998 w 387350"/>
              <a:gd name="T27" fmla="*/ 267398 h 388620"/>
              <a:gd name="T28" fmla="*/ 162306 w 387350"/>
              <a:gd name="T29" fmla="*/ 241554 h 388620"/>
              <a:gd name="T30" fmla="*/ 167005 w 387350"/>
              <a:gd name="T31" fmla="*/ 115824 h 388620"/>
              <a:gd name="T32" fmla="*/ 138684 w 387350"/>
              <a:gd name="T33" fmla="*/ 87503 h 388620"/>
              <a:gd name="T34" fmla="*/ 125730 w 387350"/>
              <a:gd name="T35" fmla="*/ 83820 h 388620"/>
              <a:gd name="T36" fmla="*/ 121920 w 387350"/>
              <a:gd name="T37" fmla="*/ 115824 h 388620"/>
              <a:gd name="T38" fmla="*/ 89916 w 387350"/>
              <a:gd name="T39" fmla="*/ 119380 h 388620"/>
              <a:gd name="T40" fmla="*/ 93599 w 387350"/>
              <a:gd name="T41" fmla="*/ 131064 h 388620"/>
              <a:gd name="T42" fmla="*/ 121920 w 387350"/>
              <a:gd name="T43" fmla="*/ 160909 h 388620"/>
              <a:gd name="T44" fmla="*/ 130302 w 387350"/>
              <a:gd name="T45" fmla="*/ 164592 h 388620"/>
              <a:gd name="T46" fmla="*/ 138684 w 387350"/>
              <a:gd name="T47" fmla="*/ 160909 h 388620"/>
              <a:gd name="T48" fmla="*/ 162687 w 387350"/>
              <a:gd name="T49" fmla="*/ 131064 h 388620"/>
              <a:gd name="T50" fmla="*/ 170688 w 387350"/>
              <a:gd name="T51" fmla="*/ 127508 h 388620"/>
              <a:gd name="T52" fmla="*/ 298704 w 387350"/>
              <a:gd name="T53" fmla="*/ 278130 h 388620"/>
              <a:gd name="T54" fmla="*/ 221615 w 387350"/>
              <a:gd name="T55" fmla="*/ 274320 h 388620"/>
              <a:gd name="T56" fmla="*/ 217932 w 387350"/>
              <a:gd name="T57" fmla="*/ 287274 h 388620"/>
              <a:gd name="T58" fmla="*/ 290703 w 387350"/>
              <a:gd name="T59" fmla="*/ 291084 h 388620"/>
              <a:gd name="T60" fmla="*/ 298704 w 387350"/>
              <a:gd name="T61" fmla="*/ 287274 h 388620"/>
              <a:gd name="T62" fmla="*/ 298704 w 387350"/>
              <a:gd name="T63" fmla="*/ 251968 h 388620"/>
              <a:gd name="T64" fmla="*/ 221615 w 387350"/>
              <a:gd name="T65" fmla="*/ 248412 h 388620"/>
              <a:gd name="T66" fmla="*/ 217932 w 387350"/>
              <a:gd name="T67" fmla="*/ 260096 h 388620"/>
              <a:gd name="T68" fmla="*/ 290703 w 387350"/>
              <a:gd name="T69" fmla="*/ 263652 h 388620"/>
              <a:gd name="T70" fmla="*/ 298704 w 387350"/>
              <a:gd name="T71" fmla="*/ 260096 h 388620"/>
              <a:gd name="T72" fmla="*/ 298704 w 387350"/>
              <a:gd name="T73" fmla="*/ 119380 h 388620"/>
              <a:gd name="T74" fmla="*/ 221615 w 387350"/>
              <a:gd name="T75" fmla="*/ 115824 h 388620"/>
              <a:gd name="T76" fmla="*/ 217932 w 387350"/>
              <a:gd name="T77" fmla="*/ 127508 h 388620"/>
              <a:gd name="T78" fmla="*/ 290703 w 387350"/>
              <a:gd name="T79" fmla="*/ 131064 h 388620"/>
              <a:gd name="T80" fmla="*/ 298704 w 387350"/>
              <a:gd name="T81" fmla="*/ 127508 h 388620"/>
              <a:gd name="T82" fmla="*/ 387096 w 387350"/>
              <a:gd name="T83" fmla="*/ 7366 h 388620"/>
              <a:gd name="T84" fmla="*/ 354711 w 387350"/>
              <a:gd name="T85" fmla="*/ 0 h 388620"/>
              <a:gd name="T86" fmla="*/ 354711 w 387350"/>
              <a:gd name="T87" fmla="*/ 356108 h 388620"/>
              <a:gd name="T88" fmla="*/ 33020 w 387350"/>
              <a:gd name="T89" fmla="*/ 33147 h 388620"/>
              <a:gd name="T90" fmla="*/ 354711 w 387350"/>
              <a:gd name="T91" fmla="*/ 0 h 388620"/>
              <a:gd name="T92" fmla="*/ 0 w 387350"/>
              <a:gd name="T93" fmla="*/ 7366 h 388620"/>
              <a:gd name="T94" fmla="*/ 7366 w 387350"/>
              <a:gd name="T95" fmla="*/ 388620 h 388620"/>
              <a:gd name="T96" fmla="*/ 387096 w 387350"/>
              <a:gd name="T97" fmla="*/ 381254 h 388620"/>
              <a:gd name="T98" fmla="*/ 387096 w 387350"/>
              <a:gd name="T99" fmla="*/ 33147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350" h="388620">
                <a:moveTo>
                  <a:pt x="162306" y="241554"/>
                </a:moveTo>
                <a:lnTo>
                  <a:pt x="156210" y="235458"/>
                </a:lnTo>
                <a:lnTo>
                  <a:pt x="150622" y="235458"/>
                </a:lnTo>
                <a:lnTo>
                  <a:pt x="130302" y="255739"/>
                </a:lnTo>
                <a:lnTo>
                  <a:pt x="109982" y="235458"/>
                </a:lnTo>
                <a:lnTo>
                  <a:pt x="104394" y="235458"/>
                </a:lnTo>
                <a:lnTo>
                  <a:pt x="98298" y="241554"/>
                </a:lnTo>
                <a:lnTo>
                  <a:pt x="98298" y="247142"/>
                </a:lnTo>
                <a:lnTo>
                  <a:pt x="118605" y="267398"/>
                </a:lnTo>
                <a:lnTo>
                  <a:pt x="98298" y="287655"/>
                </a:lnTo>
                <a:lnTo>
                  <a:pt x="98298" y="293116"/>
                </a:lnTo>
                <a:lnTo>
                  <a:pt x="101346" y="296291"/>
                </a:lnTo>
                <a:lnTo>
                  <a:pt x="102616" y="298069"/>
                </a:lnTo>
                <a:lnTo>
                  <a:pt x="105029" y="298704"/>
                </a:lnTo>
                <a:lnTo>
                  <a:pt x="106934" y="298704"/>
                </a:lnTo>
                <a:lnTo>
                  <a:pt x="109347" y="298704"/>
                </a:lnTo>
                <a:lnTo>
                  <a:pt x="111252" y="298069"/>
                </a:lnTo>
                <a:lnTo>
                  <a:pt x="130302" y="279069"/>
                </a:lnTo>
                <a:lnTo>
                  <a:pt x="147574" y="296291"/>
                </a:lnTo>
                <a:lnTo>
                  <a:pt x="148717" y="298069"/>
                </a:lnTo>
                <a:lnTo>
                  <a:pt x="151257" y="298704"/>
                </a:lnTo>
                <a:lnTo>
                  <a:pt x="153035" y="298704"/>
                </a:lnTo>
                <a:lnTo>
                  <a:pt x="155575" y="298704"/>
                </a:lnTo>
                <a:lnTo>
                  <a:pt x="157353" y="298069"/>
                </a:lnTo>
                <a:lnTo>
                  <a:pt x="159258" y="296291"/>
                </a:lnTo>
                <a:lnTo>
                  <a:pt x="162306" y="293116"/>
                </a:lnTo>
                <a:lnTo>
                  <a:pt x="162306" y="287655"/>
                </a:lnTo>
                <a:lnTo>
                  <a:pt x="141998" y="267398"/>
                </a:lnTo>
                <a:lnTo>
                  <a:pt x="162306" y="247142"/>
                </a:lnTo>
                <a:lnTo>
                  <a:pt x="162306" y="241554"/>
                </a:lnTo>
                <a:close/>
              </a:path>
              <a:path w="387350" h="388620">
                <a:moveTo>
                  <a:pt x="170688" y="119380"/>
                </a:moveTo>
                <a:lnTo>
                  <a:pt x="167005" y="115824"/>
                </a:lnTo>
                <a:lnTo>
                  <a:pt x="138684" y="115824"/>
                </a:lnTo>
                <a:lnTo>
                  <a:pt x="138684" y="87503"/>
                </a:lnTo>
                <a:lnTo>
                  <a:pt x="134874" y="83820"/>
                </a:lnTo>
                <a:lnTo>
                  <a:pt x="125730" y="83820"/>
                </a:lnTo>
                <a:lnTo>
                  <a:pt x="121920" y="87503"/>
                </a:lnTo>
                <a:lnTo>
                  <a:pt x="121920" y="115824"/>
                </a:lnTo>
                <a:lnTo>
                  <a:pt x="93599" y="115824"/>
                </a:lnTo>
                <a:lnTo>
                  <a:pt x="89916" y="119380"/>
                </a:lnTo>
                <a:lnTo>
                  <a:pt x="89916" y="127508"/>
                </a:lnTo>
                <a:lnTo>
                  <a:pt x="93599" y="131064"/>
                </a:lnTo>
                <a:lnTo>
                  <a:pt x="121920" y="131064"/>
                </a:lnTo>
                <a:lnTo>
                  <a:pt x="121920" y="160909"/>
                </a:lnTo>
                <a:lnTo>
                  <a:pt x="125730" y="164592"/>
                </a:lnTo>
                <a:lnTo>
                  <a:pt x="130302" y="164592"/>
                </a:lnTo>
                <a:lnTo>
                  <a:pt x="134874" y="164592"/>
                </a:lnTo>
                <a:lnTo>
                  <a:pt x="138684" y="160909"/>
                </a:lnTo>
                <a:lnTo>
                  <a:pt x="138684" y="131064"/>
                </a:lnTo>
                <a:lnTo>
                  <a:pt x="162687" y="131064"/>
                </a:lnTo>
                <a:lnTo>
                  <a:pt x="167005" y="131064"/>
                </a:lnTo>
                <a:lnTo>
                  <a:pt x="170688" y="127508"/>
                </a:lnTo>
                <a:lnTo>
                  <a:pt x="170688" y="119380"/>
                </a:lnTo>
                <a:close/>
              </a:path>
              <a:path w="387350" h="388620">
                <a:moveTo>
                  <a:pt x="298704" y="278130"/>
                </a:moveTo>
                <a:lnTo>
                  <a:pt x="295021" y="274320"/>
                </a:lnTo>
                <a:lnTo>
                  <a:pt x="221615" y="274320"/>
                </a:lnTo>
                <a:lnTo>
                  <a:pt x="217932" y="278130"/>
                </a:lnTo>
                <a:lnTo>
                  <a:pt x="217932" y="287274"/>
                </a:lnTo>
                <a:lnTo>
                  <a:pt x="221615" y="291084"/>
                </a:lnTo>
                <a:lnTo>
                  <a:pt x="290703" y="291084"/>
                </a:lnTo>
                <a:lnTo>
                  <a:pt x="295021" y="291084"/>
                </a:lnTo>
                <a:lnTo>
                  <a:pt x="298704" y="287274"/>
                </a:lnTo>
                <a:lnTo>
                  <a:pt x="298704" y="278130"/>
                </a:lnTo>
                <a:close/>
              </a:path>
              <a:path w="387350" h="388620">
                <a:moveTo>
                  <a:pt x="298704" y="251968"/>
                </a:moveTo>
                <a:lnTo>
                  <a:pt x="295021" y="248412"/>
                </a:lnTo>
                <a:lnTo>
                  <a:pt x="221615" y="248412"/>
                </a:lnTo>
                <a:lnTo>
                  <a:pt x="217932" y="251968"/>
                </a:lnTo>
                <a:lnTo>
                  <a:pt x="217932" y="260096"/>
                </a:lnTo>
                <a:lnTo>
                  <a:pt x="221615" y="263652"/>
                </a:lnTo>
                <a:lnTo>
                  <a:pt x="290703" y="263652"/>
                </a:lnTo>
                <a:lnTo>
                  <a:pt x="295021" y="263652"/>
                </a:lnTo>
                <a:lnTo>
                  <a:pt x="298704" y="260096"/>
                </a:lnTo>
                <a:lnTo>
                  <a:pt x="298704" y="251968"/>
                </a:lnTo>
                <a:close/>
              </a:path>
              <a:path w="387350" h="388620">
                <a:moveTo>
                  <a:pt x="298704" y="119380"/>
                </a:moveTo>
                <a:lnTo>
                  <a:pt x="295021" y="115824"/>
                </a:lnTo>
                <a:lnTo>
                  <a:pt x="221615" y="115824"/>
                </a:lnTo>
                <a:lnTo>
                  <a:pt x="217932" y="119380"/>
                </a:lnTo>
                <a:lnTo>
                  <a:pt x="217932" y="127508"/>
                </a:lnTo>
                <a:lnTo>
                  <a:pt x="221615" y="131064"/>
                </a:lnTo>
                <a:lnTo>
                  <a:pt x="290703" y="131064"/>
                </a:lnTo>
                <a:lnTo>
                  <a:pt x="295021" y="131064"/>
                </a:lnTo>
                <a:lnTo>
                  <a:pt x="298704" y="127508"/>
                </a:lnTo>
                <a:lnTo>
                  <a:pt x="298704" y="119380"/>
                </a:lnTo>
                <a:close/>
              </a:path>
              <a:path w="387350" h="388620">
                <a:moveTo>
                  <a:pt x="387096" y="7366"/>
                </a:moveTo>
                <a:lnTo>
                  <a:pt x="379730" y="0"/>
                </a:lnTo>
                <a:lnTo>
                  <a:pt x="354711" y="0"/>
                </a:lnTo>
                <a:lnTo>
                  <a:pt x="354711" y="33147"/>
                </a:lnTo>
                <a:lnTo>
                  <a:pt x="354711" y="356108"/>
                </a:lnTo>
                <a:lnTo>
                  <a:pt x="33020" y="356108"/>
                </a:lnTo>
                <a:lnTo>
                  <a:pt x="33020" y="33147"/>
                </a:lnTo>
                <a:lnTo>
                  <a:pt x="354711" y="33147"/>
                </a:lnTo>
                <a:lnTo>
                  <a:pt x="354711" y="0"/>
                </a:lnTo>
                <a:lnTo>
                  <a:pt x="7366" y="0"/>
                </a:lnTo>
                <a:lnTo>
                  <a:pt x="0" y="7366"/>
                </a:lnTo>
                <a:lnTo>
                  <a:pt x="0" y="381254"/>
                </a:lnTo>
                <a:lnTo>
                  <a:pt x="7366" y="388620"/>
                </a:lnTo>
                <a:lnTo>
                  <a:pt x="379730" y="388620"/>
                </a:lnTo>
                <a:lnTo>
                  <a:pt x="387096" y="381254"/>
                </a:lnTo>
                <a:lnTo>
                  <a:pt x="387096" y="356108"/>
                </a:lnTo>
                <a:lnTo>
                  <a:pt x="387096" y="33147"/>
                </a:lnTo>
                <a:lnTo>
                  <a:pt x="387096" y="736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098" name="object 112">
            <a:extLst>
              <a:ext uri="{FF2B5EF4-FFF2-40B4-BE49-F238E27FC236}">
                <a16:creationId xmlns:a16="http://schemas.microsoft.com/office/drawing/2014/main" id="{4FD3E3B6-8202-4E85-A2C5-11BBA4C2392D}"/>
              </a:ext>
            </a:extLst>
          </p:cNvPr>
          <p:cNvGrpSpPr>
            <a:grpSpLocks/>
          </p:cNvGrpSpPr>
          <p:nvPr/>
        </p:nvGrpSpPr>
        <p:grpSpPr bwMode="auto">
          <a:xfrm>
            <a:off x="2403475" y="4703763"/>
            <a:ext cx="403225" cy="455612"/>
            <a:chOff x="2403348" y="4703064"/>
            <a:chExt cx="403860" cy="455930"/>
          </a:xfrm>
        </p:grpSpPr>
        <p:sp>
          <p:nvSpPr>
            <p:cNvPr id="44160" name="object 113">
              <a:extLst>
                <a:ext uri="{FF2B5EF4-FFF2-40B4-BE49-F238E27FC236}">
                  <a16:creationId xmlns:a16="http://schemas.microsoft.com/office/drawing/2014/main" id="{99FCDC23-716E-465F-B32D-67BC5E9524ED}"/>
                </a:ext>
              </a:extLst>
            </p:cNvPr>
            <p:cNvSpPr>
              <a:spLocks/>
            </p:cNvSpPr>
            <p:nvPr/>
          </p:nvSpPr>
          <p:spPr bwMode="auto">
            <a:xfrm>
              <a:off x="2688336" y="4864608"/>
              <a:ext cx="119380" cy="294640"/>
            </a:xfrm>
            <a:custGeom>
              <a:avLst/>
              <a:gdLst>
                <a:gd name="T0" fmla="*/ 111506 w 119380"/>
                <a:gd name="T1" fmla="*/ 0 h 294639"/>
                <a:gd name="T2" fmla="*/ 7365 w 119380"/>
                <a:gd name="T3" fmla="*/ 0 h 294639"/>
                <a:gd name="T4" fmla="*/ 0 w 119380"/>
                <a:gd name="T5" fmla="*/ 7366 h 294639"/>
                <a:gd name="T6" fmla="*/ 0 w 119380"/>
                <a:gd name="T7" fmla="*/ 286766 h 294639"/>
                <a:gd name="T8" fmla="*/ 7365 w 119380"/>
                <a:gd name="T9" fmla="*/ 294132 h 294639"/>
                <a:gd name="T10" fmla="*/ 110997 w 119380"/>
                <a:gd name="T11" fmla="*/ 294132 h 294639"/>
                <a:gd name="T12" fmla="*/ 118237 w 119380"/>
                <a:gd name="T13" fmla="*/ 287401 h 294639"/>
                <a:gd name="T14" fmla="*/ 118871 w 119380"/>
                <a:gd name="T15" fmla="*/ 277495 h 294639"/>
                <a:gd name="T16" fmla="*/ 118871 w 119380"/>
                <a:gd name="T17" fmla="*/ 261620 h 294639"/>
                <a:gd name="T18" fmla="*/ 32257 w 119380"/>
                <a:gd name="T19" fmla="*/ 261620 h 294639"/>
                <a:gd name="T20" fmla="*/ 32257 w 119380"/>
                <a:gd name="T21" fmla="*/ 33147 h 294639"/>
                <a:gd name="T22" fmla="*/ 118871 w 119380"/>
                <a:gd name="T23" fmla="*/ 33147 h 294639"/>
                <a:gd name="T24" fmla="*/ 118871 w 119380"/>
                <a:gd name="T25" fmla="*/ 7366 h 294639"/>
                <a:gd name="T26" fmla="*/ 111506 w 119380"/>
                <a:gd name="T27" fmla="*/ 0 h 294639"/>
                <a:gd name="T28" fmla="*/ 118871 w 119380"/>
                <a:gd name="T29" fmla="*/ 33147 h 294639"/>
                <a:gd name="T30" fmla="*/ 85978 w 119380"/>
                <a:gd name="T31" fmla="*/ 33147 h 294639"/>
                <a:gd name="T32" fmla="*/ 85978 w 119380"/>
                <a:gd name="T33" fmla="*/ 261620 h 294639"/>
                <a:gd name="T34" fmla="*/ 118871 w 119380"/>
                <a:gd name="T35" fmla="*/ 261620 h 294639"/>
                <a:gd name="T36" fmla="*/ 118871 w 119380"/>
                <a:gd name="T37" fmla="*/ 33147 h 294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380" h="294639">
                  <a:moveTo>
                    <a:pt x="111506" y="0"/>
                  </a:moveTo>
                  <a:lnTo>
                    <a:pt x="7365" y="0"/>
                  </a:lnTo>
                  <a:lnTo>
                    <a:pt x="0" y="7366"/>
                  </a:lnTo>
                  <a:lnTo>
                    <a:pt x="0" y="286766"/>
                  </a:lnTo>
                  <a:lnTo>
                    <a:pt x="7365" y="294132"/>
                  </a:lnTo>
                  <a:lnTo>
                    <a:pt x="110997" y="294132"/>
                  </a:lnTo>
                  <a:lnTo>
                    <a:pt x="118237" y="287401"/>
                  </a:lnTo>
                  <a:lnTo>
                    <a:pt x="118871" y="277495"/>
                  </a:lnTo>
                  <a:lnTo>
                    <a:pt x="118871" y="261620"/>
                  </a:lnTo>
                  <a:lnTo>
                    <a:pt x="32257" y="261620"/>
                  </a:lnTo>
                  <a:lnTo>
                    <a:pt x="32257" y="33147"/>
                  </a:lnTo>
                  <a:lnTo>
                    <a:pt x="118871" y="33147"/>
                  </a:lnTo>
                  <a:lnTo>
                    <a:pt x="118871" y="7366"/>
                  </a:lnTo>
                  <a:lnTo>
                    <a:pt x="111506" y="0"/>
                  </a:lnTo>
                  <a:close/>
                </a:path>
                <a:path w="119380" h="294639">
                  <a:moveTo>
                    <a:pt x="118871" y="33147"/>
                  </a:moveTo>
                  <a:lnTo>
                    <a:pt x="85978" y="33147"/>
                  </a:lnTo>
                  <a:lnTo>
                    <a:pt x="85978" y="261620"/>
                  </a:lnTo>
                  <a:lnTo>
                    <a:pt x="118871" y="261620"/>
                  </a:lnTo>
                  <a:lnTo>
                    <a:pt x="118871" y="3314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61" name="object 114">
              <a:extLst>
                <a:ext uri="{FF2B5EF4-FFF2-40B4-BE49-F238E27FC236}">
                  <a16:creationId xmlns:a16="http://schemas.microsoft.com/office/drawing/2014/main" id="{3E752780-665B-497F-961C-FD5292E0036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46604" y="4975860"/>
              <a:ext cx="118871"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62" name="object 115">
              <a:extLst>
                <a:ext uri="{FF2B5EF4-FFF2-40B4-BE49-F238E27FC236}">
                  <a16:creationId xmlns:a16="http://schemas.microsoft.com/office/drawing/2014/main" id="{37E433B7-C522-4141-B6C1-5BA2E5E566B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03348" y="5056632"/>
              <a:ext cx="120395"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63" name="object 116">
              <a:extLst>
                <a:ext uri="{FF2B5EF4-FFF2-40B4-BE49-F238E27FC236}">
                  <a16:creationId xmlns:a16="http://schemas.microsoft.com/office/drawing/2014/main" id="{08E06FC0-8A34-40E8-BF67-2005B2AE276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63952" y="4703064"/>
              <a:ext cx="96012" cy="1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64" name="object 117">
              <a:extLst>
                <a:ext uri="{FF2B5EF4-FFF2-40B4-BE49-F238E27FC236}">
                  <a16:creationId xmlns:a16="http://schemas.microsoft.com/office/drawing/2014/main" id="{57C31BCC-9FF6-4795-A251-C5C46036D87A}"/>
                </a:ext>
              </a:extLst>
            </p:cNvPr>
            <p:cNvSpPr>
              <a:spLocks/>
            </p:cNvSpPr>
            <p:nvPr/>
          </p:nvSpPr>
          <p:spPr bwMode="auto">
            <a:xfrm>
              <a:off x="2449068" y="4767072"/>
              <a:ext cx="288290" cy="243840"/>
            </a:xfrm>
            <a:custGeom>
              <a:avLst/>
              <a:gdLst>
                <a:gd name="T0" fmla="*/ 280669 w 288289"/>
                <a:gd name="T1" fmla="*/ 0 h 243839"/>
                <a:gd name="T2" fmla="*/ 271525 w 288289"/>
                <a:gd name="T3" fmla="*/ 0 h 243839"/>
                <a:gd name="T4" fmla="*/ 223410 w 288289"/>
                <a:gd name="T5" fmla="*/ 4335 h 243839"/>
                <a:gd name="T6" fmla="*/ 177730 w 288289"/>
                <a:gd name="T7" fmla="*/ 16871 h 243839"/>
                <a:gd name="T8" fmla="*/ 135328 w 288289"/>
                <a:gd name="T9" fmla="*/ 36901 h 243839"/>
                <a:gd name="T10" fmla="*/ 97043 w 288289"/>
                <a:gd name="T11" fmla="*/ 63722 h 243839"/>
                <a:gd name="T12" fmla="*/ 63718 w 288289"/>
                <a:gd name="T13" fmla="*/ 96626 h 243839"/>
                <a:gd name="T14" fmla="*/ 36193 w 288289"/>
                <a:gd name="T15" fmla="*/ 134909 h 243839"/>
                <a:gd name="T16" fmla="*/ 15308 w 288289"/>
                <a:gd name="T17" fmla="*/ 177865 h 243839"/>
                <a:gd name="T18" fmla="*/ 1905 w 288289"/>
                <a:gd name="T19" fmla="*/ 224789 h 243839"/>
                <a:gd name="T20" fmla="*/ 0 w 288289"/>
                <a:gd name="T21" fmla="*/ 233425 h 243839"/>
                <a:gd name="T22" fmla="*/ 6095 w 288289"/>
                <a:gd name="T23" fmla="*/ 242061 h 243839"/>
                <a:gd name="T24" fmla="*/ 14731 w 288289"/>
                <a:gd name="T25" fmla="*/ 243839 h 243839"/>
                <a:gd name="T26" fmla="*/ 17780 w 288289"/>
                <a:gd name="T27" fmla="*/ 243839 h 243839"/>
                <a:gd name="T28" fmla="*/ 25654 w 288289"/>
                <a:gd name="T29" fmla="*/ 243839 h 243839"/>
                <a:gd name="T30" fmla="*/ 32384 w 288289"/>
                <a:gd name="T31" fmla="*/ 238378 h 243839"/>
                <a:gd name="T32" fmla="*/ 33655 w 288289"/>
                <a:gd name="T33" fmla="*/ 231647 h 243839"/>
                <a:gd name="T34" fmla="*/ 47684 w 288289"/>
                <a:gd name="T35" fmla="*/ 184382 h 243839"/>
                <a:gd name="T36" fmla="*/ 70205 w 288289"/>
                <a:gd name="T37" fmla="*/ 141920 h 243839"/>
                <a:gd name="T38" fmla="*/ 100112 w 288289"/>
                <a:gd name="T39" fmla="*/ 105161 h 243839"/>
                <a:gd name="T40" fmla="*/ 136302 w 288289"/>
                <a:gd name="T41" fmla="*/ 75004 h 243839"/>
                <a:gd name="T42" fmla="*/ 177670 w 288289"/>
                <a:gd name="T43" fmla="*/ 52350 h 243839"/>
                <a:gd name="T44" fmla="*/ 223113 w 288289"/>
                <a:gd name="T45" fmla="*/ 38097 h 243839"/>
                <a:gd name="T46" fmla="*/ 271525 w 288289"/>
                <a:gd name="T47" fmla="*/ 33146 h 243839"/>
                <a:gd name="T48" fmla="*/ 280669 w 288289"/>
                <a:gd name="T49" fmla="*/ 33146 h 243839"/>
                <a:gd name="T50" fmla="*/ 288036 w 288289"/>
                <a:gd name="T51" fmla="*/ 25780 h 243839"/>
                <a:gd name="T52" fmla="*/ 288036 w 288289"/>
                <a:gd name="T53" fmla="*/ 7365 h 243839"/>
                <a:gd name="T54" fmla="*/ 280669 w 288289"/>
                <a:gd name="T55" fmla="*/ 0 h 243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289" h="243839">
                  <a:moveTo>
                    <a:pt x="280669" y="0"/>
                  </a:moveTo>
                  <a:lnTo>
                    <a:pt x="271525" y="0"/>
                  </a:lnTo>
                  <a:lnTo>
                    <a:pt x="223410" y="4335"/>
                  </a:lnTo>
                  <a:lnTo>
                    <a:pt x="177730" y="16871"/>
                  </a:lnTo>
                  <a:lnTo>
                    <a:pt x="135328" y="36901"/>
                  </a:lnTo>
                  <a:lnTo>
                    <a:pt x="97043" y="63722"/>
                  </a:lnTo>
                  <a:lnTo>
                    <a:pt x="63718" y="96626"/>
                  </a:lnTo>
                  <a:lnTo>
                    <a:pt x="36193" y="134909"/>
                  </a:lnTo>
                  <a:lnTo>
                    <a:pt x="15308" y="177865"/>
                  </a:lnTo>
                  <a:lnTo>
                    <a:pt x="1905" y="224789"/>
                  </a:lnTo>
                  <a:lnTo>
                    <a:pt x="0" y="233425"/>
                  </a:lnTo>
                  <a:lnTo>
                    <a:pt x="6095" y="242061"/>
                  </a:lnTo>
                  <a:lnTo>
                    <a:pt x="14731" y="243839"/>
                  </a:lnTo>
                  <a:lnTo>
                    <a:pt x="17780" y="243839"/>
                  </a:lnTo>
                  <a:lnTo>
                    <a:pt x="25654" y="243839"/>
                  </a:lnTo>
                  <a:lnTo>
                    <a:pt x="32384" y="238378"/>
                  </a:lnTo>
                  <a:lnTo>
                    <a:pt x="33655" y="231647"/>
                  </a:lnTo>
                  <a:lnTo>
                    <a:pt x="47684" y="184382"/>
                  </a:lnTo>
                  <a:lnTo>
                    <a:pt x="70205" y="141920"/>
                  </a:lnTo>
                  <a:lnTo>
                    <a:pt x="100112" y="105161"/>
                  </a:lnTo>
                  <a:lnTo>
                    <a:pt x="136302" y="75004"/>
                  </a:lnTo>
                  <a:lnTo>
                    <a:pt x="177670" y="52350"/>
                  </a:lnTo>
                  <a:lnTo>
                    <a:pt x="223113" y="38097"/>
                  </a:lnTo>
                  <a:lnTo>
                    <a:pt x="271525" y="33146"/>
                  </a:lnTo>
                  <a:lnTo>
                    <a:pt x="280669" y="33146"/>
                  </a:lnTo>
                  <a:lnTo>
                    <a:pt x="288036" y="25780"/>
                  </a:lnTo>
                  <a:lnTo>
                    <a:pt x="288036" y="7365"/>
                  </a:lnTo>
                  <a:lnTo>
                    <a:pt x="28066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099" name="object 118">
            <a:extLst>
              <a:ext uri="{FF2B5EF4-FFF2-40B4-BE49-F238E27FC236}">
                <a16:creationId xmlns:a16="http://schemas.microsoft.com/office/drawing/2014/main" id="{17F66242-483E-4D88-9722-4BA851641AB8}"/>
              </a:ext>
            </a:extLst>
          </p:cNvPr>
          <p:cNvGrpSpPr>
            <a:grpSpLocks/>
          </p:cNvGrpSpPr>
          <p:nvPr/>
        </p:nvGrpSpPr>
        <p:grpSpPr bwMode="auto">
          <a:xfrm>
            <a:off x="1412875" y="4702175"/>
            <a:ext cx="403225" cy="457200"/>
            <a:chOff x="1412747" y="4701540"/>
            <a:chExt cx="403860" cy="457200"/>
          </a:xfrm>
        </p:grpSpPr>
        <p:sp>
          <p:nvSpPr>
            <p:cNvPr id="44155" name="object 119">
              <a:extLst>
                <a:ext uri="{FF2B5EF4-FFF2-40B4-BE49-F238E27FC236}">
                  <a16:creationId xmlns:a16="http://schemas.microsoft.com/office/drawing/2014/main" id="{50692C24-8886-45C1-BC3D-073635CE45B5}"/>
                </a:ext>
              </a:extLst>
            </p:cNvPr>
            <p:cNvSpPr>
              <a:spLocks/>
            </p:cNvSpPr>
            <p:nvPr/>
          </p:nvSpPr>
          <p:spPr bwMode="auto">
            <a:xfrm>
              <a:off x="1412747" y="4864608"/>
              <a:ext cx="119380" cy="294640"/>
            </a:xfrm>
            <a:custGeom>
              <a:avLst/>
              <a:gdLst>
                <a:gd name="T0" fmla="*/ 111506 w 119380"/>
                <a:gd name="T1" fmla="*/ 0 h 294639"/>
                <a:gd name="T2" fmla="*/ 7365 w 119380"/>
                <a:gd name="T3" fmla="*/ 0 h 294639"/>
                <a:gd name="T4" fmla="*/ 0 w 119380"/>
                <a:gd name="T5" fmla="*/ 7366 h 294639"/>
                <a:gd name="T6" fmla="*/ 0 w 119380"/>
                <a:gd name="T7" fmla="*/ 286766 h 294639"/>
                <a:gd name="T8" fmla="*/ 7365 w 119380"/>
                <a:gd name="T9" fmla="*/ 294132 h 294639"/>
                <a:gd name="T10" fmla="*/ 111506 w 119380"/>
                <a:gd name="T11" fmla="*/ 294132 h 294639"/>
                <a:gd name="T12" fmla="*/ 118872 w 119380"/>
                <a:gd name="T13" fmla="*/ 287401 h 294639"/>
                <a:gd name="T14" fmla="*/ 118872 w 119380"/>
                <a:gd name="T15" fmla="*/ 261620 h 294639"/>
                <a:gd name="T16" fmla="*/ 32893 w 119380"/>
                <a:gd name="T17" fmla="*/ 261620 h 294639"/>
                <a:gd name="T18" fmla="*/ 32893 w 119380"/>
                <a:gd name="T19" fmla="*/ 33147 h 294639"/>
                <a:gd name="T20" fmla="*/ 118872 w 119380"/>
                <a:gd name="T21" fmla="*/ 33147 h 294639"/>
                <a:gd name="T22" fmla="*/ 118872 w 119380"/>
                <a:gd name="T23" fmla="*/ 7366 h 294639"/>
                <a:gd name="T24" fmla="*/ 111506 w 119380"/>
                <a:gd name="T25" fmla="*/ 0 h 294639"/>
                <a:gd name="T26" fmla="*/ 118872 w 119380"/>
                <a:gd name="T27" fmla="*/ 33147 h 294639"/>
                <a:gd name="T28" fmla="*/ 86614 w 119380"/>
                <a:gd name="T29" fmla="*/ 33147 h 294639"/>
                <a:gd name="T30" fmla="*/ 86614 w 119380"/>
                <a:gd name="T31" fmla="*/ 261620 h 294639"/>
                <a:gd name="T32" fmla="*/ 118872 w 119380"/>
                <a:gd name="T33" fmla="*/ 261620 h 294639"/>
                <a:gd name="T34" fmla="*/ 118872 w 119380"/>
                <a:gd name="T35" fmla="*/ 33147 h 294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380" h="294639">
                  <a:moveTo>
                    <a:pt x="111506" y="0"/>
                  </a:moveTo>
                  <a:lnTo>
                    <a:pt x="7365" y="0"/>
                  </a:lnTo>
                  <a:lnTo>
                    <a:pt x="0" y="7366"/>
                  </a:lnTo>
                  <a:lnTo>
                    <a:pt x="0" y="286766"/>
                  </a:lnTo>
                  <a:lnTo>
                    <a:pt x="7365" y="294132"/>
                  </a:lnTo>
                  <a:lnTo>
                    <a:pt x="111506" y="294132"/>
                  </a:lnTo>
                  <a:lnTo>
                    <a:pt x="118872" y="287401"/>
                  </a:lnTo>
                  <a:lnTo>
                    <a:pt x="118872" y="261620"/>
                  </a:lnTo>
                  <a:lnTo>
                    <a:pt x="32893" y="261620"/>
                  </a:lnTo>
                  <a:lnTo>
                    <a:pt x="32893" y="33147"/>
                  </a:lnTo>
                  <a:lnTo>
                    <a:pt x="118872" y="33147"/>
                  </a:lnTo>
                  <a:lnTo>
                    <a:pt x="118872" y="7366"/>
                  </a:lnTo>
                  <a:lnTo>
                    <a:pt x="111506" y="0"/>
                  </a:lnTo>
                  <a:close/>
                </a:path>
                <a:path w="119380" h="294639">
                  <a:moveTo>
                    <a:pt x="118872" y="33147"/>
                  </a:moveTo>
                  <a:lnTo>
                    <a:pt x="86614" y="33147"/>
                  </a:lnTo>
                  <a:lnTo>
                    <a:pt x="86614" y="261620"/>
                  </a:lnTo>
                  <a:lnTo>
                    <a:pt x="118872" y="261620"/>
                  </a:lnTo>
                  <a:lnTo>
                    <a:pt x="118872" y="3314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56" name="object 120">
              <a:extLst>
                <a:ext uri="{FF2B5EF4-FFF2-40B4-BE49-F238E27FC236}">
                  <a16:creationId xmlns:a16="http://schemas.microsoft.com/office/drawing/2014/main" id="{6A5173C6-CF76-4B0C-9C7D-26628ABE63E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54479" y="4975860"/>
              <a:ext cx="120395"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7" name="object 121">
              <a:extLst>
                <a:ext uri="{FF2B5EF4-FFF2-40B4-BE49-F238E27FC236}">
                  <a16:creationId xmlns:a16="http://schemas.microsoft.com/office/drawing/2014/main" id="{C491729F-9789-42FE-A276-83D9DD0F017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96211" y="5056632"/>
              <a:ext cx="120395"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58" name="object 122">
              <a:extLst>
                <a:ext uri="{FF2B5EF4-FFF2-40B4-BE49-F238E27FC236}">
                  <a16:creationId xmlns:a16="http://schemas.microsoft.com/office/drawing/2014/main" id="{2CA037A7-CC0A-46BD-917F-B7A262561B66}"/>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11451" y="4852416"/>
              <a:ext cx="94487" cy="15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59" name="object 123">
              <a:extLst>
                <a:ext uri="{FF2B5EF4-FFF2-40B4-BE49-F238E27FC236}">
                  <a16:creationId xmlns:a16="http://schemas.microsoft.com/office/drawing/2014/main" id="{AA31E89A-ADE7-40BB-8439-9F4F021E20C1}"/>
                </a:ext>
              </a:extLst>
            </p:cNvPr>
            <p:cNvSpPr>
              <a:spLocks/>
            </p:cNvSpPr>
            <p:nvPr/>
          </p:nvSpPr>
          <p:spPr bwMode="auto">
            <a:xfrm>
              <a:off x="1496567" y="4701540"/>
              <a:ext cx="288290" cy="247015"/>
            </a:xfrm>
            <a:custGeom>
              <a:avLst/>
              <a:gdLst>
                <a:gd name="T0" fmla="*/ 23240 w 288289"/>
                <a:gd name="T1" fmla="*/ 0 h 247014"/>
                <a:gd name="T2" fmla="*/ 14731 w 288289"/>
                <a:gd name="T3" fmla="*/ 1905 h 247014"/>
                <a:gd name="T4" fmla="*/ 6095 w 288289"/>
                <a:gd name="T5" fmla="*/ 3683 h 247014"/>
                <a:gd name="T6" fmla="*/ 0 w 288289"/>
                <a:gd name="T7" fmla="*/ 12318 h 247014"/>
                <a:gd name="T8" fmla="*/ 15282 w 288289"/>
                <a:gd name="T9" fmla="*/ 68292 h 247014"/>
                <a:gd name="T10" fmla="*/ 36103 w 288289"/>
                <a:gd name="T11" fmla="*/ 111549 h 247014"/>
                <a:gd name="T12" fmla="*/ 63551 w 288289"/>
                <a:gd name="T13" fmla="*/ 150038 h 247014"/>
                <a:gd name="T14" fmla="*/ 96805 w 288289"/>
                <a:gd name="T15" fmla="*/ 183070 h 247014"/>
                <a:gd name="T16" fmla="*/ 135049 w 288289"/>
                <a:gd name="T17" fmla="*/ 209959 h 247014"/>
                <a:gd name="T18" fmla="*/ 177462 w 288289"/>
                <a:gd name="T19" fmla="*/ 230016 h 247014"/>
                <a:gd name="T20" fmla="*/ 223227 w 288289"/>
                <a:gd name="T21" fmla="*/ 242555 h 247014"/>
                <a:gd name="T22" fmla="*/ 271525 w 288289"/>
                <a:gd name="T23" fmla="*/ 246887 h 247014"/>
                <a:gd name="T24" fmla="*/ 280034 w 288289"/>
                <a:gd name="T25" fmla="*/ 246887 h 247014"/>
                <a:gd name="T26" fmla="*/ 287400 w 288289"/>
                <a:gd name="T27" fmla="*/ 240157 h 247014"/>
                <a:gd name="T28" fmla="*/ 288036 w 288289"/>
                <a:gd name="T29" fmla="*/ 230886 h 247014"/>
                <a:gd name="T30" fmla="*/ 288036 w 288289"/>
                <a:gd name="T31" fmla="*/ 221615 h 247014"/>
                <a:gd name="T32" fmla="*/ 280669 w 288289"/>
                <a:gd name="T33" fmla="*/ 214249 h 247014"/>
                <a:gd name="T34" fmla="*/ 271525 w 288289"/>
                <a:gd name="T35" fmla="*/ 214249 h 247014"/>
                <a:gd name="T36" fmla="*/ 223113 w 288289"/>
                <a:gd name="T37" fmla="*/ 209275 h 247014"/>
                <a:gd name="T38" fmla="*/ 177670 w 288289"/>
                <a:gd name="T39" fmla="*/ 194955 h 247014"/>
                <a:gd name="T40" fmla="*/ 136302 w 288289"/>
                <a:gd name="T41" fmla="*/ 172191 h 247014"/>
                <a:gd name="T42" fmla="*/ 100112 w 288289"/>
                <a:gd name="T43" fmla="*/ 141884 h 247014"/>
                <a:gd name="T44" fmla="*/ 70205 w 288289"/>
                <a:gd name="T45" fmla="*/ 104938 h 247014"/>
                <a:gd name="T46" fmla="*/ 47684 w 288289"/>
                <a:gd name="T47" fmla="*/ 62253 h 247014"/>
                <a:gd name="T48" fmla="*/ 33654 w 288289"/>
                <a:gd name="T49" fmla="*/ 14732 h 247014"/>
                <a:gd name="T50" fmla="*/ 31876 w 288289"/>
                <a:gd name="T51" fmla="*/ 6223 h 247014"/>
                <a:gd name="T52" fmla="*/ 23240 w 288289"/>
                <a:gd name="T53" fmla="*/ 0 h 24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289" h="247014">
                  <a:moveTo>
                    <a:pt x="23240" y="0"/>
                  </a:moveTo>
                  <a:lnTo>
                    <a:pt x="14731" y="1905"/>
                  </a:lnTo>
                  <a:lnTo>
                    <a:pt x="6095" y="3683"/>
                  </a:lnTo>
                  <a:lnTo>
                    <a:pt x="0" y="12318"/>
                  </a:lnTo>
                  <a:lnTo>
                    <a:pt x="15282" y="68292"/>
                  </a:lnTo>
                  <a:lnTo>
                    <a:pt x="36103" y="111549"/>
                  </a:lnTo>
                  <a:lnTo>
                    <a:pt x="63551" y="150038"/>
                  </a:lnTo>
                  <a:lnTo>
                    <a:pt x="96805" y="183070"/>
                  </a:lnTo>
                  <a:lnTo>
                    <a:pt x="135049" y="209959"/>
                  </a:lnTo>
                  <a:lnTo>
                    <a:pt x="177462" y="230016"/>
                  </a:lnTo>
                  <a:lnTo>
                    <a:pt x="223227" y="242555"/>
                  </a:lnTo>
                  <a:lnTo>
                    <a:pt x="271525" y="246887"/>
                  </a:lnTo>
                  <a:lnTo>
                    <a:pt x="280034" y="246887"/>
                  </a:lnTo>
                  <a:lnTo>
                    <a:pt x="287400" y="240157"/>
                  </a:lnTo>
                  <a:lnTo>
                    <a:pt x="288036" y="230886"/>
                  </a:lnTo>
                  <a:lnTo>
                    <a:pt x="288036" y="221615"/>
                  </a:lnTo>
                  <a:lnTo>
                    <a:pt x="280669" y="214249"/>
                  </a:lnTo>
                  <a:lnTo>
                    <a:pt x="271525" y="214249"/>
                  </a:lnTo>
                  <a:lnTo>
                    <a:pt x="223113" y="209275"/>
                  </a:lnTo>
                  <a:lnTo>
                    <a:pt x="177670" y="194955"/>
                  </a:lnTo>
                  <a:lnTo>
                    <a:pt x="136302" y="172191"/>
                  </a:lnTo>
                  <a:lnTo>
                    <a:pt x="100112" y="141884"/>
                  </a:lnTo>
                  <a:lnTo>
                    <a:pt x="70205" y="104938"/>
                  </a:lnTo>
                  <a:lnTo>
                    <a:pt x="47684" y="62253"/>
                  </a:lnTo>
                  <a:lnTo>
                    <a:pt x="33654" y="14732"/>
                  </a:lnTo>
                  <a:lnTo>
                    <a:pt x="31876" y="6223"/>
                  </a:lnTo>
                  <a:lnTo>
                    <a:pt x="2324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4100" name="object 124">
            <a:extLst>
              <a:ext uri="{FF2B5EF4-FFF2-40B4-BE49-F238E27FC236}">
                <a16:creationId xmlns:a16="http://schemas.microsoft.com/office/drawing/2014/main" id="{7D46FBD7-FBC4-4E09-8156-0A2E26416816}"/>
              </a:ext>
            </a:extLst>
          </p:cNvPr>
          <p:cNvSpPr>
            <a:spLocks/>
          </p:cNvSpPr>
          <p:nvPr/>
        </p:nvSpPr>
        <p:spPr bwMode="auto">
          <a:xfrm>
            <a:off x="8401050" y="4783138"/>
            <a:ext cx="368300" cy="311150"/>
          </a:xfrm>
          <a:custGeom>
            <a:avLst/>
            <a:gdLst>
              <a:gd name="T0" fmla="*/ 185737 w 367665"/>
              <a:gd name="T1" fmla="*/ 201104 h 311150"/>
              <a:gd name="T2" fmla="*/ 180162 w 367665"/>
              <a:gd name="T3" fmla="*/ 189585 h 311150"/>
              <a:gd name="T4" fmla="*/ 160401 w 367665"/>
              <a:gd name="T5" fmla="*/ 173482 h 311150"/>
              <a:gd name="T6" fmla="*/ 154940 w 367665"/>
              <a:gd name="T7" fmla="*/ 209169 h 311150"/>
              <a:gd name="T8" fmla="*/ 153670 w 367665"/>
              <a:gd name="T9" fmla="*/ 228854 h 311150"/>
              <a:gd name="T10" fmla="*/ 81407 w 367665"/>
              <a:gd name="T11" fmla="*/ 211074 h 311150"/>
              <a:gd name="T12" fmla="*/ 83820 w 367665"/>
              <a:gd name="T13" fmla="*/ 204851 h 311150"/>
              <a:gd name="T14" fmla="*/ 101815 w 367665"/>
              <a:gd name="T15" fmla="*/ 199504 h 311150"/>
              <a:gd name="T16" fmla="*/ 133819 w 367665"/>
              <a:gd name="T17" fmla="*/ 199504 h 311150"/>
              <a:gd name="T18" fmla="*/ 152527 w 367665"/>
              <a:gd name="T19" fmla="*/ 204851 h 311150"/>
              <a:gd name="T20" fmla="*/ 154940 w 367665"/>
              <a:gd name="T21" fmla="*/ 172046 h 311150"/>
              <a:gd name="T22" fmla="*/ 132219 w 367665"/>
              <a:gd name="T23" fmla="*/ 167360 h 311150"/>
              <a:gd name="T24" fmla="*/ 147586 w 367665"/>
              <a:gd name="T25" fmla="*/ 156832 h 311150"/>
              <a:gd name="T26" fmla="*/ 157505 w 367665"/>
              <a:gd name="T27" fmla="*/ 137668 h 311150"/>
              <a:gd name="T28" fmla="*/ 157226 w 367665"/>
              <a:gd name="T29" fmla="*/ 109474 h 311150"/>
              <a:gd name="T30" fmla="*/ 147345 w 367665"/>
              <a:gd name="T31" fmla="*/ 91351 h 311150"/>
              <a:gd name="T32" fmla="*/ 127762 w 367665"/>
              <a:gd name="T33" fmla="*/ 80048 h 311150"/>
              <a:gd name="T34" fmla="*/ 127127 w 367665"/>
              <a:gd name="T35" fmla="*/ 123571 h 311150"/>
              <a:gd name="T36" fmla="*/ 122809 w 367665"/>
              <a:gd name="T37" fmla="*/ 137668 h 311150"/>
              <a:gd name="T38" fmla="*/ 106934 w 367665"/>
              <a:gd name="T39" fmla="*/ 131572 h 311150"/>
              <a:gd name="T40" fmla="*/ 111887 w 367665"/>
              <a:gd name="T41" fmla="*/ 109474 h 311150"/>
              <a:gd name="T42" fmla="*/ 127762 w 367665"/>
              <a:gd name="T43" fmla="*/ 116205 h 311150"/>
              <a:gd name="T44" fmla="*/ 87096 w 367665"/>
              <a:gd name="T45" fmla="*/ 91351 h 311150"/>
              <a:gd name="T46" fmla="*/ 78092 w 367665"/>
              <a:gd name="T47" fmla="*/ 142303 h 311150"/>
              <a:gd name="T48" fmla="*/ 100926 w 367665"/>
              <a:gd name="T49" fmla="*/ 167043 h 311150"/>
              <a:gd name="T50" fmla="*/ 96393 w 367665"/>
              <a:gd name="T51" fmla="*/ 167982 h 311150"/>
              <a:gd name="T52" fmla="*/ 48895 w 367665"/>
              <a:gd name="T53" fmla="*/ 213487 h 311150"/>
              <a:gd name="T54" fmla="*/ 58674 w 367665"/>
              <a:gd name="T55" fmla="*/ 262128 h 311150"/>
              <a:gd name="T56" fmla="*/ 185039 w 367665"/>
              <a:gd name="T57" fmla="*/ 255397 h 311150"/>
              <a:gd name="T58" fmla="*/ 186309 w 367665"/>
              <a:gd name="T59" fmla="*/ 228854 h 311150"/>
              <a:gd name="T60" fmla="*/ 303276 w 367665"/>
              <a:gd name="T61" fmla="*/ 173609 h 311150"/>
              <a:gd name="T62" fmla="*/ 208534 w 367665"/>
              <a:gd name="T63" fmla="*/ 166116 h 311150"/>
              <a:gd name="T64" fmla="*/ 201168 w 367665"/>
              <a:gd name="T65" fmla="*/ 192151 h 311150"/>
              <a:gd name="T66" fmla="*/ 286512 w 367665"/>
              <a:gd name="T67" fmla="*/ 199644 h 311150"/>
              <a:gd name="T68" fmla="*/ 303276 w 367665"/>
              <a:gd name="T69" fmla="*/ 192786 h 311150"/>
              <a:gd name="T70" fmla="*/ 303276 w 367665"/>
              <a:gd name="T71" fmla="*/ 121793 h 311150"/>
              <a:gd name="T72" fmla="*/ 208534 w 367665"/>
              <a:gd name="T73" fmla="*/ 114300 h 311150"/>
              <a:gd name="T74" fmla="*/ 201168 w 367665"/>
              <a:gd name="T75" fmla="*/ 140335 h 311150"/>
              <a:gd name="T76" fmla="*/ 286512 w 367665"/>
              <a:gd name="T77" fmla="*/ 147828 h 311150"/>
              <a:gd name="T78" fmla="*/ 303276 w 367665"/>
              <a:gd name="T79" fmla="*/ 140970 h 311150"/>
              <a:gd name="T80" fmla="*/ 367284 w 367665"/>
              <a:gd name="T81" fmla="*/ 19558 h 311150"/>
              <a:gd name="T82" fmla="*/ 334772 w 367665"/>
              <a:gd name="T83" fmla="*/ 12192 h 311150"/>
              <a:gd name="T84" fmla="*/ 334772 w 367665"/>
              <a:gd name="T85" fmla="*/ 278384 h 311150"/>
              <a:gd name="T86" fmla="*/ 33147 w 367665"/>
              <a:gd name="T87" fmla="*/ 45339 h 311150"/>
              <a:gd name="T88" fmla="*/ 105867 w 367665"/>
              <a:gd name="T89" fmla="*/ 48247 h 311150"/>
              <a:gd name="T90" fmla="*/ 125730 w 367665"/>
              <a:gd name="T91" fmla="*/ 56388 h 311150"/>
              <a:gd name="T92" fmla="*/ 258749 w 367665"/>
              <a:gd name="T93" fmla="*/ 54152 h 311150"/>
              <a:gd name="T94" fmla="*/ 269494 w 367665"/>
              <a:gd name="T95" fmla="*/ 45339 h 311150"/>
              <a:gd name="T96" fmla="*/ 334772 w 367665"/>
              <a:gd name="T97" fmla="*/ 12192 h 311150"/>
              <a:gd name="T98" fmla="*/ 267931 w 367665"/>
              <a:gd name="T99" fmla="*/ 8343 h 311150"/>
              <a:gd name="T100" fmla="*/ 247650 w 367665"/>
              <a:gd name="T101" fmla="*/ 0 h 311150"/>
              <a:gd name="T102" fmla="*/ 114566 w 367665"/>
              <a:gd name="T103" fmla="*/ 2247 h 311150"/>
              <a:gd name="T104" fmla="*/ 103073 w 367665"/>
              <a:gd name="T105" fmla="*/ 12192 h 311150"/>
              <a:gd name="T106" fmla="*/ 0 w 367665"/>
              <a:gd name="T107" fmla="*/ 19558 h 311150"/>
              <a:gd name="T108" fmla="*/ 7366 w 367665"/>
              <a:gd name="T109" fmla="*/ 310896 h 311150"/>
              <a:gd name="T110" fmla="*/ 367284 w 367665"/>
              <a:gd name="T111" fmla="*/ 303530 h 311150"/>
              <a:gd name="T112" fmla="*/ 367284 w 367665"/>
              <a:gd name="T113" fmla="*/ 45339 h 31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665" h="311150">
                <a:moveTo>
                  <a:pt x="187452" y="213487"/>
                </a:moveTo>
                <a:lnTo>
                  <a:pt x="185737" y="201104"/>
                </a:lnTo>
                <a:lnTo>
                  <a:pt x="184277" y="198094"/>
                </a:lnTo>
                <a:lnTo>
                  <a:pt x="180162" y="189585"/>
                </a:lnTo>
                <a:lnTo>
                  <a:pt x="171462" y="180022"/>
                </a:lnTo>
                <a:lnTo>
                  <a:pt x="160401" y="173482"/>
                </a:lnTo>
                <a:lnTo>
                  <a:pt x="154940" y="172046"/>
                </a:lnTo>
                <a:lnTo>
                  <a:pt x="154940" y="209169"/>
                </a:lnTo>
                <a:lnTo>
                  <a:pt x="154940" y="211074"/>
                </a:lnTo>
                <a:lnTo>
                  <a:pt x="153670" y="228854"/>
                </a:lnTo>
                <a:lnTo>
                  <a:pt x="82550" y="228854"/>
                </a:lnTo>
                <a:lnTo>
                  <a:pt x="81407" y="211074"/>
                </a:lnTo>
                <a:lnTo>
                  <a:pt x="81407" y="209169"/>
                </a:lnTo>
                <a:lnTo>
                  <a:pt x="83820" y="204851"/>
                </a:lnTo>
                <a:lnTo>
                  <a:pt x="86233" y="203708"/>
                </a:lnTo>
                <a:lnTo>
                  <a:pt x="101815" y="199504"/>
                </a:lnTo>
                <a:lnTo>
                  <a:pt x="117830" y="198094"/>
                </a:lnTo>
                <a:lnTo>
                  <a:pt x="133819" y="199504"/>
                </a:lnTo>
                <a:lnTo>
                  <a:pt x="149352" y="203708"/>
                </a:lnTo>
                <a:lnTo>
                  <a:pt x="152527" y="204851"/>
                </a:lnTo>
                <a:lnTo>
                  <a:pt x="154940" y="209169"/>
                </a:lnTo>
                <a:lnTo>
                  <a:pt x="154940" y="172046"/>
                </a:lnTo>
                <a:lnTo>
                  <a:pt x="139611" y="167982"/>
                </a:lnTo>
                <a:lnTo>
                  <a:pt x="132219" y="167360"/>
                </a:lnTo>
                <a:lnTo>
                  <a:pt x="134023" y="166954"/>
                </a:lnTo>
                <a:lnTo>
                  <a:pt x="147586" y="156832"/>
                </a:lnTo>
                <a:lnTo>
                  <a:pt x="156679" y="142024"/>
                </a:lnTo>
                <a:lnTo>
                  <a:pt x="157505" y="137668"/>
                </a:lnTo>
                <a:lnTo>
                  <a:pt x="160020" y="124206"/>
                </a:lnTo>
                <a:lnTo>
                  <a:pt x="157226" y="109474"/>
                </a:lnTo>
                <a:lnTo>
                  <a:pt x="156591" y="106121"/>
                </a:lnTo>
                <a:lnTo>
                  <a:pt x="147345" y="91351"/>
                </a:lnTo>
                <a:lnTo>
                  <a:pt x="133756" y="81381"/>
                </a:lnTo>
                <a:lnTo>
                  <a:pt x="127762" y="80048"/>
                </a:lnTo>
                <a:lnTo>
                  <a:pt x="127762" y="116205"/>
                </a:lnTo>
                <a:lnTo>
                  <a:pt x="127127" y="123571"/>
                </a:lnTo>
                <a:lnTo>
                  <a:pt x="127127" y="130937"/>
                </a:lnTo>
                <a:lnTo>
                  <a:pt x="122809" y="137668"/>
                </a:lnTo>
                <a:lnTo>
                  <a:pt x="111887" y="137668"/>
                </a:lnTo>
                <a:lnTo>
                  <a:pt x="106934" y="131572"/>
                </a:lnTo>
                <a:lnTo>
                  <a:pt x="106934" y="116205"/>
                </a:lnTo>
                <a:lnTo>
                  <a:pt x="111887" y="109474"/>
                </a:lnTo>
                <a:lnTo>
                  <a:pt x="122809" y="109474"/>
                </a:lnTo>
                <a:lnTo>
                  <a:pt x="127762" y="116205"/>
                </a:lnTo>
                <a:lnTo>
                  <a:pt x="127762" y="80048"/>
                </a:lnTo>
                <a:lnTo>
                  <a:pt x="87096" y="91351"/>
                </a:lnTo>
                <a:lnTo>
                  <a:pt x="74676" y="124206"/>
                </a:lnTo>
                <a:lnTo>
                  <a:pt x="78092" y="142303"/>
                </a:lnTo>
                <a:lnTo>
                  <a:pt x="87337" y="157073"/>
                </a:lnTo>
                <a:lnTo>
                  <a:pt x="100926" y="167043"/>
                </a:lnTo>
                <a:lnTo>
                  <a:pt x="102743" y="167449"/>
                </a:lnTo>
                <a:lnTo>
                  <a:pt x="96393" y="167982"/>
                </a:lnTo>
                <a:lnTo>
                  <a:pt x="55600" y="189585"/>
                </a:lnTo>
                <a:lnTo>
                  <a:pt x="48895" y="213487"/>
                </a:lnTo>
                <a:lnTo>
                  <a:pt x="51943" y="255397"/>
                </a:lnTo>
                <a:lnTo>
                  <a:pt x="58674" y="262128"/>
                </a:lnTo>
                <a:lnTo>
                  <a:pt x="177673" y="262128"/>
                </a:lnTo>
                <a:lnTo>
                  <a:pt x="185039" y="255397"/>
                </a:lnTo>
                <a:lnTo>
                  <a:pt x="185039" y="246126"/>
                </a:lnTo>
                <a:lnTo>
                  <a:pt x="186309" y="228854"/>
                </a:lnTo>
                <a:lnTo>
                  <a:pt x="187452" y="213487"/>
                </a:lnTo>
                <a:close/>
              </a:path>
              <a:path w="367665" h="311150">
                <a:moveTo>
                  <a:pt x="303276" y="173609"/>
                </a:moveTo>
                <a:lnTo>
                  <a:pt x="295910" y="166116"/>
                </a:lnTo>
                <a:lnTo>
                  <a:pt x="208534" y="166116"/>
                </a:lnTo>
                <a:lnTo>
                  <a:pt x="201168" y="173609"/>
                </a:lnTo>
                <a:lnTo>
                  <a:pt x="201168" y="192151"/>
                </a:lnTo>
                <a:lnTo>
                  <a:pt x="208534" y="199644"/>
                </a:lnTo>
                <a:lnTo>
                  <a:pt x="286512" y="199644"/>
                </a:lnTo>
                <a:lnTo>
                  <a:pt x="295910" y="199644"/>
                </a:lnTo>
                <a:lnTo>
                  <a:pt x="303276" y="192786"/>
                </a:lnTo>
                <a:lnTo>
                  <a:pt x="303276" y="173609"/>
                </a:lnTo>
                <a:close/>
              </a:path>
              <a:path w="367665" h="311150">
                <a:moveTo>
                  <a:pt x="303276" y="121793"/>
                </a:moveTo>
                <a:lnTo>
                  <a:pt x="295910" y="114300"/>
                </a:lnTo>
                <a:lnTo>
                  <a:pt x="208534" y="114300"/>
                </a:lnTo>
                <a:lnTo>
                  <a:pt x="201168" y="121793"/>
                </a:lnTo>
                <a:lnTo>
                  <a:pt x="201168" y="140335"/>
                </a:lnTo>
                <a:lnTo>
                  <a:pt x="208534" y="147828"/>
                </a:lnTo>
                <a:lnTo>
                  <a:pt x="286512" y="147828"/>
                </a:lnTo>
                <a:lnTo>
                  <a:pt x="295910" y="147828"/>
                </a:lnTo>
                <a:lnTo>
                  <a:pt x="303276" y="140970"/>
                </a:lnTo>
                <a:lnTo>
                  <a:pt x="303276" y="121793"/>
                </a:lnTo>
                <a:close/>
              </a:path>
              <a:path w="367665" h="311150">
                <a:moveTo>
                  <a:pt x="367284" y="19558"/>
                </a:moveTo>
                <a:lnTo>
                  <a:pt x="359918" y="12192"/>
                </a:lnTo>
                <a:lnTo>
                  <a:pt x="334772" y="12192"/>
                </a:lnTo>
                <a:lnTo>
                  <a:pt x="334772" y="45339"/>
                </a:lnTo>
                <a:lnTo>
                  <a:pt x="334772" y="278384"/>
                </a:lnTo>
                <a:lnTo>
                  <a:pt x="33147" y="278384"/>
                </a:lnTo>
                <a:lnTo>
                  <a:pt x="33147" y="45339"/>
                </a:lnTo>
                <a:lnTo>
                  <a:pt x="103873" y="45339"/>
                </a:lnTo>
                <a:lnTo>
                  <a:pt x="105867" y="48247"/>
                </a:lnTo>
                <a:lnTo>
                  <a:pt x="114833" y="54216"/>
                </a:lnTo>
                <a:lnTo>
                  <a:pt x="125730" y="56388"/>
                </a:lnTo>
                <a:lnTo>
                  <a:pt x="247650" y="56388"/>
                </a:lnTo>
                <a:lnTo>
                  <a:pt x="258749" y="54152"/>
                </a:lnTo>
                <a:lnTo>
                  <a:pt x="267690" y="48056"/>
                </a:lnTo>
                <a:lnTo>
                  <a:pt x="269494" y="45339"/>
                </a:lnTo>
                <a:lnTo>
                  <a:pt x="334772" y="45339"/>
                </a:lnTo>
                <a:lnTo>
                  <a:pt x="334772" y="12192"/>
                </a:lnTo>
                <a:lnTo>
                  <a:pt x="270510" y="12192"/>
                </a:lnTo>
                <a:lnTo>
                  <a:pt x="267931" y="8343"/>
                </a:lnTo>
                <a:lnTo>
                  <a:pt x="258838" y="2247"/>
                </a:lnTo>
                <a:lnTo>
                  <a:pt x="247650" y="0"/>
                </a:lnTo>
                <a:lnTo>
                  <a:pt x="125730" y="0"/>
                </a:lnTo>
                <a:lnTo>
                  <a:pt x="114566" y="2247"/>
                </a:lnTo>
                <a:lnTo>
                  <a:pt x="105625" y="8343"/>
                </a:lnTo>
                <a:lnTo>
                  <a:pt x="103073" y="12192"/>
                </a:lnTo>
                <a:lnTo>
                  <a:pt x="7366" y="12192"/>
                </a:lnTo>
                <a:lnTo>
                  <a:pt x="0" y="19558"/>
                </a:lnTo>
                <a:lnTo>
                  <a:pt x="0" y="303530"/>
                </a:lnTo>
                <a:lnTo>
                  <a:pt x="7366" y="310896"/>
                </a:lnTo>
                <a:lnTo>
                  <a:pt x="359918" y="310896"/>
                </a:lnTo>
                <a:lnTo>
                  <a:pt x="367284" y="303530"/>
                </a:lnTo>
                <a:lnTo>
                  <a:pt x="367284" y="278384"/>
                </a:lnTo>
                <a:lnTo>
                  <a:pt x="367284" y="45339"/>
                </a:lnTo>
                <a:lnTo>
                  <a:pt x="367284" y="1955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101" name="object 125">
            <a:extLst>
              <a:ext uri="{FF2B5EF4-FFF2-40B4-BE49-F238E27FC236}">
                <a16:creationId xmlns:a16="http://schemas.microsoft.com/office/drawing/2014/main" id="{F748341D-654F-40E7-88DC-3180B2D2BB5B}"/>
              </a:ext>
            </a:extLst>
          </p:cNvPr>
          <p:cNvGrpSpPr>
            <a:grpSpLocks/>
          </p:cNvGrpSpPr>
          <p:nvPr/>
        </p:nvGrpSpPr>
        <p:grpSpPr bwMode="auto">
          <a:xfrm>
            <a:off x="9342438" y="4738688"/>
            <a:ext cx="449262" cy="393700"/>
            <a:chOff x="9342119" y="4738115"/>
            <a:chExt cx="449580" cy="394970"/>
          </a:xfrm>
        </p:grpSpPr>
        <p:sp>
          <p:nvSpPr>
            <p:cNvPr id="44153" name="object 126">
              <a:extLst>
                <a:ext uri="{FF2B5EF4-FFF2-40B4-BE49-F238E27FC236}">
                  <a16:creationId xmlns:a16="http://schemas.microsoft.com/office/drawing/2014/main" id="{3E69185E-90A8-44EF-ABCB-0FFD72E57E8F}"/>
                </a:ext>
              </a:extLst>
            </p:cNvPr>
            <p:cNvSpPr>
              <a:spLocks/>
            </p:cNvSpPr>
            <p:nvPr/>
          </p:nvSpPr>
          <p:spPr bwMode="auto">
            <a:xfrm>
              <a:off x="9342120" y="4738115"/>
              <a:ext cx="449580" cy="394970"/>
            </a:xfrm>
            <a:custGeom>
              <a:avLst/>
              <a:gdLst>
                <a:gd name="T0" fmla="*/ 153416 w 449579"/>
                <a:gd name="T1" fmla="*/ 171932 h 394970"/>
                <a:gd name="T2" fmla="*/ 152146 w 449579"/>
                <a:gd name="T3" fmla="*/ 227838 h 394970"/>
                <a:gd name="T4" fmla="*/ 79883 w 449579"/>
                <a:gd name="T5" fmla="*/ 208534 h 394970"/>
                <a:gd name="T6" fmla="*/ 100291 w 449579"/>
                <a:gd name="T7" fmla="*/ 199009 h 394970"/>
                <a:gd name="T8" fmla="*/ 147828 w 449579"/>
                <a:gd name="T9" fmla="*/ 203073 h 394970"/>
                <a:gd name="T10" fmla="*/ 153416 w 449579"/>
                <a:gd name="T11" fmla="*/ 171932 h 394970"/>
                <a:gd name="T12" fmla="*/ 133667 w 449579"/>
                <a:gd name="T13" fmla="*/ 166954 h 394970"/>
                <a:gd name="T14" fmla="*/ 157226 w 449579"/>
                <a:gd name="T15" fmla="*/ 137668 h 394970"/>
                <a:gd name="T16" fmla="*/ 156591 w 449579"/>
                <a:gd name="T17" fmla="*/ 106121 h 394970"/>
                <a:gd name="T18" fmla="*/ 127762 w 449579"/>
                <a:gd name="T19" fmla="*/ 80048 h 394970"/>
                <a:gd name="T20" fmla="*/ 122809 w 449579"/>
                <a:gd name="T21" fmla="*/ 137668 h 394970"/>
                <a:gd name="T22" fmla="*/ 106934 w 449579"/>
                <a:gd name="T23" fmla="*/ 116205 h 394970"/>
                <a:gd name="T24" fmla="*/ 127127 w 449579"/>
                <a:gd name="T25" fmla="*/ 116205 h 394970"/>
                <a:gd name="T26" fmla="*/ 87096 w 449579"/>
                <a:gd name="T27" fmla="*/ 91351 h 394970"/>
                <a:gd name="T28" fmla="*/ 87337 w 449579"/>
                <a:gd name="T29" fmla="*/ 157073 h 394970"/>
                <a:gd name="T30" fmla="*/ 94869 w 449579"/>
                <a:gd name="T31" fmla="*/ 167932 h 394970"/>
                <a:gd name="T32" fmla="*/ 50419 w 449579"/>
                <a:gd name="T33" fmla="*/ 254000 h 394970"/>
                <a:gd name="T34" fmla="*/ 182880 w 449579"/>
                <a:gd name="T35" fmla="*/ 254000 h 394970"/>
                <a:gd name="T36" fmla="*/ 185928 w 449579"/>
                <a:gd name="T37" fmla="*/ 212725 h 394970"/>
                <a:gd name="T38" fmla="*/ 208534 w 449579"/>
                <a:gd name="T39" fmla="*/ 166116 h 394970"/>
                <a:gd name="T40" fmla="*/ 208534 w 449579"/>
                <a:gd name="T41" fmla="*/ 198120 h 394970"/>
                <a:gd name="T42" fmla="*/ 301117 w 449579"/>
                <a:gd name="T43" fmla="*/ 191643 h 394970"/>
                <a:gd name="T44" fmla="*/ 301752 w 449579"/>
                <a:gd name="T45" fmla="*/ 121793 h 394970"/>
                <a:gd name="T46" fmla="*/ 201168 w 449579"/>
                <a:gd name="T47" fmla="*/ 121793 h 394970"/>
                <a:gd name="T48" fmla="*/ 285242 w 449579"/>
                <a:gd name="T49" fmla="*/ 147828 h 394970"/>
                <a:gd name="T50" fmla="*/ 301752 w 449579"/>
                <a:gd name="T51" fmla="*/ 131064 h 394970"/>
                <a:gd name="T52" fmla="*/ 441591 w 449579"/>
                <a:gd name="T53" fmla="*/ 253961 h 394970"/>
                <a:gd name="T54" fmla="*/ 426275 w 449579"/>
                <a:gd name="T55" fmla="*/ 326326 h 394970"/>
                <a:gd name="T56" fmla="*/ 348234 w 449579"/>
                <a:gd name="T57" fmla="*/ 378079 h 394970"/>
                <a:gd name="T58" fmla="*/ 270179 w 449579"/>
                <a:gd name="T59" fmla="*/ 326326 h 394970"/>
                <a:gd name="T60" fmla="*/ 288353 w 449579"/>
                <a:gd name="T61" fmla="*/ 233489 h 394970"/>
                <a:gd name="T62" fmla="*/ 381177 w 449579"/>
                <a:gd name="T63" fmla="*/ 215328 h 394970"/>
                <a:gd name="T64" fmla="*/ 432943 w 449579"/>
                <a:gd name="T65" fmla="*/ 293370 h 394970"/>
                <a:gd name="T66" fmla="*/ 400469 w 449579"/>
                <a:gd name="T67" fmla="*/ 208661 h 394970"/>
                <a:gd name="T68" fmla="*/ 365760 w 449579"/>
                <a:gd name="T69" fmla="*/ 45974 h 394970"/>
                <a:gd name="T70" fmla="*/ 361696 w 449579"/>
                <a:gd name="T71" fmla="*/ 11684 h 394970"/>
                <a:gd name="T72" fmla="*/ 333375 w 449579"/>
                <a:gd name="T73" fmla="*/ 195046 h 394970"/>
                <a:gd name="T74" fmla="*/ 254863 w 449579"/>
                <a:gd name="T75" fmla="*/ 253961 h 394970"/>
                <a:gd name="T76" fmla="*/ 33020 w 449579"/>
                <a:gd name="T77" fmla="*/ 200914 h 394970"/>
                <a:gd name="T78" fmla="*/ 105867 w 449579"/>
                <a:gd name="T79" fmla="*/ 48056 h 394970"/>
                <a:gd name="T80" fmla="*/ 247650 w 449579"/>
                <a:gd name="T81" fmla="*/ 56388 h 394970"/>
                <a:gd name="T82" fmla="*/ 269113 w 449579"/>
                <a:gd name="T83" fmla="*/ 45974 h 394970"/>
                <a:gd name="T84" fmla="*/ 269760 w 449579"/>
                <a:gd name="T85" fmla="*/ 11684 h 394970"/>
                <a:gd name="T86" fmla="*/ 247650 w 449579"/>
                <a:gd name="T87" fmla="*/ 0 h 394970"/>
                <a:gd name="T88" fmla="*/ 105625 w 449579"/>
                <a:gd name="T89" fmla="*/ 8343 h 394970"/>
                <a:gd name="T90" fmla="*/ 4064 w 449579"/>
                <a:gd name="T91" fmla="*/ 19304 h 394970"/>
                <a:gd name="T92" fmla="*/ 0 w 449579"/>
                <a:gd name="T93" fmla="*/ 200914 h 394970"/>
                <a:gd name="T94" fmla="*/ 4064 w 449579"/>
                <a:gd name="T95" fmla="*/ 303784 h 394970"/>
                <a:gd name="T96" fmla="*/ 254863 w 449579"/>
                <a:gd name="T97" fmla="*/ 332790 h 394970"/>
                <a:gd name="T98" fmla="*/ 348234 w 449579"/>
                <a:gd name="T99" fmla="*/ 394716 h 394970"/>
                <a:gd name="T100" fmla="*/ 419379 w 449579"/>
                <a:gd name="T101" fmla="*/ 365010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9579" h="394970">
                  <a:moveTo>
                    <a:pt x="185928" y="212725"/>
                  </a:moveTo>
                  <a:lnTo>
                    <a:pt x="158877" y="173355"/>
                  </a:lnTo>
                  <a:lnTo>
                    <a:pt x="153416" y="171932"/>
                  </a:lnTo>
                  <a:lnTo>
                    <a:pt x="153416" y="208534"/>
                  </a:lnTo>
                  <a:lnTo>
                    <a:pt x="153416" y="210312"/>
                  </a:lnTo>
                  <a:lnTo>
                    <a:pt x="152146" y="227838"/>
                  </a:lnTo>
                  <a:lnTo>
                    <a:pt x="81026" y="227838"/>
                  </a:lnTo>
                  <a:lnTo>
                    <a:pt x="79883" y="210312"/>
                  </a:lnTo>
                  <a:lnTo>
                    <a:pt x="79883" y="208534"/>
                  </a:lnTo>
                  <a:lnTo>
                    <a:pt x="82296" y="204216"/>
                  </a:lnTo>
                  <a:lnTo>
                    <a:pt x="84709" y="203073"/>
                  </a:lnTo>
                  <a:lnTo>
                    <a:pt x="100291" y="199009"/>
                  </a:lnTo>
                  <a:lnTo>
                    <a:pt x="116306" y="197650"/>
                  </a:lnTo>
                  <a:lnTo>
                    <a:pt x="132295" y="199009"/>
                  </a:lnTo>
                  <a:lnTo>
                    <a:pt x="147828" y="203073"/>
                  </a:lnTo>
                  <a:lnTo>
                    <a:pt x="151003" y="204216"/>
                  </a:lnTo>
                  <a:lnTo>
                    <a:pt x="153416" y="208534"/>
                  </a:lnTo>
                  <a:lnTo>
                    <a:pt x="153416" y="171932"/>
                  </a:lnTo>
                  <a:lnTo>
                    <a:pt x="138087" y="167932"/>
                  </a:lnTo>
                  <a:lnTo>
                    <a:pt x="131711" y="167411"/>
                  </a:lnTo>
                  <a:lnTo>
                    <a:pt x="133667" y="166954"/>
                  </a:lnTo>
                  <a:lnTo>
                    <a:pt x="147104" y="156832"/>
                  </a:lnTo>
                  <a:lnTo>
                    <a:pt x="156324" y="142024"/>
                  </a:lnTo>
                  <a:lnTo>
                    <a:pt x="157226" y="137668"/>
                  </a:lnTo>
                  <a:lnTo>
                    <a:pt x="160020" y="124206"/>
                  </a:lnTo>
                  <a:lnTo>
                    <a:pt x="157226" y="109474"/>
                  </a:lnTo>
                  <a:lnTo>
                    <a:pt x="156591" y="106121"/>
                  </a:lnTo>
                  <a:lnTo>
                    <a:pt x="147345" y="91351"/>
                  </a:lnTo>
                  <a:lnTo>
                    <a:pt x="133756" y="81381"/>
                  </a:lnTo>
                  <a:lnTo>
                    <a:pt x="127762" y="80048"/>
                  </a:lnTo>
                  <a:lnTo>
                    <a:pt x="127762" y="123571"/>
                  </a:lnTo>
                  <a:lnTo>
                    <a:pt x="127762" y="130937"/>
                  </a:lnTo>
                  <a:lnTo>
                    <a:pt x="122809" y="137668"/>
                  </a:lnTo>
                  <a:lnTo>
                    <a:pt x="111887" y="137668"/>
                  </a:lnTo>
                  <a:lnTo>
                    <a:pt x="106934" y="131572"/>
                  </a:lnTo>
                  <a:lnTo>
                    <a:pt x="106934" y="116205"/>
                  </a:lnTo>
                  <a:lnTo>
                    <a:pt x="111887" y="109474"/>
                  </a:lnTo>
                  <a:lnTo>
                    <a:pt x="122809" y="109474"/>
                  </a:lnTo>
                  <a:lnTo>
                    <a:pt x="127127" y="116205"/>
                  </a:lnTo>
                  <a:lnTo>
                    <a:pt x="127762" y="123571"/>
                  </a:lnTo>
                  <a:lnTo>
                    <a:pt x="127762" y="80048"/>
                  </a:lnTo>
                  <a:lnTo>
                    <a:pt x="87096" y="91351"/>
                  </a:lnTo>
                  <a:lnTo>
                    <a:pt x="74676" y="124206"/>
                  </a:lnTo>
                  <a:lnTo>
                    <a:pt x="78092" y="142303"/>
                  </a:lnTo>
                  <a:lnTo>
                    <a:pt x="87337" y="157073"/>
                  </a:lnTo>
                  <a:lnTo>
                    <a:pt x="100926" y="167043"/>
                  </a:lnTo>
                  <a:lnTo>
                    <a:pt x="102184" y="167335"/>
                  </a:lnTo>
                  <a:lnTo>
                    <a:pt x="94869" y="167932"/>
                  </a:lnTo>
                  <a:lnTo>
                    <a:pt x="54076" y="189191"/>
                  </a:lnTo>
                  <a:lnTo>
                    <a:pt x="47371" y="212725"/>
                  </a:lnTo>
                  <a:lnTo>
                    <a:pt x="50419" y="254000"/>
                  </a:lnTo>
                  <a:lnTo>
                    <a:pt x="57150" y="260604"/>
                  </a:lnTo>
                  <a:lnTo>
                    <a:pt x="176149" y="260604"/>
                  </a:lnTo>
                  <a:lnTo>
                    <a:pt x="182880" y="254000"/>
                  </a:lnTo>
                  <a:lnTo>
                    <a:pt x="183388" y="244856"/>
                  </a:lnTo>
                  <a:lnTo>
                    <a:pt x="184721" y="227838"/>
                  </a:lnTo>
                  <a:lnTo>
                    <a:pt x="185928" y="212725"/>
                  </a:lnTo>
                  <a:close/>
                </a:path>
                <a:path w="449579" h="394970">
                  <a:moveTo>
                    <a:pt x="301752" y="173228"/>
                  </a:moveTo>
                  <a:lnTo>
                    <a:pt x="294386" y="166116"/>
                  </a:lnTo>
                  <a:lnTo>
                    <a:pt x="208534" y="166116"/>
                  </a:lnTo>
                  <a:lnTo>
                    <a:pt x="201168" y="173228"/>
                  </a:lnTo>
                  <a:lnTo>
                    <a:pt x="201168" y="191008"/>
                  </a:lnTo>
                  <a:lnTo>
                    <a:pt x="208534" y="198120"/>
                  </a:lnTo>
                  <a:lnTo>
                    <a:pt x="285242" y="198120"/>
                  </a:lnTo>
                  <a:lnTo>
                    <a:pt x="293878" y="198120"/>
                  </a:lnTo>
                  <a:lnTo>
                    <a:pt x="301117" y="191643"/>
                  </a:lnTo>
                  <a:lnTo>
                    <a:pt x="301752" y="182118"/>
                  </a:lnTo>
                  <a:lnTo>
                    <a:pt x="301752" y="173228"/>
                  </a:lnTo>
                  <a:close/>
                </a:path>
                <a:path w="449579" h="394970">
                  <a:moveTo>
                    <a:pt x="301752" y="121793"/>
                  </a:moveTo>
                  <a:lnTo>
                    <a:pt x="294386" y="114300"/>
                  </a:lnTo>
                  <a:lnTo>
                    <a:pt x="208534" y="114300"/>
                  </a:lnTo>
                  <a:lnTo>
                    <a:pt x="201168" y="121793"/>
                  </a:lnTo>
                  <a:lnTo>
                    <a:pt x="201168" y="140335"/>
                  </a:lnTo>
                  <a:lnTo>
                    <a:pt x="208534" y="147828"/>
                  </a:lnTo>
                  <a:lnTo>
                    <a:pt x="285242" y="147828"/>
                  </a:lnTo>
                  <a:lnTo>
                    <a:pt x="293878" y="147828"/>
                  </a:lnTo>
                  <a:lnTo>
                    <a:pt x="301117" y="140970"/>
                  </a:lnTo>
                  <a:lnTo>
                    <a:pt x="301752" y="131064"/>
                  </a:lnTo>
                  <a:lnTo>
                    <a:pt x="301752" y="121793"/>
                  </a:lnTo>
                  <a:close/>
                </a:path>
                <a:path w="449579" h="394970">
                  <a:moveTo>
                    <a:pt x="449580" y="293370"/>
                  </a:moveTo>
                  <a:lnTo>
                    <a:pt x="441591" y="253961"/>
                  </a:lnTo>
                  <a:lnTo>
                    <a:pt x="432943" y="241147"/>
                  </a:lnTo>
                  <a:lnTo>
                    <a:pt x="432943" y="293370"/>
                  </a:lnTo>
                  <a:lnTo>
                    <a:pt x="426275" y="326326"/>
                  </a:lnTo>
                  <a:lnTo>
                    <a:pt x="408114" y="353250"/>
                  </a:lnTo>
                  <a:lnTo>
                    <a:pt x="381177" y="371424"/>
                  </a:lnTo>
                  <a:lnTo>
                    <a:pt x="348234" y="378079"/>
                  </a:lnTo>
                  <a:lnTo>
                    <a:pt x="315277" y="371424"/>
                  </a:lnTo>
                  <a:lnTo>
                    <a:pt x="288353" y="353250"/>
                  </a:lnTo>
                  <a:lnTo>
                    <a:pt x="270179" y="326326"/>
                  </a:lnTo>
                  <a:lnTo>
                    <a:pt x="263525" y="293370"/>
                  </a:lnTo>
                  <a:lnTo>
                    <a:pt x="270179" y="260426"/>
                  </a:lnTo>
                  <a:lnTo>
                    <a:pt x="288353" y="233489"/>
                  </a:lnTo>
                  <a:lnTo>
                    <a:pt x="315277" y="215328"/>
                  </a:lnTo>
                  <a:lnTo>
                    <a:pt x="348234" y="208661"/>
                  </a:lnTo>
                  <a:lnTo>
                    <a:pt x="381177" y="215328"/>
                  </a:lnTo>
                  <a:lnTo>
                    <a:pt x="408114" y="233489"/>
                  </a:lnTo>
                  <a:lnTo>
                    <a:pt x="426275" y="260426"/>
                  </a:lnTo>
                  <a:lnTo>
                    <a:pt x="432943" y="293370"/>
                  </a:lnTo>
                  <a:lnTo>
                    <a:pt x="432943" y="241147"/>
                  </a:lnTo>
                  <a:lnTo>
                    <a:pt x="419862" y="221742"/>
                  </a:lnTo>
                  <a:lnTo>
                    <a:pt x="400469" y="208661"/>
                  </a:lnTo>
                  <a:lnTo>
                    <a:pt x="387642" y="200012"/>
                  </a:lnTo>
                  <a:lnTo>
                    <a:pt x="365760" y="195580"/>
                  </a:lnTo>
                  <a:lnTo>
                    <a:pt x="365760" y="45974"/>
                  </a:lnTo>
                  <a:lnTo>
                    <a:pt x="365760" y="19304"/>
                  </a:lnTo>
                  <a:lnTo>
                    <a:pt x="361696" y="19304"/>
                  </a:lnTo>
                  <a:lnTo>
                    <a:pt x="361696" y="11684"/>
                  </a:lnTo>
                  <a:lnTo>
                    <a:pt x="333375" y="11684"/>
                  </a:lnTo>
                  <a:lnTo>
                    <a:pt x="333375" y="45974"/>
                  </a:lnTo>
                  <a:lnTo>
                    <a:pt x="333375" y="195046"/>
                  </a:lnTo>
                  <a:lnTo>
                    <a:pt x="308813" y="200012"/>
                  </a:lnTo>
                  <a:lnTo>
                    <a:pt x="276593" y="221742"/>
                  </a:lnTo>
                  <a:lnTo>
                    <a:pt x="254863" y="253961"/>
                  </a:lnTo>
                  <a:lnTo>
                    <a:pt x="249910" y="278384"/>
                  </a:lnTo>
                  <a:lnTo>
                    <a:pt x="33020" y="278384"/>
                  </a:lnTo>
                  <a:lnTo>
                    <a:pt x="33020" y="200914"/>
                  </a:lnTo>
                  <a:lnTo>
                    <a:pt x="33020" y="45974"/>
                  </a:lnTo>
                  <a:lnTo>
                    <a:pt x="104444" y="45974"/>
                  </a:lnTo>
                  <a:lnTo>
                    <a:pt x="105867" y="48056"/>
                  </a:lnTo>
                  <a:lnTo>
                    <a:pt x="114833" y="54152"/>
                  </a:lnTo>
                  <a:lnTo>
                    <a:pt x="125730" y="56388"/>
                  </a:lnTo>
                  <a:lnTo>
                    <a:pt x="247650" y="56388"/>
                  </a:lnTo>
                  <a:lnTo>
                    <a:pt x="258800" y="54152"/>
                  </a:lnTo>
                  <a:lnTo>
                    <a:pt x="267741" y="48056"/>
                  </a:lnTo>
                  <a:lnTo>
                    <a:pt x="269113" y="45974"/>
                  </a:lnTo>
                  <a:lnTo>
                    <a:pt x="333375" y="45974"/>
                  </a:lnTo>
                  <a:lnTo>
                    <a:pt x="333375" y="11684"/>
                  </a:lnTo>
                  <a:lnTo>
                    <a:pt x="269760" y="11684"/>
                  </a:lnTo>
                  <a:lnTo>
                    <a:pt x="267500" y="8343"/>
                  </a:lnTo>
                  <a:lnTo>
                    <a:pt x="258533" y="2247"/>
                  </a:lnTo>
                  <a:lnTo>
                    <a:pt x="247650" y="0"/>
                  </a:lnTo>
                  <a:lnTo>
                    <a:pt x="125730" y="0"/>
                  </a:lnTo>
                  <a:lnTo>
                    <a:pt x="114566" y="2247"/>
                  </a:lnTo>
                  <a:lnTo>
                    <a:pt x="105625" y="8343"/>
                  </a:lnTo>
                  <a:lnTo>
                    <a:pt x="103403" y="11684"/>
                  </a:lnTo>
                  <a:lnTo>
                    <a:pt x="4064" y="11684"/>
                  </a:lnTo>
                  <a:lnTo>
                    <a:pt x="4064" y="19304"/>
                  </a:lnTo>
                  <a:lnTo>
                    <a:pt x="0" y="19304"/>
                  </a:lnTo>
                  <a:lnTo>
                    <a:pt x="0" y="45974"/>
                  </a:lnTo>
                  <a:lnTo>
                    <a:pt x="0" y="200914"/>
                  </a:lnTo>
                  <a:lnTo>
                    <a:pt x="0" y="278384"/>
                  </a:lnTo>
                  <a:lnTo>
                    <a:pt x="0" y="303784"/>
                  </a:lnTo>
                  <a:lnTo>
                    <a:pt x="4064" y="303784"/>
                  </a:lnTo>
                  <a:lnTo>
                    <a:pt x="4064" y="311404"/>
                  </a:lnTo>
                  <a:lnTo>
                    <a:pt x="250532" y="311404"/>
                  </a:lnTo>
                  <a:lnTo>
                    <a:pt x="254863" y="332790"/>
                  </a:lnTo>
                  <a:lnTo>
                    <a:pt x="276606" y="365010"/>
                  </a:lnTo>
                  <a:lnTo>
                    <a:pt x="308813" y="386740"/>
                  </a:lnTo>
                  <a:lnTo>
                    <a:pt x="348234" y="394716"/>
                  </a:lnTo>
                  <a:lnTo>
                    <a:pt x="387273" y="386740"/>
                  </a:lnTo>
                  <a:lnTo>
                    <a:pt x="400062" y="378079"/>
                  </a:lnTo>
                  <a:lnTo>
                    <a:pt x="419379" y="365010"/>
                  </a:lnTo>
                  <a:lnTo>
                    <a:pt x="441236" y="332790"/>
                  </a:lnTo>
                  <a:lnTo>
                    <a:pt x="449580" y="29337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54" name="object 127">
              <a:extLst>
                <a:ext uri="{FF2B5EF4-FFF2-40B4-BE49-F238E27FC236}">
                  <a16:creationId xmlns:a16="http://schemas.microsoft.com/office/drawing/2014/main" id="{AAD45003-CC0B-4CEA-ABE1-4F244BABF80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628631" y="4969763"/>
              <a:ext cx="123444" cy="12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102" name="object 128">
            <a:extLst>
              <a:ext uri="{FF2B5EF4-FFF2-40B4-BE49-F238E27FC236}">
                <a16:creationId xmlns:a16="http://schemas.microsoft.com/office/drawing/2014/main" id="{C58A4578-AC71-4A8D-AF88-9F7E2EAAFC72}"/>
              </a:ext>
            </a:extLst>
          </p:cNvPr>
          <p:cNvSpPr>
            <a:spLocks/>
          </p:cNvSpPr>
          <p:nvPr/>
        </p:nvSpPr>
        <p:spPr bwMode="auto">
          <a:xfrm>
            <a:off x="10342563" y="4738688"/>
            <a:ext cx="449262" cy="393700"/>
          </a:xfrm>
          <a:custGeom>
            <a:avLst/>
            <a:gdLst>
              <a:gd name="T0" fmla="*/ 153416 w 449579"/>
              <a:gd name="T1" fmla="*/ 171932 h 394970"/>
              <a:gd name="T2" fmla="*/ 152146 w 449579"/>
              <a:gd name="T3" fmla="*/ 227838 h 394970"/>
              <a:gd name="T4" fmla="*/ 79883 w 449579"/>
              <a:gd name="T5" fmla="*/ 208534 h 394970"/>
              <a:gd name="T6" fmla="*/ 100291 w 449579"/>
              <a:gd name="T7" fmla="*/ 199009 h 394970"/>
              <a:gd name="T8" fmla="*/ 147828 w 449579"/>
              <a:gd name="T9" fmla="*/ 203073 h 394970"/>
              <a:gd name="T10" fmla="*/ 153416 w 449579"/>
              <a:gd name="T11" fmla="*/ 171932 h 394970"/>
              <a:gd name="T12" fmla="*/ 134023 w 449579"/>
              <a:gd name="T13" fmla="*/ 166954 h 394970"/>
              <a:gd name="T14" fmla="*/ 157505 w 449579"/>
              <a:gd name="T15" fmla="*/ 137668 h 394970"/>
              <a:gd name="T16" fmla="*/ 156591 w 449579"/>
              <a:gd name="T17" fmla="*/ 106121 h 394970"/>
              <a:gd name="T18" fmla="*/ 127762 w 449579"/>
              <a:gd name="T19" fmla="*/ 80048 h 394970"/>
              <a:gd name="T20" fmla="*/ 122809 w 449579"/>
              <a:gd name="T21" fmla="*/ 137668 h 394970"/>
              <a:gd name="T22" fmla="*/ 106934 w 449579"/>
              <a:gd name="T23" fmla="*/ 116205 h 394970"/>
              <a:gd name="T24" fmla="*/ 127762 w 449579"/>
              <a:gd name="T25" fmla="*/ 116205 h 394970"/>
              <a:gd name="T26" fmla="*/ 74676 w 449579"/>
              <a:gd name="T27" fmla="*/ 124206 h 394970"/>
              <a:gd name="T28" fmla="*/ 100926 w 449579"/>
              <a:gd name="T29" fmla="*/ 167043 h 394970"/>
              <a:gd name="T30" fmla="*/ 54076 w 449579"/>
              <a:gd name="T31" fmla="*/ 189191 h 394970"/>
              <a:gd name="T32" fmla="*/ 57150 w 449579"/>
              <a:gd name="T33" fmla="*/ 260604 h 394970"/>
              <a:gd name="T34" fmla="*/ 183515 w 449579"/>
              <a:gd name="T35" fmla="*/ 244856 h 394970"/>
              <a:gd name="T36" fmla="*/ 301752 w 449579"/>
              <a:gd name="T37" fmla="*/ 173228 h 394970"/>
              <a:gd name="T38" fmla="*/ 201168 w 449579"/>
              <a:gd name="T39" fmla="*/ 173228 h 394970"/>
              <a:gd name="T40" fmla="*/ 285242 w 449579"/>
              <a:gd name="T41" fmla="*/ 198120 h 394970"/>
              <a:gd name="T42" fmla="*/ 301752 w 449579"/>
              <a:gd name="T43" fmla="*/ 173228 h 394970"/>
              <a:gd name="T44" fmla="*/ 208534 w 449579"/>
              <a:gd name="T45" fmla="*/ 114300 h 394970"/>
              <a:gd name="T46" fmla="*/ 208534 w 449579"/>
              <a:gd name="T47" fmla="*/ 147828 h 394970"/>
              <a:gd name="T48" fmla="*/ 301752 w 449579"/>
              <a:gd name="T49" fmla="*/ 140970 h 394970"/>
              <a:gd name="T50" fmla="*/ 402717 w 449579"/>
              <a:gd name="T51" fmla="*/ 275844 h 394970"/>
              <a:gd name="T52" fmla="*/ 288036 w 449579"/>
              <a:gd name="T53" fmla="*/ 301879 h 394970"/>
              <a:gd name="T54" fmla="*/ 402082 w 449579"/>
              <a:gd name="T55" fmla="*/ 309372 h 394970"/>
              <a:gd name="T56" fmla="*/ 409956 w 449579"/>
              <a:gd name="T57" fmla="*/ 283337 h 394970"/>
              <a:gd name="T58" fmla="*/ 432943 w 449579"/>
              <a:gd name="T59" fmla="*/ 241147 h 394970"/>
              <a:gd name="T60" fmla="*/ 408101 w 449579"/>
              <a:gd name="T61" fmla="*/ 353250 h 394970"/>
              <a:gd name="T62" fmla="*/ 315277 w 449579"/>
              <a:gd name="T63" fmla="*/ 371424 h 394970"/>
              <a:gd name="T64" fmla="*/ 263525 w 449579"/>
              <a:gd name="T65" fmla="*/ 293370 h 394970"/>
              <a:gd name="T66" fmla="*/ 315277 w 449579"/>
              <a:gd name="T67" fmla="*/ 215328 h 394970"/>
              <a:gd name="T68" fmla="*/ 408101 w 449579"/>
              <a:gd name="T69" fmla="*/ 233489 h 394970"/>
              <a:gd name="T70" fmla="*/ 432943 w 449579"/>
              <a:gd name="T71" fmla="*/ 241147 h 394970"/>
              <a:gd name="T72" fmla="*/ 387642 w 449579"/>
              <a:gd name="T73" fmla="*/ 200012 h 394970"/>
              <a:gd name="T74" fmla="*/ 367284 w 449579"/>
              <a:gd name="T75" fmla="*/ 19304 h 394970"/>
              <a:gd name="T76" fmla="*/ 334772 w 449579"/>
              <a:gd name="T77" fmla="*/ 11684 h 394970"/>
              <a:gd name="T78" fmla="*/ 308813 w 449579"/>
              <a:gd name="T79" fmla="*/ 200012 h 394970"/>
              <a:gd name="T80" fmla="*/ 249910 w 449579"/>
              <a:gd name="T81" fmla="*/ 278384 h 394970"/>
              <a:gd name="T82" fmla="*/ 33147 w 449579"/>
              <a:gd name="T83" fmla="*/ 45974 h 394970"/>
              <a:gd name="T84" fmla="*/ 114833 w 449579"/>
              <a:gd name="T85" fmla="*/ 54152 h 394970"/>
              <a:gd name="T86" fmla="*/ 258800 w 449579"/>
              <a:gd name="T87" fmla="*/ 54152 h 394970"/>
              <a:gd name="T88" fmla="*/ 334772 w 449579"/>
              <a:gd name="T89" fmla="*/ 45974 h 394970"/>
              <a:gd name="T90" fmla="*/ 267741 w 449579"/>
              <a:gd name="T91" fmla="*/ 8343 h 394970"/>
              <a:gd name="T92" fmla="*/ 125730 w 449579"/>
              <a:gd name="T93" fmla="*/ 0 h 394970"/>
              <a:gd name="T94" fmla="*/ 103403 w 449579"/>
              <a:gd name="T95" fmla="*/ 11684 h 394970"/>
              <a:gd name="T96" fmla="*/ 0 w 449579"/>
              <a:gd name="T97" fmla="*/ 19304 h 394970"/>
              <a:gd name="T98" fmla="*/ 0 w 449579"/>
              <a:gd name="T99" fmla="*/ 278384 h 394970"/>
              <a:gd name="T100" fmla="*/ 4064 w 449579"/>
              <a:gd name="T101" fmla="*/ 311404 h 394970"/>
              <a:gd name="T102" fmla="*/ 276606 w 449579"/>
              <a:gd name="T103" fmla="*/ 365010 h 394970"/>
              <a:gd name="T104" fmla="*/ 387642 w 449579"/>
              <a:gd name="T105" fmla="*/ 386740 h 394970"/>
              <a:gd name="T106" fmla="*/ 441591 w 449579"/>
              <a:gd name="T107" fmla="*/ 332790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579" h="394970">
                <a:moveTo>
                  <a:pt x="185928" y="212725"/>
                </a:moveTo>
                <a:lnTo>
                  <a:pt x="158877" y="173355"/>
                </a:lnTo>
                <a:lnTo>
                  <a:pt x="153416" y="171932"/>
                </a:lnTo>
                <a:lnTo>
                  <a:pt x="153416" y="208534"/>
                </a:lnTo>
                <a:lnTo>
                  <a:pt x="153416" y="210312"/>
                </a:lnTo>
                <a:lnTo>
                  <a:pt x="152146" y="227838"/>
                </a:lnTo>
                <a:lnTo>
                  <a:pt x="81026" y="227838"/>
                </a:lnTo>
                <a:lnTo>
                  <a:pt x="79883" y="210312"/>
                </a:lnTo>
                <a:lnTo>
                  <a:pt x="79883" y="208534"/>
                </a:lnTo>
                <a:lnTo>
                  <a:pt x="82296" y="204216"/>
                </a:lnTo>
                <a:lnTo>
                  <a:pt x="84709" y="203073"/>
                </a:lnTo>
                <a:lnTo>
                  <a:pt x="100291" y="199009"/>
                </a:lnTo>
                <a:lnTo>
                  <a:pt x="116306" y="197650"/>
                </a:lnTo>
                <a:lnTo>
                  <a:pt x="132295" y="199009"/>
                </a:lnTo>
                <a:lnTo>
                  <a:pt x="147828" y="203073"/>
                </a:lnTo>
                <a:lnTo>
                  <a:pt x="151003" y="204216"/>
                </a:lnTo>
                <a:lnTo>
                  <a:pt x="153416" y="208534"/>
                </a:lnTo>
                <a:lnTo>
                  <a:pt x="153416" y="171932"/>
                </a:lnTo>
                <a:lnTo>
                  <a:pt x="138087" y="167932"/>
                </a:lnTo>
                <a:lnTo>
                  <a:pt x="131940" y="167424"/>
                </a:lnTo>
                <a:lnTo>
                  <a:pt x="134023" y="166954"/>
                </a:lnTo>
                <a:lnTo>
                  <a:pt x="147586" y="156832"/>
                </a:lnTo>
                <a:lnTo>
                  <a:pt x="156679" y="142024"/>
                </a:lnTo>
                <a:lnTo>
                  <a:pt x="157505" y="137668"/>
                </a:lnTo>
                <a:lnTo>
                  <a:pt x="160020" y="124206"/>
                </a:lnTo>
                <a:lnTo>
                  <a:pt x="157226" y="109474"/>
                </a:lnTo>
                <a:lnTo>
                  <a:pt x="156591" y="106121"/>
                </a:lnTo>
                <a:lnTo>
                  <a:pt x="147345" y="91351"/>
                </a:lnTo>
                <a:lnTo>
                  <a:pt x="133756" y="81381"/>
                </a:lnTo>
                <a:lnTo>
                  <a:pt x="127762" y="80048"/>
                </a:lnTo>
                <a:lnTo>
                  <a:pt x="127762" y="116205"/>
                </a:lnTo>
                <a:lnTo>
                  <a:pt x="127762" y="130937"/>
                </a:lnTo>
                <a:lnTo>
                  <a:pt x="122809" y="137668"/>
                </a:lnTo>
                <a:lnTo>
                  <a:pt x="111887" y="137668"/>
                </a:lnTo>
                <a:lnTo>
                  <a:pt x="106934" y="131572"/>
                </a:lnTo>
                <a:lnTo>
                  <a:pt x="106934" y="116205"/>
                </a:lnTo>
                <a:lnTo>
                  <a:pt x="111887" y="109474"/>
                </a:lnTo>
                <a:lnTo>
                  <a:pt x="122809" y="109474"/>
                </a:lnTo>
                <a:lnTo>
                  <a:pt x="127762" y="116205"/>
                </a:lnTo>
                <a:lnTo>
                  <a:pt x="127762" y="80048"/>
                </a:lnTo>
                <a:lnTo>
                  <a:pt x="87096" y="91351"/>
                </a:lnTo>
                <a:lnTo>
                  <a:pt x="74676" y="124206"/>
                </a:lnTo>
                <a:lnTo>
                  <a:pt x="78092" y="142303"/>
                </a:lnTo>
                <a:lnTo>
                  <a:pt x="87337" y="157073"/>
                </a:lnTo>
                <a:lnTo>
                  <a:pt x="100926" y="167043"/>
                </a:lnTo>
                <a:lnTo>
                  <a:pt x="102184" y="167335"/>
                </a:lnTo>
                <a:lnTo>
                  <a:pt x="94869" y="167932"/>
                </a:lnTo>
                <a:lnTo>
                  <a:pt x="54076" y="189191"/>
                </a:lnTo>
                <a:lnTo>
                  <a:pt x="47371" y="212725"/>
                </a:lnTo>
                <a:lnTo>
                  <a:pt x="50419" y="254000"/>
                </a:lnTo>
                <a:lnTo>
                  <a:pt x="57150" y="260604"/>
                </a:lnTo>
                <a:lnTo>
                  <a:pt x="176149" y="260604"/>
                </a:lnTo>
                <a:lnTo>
                  <a:pt x="183515" y="254000"/>
                </a:lnTo>
                <a:lnTo>
                  <a:pt x="183515" y="244856"/>
                </a:lnTo>
                <a:lnTo>
                  <a:pt x="184785" y="227838"/>
                </a:lnTo>
                <a:lnTo>
                  <a:pt x="185928" y="212725"/>
                </a:lnTo>
                <a:close/>
              </a:path>
              <a:path w="449579" h="394970">
                <a:moveTo>
                  <a:pt x="301752" y="173228"/>
                </a:moveTo>
                <a:lnTo>
                  <a:pt x="294386" y="166116"/>
                </a:lnTo>
                <a:lnTo>
                  <a:pt x="208534" y="166116"/>
                </a:lnTo>
                <a:lnTo>
                  <a:pt x="201168" y="173228"/>
                </a:lnTo>
                <a:lnTo>
                  <a:pt x="201168" y="191008"/>
                </a:lnTo>
                <a:lnTo>
                  <a:pt x="208534" y="198120"/>
                </a:lnTo>
                <a:lnTo>
                  <a:pt x="285242" y="198120"/>
                </a:lnTo>
                <a:lnTo>
                  <a:pt x="294386" y="198120"/>
                </a:lnTo>
                <a:lnTo>
                  <a:pt x="301752" y="191643"/>
                </a:lnTo>
                <a:lnTo>
                  <a:pt x="301752" y="173228"/>
                </a:lnTo>
                <a:close/>
              </a:path>
              <a:path w="449579" h="394970">
                <a:moveTo>
                  <a:pt x="301752" y="121793"/>
                </a:moveTo>
                <a:lnTo>
                  <a:pt x="294386" y="114300"/>
                </a:lnTo>
                <a:lnTo>
                  <a:pt x="208534" y="114300"/>
                </a:lnTo>
                <a:lnTo>
                  <a:pt x="201168" y="121793"/>
                </a:lnTo>
                <a:lnTo>
                  <a:pt x="201168" y="140335"/>
                </a:lnTo>
                <a:lnTo>
                  <a:pt x="208534" y="147828"/>
                </a:lnTo>
                <a:lnTo>
                  <a:pt x="285242" y="147828"/>
                </a:lnTo>
                <a:lnTo>
                  <a:pt x="294386" y="147828"/>
                </a:lnTo>
                <a:lnTo>
                  <a:pt x="301752" y="140970"/>
                </a:lnTo>
                <a:lnTo>
                  <a:pt x="301752" y="121793"/>
                </a:lnTo>
                <a:close/>
              </a:path>
              <a:path w="449579" h="394970">
                <a:moveTo>
                  <a:pt x="409956" y="283337"/>
                </a:moveTo>
                <a:lnTo>
                  <a:pt x="402717" y="275844"/>
                </a:lnTo>
                <a:lnTo>
                  <a:pt x="295275" y="275844"/>
                </a:lnTo>
                <a:lnTo>
                  <a:pt x="288036" y="283337"/>
                </a:lnTo>
                <a:lnTo>
                  <a:pt x="288036" y="301879"/>
                </a:lnTo>
                <a:lnTo>
                  <a:pt x="295275" y="309372"/>
                </a:lnTo>
                <a:lnTo>
                  <a:pt x="393573" y="309372"/>
                </a:lnTo>
                <a:lnTo>
                  <a:pt x="402082" y="309372"/>
                </a:lnTo>
                <a:lnTo>
                  <a:pt x="409321" y="302514"/>
                </a:lnTo>
                <a:lnTo>
                  <a:pt x="409956" y="292608"/>
                </a:lnTo>
                <a:lnTo>
                  <a:pt x="409956" y="283337"/>
                </a:lnTo>
                <a:close/>
              </a:path>
              <a:path w="449579" h="394970">
                <a:moveTo>
                  <a:pt x="449580" y="293370"/>
                </a:moveTo>
                <a:lnTo>
                  <a:pt x="441591" y="253961"/>
                </a:lnTo>
                <a:lnTo>
                  <a:pt x="432943" y="241147"/>
                </a:lnTo>
                <a:lnTo>
                  <a:pt x="432943" y="293370"/>
                </a:lnTo>
                <a:lnTo>
                  <a:pt x="426275" y="326326"/>
                </a:lnTo>
                <a:lnTo>
                  <a:pt x="408101" y="353250"/>
                </a:lnTo>
                <a:lnTo>
                  <a:pt x="381177" y="371424"/>
                </a:lnTo>
                <a:lnTo>
                  <a:pt x="348234" y="378079"/>
                </a:lnTo>
                <a:lnTo>
                  <a:pt x="315277" y="371424"/>
                </a:lnTo>
                <a:lnTo>
                  <a:pt x="288353" y="353250"/>
                </a:lnTo>
                <a:lnTo>
                  <a:pt x="270179" y="326326"/>
                </a:lnTo>
                <a:lnTo>
                  <a:pt x="263525" y="293370"/>
                </a:lnTo>
                <a:lnTo>
                  <a:pt x="270179" y="260426"/>
                </a:lnTo>
                <a:lnTo>
                  <a:pt x="288353" y="233489"/>
                </a:lnTo>
                <a:lnTo>
                  <a:pt x="315277" y="215328"/>
                </a:lnTo>
                <a:lnTo>
                  <a:pt x="348234" y="208661"/>
                </a:lnTo>
                <a:lnTo>
                  <a:pt x="381177" y="215328"/>
                </a:lnTo>
                <a:lnTo>
                  <a:pt x="408101" y="233489"/>
                </a:lnTo>
                <a:lnTo>
                  <a:pt x="426275" y="260426"/>
                </a:lnTo>
                <a:lnTo>
                  <a:pt x="432943" y="293370"/>
                </a:lnTo>
                <a:lnTo>
                  <a:pt x="432943" y="241147"/>
                </a:lnTo>
                <a:lnTo>
                  <a:pt x="419862" y="221742"/>
                </a:lnTo>
                <a:lnTo>
                  <a:pt x="400469" y="208661"/>
                </a:lnTo>
                <a:lnTo>
                  <a:pt x="387642" y="200012"/>
                </a:lnTo>
                <a:lnTo>
                  <a:pt x="367284" y="195897"/>
                </a:lnTo>
                <a:lnTo>
                  <a:pt x="367284" y="45974"/>
                </a:lnTo>
                <a:lnTo>
                  <a:pt x="367284" y="19304"/>
                </a:lnTo>
                <a:lnTo>
                  <a:pt x="363220" y="19304"/>
                </a:lnTo>
                <a:lnTo>
                  <a:pt x="363220" y="11684"/>
                </a:lnTo>
                <a:lnTo>
                  <a:pt x="334772" y="11684"/>
                </a:lnTo>
                <a:lnTo>
                  <a:pt x="334772" y="45974"/>
                </a:lnTo>
                <a:lnTo>
                  <a:pt x="334772" y="194754"/>
                </a:lnTo>
                <a:lnTo>
                  <a:pt x="308813" y="200012"/>
                </a:lnTo>
                <a:lnTo>
                  <a:pt x="276593" y="221742"/>
                </a:lnTo>
                <a:lnTo>
                  <a:pt x="254863" y="253961"/>
                </a:lnTo>
                <a:lnTo>
                  <a:pt x="249910" y="278384"/>
                </a:lnTo>
                <a:lnTo>
                  <a:pt x="33147" y="278384"/>
                </a:lnTo>
                <a:lnTo>
                  <a:pt x="33147" y="200914"/>
                </a:lnTo>
                <a:lnTo>
                  <a:pt x="33147" y="45974"/>
                </a:lnTo>
                <a:lnTo>
                  <a:pt x="104444" y="45974"/>
                </a:lnTo>
                <a:lnTo>
                  <a:pt x="105867" y="48056"/>
                </a:lnTo>
                <a:lnTo>
                  <a:pt x="114833" y="54152"/>
                </a:lnTo>
                <a:lnTo>
                  <a:pt x="125730" y="56388"/>
                </a:lnTo>
                <a:lnTo>
                  <a:pt x="247650" y="56388"/>
                </a:lnTo>
                <a:lnTo>
                  <a:pt x="258800" y="54152"/>
                </a:lnTo>
                <a:lnTo>
                  <a:pt x="267741" y="48056"/>
                </a:lnTo>
                <a:lnTo>
                  <a:pt x="269113" y="45974"/>
                </a:lnTo>
                <a:lnTo>
                  <a:pt x="334772" y="45974"/>
                </a:lnTo>
                <a:lnTo>
                  <a:pt x="334772" y="11684"/>
                </a:lnTo>
                <a:lnTo>
                  <a:pt x="269951" y="11684"/>
                </a:lnTo>
                <a:lnTo>
                  <a:pt x="267741" y="8343"/>
                </a:lnTo>
                <a:lnTo>
                  <a:pt x="258800" y="2247"/>
                </a:lnTo>
                <a:lnTo>
                  <a:pt x="247650" y="0"/>
                </a:lnTo>
                <a:lnTo>
                  <a:pt x="125730" y="0"/>
                </a:lnTo>
                <a:lnTo>
                  <a:pt x="114566" y="2247"/>
                </a:lnTo>
                <a:lnTo>
                  <a:pt x="105625" y="8343"/>
                </a:lnTo>
                <a:lnTo>
                  <a:pt x="103403" y="11684"/>
                </a:lnTo>
                <a:lnTo>
                  <a:pt x="4064" y="11684"/>
                </a:lnTo>
                <a:lnTo>
                  <a:pt x="4064" y="19304"/>
                </a:lnTo>
                <a:lnTo>
                  <a:pt x="0" y="19304"/>
                </a:lnTo>
                <a:lnTo>
                  <a:pt x="0" y="45974"/>
                </a:lnTo>
                <a:lnTo>
                  <a:pt x="0" y="200914"/>
                </a:lnTo>
                <a:lnTo>
                  <a:pt x="0" y="278384"/>
                </a:lnTo>
                <a:lnTo>
                  <a:pt x="0" y="303784"/>
                </a:lnTo>
                <a:lnTo>
                  <a:pt x="4064" y="303784"/>
                </a:lnTo>
                <a:lnTo>
                  <a:pt x="4064" y="311404"/>
                </a:lnTo>
                <a:lnTo>
                  <a:pt x="250532" y="311404"/>
                </a:lnTo>
                <a:lnTo>
                  <a:pt x="254863" y="332790"/>
                </a:lnTo>
                <a:lnTo>
                  <a:pt x="276606" y="365010"/>
                </a:lnTo>
                <a:lnTo>
                  <a:pt x="308813" y="386740"/>
                </a:lnTo>
                <a:lnTo>
                  <a:pt x="348234" y="394716"/>
                </a:lnTo>
                <a:lnTo>
                  <a:pt x="387642" y="386740"/>
                </a:lnTo>
                <a:lnTo>
                  <a:pt x="400469" y="378079"/>
                </a:lnTo>
                <a:lnTo>
                  <a:pt x="419862" y="365010"/>
                </a:lnTo>
                <a:lnTo>
                  <a:pt x="441591" y="332790"/>
                </a:lnTo>
                <a:lnTo>
                  <a:pt x="449580" y="29337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103" name="object 129">
            <a:extLst>
              <a:ext uri="{FF2B5EF4-FFF2-40B4-BE49-F238E27FC236}">
                <a16:creationId xmlns:a16="http://schemas.microsoft.com/office/drawing/2014/main" id="{5C27F1C7-6D2C-476C-AE5E-9152DFE92140}"/>
              </a:ext>
            </a:extLst>
          </p:cNvPr>
          <p:cNvSpPr>
            <a:spLocks/>
          </p:cNvSpPr>
          <p:nvPr/>
        </p:nvSpPr>
        <p:spPr bwMode="auto">
          <a:xfrm>
            <a:off x="7399338" y="4794250"/>
            <a:ext cx="376237" cy="273050"/>
          </a:xfrm>
          <a:custGeom>
            <a:avLst/>
            <a:gdLst>
              <a:gd name="T0" fmla="*/ 103632 w 376554"/>
              <a:gd name="T1" fmla="*/ 153924 h 273050"/>
              <a:gd name="T2" fmla="*/ 65532 w 376554"/>
              <a:gd name="T3" fmla="*/ 153924 h 273050"/>
              <a:gd name="T4" fmla="*/ 65532 w 376554"/>
              <a:gd name="T5" fmla="*/ 185928 h 273050"/>
              <a:gd name="T6" fmla="*/ 103632 w 376554"/>
              <a:gd name="T7" fmla="*/ 185928 h 273050"/>
              <a:gd name="T8" fmla="*/ 103632 w 376554"/>
              <a:gd name="T9" fmla="*/ 153924 h 273050"/>
              <a:gd name="T10" fmla="*/ 376428 w 376554"/>
              <a:gd name="T11" fmla="*/ 38608 h 273050"/>
              <a:gd name="T12" fmla="*/ 352894 w 376554"/>
              <a:gd name="T13" fmla="*/ 3022 h 273050"/>
              <a:gd name="T14" fmla="*/ 343916 w 376554"/>
              <a:gd name="T15" fmla="*/ 1231 h 273050"/>
              <a:gd name="T16" fmla="*/ 343916 w 376554"/>
              <a:gd name="T17" fmla="*/ 35560 h 273050"/>
              <a:gd name="T18" fmla="*/ 343916 w 376554"/>
              <a:gd name="T19" fmla="*/ 71628 h 273050"/>
              <a:gd name="T20" fmla="*/ 343916 w 376554"/>
              <a:gd name="T21" fmla="*/ 105156 h 273050"/>
              <a:gd name="T22" fmla="*/ 343916 w 376554"/>
              <a:gd name="T23" fmla="*/ 237871 h 273050"/>
              <a:gd name="T24" fmla="*/ 340868 w 376554"/>
              <a:gd name="T25" fmla="*/ 240284 h 273050"/>
              <a:gd name="T26" fmla="*/ 34925 w 376554"/>
              <a:gd name="T27" fmla="*/ 240284 h 273050"/>
              <a:gd name="T28" fmla="*/ 32512 w 376554"/>
              <a:gd name="T29" fmla="*/ 237236 h 273050"/>
              <a:gd name="T30" fmla="*/ 32512 w 376554"/>
              <a:gd name="T31" fmla="*/ 105156 h 273050"/>
              <a:gd name="T32" fmla="*/ 343916 w 376554"/>
              <a:gd name="T33" fmla="*/ 105156 h 273050"/>
              <a:gd name="T34" fmla="*/ 343916 w 376554"/>
              <a:gd name="T35" fmla="*/ 71628 h 273050"/>
              <a:gd name="T36" fmla="*/ 32512 w 376554"/>
              <a:gd name="T37" fmla="*/ 71628 h 273050"/>
              <a:gd name="T38" fmla="*/ 32512 w 376554"/>
              <a:gd name="T39" fmla="*/ 34925 h 273050"/>
              <a:gd name="T40" fmla="*/ 35560 w 376554"/>
              <a:gd name="T41" fmla="*/ 32512 h 273050"/>
              <a:gd name="T42" fmla="*/ 341503 w 376554"/>
              <a:gd name="T43" fmla="*/ 32512 h 273050"/>
              <a:gd name="T44" fmla="*/ 343916 w 376554"/>
              <a:gd name="T45" fmla="*/ 35560 h 273050"/>
              <a:gd name="T46" fmla="*/ 343916 w 376554"/>
              <a:gd name="T47" fmla="*/ 1231 h 273050"/>
              <a:gd name="T48" fmla="*/ 337820 w 376554"/>
              <a:gd name="T49" fmla="*/ 0 h 273050"/>
              <a:gd name="T50" fmla="*/ 38608 w 376554"/>
              <a:gd name="T51" fmla="*/ 0 h 273050"/>
              <a:gd name="T52" fmla="*/ 23520 w 376554"/>
              <a:gd name="T53" fmla="*/ 3022 h 273050"/>
              <a:gd name="T54" fmla="*/ 11252 w 376554"/>
              <a:gd name="T55" fmla="*/ 11264 h 273050"/>
              <a:gd name="T56" fmla="*/ 3009 w 376554"/>
              <a:gd name="T57" fmla="*/ 23533 h 273050"/>
              <a:gd name="T58" fmla="*/ 0 w 376554"/>
              <a:gd name="T59" fmla="*/ 38608 h 273050"/>
              <a:gd name="T60" fmla="*/ 0 w 376554"/>
              <a:gd name="T61" fmla="*/ 79121 h 273050"/>
              <a:gd name="T62" fmla="*/ 0 w 376554"/>
              <a:gd name="T63" fmla="*/ 97663 h 273050"/>
              <a:gd name="T64" fmla="*/ 0 w 376554"/>
              <a:gd name="T65" fmla="*/ 234188 h 273050"/>
              <a:gd name="T66" fmla="*/ 3009 w 376554"/>
              <a:gd name="T67" fmla="*/ 249275 h 273050"/>
              <a:gd name="T68" fmla="*/ 11252 w 376554"/>
              <a:gd name="T69" fmla="*/ 261543 h 273050"/>
              <a:gd name="T70" fmla="*/ 23520 w 376554"/>
              <a:gd name="T71" fmla="*/ 269786 h 273050"/>
              <a:gd name="T72" fmla="*/ 38608 w 376554"/>
              <a:gd name="T73" fmla="*/ 272796 h 273050"/>
              <a:gd name="T74" fmla="*/ 337820 w 376554"/>
              <a:gd name="T75" fmla="*/ 272796 h 273050"/>
              <a:gd name="T76" fmla="*/ 373405 w 376554"/>
              <a:gd name="T77" fmla="*/ 249275 h 273050"/>
              <a:gd name="T78" fmla="*/ 376428 w 376554"/>
              <a:gd name="T79" fmla="*/ 234188 h 273050"/>
              <a:gd name="T80" fmla="*/ 376428 w 376554"/>
              <a:gd name="T81" fmla="*/ 38608 h 27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554" h="273050">
                <a:moveTo>
                  <a:pt x="103632" y="153924"/>
                </a:moveTo>
                <a:lnTo>
                  <a:pt x="65532" y="153924"/>
                </a:lnTo>
                <a:lnTo>
                  <a:pt x="65532" y="185928"/>
                </a:lnTo>
                <a:lnTo>
                  <a:pt x="103632" y="185928"/>
                </a:lnTo>
                <a:lnTo>
                  <a:pt x="103632" y="153924"/>
                </a:lnTo>
                <a:close/>
              </a:path>
              <a:path w="376554" h="273050">
                <a:moveTo>
                  <a:pt x="376428" y="38608"/>
                </a:moveTo>
                <a:lnTo>
                  <a:pt x="352894" y="3022"/>
                </a:lnTo>
                <a:lnTo>
                  <a:pt x="343916" y="1231"/>
                </a:lnTo>
                <a:lnTo>
                  <a:pt x="343916" y="35560"/>
                </a:lnTo>
                <a:lnTo>
                  <a:pt x="343916" y="71628"/>
                </a:lnTo>
                <a:lnTo>
                  <a:pt x="343916" y="105156"/>
                </a:lnTo>
                <a:lnTo>
                  <a:pt x="343916" y="237871"/>
                </a:lnTo>
                <a:lnTo>
                  <a:pt x="340868" y="240284"/>
                </a:lnTo>
                <a:lnTo>
                  <a:pt x="34925" y="240284"/>
                </a:lnTo>
                <a:lnTo>
                  <a:pt x="32512" y="237236"/>
                </a:lnTo>
                <a:lnTo>
                  <a:pt x="32512" y="105156"/>
                </a:lnTo>
                <a:lnTo>
                  <a:pt x="343916" y="105156"/>
                </a:lnTo>
                <a:lnTo>
                  <a:pt x="343916" y="71628"/>
                </a:lnTo>
                <a:lnTo>
                  <a:pt x="32512" y="71628"/>
                </a:lnTo>
                <a:lnTo>
                  <a:pt x="32512" y="34925"/>
                </a:lnTo>
                <a:lnTo>
                  <a:pt x="35560" y="32512"/>
                </a:lnTo>
                <a:lnTo>
                  <a:pt x="341503" y="32512"/>
                </a:lnTo>
                <a:lnTo>
                  <a:pt x="343916" y="35560"/>
                </a:lnTo>
                <a:lnTo>
                  <a:pt x="343916" y="1231"/>
                </a:lnTo>
                <a:lnTo>
                  <a:pt x="337820" y="0"/>
                </a:lnTo>
                <a:lnTo>
                  <a:pt x="38608" y="0"/>
                </a:lnTo>
                <a:lnTo>
                  <a:pt x="23520" y="3022"/>
                </a:lnTo>
                <a:lnTo>
                  <a:pt x="11252" y="11264"/>
                </a:lnTo>
                <a:lnTo>
                  <a:pt x="3009" y="23533"/>
                </a:lnTo>
                <a:lnTo>
                  <a:pt x="0" y="38608"/>
                </a:lnTo>
                <a:lnTo>
                  <a:pt x="0" y="79121"/>
                </a:lnTo>
                <a:lnTo>
                  <a:pt x="0" y="97663"/>
                </a:lnTo>
                <a:lnTo>
                  <a:pt x="0" y="234188"/>
                </a:lnTo>
                <a:lnTo>
                  <a:pt x="3009" y="249275"/>
                </a:lnTo>
                <a:lnTo>
                  <a:pt x="11252" y="261543"/>
                </a:lnTo>
                <a:lnTo>
                  <a:pt x="23520" y="269786"/>
                </a:lnTo>
                <a:lnTo>
                  <a:pt x="38608" y="272796"/>
                </a:lnTo>
                <a:lnTo>
                  <a:pt x="337820" y="272796"/>
                </a:lnTo>
                <a:lnTo>
                  <a:pt x="373405" y="249275"/>
                </a:lnTo>
                <a:lnTo>
                  <a:pt x="376428" y="234188"/>
                </a:lnTo>
                <a:lnTo>
                  <a:pt x="376428" y="3860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104" name="object 130">
            <a:extLst>
              <a:ext uri="{FF2B5EF4-FFF2-40B4-BE49-F238E27FC236}">
                <a16:creationId xmlns:a16="http://schemas.microsoft.com/office/drawing/2014/main" id="{4E53853E-7E48-4367-A99E-53D0DEF66095}"/>
              </a:ext>
            </a:extLst>
          </p:cNvPr>
          <p:cNvSpPr>
            <a:spLocks/>
          </p:cNvSpPr>
          <p:nvPr/>
        </p:nvSpPr>
        <p:spPr bwMode="auto">
          <a:xfrm>
            <a:off x="6451600" y="4741863"/>
            <a:ext cx="276225" cy="381000"/>
          </a:xfrm>
          <a:custGeom>
            <a:avLst/>
            <a:gdLst>
              <a:gd name="T0" fmla="*/ 68580 w 276225"/>
              <a:gd name="T1" fmla="*/ 245364 h 381000"/>
              <a:gd name="T2" fmla="*/ 106680 w 276225"/>
              <a:gd name="T3" fmla="*/ 278892 h 381000"/>
              <a:gd name="T4" fmla="*/ 106680 w 276225"/>
              <a:gd name="T5" fmla="*/ 199644 h 381000"/>
              <a:gd name="T6" fmla="*/ 68580 w 276225"/>
              <a:gd name="T7" fmla="*/ 231648 h 381000"/>
              <a:gd name="T8" fmla="*/ 106680 w 276225"/>
              <a:gd name="T9" fmla="*/ 199644 h 381000"/>
              <a:gd name="T10" fmla="*/ 68580 w 276225"/>
              <a:gd name="T11" fmla="*/ 152400 h 381000"/>
              <a:gd name="T12" fmla="*/ 106680 w 276225"/>
              <a:gd name="T13" fmla="*/ 185928 h 381000"/>
              <a:gd name="T14" fmla="*/ 158496 w 276225"/>
              <a:gd name="T15" fmla="*/ 245364 h 381000"/>
              <a:gd name="T16" fmla="*/ 120396 w 276225"/>
              <a:gd name="T17" fmla="*/ 278892 h 381000"/>
              <a:gd name="T18" fmla="*/ 158496 w 276225"/>
              <a:gd name="T19" fmla="*/ 245364 h 381000"/>
              <a:gd name="T20" fmla="*/ 120396 w 276225"/>
              <a:gd name="T21" fmla="*/ 199644 h 381000"/>
              <a:gd name="T22" fmla="*/ 158496 w 276225"/>
              <a:gd name="T23" fmla="*/ 231648 h 381000"/>
              <a:gd name="T24" fmla="*/ 158496 w 276225"/>
              <a:gd name="T25" fmla="*/ 152400 h 381000"/>
              <a:gd name="T26" fmla="*/ 120396 w 276225"/>
              <a:gd name="T27" fmla="*/ 185928 h 381000"/>
              <a:gd name="T28" fmla="*/ 158496 w 276225"/>
              <a:gd name="T29" fmla="*/ 152400 h 381000"/>
              <a:gd name="T30" fmla="*/ 172212 w 276225"/>
              <a:gd name="T31" fmla="*/ 245364 h 381000"/>
              <a:gd name="T32" fmla="*/ 210312 w 276225"/>
              <a:gd name="T33" fmla="*/ 278892 h 381000"/>
              <a:gd name="T34" fmla="*/ 210312 w 276225"/>
              <a:gd name="T35" fmla="*/ 199644 h 381000"/>
              <a:gd name="T36" fmla="*/ 172212 w 276225"/>
              <a:gd name="T37" fmla="*/ 231648 h 381000"/>
              <a:gd name="T38" fmla="*/ 210312 w 276225"/>
              <a:gd name="T39" fmla="*/ 199644 h 381000"/>
              <a:gd name="T40" fmla="*/ 172212 w 276225"/>
              <a:gd name="T41" fmla="*/ 152400 h 381000"/>
              <a:gd name="T42" fmla="*/ 210312 w 276225"/>
              <a:gd name="T43" fmla="*/ 185928 h 381000"/>
              <a:gd name="T44" fmla="*/ 210312 w 276225"/>
              <a:gd name="T45" fmla="*/ 80772 h 381000"/>
              <a:gd name="T46" fmla="*/ 68580 w 276225"/>
              <a:gd name="T47" fmla="*/ 114300 h 381000"/>
              <a:gd name="T48" fmla="*/ 210312 w 276225"/>
              <a:gd name="T49" fmla="*/ 80772 h 381000"/>
              <a:gd name="T50" fmla="*/ 274459 w 276225"/>
              <a:gd name="T51" fmla="*/ 32512 h 381000"/>
              <a:gd name="T52" fmla="*/ 264287 w 276225"/>
              <a:gd name="T53" fmla="*/ 11582 h 381000"/>
              <a:gd name="T54" fmla="*/ 242824 w 276225"/>
              <a:gd name="T55" fmla="*/ 1270 h 381000"/>
              <a:gd name="T56" fmla="*/ 242824 w 276225"/>
              <a:gd name="T57" fmla="*/ 344805 h 381000"/>
              <a:gd name="T58" fmla="*/ 35433 w 276225"/>
              <a:gd name="T59" fmla="*/ 347218 h 381000"/>
              <a:gd name="T60" fmla="*/ 33020 w 276225"/>
              <a:gd name="T61" fmla="*/ 34925 h 381000"/>
              <a:gd name="T62" fmla="*/ 240411 w 276225"/>
              <a:gd name="T63" fmla="*/ 32512 h 381000"/>
              <a:gd name="T64" fmla="*/ 242824 w 276225"/>
              <a:gd name="T65" fmla="*/ 1270 h 381000"/>
              <a:gd name="T66" fmla="*/ 39116 w 276225"/>
              <a:gd name="T67" fmla="*/ 0 h 381000"/>
              <a:gd name="T68" fmla="*/ 11557 w 276225"/>
              <a:gd name="T69" fmla="*/ 11582 h 381000"/>
              <a:gd name="T70" fmla="*/ 0 w 276225"/>
              <a:gd name="T71" fmla="*/ 39243 h 381000"/>
              <a:gd name="T72" fmla="*/ 3111 w 276225"/>
              <a:gd name="T73" fmla="*/ 356946 h 381000"/>
              <a:gd name="T74" fmla="*/ 24003 w 276225"/>
              <a:gd name="T75" fmla="*/ 377888 h 381000"/>
              <a:gd name="T76" fmla="*/ 236728 w 276225"/>
              <a:gd name="T77" fmla="*/ 381000 h 381000"/>
              <a:gd name="T78" fmla="*/ 264515 w 276225"/>
              <a:gd name="T79" fmla="*/ 369430 h 381000"/>
              <a:gd name="T80" fmla="*/ 274751 w 276225"/>
              <a:gd name="T81" fmla="*/ 347218 h 381000"/>
              <a:gd name="T82" fmla="*/ 275844 w 276225"/>
              <a:gd name="T83" fmla="*/ 39243 h 38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225" h="381000">
                <a:moveTo>
                  <a:pt x="106680" y="245364"/>
                </a:moveTo>
                <a:lnTo>
                  <a:pt x="68580" y="245364"/>
                </a:lnTo>
                <a:lnTo>
                  <a:pt x="68580" y="278892"/>
                </a:lnTo>
                <a:lnTo>
                  <a:pt x="106680" y="278892"/>
                </a:lnTo>
                <a:lnTo>
                  <a:pt x="106680" y="245364"/>
                </a:lnTo>
                <a:close/>
              </a:path>
              <a:path w="276225" h="381000">
                <a:moveTo>
                  <a:pt x="106680" y="199644"/>
                </a:moveTo>
                <a:lnTo>
                  <a:pt x="68580" y="199644"/>
                </a:lnTo>
                <a:lnTo>
                  <a:pt x="68580" y="231648"/>
                </a:lnTo>
                <a:lnTo>
                  <a:pt x="106680" y="231648"/>
                </a:lnTo>
                <a:lnTo>
                  <a:pt x="106680" y="199644"/>
                </a:lnTo>
                <a:close/>
              </a:path>
              <a:path w="276225" h="381000">
                <a:moveTo>
                  <a:pt x="106680" y="152400"/>
                </a:moveTo>
                <a:lnTo>
                  <a:pt x="68580" y="152400"/>
                </a:lnTo>
                <a:lnTo>
                  <a:pt x="68580" y="185928"/>
                </a:lnTo>
                <a:lnTo>
                  <a:pt x="106680" y="185928"/>
                </a:lnTo>
                <a:lnTo>
                  <a:pt x="106680" y="152400"/>
                </a:lnTo>
                <a:close/>
              </a:path>
              <a:path w="276225" h="381000">
                <a:moveTo>
                  <a:pt x="158496" y="245364"/>
                </a:moveTo>
                <a:lnTo>
                  <a:pt x="120396" y="245364"/>
                </a:lnTo>
                <a:lnTo>
                  <a:pt x="120396" y="278892"/>
                </a:lnTo>
                <a:lnTo>
                  <a:pt x="158496" y="278892"/>
                </a:lnTo>
                <a:lnTo>
                  <a:pt x="158496" y="245364"/>
                </a:lnTo>
                <a:close/>
              </a:path>
              <a:path w="276225" h="381000">
                <a:moveTo>
                  <a:pt x="158496" y="199644"/>
                </a:moveTo>
                <a:lnTo>
                  <a:pt x="120396" y="199644"/>
                </a:lnTo>
                <a:lnTo>
                  <a:pt x="120396" y="231648"/>
                </a:lnTo>
                <a:lnTo>
                  <a:pt x="158496" y="231648"/>
                </a:lnTo>
                <a:lnTo>
                  <a:pt x="158496" y="199644"/>
                </a:lnTo>
                <a:close/>
              </a:path>
              <a:path w="276225" h="381000">
                <a:moveTo>
                  <a:pt x="158496" y="152400"/>
                </a:moveTo>
                <a:lnTo>
                  <a:pt x="120396" y="152400"/>
                </a:lnTo>
                <a:lnTo>
                  <a:pt x="120396" y="185928"/>
                </a:lnTo>
                <a:lnTo>
                  <a:pt x="158496" y="185928"/>
                </a:lnTo>
                <a:lnTo>
                  <a:pt x="158496" y="152400"/>
                </a:lnTo>
                <a:close/>
              </a:path>
              <a:path w="276225" h="381000">
                <a:moveTo>
                  <a:pt x="210312" y="245364"/>
                </a:moveTo>
                <a:lnTo>
                  <a:pt x="172212" y="245364"/>
                </a:lnTo>
                <a:lnTo>
                  <a:pt x="172212" y="278892"/>
                </a:lnTo>
                <a:lnTo>
                  <a:pt x="210312" y="278892"/>
                </a:lnTo>
                <a:lnTo>
                  <a:pt x="210312" y="245364"/>
                </a:lnTo>
                <a:close/>
              </a:path>
              <a:path w="276225" h="381000">
                <a:moveTo>
                  <a:pt x="210312" y="199644"/>
                </a:moveTo>
                <a:lnTo>
                  <a:pt x="172212" y="199644"/>
                </a:lnTo>
                <a:lnTo>
                  <a:pt x="172212" y="231648"/>
                </a:lnTo>
                <a:lnTo>
                  <a:pt x="210312" y="231648"/>
                </a:lnTo>
                <a:lnTo>
                  <a:pt x="210312" y="199644"/>
                </a:lnTo>
                <a:close/>
              </a:path>
              <a:path w="276225" h="381000">
                <a:moveTo>
                  <a:pt x="210312" y="152400"/>
                </a:moveTo>
                <a:lnTo>
                  <a:pt x="172212" y="152400"/>
                </a:lnTo>
                <a:lnTo>
                  <a:pt x="172212" y="185928"/>
                </a:lnTo>
                <a:lnTo>
                  <a:pt x="210312" y="185928"/>
                </a:lnTo>
                <a:lnTo>
                  <a:pt x="210312" y="152400"/>
                </a:lnTo>
                <a:close/>
              </a:path>
              <a:path w="276225" h="381000">
                <a:moveTo>
                  <a:pt x="210312" y="80772"/>
                </a:moveTo>
                <a:lnTo>
                  <a:pt x="68580" y="80772"/>
                </a:lnTo>
                <a:lnTo>
                  <a:pt x="68580" y="114300"/>
                </a:lnTo>
                <a:lnTo>
                  <a:pt x="210312" y="114300"/>
                </a:lnTo>
                <a:lnTo>
                  <a:pt x="210312" y="80772"/>
                </a:lnTo>
                <a:close/>
              </a:path>
              <a:path w="276225" h="381000">
                <a:moveTo>
                  <a:pt x="275844" y="39243"/>
                </a:moveTo>
                <a:lnTo>
                  <a:pt x="274459" y="32512"/>
                </a:lnTo>
                <a:lnTo>
                  <a:pt x="272732" y="24066"/>
                </a:lnTo>
                <a:lnTo>
                  <a:pt x="264287" y="11582"/>
                </a:lnTo>
                <a:lnTo>
                  <a:pt x="251841" y="3124"/>
                </a:lnTo>
                <a:lnTo>
                  <a:pt x="242824" y="1270"/>
                </a:lnTo>
                <a:lnTo>
                  <a:pt x="242824" y="35560"/>
                </a:lnTo>
                <a:lnTo>
                  <a:pt x="242824" y="344805"/>
                </a:lnTo>
                <a:lnTo>
                  <a:pt x="239776" y="347218"/>
                </a:lnTo>
                <a:lnTo>
                  <a:pt x="35433" y="347218"/>
                </a:lnTo>
                <a:lnTo>
                  <a:pt x="33020" y="344170"/>
                </a:lnTo>
                <a:lnTo>
                  <a:pt x="33020" y="34925"/>
                </a:lnTo>
                <a:lnTo>
                  <a:pt x="36068" y="32512"/>
                </a:lnTo>
                <a:lnTo>
                  <a:pt x="240411" y="32512"/>
                </a:lnTo>
                <a:lnTo>
                  <a:pt x="242824" y="35560"/>
                </a:lnTo>
                <a:lnTo>
                  <a:pt x="242824" y="1270"/>
                </a:lnTo>
                <a:lnTo>
                  <a:pt x="236728" y="0"/>
                </a:lnTo>
                <a:lnTo>
                  <a:pt x="39116" y="0"/>
                </a:lnTo>
                <a:lnTo>
                  <a:pt x="23990" y="3124"/>
                </a:lnTo>
                <a:lnTo>
                  <a:pt x="11557" y="11582"/>
                </a:lnTo>
                <a:lnTo>
                  <a:pt x="3111" y="24066"/>
                </a:lnTo>
                <a:lnTo>
                  <a:pt x="0" y="39243"/>
                </a:lnTo>
                <a:lnTo>
                  <a:pt x="0" y="341757"/>
                </a:lnTo>
                <a:lnTo>
                  <a:pt x="3111" y="356946"/>
                </a:lnTo>
                <a:lnTo>
                  <a:pt x="11557" y="369430"/>
                </a:lnTo>
                <a:lnTo>
                  <a:pt x="24003" y="377888"/>
                </a:lnTo>
                <a:lnTo>
                  <a:pt x="39116" y="381000"/>
                </a:lnTo>
                <a:lnTo>
                  <a:pt x="236728" y="381000"/>
                </a:lnTo>
                <a:lnTo>
                  <a:pt x="252107" y="377888"/>
                </a:lnTo>
                <a:lnTo>
                  <a:pt x="264515" y="369430"/>
                </a:lnTo>
                <a:lnTo>
                  <a:pt x="272821" y="356946"/>
                </a:lnTo>
                <a:lnTo>
                  <a:pt x="274751" y="347218"/>
                </a:lnTo>
                <a:lnTo>
                  <a:pt x="275844" y="341757"/>
                </a:lnTo>
                <a:lnTo>
                  <a:pt x="275844" y="3924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4105" name="object 131">
            <a:extLst>
              <a:ext uri="{FF2B5EF4-FFF2-40B4-BE49-F238E27FC236}">
                <a16:creationId xmlns:a16="http://schemas.microsoft.com/office/drawing/2014/main" id="{40498F1F-AC5E-4453-8940-92C9C46D2099}"/>
              </a:ext>
            </a:extLst>
          </p:cNvPr>
          <p:cNvSpPr>
            <a:spLocks/>
          </p:cNvSpPr>
          <p:nvPr/>
        </p:nvSpPr>
        <p:spPr bwMode="auto">
          <a:xfrm>
            <a:off x="1474788" y="2727325"/>
            <a:ext cx="279400" cy="33338"/>
          </a:xfrm>
          <a:custGeom>
            <a:avLst/>
            <a:gdLst>
              <a:gd name="T0" fmla="*/ 271525 w 279400"/>
              <a:gd name="T1" fmla="*/ 0 h 32385"/>
              <a:gd name="T2" fmla="*/ 7365 w 279400"/>
              <a:gd name="T3" fmla="*/ 0 h 32385"/>
              <a:gd name="T4" fmla="*/ 0 w 279400"/>
              <a:gd name="T5" fmla="*/ 7112 h 32385"/>
              <a:gd name="T6" fmla="*/ 0 w 279400"/>
              <a:gd name="T7" fmla="*/ 24891 h 32385"/>
              <a:gd name="T8" fmla="*/ 7365 w 279400"/>
              <a:gd name="T9" fmla="*/ 32003 h 32385"/>
              <a:gd name="T10" fmla="*/ 262255 w 279400"/>
              <a:gd name="T11" fmla="*/ 32003 h 32385"/>
              <a:gd name="T12" fmla="*/ 271525 w 279400"/>
              <a:gd name="T13" fmla="*/ 32003 h 32385"/>
              <a:gd name="T14" fmla="*/ 278892 w 279400"/>
              <a:gd name="T15" fmla="*/ 24891 h 32385"/>
              <a:gd name="T16" fmla="*/ 278892 w 279400"/>
              <a:gd name="T17" fmla="*/ 7112 h 32385"/>
              <a:gd name="T18" fmla="*/ 271525 w 279400"/>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400" h="32385">
                <a:moveTo>
                  <a:pt x="271525" y="0"/>
                </a:moveTo>
                <a:lnTo>
                  <a:pt x="7365" y="0"/>
                </a:lnTo>
                <a:lnTo>
                  <a:pt x="0" y="7112"/>
                </a:lnTo>
                <a:lnTo>
                  <a:pt x="0" y="24891"/>
                </a:lnTo>
                <a:lnTo>
                  <a:pt x="7365" y="32003"/>
                </a:lnTo>
                <a:lnTo>
                  <a:pt x="262255" y="32003"/>
                </a:lnTo>
                <a:lnTo>
                  <a:pt x="271525" y="32003"/>
                </a:lnTo>
                <a:lnTo>
                  <a:pt x="278892" y="24891"/>
                </a:lnTo>
                <a:lnTo>
                  <a:pt x="278892" y="7112"/>
                </a:lnTo>
                <a:lnTo>
                  <a:pt x="27152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106" name="object 132">
            <a:extLst>
              <a:ext uri="{FF2B5EF4-FFF2-40B4-BE49-F238E27FC236}">
                <a16:creationId xmlns:a16="http://schemas.microsoft.com/office/drawing/2014/main" id="{F56D9F18-F891-430E-9824-26B9BD01ADA6}"/>
              </a:ext>
            </a:extLst>
          </p:cNvPr>
          <p:cNvGrpSpPr>
            <a:grpSpLocks/>
          </p:cNvGrpSpPr>
          <p:nvPr/>
        </p:nvGrpSpPr>
        <p:grpSpPr bwMode="auto">
          <a:xfrm>
            <a:off x="1474788" y="2727325"/>
            <a:ext cx="279400" cy="384175"/>
            <a:chOff x="1475232" y="2727960"/>
            <a:chExt cx="279400" cy="384175"/>
          </a:xfrm>
        </p:grpSpPr>
        <p:sp>
          <p:nvSpPr>
            <p:cNvPr id="44151" name="object 133">
              <a:extLst>
                <a:ext uri="{FF2B5EF4-FFF2-40B4-BE49-F238E27FC236}">
                  <a16:creationId xmlns:a16="http://schemas.microsoft.com/office/drawing/2014/main" id="{0AD1D9DA-27B5-49AE-BDC8-9BD1FAFA156E}"/>
                </a:ext>
              </a:extLst>
            </p:cNvPr>
            <p:cNvSpPr>
              <a:spLocks/>
            </p:cNvSpPr>
            <p:nvPr/>
          </p:nvSpPr>
          <p:spPr bwMode="auto">
            <a:xfrm>
              <a:off x="1475232" y="2727959"/>
              <a:ext cx="279400" cy="384175"/>
            </a:xfrm>
            <a:custGeom>
              <a:avLst/>
              <a:gdLst>
                <a:gd name="T0" fmla="*/ 271526 w 279400"/>
                <a:gd name="T1" fmla="*/ 350520 h 384175"/>
                <a:gd name="T2" fmla="*/ 249936 w 279400"/>
                <a:gd name="T3" fmla="*/ 288544 h 384175"/>
                <a:gd name="T4" fmla="*/ 234442 w 279400"/>
                <a:gd name="T5" fmla="*/ 232371 h 384175"/>
                <a:gd name="T6" fmla="*/ 192278 w 279400"/>
                <a:gd name="T7" fmla="*/ 192278 h 384175"/>
                <a:gd name="T8" fmla="*/ 216014 w 279400"/>
                <a:gd name="T9" fmla="*/ 174396 h 384175"/>
                <a:gd name="T10" fmla="*/ 245833 w 279400"/>
                <a:gd name="T11" fmla="*/ 124968 h 384175"/>
                <a:gd name="T12" fmla="*/ 249936 w 279400"/>
                <a:gd name="T13" fmla="*/ 31242 h 384175"/>
                <a:gd name="T14" fmla="*/ 242570 w 279400"/>
                <a:gd name="T15" fmla="*/ 0 h 384175"/>
                <a:gd name="T16" fmla="*/ 216789 w 279400"/>
                <a:gd name="T17" fmla="*/ 31242 h 384175"/>
                <a:gd name="T18" fmla="*/ 203720 w 279400"/>
                <a:gd name="T19" fmla="*/ 137007 h 384175"/>
                <a:gd name="T20" fmla="*/ 162941 w 279400"/>
                <a:gd name="T21" fmla="*/ 168402 h 384175"/>
                <a:gd name="T22" fmla="*/ 159245 w 279400"/>
                <a:gd name="T23" fmla="*/ 208915 h 384175"/>
                <a:gd name="T24" fmla="*/ 169037 w 279400"/>
                <a:gd name="T25" fmla="*/ 217424 h 384175"/>
                <a:gd name="T26" fmla="*/ 203720 w 279400"/>
                <a:gd name="T27" fmla="*/ 245656 h 384175"/>
                <a:gd name="T28" fmla="*/ 216789 w 279400"/>
                <a:gd name="T29" fmla="*/ 288544 h 384175"/>
                <a:gd name="T30" fmla="*/ 62992 w 279400"/>
                <a:gd name="T31" fmla="*/ 350520 h 384175"/>
                <a:gd name="T32" fmla="*/ 76047 w 279400"/>
                <a:gd name="T33" fmla="*/ 245897 h 384175"/>
                <a:gd name="T34" fmla="*/ 116332 w 279400"/>
                <a:gd name="T35" fmla="*/ 214376 h 384175"/>
                <a:gd name="T36" fmla="*/ 120650 w 279400"/>
                <a:gd name="T37" fmla="*/ 173990 h 384175"/>
                <a:gd name="T38" fmla="*/ 110744 w 279400"/>
                <a:gd name="T39" fmla="*/ 165354 h 384175"/>
                <a:gd name="T40" fmla="*/ 76047 w 279400"/>
                <a:gd name="T41" fmla="*/ 137248 h 384175"/>
                <a:gd name="T42" fmla="*/ 62992 w 279400"/>
                <a:gd name="T43" fmla="*/ 94361 h 384175"/>
                <a:gd name="T44" fmla="*/ 216789 w 279400"/>
                <a:gd name="T45" fmla="*/ 31242 h 384175"/>
                <a:gd name="T46" fmla="*/ 37846 w 279400"/>
                <a:gd name="T47" fmla="*/ 0 h 384175"/>
                <a:gd name="T48" fmla="*/ 30480 w 279400"/>
                <a:gd name="T49" fmla="*/ 95504 h 384175"/>
                <a:gd name="T50" fmla="*/ 46291 w 279400"/>
                <a:gd name="T51" fmla="*/ 151688 h 384175"/>
                <a:gd name="T52" fmla="*/ 88773 w 279400"/>
                <a:gd name="T53" fmla="*/ 191770 h 384175"/>
                <a:gd name="T54" fmla="*/ 64655 w 279400"/>
                <a:gd name="T55" fmla="*/ 209664 h 384175"/>
                <a:gd name="T56" fmla="*/ 34582 w 279400"/>
                <a:gd name="T57" fmla="*/ 259092 h 384175"/>
                <a:gd name="T58" fmla="*/ 30480 w 279400"/>
                <a:gd name="T59" fmla="*/ 350520 h 384175"/>
                <a:gd name="T60" fmla="*/ 0 w 279400"/>
                <a:gd name="T61" fmla="*/ 358013 h 384175"/>
                <a:gd name="T62" fmla="*/ 7366 w 279400"/>
                <a:gd name="T63" fmla="*/ 384048 h 384175"/>
                <a:gd name="T64" fmla="*/ 242570 w 279400"/>
                <a:gd name="T65" fmla="*/ 384048 h 384175"/>
                <a:gd name="T66" fmla="*/ 271526 w 279400"/>
                <a:gd name="T67" fmla="*/ 384048 h 384175"/>
                <a:gd name="T68" fmla="*/ 278892 w 279400"/>
                <a:gd name="T69" fmla="*/ 358013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400" h="384175">
                  <a:moveTo>
                    <a:pt x="278892" y="358013"/>
                  </a:moveTo>
                  <a:lnTo>
                    <a:pt x="271526" y="350520"/>
                  </a:lnTo>
                  <a:lnTo>
                    <a:pt x="249936" y="350520"/>
                  </a:lnTo>
                  <a:lnTo>
                    <a:pt x="249936" y="288544"/>
                  </a:lnTo>
                  <a:lnTo>
                    <a:pt x="245922" y="259092"/>
                  </a:lnTo>
                  <a:lnTo>
                    <a:pt x="234442" y="232371"/>
                  </a:lnTo>
                  <a:lnTo>
                    <a:pt x="216281" y="209664"/>
                  </a:lnTo>
                  <a:lnTo>
                    <a:pt x="192278" y="192278"/>
                  </a:lnTo>
                  <a:lnTo>
                    <a:pt x="192278" y="191770"/>
                  </a:lnTo>
                  <a:lnTo>
                    <a:pt x="216014" y="174396"/>
                  </a:lnTo>
                  <a:lnTo>
                    <a:pt x="234200" y="151688"/>
                  </a:lnTo>
                  <a:lnTo>
                    <a:pt x="245833" y="124968"/>
                  </a:lnTo>
                  <a:lnTo>
                    <a:pt x="249936" y="95504"/>
                  </a:lnTo>
                  <a:lnTo>
                    <a:pt x="249936" y="31242"/>
                  </a:lnTo>
                  <a:lnTo>
                    <a:pt x="249936" y="7366"/>
                  </a:lnTo>
                  <a:lnTo>
                    <a:pt x="242570" y="0"/>
                  </a:lnTo>
                  <a:lnTo>
                    <a:pt x="216789" y="0"/>
                  </a:lnTo>
                  <a:lnTo>
                    <a:pt x="216789" y="31242"/>
                  </a:lnTo>
                  <a:lnTo>
                    <a:pt x="216789" y="94361"/>
                  </a:lnTo>
                  <a:lnTo>
                    <a:pt x="203720" y="137007"/>
                  </a:lnTo>
                  <a:lnTo>
                    <a:pt x="169037" y="165354"/>
                  </a:lnTo>
                  <a:lnTo>
                    <a:pt x="162941" y="168402"/>
                  </a:lnTo>
                  <a:lnTo>
                    <a:pt x="159245" y="173990"/>
                  </a:lnTo>
                  <a:lnTo>
                    <a:pt x="159245" y="208915"/>
                  </a:lnTo>
                  <a:lnTo>
                    <a:pt x="162941" y="215011"/>
                  </a:lnTo>
                  <a:lnTo>
                    <a:pt x="169037" y="217424"/>
                  </a:lnTo>
                  <a:lnTo>
                    <a:pt x="188658" y="229082"/>
                  </a:lnTo>
                  <a:lnTo>
                    <a:pt x="203720" y="245656"/>
                  </a:lnTo>
                  <a:lnTo>
                    <a:pt x="213372" y="265899"/>
                  </a:lnTo>
                  <a:lnTo>
                    <a:pt x="216789" y="288544"/>
                  </a:lnTo>
                  <a:lnTo>
                    <a:pt x="216789" y="350520"/>
                  </a:lnTo>
                  <a:lnTo>
                    <a:pt x="62992" y="350520"/>
                  </a:lnTo>
                  <a:lnTo>
                    <a:pt x="62992" y="288544"/>
                  </a:lnTo>
                  <a:lnTo>
                    <a:pt x="76047" y="245897"/>
                  </a:lnTo>
                  <a:lnTo>
                    <a:pt x="110744" y="217424"/>
                  </a:lnTo>
                  <a:lnTo>
                    <a:pt x="116332" y="214376"/>
                  </a:lnTo>
                  <a:lnTo>
                    <a:pt x="120650" y="208915"/>
                  </a:lnTo>
                  <a:lnTo>
                    <a:pt x="120650" y="173990"/>
                  </a:lnTo>
                  <a:lnTo>
                    <a:pt x="116967" y="167767"/>
                  </a:lnTo>
                  <a:lnTo>
                    <a:pt x="110744" y="165354"/>
                  </a:lnTo>
                  <a:lnTo>
                    <a:pt x="91109" y="153784"/>
                  </a:lnTo>
                  <a:lnTo>
                    <a:pt x="76047" y="137248"/>
                  </a:lnTo>
                  <a:lnTo>
                    <a:pt x="66395" y="117017"/>
                  </a:lnTo>
                  <a:lnTo>
                    <a:pt x="62992" y="94361"/>
                  </a:lnTo>
                  <a:lnTo>
                    <a:pt x="62992" y="31242"/>
                  </a:lnTo>
                  <a:lnTo>
                    <a:pt x="216789" y="31242"/>
                  </a:lnTo>
                  <a:lnTo>
                    <a:pt x="216789" y="0"/>
                  </a:lnTo>
                  <a:lnTo>
                    <a:pt x="37846" y="0"/>
                  </a:lnTo>
                  <a:lnTo>
                    <a:pt x="30480" y="7366"/>
                  </a:lnTo>
                  <a:lnTo>
                    <a:pt x="30480" y="95504"/>
                  </a:lnTo>
                  <a:lnTo>
                    <a:pt x="34582" y="124968"/>
                  </a:lnTo>
                  <a:lnTo>
                    <a:pt x="46291" y="151688"/>
                  </a:lnTo>
                  <a:lnTo>
                    <a:pt x="64655" y="174396"/>
                  </a:lnTo>
                  <a:lnTo>
                    <a:pt x="88773" y="191770"/>
                  </a:lnTo>
                  <a:lnTo>
                    <a:pt x="88773" y="192278"/>
                  </a:lnTo>
                  <a:lnTo>
                    <a:pt x="64655" y="209664"/>
                  </a:lnTo>
                  <a:lnTo>
                    <a:pt x="46278" y="232371"/>
                  </a:lnTo>
                  <a:lnTo>
                    <a:pt x="34582" y="259092"/>
                  </a:lnTo>
                  <a:lnTo>
                    <a:pt x="30480" y="288544"/>
                  </a:lnTo>
                  <a:lnTo>
                    <a:pt x="30480" y="350520"/>
                  </a:lnTo>
                  <a:lnTo>
                    <a:pt x="7366" y="350520"/>
                  </a:lnTo>
                  <a:lnTo>
                    <a:pt x="0" y="358013"/>
                  </a:lnTo>
                  <a:lnTo>
                    <a:pt x="0" y="376555"/>
                  </a:lnTo>
                  <a:lnTo>
                    <a:pt x="7366" y="384048"/>
                  </a:lnTo>
                  <a:lnTo>
                    <a:pt x="37846" y="384048"/>
                  </a:lnTo>
                  <a:lnTo>
                    <a:pt x="242570" y="384048"/>
                  </a:lnTo>
                  <a:lnTo>
                    <a:pt x="262255" y="384048"/>
                  </a:lnTo>
                  <a:lnTo>
                    <a:pt x="271526" y="384048"/>
                  </a:lnTo>
                  <a:lnTo>
                    <a:pt x="278892" y="377190"/>
                  </a:lnTo>
                  <a:lnTo>
                    <a:pt x="278892" y="35801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52" name="object 134">
              <a:extLst>
                <a:ext uri="{FF2B5EF4-FFF2-40B4-BE49-F238E27FC236}">
                  <a16:creationId xmlns:a16="http://schemas.microsoft.com/office/drawing/2014/main" id="{AF481C5E-E6E0-4DE7-B362-A1D2CC87C1F1}"/>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46860" y="2819400"/>
              <a:ext cx="136144"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07" name="object 135">
            <a:extLst>
              <a:ext uri="{FF2B5EF4-FFF2-40B4-BE49-F238E27FC236}">
                <a16:creationId xmlns:a16="http://schemas.microsoft.com/office/drawing/2014/main" id="{04F40F1E-4EDB-43CA-84BD-8E66AFB6545C}"/>
              </a:ext>
            </a:extLst>
          </p:cNvPr>
          <p:cNvGrpSpPr>
            <a:grpSpLocks/>
          </p:cNvGrpSpPr>
          <p:nvPr/>
        </p:nvGrpSpPr>
        <p:grpSpPr bwMode="auto">
          <a:xfrm>
            <a:off x="3411538" y="3744913"/>
            <a:ext cx="379412" cy="360362"/>
            <a:chOff x="3412235" y="3744467"/>
            <a:chExt cx="378460" cy="361315"/>
          </a:xfrm>
        </p:grpSpPr>
        <p:sp>
          <p:nvSpPr>
            <p:cNvPr id="44149" name="object 136">
              <a:extLst>
                <a:ext uri="{FF2B5EF4-FFF2-40B4-BE49-F238E27FC236}">
                  <a16:creationId xmlns:a16="http://schemas.microsoft.com/office/drawing/2014/main" id="{E5E0E5E4-47D6-4007-9165-C18A8FF4818D}"/>
                </a:ext>
              </a:extLst>
            </p:cNvPr>
            <p:cNvSpPr>
              <a:spLocks/>
            </p:cNvSpPr>
            <p:nvPr/>
          </p:nvSpPr>
          <p:spPr bwMode="auto">
            <a:xfrm>
              <a:off x="3412235" y="3744467"/>
              <a:ext cx="361315" cy="361315"/>
            </a:xfrm>
            <a:custGeom>
              <a:avLst/>
              <a:gdLst>
                <a:gd name="T0" fmla="*/ 271399 w 361314"/>
                <a:gd name="T1" fmla="*/ 0 h 361314"/>
                <a:gd name="T2" fmla="*/ 262763 w 361314"/>
                <a:gd name="T3" fmla="*/ 0 h 361314"/>
                <a:gd name="T4" fmla="*/ 258572 w 361314"/>
                <a:gd name="T5" fmla="*/ 1777 h 361314"/>
                <a:gd name="T6" fmla="*/ 255397 w 361314"/>
                <a:gd name="T7" fmla="*/ 4825 h 361314"/>
                <a:gd name="T8" fmla="*/ 9778 w 361314"/>
                <a:gd name="T9" fmla="*/ 250570 h 361314"/>
                <a:gd name="T10" fmla="*/ 6730 w 361314"/>
                <a:gd name="T11" fmla="*/ 252983 h 361314"/>
                <a:gd name="T12" fmla="*/ 4825 w 361314"/>
                <a:gd name="T13" fmla="*/ 257301 h 361314"/>
                <a:gd name="T14" fmla="*/ 4825 w 361314"/>
                <a:gd name="T15" fmla="*/ 260984 h 361314"/>
                <a:gd name="T16" fmla="*/ 0 w 361314"/>
                <a:gd name="T17" fmla="*/ 343407 h 361314"/>
                <a:gd name="T18" fmla="*/ 0 w 361314"/>
                <a:gd name="T19" fmla="*/ 347725 h 361314"/>
                <a:gd name="T20" fmla="*/ 1777 w 361314"/>
                <a:gd name="T21" fmla="*/ 352678 h 361314"/>
                <a:gd name="T22" fmla="*/ 4825 w 361314"/>
                <a:gd name="T23" fmla="*/ 355726 h 361314"/>
                <a:gd name="T24" fmla="*/ 8000 w 361314"/>
                <a:gd name="T25" fmla="*/ 358774 h 361314"/>
                <a:gd name="T26" fmla="*/ 12191 w 361314"/>
                <a:gd name="T27" fmla="*/ 360552 h 361314"/>
                <a:gd name="T28" fmla="*/ 17144 w 361314"/>
                <a:gd name="T29" fmla="*/ 360552 h 361314"/>
                <a:gd name="T30" fmla="*/ 17779 w 361314"/>
                <a:gd name="T31" fmla="*/ 361187 h 361314"/>
                <a:gd name="T32" fmla="*/ 100202 w 361314"/>
                <a:gd name="T33" fmla="*/ 356361 h 361314"/>
                <a:gd name="T34" fmla="*/ 103886 w 361314"/>
                <a:gd name="T35" fmla="*/ 355726 h 361314"/>
                <a:gd name="T36" fmla="*/ 107568 w 361314"/>
                <a:gd name="T37" fmla="*/ 354456 h 361314"/>
                <a:gd name="T38" fmla="*/ 135015 w 361314"/>
                <a:gd name="T39" fmla="*/ 327024 h 361314"/>
                <a:gd name="T40" fmla="*/ 33654 w 361314"/>
                <a:gd name="T41" fmla="*/ 327024 h 361314"/>
                <a:gd name="T42" fmla="*/ 37337 w 361314"/>
                <a:gd name="T43" fmla="*/ 268858 h 361314"/>
                <a:gd name="T44" fmla="*/ 267080 w 361314"/>
                <a:gd name="T45" fmla="*/ 39115 h 361314"/>
                <a:gd name="T46" fmla="*/ 312927 w 361314"/>
                <a:gd name="T47" fmla="*/ 39115 h 361314"/>
                <a:gd name="T48" fmla="*/ 275589 w 361314"/>
                <a:gd name="T49" fmla="*/ 1777 h 361314"/>
                <a:gd name="T50" fmla="*/ 271399 w 361314"/>
                <a:gd name="T51" fmla="*/ 0 h 361314"/>
                <a:gd name="T52" fmla="*/ 312927 w 361314"/>
                <a:gd name="T53" fmla="*/ 39115 h 361314"/>
                <a:gd name="T54" fmla="*/ 267080 w 361314"/>
                <a:gd name="T55" fmla="*/ 39115 h 361314"/>
                <a:gd name="T56" fmla="*/ 321437 w 361314"/>
                <a:gd name="T57" fmla="*/ 93471 h 361314"/>
                <a:gd name="T58" fmla="*/ 91693 w 361314"/>
                <a:gd name="T59" fmla="*/ 323341 h 361314"/>
                <a:gd name="T60" fmla="*/ 33654 w 361314"/>
                <a:gd name="T61" fmla="*/ 327024 h 361314"/>
                <a:gd name="T62" fmla="*/ 135015 w 361314"/>
                <a:gd name="T63" fmla="*/ 327024 h 361314"/>
                <a:gd name="T64" fmla="*/ 356362 w 361314"/>
                <a:gd name="T65" fmla="*/ 105790 h 361314"/>
                <a:gd name="T66" fmla="*/ 359410 w 361314"/>
                <a:gd name="T67" fmla="*/ 102615 h 361314"/>
                <a:gd name="T68" fmla="*/ 361188 w 361314"/>
                <a:gd name="T69" fmla="*/ 98424 h 361314"/>
                <a:gd name="T70" fmla="*/ 361188 w 361314"/>
                <a:gd name="T71" fmla="*/ 89788 h 361314"/>
                <a:gd name="T72" fmla="*/ 359410 w 361314"/>
                <a:gd name="T73" fmla="*/ 85597 h 361314"/>
                <a:gd name="T74" fmla="*/ 312927 w 361314"/>
                <a:gd name="T75" fmla="*/ 39115 h 36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1314" h="361314">
                  <a:moveTo>
                    <a:pt x="271399" y="0"/>
                  </a:moveTo>
                  <a:lnTo>
                    <a:pt x="262763" y="0"/>
                  </a:lnTo>
                  <a:lnTo>
                    <a:pt x="258572" y="1777"/>
                  </a:lnTo>
                  <a:lnTo>
                    <a:pt x="255397" y="4825"/>
                  </a:lnTo>
                  <a:lnTo>
                    <a:pt x="9778" y="250570"/>
                  </a:lnTo>
                  <a:lnTo>
                    <a:pt x="6730" y="252983"/>
                  </a:lnTo>
                  <a:lnTo>
                    <a:pt x="4825" y="257301"/>
                  </a:lnTo>
                  <a:lnTo>
                    <a:pt x="4825" y="260984"/>
                  </a:lnTo>
                  <a:lnTo>
                    <a:pt x="0" y="343407"/>
                  </a:lnTo>
                  <a:lnTo>
                    <a:pt x="0" y="347725"/>
                  </a:lnTo>
                  <a:lnTo>
                    <a:pt x="1777" y="352678"/>
                  </a:lnTo>
                  <a:lnTo>
                    <a:pt x="4825" y="355726"/>
                  </a:lnTo>
                  <a:lnTo>
                    <a:pt x="8000" y="358774"/>
                  </a:lnTo>
                  <a:lnTo>
                    <a:pt x="12191" y="360552"/>
                  </a:lnTo>
                  <a:lnTo>
                    <a:pt x="17144" y="360552"/>
                  </a:lnTo>
                  <a:lnTo>
                    <a:pt x="17779" y="361187"/>
                  </a:lnTo>
                  <a:lnTo>
                    <a:pt x="100202" y="356361"/>
                  </a:lnTo>
                  <a:lnTo>
                    <a:pt x="103886" y="355726"/>
                  </a:lnTo>
                  <a:lnTo>
                    <a:pt x="107568" y="354456"/>
                  </a:lnTo>
                  <a:lnTo>
                    <a:pt x="135015" y="327024"/>
                  </a:lnTo>
                  <a:lnTo>
                    <a:pt x="33654" y="327024"/>
                  </a:lnTo>
                  <a:lnTo>
                    <a:pt x="37337" y="268858"/>
                  </a:lnTo>
                  <a:lnTo>
                    <a:pt x="267080" y="39115"/>
                  </a:lnTo>
                  <a:lnTo>
                    <a:pt x="312927" y="39115"/>
                  </a:lnTo>
                  <a:lnTo>
                    <a:pt x="275589" y="1777"/>
                  </a:lnTo>
                  <a:lnTo>
                    <a:pt x="271399" y="0"/>
                  </a:lnTo>
                  <a:close/>
                </a:path>
                <a:path w="361314" h="361314">
                  <a:moveTo>
                    <a:pt x="312927" y="39115"/>
                  </a:moveTo>
                  <a:lnTo>
                    <a:pt x="267080" y="39115"/>
                  </a:lnTo>
                  <a:lnTo>
                    <a:pt x="321437" y="93471"/>
                  </a:lnTo>
                  <a:lnTo>
                    <a:pt x="91693" y="323341"/>
                  </a:lnTo>
                  <a:lnTo>
                    <a:pt x="33654" y="327024"/>
                  </a:lnTo>
                  <a:lnTo>
                    <a:pt x="135015" y="327024"/>
                  </a:lnTo>
                  <a:lnTo>
                    <a:pt x="356362" y="105790"/>
                  </a:lnTo>
                  <a:lnTo>
                    <a:pt x="359410" y="102615"/>
                  </a:lnTo>
                  <a:lnTo>
                    <a:pt x="361188" y="98424"/>
                  </a:lnTo>
                  <a:lnTo>
                    <a:pt x="361188" y="89788"/>
                  </a:lnTo>
                  <a:lnTo>
                    <a:pt x="359410" y="85597"/>
                  </a:lnTo>
                  <a:lnTo>
                    <a:pt x="312927" y="3911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50" name="object 137">
              <a:extLst>
                <a:ext uri="{FF2B5EF4-FFF2-40B4-BE49-F238E27FC236}">
                  <a16:creationId xmlns:a16="http://schemas.microsoft.com/office/drawing/2014/main" id="{0BDE35DA-05C8-4748-A36A-CBCE373A7CE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428999" y="3788663"/>
              <a:ext cx="361188" cy="31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108" name="object 138">
            <a:extLst>
              <a:ext uri="{FF2B5EF4-FFF2-40B4-BE49-F238E27FC236}">
                <a16:creationId xmlns:a16="http://schemas.microsoft.com/office/drawing/2014/main" id="{DA6FFC1A-4ED4-47B4-91C6-C308C490205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385300" y="3735388"/>
            <a:ext cx="3698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109" name="object 139">
            <a:extLst>
              <a:ext uri="{FF2B5EF4-FFF2-40B4-BE49-F238E27FC236}">
                <a16:creationId xmlns:a16="http://schemas.microsoft.com/office/drawing/2014/main" id="{FB6746A8-AD89-4EBE-8B99-AA59DEDCD70D}"/>
              </a:ext>
            </a:extLst>
          </p:cNvPr>
          <p:cNvGrpSpPr>
            <a:grpSpLocks/>
          </p:cNvGrpSpPr>
          <p:nvPr/>
        </p:nvGrpSpPr>
        <p:grpSpPr bwMode="auto">
          <a:xfrm>
            <a:off x="3400425" y="5751513"/>
            <a:ext cx="395288" cy="368300"/>
            <a:chOff x="3400044" y="5751576"/>
            <a:chExt cx="394970" cy="368935"/>
          </a:xfrm>
        </p:grpSpPr>
        <p:sp>
          <p:nvSpPr>
            <p:cNvPr id="44147" name="object 140">
              <a:extLst>
                <a:ext uri="{FF2B5EF4-FFF2-40B4-BE49-F238E27FC236}">
                  <a16:creationId xmlns:a16="http://schemas.microsoft.com/office/drawing/2014/main" id="{EFAA5716-CA70-4BDF-A645-00E3EEE5C1B7}"/>
                </a:ext>
              </a:extLst>
            </p:cNvPr>
            <p:cNvSpPr>
              <a:spLocks/>
            </p:cNvSpPr>
            <p:nvPr/>
          </p:nvSpPr>
          <p:spPr bwMode="auto">
            <a:xfrm>
              <a:off x="3400044" y="5751576"/>
              <a:ext cx="394970" cy="368935"/>
            </a:xfrm>
            <a:custGeom>
              <a:avLst/>
              <a:gdLst>
                <a:gd name="T0" fmla="*/ 394716 w 394970"/>
                <a:gd name="T1" fmla="*/ 123659 h 368935"/>
                <a:gd name="T2" fmla="*/ 393230 w 394970"/>
                <a:gd name="T3" fmla="*/ 116306 h 368935"/>
                <a:gd name="T4" fmla="*/ 393192 w 394970"/>
                <a:gd name="T5" fmla="*/ 116128 h 368935"/>
                <a:gd name="T6" fmla="*/ 393192 w 394970"/>
                <a:gd name="T7" fmla="*/ 61658 h 368935"/>
                <a:gd name="T8" fmla="*/ 393192 w 394970"/>
                <a:gd name="T9" fmla="*/ 52641 h 368935"/>
                <a:gd name="T10" fmla="*/ 393192 w 394970"/>
                <a:gd name="T11" fmla="*/ 39535 h 368935"/>
                <a:gd name="T12" fmla="*/ 390067 w 394970"/>
                <a:gd name="T13" fmla="*/ 24130 h 368935"/>
                <a:gd name="T14" fmla="*/ 381546 w 394970"/>
                <a:gd name="T15" fmla="*/ 11557 h 368935"/>
                <a:gd name="T16" fmla="*/ 368909 w 394970"/>
                <a:gd name="T17" fmla="*/ 3098 h 368935"/>
                <a:gd name="T18" fmla="*/ 362204 w 394970"/>
                <a:gd name="T19" fmla="*/ 1765 h 368935"/>
                <a:gd name="T20" fmla="*/ 362204 w 394970"/>
                <a:gd name="T21" fmla="*/ 139496 h 368935"/>
                <a:gd name="T22" fmla="*/ 362204 w 394970"/>
                <a:gd name="T23" fmla="*/ 333260 h 368935"/>
                <a:gd name="T24" fmla="*/ 359156 w 394970"/>
                <a:gd name="T25" fmla="*/ 336321 h 368935"/>
                <a:gd name="T26" fmla="*/ 35560 w 394970"/>
                <a:gd name="T27" fmla="*/ 336321 h 368935"/>
                <a:gd name="T28" fmla="*/ 32512 w 394970"/>
                <a:gd name="T29" fmla="*/ 333260 h 368935"/>
                <a:gd name="T30" fmla="*/ 32512 w 394970"/>
                <a:gd name="T31" fmla="*/ 137985 h 368935"/>
                <a:gd name="T32" fmla="*/ 33020 w 394970"/>
                <a:gd name="T33" fmla="*/ 137477 h 368935"/>
                <a:gd name="T34" fmla="*/ 33020 w 394970"/>
                <a:gd name="T35" fmla="*/ 118859 h 368935"/>
                <a:gd name="T36" fmla="*/ 35560 w 394970"/>
                <a:gd name="T37" fmla="*/ 116306 h 368935"/>
                <a:gd name="T38" fmla="*/ 359156 w 394970"/>
                <a:gd name="T39" fmla="*/ 116306 h 368935"/>
                <a:gd name="T40" fmla="*/ 360172 w 394970"/>
                <a:gd name="T41" fmla="*/ 117538 h 368935"/>
                <a:gd name="T42" fmla="*/ 360172 w 394970"/>
                <a:gd name="T43" fmla="*/ 137477 h 368935"/>
                <a:gd name="T44" fmla="*/ 362204 w 394970"/>
                <a:gd name="T45" fmla="*/ 139496 h 368935"/>
                <a:gd name="T46" fmla="*/ 362204 w 394970"/>
                <a:gd name="T47" fmla="*/ 1765 h 368935"/>
                <a:gd name="T48" fmla="*/ 360172 w 394970"/>
                <a:gd name="T49" fmla="*/ 1358 h 368935"/>
                <a:gd name="T50" fmla="*/ 360172 w 394970"/>
                <a:gd name="T51" fmla="*/ 35890 h 368935"/>
                <a:gd name="T52" fmla="*/ 360172 w 394970"/>
                <a:gd name="T53" fmla="*/ 48768 h 368935"/>
                <a:gd name="T54" fmla="*/ 60071 w 394970"/>
                <a:gd name="T55" fmla="*/ 48768 h 368935"/>
                <a:gd name="T56" fmla="*/ 56388 w 394970"/>
                <a:gd name="T57" fmla="*/ 52641 h 368935"/>
                <a:gd name="T58" fmla="*/ 56388 w 394970"/>
                <a:gd name="T59" fmla="*/ 61658 h 368935"/>
                <a:gd name="T60" fmla="*/ 60071 w 394970"/>
                <a:gd name="T61" fmla="*/ 65532 h 368935"/>
                <a:gd name="T62" fmla="*/ 360172 w 394970"/>
                <a:gd name="T63" fmla="*/ 65532 h 368935"/>
                <a:gd name="T64" fmla="*/ 360172 w 394970"/>
                <a:gd name="T65" fmla="*/ 84899 h 368935"/>
                <a:gd name="T66" fmla="*/ 354838 w 394970"/>
                <a:gd name="T67" fmla="*/ 83820 h 368935"/>
                <a:gd name="T68" fmla="*/ 39878 w 394970"/>
                <a:gd name="T69" fmla="*/ 83820 h 368935"/>
                <a:gd name="T70" fmla="*/ 33020 w 394970"/>
                <a:gd name="T71" fmla="*/ 85204 h 368935"/>
                <a:gd name="T72" fmla="*/ 33020 w 394970"/>
                <a:gd name="T73" fmla="*/ 35280 h 368935"/>
                <a:gd name="T74" fmla="*/ 36068 w 394970"/>
                <a:gd name="T75" fmla="*/ 32245 h 368935"/>
                <a:gd name="T76" fmla="*/ 357124 w 394970"/>
                <a:gd name="T77" fmla="*/ 32245 h 368935"/>
                <a:gd name="T78" fmla="*/ 360172 w 394970"/>
                <a:gd name="T79" fmla="*/ 35890 h 368935"/>
                <a:gd name="T80" fmla="*/ 360172 w 394970"/>
                <a:gd name="T81" fmla="*/ 1358 h 368935"/>
                <a:gd name="T82" fmla="*/ 353441 w 394970"/>
                <a:gd name="T83" fmla="*/ 0 h 368935"/>
                <a:gd name="T84" fmla="*/ 39751 w 394970"/>
                <a:gd name="T85" fmla="*/ 0 h 368935"/>
                <a:gd name="T86" fmla="*/ 24269 w 394970"/>
                <a:gd name="T87" fmla="*/ 3098 h 368935"/>
                <a:gd name="T88" fmla="*/ 11633 w 394970"/>
                <a:gd name="T89" fmla="*/ 11557 h 368935"/>
                <a:gd name="T90" fmla="*/ 3111 w 394970"/>
                <a:gd name="T91" fmla="*/ 24130 h 368935"/>
                <a:gd name="T92" fmla="*/ 0 w 394970"/>
                <a:gd name="T93" fmla="*/ 39535 h 368935"/>
                <a:gd name="T94" fmla="*/ 0 w 394970"/>
                <a:gd name="T95" fmla="*/ 123659 h 368935"/>
                <a:gd name="T96" fmla="*/ 0 w 394970"/>
                <a:gd name="T97" fmla="*/ 137477 h 368935"/>
                <a:gd name="T98" fmla="*/ 0 w 394970"/>
                <a:gd name="T99" fmla="*/ 328968 h 368935"/>
                <a:gd name="T100" fmla="*/ 3111 w 394970"/>
                <a:gd name="T101" fmla="*/ 344500 h 368935"/>
                <a:gd name="T102" fmla="*/ 11645 w 394970"/>
                <a:gd name="T103" fmla="*/ 357162 h 368935"/>
                <a:gd name="T104" fmla="*/ 24320 w 394970"/>
                <a:gd name="T105" fmla="*/ 365696 h 368935"/>
                <a:gd name="T106" fmla="*/ 39878 w 394970"/>
                <a:gd name="T107" fmla="*/ 368808 h 368935"/>
                <a:gd name="T108" fmla="*/ 354203 w 394970"/>
                <a:gd name="T109" fmla="*/ 368808 h 368935"/>
                <a:gd name="T110" fmla="*/ 369760 w 394970"/>
                <a:gd name="T111" fmla="*/ 365696 h 368935"/>
                <a:gd name="T112" fmla="*/ 382498 w 394970"/>
                <a:gd name="T113" fmla="*/ 357162 h 368935"/>
                <a:gd name="T114" fmla="*/ 391223 w 394970"/>
                <a:gd name="T115" fmla="*/ 344500 h 368935"/>
                <a:gd name="T116" fmla="*/ 393052 w 394970"/>
                <a:gd name="T117" fmla="*/ 336321 h 368935"/>
                <a:gd name="T118" fmla="*/ 394716 w 394970"/>
                <a:gd name="T119" fmla="*/ 328968 h 368935"/>
                <a:gd name="T120" fmla="*/ 394716 w 394970"/>
                <a:gd name="T121" fmla="*/ 123659 h 368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4970" h="368935">
                  <a:moveTo>
                    <a:pt x="394716" y="123659"/>
                  </a:moveTo>
                  <a:lnTo>
                    <a:pt x="393230" y="116306"/>
                  </a:lnTo>
                  <a:lnTo>
                    <a:pt x="393192" y="116128"/>
                  </a:lnTo>
                  <a:lnTo>
                    <a:pt x="393192" y="61658"/>
                  </a:lnTo>
                  <a:lnTo>
                    <a:pt x="393192" y="52641"/>
                  </a:lnTo>
                  <a:lnTo>
                    <a:pt x="393192" y="39535"/>
                  </a:lnTo>
                  <a:lnTo>
                    <a:pt x="390067" y="24130"/>
                  </a:lnTo>
                  <a:lnTo>
                    <a:pt x="381546" y="11557"/>
                  </a:lnTo>
                  <a:lnTo>
                    <a:pt x="368909" y="3098"/>
                  </a:lnTo>
                  <a:lnTo>
                    <a:pt x="362204" y="1765"/>
                  </a:lnTo>
                  <a:lnTo>
                    <a:pt x="362204" y="139496"/>
                  </a:lnTo>
                  <a:lnTo>
                    <a:pt x="362204" y="333260"/>
                  </a:lnTo>
                  <a:lnTo>
                    <a:pt x="359156" y="336321"/>
                  </a:lnTo>
                  <a:lnTo>
                    <a:pt x="35560" y="336321"/>
                  </a:lnTo>
                  <a:lnTo>
                    <a:pt x="32512" y="333260"/>
                  </a:lnTo>
                  <a:lnTo>
                    <a:pt x="32512" y="137985"/>
                  </a:lnTo>
                  <a:lnTo>
                    <a:pt x="33020" y="137477"/>
                  </a:lnTo>
                  <a:lnTo>
                    <a:pt x="33020" y="118859"/>
                  </a:lnTo>
                  <a:lnTo>
                    <a:pt x="35560" y="116306"/>
                  </a:lnTo>
                  <a:lnTo>
                    <a:pt x="359156" y="116306"/>
                  </a:lnTo>
                  <a:lnTo>
                    <a:pt x="360172" y="117538"/>
                  </a:lnTo>
                  <a:lnTo>
                    <a:pt x="360172" y="137477"/>
                  </a:lnTo>
                  <a:lnTo>
                    <a:pt x="362204" y="139496"/>
                  </a:lnTo>
                  <a:lnTo>
                    <a:pt x="362204" y="1765"/>
                  </a:lnTo>
                  <a:lnTo>
                    <a:pt x="360172" y="1358"/>
                  </a:lnTo>
                  <a:lnTo>
                    <a:pt x="360172" y="35890"/>
                  </a:lnTo>
                  <a:lnTo>
                    <a:pt x="360172" y="48768"/>
                  </a:lnTo>
                  <a:lnTo>
                    <a:pt x="60071" y="48768"/>
                  </a:lnTo>
                  <a:lnTo>
                    <a:pt x="56388" y="52641"/>
                  </a:lnTo>
                  <a:lnTo>
                    <a:pt x="56388" y="61658"/>
                  </a:lnTo>
                  <a:lnTo>
                    <a:pt x="60071" y="65532"/>
                  </a:lnTo>
                  <a:lnTo>
                    <a:pt x="360172" y="65532"/>
                  </a:lnTo>
                  <a:lnTo>
                    <a:pt x="360172" y="84899"/>
                  </a:lnTo>
                  <a:lnTo>
                    <a:pt x="354838" y="83820"/>
                  </a:lnTo>
                  <a:lnTo>
                    <a:pt x="39878" y="83820"/>
                  </a:lnTo>
                  <a:lnTo>
                    <a:pt x="33020" y="85204"/>
                  </a:lnTo>
                  <a:lnTo>
                    <a:pt x="33020" y="35280"/>
                  </a:lnTo>
                  <a:lnTo>
                    <a:pt x="36068" y="32245"/>
                  </a:lnTo>
                  <a:lnTo>
                    <a:pt x="357124" y="32245"/>
                  </a:lnTo>
                  <a:lnTo>
                    <a:pt x="360172" y="35890"/>
                  </a:lnTo>
                  <a:lnTo>
                    <a:pt x="360172" y="1358"/>
                  </a:lnTo>
                  <a:lnTo>
                    <a:pt x="353441" y="0"/>
                  </a:lnTo>
                  <a:lnTo>
                    <a:pt x="39751" y="0"/>
                  </a:lnTo>
                  <a:lnTo>
                    <a:pt x="24269" y="3098"/>
                  </a:lnTo>
                  <a:lnTo>
                    <a:pt x="11633" y="11557"/>
                  </a:lnTo>
                  <a:lnTo>
                    <a:pt x="3111" y="24130"/>
                  </a:lnTo>
                  <a:lnTo>
                    <a:pt x="0" y="39535"/>
                  </a:lnTo>
                  <a:lnTo>
                    <a:pt x="0" y="123659"/>
                  </a:lnTo>
                  <a:lnTo>
                    <a:pt x="0" y="137477"/>
                  </a:lnTo>
                  <a:lnTo>
                    <a:pt x="0" y="328968"/>
                  </a:lnTo>
                  <a:lnTo>
                    <a:pt x="3111" y="344500"/>
                  </a:lnTo>
                  <a:lnTo>
                    <a:pt x="11645" y="357162"/>
                  </a:lnTo>
                  <a:lnTo>
                    <a:pt x="24320" y="365696"/>
                  </a:lnTo>
                  <a:lnTo>
                    <a:pt x="39878" y="368808"/>
                  </a:lnTo>
                  <a:lnTo>
                    <a:pt x="354203" y="368808"/>
                  </a:lnTo>
                  <a:lnTo>
                    <a:pt x="369760" y="365696"/>
                  </a:lnTo>
                  <a:lnTo>
                    <a:pt x="382498" y="357162"/>
                  </a:lnTo>
                  <a:lnTo>
                    <a:pt x="391223" y="344500"/>
                  </a:lnTo>
                  <a:lnTo>
                    <a:pt x="393052" y="336321"/>
                  </a:lnTo>
                  <a:lnTo>
                    <a:pt x="394716" y="328968"/>
                  </a:lnTo>
                  <a:lnTo>
                    <a:pt x="394716" y="12365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48" name="object 141">
              <a:extLst>
                <a:ext uri="{FF2B5EF4-FFF2-40B4-BE49-F238E27FC236}">
                  <a16:creationId xmlns:a16="http://schemas.microsoft.com/office/drawing/2014/main" id="{3CB12D56-BAB7-4CAF-9C95-55B6F7FCE915}"/>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53028" y="5923788"/>
              <a:ext cx="135636" cy="1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110" name="object 142">
            <a:extLst>
              <a:ext uri="{FF2B5EF4-FFF2-40B4-BE49-F238E27FC236}">
                <a16:creationId xmlns:a16="http://schemas.microsoft.com/office/drawing/2014/main" id="{A1B826AD-B5A0-4057-983E-FA4ACFB1707C}"/>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36825" y="5868988"/>
            <a:ext cx="136525"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11" name="object 143">
            <a:extLst>
              <a:ext uri="{FF2B5EF4-FFF2-40B4-BE49-F238E27FC236}">
                <a16:creationId xmlns:a16="http://schemas.microsoft.com/office/drawing/2014/main" id="{64B3CD22-0EA0-462D-8541-62D9C973824F}"/>
              </a:ext>
            </a:extLst>
          </p:cNvPr>
          <p:cNvSpPr>
            <a:spLocks/>
          </p:cNvSpPr>
          <p:nvPr/>
        </p:nvSpPr>
        <p:spPr bwMode="auto">
          <a:xfrm>
            <a:off x="1400175" y="5749925"/>
            <a:ext cx="430213" cy="371475"/>
          </a:xfrm>
          <a:custGeom>
            <a:avLst/>
            <a:gdLst>
              <a:gd name="T0" fmla="*/ 415163 w 429894"/>
              <a:gd name="T1" fmla="*/ 135229 h 370204"/>
              <a:gd name="T2" fmla="*/ 347853 w 429894"/>
              <a:gd name="T3" fmla="*/ 89115 h 370204"/>
              <a:gd name="T4" fmla="*/ 336804 w 429894"/>
              <a:gd name="T5" fmla="*/ 128498 h 370204"/>
              <a:gd name="T6" fmla="*/ 336804 w 429894"/>
              <a:gd name="T7" fmla="*/ 290487 h 370204"/>
              <a:gd name="T8" fmla="*/ 300228 w 429894"/>
              <a:gd name="T9" fmla="*/ 160934 h 370204"/>
              <a:gd name="T10" fmla="*/ 336804 w 429894"/>
              <a:gd name="T11" fmla="*/ 128498 h 370204"/>
              <a:gd name="T12" fmla="*/ 268224 w 429894"/>
              <a:gd name="T13" fmla="*/ 160934 h 370204"/>
              <a:gd name="T14" fmla="*/ 230124 w 429894"/>
              <a:gd name="T15" fmla="*/ 290487 h 370204"/>
              <a:gd name="T16" fmla="*/ 268224 w 429894"/>
              <a:gd name="T17" fmla="*/ 160934 h 370204"/>
              <a:gd name="T18" fmla="*/ 198120 w 429894"/>
              <a:gd name="T19" fmla="*/ 128498 h 370204"/>
              <a:gd name="T20" fmla="*/ 198120 w 429894"/>
              <a:gd name="T21" fmla="*/ 290487 h 370204"/>
              <a:gd name="T22" fmla="*/ 161544 w 429894"/>
              <a:gd name="T23" fmla="*/ 160934 h 370204"/>
              <a:gd name="T24" fmla="*/ 198120 w 429894"/>
              <a:gd name="T25" fmla="*/ 128498 h 370204"/>
              <a:gd name="T26" fmla="*/ 128016 w 429894"/>
              <a:gd name="T27" fmla="*/ 160934 h 370204"/>
              <a:gd name="T28" fmla="*/ 91440 w 429894"/>
              <a:gd name="T29" fmla="*/ 290487 h 370204"/>
              <a:gd name="T30" fmla="*/ 128016 w 429894"/>
              <a:gd name="T31" fmla="*/ 160934 h 370204"/>
              <a:gd name="T32" fmla="*/ 80645 w 429894"/>
              <a:gd name="T33" fmla="*/ 128498 h 370204"/>
              <a:gd name="T34" fmla="*/ 347853 w 429894"/>
              <a:gd name="T35" fmla="*/ 128498 h 370204"/>
              <a:gd name="T36" fmla="*/ 271373 w 429894"/>
              <a:gd name="T37" fmla="*/ 36715 h 370204"/>
              <a:gd name="T38" fmla="*/ 217678 w 429894"/>
              <a:gd name="T39" fmla="*/ 0 h 370204"/>
              <a:gd name="T40" fmla="*/ 204724 w 429894"/>
              <a:gd name="T41" fmla="*/ 3670 h 370204"/>
              <a:gd name="T42" fmla="*/ 13462 w 429894"/>
              <a:gd name="T43" fmla="*/ 135229 h 370204"/>
              <a:gd name="T44" fmla="*/ 12827 w 429894"/>
              <a:gd name="T45" fmla="*/ 149301 h 370204"/>
              <a:gd name="T46" fmla="*/ 20701 w 429894"/>
              <a:gd name="T47" fmla="*/ 160934 h 370204"/>
              <a:gd name="T48" fmla="*/ 57912 w 429894"/>
              <a:gd name="T49" fmla="*/ 290487 h 370204"/>
              <a:gd name="T50" fmla="*/ 32004 w 429894"/>
              <a:gd name="T51" fmla="*/ 297586 h 370204"/>
              <a:gd name="T52" fmla="*/ 39370 w 429894"/>
              <a:gd name="T53" fmla="*/ 322478 h 370204"/>
              <a:gd name="T54" fmla="*/ 388874 w 429894"/>
              <a:gd name="T55" fmla="*/ 322478 h 370204"/>
              <a:gd name="T56" fmla="*/ 396240 w 429894"/>
              <a:gd name="T57" fmla="*/ 297586 h 370204"/>
              <a:gd name="T58" fmla="*/ 370332 w 429894"/>
              <a:gd name="T59" fmla="*/ 290487 h 370204"/>
              <a:gd name="T60" fmla="*/ 407797 w 429894"/>
              <a:gd name="T61" fmla="*/ 160934 h 370204"/>
              <a:gd name="T62" fmla="*/ 415163 w 429894"/>
              <a:gd name="T63" fmla="*/ 149301 h 370204"/>
              <a:gd name="T64" fmla="*/ 429768 w 429894"/>
              <a:gd name="T65" fmla="*/ 344830 h 370204"/>
              <a:gd name="T66" fmla="*/ 7366 w 429894"/>
              <a:gd name="T67" fmla="*/ 337718 h 370204"/>
              <a:gd name="T68" fmla="*/ 0 w 429894"/>
              <a:gd name="T69" fmla="*/ 362610 h 370204"/>
              <a:gd name="T70" fmla="*/ 412623 w 429894"/>
              <a:gd name="T71" fmla="*/ 369722 h 370204"/>
              <a:gd name="T72" fmla="*/ 429133 w 429894"/>
              <a:gd name="T73" fmla="*/ 362610 h 370204"/>
              <a:gd name="T74" fmla="*/ 429768 w 429894"/>
              <a:gd name="T75" fmla="*/ 344830 h 370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9894" h="370204">
                <a:moveTo>
                  <a:pt x="417576" y="142570"/>
                </a:moveTo>
                <a:lnTo>
                  <a:pt x="415163" y="135229"/>
                </a:lnTo>
                <a:lnTo>
                  <a:pt x="405358" y="128498"/>
                </a:lnTo>
                <a:lnTo>
                  <a:pt x="347853" y="89115"/>
                </a:lnTo>
                <a:lnTo>
                  <a:pt x="347853" y="128498"/>
                </a:lnTo>
                <a:lnTo>
                  <a:pt x="336804" y="128498"/>
                </a:lnTo>
                <a:lnTo>
                  <a:pt x="336804" y="160934"/>
                </a:lnTo>
                <a:lnTo>
                  <a:pt x="336804" y="290487"/>
                </a:lnTo>
                <a:lnTo>
                  <a:pt x="300228" y="290487"/>
                </a:lnTo>
                <a:lnTo>
                  <a:pt x="300228" y="160934"/>
                </a:lnTo>
                <a:lnTo>
                  <a:pt x="336804" y="160934"/>
                </a:lnTo>
                <a:lnTo>
                  <a:pt x="336804" y="128498"/>
                </a:lnTo>
                <a:lnTo>
                  <a:pt x="268224" y="128498"/>
                </a:lnTo>
                <a:lnTo>
                  <a:pt x="268224" y="160934"/>
                </a:lnTo>
                <a:lnTo>
                  <a:pt x="268224" y="290487"/>
                </a:lnTo>
                <a:lnTo>
                  <a:pt x="230124" y="290487"/>
                </a:lnTo>
                <a:lnTo>
                  <a:pt x="230124" y="160934"/>
                </a:lnTo>
                <a:lnTo>
                  <a:pt x="268224" y="160934"/>
                </a:lnTo>
                <a:lnTo>
                  <a:pt x="268224" y="128498"/>
                </a:lnTo>
                <a:lnTo>
                  <a:pt x="198120" y="128498"/>
                </a:lnTo>
                <a:lnTo>
                  <a:pt x="198120" y="160934"/>
                </a:lnTo>
                <a:lnTo>
                  <a:pt x="198120" y="290487"/>
                </a:lnTo>
                <a:lnTo>
                  <a:pt x="161544" y="290487"/>
                </a:lnTo>
                <a:lnTo>
                  <a:pt x="161544" y="160934"/>
                </a:lnTo>
                <a:lnTo>
                  <a:pt x="198120" y="160934"/>
                </a:lnTo>
                <a:lnTo>
                  <a:pt x="198120" y="128498"/>
                </a:lnTo>
                <a:lnTo>
                  <a:pt x="128016" y="128498"/>
                </a:lnTo>
                <a:lnTo>
                  <a:pt x="128016" y="160934"/>
                </a:lnTo>
                <a:lnTo>
                  <a:pt x="128016" y="290487"/>
                </a:lnTo>
                <a:lnTo>
                  <a:pt x="91440" y="290487"/>
                </a:lnTo>
                <a:lnTo>
                  <a:pt x="91440" y="160934"/>
                </a:lnTo>
                <a:lnTo>
                  <a:pt x="128016" y="160934"/>
                </a:lnTo>
                <a:lnTo>
                  <a:pt x="128016" y="128498"/>
                </a:lnTo>
                <a:lnTo>
                  <a:pt x="80645" y="128498"/>
                </a:lnTo>
                <a:lnTo>
                  <a:pt x="213995" y="36715"/>
                </a:lnTo>
                <a:lnTo>
                  <a:pt x="347853" y="128498"/>
                </a:lnTo>
                <a:lnTo>
                  <a:pt x="347853" y="89115"/>
                </a:lnTo>
                <a:lnTo>
                  <a:pt x="271373" y="36715"/>
                </a:lnTo>
                <a:lnTo>
                  <a:pt x="223139" y="3670"/>
                </a:lnTo>
                <a:lnTo>
                  <a:pt x="217678" y="0"/>
                </a:lnTo>
                <a:lnTo>
                  <a:pt x="210312" y="0"/>
                </a:lnTo>
                <a:lnTo>
                  <a:pt x="204724" y="3670"/>
                </a:lnTo>
                <a:lnTo>
                  <a:pt x="18923" y="130949"/>
                </a:lnTo>
                <a:lnTo>
                  <a:pt x="13462" y="135229"/>
                </a:lnTo>
                <a:lnTo>
                  <a:pt x="10922" y="142570"/>
                </a:lnTo>
                <a:lnTo>
                  <a:pt x="12827" y="149301"/>
                </a:lnTo>
                <a:lnTo>
                  <a:pt x="14605" y="156044"/>
                </a:lnTo>
                <a:lnTo>
                  <a:pt x="20701" y="160934"/>
                </a:lnTo>
                <a:lnTo>
                  <a:pt x="57912" y="160934"/>
                </a:lnTo>
                <a:lnTo>
                  <a:pt x="57912" y="290487"/>
                </a:lnTo>
                <a:lnTo>
                  <a:pt x="39370" y="290487"/>
                </a:lnTo>
                <a:lnTo>
                  <a:pt x="32004" y="297586"/>
                </a:lnTo>
                <a:lnTo>
                  <a:pt x="32004" y="315366"/>
                </a:lnTo>
                <a:lnTo>
                  <a:pt x="39370" y="322478"/>
                </a:lnTo>
                <a:lnTo>
                  <a:pt x="379730" y="322478"/>
                </a:lnTo>
                <a:lnTo>
                  <a:pt x="388874" y="322478"/>
                </a:lnTo>
                <a:lnTo>
                  <a:pt x="396240" y="315963"/>
                </a:lnTo>
                <a:lnTo>
                  <a:pt x="396240" y="297586"/>
                </a:lnTo>
                <a:lnTo>
                  <a:pt x="388874" y="290487"/>
                </a:lnTo>
                <a:lnTo>
                  <a:pt x="370332" y="290487"/>
                </a:lnTo>
                <a:lnTo>
                  <a:pt x="370332" y="160934"/>
                </a:lnTo>
                <a:lnTo>
                  <a:pt x="407797" y="160934"/>
                </a:lnTo>
                <a:lnTo>
                  <a:pt x="413893" y="156044"/>
                </a:lnTo>
                <a:lnTo>
                  <a:pt x="415163" y="149301"/>
                </a:lnTo>
                <a:lnTo>
                  <a:pt x="417576" y="142570"/>
                </a:lnTo>
                <a:close/>
              </a:path>
              <a:path w="429894" h="370204">
                <a:moveTo>
                  <a:pt x="429768" y="344830"/>
                </a:moveTo>
                <a:lnTo>
                  <a:pt x="422402" y="337718"/>
                </a:lnTo>
                <a:lnTo>
                  <a:pt x="7366" y="337718"/>
                </a:lnTo>
                <a:lnTo>
                  <a:pt x="0" y="344830"/>
                </a:lnTo>
                <a:lnTo>
                  <a:pt x="0" y="362610"/>
                </a:lnTo>
                <a:lnTo>
                  <a:pt x="7366" y="369722"/>
                </a:lnTo>
                <a:lnTo>
                  <a:pt x="412623" y="369722"/>
                </a:lnTo>
                <a:lnTo>
                  <a:pt x="421767" y="369722"/>
                </a:lnTo>
                <a:lnTo>
                  <a:pt x="429133" y="362610"/>
                </a:lnTo>
                <a:lnTo>
                  <a:pt x="429768" y="353720"/>
                </a:lnTo>
                <a:lnTo>
                  <a:pt x="429768" y="34483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4112" name="object 144">
            <a:extLst>
              <a:ext uri="{FF2B5EF4-FFF2-40B4-BE49-F238E27FC236}">
                <a16:creationId xmlns:a16="http://schemas.microsoft.com/office/drawing/2014/main" id="{995483D5-7BD7-4DF3-8C05-803CCC4BA76F}"/>
              </a:ext>
            </a:extLst>
          </p:cNvPr>
          <p:cNvGrpSpPr>
            <a:grpSpLocks/>
          </p:cNvGrpSpPr>
          <p:nvPr/>
        </p:nvGrpSpPr>
        <p:grpSpPr bwMode="auto">
          <a:xfrm>
            <a:off x="4403725" y="5726113"/>
            <a:ext cx="393700" cy="420687"/>
            <a:chOff x="4404359" y="5725667"/>
            <a:chExt cx="393700" cy="421005"/>
          </a:xfrm>
        </p:grpSpPr>
        <p:sp>
          <p:nvSpPr>
            <p:cNvPr id="44144" name="object 145">
              <a:extLst>
                <a:ext uri="{FF2B5EF4-FFF2-40B4-BE49-F238E27FC236}">
                  <a16:creationId xmlns:a16="http://schemas.microsoft.com/office/drawing/2014/main" id="{7EB08F3E-74E2-425D-8FD8-E50375C8A2BF}"/>
                </a:ext>
              </a:extLst>
            </p:cNvPr>
            <p:cNvSpPr>
              <a:spLocks/>
            </p:cNvSpPr>
            <p:nvPr/>
          </p:nvSpPr>
          <p:spPr bwMode="auto">
            <a:xfrm>
              <a:off x="4498847" y="5929883"/>
              <a:ext cx="29209" cy="30480"/>
            </a:xfrm>
            <a:custGeom>
              <a:avLst/>
              <a:gdLst>
                <a:gd name="T0" fmla="*/ 22351 w 29210"/>
                <a:gd name="T1" fmla="*/ 0 h 30479"/>
                <a:gd name="T2" fmla="*/ 6603 w 29210"/>
                <a:gd name="T3" fmla="*/ 0 h 30479"/>
                <a:gd name="T4" fmla="*/ 0 w 29210"/>
                <a:gd name="T5" fmla="*/ 6984 h 30479"/>
                <a:gd name="T6" fmla="*/ 0 w 29210"/>
                <a:gd name="T7" fmla="*/ 23494 h 30479"/>
                <a:gd name="T8" fmla="*/ 6603 w 29210"/>
                <a:gd name="T9" fmla="*/ 30479 h 30479"/>
                <a:gd name="T10" fmla="*/ 22351 w 29210"/>
                <a:gd name="T11" fmla="*/ 30479 h 30479"/>
                <a:gd name="T12" fmla="*/ 28955 w 29210"/>
                <a:gd name="T13" fmla="*/ 23494 h 30479"/>
                <a:gd name="T14" fmla="*/ 28955 w 29210"/>
                <a:gd name="T15" fmla="*/ 15239 h 30479"/>
                <a:gd name="T16" fmla="*/ 28955 w 29210"/>
                <a:gd name="T17" fmla="*/ 6984 h 30479"/>
                <a:gd name="T18" fmla="*/ 22351 w 29210"/>
                <a:gd name="T19" fmla="*/ 0 h 30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10" h="30479">
                  <a:moveTo>
                    <a:pt x="22351" y="0"/>
                  </a:moveTo>
                  <a:lnTo>
                    <a:pt x="6603" y="0"/>
                  </a:lnTo>
                  <a:lnTo>
                    <a:pt x="0" y="6984"/>
                  </a:lnTo>
                  <a:lnTo>
                    <a:pt x="0" y="23494"/>
                  </a:lnTo>
                  <a:lnTo>
                    <a:pt x="6603" y="30479"/>
                  </a:lnTo>
                  <a:lnTo>
                    <a:pt x="22351" y="30479"/>
                  </a:lnTo>
                  <a:lnTo>
                    <a:pt x="28955" y="23494"/>
                  </a:lnTo>
                  <a:lnTo>
                    <a:pt x="28955" y="15239"/>
                  </a:lnTo>
                  <a:lnTo>
                    <a:pt x="28955" y="6984"/>
                  </a:lnTo>
                  <a:lnTo>
                    <a:pt x="2235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45" name="object 146">
              <a:extLst>
                <a:ext uri="{FF2B5EF4-FFF2-40B4-BE49-F238E27FC236}">
                  <a16:creationId xmlns:a16="http://schemas.microsoft.com/office/drawing/2014/main" id="{58B543A6-B751-4B5F-9584-5D0930AA1E9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52187" y="5725667"/>
              <a:ext cx="176784"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46" name="object 147">
              <a:extLst>
                <a:ext uri="{FF2B5EF4-FFF2-40B4-BE49-F238E27FC236}">
                  <a16:creationId xmlns:a16="http://schemas.microsoft.com/office/drawing/2014/main" id="{1B13419C-2C61-439A-9382-57DF913AB1BB}"/>
                </a:ext>
              </a:extLst>
            </p:cNvPr>
            <p:cNvSpPr>
              <a:spLocks/>
            </p:cNvSpPr>
            <p:nvPr/>
          </p:nvSpPr>
          <p:spPr bwMode="auto">
            <a:xfrm>
              <a:off x="4404359" y="5837143"/>
              <a:ext cx="393700" cy="309245"/>
            </a:xfrm>
            <a:custGeom>
              <a:avLst/>
              <a:gdLst>
                <a:gd name="T0" fmla="*/ 80886 w 393700"/>
                <a:gd name="T1" fmla="*/ 5827 h 309245"/>
                <a:gd name="T2" fmla="*/ 72898 w 393700"/>
                <a:gd name="T3" fmla="*/ 44429 h 309245"/>
                <a:gd name="T4" fmla="*/ 42126 w 393700"/>
                <a:gd name="T5" fmla="*/ 80535 h 309245"/>
                <a:gd name="T6" fmla="*/ 10128 w 393700"/>
                <a:gd name="T7" fmla="*/ 105019 h 309245"/>
                <a:gd name="T8" fmla="*/ 0 w 393700"/>
                <a:gd name="T9" fmla="*/ 154728 h 309245"/>
                <a:gd name="T10" fmla="*/ 21216 w 393700"/>
                <a:gd name="T11" fmla="*/ 187736 h 309245"/>
                <a:gd name="T12" fmla="*/ 50482 w 393700"/>
                <a:gd name="T13" fmla="*/ 217306 h 309245"/>
                <a:gd name="T14" fmla="*/ 73022 w 393700"/>
                <a:gd name="T15" fmla="*/ 273613 h 309245"/>
                <a:gd name="T16" fmla="*/ 94811 w 393700"/>
                <a:gd name="T17" fmla="*/ 306256 h 309245"/>
                <a:gd name="T18" fmla="*/ 145748 w 393700"/>
                <a:gd name="T19" fmla="*/ 307079 h 309245"/>
                <a:gd name="T20" fmla="*/ 169037 w 393700"/>
                <a:gd name="T21" fmla="*/ 281576 h 309245"/>
                <a:gd name="T22" fmla="*/ 324958 w 393700"/>
                <a:gd name="T23" fmla="*/ 280344 h 309245"/>
                <a:gd name="T24" fmla="*/ 103504 w 393700"/>
                <a:gd name="T25" fmla="*/ 275442 h 309245"/>
                <a:gd name="T26" fmla="*/ 65619 w 393700"/>
                <a:gd name="T27" fmla="*/ 183930 h 309245"/>
                <a:gd name="T28" fmla="*/ 32512 w 393700"/>
                <a:gd name="T29" fmla="*/ 159631 h 309245"/>
                <a:gd name="T30" fmla="*/ 32512 w 393700"/>
                <a:gd name="T31" fmla="*/ 124096 h 309245"/>
                <a:gd name="T32" fmla="*/ 84653 w 393700"/>
                <a:gd name="T33" fmla="*/ 74555 h 309245"/>
                <a:gd name="T34" fmla="*/ 103504 w 393700"/>
                <a:gd name="T35" fmla="*/ 30332 h 309245"/>
                <a:gd name="T36" fmla="*/ 175322 w 393700"/>
                <a:gd name="T37" fmla="*/ 10723 h 309245"/>
                <a:gd name="T38" fmla="*/ 109474 w 393700"/>
                <a:gd name="T39" fmla="*/ 0 h 309245"/>
                <a:gd name="T40" fmla="*/ 234860 w 393700"/>
                <a:gd name="T41" fmla="*/ 291826 h 309245"/>
                <a:gd name="T42" fmla="*/ 265811 w 393700"/>
                <a:gd name="T43" fmla="*/ 309148 h 309245"/>
                <a:gd name="T44" fmla="*/ 315690 w 393700"/>
                <a:gd name="T45" fmla="*/ 298500 h 309245"/>
                <a:gd name="T46" fmla="*/ 220010 w 393700"/>
                <a:gd name="T47" fmla="*/ 281576 h 309245"/>
                <a:gd name="T48" fmla="*/ 199643 w 393700"/>
                <a:gd name="T49" fmla="*/ 283032 h 309245"/>
                <a:gd name="T50" fmla="*/ 153162 w 393700"/>
                <a:gd name="T51" fmla="*/ 246029 h 309245"/>
                <a:gd name="T52" fmla="*/ 139064 w 393700"/>
                <a:gd name="T53" fmla="*/ 257675 h 309245"/>
                <a:gd name="T54" fmla="*/ 262763 w 393700"/>
                <a:gd name="T55" fmla="*/ 277893 h 309245"/>
                <a:gd name="T56" fmla="*/ 257810 w 393700"/>
                <a:gd name="T57" fmla="*/ 251553 h 309245"/>
                <a:gd name="T58" fmla="*/ 157352 w 393700"/>
                <a:gd name="T59" fmla="*/ 247261 h 309245"/>
                <a:gd name="T60" fmla="*/ 271272 w 393700"/>
                <a:gd name="T61" fmla="*/ 49331 h 309245"/>
                <a:gd name="T62" fmla="*/ 326975 w 393700"/>
                <a:gd name="T63" fmla="*/ 101036 h 309245"/>
                <a:gd name="T64" fmla="*/ 338074 w 393700"/>
                <a:gd name="T65" fmla="*/ 128998 h 309245"/>
                <a:gd name="T66" fmla="*/ 337438 w 393700"/>
                <a:gd name="T67" fmla="*/ 138180 h 309245"/>
                <a:gd name="T68" fmla="*/ 328120 w 393700"/>
                <a:gd name="T69" fmla="*/ 181159 h 309245"/>
                <a:gd name="T70" fmla="*/ 297688 w 393700"/>
                <a:gd name="T71" fmla="*/ 218457 h 309245"/>
                <a:gd name="T72" fmla="*/ 293369 w 393700"/>
                <a:gd name="T73" fmla="*/ 277893 h 309245"/>
                <a:gd name="T74" fmla="*/ 326389 w 393700"/>
                <a:gd name="T75" fmla="*/ 235005 h 309245"/>
                <a:gd name="T76" fmla="*/ 363341 w 393700"/>
                <a:gd name="T77" fmla="*/ 175114 h 309245"/>
                <a:gd name="T78" fmla="*/ 386064 w 393700"/>
                <a:gd name="T79" fmla="*/ 133665 h 309245"/>
                <a:gd name="T80" fmla="*/ 392275 w 393700"/>
                <a:gd name="T81" fmla="*/ 98566 h 309245"/>
                <a:gd name="T82" fmla="*/ 352170 w 393700"/>
                <a:gd name="T83" fmla="*/ 84256 h 309245"/>
                <a:gd name="T84" fmla="*/ 305986 w 393700"/>
                <a:gd name="T85" fmla="*/ 34111 h 309245"/>
                <a:gd name="T86" fmla="*/ 240664 w 393700"/>
                <a:gd name="T87" fmla="*/ 246029 h 309245"/>
                <a:gd name="T88" fmla="*/ 257709 w 393700"/>
                <a:gd name="T89" fmla="*/ 251469 h 309245"/>
                <a:gd name="T90" fmla="*/ 245617 w 393700"/>
                <a:gd name="T91" fmla="*/ 244809 h 309245"/>
                <a:gd name="T92" fmla="*/ 355218 w 393700"/>
                <a:gd name="T93" fmla="*/ 72623 h 309245"/>
                <a:gd name="T94" fmla="*/ 386959 w 393700"/>
                <a:gd name="T95" fmla="*/ 84256 h 309245"/>
                <a:gd name="T96" fmla="*/ 374268 w 393700"/>
                <a:gd name="T97" fmla="*/ 68330 h 309245"/>
                <a:gd name="T98" fmla="*/ 108965 w 393700"/>
                <a:gd name="T99" fmla="*/ 29722 h 309245"/>
                <a:gd name="T100" fmla="*/ 130428 w 393700"/>
                <a:gd name="T101" fmla="*/ 45038 h 309245"/>
                <a:gd name="T102" fmla="*/ 156432 w 393700"/>
                <a:gd name="T103" fmla="*/ 36615 h 309245"/>
                <a:gd name="T104" fmla="*/ 177291 w 393700"/>
                <a:gd name="T105" fmla="*/ 29722 h 309245"/>
                <a:gd name="T106" fmla="*/ 154701 w 393700"/>
                <a:gd name="T107" fmla="*/ 5827 h 309245"/>
                <a:gd name="T108" fmla="*/ 175322 w 393700"/>
                <a:gd name="T109" fmla="*/ 10723 h 309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3700" h="309245">
                  <a:moveTo>
                    <a:pt x="109474" y="0"/>
                  </a:moveTo>
                  <a:lnTo>
                    <a:pt x="95055" y="727"/>
                  </a:lnTo>
                  <a:lnTo>
                    <a:pt x="80886" y="5827"/>
                  </a:lnTo>
                  <a:lnTo>
                    <a:pt x="75945" y="8272"/>
                  </a:lnTo>
                  <a:lnTo>
                    <a:pt x="72898" y="13796"/>
                  </a:lnTo>
                  <a:lnTo>
                    <a:pt x="72898" y="44429"/>
                  </a:lnTo>
                  <a:lnTo>
                    <a:pt x="61196" y="55547"/>
                  </a:lnTo>
                  <a:lnTo>
                    <a:pt x="50911" y="67640"/>
                  </a:lnTo>
                  <a:lnTo>
                    <a:pt x="42126" y="80535"/>
                  </a:lnTo>
                  <a:lnTo>
                    <a:pt x="34925" y="94060"/>
                  </a:lnTo>
                  <a:lnTo>
                    <a:pt x="21216" y="97215"/>
                  </a:lnTo>
                  <a:lnTo>
                    <a:pt x="10128" y="105019"/>
                  </a:lnTo>
                  <a:lnTo>
                    <a:pt x="2706" y="116383"/>
                  </a:lnTo>
                  <a:lnTo>
                    <a:pt x="0" y="130217"/>
                  </a:lnTo>
                  <a:lnTo>
                    <a:pt x="0" y="154728"/>
                  </a:lnTo>
                  <a:lnTo>
                    <a:pt x="2706" y="168565"/>
                  </a:lnTo>
                  <a:lnTo>
                    <a:pt x="10128" y="179932"/>
                  </a:lnTo>
                  <a:lnTo>
                    <a:pt x="21216" y="187736"/>
                  </a:lnTo>
                  <a:lnTo>
                    <a:pt x="34925" y="190885"/>
                  </a:lnTo>
                  <a:lnTo>
                    <a:pt x="41822" y="204411"/>
                  </a:lnTo>
                  <a:lnTo>
                    <a:pt x="50482" y="217306"/>
                  </a:lnTo>
                  <a:lnTo>
                    <a:pt x="60856" y="229399"/>
                  </a:lnTo>
                  <a:lnTo>
                    <a:pt x="72898" y="240517"/>
                  </a:lnTo>
                  <a:lnTo>
                    <a:pt x="73022" y="273613"/>
                  </a:lnTo>
                  <a:lnTo>
                    <a:pt x="75693" y="286913"/>
                  </a:lnTo>
                  <a:lnTo>
                    <a:pt x="83359" y="298423"/>
                  </a:lnTo>
                  <a:lnTo>
                    <a:pt x="94811" y="306256"/>
                  </a:lnTo>
                  <a:lnTo>
                    <a:pt x="108965" y="309148"/>
                  </a:lnTo>
                  <a:lnTo>
                    <a:pt x="133476" y="309148"/>
                  </a:lnTo>
                  <a:lnTo>
                    <a:pt x="145748" y="307079"/>
                  </a:lnTo>
                  <a:lnTo>
                    <a:pt x="156305" y="301334"/>
                  </a:lnTo>
                  <a:lnTo>
                    <a:pt x="164337" y="292603"/>
                  </a:lnTo>
                  <a:lnTo>
                    <a:pt x="169037" y="281576"/>
                  </a:lnTo>
                  <a:lnTo>
                    <a:pt x="220010" y="281576"/>
                  </a:lnTo>
                  <a:lnTo>
                    <a:pt x="230250" y="280344"/>
                  </a:lnTo>
                  <a:lnTo>
                    <a:pt x="324958" y="280344"/>
                  </a:lnTo>
                  <a:lnTo>
                    <a:pt x="325479" y="277893"/>
                  </a:lnTo>
                  <a:lnTo>
                    <a:pt x="105917" y="277893"/>
                  </a:lnTo>
                  <a:lnTo>
                    <a:pt x="103504" y="275442"/>
                  </a:lnTo>
                  <a:lnTo>
                    <a:pt x="103504" y="227652"/>
                  </a:lnTo>
                  <a:lnTo>
                    <a:pt x="101091" y="223359"/>
                  </a:lnTo>
                  <a:lnTo>
                    <a:pt x="65619" y="183930"/>
                  </a:lnTo>
                  <a:lnTo>
                    <a:pt x="56895" y="163923"/>
                  </a:lnTo>
                  <a:lnTo>
                    <a:pt x="51435" y="159631"/>
                  </a:lnTo>
                  <a:lnTo>
                    <a:pt x="32512" y="159631"/>
                  </a:lnTo>
                  <a:lnTo>
                    <a:pt x="29972" y="157179"/>
                  </a:lnTo>
                  <a:lnTo>
                    <a:pt x="29972" y="126547"/>
                  </a:lnTo>
                  <a:lnTo>
                    <a:pt x="32512" y="124096"/>
                  </a:lnTo>
                  <a:lnTo>
                    <a:pt x="51435" y="124096"/>
                  </a:lnTo>
                  <a:lnTo>
                    <a:pt x="57530" y="119803"/>
                  </a:lnTo>
                  <a:lnTo>
                    <a:pt x="84653" y="74555"/>
                  </a:lnTo>
                  <a:lnTo>
                    <a:pt x="101091" y="60367"/>
                  </a:lnTo>
                  <a:lnTo>
                    <a:pt x="103504" y="56075"/>
                  </a:lnTo>
                  <a:lnTo>
                    <a:pt x="103504" y="30332"/>
                  </a:lnTo>
                  <a:lnTo>
                    <a:pt x="108965" y="29722"/>
                  </a:lnTo>
                  <a:lnTo>
                    <a:pt x="177291" y="29722"/>
                  </a:lnTo>
                  <a:lnTo>
                    <a:pt x="175322" y="10723"/>
                  </a:lnTo>
                  <a:lnTo>
                    <a:pt x="135381" y="10723"/>
                  </a:lnTo>
                  <a:lnTo>
                    <a:pt x="123225" y="3408"/>
                  </a:lnTo>
                  <a:lnTo>
                    <a:pt x="109474" y="0"/>
                  </a:lnTo>
                  <a:close/>
                </a:path>
                <a:path w="393700" h="309245">
                  <a:moveTo>
                    <a:pt x="324958" y="280344"/>
                  </a:moveTo>
                  <a:lnTo>
                    <a:pt x="230250" y="280344"/>
                  </a:lnTo>
                  <a:lnTo>
                    <a:pt x="234860" y="291826"/>
                  </a:lnTo>
                  <a:lnTo>
                    <a:pt x="242744" y="300951"/>
                  </a:lnTo>
                  <a:lnTo>
                    <a:pt x="253271" y="306974"/>
                  </a:lnTo>
                  <a:lnTo>
                    <a:pt x="265811" y="309148"/>
                  </a:lnTo>
                  <a:lnTo>
                    <a:pt x="290322" y="309148"/>
                  </a:lnTo>
                  <a:lnTo>
                    <a:pt x="304223" y="306256"/>
                  </a:lnTo>
                  <a:lnTo>
                    <a:pt x="315690" y="298500"/>
                  </a:lnTo>
                  <a:lnTo>
                    <a:pt x="323504" y="287175"/>
                  </a:lnTo>
                  <a:lnTo>
                    <a:pt x="324958" y="280344"/>
                  </a:lnTo>
                  <a:close/>
                </a:path>
                <a:path w="393700" h="309245">
                  <a:moveTo>
                    <a:pt x="220010" y="281576"/>
                  </a:moveTo>
                  <a:lnTo>
                    <a:pt x="169037" y="281576"/>
                  </a:lnTo>
                  <a:lnTo>
                    <a:pt x="184280" y="282850"/>
                  </a:lnTo>
                  <a:lnTo>
                    <a:pt x="199643" y="283032"/>
                  </a:lnTo>
                  <a:lnTo>
                    <a:pt x="215007" y="282178"/>
                  </a:lnTo>
                  <a:lnTo>
                    <a:pt x="220010" y="281576"/>
                  </a:lnTo>
                  <a:close/>
                </a:path>
                <a:path w="393700" h="309245">
                  <a:moveTo>
                    <a:pt x="153162" y="246029"/>
                  </a:moveTo>
                  <a:lnTo>
                    <a:pt x="148209" y="247261"/>
                  </a:lnTo>
                  <a:lnTo>
                    <a:pt x="140842" y="253382"/>
                  </a:lnTo>
                  <a:lnTo>
                    <a:pt x="139064" y="257675"/>
                  </a:lnTo>
                  <a:lnTo>
                    <a:pt x="139064" y="275442"/>
                  </a:lnTo>
                  <a:lnTo>
                    <a:pt x="136525" y="277893"/>
                  </a:lnTo>
                  <a:lnTo>
                    <a:pt x="262763" y="277893"/>
                  </a:lnTo>
                  <a:lnTo>
                    <a:pt x="260350" y="275442"/>
                  </a:lnTo>
                  <a:lnTo>
                    <a:pt x="260350" y="255833"/>
                  </a:lnTo>
                  <a:lnTo>
                    <a:pt x="257810" y="251553"/>
                  </a:lnTo>
                  <a:lnTo>
                    <a:pt x="199247" y="251469"/>
                  </a:lnTo>
                  <a:lnTo>
                    <a:pt x="178210" y="250599"/>
                  </a:lnTo>
                  <a:lnTo>
                    <a:pt x="157352" y="247261"/>
                  </a:lnTo>
                  <a:lnTo>
                    <a:pt x="153162" y="246029"/>
                  </a:lnTo>
                  <a:close/>
                </a:path>
                <a:path w="393700" h="309245">
                  <a:moveTo>
                    <a:pt x="284734" y="21759"/>
                  </a:moveTo>
                  <a:lnTo>
                    <a:pt x="271272" y="49331"/>
                  </a:lnTo>
                  <a:lnTo>
                    <a:pt x="294538" y="63580"/>
                  </a:lnTo>
                  <a:lnTo>
                    <a:pt x="313293" y="81045"/>
                  </a:lnTo>
                  <a:lnTo>
                    <a:pt x="326975" y="101036"/>
                  </a:lnTo>
                  <a:lnTo>
                    <a:pt x="335025" y="122864"/>
                  </a:lnTo>
                  <a:lnTo>
                    <a:pt x="335661" y="125925"/>
                  </a:lnTo>
                  <a:lnTo>
                    <a:pt x="338074" y="128998"/>
                  </a:lnTo>
                  <a:lnTo>
                    <a:pt x="340487" y="131437"/>
                  </a:lnTo>
                  <a:lnTo>
                    <a:pt x="338709" y="134510"/>
                  </a:lnTo>
                  <a:lnTo>
                    <a:pt x="337438" y="138180"/>
                  </a:lnTo>
                  <a:lnTo>
                    <a:pt x="337438" y="141863"/>
                  </a:lnTo>
                  <a:lnTo>
                    <a:pt x="335071" y="161884"/>
                  </a:lnTo>
                  <a:lnTo>
                    <a:pt x="328120" y="181159"/>
                  </a:lnTo>
                  <a:lnTo>
                    <a:pt x="316811" y="199169"/>
                  </a:lnTo>
                  <a:lnTo>
                    <a:pt x="301370" y="215396"/>
                  </a:lnTo>
                  <a:lnTo>
                    <a:pt x="297688" y="218457"/>
                  </a:lnTo>
                  <a:lnTo>
                    <a:pt x="295782" y="222750"/>
                  </a:lnTo>
                  <a:lnTo>
                    <a:pt x="295782" y="275442"/>
                  </a:lnTo>
                  <a:lnTo>
                    <a:pt x="293369" y="277893"/>
                  </a:lnTo>
                  <a:lnTo>
                    <a:pt x="325479" y="277893"/>
                  </a:lnTo>
                  <a:lnTo>
                    <a:pt x="326389" y="273613"/>
                  </a:lnTo>
                  <a:lnTo>
                    <a:pt x="326389" y="235005"/>
                  </a:lnTo>
                  <a:lnTo>
                    <a:pt x="342532" y="216648"/>
                  </a:lnTo>
                  <a:lnTo>
                    <a:pt x="354949" y="196627"/>
                  </a:lnTo>
                  <a:lnTo>
                    <a:pt x="363341" y="175114"/>
                  </a:lnTo>
                  <a:lnTo>
                    <a:pt x="367411" y="152277"/>
                  </a:lnTo>
                  <a:lnTo>
                    <a:pt x="377922" y="144091"/>
                  </a:lnTo>
                  <a:lnTo>
                    <a:pt x="386064" y="133665"/>
                  </a:lnTo>
                  <a:lnTo>
                    <a:pt x="391324" y="121516"/>
                  </a:lnTo>
                  <a:lnTo>
                    <a:pt x="393191" y="108157"/>
                  </a:lnTo>
                  <a:lnTo>
                    <a:pt x="392275" y="98566"/>
                  </a:lnTo>
                  <a:lnTo>
                    <a:pt x="389572" y="89319"/>
                  </a:lnTo>
                  <a:lnTo>
                    <a:pt x="386959" y="84256"/>
                  </a:lnTo>
                  <a:lnTo>
                    <a:pt x="352170" y="84256"/>
                  </a:lnTo>
                  <a:lnTo>
                    <a:pt x="339919" y="65704"/>
                  </a:lnTo>
                  <a:lnTo>
                    <a:pt x="324453" y="48874"/>
                  </a:lnTo>
                  <a:lnTo>
                    <a:pt x="305986" y="34111"/>
                  </a:lnTo>
                  <a:lnTo>
                    <a:pt x="284734" y="21759"/>
                  </a:lnTo>
                  <a:close/>
                </a:path>
                <a:path w="393700" h="309245">
                  <a:moveTo>
                    <a:pt x="245617" y="244809"/>
                  </a:moveTo>
                  <a:lnTo>
                    <a:pt x="240664" y="246029"/>
                  </a:lnTo>
                  <a:lnTo>
                    <a:pt x="220164" y="249927"/>
                  </a:lnTo>
                  <a:lnTo>
                    <a:pt x="199247" y="251469"/>
                  </a:lnTo>
                  <a:lnTo>
                    <a:pt x="257709" y="251469"/>
                  </a:lnTo>
                  <a:lnTo>
                    <a:pt x="254126" y="248480"/>
                  </a:lnTo>
                  <a:lnTo>
                    <a:pt x="250443" y="246029"/>
                  </a:lnTo>
                  <a:lnTo>
                    <a:pt x="245617" y="244809"/>
                  </a:lnTo>
                  <a:close/>
                </a:path>
                <a:path w="393700" h="309245">
                  <a:moveTo>
                    <a:pt x="366902" y="67098"/>
                  </a:moveTo>
                  <a:lnTo>
                    <a:pt x="360679" y="70172"/>
                  </a:lnTo>
                  <a:lnTo>
                    <a:pt x="355218" y="72623"/>
                  </a:lnTo>
                  <a:lnTo>
                    <a:pt x="352170" y="78135"/>
                  </a:lnTo>
                  <a:lnTo>
                    <a:pt x="352170" y="84256"/>
                  </a:lnTo>
                  <a:lnTo>
                    <a:pt x="386959" y="84256"/>
                  </a:lnTo>
                  <a:lnTo>
                    <a:pt x="385155" y="80759"/>
                  </a:lnTo>
                  <a:lnTo>
                    <a:pt x="379094" y="73232"/>
                  </a:lnTo>
                  <a:lnTo>
                    <a:pt x="374268" y="68330"/>
                  </a:lnTo>
                  <a:lnTo>
                    <a:pt x="366902" y="67098"/>
                  </a:lnTo>
                  <a:close/>
                </a:path>
                <a:path w="393700" h="309245">
                  <a:moveTo>
                    <a:pt x="177291" y="29722"/>
                  </a:moveTo>
                  <a:lnTo>
                    <a:pt x="108965" y="29722"/>
                  </a:lnTo>
                  <a:lnTo>
                    <a:pt x="115697" y="32783"/>
                  </a:lnTo>
                  <a:lnTo>
                    <a:pt x="123062" y="42587"/>
                  </a:lnTo>
                  <a:lnTo>
                    <a:pt x="130428" y="45038"/>
                  </a:lnTo>
                  <a:lnTo>
                    <a:pt x="136525" y="42587"/>
                  </a:lnTo>
                  <a:lnTo>
                    <a:pt x="146347" y="39256"/>
                  </a:lnTo>
                  <a:lnTo>
                    <a:pt x="156432" y="36615"/>
                  </a:lnTo>
                  <a:lnTo>
                    <a:pt x="166850" y="34665"/>
                  </a:lnTo>
                  <a:lnTo>
                    <a:pt x="177673" y="33405"/>
                  </a:lnTo>
                  <a:lnTo>
                    <a:pt x="177291" y="29722"/>
                  </a:lnTo>
                  <a:close/>
                </a:path>
                <a:path w="393700" h="309245">
                  <a:moveTo>
                    <a:pt x="174498" y="2760"/>
                  </a:moveTo>
                  <a:lnTo>
                    <a:pt x="164510" y="4008"/>
                  </a:lnTo>
                  <a:lnTo>
                    <a:pt x="154701" y="5827"/>
                  </a:lnTo>
                  <a:lnTo>
                    <a:pt x="145012" y="8104"/>
                  </a:lnTo>
                  <a:lnTo>
                    <a:pt x="135381" y="10723"/>
                  </a:lnTo>
                  <a:lnTo>
                    <a:pt x="175322" y="10723"/>
                  </a:lnTo>
                  <a:lnTo>
                    <a:pt x="174498" y="276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113" name="object 148">
            <a:extLst>
              <a:ext uri="{FF2B5EF4-FFF2-40B4-BE49-F238E27FC236}">
                <a16:creationId xmlns:a16="http://schemas.microsoft.com/office/drawing/2014/main" id="{A3298D41-C60C-457A-A9C3-DCFD7C9FDA15}"/>
              </a:ext>
            </a:extLst>
          </p:cNvPr>
          <p:cNvGrpSpPr>
            <a:grpSpLocks/>
          </p:cNvGrpSpPr>
          <p:nvPr/>
        </p:nvGrpSpPr>
        <p:grpSpPr bwMode="auto">
          <a:xfrm>
            <a:off x="5402263" y="5741988"/>
            <a:ext cx="388937" cy="387350"/>
            <a:chOff x="5402579" y="5742432"/>
            <a:chExt cx="388620" cy="387350"/>
          </a:xfrm>
        </p:grpSpPr>
        <p:sp>
          <p:nvSpPr>
            <p:cNvPr id="44141" name="object 149">
              <a:extLst>
                <a:ext uri="{FF2B5EF4-FFF2-40B4-BE49-F238E27FC236}">
                  <a16:creationId xmlns:a16="http://schemas.microsoft.com/office/drawing/2014/main" id="{04162500-A646-474F-96FB-155B7B7A6AB6}"/>
                </a:ext>
              </a:extLst>
            </p:cNvPr>
            <p:cNvSpPr>
              <a:spLocks/>
            </p:cNvSpPr>
            <p:nvPr/>
          </p:nvSpPr>
          <p:spPr bwMode="auto">
            <a:xfrm>
              <a:off x="5402580" y="5742431"/>
              <a:ext cx="388620" cy="387350"/>
            </a:xfrm>
            <a:custGeom>
              <a:avLst/>
              <a:gdLst>
                <a:gd name="T0" fmla="*/ 388620 w 388620"/>
                <a:gd name="T1" fmla="*/ 362026 h 387350"/>
                <a:gd name="T2" fmla="*/ 381254 w 388620"/>
                <a:gd name="T3" fmla="*/ 354685 h 387350"/>
                <a:gd name="T4" fmla="*/ 48996 w 388620"/>
                <a:gd name="T5" fmla="*/ 354685 h 387350"/>
                <a:gd name="T6" fmla="*/ 113284 w 388620"/>
                <a:gd name="T7" fmla="*/ 258559 h 387350"/>
                <a:gd name="T8" fmla="*/ 143891 w 388620"/>
                <a:gd name="T9" fmla="*/ 273862 h 387350"/>
                <a:gd name="T10" fmla="*/ 148209 w 388620"/>
                <a:gd name="T11" fmla="*/ 275704 h 387350"/>
                <a:gd name="T12" fmla="*/ 152527 w 388620"/>
                <a:gd name="T13" fmla="*/ 275704 h 387350"/>
                <a:gd name="T14" fmla="*/ 161036 w 388620"/>
                <a:gd name="T15" fmla="*/ 273253 h 387350"/>
                <a:gd name="T16" fmla="*/ 164084 w 388620"/>
                <a:gd name="T17" fmla="*/ 270192 h 387350"/>
                <a:gd name="T18" fmla="*/ 219710 w 388620"/>
                <a:gd name="T19" fmla="*/ 141630 h 387350"/>
                <a:gd name="T20" fmla="*/ 252095 w 388620"/>
                <a:gd name="T21" fmla="*/ 152044 h 387350"/>
                <a:gd name="T22" fmla="*/ 258191 w 388620"/>
                <a:gd name="T23" fmla="*/ 150812 h 387350"/>
                <a:gd name="T24" fmla="*/ 380492 w 388620"/>
                <a:gd name="T25" fmla="*/ 31445 h 387350"/>
                <a:gd name="T26" fmla="*/ 384276 w 388620"/>
                <a:gd name="T27" fmla="*/ 25920 h 387350"/>
                <a:gd name="T28" fmla="*/ 385597 w 388620"/>
                <a:gd name="T29" fmla="*/ 19812 h 387350"/>
                <a:gd name="T30" fmla="*/ 384479 w 388620"/>
                <a:gd name="T31" fmla="*/ 13716 h 387350"/>
                <a:gd name="T32" fmla="*/ 381000 w 388620"/>
                <a:gd name="T33" fmla="*/ 8178 h 387350"/>
                <a:gd name="T34" fmla="*/ 375539 w 388620"/>
                <a:gd name="T35" fmla="*/ 4394 h 387350"/>
                <a:gd name="T36" fmla="*/ 369481 w 388620"/>
                <a:gd name="T37" fmla="*/ 3060 h 387350"/>
                <a:gd name="T38" fmla="*/ 363397 w 388620"/>
                <a:gd name="T39" fmla="*/ 4140 h 387350"/>
                <a:gd name="T40" fmla="*/ 357886 w 388620"/>
                <a:gd name="T41" fmla="*/ 7569 h 387350"/>
                <a:gd name="T42" fmla="*/ 246634 w 388620"/>
                <a:gd name="T43" fmla="*/ 115925 h 387350"/>
                <a:gd name="T44" fmla="*/ 215392 w 388620"/>
                <a:gd name="T45" fmla="*/ 105511 h 387350"/>
                <a:gd name="T46" fmla="*/ 207518 w 388620"/>
                <a:gd name="T47" fmla="*/ 103060 h 387350"/>
                <a:gd name="T48" fmla="*/ 198247 w 388620"/>
                <a:gd name="T49" fmla="*/ 106743 h 387350"/>
                <a:gd name="T50" fmla="*/ 195199 w 388620"/>
                <a:gd name="T51" fmla="*/ 114693 h 387350"/>
                <a:gd name="T52" fmla="*/ 142621 w 388620"/>
                <a:gd name="T53" fmla="*/ 237134 h 387350"/>
                <a:gd name="T54" fmla="*/ 107188 w 388620"/>
                <a:gd name="T55" fmla="*/ 219379 h 387350"/>
                <a:gd name="T56" fmla="*/ 98044 w 388620"/>
                <a:gd name="T57" fmla="*/ 221830 h 387350"/>
                <a:gd name="T58" fmla="*/ 93726 w 388620"/>
                <a:gd name="T59" fmla="*/ 228561 h 387350"/>
                <a:gd name="T60" fmla="*/ 33147 w 388620"/>
                <a:gd name="T61" fmla="*/ 319366 h 387350"/>
                <a:gd name="T62" fmla="*/ 33147 w 388620"/>
                <a:gd name="T63" fmla="*/ 7340 h 387350"/>
                <a:gd name="T64" fmla="*/ 25781 w 388620"/>
                <a:gd name="T65" fmla="*/ 0 h 387350"/>
                <a:gd name="T66" fmla="*/ 7366 w 388620"/>
                <a:gd name="T67" fmla="*/ 0 h 387350"/>
                <a:gd name="T68" fmla="*/ 0 w 388620"/>
                <a:gd name="T69" fmla="*/ 7340 h 387350"/>
                <a:gd name="T70" fmla="*/ 0 w 388620"/>
                <a:gd name="T71" fmla="*/ 379755 h 387350"/>
                <a:gd name="T72" fmla="*/ 7366 w 388620"/>
                <a:gd name="T73" fmla="*/ 387096 h 387350"/>
                <a:gd name="T74" fmla="*/ 371475 w 388620"/>
                <a:gd name="T75" fmla="*/ 387096 h 387350"/>
                <a:gd name="T76" fmla="*/ 380619 w 388620"/>
                <a:gd name="T77" fmla="*/ 387096 h 387350"/>
                <a:gd name="T78" fmla="*/ 387985 w 388620"/>
                <a:gd name="T79" fmla="*/ 379755 h 387350"/>
                <a:gd name="T80" fmla="*/ 388620 w 388620"/>
                <a:gd name="T81" fmla="*/ 371195 h 387350"/>
                <a:gd name="T82" fmla="*/ 388620 w 388620"/>
                <a:gd name="T83" fmla="*/ 362026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8620" h="387350">
                  <a:moveTo>
                    <a:pt x="388620" y="362026"/>
                  </a:moveTo>
                  <a:lnTo>
                    <a:pt x="381254" y="354685"/>
                  </a:lnTo>
                  <a:lnTo>
                    <a:pt x="48996" y="354685"/>
                  </a:lnTo>
                  <a:lnTo>
                    <a:pt x="113284" y="258559"/>
                  </a:lnTo>
                  <a:lnTo>
                    <a:pt x="143891" y="273862"/>
                  </a:lnTo>
                  <a:lnTo>
                    <a:pt x="148209" y="275704"/>
                  </a:lnTo>
                  <a:lnTo>
                    <a:pt x="152527" y="275704"/>
                  </a:lnTo>
                  <a:lnTo>
                    <a:pt x="161036" y="273253"/>
                  </a:lnTo>
                  <a:lnTo>
                    <a:pt x="164084" y="270192"/>
                  </a:lnTo>
                  <a:lnTo>
                    <a:pt x="219710" y="141630"/>
                  </a:lnTo>
                  <a:lnTo>
                    <a:pt x="252095" y="152044"/>
                  </a:lnTo>
                  <a:lnTo>
                    <a:pt x="258191" y="150812"/>
                  </a:lnTo>
                  <a:lnTo>
                    <a:pt x="380492" y="31445"/>
                  </a:lnTo>
                  <a:lnTo>
                    <a:pt x="384276" y="25920"/>
                  </a:lnTo>
                  <a:lnTo>
                    <a:pt x="385597" y="19812"/>
                  </a:lnTo>
                  <a:lnTo>
                    <a:pt x="384479" y="13716"/>
                  </a:lnTo>
                  <a:lnTo>
                    <a:pt x="381000" y="8178"/>
                  </a:lnTo>
                  <a:lnTo>
                    <a:pt x="375539" y="4394"/>
                  </a:lnTo>
                  <a:lnTo>
                    <a:pt x="369481" y="3060"/>
                  </a:lnTo>
                  <a:lnTo>
                    <a:pt x="363397" y="4140"/>
                  </a:lnTo>
                  <a:lnTo>
                    <a:pt x="357886" y="7569"/>
                  </a:lnTo>
                  <a:lnTo>
                    <a:pt x="246634" y="115925"/>
                  </a:lnTo>
                  <a:lnTo>
                    <a:pt x="215392" y="105511"/>
                  </a:lnTo>
                  <a:lnTo>
                    <a:pt x="207518" y="103060"/>
                  </a:lnTo>
                  <a:lnTo>
                    <a:pt x="198247" y="106743"/>
                  </a:lnTo>
                  <a:lnTo>
                    <a:pt x="195199" y="114693"/>
                  </a:lnTo>
                  <a:lnTo>
                    <a:pt x="142621" y="237134"/>
                  </a:lnTo>
                  <a:lnTo>
                    <a:pt x="107188" y="219379"/>
                  </a:lnTo>
                  <a:lnTo>
                    <a:pt x="98044" y="221830"/>
                  </a:lnTo>
                  <a:lnTo>
                    <a:pt x="93726" y="228561"/>
                  </a:lnTo>
                  <a:lnTo>
                    <a:pt x="33147" y="319366"/>
                  </a:lnTo>
                  <a:lnTo>
                    <a:pt x="33147" y="7340"/>
                  </a:lnTo>
                  <a:lnTo>
                    <a:pt x="25781" y="0"/>
                  </a:lnTo>
                  <a:lnTo>
                    <a:pt x="7366" y="0"/>
                  </a:lnTo>
                  <a:lnTo>
                    <a:pt x="0" y="7340"/>
                  </a:lnTo>
                  <a:lnTo>
                    <a:pt x="0" y="379755"/>
                  </a:lnTo>
                  <a:lnTo>
                    <a:pt x="7366" y="387096"/>
                  </a:lnTo>
                  <a:lnTo>
                    <a:pt x="371475" y="387096"/>
                  </a:lnTo>
                  <a:lnTo>
                    <a:pt x="380619" y="387096"/>
                  </a:lnTo>
                  <a:lnTo>
                    <a:pt x="387985" y="379755"/>
                  </a:lnTo>
                  <a:lnTo>
                    <a:pt x="388620" y="371195"/>
                  </a:lnTo>
                  <a:lnTo>
                    <a:pt x="388620" y="36202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42" name="object 150">
              <a:extLst>
                <a:ext uri="{FF2B5EF4-FFF2-40B4-BE49-F238E27FC236}">
                  <a16:creationId xmlns:a16="http://schemas.microsoft.com/office/drawing/2014/main" id="{376682BB-CC43-4DA5-8B6E-DF5DA3C01101}"/>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640323" y="5742432"/>
              <a:ext cx="149987" cy="15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43" name="object 151">
              <a:extLst>
                <a:ext uri="{FF2B5EF4-FFF2-40B4-BE49-F238E27FC236}">
                  <a16:creationId xmlns:a16="http://schemas.microsoft.com/office/drawing/2014/main" id="{A9FD9E9E-AD42-45FD-A500-DC37813F8E21}"/>
                </a:ext>
              </a:extLst>
            </p:cNvPr>
            <p:cNvSpPr>
              <a:spLocks/>
            </p:cNvSpPr>
            <p:nvPr/>
          </p:nvSpPr>
          <p:spPr bwMode="auto">
            <a:xfrm>
              <a:off x="5411724" y="5760719"/>
              <a:ext cx="363220" cy="360045"/>
            </a:xfrm>
            <a:custGeom>
              <a:avLst/>
              <a:gdLst>
                <a:gd name="T0" fmla="*/ 48133 w 363220"/>
                <a:gd name="T1" fmla="*/ 277368 h 360045"/>
                <a:gd name="T2" fmla="*/ 0 w 363220"/>
                <a:gd name="T3" fmla="*/ 280885 h 360045"/>
                <a:gd name="T4" fmla="*/ 3683 w 363220"/>
                <a:gd name="T5" fmla="*/ 292608 h 360045"/>
                <a:gd name="T6" fmla="*/ 48133 w 363220"/>
                <a:gd name="T7" fmla="*/ 292608 h 360045"/>
                <a:gd name="T8" fmla="*/ 51816 w 363220"/>
                <a:gd name="T9" fmla="*/ 280885 h 360045"/>
                <a:gd name="T10" fmla="*/ 48133 w 363220"/>
                <a:gd name="T11" fmla="*/ 207264 h 360045"/>
                <a:gd name="T12" fmla="*/ 0 w 363220"/>
                <a:gd name="T13" fmla="*/ 211137 h 360045"/>
                <a:gd name="T14" fmla="*/ 3683 w 363220"/>
                <a:gd name="T15" fmla="*/ 224028 h 360045"/>
                <a:gd name="T16" fmla="*/ 48133 w 363220"/>
                <a:gd name="T17" fmla="*/ 224028 h 360045"/>
                <a:gd name="T18" fmla="*/ 51816 w 363220"/>
                <a:gd name="T19" fmla="*/ 211137 h 360045"/>
                <a:gd name="T20" fmla="*/ 48133 w 363220"/>
                <a:gd name="T21" fmla="*/ 138684 h 360045"/>
                <a:gd name="T22" fmla="*/ 0 w 363220"/>
                <a:gd name="T23" fmla="*/ 142201 h 360045"/>
                <a:gd name="T24" fmla="*/ 3683 w 363220"/>
                <a:gd name="T25" fmla="*/ 153924 h 360045"/>
                <a:gd name="T26" fmla="*/ 48133 w 363220"/>
                <a:gd name="T27" fmla="*/ 153924 h 360045"/>
                <a:gd name="T28" fmla="*/ 51816 w 363220"/>
                <a:gd name="T29" fmla="*/ 142201 h 360045"/>
                <a:gd name="T30" fmla="*/ 48133 w 363220"/>
                <a:gd name="T31" fmla="*/ 68580 h 360045"/>
                <a:gd name="T32" fmla="*/ 0 w 363220"/>
                <a:gd name="T33" fmla="*/ 72453 h 360045"/>
                <a:gd name="T34" fmla="*/ 3683 w 363220"/>
                <a:gd name="T35" fmla="*/ 85344 h 360045"/>
                <a:gd name="T36" fmla="*/ 48133 w 363220"/>
                <a:gd name="T37" fmla="*/ 85344 h 360045"/>
                <a:gd name="T38" fmla="*/ 51816 w 363220"/>
                <a:gd name="T39" fmla="*/ 72453 h 360045"/>
                <a:gd name="T40" fmla="*/ 48133 w 363220"/>
                <a:gd name="T41" fmla="*/ 0 h 360045"/>
                <a:gd name="T42" fmla="*/ 0 w 363220"/>
                <a:gd name="T43" fmla="*/ 3517 h 360045"/>
                <a:gd name="T44" fmla="*/ 3683 w 363220"/>
                <a:gd name="T45" fmla="*/ 15240 h 360045"/>
                <a:gd name="T46" fmla="*/ 48133 w 363220"/>
                <a:gd name="T47" fmla="*/ 15240 h 360045"/>
                <a:gd name="T48" fmla="*/ 51816 w 363220"/>
                <a:gd name="T49" fmla="*/ 3517 h 360045"/>
                <a:gd name="T50" fmla="*/ 80264 w 363220"/>
                <a:gd name="T51" fmla="*/ 309372 h 360045"/>
                <a:gd name="T52" fmla="*/ 68580 w 363220"/>
                <a:gd name="T53" fmla="*/ 313004 h 360045"/>
                <a:gd name="T54" fmla="*/ 72136 w 363220"/>
                <a:gd name="T55" fmla="*/ 359664 h 360045"/>
                <a:gd name="T56" fmla="*/ 80264 w 363220"/>
                <a:gd name="T57" fmla="*/ 359664 h 360045"/>
                <a:gd name="T58" fmla="*/ 83820 w 363220"/>
                <a:gd name="T59" fmla="*/ 313004 h 360045"/>
                <a:gd name="T60" fmla="*/ 150114 w 363220"/>
                <a:gd name="T61" fmla="*/ 309372 h 360045"/>
                <a:gd name="T62" fmla="*/ 137160 w 363220"/>
                <a:gd name="T63" fmla="*/ 313004 h 360045"/>
                <a:gd name="T64" fmla="*/ 140970 w 363220"/>
                <a:gd name="T65" fmla="*/ 359664 h 360045"/>
                <a:gd name="T66" fmla="*/ 150114 w 363220"/>
                <a:gd name="T67" fmla="*/ 359664 h 360045"/>
                <a:gd name="T68" fmla="*/ 153924 w 363220"/>
                <a:gd name="T69" fmla="*/ 313004 h 360045"/>
                <a:gd name="T70" fmla="*/ 222504 w 363220"/>
                <a:gd name="T71" fmla="*/ 351790 h 360045"/>
                <a:gd name="T72" fmla="*/ 218948 w 363220"/>
                <a:gd name="T73" fmla="*/ 309372 h 360045"/>
                <a:gd name="T74" fmla="*/ 207264 w 363220"/>
                <a:gd name="T75" fmla="*/ 313004 h 360045"/>
                <a:gd name="T76" fmla="*/ 210820 w 363220"/>
                <a:gd name="T77" fmla="*/ 359664 h 360045"/>
                <a:gd name="T78" fmla="*/ 219583 w 363220"/>
                <a:gd name="T79" fmla="*/ 359664 h 360045"/>
                <a:gd name="T80" fmla="*/ 292608 w 363220"/>
                <a:gd name="T81" fmla="*/ 313004 h 360045"/>
                <a:gd name="T82" fmla="*/ 280924 w 363220"/>
                <a:gd name="T83" fmla="*/ 309372 h 360045"/>
                <a:gd name="T84" fmla="*/ 277368 w 363220"/>
                <a:gd name="T85" fmla="*/ 356031 h 360045"/>
                <a:gd name="T86" fmla="*/ 284988 w 363220"/>
                <a:gd name="T87" fmla="*/ 359664 h 360045"/>
                <a:gd name="T88" fmla="*/ 292608 w 363220"/>
                <a:gd name="T89" fmla="*/ 356031 h 360045"/>
                <a:gd name="T90" fmla="*/ 362712 w 363220"/>
                <a:gd name="T91" fmla="*/ 313004 h 360045"/>
                <a:gd name="T92" fmla="*/ 349758 w 363220"/>
                <a:gd name="T93" fmla="*/ 309372 h 360045"/>
                <a:gd name="T94" fmla="*/ 345948 w 363220"/>
                <a:gd name="T95" fmla="*/ 356031 h 360045"/>
                <a:gd name="T96" fmla="*/ 354330 w 363220"/>
                <a:gd name="T97" fmla="*/ 359664 h 360045"/>
                <a:gd name="T98" fmla="*/ 362712 w 363220"/>
                <a:gd name="T99" fmla="*/ 356031 h 360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220" h="360045">
                  <a:moveTo>
                    <a:pt x="51816" y="280885"/>
                  </a:moveTo>
                  <a:lnTo>
                    <a:pt x="48133" y="277368"/>
                  </a:lnTo>
                  <a:lnTo>
                    <a:pt x="3683" y="277368"/>
                  </a:lnTo>
                  <a:lnTo>
                    <a:pt x="0" y="280885"/>
                  </a:lnTo>
                  <a:lnTo>
                    <a:pt x="0" y="289090"/>
                  </a:lnTo>
                  <a:lnTo>
                    <a:pt x="3683" y="292608"/>
                  </a:lnTo>
                  <a:lnTo>
                    <a:pt x="43688" y="292608"/>
                  </a:lnTo>
                  <a:lnTo>
                    <a:pt x="48133" y="292608"/>
                  </a:lnTo>
                  <a:lnTo>
                    <a:pt x="51816" y="289090"/>
                  </a:lnTo>
                  <a:lnTo>
                    <a:pt x="51816" y="280885"/>
                  </a:lnTo>
                  <a:close/>
                </a:path>
                <a:path w="363220" h="360045">
                  <a:moveTo>
                    <a:pt x="51816" y="211137"/>
                  </a:moveTo>
                  <a:lnTo>
                    <a:pt x="48133" y="207264"/>
                  </a:lnTo>
                  <a:lnTo>
                    <a:pt x="3683" y="207264"/>
                  </a:lnTo>
                  <a:lnTo>
                    <a:pt x="0" y="211137"/>
                  </a:lnTo>
                  <a:lnTo>
                    <a:pt x="0" y="220154"/>
                  </a:lnTo>
                  <a:lnTo>
                    <a:pt x="3683" y="224028"/>
                  </a:lnTo>
                  <a:lnTo>
                    <a:pt x="43688" y="224028"/>
                  </a:lnTo>
                  <a:lnTo>
                    <a:pt x="48133" y="224028"/>
                  </a:lnTo>
                  <a:lnTo>
                    <a:pt x="51816" y="220154"/>
                  </a:lnTo>
                  <a:lnTo>
                    <a:pt x="51816" y="211137"/>
                  </a:lnTo>
                  <a:close/>
                </a:path>
                <a:path w="363220" h="360045">
                  <a:moveTo>
                    <a:pt x="51816" y="142201"/>
                  </a:moveTo>
                  <a:lnTo>
                    <a:pt x="48133" y="138684"/>
                  </a:lnTo>
                  <a:lnTo>
                    <a:pt x="3683" y="138684"/>
                  </a:lnTo>
                  <a:lnTo>
                    <a:pt x="0" y="142201"/>
                  </a:lnTo>
                  <a:lnTo>
                    <a:pt x="0" y="150406"/>
                  </a:lnTo>
                  <a:lnTo>
                    <a:pt x="3683" y="153924"/>
                  </a:lnTo>
                  <a:lnTo>
                    <a:pt x="43688" y="153924"/>
                  </a:lnTo>
                  <a:lnTo>
                    <a:pt x="48133" y="153924"/>
                  </a:lnTo>
                  <a:lnTo>
                    <a:pt x="51816" y="150406"/>
                  </a:lnTo>
                  <a:lnTo>
                    <a:pt x="51816" y="142201"/>
                  </a:lnTo>
                  <a:close/>
                </a:path>
                <a:path w="363220" h="360045">
                  <a:moveTo>
                    <a:pt x="51816" y="72453"/>
                  </a:moveTo>
                  <a:lnTo>
                    <a:pt x="48133" y="68580"/>
                  </a:lnTo>
                  <a:lnTo>
                    <a:pt x="3683" y="68580"/>
                  </a:lnTo>
                  <a:lnTo>
                    <a:pt x="0" y="72453"/>
                  </a:lnTo>
                  <a:lnTo>
                    <a:pt x="0" y="81470"/>
                  </a:lnTo>
                  <a:lnTo>
                    <a:pt x="3683" y="85344"/>
                  </a:lnTo>
                  <a:lnTo>
                    <a:pt x="43688" y="85344"/>
                  </a:lnTo>
                  <a:lnTo>
                    <a:pt x="48133" y="85344"/>
                  </a:lnTo>
                  <a:lnTo>
                    <a:pt x="51816" y="81470"/>
                  </a:lnTo>
                  <a:lnTo>
                    <a:pt x="51816" y="72453"/>
                  </a:lnTo>
                  <a:close/>
                </a:path>
                <a:path w="363220" h="360045">
                  <a:moveTo>
                    <a:pt x="51816" y="3517"/>
                  </a:moveTo>
                  <a:lnTo>
                    <a:pt x="48133" y="0"/>
                  </a:lnTo>
                  <a:lnTo>
                    <a:pt x="3683" y="0"/>
                  </a:lnTo>
                  <a:lnTo>
                    <a:pt x="0" y="3517"/>
                  </a:lnTo>
                  <a:lnTo>
                    <a:pt x="0" y="11722"/>
                  </a:lnTo>
                  <a:lnTo>
                    <a:pt x="3683" y="15240"/>
                  </a:lnTo>
                  <a:lnTo>
                    <a:pt x="43688" y="15240"/>
                  </a:lnTo>
                  <a:lnTo>
                    <a:pt x="48133" y="15240"/>
                  </a:lnTo>
                  <a:lnTo>
                    <a:pt x="51816" y="11722"/>
                  </a:lnTo>
                  <a:lnTo>
                    <a:pt x="51816" y="3517"/>
                  </a:lnTo>
                  <a:close/>
                </a:path>
                <a:path w="363220" h="360045">
                  <a:moveTo>
                    <a:pt x="83820" y="313004"/>
                  </a:moveTo>
                  <a:lnTo>
                    <a:pt x="80264" y="309372"/>
                  </a:lnTo>
                  <a:lnTo>
                    <a:pt x="72136" y="309372"/>
                  </a:lnTo>
                  <a:lnTo>
                    <a:pt x="68580" y="313004"/>
                  </a:lnTo>
                  <a:lnTo>
                    <a:pt x="68580" y="356031"/>
                  </a:lnTo>
                  <a:lnTo>
                    <a:pt x="72136" y="359664"/>
                  </a:lnTo>
                  <a:lnTo>
                    <a:pt x="76200" y="359664"/>
                  </a:lnTo>
                  <a:lnTo>
                    <a:pt x="80264" y="359664"/>
                  </a:lnTo>
                  <a:lnTo>
                    <a:pt x="83820" y="356031"/>
                  </a:lnTo>
                  <a:lnTo>
                    <a:pt x="83820" y="313004"/>
                  </a:lnTo>
                  <a:close/>
                </a:path>
                <a:path w="363220" h="360045">
                  <a:moveTo>
                    <a:pt x="153924" y="313004"/>
                  </a:moveTo>
                  <a:lnTo>
                    <a:pt x="150114" y="309372"/>
                  </a:lnTo>
                  <a:lnTo>
                    <a:pt x="140970" y="309372"/>
                  </a:lnTo>
                  <a:lnTo>
                    <a:pt x="137160" y="313004"/>
                  </a:lnTo>
                  <a:lnTo>
                    <a:pt x="137160" y="356031"/>
                  </a:lnTo>
                  <a:lnTo>
                    <a:pt x="140970" y="359664"/>
                  </a:lnTo>
                  <a:lnTo>
                    <a:pt x="145542" y="359664"/>
                  </a:lnTo>
                  <a:lnTo>
                    <a:pt x="150114" y="359664"/>
                  </a:lnTo>
                  <a:lnTo>
                    <a:pt x="153924" y="356031"/>
                  </a:lnTo>
                  <a:lnTo>
                    <a:pt x="153924" y="313004"/>
                  </a:lnTo>
                  <a:close/>
                </a:path>
                <a:path w="363220" h="360045">
                  <a:moveTo>
                    <a:pt x="223012" y="356031"/>
                  </a:moveTo>
                  <a:lnTo>
                    <a:pt x="222504" y="351790"/>
                  </a:lnTo>
                  <a:lnTo>
                    <a:pt x="222504" y="313004"/>
                  </a:lnTo>
                  <a:lnTo>
                    <a:pt x="218948" y="309372"/>
                  </a:lnTo>
                  <a:lnTo>
                    <a:pt x="210820" y="309372"/>
                  </a:lnTo>
                  <a:lnTo>
                    <a:pt x="207264" y="313004"/>
                  </a:lnTo>
                  <a:lnTo>
                    <a:pt x="207264" y="356031"/>
                  </a:lnTo>
                  <a:lnTo>
                    <a:pt x="210820" y="359664"/>
                  </a:lnTo>
                  <a:lnTo>
                    <a:pt x="214884" y="359664"/>
                  </a:lnTo>
                  <a:lnTo>
                    <a:pt x="219583" y="359664"/>
                  </a:lnTo>
                  <a:lnTo>
                    <a:pt x="223012" y="356031"/>
                  </a:lnTo>
                  <a:close/>
                </a:path>
                <a:path w="363220" h="360045">
                  <a:moveTo>
                    <a:pt x="292608" y="313004"/>
                  </a:moveTo>
                  <a:lnTo>
                    <a:pt x="289052" y="309372"/>
                  </a:lnTo>
                  <a:lnTo>
                    <a:pt x="280924" y="309372"/>
                  </a:lnTo>
                  <a:lnTo>
                    <a:pt x="277368" y="313004"/>
                  </a:lnTo>
                  <a:lnTo>
                    <a:pt x="277368" y="356031"/>
                  </a:lnTo>
                  <a:lnTo>
                    <a:pt x="280924" y="359664"/>
                  </a:lnTo>
                  <a:lnTo>
                    <a:pt x="284988" y="359664"/>
                  </a:lnTo>
                  <a:lnTo>
                    <a:pt x="289052" y="359664"/>
                  </a:lnTo>
                  <a:lnTo>
                    <a:pt x="292608" y="356031"/>
                  </a:lnTo>
                  <a:lnTo>
                    <a:pt x="292608" y="313004"/>
                  </a:lnTo>
                  <a:close/>
                </a:path>
                <a:path w="363220" h="360045">
                  <a:moveTo>
                    <a:pt x="362712" y="313004"/>
                  </a:moveTo>
                  <a:lnTo>
                    <a:pt x="358902" y="309372"/>
                  </a:lnTo>
                  <a:lnTo>
                    <a:pt x="349758" y="309372"/>
                  </a:lnTo>
                  <a:lnTo>
                    <a:pt x="345948" y="313004"/>
                  </a:lnTo>
                  <a:lnTo>
                    <a:pt x="345948" y="356031"/>
                  </a:lnTo>
                  <a:lnTo>
                    <a:pt x="349758" y="359664"/>
                  </a:lnTo>
                  <a:lnTo>
                    <a:pt x="354330" y="359664"/>
                  </a:lnTo>
                  <a:lnTo>
                    <a:pt x="358902" y="359664"/>
                  </a:lnTo>
                  <a:lnTo>
                    <a:pt x="362712" y="356031"/>
                  </a:lnTo>
                  <a:lnTo>
                    <a:pt x="362712" y="31300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114" name="object 152">
            <a:extLst>
              <a:ext uri="{FF2B5EF4-FFF2-40B4-BE49-F238E27FC236}">
                <a16:creationId xmlns:a16="http://schemas.microsoft.com/office/drawing/2014/main" id="{4185C10D-BE94-46BD-B7E2-84D6312EAB6A}"/>
              </a:ext>
            </a:extLst>
          </p:cNvPr>
          <p:cNvGrpSpPr>
            <a:grpSpLocks/>
          </p:cNvGrpSpPr>
          <p:nvPr/>
        </p:nvGrpSpPr>
        <p:grpSpPr bwMode="auto">
          <a:xfrm>
            <a:off x="6394450" y="5741988"/>
            <a:ext cx="388938" cy="387350"/>
            <a:chOff x="6394703" y="5742432"/>
            <a:chExt cx="388620" cy="387350"/>
          </a:xfrm>
        </p:grpSpPr>
        <p:sp>
          <p:nvSpPr>
            <p:cNvPr id="44137" name="object 153">
              <a:extLst>
                <a:ext uri="{FF2B5EF4-FFF2-40B4-BE49-F238E27FC236}">
                  <a16:creationId xmlns:a16="http://schemas.microsoft.com/office/drawing/2014/main" id="{BD309627-4EC2-4FB9-8893-9CFFF6C358ED}"/>
                </a:ext>
              </a:extLst>
            </p:cNvPr>
            <p:cNvSpPr>
              <a:spLocks/>
            </p:cNvSpPr>
            <p:nvPr/>
          </p:nvSpPr>
          <p:spPr bwMode="auto">
            <a:xfrm>
              <a:off x="6394703" y="5742432"/>
              <a:ext cx="388620" cy="387350"/>
            </a:xfrm>
            <a:custGeom>
              <a:avLst/>
              <a:gdLst>
                <a:gd name="T0" fmla="*/ 25781 w 388620"/>
                <a:gd name="T1" fmla="*/ 0 h 387350"/>
                <a:gd name="T2" fmla="*/ 7366 w 388620"/>
                <a:gd name="T3" fmla="*/ 0 h 387350"/>
                <a:gd name="T4" fmla="*/ 0 w 388620"/>
                <a:gd name="T5" fmla="*/ 7340 h 387350"/>
                <a:gd name="T6" fmla="*/ 0 w 388620"/>
                <a:gd name="T7" fmla="*/ 379755 h 387350"/>
                <a:gd name="T8" fmla="*/ 7366 w 388620"/>
                <a:gd name="T9" fmla="*/ 387096 h 387350"/>
                <a:gd name="T10" fmla="*/ 371475 w 388620"/>
                <a:gd name="T11" fmla="*/ 387096 h 387350"/>
                <a:gd name="T12" fmla="*/ 380619 w 388620"/>
                <a:gd name="T13" fmla="*/ 387096 h 387350"/>
                <a:gd name="T14" fmla="*/ 387985 w 388620"/>
                <a:gd name="T15" fmla="*/ 379755 h 387350"/>
                <a:gd name="T16" fmla="*/ 388620 w 388620"/>
                <a:gd name="T17" fmla="*/ 371195 h 387350"/>
                <a:gd name="T18" fmla="*/ 388620 w 388620"/>
                <a:gd name="T19" fmla="*/ 362026 h 387350"/>
                <a:gd name="T20" fmla="*/ 381253 w 388620"/>
                <a:gd name="T21" fmla="*/ 354685 h 387350"/>
                <a:gd name="T22" fmla="*/ 33147 w 388620"/>
                <a:gd name="T23" fmla="*/ 354685 h 387350"/>
                <a:gd name="T24" fmla="*/ 33147 w 388620"/>
                <a:gd name="T25" fmla="*/ 7340 h 387350"/>
                <a:gd name="T26" fmla="*/ 25781 w 388620"/>
                <a:gd name="T27" fmla="*/ 0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8620" h="387350">
                  <a:moveTo>
                    <a:pt x="25781" y="0"/>
                  </a:moveTo>
                  <a:lnTo>
                    <a:pt x="7366" y="0"/>
                  </a:lnTo>
                  <a:lnTo>
                    <a:pt x="0" y="7340"/>
                  </a:lnTo>
                  <a:lnTo>
                    <a:pt x="0" y="379755"/>
                  </a:lnTo>
                  <a:lnTo>
                    <a:pt x="7366" y="387096"/>
                  </a:lnTo>
                  <a:lnTo>
                    <a:pt x="371475" y="387096"/>
                  </a:lnTo>
                  <a:lnTo>
                    <a:pt x="380619" y="387096"/>
                  </a:lnTo>
                  <a:lnTo>
                    <a:pt x="387985" y="379755"/>
                  </a:lnTo>
                  <a:lnTo>
                    <a:pt x="388620" y="371195"/>
                  </a:lnTo>
                  <a:lnTo>
                    <a:pt x="388620" y="362026"/>
                  </a:lnTo>
                  <a:lnTo>
                    <a:pt x="381253" y="354685"/>
                  </a:lnTo>
                  <a:lnTo>
                    <a:pt x="33147" y="354685"/>
                  </a:lnTo>
                  <a:lnTo>
                    <a:pt x="33147" y="7340"/>
                  </a:lnTo>
                  <a:lnTo>
                    <a:pt x="2578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38" name="object 154">
              <a:extLst>
                <a:ext uri="{FF2B5EF4-FFF2-40B4-BE49-F238E27FC236}">
                  <a16:creationId xmlns:a16="http://schemas.microsoft.com/office/drawing/2014/main" id="{C6959C34-296F-40AF-925D-850C7E4317E7}"/>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455663" y="5957316"/>
              <a:ext cx="89915" cy="1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9" name="object 155">
              <a:extLst>
                <a:ext uri="{FF2B5EF4-FFF2-40B4-BE49-F238E27FC236}">
                  <a16:creationId xmlns:a16="http://schemas.microsoft.com/office/drawing/2014/main" id="{389E2E39-83FB-4579-B469-77E62A3DFD5B}"/>
                </a:ext>
              </a:extLst>
            </p:cNvPr>
            <p:cNvSpPr>
              <a:spLocks/>
            </p:cNvSpPr>
            <p:nvPr/>
          </p:nvSpPr>
          <p:spPr bwMode="auto">
            <a:xfrm>
              <a:off x="6687311" y="5743956"/>
              <a:ext cx="90170" cy="326390"/>
            </a:xfrm>
            <a:custGeom>
              <a:avLst/>
              <a:gdLst>
                <a:gd name="T0" fmla="*/ 83820 w 90170"/>
                <a:gd name="T1" fmla="*/ 0 h 326389"/>
                <a:gd name="T2" fmla="*/ 6731 w 90170"/>
                <a:gd name="T3" fmla="*/ 0 h 326389"/>
                <a:gd name="T4" fmla="*/ 0 w 90170"/>
                <a:gd name="T5" fmla="*/ 6121 h 326389"/>
                <a:gd name="T6" fmla="*/ 0 w 90170"/>
                <a:gd name="T7" fmla="*/ 319405 h 326389"/>
                <a:gd name="T8" fmla="*/ 6096 w 90170"/>
                <a:gd name="T9" fmla="*/ 326136 h 326389"/>
                <a:gd name="T10" fmla="*/ 83185 w 90170"/>
                <a:gd name="T11" fmla="*/ 326136 h 326389"/>
                <a:gd name="T12" fmla="*/ 89916 w 90170"/>
                <a:gd name="T13" fmla="*/ 319405 h 326389"/>
                <a:gd name="T14" fmla="*/ 89916 w 90170"/>
                <a:gd name="T15" fmla="*/ 296151 h 326389"/>
                <a:gd name="T16" fmla="*/ 29591 w 90170"/>
                <a:gd name="T17" fmla="*/ 296151 h 326389"/>
                <a:gd name="T18" fmla="*/ 29591 w 90170"/>
                <a:gd name="T19" fmla="*/ 29375 h 326389"/>
                <a:gd name="T20" fmla="*/ 89916 w 90170"/>
                <a:gd name="T21" fmla="*/ 29375 h 326389"/>
                <a:gd name="T22" fmla="*/ 89916 w 90170"/>
                <a:gd name="T23" fmla="*/ 6731 h 326389"/>
                <a:gd name="T24" fmla="*/ 83820 w 90170"/>
                <a:gd name="T25" fmla="*/ 0 h 326389"/>
                <a:gd name="T26" fmla="*/ 89916 w 90170"/>
                <a:gd name="T27" fmla="*/ 29375 h 326389"/>
                <a:gd name="T28" fmla="*/ 59690 w 90170"/>
                <a:gd name="T29" fmla="*/ 29375 h 326389"/>
                <a:gd name="T30" fmla="*/ 59690 w 90170"/>
                <a:gd name="T31" fmla="*/ 296151 h 326389"/>
                <a:gd name="T32" fmla="*/ 89916 w 90170"/>
                <a:gd name="T33" fmla="*/ 296151 h 326389"/>
                <a:gd name="T34" fmla="*/ 89916 w 90170"/>
                <a:gd name="T35" fmla="*/ 29375 h 32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170" h="326389">
                  <a:moveTo>
                    <a:pt x="83820" y="0"/>
                  </a:moveTo>
                  <a:lnTo>
                    <a:pt x="6731" y="0"/>
                  </a:lnTo>
                  <a:lnTo>
                    <a:pt x="0" y="6121"/>
                  </a:lnTo>
                  <a:lnTo>
                    <a:pt x="0" y="319405"/>
                  </a:lnTo>
                  <a:lnTo>
                    <a:pt x="6096" y="326136"/>
                  </a:lnTo>
                  <a:lnTo>
                    <a:pt x="83185" y="326136"/>
                  </a:lnTo>
                  <a:lnTo>
                    <a:pt x="89916" y="319405"/>
                  </a:lnTo>
                  <a:lnTo>
                    <a:pt x="89916" y="296151"/>
                  </a:lnTo>
                  <a:lnTo>
                    <a:pt x="29591" y="296151"/>
                  </a:lnTo>
                  <a:lnTo>
                    <a:pt x="29591" y="29375"/>
                  </a:lnTo>
                  <a:lnTo>
                    <a:pt x="89916" y="29375"/>
                  </a:lnTo>
                  <a:lnTo>
                    <a:pt x="89916" y="6731"/>
                  </a:lnTo>
                  <a:lnTo>
                    <a:pt x="83820" y="0"/>
                  </a:lnTo>
                  <a:close/>
                </a:path>
                <a:path w="90170" h="326389">
                  <a:moveTo>
                    <a:pt x="89916" y="29375"/>
                  </a:moveTo>
                  <a:lnTo>
                    <a:pt x="59690" y="29375"/>
                  </a:lnTo>
                  <a:lnTo>
                    <a:pt x="59690" y="296151"/>
                  </a:lnTo>
                  <a:lnTo>
                    <a:pt x="89916" y="296151"/>
                  </a:lnTo>
                  <a:lnTo>
                    <a:pt x="89916" y="2937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40" name="object 156">
              <a:extLst>
                <a:ext uri="{FF2B5EF4-FFF2-40B4-BE49-F238E27FC236}">
                  <a16:creationId xmlns:a16="http://schemas.microsoft.com/office/drawing/2014/main" id="{7AD70010-2723-47EB-B0B1-825B255B20B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571487" y="5853684"/>
              <a:ext cx="89915" cy="21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15" name="object 157">
            <a:extLst>
              <a:ext uri="{FF2B5EF4-FFF2-40B4-BE49-F238E27FC236}">
                <a16:creationId xmlns:a16="http://schemas.microsoft.com/office/drawing/2014/main" id="{9F0CBF98-6036-45C5-8043-60D144051DA0}"/>
              </a:ext>
            </a:extLst>
          </p:cNvPr>
          <p:cNvGrpSpPr>
            <a:grpSpLocks/>
          </p:cNvGrpSpPr>
          <p:nvPr/>
        </p:nvGrpSpPr>
        <p:grpSpPr bwMode="auto">
          <a:xfrm>
            <a:off x="10385425" y="711200"/>
            <a:ext cx="371475" cy="392113"/>
            <a:chOff x="10386059" y="711708"/>
            <a:chExt cx="370840" cy="391795"/>
          </a:xfrm>
        </p:grpSpPr>
        <p:sp>
          <p:nvSpPr>
            <p:cNvPr id="44134" name="object 158">
              <a:extLst>
                <a:ext uri="{FF2B5EF4-FFF2-40B4-BE49-F238E27FC236}">
                  <a16:creationId xmlns:a16="http://schemas.microsoft.com/office/drawing/2014/main" id="{23D22CCE-7924-49FB-9381-351231975DAC}"/>
                </a:ext>
              </a:extLst>
            </p:cNvPr>
            <p:cNvSpPr>
              <a:spLocks/>
            </p:cNvSpPr>
            <p:nvPr/>
          </p:nvSpPr>
          <p:spPr bwMode="auto">
            <a:xfrm>
              <a:off x="10386059" y="755904"/>
              <a:ext cx="370840" cy="33655"/>
            </a:xfrm>
            <a:custGeom>
              <a:avLst/>
              <a:gdLst>
                <a:gd name="T0" fmla="*/ 362966 w 370840"/>
                <a:gd name="T1" fmla="*/ 0 h 33654"/>
                <a:gd name="T2" fmla="*/ 7366 w 370840"/>
                <a:gd name="T3" fmla="*/ 0 h 33654"/>
                <a:gd name="T4" fmla="*/ 0 w 370840"/>
                <a:gd name="T5" fmla="*/ 7493 h 33654"/>
                <a:gd name="T6" fmla="*/ 0 w 370840"/>
                <a:gd name="T7" fmla="*/ 26035 h 33654"/>
                <a:gd name="T8" fmla="*/ 7366 w 370840"/>
                <a:gd name="T9" fmla="*/ 33528 h 33654"/>
                <a:gd name="T10" fmla="*/ 353822 w 370840"/>
                <a:gd name="T11" fmla="*/ 33528 h 33654"/>
                <a:gd name="T12" fmla="*/ 362331 w 370840"/>
                <a:gd name="T13" fmla="*/ 33528 h 33654"/>
                <a:gd name="T14" fmla="*/ 369697 w 370840"/>
                <a:gd name="T15" fmla="*/ 26035 h 33654"/>
                <a:gd name="T16" fmla="*/ 370332 w 370840"/>
                <a:gd name="T17" fmla="*/ 16763 h 33654"/>
                <a:gd name="T18" fmla="*/ 370332 w 370840"/>
                <a:gd name="T19" fmla="*/ 7493 h 33654"/>
                <a:gd name="T20" fmla="*/ 362966 w 370840"/>
                <a:gd name="T21" fmla="*/ 0 h 3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840" h="33654">
                  <a:moveTo>
                    <a:pt x="362966" y="0"/>
                  </a:moveTo>
                  <a:lnTo>
                    <a:pt x="7366" y="0"/>
                  </a:lnTo>
                  <a:lnTo>
                    <a:pt x="0" y="7493"/>
                  </a:lnTo>
                  <a:lnTo>
                    <a:pt x="0" y="26035"/>
                  </a:lnTo>
                  <a:lnTo>
                    <a:pt x="7366" y="33528"/>
                  </a:lnTo>
                  <a:lnTo>
                    <a:pt x="353822" y="33528"/>
                  </a:lnTo>
                  <a:lnTo>
                    <a:pt x="362331" y="33528"/>
                  </a:lnTo>
                  <a:lnTo>
                    <a:pt x="369697" y="26035"/>
                  </a:lnTo>
                  <a:lnTo>
                    <a:pt x="370332" y="16763"/>
                  </a:lnTo>
                  <a:lnTo>
                    <a:pt x="370332" y="7493"/>
                  </a:lnTo>
                  <a:lnTo>
                    <a:pt x="36296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35" name="object 159">
              <a:extLst>
                <a:ext uri="{FF2B5EF4-FFF2-40B4-BE49-F238E27FC236}">
                  <a16:creationId xmlns:a16="http://schemas.microsoft.com/office/drawing/2014/main" id="{8D4E39F7-65EC-4D22-9C32-33240852C3F6}"/>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497311" y="711708"/>
              <a:ext cx="147828" cy="6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6" name="object 160">
              <a:extLst>
                <a:ext uri="{FF2B5EF4-FFF2-40B4-BE49-F238E27FC236}">
                  <a16:creationId xmlns:a16="http://schemas.microsoft.com/office/drawing/2014/main" id="{D4A5C8BB-E3C4-4DA5-B6EA-BEE10C9C6051}"/>
                </a:ext>
              </a:extLst>
            </p:cNvPr>
            <p:cNvSpPr>
              <a:spLocks/>
            </p:cNvSpPr>
            <p:nvPr/>
          </p:nvSpPr>
          <p:spPr bwMode="auto">
            <a:xfrm>
              <a:off x="10411333" y="770508"/>
              <a:ext cx="318770" cy="333375"/>
            </a:xfrm>
            <a:custGeom>
              <a:avLst/>
              <a:gdLst>
                <a:gd name="T0" fmla="*/ 115570 w 318770"/>
                <a:gd name="T1" fmla="*/ 263906 h 333375"/>
                <a:gd name="T2" fmla="*/ 103124 w 318770"/>
                <a:gd name="T3" fmla="*/ 52451 h 333375"/>
                <a:gd name="T4" fmla="*/ 95631 w 318770"/>
                <a:gd name="T5" fmla="*/ 45720 h 333375"/>
                <a:gd name="T6" fmla="*/ 76962 w 318770"/>
                <a:gd name="T7" fmla="*/ 46990 h 333375"/>
                <a:gd name="T8" fmla="*/ 70104 w 318770"/>
                <a:gd name="T9" fmla="*/ 54356 h 333375"/>
                <a:gd name="T10" fmla="*/ 81915 w 318770"/>
                <a:gd name="T11" fmla="*/ 256667 h 333375"/>
                <a:gd name="T12" fmla="*/ 81915 w 318770"/>
                <a:gd name="T13" fmla="*/ 265176 h 333375"/>
                <a:gd name="T14" fmla="*/ 89408 w 318770"/>
                <a:gd name="T15" fmla="*/ 271907 h 333375"/>
                <a:gd name="T16" fmla="*/ 98171 w 318770"/>
                <a:gd name="T17" fmla="*/ 271907 h 333375"/>
                <a:gd name="T18" fmla="*/ 108712 w 318770"/>
                <a:gd name="T19" fmla="*/ 271272 h 333375"/>
                <a:gd name="T20" fmla="*/ 115570 w 318770"/>
                <a:gd name="T21" fmla="*/ 263906 h 333375"/>
                <a:gd name="T22" fmla="*/ 175895 w 318770"/>
                <a:gd name="T23" fmla="*/ 52197 h 333375"/>
                <a:gd name="T24" fmla="*/ 168783 w 318770"/>
                <a:gd name="T25" fmla="*/ 44831 h 333375"/>
                <a:gd name="T26" fmla="*/ 151003 w 318770"/>
                <a:gd name="T27" fmla="*/ 44831 h 333375"/>
                <a:gd name="T28" fmla="*/ 143891 w 318770"/>
                <a:gd name="T29" fmla="*/ 52197 h 333375"/>
                <a:gd name="T30" fmla="*/ 143891 w 318770"/>
                <a:gd name="T31" fmla="*/ 264541 h 333375"/>
                <a:gd name="T32" fmla="*/ 151003 w 318770"/>
                <a:gd name="T33" fmla="*/ 271907 h 333375"/>
                <a:gd name="T34" fmla="*/ 159893 w 318770"/>
                <a:gd name="T35" fmla="*/ 271907 h 333375"/>
                <a:gd name="T36" fmla="*/ 168148 w 318770"/>
                <a:gd name="T37" fmla="*/ 271907 h 333375"/>
                <a:gd name="T38" fmla="*/ 175260 w 318770"/>
                <a:gd name="T39" fmla="*/ 264541 h 333375"/>
                <a:gd name="T40" fmla="*/ 175895 w 318770"/>
                <a:gd name="T41" fmla="*/ 255397 h 333375"/>
                <a:gd name="T42" fmla="*/ 175895 w 318770"/>
                <a:gd name="T43" fmla="*/ 52197 h 333375"/>
                <a:gd name="T44" fmla="*/ 248031 w 318770"/>
                <a:gd name="T45" fmla="*/ 54356 h 333375"/>
                <a:gd name="T46" fmla="*/ 241427 w 318770"/>
                <a:gd name="T47" fmla="*/ 46990 h 333375"/>
                <a:gd name="T48" fmla="*/ 224028 w 318770"/>
                <a:gd name="T49" fmla="*/ 45720 h 333375"/>
                <a:gd name="T50" fmla="*/ 216281 w 318770"/>
                <a:gd name="T51" fmla="*/ 52451 h 333375"/>
                <a:gd name="T52" fmla="*/ 204343 w 318770"/>
                <a:gd name="T53" fmla="*/ 263906 h 333375"/>
                <a:gd name="T54" fmla="*/ 210947 w 318770"/>
                <a:gd name="T55" fmla="*/ 271272 h 333375"/>
                <a:gd name="T56" fmla="*/ 221107 w 318770"/>
                <a:gd name="T57" fmla="*/ 271907 h 333375"/>
                <a:gd name="T58" fmla="*/ 229489 w 318770"/>
                <a:gd name="T59" fmla="*/ 271907 h 333375"/>
                <a:gd name="T60" fmla="*/ 236728 w 318770"/>
                <a:gd name="T61" fmla="*/ 265176 h 333375"/>
                <a:gd name="T62" fmla="*/ 236728 w 318770"/>
                <a:gd name="T63" fmla="*/ 256667 h 333375"/>
                <a:gd name="T64" fmla="*/ 248031 w 318770"/>
                <a:gd name="T65" fmla="*/ 54356 h 333375"/>
                <a:gd name="T66" fmla="*/ 318262 w 318770"/>
                <a:gd name="T67" fmla="*/ 9271 h 333375"/>
                <a:gd name="T68" fmla="*/ 311531 w 318770"/>
                <a:gd name="T69" fmla="*/ 1905 h 333375"/>
                <a:gd name="T70" fmla="*/ 293751 w 318770"/>
                <a:gd name="T71" fmla="*/ 635 h 333375"/>
                <a:gd name="T72" fmla="*/ 285750 w 318770"/>
                <a:gd name="T73" fmla="*/ 7493 h 333375"/>
                <a:gd name="T74" fmla="*/ 285115 w 318770"/>
                <a:gd name="T75" fmla="*/ 16637 h 333375"/>
                <a:gd name="T76" fmla="*/ 268605 w 318770"/>
                <a:gd name="T77" fmla="*/ 300228 h 333375"/>
                <a:gd name="T78" fmla="*/ 49657 w 318770"/>
                <a:gd name="T79" fmla="*/ 299085 h 333375"/>
                <a:gd name="T80" fmla="*/ 33147 w 318770"/>
                <a:gd name="T81" fmla="*/ 16002 h 333375"/>
                <a:gd name="T82" fmla="*/ 32512 w 318770"/>
                <a:gd name="T83" fmla="*/ 6858 h 333375"/>
                <a:gd name="T84" fmla="*/ 25146 w 318770"/>
                <a:gd name="T85" fmla="*/ 0 h 333375"/>
                <a:gd name="T86" fmla="*/ 6731 w 318770"/>
                <a:gd name="T87" fmla="*/ 1270 h 333375"/>
                <a:gd name="T88" fmla="*/ 0 w 318770"/>
                <a:gd name="T89" fmla="*/ 8636 h 333375"/>
                <a:gd name="T90" fmla="*/ 660 w 318770"/>
                <a:gd name="T91" fmla="*/ 18542 h 333375"/>
                <a:gd name="T92" fmla="*/ 17145 w 318770"/>
                <a:gd name="T93" fmla="*/ 300863 h 333375"/>
                <a:gd name="T94" fmla="*/ 20345 w 318770"/>
                <a:gd name="T95" fmla="*/ 313055 h 333375"/>
                <a:gd name="T96" fmla="*/ 27444 w 318770"/>
                <a:gd name="T97" fmla="*/ 323024 h 333375"/>
                <a:gd name="T98" fmla="*/ 37515 w 318770"/>
                <a:gd name="T99" fmla="*/ 329768 h 333375"/>
                <a:gd name="T100" fmla="*/ 49657 w 318770"/>
                <a:gd name="T101" fmla="*/ 332232 h 333375"/>
                <a:gd name="T102" fmla="*/ 49657 w 318770"/>
                <a:gd name="T103" fmla="*/ 332867 h 333375"/>
                <a:gd name="T104" fmla="*/ 268605 w 318770"/>
                <a:gd name="T105" fmla="*/ 332867 h 333375"/>
                <a:gd name="T106" fmla="*/ 280733 w 318770"/>
                <a:gd name="T107" fmla="*/ 330466 h 333375"/>
                <a:gd name="T108" fmla="*/ 290804 w 318770"/>
                <a:gd name="T109" fmla="*/ 323850 h 333375"/>
                <a:gd name="T110" fmla="*/ 297903 w 318770"/>
                <a:gd name="T111" fmla="*/ 313905 h 333375"/>
                <a:gd name="T112" fmla="*/ 301117 w 318770"/>
                <a:gd name="T113" fmla="*/ 301498 h 333375"/>
                <a:gd name="T114" fmla="*/ 301180 w 318770"/>
                <a:gd name="T115" fmla="*/ 300228 h 333375"/>
                <a:gd name="T116" fmla="*/ 317665 w 318770"/>
                <a:gd name="T117" fmla="*/ 17907 h 333375"/>
                <a:gd name="T118" fmla="*/ 318262 w 318770"/>
                <a:gd name="T119" fmla="*/ 9271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8770" h="333375">
                  <a:moveTo>
                    <a:pt x="115570" y="263906"/>
                  </a:moveTo>
                  <a:lnTo>
                    <a:pt x="103124" y="52451"/>
                  </a:lnTo>
                  <a:lnTo>
                    <a:pt x="95631" y="45720"/>
                  </a:lnTo>
                  <a:lnTo>
                    <a:pt x="76962" y="46990"/>
                  </a:lnTo>
                  <a:lnTo>
                    <a:pt x="70104" y="54356"/>
                  </a:lnTo>
                  <a:lnTo>
                    <a:pt x="81915" y="256667"/>
                  </a:lnTo>
                  <a:lnTo>
                    <a:pt x="81915" y="265176"/>
                  </a:lnTo>
                  <a:lnTo>
                    <a:pt x="89408" y="271907"/>
                  </a:lnTo>
                  <a:lnTo>
                    <a:pt x="98171" y="271907"/>
                  </a:lnTo>
                  <a:lnTo>
                    <a:pt x="108712" y="271272"/>
                  </a:lnTo>
                  <a:lnTo>
                    <a:pt x="115570" y="263906"/>
                  </a:lnTo>
                  <a:close/>
                </a:path>
                <a:path w="318770" h="333375">
                  <a:moveTo>
                    <a:pt x="175895" y="52197"/>
                  </a:moveTo>
                  <a:lnTo>
                    <a:pt x="168783" y="44831"/>
                  </a:lnTo>
                  <a:lnTo>
                    <a:pt x="151003" y="44831"/>
                  </a:lnTo>
                  <a:lnTo>
                    <a:pt x="143891" y="52197"/>
                  </a:lnTo>
                  <a:lnTo>
                    <a:pt x="143891" y="264541"/>
                  </a:lnTo>
                  <a:lnTo>
                    <a:pt x="151003" y="271907"/>
                  </a:lnTo>
                  <a:lnTo>
                    <a:pt x="159893" y="271907"/>
                  </a:lnTo>
                  <a:lnTo>
                    <a:pt x="168148" y="271907"/>
                  </a:lnTo>
                  <a:lnTo>
                    <a:pt x="175260" y="264541"/>
                  </a:lnTo>
                  <a:lnTo>
                    <a:pt x="175895" y="255397"/>
                  </a:lnTo>
                  <a:lnTo>
                    <a:pt x="175895" y="52197"/>
                  </a:lnTo>
                  <a:close/>
                </a:path>
                <a:path w="318770" h="333375">
                  <a:moveTo>
                    <a:pt x="248031" y="54356"/>
                  </a:moveTo>
                  <a:lnTo>
                    <a:pt x="241427" y="46990"/>
                  </a:lnTo>
                  <a:lnTo>
                    <a:pt x="224028" y="45720"/>
                  </a:lnTo>
                  <a:lnTo>
                    <a:pt x="216281" y="52451"/>
                  </a:lnTo>
                  <a:lnTo>
                    <a:pt x="204343" y="263906"/>
                  </a:lnTo>
                  <a:lnTo>
                    <a:pt x="210947" y="271272"/>
                  </a:lnTo>
                  <a:lnTo>
                    <a:pt x="221107" y="271907"/>
                  </a:lnTo>
                  <a:lnTo>
                    <a:pt x="229489" y="271907"/>
                  </a:lnTo>
                  <a:lnTo>
                    <a:pt x="236728" y="265176"/>
                  </a:lnTo>
                  <a:lnTo>
                    <a:pt x="236728" y="256667"/>
                  </a:lnTo>
                  <a:lnTo>
                    <a:pt x="248031" y="54356"/>
                  </a:lnTo>
                  <a:close/>
                </a:path>
                <a:path w="318770" h="333375">
                  <a:moveTo>
                    <a:pt x="318262" y="9271"/>
                  </a:moveTo>
                  <a:lnTo>
                    <a:pt x="311531" y="1905"/>
                  </a:lnTo>
                  <a:lnTo>
                    <a:pt x="293751" y="635"/>
                  </a:lnTo>
                  <a:lnTo>
                    <a:pt x="285750" y="7493"/>
                  </a:lnTo>
                  <a:lnTo>
                    <a:pt x="285115" y="16637"/>
                  </a:lnTo>
                  <a:lnTo>
                    <a:pt x="268605" y="300228"/>
                  </a:lnTo>
                  <a:lnTo>
                    <a:pt x="49657" y="299085"/>
                  </a:lnTo>
                  <a:lnTo>
                    <a:pt x="33147" y="16002"/>
                  </a:lnTo>
                  <a:lnTo>
                    <a:pt x="32512" y="6858"/>
                  </a:lnTo>
                  <a:lnTo>
                    <a:pt x="25146" y="0"/>
                  </a:lnTo>
                  <a:lnTo>
                    <a:pt x="6731" y="1270"/>
                  </a:lnTo>
                  <a:lnTo>
                    <a:pt x="0" y="8636"/>
                  </a:lnTo>
                  <a:lnTo>
                    <a:pt x="660" y="18542"/>
                  </a:lnTo>
                  <a:lnTo>
                    <a:pt x="17145" y="300863"/>
                  </a:lnTo>
                  <a:lnTo>
                    <a:pt x="20345" y="313055"/>
                  </a:lnTo>
                  <a:lnTo>
                    <a:pt x="27444" y="323024"/>
                  </a:lnTo>
                  <a:lnTo>
                    <a:pt x="37515" y="329768"/>
                  </a:lnTo>
                  <a:lnTo>
                    <a:pt x="49657" y="332232"/>
                  </a:lnTo>
                  <a:lnTo>
                    <a:pt x="49657" y="332867"/>
                  </a:lnTo>
                  <a:lnTo>
                    <a:pt x="268605" y="332867"/>
                  </a:lnTo>
                  <a:lnTo>
                    <a:pt x="280733" y="330466"/>
                  </a:lnTo>
                  <a:lnTo>
                    <a:pt x="290804" y="323850"/>
                  </a:lnTo>
                  <a:lnTo>
                    <a:pt x="297903" y="313905"/>
                  </a:lnTo>
                  <a:lnTo>
                    <a:pt x="301117" y="301498"/>
                  </a:lnTo>
                  <a:lnTo>
                    <a:pt x="301180" y="300228"/>
                  </a:lnTo>
                  <a:lnTo>
                    <a:pt x="317665" y="17907"/>
                  </a:lnTo>
                  <a:lnTo>
                    <a:pt x="318262" y="927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4116" name="object 161">
            <a:extLst>
              <a:ext uri="{FF2B5EF4-FFF2-40B4-BE49-F238E27FC236}">
                <a16:creationId xmlns:a16="http://schemas.microsoft.com/office/drawing/2014/main" id="{52C61716-68BB-4FB9-90A7-2527812A48B3}"/>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383838" y="3740150"/>
            <a:ext cx="37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117" name="object 162">
            <a:extLst>
              <a:ext uri="{FF2B5EF4-FFF2-40B4-BE49-F238E27FC236}">
                <a16:creationId xmlns:a16="http://schemas.microsoft.com/office/drawing/2014/main" id="{49D86F79-3995-4A31-B43D-F6C5FA53CD4A}"/>
              </a:ext>
            </a:extLst>
          </p:cNvPr>
          <p:cNvGrpSpPr>
            <a:grpSpLocks/>
          </p:cNvGrpSpPr>
          <p:nvPr/>
        </p:nvGrpSpPr>
        <p:grpSpPr bwMode="auto">
          <a:xfrm>
            <a:off x="8394700" y="5745163"/>
            <a:ext cx="382588" cy="381000"/>
            <a:chOff x="8394192" y="5745479"/>
            <a:chExt cx="382905" cy="381000"/>
          </a:xfrm>
        </p:grpSpPr>
        <p:sp>
          <p:nvSpPr>
            <p:cNvPr id="44132" name="object 163">
              <a:extLst>
                <a:ext uri="{FF2B5EF4-FFF2-40B4-BE49-F238E27FC236}">
                  <a16:creationId xmlns:a16="http://schemas.microsoft.com/office/drawing/2014/main" id="{3B081517-4870-4A73-96CE-25AB07EFF374}"/>
                </a:ext>
              </a:extLst>
            </p:cNvPr>
            <p:cNvSpPr>
              <a:spLocks/>
            </p:cNvSpPr>
            <p:nvPr/>
          </p:nvSpPr>
          <p:spPr bwMode="auto">
            <a:xfrm>
              <a:off x="8394192" y="5745479"/>
              <a:ext cx="382905" cy="381000"/>
            </a:xfrm>
            <a:custGeom>
              <a:avLst/>
              <a:gdLst>
                <a:gd name="T0" fmla="*/ 382524 w 382904"/>
                <a:gd name="T1" fmla="*/ 248285 h 381000"/>
                <a:gd name="T2" fmla="*/ 375158 w 382904"/>
                <a:gd name="T3" fmla="*/ 240957 h 381000"/>
                <a:gd name="T4" fmla="*/ 356743 w 382904"/>
                <a:gd name="T5" fmla="*/ 240957 h 381000"/>
                <a:gd name="T6" fmla="*/ 349377 w 382904"/>
                <a:gd name="T7" fmla="*/ 248285 h 381000"/>
                <a:gd name="T8" fmla="*/ 349377 w 382904"/>
                <a:gd name="T9" fmla="*/ 348589 h 381000"/>
                <a:gd name="T10" fmla="*/ 45847 w 382904"/>
                <a:gd name="T11" fmla="*/ 348589 h 381000"/>
                <a:gd name="T12" fmla="*/ 120269 w 382904"/>
                <a:gd name="T13" fmla="*/ 216433 h 381000"/>
                <a:gd name="T14" fmla="*/ 158369 w 382904"/>
                <a:gd name="T15" fmla="*/ 291998 h 381000"/>
                <a:gd name="T16" fmla="*/ 161417 w 382904"/>
                <a:gd name="T17" fmla="*/ 297510 h 381000"/>
                <a:gd name="T18" fmla="*/ 166243 w 382904"/>
                <a:gd name="T19" fmla="*/ 301193 h 381000"/>
                <a:gd name="T20" fmla="*/ 172466 w 382904"/>
                <a:gd name="T21" fmla="*/ 301193 h 381000"/>
                <a:gd name="T22" fmla="*/ 178562 w 382904"/>
                <a:gd name="T23" fmla="*/ 301815 h 381000"/>
                <a:gd name="T24" fmla="*/ 184023 w 382904"/>
                <a:gd name="T25" fmla="*/ 298119 h 381000"/>
                <a:gd name="T26" fmla="*/ 187071 w 382904"/>
                <a:gd name="T27" fmla="*/ 293204 h 381000"/>
                <a:gd name="T28" fmla="*/ 242316 w 382904"/>
                <a:gd name="T29" fmla="*/ 199237 h 381000"/>
                <a:gd name="T30" fmla="*/ 370332 w 382904"/>
                <a:gd name="T31" fmla="*/ 115697 h 381000"/>
                <a:gd name="T32" fmla="*/ 375158 w 382904"/>
                <a:gd name="T33" fmla="*/ 111112 h 381000"/>
                <a:gd name="T34" fmla="*/ 377609 w 382904"/>
                <a:gd name="T35" fmla="*/ 105257 h 381000"/>
                <a:gd name="T36" fmla="*/ 377659 w 382904"/>
                <a:gd name="T37" fmla="*/ 98945 h 381000"/>
                <a:gd name="T38" fmla="*/ 375285 w 382904"/>
                <a:gd name="T39" fmla="*/ 92964 h 381000"/>
                <a:gd name="T40" fmla="*/ 370674 w 382904"/>
                <a:gd name="T41" fmla="*/ 88150 h 381000"/>
                <a:gd name="T42" fmla="*/ 364820 w 382904"/>
                <a:gd name="T43" fmla="*/ 85674 h 381000"/>
                <a:gd name="T44" fmla="*/ 358508 w 382904"/>
                <a:gd name="T45" fmla="*/ 85623 h 381000"/>
                <a:gd name="T46" fmla="*/ 352552 w 382904"/>
                <a:gd name="T47" fmla="*/ 88049 h 381000"/>
                <a:gd name="T48" fmla="*/ 219583 w 382904"/>
                <a:gd name="T49" fmla="*/ 175272 h 381000"/>
                <a:gd name="T50" fmla="*/ 217805 w 382904"/>
                <a:gd name="T51" fmla="*/ 177114 h 381000"/>
                <a:gd name="T52" fmla="*/ 216535 w 382904"/>
                <a:gd name="T53" fmla="*/ 179578 h 381000"/>
                <a:gd name="T54" fmla="*/ 174879 w 382904"/>
                <a:gd name="T55" fmla="*/ 250825 h 381000"/>
                <a:gd name="T56" fmla="*/ 136906 w 382904"/>
                <a:gd name="T57" fmla="*/ 174663 h 381000"/>
                <a:gd name="T58" fmla="*/ 134366 w 382904"/>
                <a:gd name="T59" fmla="*/ 169138 h 381000"/>
                <a:gd name="T60" fmla="*/ 128905 w 382904"/>
                <a:gd name="T61" fmla="*/ 165442 h 381000"/>
                <a:gd name="T62" fmla="*/ 122809 w 382904"/>
                <a:gd name="T63" fmla="*/ 165442 h 381000"/>
                <a:gd name="T64" fmla="*/ 116586 w 382904"/>
                <a:gd name="T65" fmla="*/ 164833 h 381000"/>
                <a:gd name="T66" fmla="*/ 111125 w 382904"/>
                <a:gd name="T67" fmla="*/ 167906 h 381000"/>
                <a:gd name="T68" fmla="*/ 33147 w 382904"/>
                <a:gd name="T69" fmla="*/ 306489 h 381000"/>
                <a:gd name="T70" fmla="*/ 33147 w 382904"/>
                <a:gd name="T71" fmla="*/ 33020 h 381000"/>
                <a:gd name="T72" fmla="*/ 374523 w 382904"/>
                <a:gd name="T73" fmla="*/ 33020 h 381000"/>
                <a:gd name="T74" fmla="*/ 381889 w 382904"/>
                <a:gd name="T75" fmla="*/ 25679 h 381000"/>
                <a:gd name="T76" fmla="*/ 381889 w 382904"/>
                <a:gd name="T77" fmla="*/ 7340 h 381000"/>
                <a:gd name="T78" fmla="*/ 374523 w 382904"/>
                <a:gd name="T79" fmla="*/ 0 h 381000"/>
                <a:gd name="T80" fmla="*/ 7366 w 382904"/>
                <a:gd name="T81" fmla="*/ 0 h 381000"/>
                <a:gd name="T82" fmla="*/ 0 w 382904"/>
                <a:gd name="T83" fmla="*/ 7340 h 381000"/>
                <a:gd name="T84" fmla="*/ 0 w 382904"/>
                <a:gd name="T85" fmla="*/ 373659 h 381000"/>
                <a:gd name="T86" fmla="*/ 7366 w 382904"/>
                <a:gd name="T87" fmla="*/ 381000 h 381000"/>
                <a:gd name="T88" fmla="*/ 365379 w 382904"/>
                <a:gd name="T89" fmla="*/ 381000 h 381000"/>
                <a:gd name="T90" fmla="*/ 374523 w 382904"/>
                <a:gd name="T91" fmla="*/ 381000 h 381000"/>
                <a:gd name="T92" fmla="*/ 381889 w 382904"/>
                <a:gd name="T93" fmla="*/ 373659 h 381000"/>
                <a:gd name="T94" fmla="*/ 382524 w 382904"/>
                <a:gd name="T95" fmla="*/ 365099 h 381000"/>
                <a:gd name="T96" fmla="*/ 382524 w 382904"/>
                <a:gd name="T97" fmla="*/ 248285 h 38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2904" h="381000">
                  <a:moveTo>
                    <a:pt x="382524" y="248285"/>
                  </a:moveTo>
                  <a:lnTo>
                    <a:pt x="375158" y="240957"/>
                  </a:lnTo>
                  <a:lnTo>
                    <a:pt x="356743" y="240957"/>
                  </a:lnTo>
                  <a:lnTo>
                    <a:pt x="349377" y="248285"/>
                  </a:lnTo>
                  <a:lnTo>
                    <a:pt x="349377" y="348589"/>
                  </a:lnTo>
                  <a:lnTo>
                    <a:pt x="45847" y="348589"/>
                  </a:lnTo>
                  <a:lnTo>
                    <a:pt x="120269" y="216433"/>
                  </a:lnTo>
                  <a:lnTo>
                    <a:pt x="158369" y="291998"/>
                  </a:lnTo>
                  <a:lnTo>
                    <a:pt x="161417" y="297510"/>
                  </a:lnTo>
                  <a:lnTo>
                    <a:pt x="166243" y="301193"/>
                  </a:lnTo>
                  <a:lnTo>
                    <a:pt x="172466" y="301193"/>
                  </a:lnTo>
                  <a:lnTo>
                    <a:pt x="178562" y="301815"/>
                  </a:lnTo>
                  <a:lnTo>
                    <a:pt x="184023" y="298119"/>
                  </a:lnTo>
                  <a:lnTo>
                    <a:pt x="187071" y="293204"/>
                  </a:lnTo>
                  <a:lnTo>
                    <a:pt x="242316" y="199237"/>
                  </a:lnTo>
                  <a:lnTo>
                    <a:pt x="370332" y="115697"/>
                  </a:lnTo>
                  <a:lnTo>
                    <a:pt x="375158" y="111112"/>
                  </a:lnTo>
                  <a:lnTo>
                    <a:pt x="377609" y="105257"/>
                  </a:lnTo>
                  <a:lnTo>
                    <a:pt x="377659" y="98945"/>
                  </a:lnTo>
                  <a:lnTo>
                    <a:pt x="375285" y="92964"/>
                  </a:lnTo>
                  <a:lnTo>
                    <a:pt x="370674" y="88150"/>
                  </a:lnTo>
                  <a:lnTo>
                    <a:pt x="364820" y="85674"/>
                  </a:lnTo>
                  <a:lnTo>
                    <a:pt x="358508" y="85623"/>
                  </a:lnTo>
                  <a:lnTo>
                    <a:pt x="352552" y="88049"/>
                  </a:lnTo>
                  <a:lnTo>
                    <a:pt x="219583" y="175272"/>
                  </a:lnTo>
                  <a:lnTo>
                    <a:pt x="217805" y="177114"/>
                  </a:lnTo>
                  <a:lnTo>
                    <a:pt x="216535" y="179578"/>
                  </a:lnTo>
                  <a:lnTo>
                    <a:pt x="174879" y="250825"/>
                  </a:lnTo>
                  <a:lnTo>
                    <a:pt x="136906" y="174663"/>
                  </a:lnTo>
                  <a:lnTo>
                    <a:pt x="134366" y="169138"/>
                  </a:lnTo>
                  <a:lnTo>
                    <a:pt x="128905" y="165442"/>
                  </a:lnTo>
                  <a:lnTo>
                    <a:pt x="122809" y="165442"/>
                  </a:lnTo>
                  <a:lnTo>
                    <a:pt x="116586" y="164833"/>
                  </a:lnTo>
                  <a:lnTo>
                    <a:pt x="111125" y="167906"/>
                  </a:lnTo>
                  <a:lnTo>
                    <a:pt x="33147" y="306489"/>
                  </a:lnTo>
                  <a:lnTo>
                    <a:pt x="33147" y="33020"/>
                  </a:lnTo>
                  <a:lnTo>
                    <a:pt x="374523" y="33020"/>
                  </a:lnTo>
                  <a:lnTo>
                    <a:pt x="381889" y="25679"/>
                  </a:lnTo>
                  <a:lnTo>
                    <a:pt x="381889" y="7340"/>
                  </a:lnTo>
                  <a:lnTo>
                    <a:pt x="374523" y="0"/>
                  </a:lnTo>
                  <a:lnTo>
                    <a:pt x="7366" y="0"/>
                  </a:lnTo>
                  <a:lnTo>
                    <a:pt x="0" y="7340"/>
                  </a:lnTo>
                  <a:lnTo>
                    <a:pt x="0" y="373659"/>
                  </a:lnTo>
                  <a:lnTo>
                    <a:pt x="7366" y="381000"/>
                  </a:lnTo>
                  <a:lnTo>
                    <a:pt x="365379" y="381000"/>
                  </a:lnTo>
                  <a:lnTo>
                    <a:pt x="374523" y="381000"/>
                  </a:lnTo>
                  <a:lnTo>
                    <a:pt x="381889" y="373659"/>
                  </a:lnTo>
                  <a:lnTo>
                    <a:pt x="382524" y="365099"/>
                  </a:lnTo>
                  <a:lnTo>
                    <a:pt x="382524" y="2482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33" name="object 164">
              <a:extLst>
                <a:ext uri="{FF2B5EF4-FFF2-40B4-BE49-F238E27FC236}">
                  <a16:creationId xmlns:a16="http://schemas.microsoft.com/office/drawing/2014/main" id="{C7732AE0-6C6D-41FB-A7A4-C1A9A243AEB7}"/>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618220" y="5806439"/>
              <a:ext cx="156972" cy="15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118" name="object 165">
            <a:extLst>
              <a:ext uri="{FF2B5EF4-FFF2-40B4-BE49-F238E27FC236}">
                <a16:creationId xmlns:a16="http://schemas.microsoft.com/office/drawing/2014/main" id="{01476B9B-826F-4210-9DE6-5B95AAAA423C}"/>
              </a:ext>
            </a:extLst>
          </p:cNvPr>
          <p:cNvGrpSpPr>
            <a:grpSpLocks/>
          </p:cNvGrpSpPr>
          <p:nvPr/>
        </p:nvGrpSpPr>
        <p:grpSpPr bwMode="auto">
          <a:xfrm>
            <a:off x="5402263" y="3730625"/>
            <a:ext cx="387350" cy="387350"/>
            <a:chOff x="5402579" y="3730752"/>
            <a:chExt cx="387350" cy="387350"/>
          </a:xfrm>
        </p:grpSpPr>
        <p:sp>
          <p:nvSpPr>
            <p:cNvPr id="44129" name="object 166">
              <a:extLst>
                <a:ext uri="{FF2B5EF4-FFF2-40B4-BE49-F238E27FC236}">
                  <a16:creationId xmlns:a16="http://schemas.microsoft.com/office/drawing/2014/main" id="{37B703F5-846A-48AE-AF39-B5D89FF84313}"/>
                </a:ext>
              </a:extLst>
            </p:cNvPr>
            <p:cNvSpPr>
              <a:spLocks/>
            </p:cNvSpPr>
            <p:nvPr/>
          </p:nvSpPr>
          <p:spPr bwMode="auto">
            <a:xfrm>
              <a:off x="5466587" y="3733800"/>
              <a:ext cx="318770" cy="317500"/>
            </a:xfrm>
            <a:custGeom>
              <a:avLst/>
              <a:gdLst>
                <a:gd name="T0" fmla="*/ 238760 w 318770"/>
                <a:gd name="T1" fmla="*/ 0 h 317500"/>
                <a:gd name="T2" fmla="*/ 230124 w 318770"/>
                <a:gd name="T3" fmla="*/ 0 h 317500"/>
                <a:gd name="T4" fmla="*/ 225806 w 318770"/>
                <a:gd name="T5" fmla="*/ 1777 h 317500"/>
                <a:gd name="T6" fmla="*/ 222758 w 318770"/>
                <a:gd name="T7" fmla="*/ 4952 h 317500"/>
                <a:gd name="T8" fmla="*/ 9144 w 318770"/>
                <a:gd name="T9" fmla="*/ 217805 h 317500"/>
                <a:gd name="T10" fmla="*/ 6096 w 318770"/>
                <a:gd name="T11" fmla="*/ 220344 h 317500"/>
                <a:gd name="T12" fmla="*/ 4317 w 318770"/>
                <a:gd name="T13" fmla="*/ 224536 h 317500"/>
                <a:gd name="T14" fmla="*/ 4317 w 318770"/>
                <a:gd name="T15" fmla="*/ 228219 h 317500"/>
                <a:gd name="T16" fmla="*/ 0 w 318770"/>
                <a:gd name="T17" fmla="*/ 299847 h 317500"/>
                <a:gd name="T18" fmla="*/ 0 w 318770"/>
                <a:gd name="T19" fmla="*/ 304164 h 317500"/>
                <a:gd name="T20" fmla="*/ 1777 w 318770"/>
                <a:gd name="T21" fmla="*/ 308991 h 317500"/>
                <a:gd name="T22" fmla="*/ 4952 w 318770"/>
                <a:gd name="T23" fmla="*/ 312038 h 317500"/>
                <a:gd name="T24" fmla="*/ 8000 w 318770"/>
                <a:gd name="T25" fmla="*/ 315213 h 317500"/>
                <a:gd name="T26" fmla="*/ 12319 w 318770"/>
                <a:gd name="T27" fmla="*/ 316992 h 317500"/>
                <a:gd name="T28" fmla="*/ 17145 w 318770"/>
                <a:gd name="T29" fmla="*/ 316992 h 317500"/>
                <a:gd name="T30" fmla="*/ 89026 w 318770"/>
                <a:gd name="T31" fmla="*/ 312674 h 317500"/>
                <a:gd name="T32" fmla="*/ 92710 w 318770"/>
                <a:gd name="T33" fmla="*/ 312038 h 317500"/>
                <a:gd name="T34" fmla="*/ 96392 w 318770"/>
                <a:gd name="T35" fmla="*/ 310895 h 317500"/>
                <a:gd name="T36" fmla="*/ 123516 w 318770"/>
                <a:gd name="T37" fmla="*/ 283972 h 317500"/>
                <a:gd name="T38" fmla="*/ 33782 w 318770"/>
                <a:gd name="T39" fmla="*/ 283972 h 317500"/>
                <a:gd name="T40" fmla="*/ 36829 w 318770"/>
                <a:gd name="T41" fmla="*/ 236855 h 317500"/>
                <a:gd name="T42" fmla="*/ 234441 w 318770"/>
                <a:gd name="T43" fmla="*/ 39750 h 317500"/>
                <a:gd name="T44" fmla="*/ 280989 w 318770"/>
                <a:gd name="T45" fmla="*/ 39750 h 317500"/>
                <a:gd name="T46" fmla="*/ 246125 w 318770"/>
                <a:gd name="T47" fmla="*/ 4952 h 317500"/>
                <a:gd name="T48" fmla="*/ 243077 w 318770"/>
                <a:gd name="T49" fmla="*/ 1777 h 317500"/>
                <a:gd name="T50" fmla="*/ 238760 w 318770"/>
                <a:gd name="T51" fmla="*/ 0 h 317500"/>
                <a:gd name="T52" fmla="*/ 280989 w 318770"/>
                <a:gd name="T53" fmla="*/ 39750 h 317500"/>
                <a:gd name="T54" fmla="*/ 234441 w 318770"/>
                <a:gd name="T55" fmla="*/ 39750 h 317500"/>
                <a:gd name="T56" fmla="*/ 278638 w 318770"/>
                <a:gd name="T57" fmla="*/ 83819 h 317500"/>
                <a:gd name="T58" fmla="*/ 81025 w 318770"/>
                <a:gd name="T59" fmla="*/ 280924 h 317500"/>
                <a:gd name="T60" fmla="*/ 33782 w 318770"/>
                <a:gd name="T61" fmla="*/ 283972 h 317500"/>
                <a:gd name="T62" fmla="*/ 123516 w 318770"/>
                <a:gd name="T63" fmla="*/ 283972 h 317500"/>
                <a:gd name="T64" fmla="*/ 313563 w 318770"/>
                <a:gd name="T65" fmla="*/ 95504 h 317500"/>
                <a:gd name="T66" fmla="*/ 316738 w 318770"/>
                <a:gd name="T67" fmla="*/ 92456 h 317500"/>
                <a:gd name="T68" fmla="*/ 318515 w 318770"/>
                <a:gd name="T69" fmla="*/ 88137 h 317500"/>
                <a:gd name="T70" fmla="*/ 318515 w 318770"/>
                <a:gd name="T71" fmla="*/ 79501 h 317500"/>
                <a:gd name="T72" fmla="*/ 316738 w 318770"/>
                <a:gd name="T73" fmla="*/ 75311 h 317500"/>
                <a:gd name="T74" fmla="*/ 313563 w 318770"/>
                <a:gd name="T75" fmla="*/ 72262 h 317500"/>
                <a:gd name="T76" fmla="*/ 280989 w 318770"/>
                <a:gd name="T77" fmla="*/ 39750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8770" h="317500">
                  <a:moveTo>
                    <a:pt x="238760" y="0"/>
                  </a:moveTo>
                  <a:lnTo>
                    <a:pt x="230124" y="0"/>
                  </a:lnTo>
                  <a:lnTo>
                    <a:pt x="225806" y="1777"/>
                  </a:lnTo>
                  <a:lnTo>
                    <a:pt x="222758" y="4952"/>
                  </a:lnTo>
                  <a:lnTo>
                    <a:pt x="9144" y="217805"/>
                  </a:lnTo>
                  <a:lnTo>
                    <a:pt x="6096" y="220344"/>
                  </a:lnTo>
                  <a:lnTo>
                    <a:pt x="4317" y="224536"/>
                  </a:lnTo>
                  <a:lnTo>
                    <a:pt x="4317" y="228219"/>
                  </a:lnTo>
                  <a:lnTo>
                    <a:pt x="0" y="299847"/>
                  </a:lnTo>
                  <a:lnTo>
                    <a:pt x="0" y="304164"/>
                  </a:lnTo>
                  <a:lnTo>
                    <a:pt x="1777" y="308991"/>
                  </a:lnTo>
                  <a:lnTo>
                    <a:pt x="4952" y="312038"/>
                  </a:lnTo>
                  <a:lnTo>
                    <a:pt x="8000" y="315213"/>
                  </a:lnTo>
                  <a:lnTo>
                    <a:pt x="12319" y="316992"/>
                  </a:lnTo>
                  <a:lnTo>
                    <a:pt x="17145" y="316992"/>
                  </a:lnTo>
                  <a:lnTo>
                    <a:pt x="89026" y="312674"/>
                  </a:lnTo>
                  <a:lnTo>
                    <a:pt x="92710" y="312038"/>
                  </a:lnTo>
                  <a:lnTo>
                    <a:pt x="96392" y="310895"/>
                  </a:lnTo>
                  <a:lnTo>
                    <a:pt x="123516" y="283972"/>
                  </a:lnTo>
                  <a:lnTo>
                    <a:pt x="33782" y="283972"/>
                  </a:lnTo>
                  <a:lnTo>
                    <a:pt x="36829" y="236855"/>
                  </a:lnTo>
                  <a:lnTo>
                    <a:pt x="234441" y="39750"/>
                  </a:lnTo>
                  <a:lnTo>
                    <a:pt x="280989" y="39750"/>
                  </a:lnTo>
                  <a:lnTo>
                    <a:pt x="246125" y="4952"/>
                  </a:lnTo>
                  <a:lnTo>
                    <a:pt x="243077" y="1777"/>
                  </a:lnTo>
                  <a:lnTo>
                    <a:pt x="238760" y="0"/>
                  </a:lnTo>
                  <a:close/>
                </a:path>
                <a:path w="318770" h="317500">
                  <a:moveTo>
                    <a:pt x="280989" y="39750"/>
                  </a:moveTo>
                  <a:lnTo>
                    <a:pt x="234441" y="39750"/>
                  </a:lnTo>
                  <a:lnTo>
                    <a:pt x="278638" y="83819"/>
                  </a:lnTo>
                  <a:lnTo>
                    <a:pt x="81025" y="280924"/>
                  </a:lnTo>
                  <a:lnTo>
                    <a:pt x="33782" y="283972"/>
                  </a:lnTo>
                  <a:lnTo>
                    <a:pt x="123516" y="283972"/>
                  </a:lnTo>
                  <a:lnTo>
                    <a:pt x="313563" y="95504"/>
                  </a:lnTo>
                  <a:lnTo>
                    <a:pt x="316738" y="92456"/>
                  </a:lnTo>
                  <a:lnTo>
                    <a:pt x="318515" y="88137"/>
                  </a:lnTo>
                  <a:lnTo>
                    <a:pt x="318515" y="79501"/>
                  </a:lnTo>
                  <a:lnTo>
                    <a:pt x="316738" y="75311"/>
                  </a:lnTo>
                  <a:lnTo>
                    <a:pt x="313563" y="72262"/>
                  </a:lnTo>
                  <a:lnTo>
                    <a:pt x="280989" y="3975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30" name="object 167">
              <a:extLst>
                <a:ext uri="{FF2B5EF4-FFF2-40B4-BE49-F238E27FC236}">
                  <a16:creationId xmlns:a16="http://schemas.microsoft.com/office/drawing/2014/main" id="{2062154F-0F35-4CCC-ACAD-EED268017150}"/>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660897" y="3778758"/>
              <a:ext cx="77724" cy="7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1" name="object 168">
              <a:extLst>
                <a:ext uri="{FF2B5EF4-FFF2-40B4-BE49-F238E27FC236}">
                  <a16:creationId xmlns:a16="http://schemas.microsoft.com/office/drawing/2014/main" id="{FC5090B3-61EB-4CE4-8110-804E882D8B96}"/>
                </a:ext>
              </a:extLst>
            </p:cNvPr>
            <p:cNvSpPr>
              <a:spLocks/>
            </p:cNvSpPr>
            <p:nvPr/>
          </p:nvSpPr>
          <p:spPr bwMode="auto">
            <a:xfrm>
              <a:off x="5402580" y="3730751"/>
              <a:ext cx="387350" cy="387350"/>
            </a:xfrm>
            <a:custGeom>
              <a:avLst/>
              <a:gdLst>
                <a:gd name="T0" fmla="*/ 129413 w 387350"/>
                <a:gd name="T1" fmla="*/ 296164 h 387350"/>
                <a:gd name="T2" fmla="*/ 127508 w 387350"/>
                <a:gd name="T3" fmla="*/ 279590 h 387350"/>
                <a:gd name="T4" fmla="*/ 119888 w 387350"/>
                <a:gd name="T5" fmla="*/ 266382 h 387350"/>
                <a:gd name="T6" fmla="*/ 107581 w 387350"/>
                <a:gd name="T7" fmla="*/ 257670 h 387350"/>
                <a:gd name="T8" fmla="*/ 91694 w 387350"/>
                <a:gd name="T9" fmla="*/ 254508 h 387350"/>
                <a:gd name="T10" fmla="*/ 86233 w 387350"/>
                <a:gd name="T11" fmla="*/ 254508 h 387350"/>
                <a:gd name="T12" fmla="*/ 85090 w 387350"/>
                <a:gd name="T13" fmla="*/ 255143 h 387350"/>
                <a:gd name="T14" fmla="*/ 83820 w 387350"/>
                <a:gd name="T15" fmla="*/ 255143 h 387350"/>
                <a:gd name="T16" fmla="*/ 80772 w 387350"/>
                <a:gd name="T17" fmla="*/ 304800 h 387350"/>
                <a:gd name="T18" fmla="*/ 128143 w 387350"/>
                <a:gd name="T19" fmla="*/ 301752 h 387350"/>
                <a:gd name="T20" fmla="*/ 128778 w 387350"/>
                <a:gd name="T21" fmla="*/ 299847 h 387350"/>
                <a:gd name="T22" fmla="*/ 128778 w 387350"/>
                <a:gd name="T23" fmla="*/ 298069 h 387350"/>
                <a:gd name="T24" fmla="*/ 129413 w 387350"/>
                <a:gd name="T25" fmla="*/ 296164 h 387350"/>
                <a:gd name="T26" fmla="*/ 387096 w 387350"/>
                <a:gd name="T27" fmla="*/ 185928 h 387350"/>
                <a:gd name="T28" fmla="*/ 379730 w 387350"/>
                <a:gd name="T29" fmla="*/ 178562 h 387350"/>
                <a:gd name="T30" fmla="*/ 361442 w 387350"/>
                <a:gd name="T31" fmla="*/ 178562 h 387350"/>
                <a:gd name="T32" fmla="*/ 354076 w 387350"/>
                <a:gd name="T33" fmla="*/ 185928 h 387350"/>
                <a:gd name="T34" fmla="*/ 354076 w 387350"/>
                <a:gd name="T35" fmla="*/ 354711 h 387350"/>
                <a:gd name="T36" fmla="*/ 32385 w 387350"/>
                <a:gd name="T37" fmla="*/ 354711 h 387350"/>
                <a:gd name="T38" fmla="*/ 32385 w 387350"/>
                <a:gd name="T39" fmla="*/ 33020 h 387350"/>
                <a:gd name="T40" fmla="*/ 201168 w 387350"/>
                <a:gd name="T41" fmla="*/ 33020 h 387350"/>
                <a:gd name="T42" fmla="*/ 208534 w 387350"/>
                <a:gd name="T43" fmla="*/ 25654 h 387350"/>
                <a:gd name="T44" fmla="*/ 208534 w 387350"/>
                <a:gd name="T45" fmla="*/ 7366 h 387350"/>
                <a:gd name="T46" fmla="*/ 201168 w 387350"/>
                <a:gd name="T47" fmla="*/ 0 h 387350"/>
                <a:gd name="T48" fmla="*/ 7366 w 387350"/>
                <a:gd name="T49" fmla="*/ 0 h 387350"/>
                <a:gd name="T50" fmla="*/ 0 w 387350"/>
                <a:gd name="T51" fmla="*/ 7366 h 387350"/>
                <a:gd name="T52" fmla="*/ 0 w 387350"/>
                <a:gd name="T53" fmla="*/ 379730 h 387350"/>
                <a:gd name="T54" fmla="*/ 7366 w 387350"/>
                <a:gd name="T55" fmla="*/ 387096 h 387350"/>
                <a:gd name="T56" fmla="*/ 370586 w 387350"/>
                <a:gd name="T57" fmla="*/ 387096 h 387350"/>
                <a:gd name="T58" fmla="*/ 379730 w 387350"/>
                <a:gd name="T59" fmla="*/ 387096 h 387350"/>
                <a:gd name="T60" fmla="*/ 387096 w 387350"/>
                <a:gd name="T61" fmla="*/ 379730 h 387350"/>
                <a:gd name="T62" fmla="*/ 387096 w 387350"/>
                <a:gd name="T63" fmla="*/ 185928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7350" h="387350">
                  <a:moveTo>
                    <a:pt x="129413" y="296164"/>
                  </a:moveTo>
                  <a:lnTo>
                    <a:pt x="127508" y="279590"/>
                  </a:lnTo>
                  <a:lnTo>
                    <a:pt x="119888" y="266382"/>
                  </a:lnTo>
                  <a:lnTo>
                    <a:pt x="107581" y="257670"/>
                  </a:lnTo>
                  <a:lnTo>
                    <a:pt x="91694" y="254508"/>
                  </a:lnTo>
                  <a:lnTo>
                    <a:pt x="86233" y="254508"/>
                  </a:lnTo>
                  <a:lnTo>
                    <a:pt x="85090" y="255143"/>
                  </a:lnTo>
                  <a:lnTo>
                    <a:pt x="83820" y="255143"/>
                  </a:lnTo>
                  <a:lnTo>
                    <a:pt x="80772" y="304800"/>
                  </a:lnTo>
                  <a:lnTo>
                    <a:pt x="128143" y="301752"/>
                  </a:lnTo>
                  <a:lnTo>
                    <a:pt x="128778" y="299847"/>
                  </a:lnTo>
                  <a:lnTo>
                    <a:pt x="128778" y="298069"/>
                  </a:lnTo>
                  <a:lnTo>
                    <a:pt x="129413" y="296164"/>
                  </a:lnTo>
                  <a:close/>
                </a:path>
                <a:path w="387350" h="387350">
                  <a:moveTo>
                    <a:pt x="387096" y="185928"/>
                  </a:moveTo>
                  <a:lnTo>
                    <a:pt x="379730" y="178562"/>
                  </a:lnTo>
                  <a:lnTo>
                    <a:pt x="361442" y="178562"/>
                  </a:lnTo>
                  <a:lnTo>
                    <a:pt x="354076" y="185928"/>
                  </a:lnTo>
                  <a:lnTo>
                    <a:pt x="354076" y="354711"/>
                  </a:lnTo>
                  <a:lnTo>
                    <a:pt x="32385" y="354711"/>
                  </a:lnTo>
                  <a:lnTo>
                    <a:pt x="32385" y="33020"/>
                  </a:lnTo>
                  <a:lnTo>
                    <a:pt x="201168" y="33020"/>
                  </a:lnTo>
                  <a:lnTo>
                    <a:pt x="208534" y="25654"/>
                  </a:lnTo>
                  <a:lnTo>
                    <a:pt x="208534" y="7366"/>
                  </a:lnTo>
                  <a:lnTo>
                    <a:pt x="201168" y="0"/>
                  </a:lnTo>
                  <a:lnTo>
                    <a:pt x="7366" y="0"/>
                  </a:lnTo>
                  <a:lnTo>
                    <a:pt x="0" y="7366"/>
                  </a:lnTo>
                  <a:lnTo>
                    <a:pt x="0" y="379730"/>
                  </a:lnTo>
                  <a:lnTo>
                    <a:pt x="7366" y="387096"/>
                  </a:lnTo>
                  <a:lnTo>
                    <a:pt x="370586" y="387096"/>
                  </a:lnTo>
                  <a:lnTo>
                    <a:pt x="379730" y="387096"/>
                  </a:lnTo>
                  <a:lnTo>
                    <a:pt x="387096" y="379730"/>
                  </a:lnTo>
                  <a:lnTo>
                    <a:pt x="387096" y="18592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119" name="object 169">
            <a:extLst>
              <a:ext uri="{FF2B5EF4-FFF2-40B4-BE49-F238E27FC236}">
                <a16:creationId xmlns:a16="http://schemas.microsoft.com/office/drawing/2014/main" id="{4BB8EBC7-BF9E-4D71-B7D7-79D279E8C9CE}"/>
              </a:ext>
            </a:extLst>
          </p:cNvPr>
          <p:cNvGrpSpPr>
            <a:grpSpLocks/>
          </p:cNvGrpSpPr>
          <p:nvPr/>
        </p:nvGrpSpPr>
        <p:grpSpPr bwMode="auto">
          <a:xfrm>
            <a:off x="9382125" y="5748338"/>
            <a:ext cx="377825" cy="373062"/>
            <a:chOff x="9381743" y="5748528"/>
            <a:chExt cx="378460" cy="373380"/>
          </a:xfrm>
        </p:grpSpPr>
        <p:sp>
          <p:nvSpPr>
            <p:cNvPr id="44126" name="object 170">
              <a:extLst>
                <a:ext uri="{FF2B5EF4-FFF2-40B4-BE49-F238E27FC236}">
                  <a16:creationId xmlns:a16="http://schemas.microsoft.com/office/drawing/2014/main" id="{8AAF38FD-97D7-42ED-9757-BA3ABD0A4081}"/>
                </a:ext>
              </a:extLst>
            </p:cNvPr>
            <p:cNvSpPr>
              <a:spLocks/>
            </p:cNvSpPr>
            <p:nvPr/>
          </p:nvSpPr>
          <p:spPr bwMode="auto">
            <a:xfrm>
              <a:off x="9381743" y="5748528"/>
              <a:ext cx="378460" cy="280670"/>
            </a:xfrm>
            <a:custGeom>
              <a:avLst/>
              <a:gdLst>
                <a:gd name="T0" fmla="*/ 370585 w 378459"/>
                <a:gd name="T1" fmla="*/ 0 h 280670"/>
                <a:gd name="T2" fmla="*/ 7365 w 378459"/>
                <a:gd name="T3" fmla="*/ 0 h 280670"/>
                <a:gd name="T4" fmla="*/ 0 w 378459"/>
                <a:gd name="T5" fmla="*/ 7378 h 280670"/>
                <a:gd name="T6" fmla="*/ 0 w 378459"/>
                <a:gd name="T7" fmla="*/ 273037 h 280670"/>
                <a:gd name="T8" fmla="*/ 7365 w 378459"/>
                <a:gd name="T9" fmla="*/ 280416 h 280670"/>
                <a:gd name="T10" fmla="*/ 370585 w 378459"/>
                <a:gd name="T11" fmla="*/ 280416 h 280670"/>
                <a:gd name="T12" fmla="*/ 377316 w 378459"/>
                <a:gd name="T13" fmla="*/ 273037 h 280670"/>
                <a:gd name="T14" fmla="*/ 377951 w 378459"/>
                <a:gd name="T15" fmla="*/ 263817 h 280670"/>
                <a:gd name="T16" fmla="*/ 377951 w 378459"/>
                <a:gd name="T17" fmla="*/ 247827 h 280670"/>
                <a:gd name="T18" fmla="*/ 33020 w 378459"/>
                <a:gd name="T19" fmla="*/ 247827 h 280670"/>
                <a:gd name="T20" fmla="*/ 33020 w 378459"/>
                <a:gd name="T21" fmla="*/ 33820 h 280670"/>
                <a:gd name="T22" fmla="*/ 377951 w 378459"/>
                <a:gd name="T23" fmla="*/ 33820 h 280670"/>
                <a:gd name="T24" fmla="*/ 377951 w 378459"/>
                <a:gd name="T25" fmla="*/ 7378 h 280670"/>
                <a:gd name="T26" fmla="*/ 370585 w 378459"/>
                <a:gd name="T27" fmla="*/ 0 h 280670"/>
                <a:gd name="T28" fmla="*/ 377951 w 378459"/>
                <a:gd name="T29" fmla="*/ 33820 h 280670"/>
                <a:gd name="T30" fmla="*/ 345566 w 378459"/>
                <a:gd name="T31" fmla="*/ 33820 h 280670"/>
                <a:gd name="T32" fmla="*/ 345566 w 378459"/>
                <a:gd name="T33" fmla="*/ 247827 h 280670"/>
                <a:gd name="T34" fmla="*/ 377951 w 378459"/>
                <a:gd name="T35" fmla="*/ 247827 h 280670"/>
                <a:gd name="T36" fmla="*/ 377951 w 378459"/>
                <a:gd name="T37" fmla="*/ 33820 h 28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8459" h="280670">
                  <a:moveTo>
                    <a:pt x="370585" y="0"/>
                  </a:moveTo>
                  <a:lnTo>
                    <a:pt x="7365" y="0"/>
                  </a:lnTo>
                  <a:lnTo>
                    <a:pt x="0" y="7378"/>
                  </a:lnTo>
                  <a:lnTo>
                    <a:pt x="0" y="273037"/>
                  </a:lnTo>
                  <a:lnTo>
                    <a:pt x="7365" y="280416"/>
                  </a:lnTo>
                  <a:lnTo>
                    <a:pt x="370585" y="280416"/>
                  </a:lnTo>
                  <a:lnTo>
                    <a:pt x="377316" y="273037"/>
                  </a:lnTo>
                  <a:lnTo>
                    <a:pt x="377951" y="263817"/>
                  </a:lnTo>
                  <a:lnTo>
                    <a:pt x="377951" y="247827"/>
                  </a:lnTo>
                  <a:lnTo>
                    <a:pt x="33020" y="247827"/>
                  </a:lnTo>
                  <a:lnTo>
                    <a:pt x="33020" y="33820"/>
                  </a:lnTo>
                  <a:lnTo>
                    <a:pt x="377951" y="33820"/>
                  </a:lnTo>
                  <a:lnTo>
                    <a:pt x="377951" y="7378"/>
                  </a:lnTo>
                  <a:lnTo>
                    <a:pt x="370585" y="0"/>
                  </a:lnTo>
                  <a:close/>
                </a:path>
                <a:path w="378459" h="280670">
                  <a:moveTo>
                    <a:pt x="377951" y="33820"/>
                  </a:moveTo>
                  <a:lnTo>
                    <a:pt x="345566" y="33820"/>
                  </a:lnTo>
                  <a:lnTo>
                    <a:pt x="345566" y="247827"/>
                  </a:lnTo>
                  <a:lnTo>
                    <a:pt x="377951" y="247827"/>
                  </a:lnTo>
                  <a:lnTo>
                    <a:pt x="377951" y="3382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27" name="object 171">
              <a:extLst>
                <a:ext uri="{FF2B5EF4-FFF2-40B4-BE49-F238E27FC236}">
                  <a16:creationId xmlns:a16="http://schemas.microsoft.com/office/drawing/2014/main" id="{C39C6EE3-65CC-4A42-9C64-924C4A88F48A}"/>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9476231" y="6004560"/>
              <a:ext cx="188975"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28" name="object 172">
              <a:extLst>
                <a:ext uri="{FF2B5EF4-FFF2-40B4-BE49-F238E27FC236}">
                  <a16:creationId xmlns:a16="http://schemas.microsoft.com/office/drawing/2014/main" id="{566794E8-D37B-4BAF-98DC-EF845A1C1AEB}"/>
                </a:ext>
              </a:extLst>
            </p:cNvPr>
            <p:cNvSpPr>
              <a:spLocks/>
            </p:cNvSpPr>
            <p:nvPr/>
          </p:nvSpPr>
          <p:spPr bwMode="auto">
            <a:xfrm>
              <a:off x="9392412" y="5807964"/>
              <a:ext cx="356870" cy="170815"/>
            </a:xfrm>
            <a:custGeom>
              <a:avLst/>
              <a:gdLst>
                <a:gd name="T0" fmla="*/ 106680 w 356870"/>
                <a:gd name="T1" fmla="*/ 95758 h 170814"/>
                <a:gd name="T2" fmla="*/ 99187 w 356870"/>
                <a:gd name="T3" fmla="*/ 88392 h 170814"/>
                <a:gd name="T4" fmla="*/ 80645 w 356870"/>
                <a:gd name="T5" fmla="*/ 88392 h 170814"/>
                <a:gd name="T6" fmla="*/ 73152 w 356870"/>
                <a:gd name="T7" fmla="*/ 95758 h 170814"/>
                <a:gd name="T8" fmla="*/ 73152 w 356870"/>
                <a:gd name="T9" fmla="*/ 163322 h 170814"/>
                <a:gd name="T10" fmla="*/ 80645 w 356870"/>
                <a:gd name="T11" fmla="*/ 170688 h 170814"/>
                <a:gd name="T12" fmla="*/ 89916 w 356870"/>
                <a:gd name="T13" fmla="*/ 170688 h 170814"/>
                <a:gd name="T14" fmla="*/ 99187 w 356870"/>
                <a:gd name="T15" fmla="*/ 170688 h 170814"/>
                <a:gd name="T16" fmla="*/ 106680 w 356870"/>
                <a:gd name="T17" fmla="*/ 163322 h 170814"/>
                <a:gd name="T18" fmla="*/ 106680 w 356870"/>
                <a:gd name="T19" fmla="*/ 95758 h 170814"/>
                <a:gd name="T20" fmla="*/ 166116 w 356870"/>
                <a:gd name="T21" fmla="*/ 43891 h 170814"/>
                <a:gd name="T22" fmla="*/ 158623 w 356870"/>
                <a:gd name="T23" fmla="*/ 36576 h 170814"/>
                <a:gd name="T24" fmla="*/ 140081 w 356870"/>
                <a:gd name="T25" fmla="*/ 36576 h 170814"/>
                <a:gd name="T26" fmla="*/ 132588 w 356870"/>
                <a:gd name="T27" fmla="*/ 43891 h 170814"/>
                <a:gd name="T28" fmla="*/ 132588 w 356870"/>
                <a:gd name="T29" fmla="*/ 163372 h 170814"/>
                <a:gd name="T30" fmla="*/ 140081 w 356870"/>
                <a:gd name="T31" fmla="*/ 170688 h 170814"/>
                <a:gd name="T32" fmla="*/ 149352 w 356870"/>
                <a:gd name="T33" fmla="*/ 170688 h 170814"/>
                <a:gd name="T34" fmla="*/ 157988 w 356870"/>
                <a:gd name="T35" fmla="*/ 170688 h 170814"/>
                <a:gd name="T36" fmla="*/ 165481 w 356870"/>
                <a:gd name="T37" fmla="*/ 163372 h 170814"/>
                <a:gd name="T38" fmla="*/ 166116 w 356870"/>
                <a:gd name="T39" fmla="*/ 154228 h 170814"/>
                <a:gd name="T40" fmla="*/ 166116 w 356870"/>
                <a:gd name="T41" fmla="*/ 43891 h 170814"/>
                <a:gd name="T42" fmla="*/ 224028 w 356870"/>
                <a:gd name="T43" fmla="*/ 112509 h 170814"/>
                <a:gd name="T44" fmla="*/ 216535 w 356870"/>
                <a:gd name="T45" fmla="*/ 105156 h 170814"/>
                <a:gd name="T46" fmla="*/ 197993 w 356870"/>
                <a:gd name="T47" fmla="*/ 105156 h 170814"/>
                <a:gd name="T48" fmla="*/ 190500 w 356870"/>
                <a:gd name="T49" fmla="*/ 112509 h 170814"/>
                <a:gd name="T50" fmla="*/ 190500 w 356870"/>
                <a:gd name="T51" fmla="*/ 163334 h 170814"/>
                <a:gd name="T52" fmla="*/ 197993 w 356870"/>
                <a:gd name="T53" fmla="*/ 170688 h 170814"/>
                <a:gd name="T54" fmla="*/ 207264 w 356870"/>
                <a:gd name="T55" fmla="*/ 170688 h 170814"/>
                <a:gd name="T56" fmla="*/ 216535 w 356870"/>
                <a:gd name="T57" fmla="*/ 170688 h 170814"/>
                <a:gd name="T58" fmla="*/ 224028 w 356870"/>
                <a:gd name="T59" fmla="*/ 163334 h 170814"/>
                <a:gd name="T60" fmla="*/ 224028 w 356870"/>
                <a:gd name="T61" fmla="*/ 112509 h 170814"/>
                <a:gd name="T62" fmla="*/ 283464 w 356870"/>
                <a:gd name="T63" fmla="*/ 63728 h 170814"/>
                <a:gd name="T64" fmla="*/ 275971 w 356870"/>
                <a:gd name="T65" fmla="*/ 56388 h 170814"/>
                <a:gd name="T66" fmla="*/ 257429 w 356870"/>
                <a:gd name="T67" fmla="*/ 56388 h 170814"/>
                <a:gd name="T68" fmla="*/ 249936 w 356870"/>
                <a:gd name="T69" fmla="*/ 63728 h 170814"/>
                <a:gd name="T70" fmla="*/ 249936 w 356870"/>
                <a:gd name="T71" fmla="*/ 163347 h 170814"/>
                <a:gd name="T72" fmla="*/ 257429 w 356870"/>
                <a:gd name="T73" fmla="*/ 170688 h 170814"/>
                <a:gd name="T74" fmla="*/ 266700 w 356870"/>
                <a:gd name="T75" fmla="*/ 170688 h 170814"/>
                <a:gd name="T76" fmla="*/ 275336 w 356870"/>
                <a:gd name="T77" fmla="*/ 170688 h 170814"/>
                <a:gd name="T78" fmla="*/ 282829 w 356870"/>
                <a:gd name="T79" fmla="*/ 163347 h 170814"/>
                <a:gd name="T80" fmla="*/ 283464 w 356870"/>
                <a:gd name="T81" fmla="*/ 154190 h 170814"/>
                <a:gd name="T82" fmla="*/ 283464 w 356870"/>
                <a:gd name="T83" fmla="*/ 63728 h 170814"/>
                <a:gd name="T84" fmla="*/ 356616 w 356870"/>
                <a:gd name="T85" fmla="*/ 3873 h 170814"/>
                <a:gd name="T86" fmla="*/ 352933 w 356870"/>
                <a:gd name="T87" fmla="*/ 0 h 170814"/>
                <a:gd name="T88" fmla="*/ 3683 w 356870"/>
                <a:gd name="T89" fmla="*/ 0 h 170814"/>
                <a:gd name="T90" fmla="*/ 0 w 356870"/>
                <a:gd name="T91" fmla="*/ 3873 h 170814"/>
                <a:gd name="T92" fmla="*/ 0 w 356870"/>
                <a:gd name="T93" fmla="*/ 12890 h 170814"/>
                <a:gd name="T94" fmla="*/ 3683 w 356870"/>
                <a:gd name="T95" fmla="*/ 16764 h 170814"/>
                <a:gd name="T96" fmla="*/ 348615 w 356870"/>
                <a:gd name="T97" fmla="*/ 16764 h 170814"/>
                <a:gd name="T98" fmla="*/ 352933 w 356870"/>
                <a:gd name="T99" fmla="*/ 16764 h 170814"/>
                <a:gd name="T100" fmla="*/ 356616 w 356870"/>
                <a:gd name="T101" fmla="*/ 12890 h 170814"/>
                <a:gd name="T102" fmla="*/ 356616 w 356870"/>
                <a:gd name="T103" fmla="*/ 3873 h 170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870" h="170814">
                  <a:moveTo>
                    <a:pt x="106680" y="95758"/>
                  </a:moveTo>
                  <a:lnTo>
                    <a:pt x="99187" y="88392"/>
                  </a:lnTo>
                  <a:lnTo>
                    <a:pt x="80645" y="88392"/>
                  </a:lnTo>
                  <a:lnTo>
                    <a:pt x="73152" y="95758"/>
                  </a:lnTo>
                  <a:lnTo>
                    <a:pt x="73152" y="163322"/>
                  </a:lnTo>
                  <a:lnTo>
                    <a:pt x="80645" y="170688"/>
                  </a:lnTo>
                  <a:lnTo>
                    <a:pt x="89916" y="170688"/>
                  </a:lnTo>
                  <a:lnTo>
                    <a:pt x="99187" y="170688"/>
                  </a:lnTo>
                  <a:lnTo>
                    <a:pt x="106680" y="163322"/>
                  </a:lnTo>
                  <a:lnTo>
                    <a:pt x="106680" y="95758"/>
                  </a:lnTo>
                  <a:close/>
                </a:path>
                <a:path w="356870" h="170814">
                  <a:moveTo>
                    <a:pt x="166116" y="43891"/>
                  </a:moveTo>
                  <a:lnTo>
                    <a:pt x="158623" y="36576"/>
                  </a:lnTo>
                  <a:lnTo>
                    <a:pt x="140081" y="36576"/>
                  </a:lnTo>
                  <a:lnTo>
                    <a:pt x="132588" y="43891"/>
                  </a:lnTo>
                  <a:lnTo>
                    <a:pt x="132588" y="163372"/>
                  </a:lnTo>
                  <a:lnTo>
                    <a:pt x="140081" y="170688"/>
                  </a:lnTo>
                  <a:lnTo>
                    <a:pt x="149352" y="170688"/>
                  </a:lnTo>
                  <a:lnTo>
                    <a:pt x="157988" y="170688"/>
                  </a:lnTo>
                  <a:lnTo>
                    <a:pt x="165481" y="163372"/>
                  </a:lnTo>
                  <a:lnTo>
                    <a:pt x="166116" y="154228"/>
                  </a:lnTo>
                  <a:lnTo>
                    <a:pt x="166116" y="43891"/>
                  </a:lnTo>
                  <a:close/>
                </a:path>
                <a:path w="356870" h="170814">
                  <a:moveTo>
                    <a:pt x="224028" y="112509"/>
                  </a:moveTo>
                  <a:lnTo>
                    <a:pt x="216535" y="105156"/>
                  </a:lnTo>
                  <a:lnTo>
                    <a:pt x="197993" y="105156"/>
                  </a:lnTo>
                  <a:lnTo>
                    <a:pt x="190500" y="112509"/>
                  </a:lnTo>
                  <a:lnTo>
                    <a:pt x="190500" y="163334"/>
                  </a:lnTo>
                  <a:lnTo>
                    <a:pt x="197993" y="170688"/>
                  </a:lnTo>
                  <a:lnTo>
                    <a:pt x="207264" y="170688"/>
                  </a:lnTo>
                  <a:lnTo>
                    <a:pt x="216535" y="170688"/>
                  </a:lnTo>
                  <a:lnTo>
                    <a:pt x="224028" y="163334"/>
                  </a:lnTo>
                  <a:lnTo>
                    <a:pt x="224028" y="112509"/>
                  </a:lnTo>
                  <a:close/>
                </a:path>
                <a:path w="356870" h="170814">
                  <a:moveTo>
                    <a:pt x="283464" y="63728"/>
                  </a:moveTo>
                  <a:lnTo>
                    <a:pt x="275971" y="56388"/>
                  </a:lnTo>
                  <a:lnTo>
                    <a:pt x="257429" y="56388"/>
                  </a:lnTo>
                  <a:lnTo>
                    <a:pt x="249936" y="63728"/>
                  </a:lnTo>
                  <a:lnTo>
                    <a:pt x="249936" y="163347"/>
                  </a:lnTo>
                  <a:lnTo>
                    <a:pt x="257429" y="170688"/>
                  </a:lnTo>
                  <a:lnTo>
                    <a:pt x="266700" y="170688"/>
                  </a:lnTo>
                  <a:lnTo>
                    <a:pt x="275336" y="170688"/>
                  </a:lnTo>
                  <a:lnTo>
                    <a:pt x="282829" y="163347"/>
                  </a:lnTo>
                  <a:lnTo>
                    <a:pt x="283464" y="154190"/>
                  </a:lnTo>
                  <a:lnTo>
                    <a:pt x="283464" y="63728"/>
                  </a:lnTo>
                  <a:close/>
                </a:path>
                <a:path w="356870" h="170814">
                  <a:moveTo>
                    <a:pt x="356616" y="3873"/>
                  </a:moveTo>
                  <a:lnTo>
                    <a:pt x="352933" y="0"/>
                  </a:lnTo>
                  <a:lnTo>
                    <a:pt x="3683" y="0"/>
                  </a:lnTo>
                  <a:lnTo>
                    <a:pt x="0" y="3873"/>
                  </a:lnTo>
                  <a:lnTo>
                    <a:pt x="0" y="12890"/>
                  </a:lnTo>
                  <a:lnTo>
                    <a:pt x="3683" y="16764"/>
                  </a:lnTo>
                  <a:lnTo>
                    <a:pt x="348615" y="16764"/>
                  </a:lnTo>
                  <a:lnTo>
                    <a:pt x="352933" y="16764"/>
                  </a:lnTo>
                  <a:lnTo>
                    <a:pt x="356616" y="12890"/>
                  </a:lnTo>
                  <a:lnTo>
                    <a:pt x="356616" y="387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120" name="object 173">
            <a:extLst>
              <a:ext uri="{FF2B5EF4-FFF2-40B4-BE49-F238E27FC236}">
                <a16:creationId xmlns:a16="http://schemas.microsoft.com/office/drawing/2014/main" id="{DD5D04A5-6A09-4954-BD02-30A7B40C7D75}"/>
              </a:ext>
            </a:extLst>
          </p:cNvPr>
          <p:cNvGrpSpPr>
            <a:grpSpLocks/>
          </p:cNvGrpSpPr>
          <p:nvPr/>
        </p:nvGrpSpPr>
        <p:grpSpPr bwMode="auto">
          <a:xfrm>
            <a:off x="10360025" y="5745163"/>
            <a:ext cx="422275" cy="381000"/>
            <a:chOff x="10360152" y="5745479"/>
            <a:chExt cx="422275" cy="381000"/>
          </a:xfrm>
        </p:grpSpPr>
        <p:pic>
          <p:nvPicPr>
            <p:cNvPr id="44124" name="object 174">
              <a:extLst>
                <a:ext uri="{FF2B5EF4-FFF2-40B4-BE49-F238E27FC236}">
                  <a16:creationId xmlns:a16="http://schemas.microsoft.com/office/drawing/2014/main" id="{9ED3303D-11E8-4A3F-8E90-91C5270A08B8}"/>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0529316" y="5788151"/>
              <a:ext cx="82295" cy="16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25" name="object 175">
              <a:extLst>
                <a:ext uri="{FF2B5EF4-FFF2-40B4-BE49-F238E27FC236}">
                  <a16:creationId xmlns:a16="http://schemas.microsoft.com/office/drawing/2014/main" id="{1ABA79EF-A841-4BCA-A8AC-A3C36FDF6140}"/>
                </a:ext>
              </a:extLst>
            </p:cNvPr>
            <p:cNvSpPr>
              <a:spLocks/>
            </p:cNvSpPr>
            <p:nvPr/>
          </p:nvSpPr>
          <p:spPr bwMode="auto">
            <a:xfrm>
              <a:off x="10360152" y="5745479"/>
              <a:ext cx="422275" cy="381000"/>
            </a:xfrm>
            <a:custGeom>
              <a:avLst/>
              <a:gdLst>
                <a:gd name="T0" fmla="*/ 162941 w 422275"/>
                <a:gd name="T1" fmla="*/ 185928 h 381000"/>
                <a:gd name="T2" fmla="*/ 159385 w 422275"/>
                <a:gd name="T3" fmla="*/ 178308 h 381000"/>
                <a:gd name="T4" fmla="*/ 56388 w 422275"/>
                <a:gd name="T5" fmla="*/ 181825 h 381000"/>
                <a:gd name="T6" fmla="*/ 60071 w 422275"/>
                <a:gd name="T7" fmla="*/ 193548 h 381000"/>
                <a:gd name="T8" fmla="*/ 159893 w 422275"/>
                <a:gd name="T9" fmla="*/ 193548 h 381000"/>
                <a:gd name="T10" fmla="*/ 163576 w 422275"/>
                <a:gd name="T11" fmla="*/ 66586 h 381000"/>
                <a:gd name="T12" fmla="*/ 162941 w 422275"/>
                <a:gd name="T13" fmla="*/ 58381 h 381000"/>
                <a:gd name="T14" fmla="*/ 60071 w 422275"/>
                <a:gd name="T15" fmla="*/ 54864 h 381000"/>
                <a:gd name="T16" fmla="*/ 56388 w 422275"/>
                <a:gd name="T17" fmla="*/ 66586 h 381000"/>
                <a:gd name="T18" fmla="*/ 155067 w 422275"/>
                <a:gd name="T19" fmla="*/ 70104 h 381000"/>
                <a:gd name="T20" fmla="*/ 163576 w 422275"/>
                <a:gd name="T21" fmla="*/ 66586 h 381000"/>
                <a:gd name="T22" fmla="*/ 364109 w 422275"/>
                <a:gd name="T23" fmla="*/ 185928 h 381000"/>
                <a:gd name="T24" fmla="*/ 360553 w 422275"/>
                <a:gd name="T25" fmla="*/ 178308 h 381000"/>
                <a:gd name="T26" fmla="*/ 257556 w 422275"/>
                <a:gd name="T27" fmla="*/ 181825 h 381000"/>
                <a:gd name="T28" fmla="*/ 261239 w 422275"/>
                <a:gd name="T29" fmla="*/ 193548 h 381000"/>
                <a:gd name="T30" fmla="*/ 361061 w 422275"/>
                <a:gd name="T31" fmla="*/ 193548 h 381000"/>
                <a:gd name="T32" fmla="*/ 364744 w 422275"/>
                <a:gd name="T33" fmla="*/ 66586 h 381000"/>
                <a:gd name="T34" fmla="*/ 364109 w 422275"/>
                <a:gd name="T35" fmla="*/ 58381 h 381000"/>
                <a:gd name="T36" fmla="*/ 261239 w 422275"/>
                <a:gd name="T37" fmla="*/ 54864 h 381000"/>
                <a:gd name="T38" fmla="*/ 257556 w 422275"/>
                <a:gd name="T39" fmla="*/ 66586 h 381000"/>
                <a:gd name="T40" fmla="*/ 356235 w 422275"/>
                <a:gd name="T41" fmla="*/ 70104 h 381000"/>
                <a:gd name="T42" fmla="*/ 364744 w 422275"/>
                <a:gd name="T43" fmla="*/ 66586 h 381000"/>
                <a:gd name="T44" fmla="*/ 414147 w 422275"/>
                <a:gd name="T45" fmla="*/ 0 h 381000"/>
                <a:gd name="T46" fmla="*/ 386588 w 422275"/>
                <a:gd name="T47" fmla="*/ 246888 h 381000"/>
                <a:gd name="T48" fmla="*/ 386588 w 422275"/>
                <a:gd name="T49" fmla="*/ 284988 h 381000"/>
                <a:gd name="T50" fmla="*/ 386588 w 422275"/>
                <a:gd name="T51" fmla="*/ 324612 h 381000"/>
                <a:gd name="T52" fmla="*/ 35560 w 422275"/>
                <a:gd name="T53" fmla="*/ 345465 h 381000"/>
                <a:gd name="T54" fmla="*/ 386588 w 422275"/>
                <a:gd name="T55" fmla="*/ 324612 h 381000"/>
                <a:gd name="T56" fmla="*/ 35560 w 422275"/>
                <a:gd name="T57" fmla="*/ 307848 h 381000"/>
                <a:gd name="T58" fmla="*/ 386588 w 422275"/>
                <a:gd name="T59" fmla="*/ 284988 h 381000"/>
                <a:gd name="T60" fmla="*/ 35560 w 422275"/>
                <a:gd name="T61" fmla="*/ 268224 h 381000"/>
                <a:gd name="T62" fmla="*/ 386588 w 422275"/>
                <a:gd name="T63" fmla="*/ 246888 h 381000"/>
                <a:gd name="T64" fmla="*/ 385953 w 422275"/>
                <a:gd name="T65" fmla="*/ 0 h 381000"/>
                <a:gd name="T66" fmla="*/ 385953 w 422275"/>
                <a:gd name="T67" fmla="*/ 211353 h 381000"/>
                <a:gd name="T68" fmla="*/ 35560 w 422275"/>
                <a:gd name="T69" fmla="*/ 142074 h 381000"/>
                <a:gd name="T70" fmla="*/ 34925 w 422275"/>
                <a:gd name="T71" fmla="*/ 35534 h 381000"/>
                <a:gd name="T72" fmla="*/ 385953 w 422275"/>
                <a:gd name="T73" fmla="*/ 0 h 381000"/>
                <a:gd name="T74" fmla="*/ 0 w 422275"/>
                <a:gd name="T75" fmla="*/ 7962 h 381000"/>
                <a:gd name="T76" fmla="*/ 0 w 422275"/>
                <a:gd name="T77" fmla="*/ 238925 h 381000"/>
                <a:gd name="T78" fmla="*/ 8001 w 422275"/>
                <a:gd name="T79" fmla="*/ 381000 h 381000"/>
                <a:gd name="T80" fmla="*/ 414147 w 422275"/>
                <a:gd name="T81" fmla="*/ 381000 h 381000"/>
                <a:gd name="T82" fmla="*/ 422148 w 422275"/>
                <a:gd name="T83" fmla="*/ 363232 h 381000"/>
                <a:gd name="T84" fmla="*/ 422148 w 422275"/>
                <a:gd name="T85" fmla="*/ 211353 h 381000"/>
                <a:gd name="T86" fmla="*/ 422148 w 422275"/>
                <a:gd name="T87" fmla="*/ 35534 h 38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275" h="381000">
                  <a:moveTo>
                    <a:pt x="163576" y="190030"/>
                  </a:moveTo>
                  <a:lnTo>
                    <a:pt x="162941" y="185928"/>
                  </a:lnTo>
                  <a:lnTo>
                    <a:pt x="162941" y="181825"/>
                  </a:lnTo>
                  <a:lnTo>
                    <a:pt x="159385" y="178308"/>
                  </a:lnTo>
                  <a:lnTo>
                    <a:pt x="60071" y="178308"/>
                  </a:lnTo>
                  <a:lnTo>
                    <a:pt x="56388" y="181825"/>
                  </a:lnTo>
                  <a:lnTo>
                    <a:pt x="56388" y="190030"/>
                  </a:lnTo>
                  <a:lnTo>
                    <a:pt x="60071" y="193548"/>
                  </a:lnTo>
                  <a:lnTo>
                    <a:pt x="155067" y="193548"/>
                  </a:lnTo>
                  <a:lnTo>
                    <a:pt x="159893" y="193548"/>
                  </a:lnTo>
                  <a:lnTo>
                    <a:pt x="163576" y="190030"/>
                  </a:lnTo>
                  <a:close/>
                </a:path>
                <a:path w="422275" h="381000">
                  <a:moveTo>
                    <a:pt x="163576" y="66586"/>
                  </a:moveTo>
                  <a:lnTo>
                    <a:pt x="162941" y="62484"/>
                  </a:lnTo>
                  <a:lnTo>
                    <a:pt x="162941" y="58381"/>
                  </a:lnTo>
                  <a:lnTo>
                    <a:pt x="159385" y="54864"/>
                  </a:lnTo>
                  <a:lnTo>
                    <a:pt x="60071" y="54864"/>
                  </a:lnTo>
                  <a:lnTo>
                    <a:pt x="56388" y="58381"/>
                  </a:lnTo>
                  <a:lnTo>
                    <a:pt x="56388" y="66586"/>
                  </a:lnTo>
                  <a:lnTo>
                    <a:pt x="60071" y="70104"/>
                  </a:lnTo>
                  <a:lnTo>
                    <a:pt x="155067" y="70104"/>
                  </a:lnTo>
                  <a:lnTo>
                    <a:pt x="159893" y="70104"/>
                  </a:lnTo>
                  <a:lnTo>
                    <a:pt x="163576" y="66586"/>
                  </a:lnTo>
                  <a:close/>
                </a:path>
                <a:path w="422275" h="381000">
                  <a:moveTo>
                    <a:pt x="364744" y="190030"/>
                  </a:moveTo>
                  <a:lnTo>
                    <a:pt x="364109" y="185928"/>
                  </a:lnTo>
                  <a:lnTo>
                    <a:pt x="364109" y="181825"/>
                  </a:lnTo>
                  <a:lnTo>
                    <a:pt x="360553" y="178308"/>
                  </a:lnTo>
                  <a:lnTo>
                    <a:pt x="261239" y="178308"/>
                  </a:lnTo>
                  <a:lnTo>
                    <a:pt x="257556" y="181825"/>
                  </a:lnTo>
                  <a:lnTo>
                    <a:pt x="257556" y="190030"/>
                  </a:lnTo>
                  <a:lnTo>
                    <a:pt x="261239" y="193548"/>
                  </a:lnTo>
                  <a:lnTo>
                    <a:pt x="356235" y="193548"/>
                  </a:lnTo>
                  <a:lnTo>
                    <a:pt x="361061" y="193548"/>
                  </a:lnTo>
                  <a:lnTo>
                    <a:pt x="364744" y="190030"/>
                  </a:lnTo>
                  <a:close/>
                </a:path>
                <a:path w="422275" h="381000">
                  <a:moveTo>
                    <a:pt x="364744" y="66586"/>
                  </a:moveTo>
                  <a:lnTo>
                    <a:pt x="364109" y="62484"/>
                  </a:lnTo>
                  <a:lnTo>
                    <a:pt x="364109" y="58381"/>
                  </a:lnTo>
                  <a:lnTo>
                    <a:pt x="360553" y="54864"/>
                  </a:lnTo>
                  <a:lnTo>
                    <a:pt x="261239" y="54864"/>
                  </a:lnTo>
                  <a:lnTo>
                    <a:pt x="257556" y="58381"/>
                  </a:lnTo>
                  <a:lnTo>
                    <a:pt x="257556" y="66586"/>
                  </a:lnTo>
                  <a:lnTo>
                    <a:pt x="261239" y="70104"/>
                  </a:lnTo>
                  <a:lnTo>
                    <a:pt x="356235" y="70104"/>
                  </a:lnTo>
                  <a:lnTo>
                    <a:pt x="361061" y="70104"/>
                  </a:lnTo>
                  <a:lnTo>
                    <a:pt x="364744" y="66586"/>
                  </a:lnTo>
                  <a:close/>
                </a:path>
                <a:path w="422275" h="381000">
                  <a:moveTo>
                    <a:pt x="422148" y="7962"/>
                  </a:moveTo>
                  <a:lnTo>
                    <a:pt x="414147" y="0"/>
                  </a:lnTo>
                  <a:lnTo>
                    <a:pt x="386588" y="0"/>
                  </a:lnTo>
                  <a:lnTo>
                    <a:pt x="386588" y="246888"/>
                  </a:lnTo>
                  <a:lnTo>
                    <a:pt x="386588" y="268224"/>
                  </a:lnTo>
                  <a:lnTo>
                    <a:pt x="386588" y="284988"/>
                  </a:lnTo>
                  <a:lnTo>
                    <a:pt x="386588" y="307848"/>
                  </a:lnTo>
                  <a:lnTo>
                    <a:pt x="386588" y="324612"/>
                  </a:lnTo>
                  <a:lnTo>
                    <a:pt x="386588" y="345465"/>
                  </a:lnTo>
                  <a:lnTo>
                    <a:pt x="35560" y="345465"/>
                  </a:lnTo>
                  <a:lnTo>
                    <a:pt x="35560" y="324612"/>
                  </a:lnTo>
                  <a:lnTo>
                    <a:pt x="386588" y="324612"/>
                  </a:lnTo>
                  <a:lnTo>
                    <a:pt x="386588" y="307848"/>
                  </a:lnTo>
                  <a:lnTo>
                    <a:pt x="35560" y="307848"/>
                  </a:lnTo>
                  <a:lnTo>
                    <a:pt x="35560" y="284988"/>
                  </a:lnTo>
                  <a:lnTo>
                    <a:pt x="386588" y="284988"/>
                  </a:lnTo>
                  <a:lnTo>
                    <a:pt x="386588" y="268224"/>
                  </a:lnTo>
                  <a:lnTo>
                    <a:pt x="35560" y="268224"/>
                  </a:lnTo>
                  <a:lnTo>
                    <a:pt x="35560" y="246888"/>
                  </a:lnTo>
                  <a:lnTo>
                    <a:pt x="386588" y="246888"/>
                  </a:lnTo>
                  <a:lnTo>
                    <a:pt x="386588" y="0"/>
                  </a:lnTo>
                  <a:lnTo>
                    <a:pt x="385953" y="0"/>
                  </a:lnTo>
                  <a:lnTo>
                    <a:pt x="385953" y="35534"/>
                  </a:lnTo>
                  <a:lnTo>
                    <a:pt x="385953" y="211353"/>
                  </a:lnTo>
                  <a:lnTo>
                    <a:pt x="35560" y="211353"/>
                  </a:lnTo>
                  <a:lnTo>
                    <a:pt x="35560" y="142074"/>
                  </a:lnTo>
                  <a:lnTo>
                    <a:pt x="34925" y="141452"/>
                  </a:lnTo>
                  <a:lnTo>
                    <a:pt x="34925" y="35534"/>
                  </a:lnTo>
                  <a:lnTo>
                    <a:pt x="385953" y="35534"/>
                  </a:lnTo>
                  <a:lnTo>
                    <a:pt x="385953" y="0"/>
                  </a:lnTo>
                  <a:lnTo>
                    <a:pt x="8001" y="0"/>
                  </a:lnTo>
                  <a:lnTo>
                    <a:pt x="0" y="7962"/>
                  </a:lnTo>
                  <a:lnTo>
                    <a:pt x="0" y="142074"/>
                  </a:lnTo>
                  <a:lnTo>
                    <a:pt x="0" y="238925"/>
                  </a:lnTo>
                  <a:lnTo>
                    <a:pt x="0" y="373037"/>
                  </a:lnTo>
                  <a:lnTo>
                    <a:pt x="8001" y="381000"/>
                  </a:lnTo>
                  <a:lnTo>
                    <a:pt x="404368" y="381000"/>
                  </a:lnTo>
                  <a:lnTo>
                    <a:pt x="414147" y="381000"/>
                  </a:lnTo>
                  <a:lnTo>
                    <a:pt x="421513" y="373037"/>
                  </a:lnTo>
                  <a:lnTo>
                    <a:pt x="422148" y="363232"/>
                  </a:lnTo>
                  <a:lnTo>
                    <a:pt x="422148" y="229120"/>
                  </a:lnTo>
                  <a:lnTo>
                    <a:pt x="422148" y="211353"/>
                  </a:lnTo>
                  <a:lnTo>
                    <a:pt x="422148" y="142074"/>
                  </a:lnTo>
                  <a:lnTo>
                    <a:pt x="422148" y="35534"/>
                  </a:lnTo>
                  <a:lnTo>
                    <a:pt x="422148" y="796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4121" name="object 176">
            <a:extLst>
              <a:ext uri="{FF2B5EF4-FFF2-40B4-BE49-F238E27FC236}">
                <a16:creationId xmlns:a16="http://schemas.microsoft.com/office/drawing/2014/main" id="{98BFD842-6B25-48CA-A614-AE486FBB1E21}"/>
              </a:ext>
            </a:extLst>
          </p:cNvPr>
          <p:cNvGrpSpPr>
            <a:grpSpLocks/>
          </p:cNvGrpSpPr>
          <p:nvPr/>
        </p:nvGrpSpPr>
        <p:grpSpPr bwMode="auto">
          <a:xfrm>
            <a:off x="7392988" y="5741988"/>
            <a:ext cx="388937" cy="387350"/>
            <a:chOff x="7392923" y="5742432"/>
            <a:chExt cx="388620" cy="387350"/>
          </a:xfrm>
        </p:grpSpPr>
        <p:sp>
          <p:nvSpPr>
            <p:cNvPr id="44122" name="object 177">
              <a:extLst>
                <a:ext uri="{FF2B5EF4-FFF2-40B4-BE49-F238E27FC236}">
                  <a16:creationId xmlns:a16="http://schemas.microsoft.com/office/drawing/2014/main" id="{D51FC487-6827-48F5-99AC-9BA77B065B37}"/>
                </a:ext>
              </a:extLst>
            </p:cNvPr>
            <p:cNvSpPr>
              <a:spLocks/>
            </p:cNvSpPr>
            <p:nvPr/>
          </p:nvSpPr>
          <p:spPr bwMode="auto">
            <a:xfrm>
              <a:off x="7392923" y="5742432"/>
              <a:ext cx="388620" cy="387350"/>
            </a:xfrm>
            <a:custGeom>
              <a:avLst/>
              <a:gdLst>
                <a:gd name="T0" fmla="*/ 25780 w 388620"/>
                <a:gd name="T1" fmla="*/ 0 h 387350"/>
                <a:gd name="T2" fmla="*/ 7366 w 388620"/>
                <a:gd name="T3" fmla="*/ 0 h 387350"/>
                <a:gd name="T4" fmla="*/ 0 w 388620"/>
                <a:gd name="T5" fmla="*/ 7340 h 387350"/>
                <a:gd name="T6" fmla="*/ 0 w 388620"/>
                <a:gd name="T7" fmla="*/ 379755 h 387350"/>
                <a:gd name="T8" fmla="*/ 7366 w 388620"/>
                <a:gd name="T9" fmla="*/ 387096 h 387350"/>
                <a:gd name="T10" fmla="*/ 371475 w 388620"/>
                <a:gd name="T11" fmla="*/ 387096 h 387350"/>
                <a:gd name="T12" fmla="*/ 380619 w 388620"/>
                <a:gd name="T13" fmla="*/ 387096 h 387350"/>
                <a:gd name="T14" fmla="*/ 387984 w 388620"/>
                <a:gd name="T15" fmla="*/ 379755 h 387350"/>
                <a:gd name="T16" fmla="*/ 388620 w 388620"/>
                <a:gd name="T17" fmla="*/ 371195 h 387350"/>
                <a:gd name="T18" fmla="*/ 388620 w 388620"/>
                <a:gd name="T19" fmla="*/ 362026 h 387350"/>
                <a:gd name="T20" fmla="*/ 381253 w 388620"/>
                <a:gd name="T21" fmla="*/ 354685 h 387350"/>
                <a:gd name="T22" fmla="*/ 33147 w 388620"/>
                <a:gd name="T23" fmla="*/ 354685 h 387350"/>
                <a:gd name="T24" fmla="*/ 33147 w 388620"/>
                <a:gd name="T25" fmla="*/ 7340 h 387350"/>
                <a:gd name="T26" fmla="*/ 25780 w 388620"/>
                <a:gd name="T27" fmla="*/ 0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8620" h="387350">
                  <a:moveTo>
                    <a:pt x="25780" y="0"/>
                  </a:moveTo>
                  <a:lnTo>
                    <a:pt x="7366" y="0"/>
                  </a:lnTo>
                  <a:lnTo>
                    <a:pt x="0" y="7340"/>
                  </a:lnTo>
                  <a:lnTo>
                    <a:pt x="0" y="379755"/>
                  </a:lnTo>
                  <a:lnTo>
                    <a:pt x="7366" y="387096"/>
                  </a:lnTo>
                  <a:lnTo>
                    <a:pt x="371475" y="387096"/>
                  </a:lnTo>
                  <a:lnTo>
                    <a:pt x="380619" y="387096"/>
                  </a:lnTo>
                  <a:lnTo>
                    <a:pt x="387984" y="379755"/>
                  </a:lnTo>
                  <a:lnTo>
                    <a:pt x="388620" y="371195"/>
                  </a:lnTo>
                  <a:lnTo>
                    <a:pt x="388620" y="362026"/>
                  </a:lnTo>
                  <a:lnTo>
                    <a:pt x="381253" y="354685"/>
                  </a:lnTo>
                  <a:lnTo>
                    <a:pt x="33147" y="354685"/>
                  </a:lnTo>
                  <a:lnTo>
                    <a:pt x="33147" y="7340"/>
                  </a:lnTo>
                  <a:lnTo>
                    <a:pt x="2578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4123" name="object 178">
              <a:extLst>
                <a:ext uri="{FF2B5EF4-FFF2-40B4-BE49-F238E27FC236}">
                  <a16:creationId xmlns:a16="http://schemas.microsoft.com/office/drawing/2014/main" id="{951C34EE-0B04-43CA-A16D-F37F46F870F0}"/>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453883" y="5792724"/>
              <a:ext cx="315468" cy="2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object 2">
            <a:extLst>
              <a:ext uri="{FF2B5EF4-FFF2-40B4-BE49-F238E27FC236}">
                <a16:creationId xmlns:a16="http://schemas.microsoft.com/office/drawing/2014/main" id="{1E3B1BCB-061D-4799-B6C8-9F8959D21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object 3">
            <a:extLst>
              <a:ext uri="{FF2B5EF4-FFF2-40B4-BE49-F238E27FC236}">
                <a16:creationId xmlns:a16="http://schemas.microsoft.com/office/drawing/2014/main" id="{2FD304A6-42FC-4211-8C4A-A0570C9275F2}"/>
              </a:ext>
            </a:extLst>
          </p:cNvPr>
          <p:cNvGrpSpPr>
            <a:grpSpLocks/>
          </p:cNvGrpSpPr>
          <p:nvPr/>
        </p:nvGrpSpPr>
        <p:grpSpPr bwMode="auto">
          <a:xfrm>
            <a:off x="5367338" y="5700713"/>
            <a:ext cx="425450" cy="387350"/>
            <a:chOff x="5367528" y="5701284"/>
            <a:chExt cx="425450" cy="386080"/>
          </a:xfrm>
        </p:grpSpPr>
        <p:sp>
          <p:nvSpPr>
            <p:cNvPr id="45272" name="object 4">
              <a:extLst>
                <a:ext uri="{FF2B5EF4-FFF2-40B4-BE49-F238E27FC236}">
                  <a16:creationId xmlns:a16="http://schemas.microsoft.com/office/drawing/2014/main" id="{4E808B41-A25C-4F9A-948D-3A80799D1FC2}"/>
                </a:ext>
              </a:extLst>
            </p:cNvPr>
            <p:cNvSpPr>
              <a:spLocks/>
            </p:cNvSpPr>
            <p:nvPr/>
          </p:nvSpPr>
          <p:spPr bwMode="auto">
            <a:xfrm>
              <a:off x="5367528" y="5701284"/>
              <a:ext cx="425450" cy="213360"/>
            </a:xfrm>
            <a:custGeom>
              <a:avLst/>
              <a:gdLst>
                <a:gd name="T0" fmla="*/ 163714 w 425450"/>
                <a:gd name="T1" fmla="*/ 3483 h 213360"/>
                <a:gd name="T2" fmla="*/ 76019 w 425450"/>
                <a:gd name="T3" fmla="*/ 30361 h 213360"/>
                <a:gd name="T4" fmla="*/ 5587 w 425450"/>
                <a:gd name="T5" fmla="*/ 81584 h 213360"/>
                <a:gd name="T6" fmla="*/ 1039 w 425450"/>
                <a:gd name="T7" fmla="*/ 134313 h 213360"/>
                <a:gd name="T8" fmla="*/ 30876 w 425450"/>
                <a:gd name="T9" fmla="*/ 207397 h 213360"/>
                <a:gd name="T10" fmla="*/ 52705 w 425450"/>
                <a:gd name="T11" fmla="*/ 213359 h 213360"/>
                <a:gd name="T12" fmla="*/ 48260 w 425450"/>
                <a:gd name="T13" fmla="*/ 178841 h 213360"/>
                <a:gd name="T14" fmla="*/ 32549 w 425450"/>
                <a:gd name="T15" fmla="*/ 130193 h 213360"/>
                <a:gd name="T16" fmla="*/ 31458 w 425450"/>
                <a:gd name="T17" fmla="*/ 104800 h 213360"/>
                <a:gd name="T18" fmla="*/ 110855 w 425450"/>
                <a:gd name="T19" fmla="*/ 51692 h 213360"/>
                <a:gd name="T20" fmla="*/ 209423 w 425450"/>
                <a:gd name="T21" fmla="*/ 33883 h 213360"/>
                <a:gd name="T22" fmla="*/ 349095 w 425450"/>
                <a:gd name="T23" fmla="*/ 30361 h 213360"/>
                <a:gd name="T24" fmla="*/ 260831 w 425450"/>
                <a:gd name="T25" fmla="*/ 3483 h 213360"/>
                <a:gd name="T26" fmla="*/ 307784 w 425450"/>
                <a:gd name="T27" fmla="*/ 97891 h 213360"/>
                <a:gd name="T28" fmla="*/ 226685 w 425450"/>
                <a:gd name="T29" fmla="*/ 98137 h 213360"/>
                <a:gd name="T30" fmla="*/ 254700 w 425450"/>
                <a:gd name="T31" fmla="*/ 100275 h 213360"/>
                <a:gd name="T32" fmla="*/ 275400 w 425450"/>
                <a:gd name="T33" fmla="*/ 104864 h 213360"/>
                <a:gd name="T34" fmla="*/ 269621 w 425450"/>
                <a:gd name="T35" fmla="*/ 136804 h 213360"/>
                <a:gd name="T36" fmla="*/ 307429 w 425450"/>
                <a:gd name="T37" fmla="*/ 182441 h 213360"/>
                <a:gd name="T38" fmla="*/ 365633 w 425450"/>
                <a:gd name="T39" fmla="*/ 211480 h 213360"/>
                <a:gd name="T40" fmla="*/ 371221 w 425450"/>
                <a:gd name="T41" fmla="*/ 213359 h 213360"/>
                <a:gd name="T42" fmla="*/ 408939 w 425450"/>
                <a:gd name="T43" fmla="*/ 192023 h 213360"/>
                <a:gd name="T44" fmla="*/ 374396 w 425450"/>
                <a:gd name="T45" fmla="*/ 178841 h 213360"/>
                <a:gd name="T46" fmla="*/ 321050 w 425450"/>
                <a:gd name="T47" fmla="*/ 152191 h 213360"/>
                <a:gd name="T48" fmla="*/ 303530 w 425450"/>
                <a:gd name="T49" fmla="*/ 141820 h 213360"/>
                <a:gd name="T50" fmla="*/ 301625 w 425450"/>
                <a:gd name="T51" fmla="*/ 139306 h 213360"/>
                <a:gd name="T52" fmla="*/ 308639 w 425450"/>
                <a:gd name="T53" fmla="*/ 104800 h 213360"/>
                <a:gd name="T54" fmla="*/ 307784 w 425450"/>
                <a:gd name="T55" fmla="*/ 97891 h 213360"/>
                <a:gd name="T56" fmla="*/ 164651 w 425450"/>
                <a:gd name="T57" fmla="*/ 65749 h 213360"/>
                <a:gd name="T58" fmla="*/ 113453 w 425450"/>
                <a:gd name="T59" fmla="*/ 104800 h 213360"/>
                <a:gd name="T60" fmla="*/ 120396 w 425450"/>
                <a:gd name="T61" fmla="*/ 139306 h 213360"/>
                <a:gd name="T62" fmla="*/ 99605 w 425450"/>
                <a:gd name="T63" fmla="*/ 153959 h 213360"/>
                <a:gd name="T64" fmla="*/ 65708 w 425450"/>
                <a:gd name="T65" fmla="*/ 171646 h 213360"/>
                <a:gd name="T66" fmla="*/ 124616 w 425450"/>
                <a:gd name="T67" fmla="*/ 178841 h 213360"/>
                <a:gd name="T68" fmla="*/ 154939 w 425450"/>
                <a:gd name="T69" fmla="*/ 136804 h 213360"/>
                <a:gd name="T70" fmla="*/ 148589 w 425450"/>
                <a:gd name="T71" fmla="*/ 104800 h 213360"/>
                <a:gd name="T72" fmla="*/ 211962 w 425450"/>
                <a:gd name="T73" fmla="*/ 97891 h 213360"/>
                <a:gd name="T74" fmla="*/ 306081 w 425450"/>
                <a:gd name="T75" fmla="*/ 92454 h 213360"/>
                <a:gd name="T76" fmla="*/ 226566 w 425450"/>
                <a:gd name="T77" fmla="*/ 63093 h 213360"/>
                <a:gd name="T78" fmla="*/ 354960 w 425450"/>
                <a:gd name="T79" fmla="*/ 33883 h 213360"/>
                <a:gd name="T80" fmla="*/ 262528 w 425450"/>
                <a:gd name="T81" fmla="*/ 38463 h 213360"/>
                <a:gd name="T82" fmla="*/ 353452 w 425450"/>
                <a:gd name="T83" fmla="*/ 72802 h 213360"/>
                <a:gd name="T84" fmla="*/ 389945 w 425450"/>
                <a:gd name="T85" fmla="*/ 104800 h 213360"/>
                <a:gd name="T86" fmla="*/ 389215 w 425450"/>
                <a:gd name="T87" fmla="*/ 130632 h 213360"/>
                <a:gd name="T88" fmla="*/ 374396 w 425450"/>
                <a:gd name="T89" fmla="*/ 178841 h 213360"/>
                <a:gd name="T90" fmla="*/ 415980 w 425450"/>
                <a:gd name="T91" fmla="*/ 173336 h 213360"/>
                <a:gd name="T92" fmla="*/ 424156 w 425450"/>
                <a:gd name="T93" fmla="*/ 134313 h 213360"/>
                <a:gd name="T94" fmla="*/ 425098 w 425450"/>
                <a:gd name="T95" fmla="*/ 99145 h 213360"/>
                <a:gd name="T96" fmla="*/ 423291 w 425450"/>
                <a:gd name="T97" fmla="*/ 85966 h 213360"/>
                <a:gd name="T98" fmla="*/ 386954 w 425450"/>
                <a:gd name="T99" fmla="*/ 53095 h 21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5450" h="213360">
                  <a:moveTo>
                    <a:pt x="211962" y="0"/>
                  </a:moveTo>
                  <a:lnTo>
                    <a:pt x="163714" y="3483"/>
                  </a:lnTo>
                  <a:lnTo>
                    <a:pt x="118123" y="13714"/>
                  </a:lnTo>
                  <a:lnTo>
                    <a:pt x="76019" y="30361"/>
                  </a:lnTo>
                  <a:lnTo>
                    <a:pt x="38231" y="53095"/>
                  </a:lnTo>
                  <a:lnTo>
                    <a:pt x="5587" y="81584"/>
                  </a:lnTo>
                  <a:lnTo>
                    <a:pt x="0" y="114211"/>
                  </a:lnTo>
                  <a:lnTo>
                    <a:pt x="1039" y="134313"/>
                  </a:lnTo>
                  <a:lnTo>
                    <a:pt x="9215" y="173336"/>
                  </a:lnTo>
                  <a:lnTo>
                    <a:pt x="30876" y="207397"/>
                  </a:lnTo>
                  <a:lnTo>
                    <a:pt x="50164" y="213359"/>
                  </a:lnTo>
                  <a:lnTo>
                    <a:pt x="52705" y="213359"/>
                  </a:lnTo>
                  <a:lnTo>
                    <a:pt x="96647" y="194690"/>
                  </a:lnTo>
                  <a:lnTo>
                    <a:pt x="48260" y="178841"/>
                  </a:lnTo>
                  <a:lnTo>
                    <a:pt x="45720" y="177584"/>
                  </a:lnTo>
                  <a:lnTo>
                    <a:pt x="32549" y="130193"/>
                  </a:lnTo>
                  <a:lnTo>
                    <a:pt x="31369" y="114211"/>
                  </a:lnTo>
                  <a:lnTo>
                    <a:pt x="31458" y="104800"/>
                  </a:lnTo>
                  <a:lnTo>
                    <a:pt x="68030" y="72802"/>
                  </a:lnTo>
                  <a:lnTo>
                    <a:pt x="110855" y="51692"/>
                  </a:lnTo>
                  <a:lnTo>
                    <a:pt x="158609" y="38463"/>
                  </a:lnTo>
                  <a:lnTo>
                    <a:pt x="209423" y="33883"/>
                  </a:lnTo>
                  <a:lnTo>
                    <a:pt x="354960" y="33883"/>
                  </a:lnTo>
                  <a:lnTo>
                    <a:pt x="349095" y="30361"/>
                  </a:lnTo>
                  <a:lnTo>
                    <a:pt x="306798" y="13714"/>
                  </a:lnTo>
                  <a:lnTo>
                    <a:pt x="260831" y="3483"/>
                  </a:lnTo>
                  <a:lnTo>
                    <a:pt x="211962" y="0"/>
                  </a:lnTo>
                  <a:close/>
                </a:path>
                <a:path w="425450" h="213360">
                  <a:moveTo>
                    <a:pt x="307784" y="97891"/>
                  </a:moveTo>
                  <a:lnTo>
                    <a:pt x="211962" y="97891"/>
                  </a:lnTo>
                  <a:lnTo>
                    <a:pt x="226685" y="98137"/>
                  </a:lnTo>
                  <a:lnTo>
                    <a:pt x="240871" y="98912"/>
                  </a:lnTo>
                  <a:lnTo>
                    <a:pt x="254700" y="100275"/>
                  </a:lnTo>
                  <a:lnTo>
                    <a:pt x="272796" y="102908"/>
                  </a:lnTo>
                  <a:lnTo>
                    <a:pt x="275400" y="104864"/>
                  </a:lnTo>
                  <a:lnTo>
                    <a:pt x="276606" y="106057"/>
                  </a:lnTo>
                  <a:lnTo>
                    <a:pt x="269621" y="136804"/>
                  </a:lnTo>
                  <a:lnTo>
                    <a:pt x="270021" y="147403"/>
                  </a:lnTo>
                  <a:lnTo>
                    <a:pt x="307429" y="182441"/>
                  </a:lnTo>
                  <a:lnTo>
                    <a:pt x="347549" y="202821"/>
                  </a:lnTo>
                  <a:lnTo>
                    <a:pt x="365633" y="211480"/>
                  </a:lnTo>
                  <a:lnTo>
                    <a:pt x="368173" y="212737"/>
                  </a:lnTo>
                  <a:lnTo>
                    <a:pt x="371221" y="213359"/>
                  </a:lnTo>
                  <a:lnTo>
                    <a:pt x="374396" y="213359"/>
                  </a:lnTo>
                  <a:lnTo>
                    <a:pt x="408939" y="192023"/>
                  </a:lnTo>
                  <a:lnTo>
                    <a:pt x="413906" y="178841"/>
                  </a:lnTo>
                  <a:lnTo>
                    <a:pt x="374396" y="178841"/>
                  </a:lnTo>
                  <a:lnTo>
                    <a:pt x="339201" y="161585"/>
                  </a:lnTo>
                  <a:lnTo>
                    <a:pt x="321050" y="152191"/>
                  </a:lnTo>
                  <a:lnTo>
                    <a:pt x="303530" y="142443"/>
                  </a:lnTo>
                  <a:lnTo>
                    <a:pt x="303530" y="141820"/>
                  </a:lnTo>
                  <a:lnTo>
                    <a:pt x="302260" y="140563"/>
                  </a:lnTo>
                  <a:lnTo>
                    <a:pt x="301625" y="139306"/>
                  </a:lnTo>
                  <a:lnTo>
                    <a:pt x="307975" y="111074"/>
                  </a:lnTo>
                  <a:lnTo>
                    <a:pt x="308639" y="104800"/>
                  </a:lnTo>
                  <a:lnTo>
                    <a:pt x="308006" y="98599"/>
                  </a:lnTo>
                  <a:lnTo>
                    <a:pt x="307784" y="97891"/>
                  </a:lnTo>
                  <a:close/>
                </a:path>
                <a:path w="425450" h="213360">
                  <a:moveTo>
                    <a:pt x="210693" y="62750"/>
                  </a:moveTo>
                  <a:lnTo>
                    <a:pt x="164651" y="65749"/>
                  </a:lnTo>
                  <a:lnTo>
                    <a:pt x="124839" y="79774"/>
                  </a:lnTo>
                  <a:lnTo>
                    <a:pt x="113453" y="104800"/>
                  </a:lnTo>
                  <a:lnTo>
                    <a:pt x="114173" y="111074"/>
                  </a:lnTo>
                  <a:lnTo>
                    <a:pt x="120396" y="139306"/>
                  </a:lnTo>
                  <a:lnTo>
                    <a:pt x="119125" y="141820"/>
                  </a:lnTo>
                  <a:lnTo>
                    <a:pt x="99605" y="153959"/>
                  </a:lnTo>
                  <a:lnTo>
                    <a:pt x="82311" y="163626"/>
                  </a:lnTo>
                  <a:lnTo>
                    <a:pt x="65708" y="171646"/>
                  </a:lnTo>
                  <a:lnTo>
                    <a:pt x="48260" y="178841"/>
                  </a:lnTo>
                  <a:lnTo>
                    <a:pt x="124616" y="178841"/>
                  </a:lnTo>
                  <a:lnTo>
                    <a:pt x="154459" y="147656"/>
                  </a:lnTo>
                  <a:lnTo>
                    <a:pt x="154939" y="136804"/>
                  </a:lnTo>
                  <a:lnTo>
                    <a:pt x="147955" y="106057"/>
                  </a:lnTo>
                  <a:lnTo>
                    <a:pt x="148589" y="104800"/>
                  </a:lnTo>
                  <a:lnTo>
                    <a:pt x="197518" y="98224"/>
                  </a:lnTo>
                  <a:lnTo>
                    <a:pt x="211962" y="97891"/>
                  </a:lnTo>
                  <a:lnTo>
                    <a:pt x="307784" y="97891"/>
                  </a:lnTo>
                  <a:lnTo>
                    <a:pt x="306081" y="92454"/>
                  </a:lnTo>
                  <a:lnTo>
                    <a:pt x="272161" y="67767"/>
                  </a:lnTo>
                  <a:lnTo>
                    <a:pt x="226566" y="63093"/>
                  </a:lnTo>
                  <a:lnTo>
                    <a:pt x="210693" y="62750"/>
                  </a:lnTo>
                  <a:close/>
                </a:path>
                <a:path w="425450" h="213360">
                  <a:moveTo>
                    <a:pt x="354960" y="33883"/>
                  </a:moveTo>
                  <a:lnTo>
                    <a:pt x="211327" y="33883"/>
                  </a:lnTo>
                  <a:lnTo>
                    <a:pt x="262528" y="38463"/>
                  </a:lnTo>
                  <a:lnTo>
                    <a:pt x="310514" y="51692"/>
                  </a:lnTo>
                  <a:lnTo>
                    <a:pt x="353452" y="72802"/>
                  </a:lnTo>
                  <a:lnTo>
                    <a:pt x="389509" y="101028"/>
                  </a:lnTo>
                  <a:lnTo>
                    <a:pt x="389945" y="104800"/>
                  </a:lnTo>
                  <a:lnTo>
                    <a:pt x="390017" y="114211"/>
                  </a:lnTo>
                  <a:lnTo>
                    <a:pt x="389215" y="130632"/>
                  </a:lnTo>
                  <a:lnTo>
                    <a:pt x="377571" y="176961"/>
                  </a:lnTo>
                  <a:lnTo>
                    <a:pt x="374396" y="178841"/>
                  </a:lnTo>
                  <a:lnTo>
                    <a:pt x="413906" y="178841"/>
                  </a:lnTo>
                  <a:lnTo>
                    <a:pt x="415980" y="173336"/>
                  </a:lnTo>
                  <a:lnTo>
                    <a:pt x="421084" y="153959"/>
                  </a:lnTo>
                  <a:lnTo>
                    <a:pt x="424156" y="134313"/>
                  </a:lnTo>
                  <a:lnTo>
                    <a:pt x="425196" y="114211"/>
                  </a:lnTo>
                  <a:lnTo>
                    <a:pt x="425098" y="99145"/>
                  </a:lnTo>
                  <a:lnTo>
                    <a:pt x="423925" y="91617"/>
                  </a:lnTo>
                  <a:lnTo>
                    <a:pt x="423291" y="85966"/>
                  </a:lnTo>
                  <a:lnTo>
                    <a:pt x="419608" y="81584"/>
                  </a:lnTo>
                  <a:lnTo>
                    <a:pt x="386954" y="53095"/>
                  </a:lnTo>
                  <a:lnTo>
                    <a:pt x="354960" y="338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73" name="object 5">
              <a:extLst>
                <a:ext uri="{FF2B5EF4-FFF2-40B4-BE49-F238E27FC236}">
                  <a16:creationId xmlns:a16="http://schemas.microsoft.com/office/drawing/2014/main" id="{18E4D997-7BD6-477F-8572-38720A8F9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902452"/>
              <a:ext cx="182879" cy="1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0" name="object 6">
            <a:extLst>
              <a:ext uri="{FF2B5EF4-FFF2-40B4-BE49-F238E27FC236}">
                <a16:creationId xmlns:a16="http://schemas.microsoft.com/office/drawing/2014/main" id="{CB6ABF2A-87B5-4316-B831-A9995E5B9A15}"/>
              </a:ext>
            </a:extLst>
          </p:cNvPr>
          <p:cNvGrpSpPr>
            <a:grpSpLocks/>
          </p:cNvGrpSpPr>
          <p:nvPr/>
        </p:nvGrpSpPr>
        <p:grpSpPr bwMode="auto">
          <a:xfrm>
            <a:off x="6399213" y="5705475"/>
            <a:ext cx="400050" cy="392113"/>
            <a:chOff x="6399276" y="5706044"/>
            <a:chExt cx="399415" cy="391795"/>
          </a:xfrm>
        </p:grpSpPr>
        <p:pic>
          <p:nvPicPr>
            <p:cNvPr id="45270" name="object 7">
              <a:extLst>
                <a:ext uri="{FF2B5EF4-FFF2-40B4-BE49-F238E27FC236}">
                  <a16:creationId xmlns:a16="http://schemas.microsoft.com/office/drawing/2014/main" id="{5A536554-1BF1-47A1-93DC-F04D267FA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76" y="5847587"/>
              <a:ext cx="19659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71" name="object 8">
              <a:extLst>
                <a:ext uri="{FF2B5EF4-FFF2-40B4-BE49-F238E27FC236}">
                  <a16:creationId xmlns:a16="http://schemas.microsoft.com/office/drawing/2014/main" id="{1AEAB17D-38B1-47A8-8E46-03097A774843}"/>
                </a:ext>
              </a:extLst>
            </p:cNvPr>
            <p:cNvSpPr>
              <a:spLocks/>
            </p:cNvSpPr>
            <p:nvPr/>
          </p:nvSpPr>
          <p:spPr bwMode="auto">
            <a:xfrm>
              <a:off x="6399276" y="5706046"/>
              <a:ext cx="399415" cy="391795"/>
            </a:xfrm>
            <a:custGeom>
              <a:avLst/>
              <a:gdLst>
                <a:gd name="T0" fmla="*/ 124968 w 399415"/>
                <a:gd name="T1" fmla="*/ 1955 h 391795"/>
                <a:gd name="T2" fmla="*/ 105537 w 399415"/>
                <a:gd name="T3" fmla="*/ 63 h 391795"/>
                <a:gd name="T4" fmla="*/ 105537 w 399415"/>
                <a:gd name="T5" fmla="*/ 102616 h 391795"/>
                <a:gd name="T6" fmla="*/ 89001 w 399415"/>
                <a:gd name="T7" fmla="*/ 105244 h 391795"/>
                <a:gd name="T8" fmla="*/ 71323 w 399415"/>
                <a:gd name="T9" fmla="*/ 122936 h 391795"/>
                <a:gd name="T10" fmla="*/ 68707 w 399415"/>
                <a:gd name="T11" fmla="*/ 258305 h 391795"/>
                <a:gd name="T12" fmla="*/ 78460 w 399415"/>
                <a:gd name="T13" fmla="*/ 281673 h 391795"/>
                <a:gd name="T14" fmla="*/ 101854 w 399415"/>
                <a:gd name="T15" fmla="*/ 291439 h 391795"/>
                <a:gd name="T16" fmla="*/ 105537 w 399415"/>
                <a:gd name="T17" fmla="*/ 358343 h 391795"/>
                <a:gd name="T18" fmla="*/ 67437 w 399415"/>
                <a:gd name="T19" fmla="*/ 352717 h 391795"/>
                <a:gd name="T20" fmla="*/ 41236 w 399415"/>
                <a:gd name="T21" fmla="*/ 279806 h 391795"/>
                <a:gd name="T22" fmla="*/ 33147 w 399415"/>
                <a:gd name="T23" fmla="*/ 198272 h 391795"/>
                <a:gd name="T24" fmla="*/ 35204 w 399415"/>
                <a:gd name="T25" fmla="*/ 153377 h 391795"/>
                <a:gd name="T26" fmla="*/ 51041 w 399415"/>
                <a:gd name="T27" fmla="*/ 76631 h 391795"/>
                <a:gd name="T28" fmla="*/ 97243 w 399415"/>
                <a:gd name="T29" fmla="*/ 35598 h 391795"/>
                <a:gd name="T30" fmla="*/ 105537 w 399415"/>
                <a:gd name="T31" fmla="*/ 63 h 391795"/>
                <a:gd name="T32" fmla="*/ 78816 w 399415"/>
                <a:gd name="T33" fmla="*/ 1701 h 391795"/>
                <a:gd name="T34" fmla="*/ 58039 w 399415"/>
                <a:gd name="T35" fmla="*/ 6959 h 391795"/>
                <a:gd name="T36" fmla="*/ 45593 w 399415"/>
                <a:gd name="T37" fmla="*/ 11950 h 391795"/>
                <a:gd name="T38" fmla="*/ 37465 w 399415"/>
                <a:gd name="T39" fmla="*/ 20078 h 391795"/>
                <a:gd name="T40" fmla="*/ 9588 w 399415"/>
                <a:gd name="T41" fmla="*/ 101447 h 391795"/>
                <a:gd name="T42" fmla="*/ 0 w 399415"/>
                <a:gd name="T43" fmla="*/ 194525 h 391795"/>
                <a:gd name="T44" fmla="*/ 2413 w 399415"/>
                <a:gd name="T45" fmla="*/ 244157 h 391795"/>
                <a:gd name="T46" fmla="*/ 21323 w 399415"/>
                <a:gd name="T47" fmla="*/ 331901 h 391795"/>
                <a:gd name="T48" fmla="*/ 45593 w 399415"/>
                <a:gd name="T49" fmla="*/ 378968 h 391795"/>
                <a:gd name="T50" fmla="*/ 91719 w 399415"/>
                <a:gd name="T51" fmla="*/ 391134 h 391795"/>
                <a:gd name="T52" fmla="*/ 109347 w 399415"/>
                <a:gd name="T53" fmla="*/ 391477 h 391795"/>
                <a:gd name="T54" fmla="*/ 124968 w 399415"/>
                <a:gd name="T55" fmla="*/ 388353 h 391795"/>
                <a:gd name="T56" fmla="*/ 138671 w 399415"/>
                <a:gd name="T57" fmla="*/ 358470 h 391795"/>
                <a:gd name="T58" fmla="*/ 101854 w 399415"/>
                <a:gd name="T59" fmla="*/ 256425 h 391795"/>
                <a:gd name="T60" fmla="*/ 138671 w 399415"/>
                <a:gd name="T61" fmla="*/ 133883 h 391795"/>
                <a:gd name="T62" fmla="*/ 138671 w 399415"/>
                <a:gd name="T63" fmla="*/ 4457 h 391795"/>
                <a:gd name="T64" fmla="*/ 331343 w 399415"/>
                <a:gd name="T65" fmla="*/ 55943 h 391795"/>
                <a:gd name="T66" fmla="*/ 331343 w 399415"/>
                <a:gd name="T67" fmla="*/ 102933 h 391795"/>
                <a:gd name="T68" fmla="*/ 173723 w 399415"/>
                <a:gd name="T69" fmla="*/ 73723 h 391795"/>
                <a:gd name="T70" fmla="*/ 331343 w 399415"/>
                <a:gd name="T71" fmla="*/ 55943 h 391795"/>
                <a:gd name="T72" fmla="*/ 156972 w 399415"/>
                <a:gd name="T73" fmla="*/ 73723 h 391795"/>
                <a:gd name="T74" fmla="*/ 156972 w 399415"/>
                <a:gd name="T75" fmla="*/ 120713 h 391795"/>
                <a:gd name="T76" fmla="*/ 347472 w 399415"/>
                <a:gd name="T77" fmla="*/ 103263 h 391795"/>
                <a:gd name="T78" fmla="*/ 347472 w 399415"/>
                <a:gd name="T79" fmla="*/ 73723 h 391795"/>
                <a:gd name="T80" fmla="*/ 347472 w 399415"/>
                <a:gd name="T81" fmla="*/ 55943 h 391795"/>
                <a:gd name="T82" fmla="*/ 394004 w 399415"/>
                <a:gd name="T83" fmla="*/ 42481 h 391795"/>
                <a:gd name="T84" fmla="*/ 358292 w 399415"/>
                <a:gd name="T85" fmla="*/ 6642 h 391795"/>
                <a:gd name="T86" fmla="*/ 155448 w 399415"/>
                <a:gd name="T87" fmla="*/ 1333 h 391795"/>
                <a:gd name="T88" fmla="*/ 332232 w 399415"/>
                <a:gd name="T89" fmla="*/ 34683 h 391795"/>
                <a:gd name="T90" fmla="*/ 355612 w 399415"/>
                <a:gd name="T91" fmla="*/ 44526 h 391795"/>
                <a:gd name="T92" fmla="*/ 365379 w 399415"/>
                <a:gd name="T93" fmla="*/ 68033 h 391795"/>
                <a:gd name="T94" fmla="*/ 362750 w 399415"/>
                <a:gd name="T95" fmla="*/ 337693 h 391795"/>
                <a:gd name="T96" fmla="*/ 345071 w 399415"/>
                <a:gd name="T97" fmla="*/ 355485 h 391795"/>
                <a:gd name="T98" fmla="*/ 155448 w 399415"/>
                <a:gd name="T99" fmla="*/ 358127 h 391795"/>
                <a:gd name="T100" fmla="*/ 332232 w 399415"/>
                <a:gd name="T101" fmla="*/ 391477 h 391795"/>
                <a:gd name="T102" fmla="*/ 379133 w 399415"/>
                <a:gd name="T103" fmla="*/ 372135 h 391795"/>
                <a:gd name="T104" fmla="*/ 399288 w 399415"/>
                <a:gd name="T105" fmla="*/ 325399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415" h="391795">
                  <a:moveTo>
                    <a:pt x="138671" y="4457"/>
                  </a:moveTo>
                  <a:lnTo>
                    <a:pt x="124968" y="1955"/>
                  </a:lnTo>
                  <a:lnTo>
                    <a:pt x="109474" y="76"/>
                  </a:lnTo>
                  <a:lnTo>
                    <a:pt x="105537" y="63"/>
                  </a:lnTo>
                  <a:lnTo>
                    <a:pt x="105537" y="35712"/>
                  </a:lnTo>
                  <a:lnTo>
                    <a:pt x="105537" y="102616"/>
                  </a:lnTo>
                  <a:lnTo>
                    <a:pt x="101854" y="102616"/>
                  </a:lnTo>
                  <a:lnTo>
                    <a:pt x="89001" y="105244"/>
                  </a:lnTo>
                  <a:lnTo>
                    <a:pt x="78460" y="112395"/>
                  </a:lnTo>
                  <a:lnTo>
                    <a:pt x="71323" y="122936"/>
                  </a:lnTo>
                  <a:lnTo>
                    <a:pt x="68707" y="135750"/>
                  </a:lnTo>
                  <a:lnTo>
                    <a:pt x="68707" y="258305"/>
                  </a:lnTo>
                  <a:lnTo>
                    <a:pt x="71323" y="271132"/>
                  </a:lnTo>
                  <a:lnTo>
                    <a:pt x="78460" y="281673"/>
                  </a:lnTo>
                  <a:lnTo>
                    <a:pt x="89001" y="288823"/>
                  </a:lnTo>
                  <a:lnTo>
                    <a:pt x="101854" y="291439"/>
                  </a:lnTo>
                  <a:lnTo>
                    <a:pt x="105537" y="291439"/>
                  </a:lnTo>
                  <a:lnTo>
                    <a:pt x="105537" y="358343"/>
                  </a:lnTo>
                  <a:lnTo>
                    <a:pt x="69977" y="353339"/>
                  </a:lnTo>
                  <a:lnTo>
                    <a:pt x="67437" y="352717"/>
                  </a:lnTo>
                  <a:lnTo>
                    <a:pt x="51041" y="317068"/>
                  </a:lnTo>
                  <a:lnTo>
                    <a:pt x="41236" y="279806"/>
                  </a:lnTo>
                  <a:lnTo>
                    <a:pt x="35204" y="240068"/>
                  </a:lnTo>
                  <a:lnTo>
                    <a:pt x="33147" y="198272"/>
                  </a:lnTo>
                  <a:lnTo>
                    <a:pt x="33172" y="194525"/>
                  </a:lnTo>
                  <a:lnTo>
                    <a:pt x="35204" y="153377"/>
                  </a:lnTo>
                  <a:lnTo>
                    <a:pt x="41236" y="113715"/>
                  </a:lnTo>
                  <a:lnTo>
                    <a:pt x="51041" y="76631"/>
                  </a:lnTo>
                  <a:lnTo>
                    <a:pt x="67437" y="41338"/>
                  </a:lnTo>
                  <a:lnTo>
                    <a:pt x="97243" y="35598"/>
                  </a:lnTo>
                  <a:lnTo>
                    <a:pt x="105537" y="35712"/>
                  </a:lnTo>
                  <a:lnTo>
                    <a:pt x="105537" y="63"/>
                  </a:lnTo>
                  <a:lnTo>
                    <a:pt x="94068" y="0"/>
                  </a:lnTo>
                  <a:lnTo>
                    <a:pt x="78816" y="1701"/>
                  </a:lnTo>
                  <a:lnTo>
                    <a:pt x="63754" y="5080"/>
                  </a:lnTo>
                  <a:lnTo>
                    <a:pt x="58039" y="6959"/>
                  </a:lnTo>
                  <a:lnTo>
                    <a:pt x="51816" y="8826"/>
                  </a:lnTo>
                  <a:lnTo>
                    <a:pt x="45593" y="11950"/>
                  </a:lnTo>
                  <a:lnTo>
                    <a:pt x="40005" y="14452"/>
                  </a:lnTo>
                  <a:lnTo>
                    <a:pt x="37465" y="20078"/>
                  </a:lnTo>
                  <a:lnTo>
                    <a:pt x="21323" y="59042"/>
                  </a:lnTo>
                  <a:lnTo>
                    <a:pt x="9588" y="101447"/>
                  </a:lnTo>
                  <a:lnTo>
                    <a:pt x="2413" y="146786"/>
                  </a:lnTo>
                  <a:lnTo>
                    <a:pt x="0" y="194525"/>
                  </a:lnTo>
                  <a:lnTo>
                    <a:pt x="88" y="198272"/>
                  </a:lnTo>
                  <a:lnTo>
                    <a:pt x="2413" y="244157"/>
                  </a:lnTo>
                  <a:lnTo>
                    <a:pt x="9588" y="289496"/>
                  </a:lnTo>
                  <a:lnTo>
                    <a:pt x="21323" y="331901"/>
                  </a:lnTo>
                  <a:lnTo>
                    <a:pt x="37465" y="370840"/>
                  </a:lnTo>
                  <a:lnTo>
                    <a:pt x="45593" y="378968"/>
                  </a:lnTo>
                  <a:lnTo>
                    <a:pt x="51816" y="382104"/>
                  </a:lnTo>
                  <a:lnTo>
                    <a:pt x="91719" y="391134"/>
                  </a:lnTo>
                  <a:lnTo>
                    <a:pt x="101219" y="391477"/>
                  </a:lnTo>
                  <a:lnTo>
                    <a:pt x="109347" y="391477"/>
                  </a:lnTo>
                  <a:lnTo>
                    <a:pt x="117475" y="390855"/>
                  </a:lnTo>
                  <a:lnTo>
                    <a:pt x="124968" y="388353"/>
                  </a:lnTo>
                  <a:lnTo>
                    <a:pt x="138671" y="385851"/>
                  </a:lnTo>
                  <a:lnTo>
                    <a:pt x="138671" y="358470"/>
                  </a:lnTo>
                  <a:lnTo>
                    <a:pt x="138671" y="256425"/>
                  </a:lnTo>
                  <a:lnTo>
                    <a:pt x="101854" y="256425"/>
                  </a:lnTo>
                  <a:lnTo>
                    <a:pt x="101854" y="133883"/>
                  </a:lnTo>
                  <a:lnTo>
                    <a:pt x="138671" y="133883"/>
                  </a:lnTo>
                  <a:lnTo>
                    <a:pt x="138671" y="35598"/>
                  </a:lnTo>
                  <a:lnTo>
                    <a:pt x="138671" y="4457"/>
                  </a:lnTo>
                  <a:close/>
                </a:path>
                <a:path w="399415" h="391795">
                  <a:moveTo>
                    <a:pt x="347472" y="55943"/>
                  </a:moveTo>
                  <a:lnTo>
                    <a:pt x="331343" y="55943"/>
                  </a:lnTo>
                  <a:lnTo>
                    <a:pt x="331343" y="73723"/>
                  </a:lnTo>
                  <a:lnTo>
                    <a:pt x="331343" y="102933"/>
                  </a:lnTo>
                  <a:lnTo>
                    <a:pt x="173723" y="102933"/>
                  </a:lnTo>
                  <a:lnTo>
                    <a:pt x="173723" y="73723"/>
                  </a:lnTo>
                  <a:lnTo>
                    <a:pt x="331343" y="73723"/>
                  </a:lnTo>
                  <a:lnTo>
                    <a:pt x="331343" y="55943"/>
                  </a:lnTo>
                  <a:lnTo>
                    <a:pt x="156972" y="55943"/>
                  </a:lnTo>
                  <a:lnTo>
                    <a:pt x="156972" y="73723"/>
                  </a:lnTo>
                  <a:lnTo>
                    <a:pt x="156972" y="102933"/>
                  </a:lnTo>
                  <a:lnTo>
                    <a:pt x="156972" y="120713"/>
                  </a:lnTo>
                  <a:lnTo>
                    <a:pt x="347472" y="120713"/>
                  </a:lnTo>
                  <a:lnTo>
                    <a:pt x="347472" y="103263"/>
                  </a:lnTo>
                  <a:lnTo>
                    <a:pt x="347472" y="102933"/>
                  </a:lnTo>
                  <a:lnTo>
                    <a:pt x="347472" y="73723"/>
                  </a:lnTo>
                  <a:lnTo>
                    <a:pt x="347472" y="73139"/>
                  </a:lnTo>
                  <a:lnTo>
                    <a:pt x="347472" y="55943"/>
                  </a:lnTo>
                  <a:close/>
                </a:path>
                <a:path w="399415" h="391795">
                  <a:moveTo>
                    <a:pt x="399288" y="68668"/>
                  </a:moveTo>
                  <a:lnTo>
                    <a:pt x="394004" y="42481"/>
                  </a:lnTo>
                  <a:lnTo>
                    <a:pt x="379615" y="21082"/>
                  </a:lnTo>
                  <a:lnTo>
                    <a:pt x="358292" y="6642"/>
                  </a:lnTo>
                  <a:lnTo>
                    <a:pt x="332232" y="1333"/>
                  </a:lnTo>
                  <a:lnTo>
                    <a:pt x="155448" y="1333"/>
                  </a:lnTo>
                  <a:lnTo>
                    <a:pt x="155448" y="34683"/>
                  </a:lnTo>
                  <a:lnTo>
                    <a:pt x="332232" y="34683"/>
                  </a:lnTo>
                  <a:lnTo>
                    <a:pt x="345071" y="37338"/>
                  </a:lnTo>
                  <a:lnTo>
                    <a:pt x="355612" y="44526"/>
                  </a:lnTo>
                  <a:lnTo>
                    <a:pt x="362750" y="55130"/>
                  </a:lnTo>
                  <a:lnTo>
                    <a:pt x="365379" y="68033"/>
                  </a:lnTo>
                  <a:lnTo>
                    <a:pt x="365252" y="325399"/>
                  </a:lnTo>
                  <a:lnTo>
                    <a:pt x="362750" y="337693"/>
                  </a:lnTo>
                  <a:lnTo>
                    <a:pt x="355612" y="348297"/>
                  </a:lnTo>
                  <a:lnTo>
                    <a:pt x="345071" y="355485"/>
                  </a:lnTo>
                  <a:lnTo>
                    <a:pt x="332232" y="358127"/>
                  </a:lnTo>
                  <a:lnTo>
                    <a:pt x="155448" y="358127"/>
                  </a:lnTo>
                  <a:lnTo>
                    <a:pt x="155448" y="391477"/>
                  </a:lnTo>
                  <a:lnTo>
                    <a:pt x="332232" y="391477"/>
                  </a:lnTo>
                  <a:lnTo>
                    <a:pt x="357936" y="386295"/>
                  </a:lnTo>
                  <a:lnTo>
                    <a:pt x="379133" y="372135"/>
                  </a:lnTo>
                  <a:lnTo>
                    <a:pt x="393649" y="351129"/>
                  </a:lnTo>
                  <a:lnTo>
                    <a:pt x="399288" y="325399"/>
                  </a:lnTo>
                  <a:lnTo>
                    <a:pt x="399288" y="686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5061" name="object 9">
            <a:extLst>
              <a:ext uri="{FF2B5EF4-FFF2-40B4-BE49-F238E27FC236}">
                <a16:creationId xmlns:a16="http://schemas.microsoft.com/office/drawing/2014/main" id="{2FC51B30-CE4C-4FFD-A0F6-032B4A3C3ED4}"/>
              </a:ext>
            </a:extLst>
          </p:cNvPr>
          <p:cNvGrpSpPr>
            <a:grpSpLocks/>
          </p:cNvGrpSpPr>
          <p:nvPr/>
        </p:nvGrpSpPr>
        <p:grpSpPr bwMode="auto">
          <a:xfrm>
            <a:off x="7427913" y="5737225"/>
            <a:ext cx="393700" cy="323850"/>
            <a:chOff x="7427976" y="5736590"/>
            <a:chExt cx="393700" cy="324485"/>
          </a:xfrm>
        </p:grpSpPr>
        <p:sp>
          <p:nvSpPr>
            <p:cNvPr id="45268" name="object 10">
              <a:extLst>
                <a:ext uri="{FF2B5EF4-FFF2-40B4-BE49-F238E27FC236}">
                  <a16:creationId xmlns:a16="http://schemas.microsoft.com/office/drawing/2014/main" id="{88C00FA6-D1B9-4843-B736-B7AE6F14586C}"/>
                </a:ext>
              </a:extLst>
            </p:cNvPr>
            <p:cNvSpPr>
              <a:spLocks/>
            </p:cNvSpPr>
            <p:nvPr/>
          </p:nvSpPr>
          <p:spPr bwMode="auto">
            <a:xfrm>
              <a:off x="7427976" y="5736590"/>
              <a:ext cx="393700" cy="324485"/>
            </a:xfrm>
            <a:custGeom>
              <a:avLst/>
              <a:gdLst>
                <a:gd name="T0" fmla="*/ 254508 w 393700"/>
                <a:gd name="T1" fmla="*/ 68795 h 324485"/>
                <a:gd name="T2" fmla="*/ 250698 w 393700"/>
                <a:gd name="T3" fmla="*/ 65278 h 324485"/>
                <a:gd name="T4" fmla="*/ 139446 w 393700"/>
                <a:gd name="T5" fmla="*/ 65278 h 324485"/>
                <a:gd name="T6" fmla="*/ 135636 w 393700"/>
                <a:gd name="T7" fmla="*/ 68795 h 324485"/>
                <a:gd name="T8" fmla="*/ 135636 w 393700"/>
                <a:gd name="T9" fmla="*/ 77000 h 324485"/>
                <a:gd name="T10" fmla="*/ 139446 w 393700"/>
                <a:gd name="T11" fmla="*/ 80518 h 324485"/>
                <a:gd name="T12" fmla="*/ 246380 w 393700"/>
                <a:gd name="T13" fmla="*/ 80518 h 324485"/>
                <a:gd name="T14" fmla="*/ 250698 w 393700"/>
                <a:gd name="T15" fmla="*/ 80518 h 324485"/>
                <a:gd name="T16" fmla="*/ 254508 w 393700"/>
                <a:gd name="T17" fmla="*/ 77000 h 324485"/>
                <a:gd name="T18" fmla="*/ 254508 w 393700"/>
                <a:gd name="T19" fmla="*/ 68795 h 324485"/>
                <a:gd name="T20" fmla="*/ 313944 w 393700"/>
                <a:gd name="T21" fmla="*/ 76708 h 324485"/>
                <a:gd name="T22" fmla="*/ 312420 w 393700"/>
                <a:gd name="T23" fmla="*/ 69329 h 324485"/>
                <a:gd name="T24" fmla="*/ 308317 w 393700"/>
                <a:gd name="T25" fmla="*/ 63271 h 324485"/>
                <a:gd name="T26" fmla="*/ 302260 w 393700"/>
                <a:gd name="T27" fmla="*/ 59169 h 324485"/>
                <a:gd name="T28" fmla="*/ 294894 w 393700"/>
                <a:gd name="T29" fmla="*/ 57658 h 324485"/>
                <a:gd name="T30" fmla="*/ 287515 w 393700"/>
                <a:gd name="T31" fmla="*/ 59169 h 324485"/>
                <a:gd name="T32" fmla="*/ 281457 w 393700"/>
                <a:gd name="T33" fmla="*/ 63271 h 324485"/>
                <a:gd name="T34" fmla="*/ 277355 w 393700"/>
                <a:gd name="T35" fmla="*/ 69329 h 324485"/>
                <a:gd name="T36" fmla="*/ 275844 w 393700"/>
                <a:gd name="T37" fmla="*/ 76708 h 324485"/>
                <a:gd name="T38" fmla="*/ 277355 w 393700"/>
                <a:gd name="T39" fmla="*/ 84099 h 324485"/>
                <a:gd name="T40" fmla="*/ 281457 w 393700"/>
                <a:gd name="T41" fmla="*/ 90157 h 324485"/>
                <a:gd name="T42" fmla="*/ 287515 w 393700"/>
                <a:gd name="T43" fmla="*/ 94259 h 324485"/>
                <a:gd name="T44" fmla="*/ 294894 w 393700"/>
                <a:gd name="T45" fmla="*/ 95758 h 324485"/>
                <a:gd name="T46" fmla="*/ 302260 w 393700"/>
                <a:gd name="T47" fmla="*/ 94259 h 324485"/>
                <a:gd name="T48" fmla="*/ 308317 w 393700"/>
                <a:gd name="T49" fmla="*/ 90157 h 324485"/>
                <a:gd name="T50" fmla="*/ 312420 w 393700"/>
                <a:gd name="T51" fmla="*/ 84099 h 324485"/>
                <a:gd name="T52" fmla="*/ 313944 w 393700"/>
                <a:gd name="T53" fmla="*/ 76708 h 324485"/>
                <a:gd name="T54" fmla="*/ 327660 w 393700"/>
                <a:gd name="T55" fmla="*/ 120865 h 324485"/>
                <a:gd name="T56" fmla="*/ 323850 w 393700"/>
                <a:gd name="T57" fmla="*/ 117094 h 324485"/>
                <a:gd name="T58" fmla="*/ 311404 w 393700"/>
                <a:gd name="T59" fmla="*/ 117094 h 324485"/>
                <a:gd name="T60" fmla="*/ 311404 w 393700"/>
                <a:gd name="T61" fmla="*/ 134048 h 324485"/>
                <a:gd name="T62" fmla="*/ 311404 w 393700"/>
                <a:gd name="T63" fmla="*/ 308025 h 324485"/>
                <a:gd name="T64" fmla="*/ 83947 w 393700"/>
                <a:gd name="T65" fmla="*/ 308025 h 324485"/>
                <a:gd name="T66" fmla="*/ 83947 w 393700"/>
                <a:gd name="T67" fmla="*/ 134048 h 324485"/>
                <a:gd name="T68" fmla="*/ 311404 w 393700"/>
                <a:gd name="T69" fmla="*/ 134048 h 324485"/>
                <a:gd name="T70" fmla="*/ 311404 w 393700"/>
                <a:gd name="T71" fmla="*/ 117094 h 324485"/>
                <a:gd name="T72" fmla="*/ 70866 w 393700"/>
                <a:gd name="T73" fmla="*/ 117094 h 324485"/>
                <a:gd name="T74" fmla="*/ 67056 w 393700"/>
                <a:gd name="T75" fmla="*/ 120865 h 324485"/>
                <a:gd name="T76" fmla="*/ 67056 w 393700"/>
                <a:gd name="T77" fmla="*/ 320586 h 324485"/>
                <a:gd name="T78" fmla="*/ 70866 w 393700"/>
                <a:gd name="T79" fmla="*/ 324358 h 324485"/>
                <a:gd name="T80" fmla="*/ 323850 w 393700"/>
                <a:gd name="T81" fmla="*/ 324358 h 324485"/>
                <a:gd name="T82" fmla="*/ 327660 w 393700"/>
                <a:gd name="T83" fmla="*/ 320586 h 324485"/>
                <a:gd name="T84" fmla="*/ 327660 w 393700"/>
                <a:gd name="T85" fmla="*/ 308025 h 324485"/>
                <a:gd name="T86" fmla="*/ 327660 w 393700"/>
                <a:gd name="T87" fmla="*/ 134048 h 324485"/>
                <a:gd name="T88" fmla="*/ 327660 w 393700"/>
                <a:gd name="T89" fmla="*/ 120865 h 324485"/>
                <a:gd name="T90" fmla="*/ 393192 w 393700"/>
                <a:gd name="T91" fmla="*/ 0 h 324485"/>
                <a:gd name="T92" fmla="*/ 0 w 393700"/>
                <a:gd name="T93" fmla="*/ 0 h 324485"/>
                <a:gd name="T94" fmla="*/ 0 w 393700"/>
                <a:gd name="T95" fmla="*/ 33020 h 324485"/>
                <a:gd name="T96" fmla="*/ 0 w 393700"/>
                <a:gd name="T97" fmla="*/ 153670 h 324485"/>
                <a:gd name="T98" fmla="*/ 0 w 393700"/>
                <a:gd name="T99" fmla="*/ 186690 h 324485"/>
                <a:gd name="T100" fmla="*/ 52070 w 393700"/>
                <a:gd name="T101" fmla="*/ 186690 h 324485"/>
                <a:gd name="T102" fmla="*/ 52070 w 393700"/>
                <a:gd name="T103" fmla="*/ 153670 h 324485"/>
                <a:gd name="T104" fmla="*/ 33274 w 393700"/>
                <a:gd name="T105" fmla="*/ 153670 h 324485"/>
                <a:gd name="T106" fmla="*/ 33274 w 393700"/>
                <a:gd name="T107" fmla="*/ 33020 h 324485"/>
                <a:gd name="T108" fmla="*/ 359283 w 393700"/>
                <a:gd name="T109" fmla="*/ 33020 h 324485"/>
                <a:gd name="T110" fmla="*/ 359283 w 393700"/>
                <a:gd name="T111" fmla="*/ 153670 h 324485"/>
                <a:gd name="T112" fmla="*/ 340487 w 393700"/>
                <a:gd name="T113" fmla="*/ 153670 h 324485"/>
                <a:gd name="T114" fmla="*/ 340487 w 393700"/>
                <a:gd name="T115" fmla="*/ 186690 h 324485"/>
                <a:gd name="T116" fmla="*/ 393192 w 393700"/>
                <a:gd name="T117" fmla="*/ 186690 h 324485"/>
                <a:gd name="T118" fmla="*/ 393192 w 393700"/>
                <a:gd name="T119" fmla="*/ 153670 h 324485"/>
                <a:gd name="T120" fmla="*/ 393192 w 393700"/>
                <a:gd name="T121" fmla="*/ 33020 h 324485"/>
                <a:gd name="T122" fmla="*/ 393192 w 393700"/>
                <a:gd name="T123" fmla="*/ 0 h 324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700" h="324485">
                  <a:moveTo>
                    <a:pt x="254508" y="68795"/>
                  </a:moveTo>
                  <a:lnTo>
                    <a:pt x="250698" y="65278"/>
                  </a:lnTo>
                  <a:lnTo>
                    <a:pt x="139446" y="65278"/>
                  </a:lnTo>
                  <a:lnTo>
                    <a:pt x="135636" y="68795"/>
                  </a:lnTo>
                  <a:lnTo>
                    <a:pt x="135636" y="77000"/>
                  </a:lnTo>
                  <a:lnTo>
                    <a:pt x="139446" y="80518"/>
                  </a:lnTo>
                  <a:lnTo>
                    <a:pt x="246380" y="80518"/>
                  </a:lnTo>
                  <a:lnTo>
                    <a:pt x="250698" y="80518"/>
                  </a:lnTo>
                  <a:lnTo>
                    <a:pt x="254508" y="77000"/>
                  </a:lnTo>
                  <a:lnTo>
                    <a:pt x="254508" y="68795"/>
                  </a:lnTo>
                  <a:close/>
                </a:path>
                <a:path w="393700" h="324485">
                  <a:moveTo>
                    <a:pt x="313944" y="76708"/>
                  </a:moveTo>
                  <a:lnTo>
                    <a:pt x="312420" y="69329"/>
                  </a:lnTo>
                  <a:lnTo>
                    <a:pt x="308317" y="63271"/>
                  </a:lnTo>
                  <a:lnTo>
                    <a:pt x="302260" y="59169"/>
                  </a:lnTo>
                  <a:lnTo>
                    <a:pt x="294894" y="57658"/>
                  </a:lnTo>
                  <a:lnTo>
                    <a:pt x="287515" y="59169"/>
                  </a:lnTo>
                  <a:lnTo>
                    <a:pt x="281457" y="63271"/>
                  </a:lnTo>
                  <a:lnTo>
                    <a:pt x="277355" y="69329"/>
                  </a:lnTo>
                  <a:lnTo>
                    <a:pt x="275844" y="76708"/>
                  </a:lnTo>
                  <a:lnTo>
                    <a:pt x="277355" y="84099"/>
                  </a:lnTo>
                  <a:lnTo>
                    <a:pt x="281457" y="90157"/>
                  </a:lnTo>
                  <a:lnTo>
                    <a:pt x="287515" y="94259"/>
                  </a:lnTo>
                  <a:lnTo>
                    <a:pt x="294894" y="95758"/>
                  </a:lnTo>
                  <a:lnTo>
                    <a:pt x="302260" y="94259"/>
                  </a:lnTo>
                  <a:lnTo>
                    <a:pt x="308317" y="90157"/>
                  </a:lnTo>
                  <a:lnTo>
                    <a:pt x="312420" y="84099"/>
                  </a:lnTo>
                  <a:lnTo>
                    <a:pt x="313944" y="76708"/>
                  </a:lnTo>
                  <a:close/>
                </a:path>
                <a:path w="393700" h="324485">
                  <a:moveTo>
                    <a:pt x="327660" y="120865"/>
                  </a:moveTo>
                  <a:lnTo>
                    <a:pt x="323850" y="117094"/>
                  </a:lnTo>
                  <a:lnTo>
                    <a:pt x="311404" y="117094"/>
                  </a:lnTo>
                  <a:lnTo>
                    <a:pt x="311404" y="134048"/>
                  </a:lnTo>
                  <a:lnTo>
                    <a:pt x="311404" y="308025"/>
                  </a:lnTo>
                  <a:lnTo>
                    <a:pt x="83947" y="308025"/>
                  </a:lnTo>
                  <a:lnTo>
                    <a:pt x="83947" y="134048"/>
                  </a:lnTo>
                  <a:lnTo>
                    <a:pt x="311404" y="134048"/>
                  </a:lnTo>
                  <a:lnTo>
                    <a:pt x="311404" y="117094"/>
                  </a:lnTo>
                  <a:lnTo>
                    <a:pt x="70866" y="117094"/>
                  </a:lnTo>
                  <a:lnTo>
                    <a:pt x="67056" y="120865"/>
                  </a:lnTo>
                  <a:lnTo>
                    <a:pt x="67056" y="320586"/>
                  </a:lnTo>
                  <a:lnTo>
                    <a:pt x="70866" y="324358"/>
                  </a:lnTo>
                  <a:lnTo>
                    <a:pt x="323850" y="324358"/>
                  </a:lnTo>
                  <a:lnTo>
                    <a:pt x="327660" y="320586"/>
                  </a:lnTo>
                  <a:lnTo>
                    <a:pt x="327660" y="308025"/>
                  </a:lnTo>
                  <a:lnTo>
                    <a:pt x="327660" y="134048"/>
                  </a:lnTo>
                  <a:lnTo>
                    <a:pt x="327660" y="120865"/>
                  </a:lnTo>
                  <a:close/>
                </a:path>
                <a:path w="393700" h="324485">
                  <a:moveTo>
                    <a:pt x="393192" y="0"/>
                  </a:moveTo>
                  <a:lnTo>
                    <a:pt x="0" y="0"/>
                  </a:lnTo>
                  <a:lnTo>
                    <a:pt x="0" y="33020"/>
                  </a:lnTo>
                  <a:lnTo>
                    <a:pt x="0" y="153670"/>
                  </a:lnTo>
                  <a:lnTo>
                    <a:pt x="0" y="186690"/>
                  </a:lnTo>
                  <a:lnTo>
                    <a:pt x="52070" y="186690"/>
                  </a:lnTo>
                  <a:lnTo>
                    <a:pt x="52070" y="153670"/>
                  </a:lnTo>
                  <a:lnTo>
                    <a:pt x="33274" y="153670"/>
                  </a:lnTo>
                  <a:lnTo>
                    <a:pt x="33274" y="33020"/>
                  </a:lnTo>
                  <a:lnTo>
                    <a:pt x="359283" y="33020"/>
                  </a:lnTo>
                  <a:lnTo>
                    <a:pt x="359283" y="153670"/>
                  </a:lnTo>
                  <a:lnTo>
                    <a:pt x="340487" y="153670"/>
                  </a:lnTo>
                  <a:lnTo>
                    <a:pt x="340487" y="186690"/>
                  </a:lnTo>
                  <a:lnTo>
                    <a:pt x="393192" y="186690"/>
                  </a:lnTo>
                  <a:lnTo>
                    <a:pt x="393192" y="153670"/>
                  </a:lnTo>
                  <a:lnTo>
                    <a:pt x="393192" y="33020"/>
                  </a:lnTo>
                  <a:lnTo>
                    <a:pt x="393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69" name="object 11">
              <a:extLst>
                <a:ext uri="{FF2B5EF4-FFF2-40B4-BE49-F238E27FC236}">
                  <a16:creationId xmlns:a16="http://schemas.microsoft.com/office/drawing/2014/main" id="{C6040146-3B77-42F4-A9FF-BB8438937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708" y="5896356"/>
              <a:ext cx="118872"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2" name="object 12">
            <a:extLst>
              <a:ext uri="{FF2B5EF4-FFF2-40B4-BE49-F238E27FC236}">
                <a16:creationId xmlns:a16="http://schemas.microsoft.com/office/drawing/2014/main" id="{73D50152-4CFB-4F6B-B927-D8E34CA34264}"/>
              </a:ext>
            </a:extLst>
          </p:cNvPr>
          <p:cNvSpPr>
            <a:spLocks/>
          </p:cNvSpPr>
          <p:nvPr/>
        </p:nvSpPr>
        <p:spPr bwMode="auto">
          <a:xfrm>
            <a:off x="1568450" y="5762625"/>
            <a:ext cx="49213" cy="71438"/>
          </a:xfrm>
          <a:custGeom>
            <a:avLst/>
            <a:gdLst>
              <a:gd name="T0" fmla="*/ 20065 w 48894"/>
              <a:gd name="T1" fmla="*/ 0 h 71754"/>
              <a:gd name="T2" fmla="*/ 1269 w 48894"/>
              <a:gd name="T3" fmla="*/ 16332 h 71754"/>
              <a:gd name="T4" fmla="*/ 634 w 48894"/>
              <a:gd name="T5" fmla="*/ 22618 h 71754"/>
              <a:gd name="T6" fmla="*/ 2412 w 48894"/>
              <a:gd name="T7" fmla="*/ 25133 h 71754"/>
              <a:gd name="T8" fmla="*/ 4317 w 48894"/>
              <a:gd name="T9" fmla="*/ 27012 h 71754"/>
              <a:gd name="T10" fmla="*/ 9143 w 48894"/>
              <a:gd name="T11" fmla="*/ 26390 h 71754"/>
              <a:gd name="T12" fmla="*/ 10921 w 48894"/>
              <a:gd name="T13" fmla="*/ 23875 h 71754"/>
              <a:gd name="T14" fmla="*/ 12826 w 48894"/>
              <a:gd name="T15" fmla="*/ 20104 h 71754"/>
              <a:gd name="T16" fmla="*/ 13969 w 48894"/>
              <a:gd name="T17" fmla="*/ 16967 h 71754"/>
              <a:gd name="T18" fmla="*/ 17017 w 48894"/>
              <a:gd name="T19" fmla="*/ 12560 h 71754"/>
              <a:gd name="T20" fmla="*/ 26162 w 48894"/>
              <a:gd name="T21" fmla="*/ 10680 h 71754"/>
              <a:gd name="T22" fmla="*/ 31115 w 48894"/>
              <a:gd name="T23" fmla="*/ 12560 h 71754"/>
              <a:gd name="T24" fmla="*/ 33528 w 48894"/>
              <a:gd name="T25" fmla="*/ 15709 h 71754"/>
              <a:gd name="T26" fmla="*/ 34797 w 48894"/>
              <a:gd name="T27" fmla="*/ 25133 h 71754"/>
              <a:gd name="T28" fmla="*/ 32892 w 48894"/>
              <a:gd name="T29" fmla="*/ 28905 h 71754"/>
              <a:gd name="T30" fmla="*/ 28066 w 48894"/>
              <a:gd name="T31" fmla="*/ 34556 h 71754"/>
              <a:gd name="T32" fmla="*/ 21970 w 48894"/>
              <a:gd name="T33" fmla="*/ 39585 h 71754"/>
              <a:gd name="T34" fmla="*/ 12191 w 48894"/>
              <a:gd name="T35" fmla="*/ 47751 h 71754"/>
              <a:gd name="T36" fmla="*/ 3047 w 48894"/>
              <a:gd name="T37" fmla="*/ 56553 h 71754"/>
              <a:gd name="T38" fmla="*/ 634 w 48894"/>
              <a:gd name="T39" fmla="*/ 62204 h 71754"/>
              <a:gd name="T40" fmla="*/ 0 w 48894"/>
              <a:gd name="T41" fmla="*/ 66598 h 71754"/>
              <a:gd name="T42" fmla="*/ 3047 w 48894"/>
              <a:gd name="T43" fmla="*/ 71005 h 71754"/>
              <a:gd name="T44" fmla="*/ 44450 w 48894"/>
              <a:gd name="T45" fmla="*/ 71627 h 71754"/>
              <a:gd name="T46" fmla="*/ 46990 w 48894"/>
              <a:gd name="T47" fmla="*/ 69748 h 71754"/>
              <a:gd name="T48" fmla="*/ 48767 w 48894"/>
              <a:gd name="T49" fmla="*/ 67856 h 71754"/>
              <a:gd name="T50" fmla="*/ 48132 w 48894"/>
              <a:gd name="T51" fmla="*/ 62204 h 71754"/>
              <a:gd name="T52" fmla="*/ 43941 w 48894"/>
              <a:gd name="T53" fmla="*/ 60312 h 71754"/>
              <a:gd name="T54" fmla="*/ 17017 w 48894"/>
              <a:gd name="T55" fmla="*/ 59067 h 71754"/>
              <a:gd name="T56" fmla="*/ 17653 w 48894"/>
              <a:gd name="T57" fmla="*/ 57810 h 71754"/>
              <a:gd name="T58" fmla="*/ 22606 w 48894"/>
              <a:gd name="T59" fmla="*/ 52146 h 71754"/>
              <a:gd name="T60" fmla="*/ 35940 w 48894"/>
              <a:gd name="T61" fmla="*/ 41465 h 71754"/>
              <a:gd name="T62" fmla="*/ 40259 w 48894"/>
              <a:gd name="T63" fmla="*/ 37693 h 71754"/>
              <a:gd name="T64" fmla="*/ 43941 w 48894"/>
              <a:gd name="T65" fmla="*/ 32042 h 71754"/>
              <a:gd name="T66" fmla="*/ 46990 w 48894"/>
              <a:gd name="T67" fmla="*/ 24498 h 71754"/>
              <a:gd name="T68" fmla="*/ 45719 w 48894"/>
              <a:gd name="T69" fmla="*/ 13195 h 71754"/>
              <a:gd name="T70" fmla="*/ 43941 w 48894"/>
              <a:gd name="T71" fmla="*/ 8801 h 71754"/>
              <a:gd name="T72" fmla="*/ 38353 w 48894"/>
              <a:gd name="T73" fmla="*/ 3771 h 71754"/>
              <a:gd name="T74" fmla="*/ 32892 w 48894"/>
              <a:gd name="T75" fmla="*/ 622 h 7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894" h="71754">
                <a:moveTo>
                  <a:pt x="28701" y="0"/>
                </a:moveTo>
                <a:lnTo>
                  <a:pt x="20065" y="0"/>
                </a:lnTo>
                <a:lnTo>
                  <a:pt x="16509" y="622"/>
                </a:lnTo>
                <a:lnTo>
                  <a:pt x="1269" y="16332"/>
                </a:lnTo>
                <a:lnTo>
                  <a:pt x="634" y="18224"/>
                </a:lnTo>
                <a:lnTo>
                  <a:pt x="634" y="22618"/>
                </a:lnTo>
                <a:lnTo>
                  <a:pt x="1269" y="23875"/>
                </a:lnTo>
                <a:lnTo>
                  <a:pt x="2412" y="25133"/>
                </a:lnTo>
                <a:lnTo>
                  <a:pt x="3047" y="26390"/>
                </a:lnTo>
                <a:lnTo>
                  <a:pt x="4317" y="27012"/>
                </a:lnTo>
                <a:lnTo>
                  <a:pt x="7873" y="27012"/>
                </a:lnTo>
                <a:lnTo>
                  <a:pt x="9143" y="26390"/>
                </a:lnTo>
                <a:lnTo>
                  <a:pt x="10413" y="25133"/>
                </a:lnTo>
                <a:lnTo>
                  <a:pt x="10921" y="23875"/>
                </a:lnTo>
                <a:lnTo>
                  <a:pt x="12191" y="21996"/>
                </a:lnTo>
                <a:lnTo>
                  <a:pt x="12826" y="20104"/>
                </a:lnTo>
                <a:lnTo>
                  <a:pt x="13969" y="18224"/>
                </a:lnTo>
                <a:lnTo>
                  <a:pt x="13969" y="16967"/>
                </a:lnTo>
                <a:lnTo>
                  <a:pt x="14604" y="16332"/>
                </a:lnTo>
                <a:lnTo>
                  <a:pt x="17017" y="12560"/>
                </a:lnTo>
                <a:lnTo>
                  <a:pt x="20065" y="10680"/>
                </a:lnTo>
                <a:lnTo>
                  <a:pt x="26162" y="10680"/>
                </a:lnTo>
                <a:lnTo>
                  <a:pt x="29844" y="11937"/>
                </a:lnTo>
                <a:lnTo>
                  <a:pt x="31115" y="12560"/>
                </a:lnTo>
                <a:lnTo>
                  <a:pt x="32257" y="13817"/>
                </a:lnTo>
                <a:lnTo>
                  <a:pt x="33528" y="15709"/>
                </a:lnTo>
                <a:lnTo>
                  <a:pt x="34797" y="19481"/>
                </a:lnTo>
                <a:lnTo>
                  <a:pt x="34797" y="25133"/>
                </a:lnTo>
                <a:lnTo>
                  <a:pt x="33528" y="27012"/>
                </a:lnTo>
                <a:lnTo>
                  <a:pt x="32892" y="28905"/>
                </a:lnTo>
                <a:lnTo>
                  <a:pt x="31750" y="30784"/>
                </a:lnTo>
                <a:lnTo>
                  <a:pt x="28066" y="34556"/>
                </a:lnTo>
                <a:lnTo>
                  <a:pt x="23113" y="38328"/>
                </a:lnTo>
                <a:lnTo>
                  <a:pt x="21970" y="39585"/>
                </a:lnTo>
                <a:lnTo>
                  <a:pt x="19557" y="41465"/>
                </a:lnTo>
                <a:lnTo>
                  <a:pt x="12191" y="47751"/>
                </a:lnTo>
                <a:lnTo>
                  <a:pt x="4317" y="55918"/>
                </a:lnTo>
                <a:lnTo>
                  <a:pt x="3047" y="56553"/>
                </a:lnTo>
                <a:lnTo>
                  <a:pt x="1778" y="58432"/>
                </a:lnTo>
                <a:lnTo>
                  <a:pt x="634" y="62204"/>
                </a:lnTo>
                <a:lnTo>
                  <a:pt x="0" y="63461"/>
                </a:lnTo>
                <a:lnTo>
                  <a:pt x="0" y="66598"/>
                </a:lnTo>
                <a:lnTo>
                  <a:pt x="634" y="68491"/>
                </a:lnTo>
                <a:lnTo>
                  <a:pt x="3047" y="71005"/>
                </a:lnTo>
                <a:lnTo>
                  <a:pt x="4825" y="71627"/>
                </a:lnTo>
                <a:lnTo>
                  <a:pt x="44450" y="71627"/>
                </a:lnTo>
                <a:lnTo>
                  <a:pt x="45719" y="71005"/>
                </a:lnTo>
                <a:lnTo>
                  <a:pt x="46990" y="69748"/>
                </a:lnTo>
                <a:lnTo>
                  <a:pt x="48132" y="69113"/>
                </a:lnTo>
                <a:lnTo>
                  <a:pt x="48767" y="67856"/>
                </a:lnTo>
                <a:lnTo>
                  <a:pt x="48767" y="64084"/>
                </a:lnTo>
                <a:lnTo>
                  <a:pt x="48132" y="62204"/>
                </a:lnTo>
                <a:lnTo>
                  <a:pt x="45719" y="60947"/>
                </a:lnTo>
                <a:lnTo>
                  <a:pt x="43941" y="60312"/>
                </a:lnTo>
                <a:lnTo>
                  <a:pt x="16509" y="60312"/>
                </a:lnTo>
                <a:lnTo>
                  <a:pt x="17017" y="59067"/>
                </a:lnTo>
                <a:lnTo>
                  <a:pt x="18287" y="57810"/>
                </a:lnTo>
                <a:lnTo>
                  <a:pt x="17653" y="57810"/>
                </a:lnTo>
                <a:lnTo>
                  <a:pt x="19557" y="55295"/>
                </a:lnTo>
                <a:lnTo>
                  <a:pt x="22606" y="52146"/>
                </a:lnTo>
                <a:lnTo>
                  <a:pt x="32257" y="44615"/>
                </a:lnTo>
                <a:lnTo>
                  <a:pt x="35940" y="41465"/>
                </a:lnTo>
                <a:lnTo>
                  <a:pt x="37845" y="39585"/>
                </a:lnTo>
                <a:lnTo>
                  <a:pt x="40259" y="37693"/>
                </a:lnTo>
                <a:lnTo>
                  <a:pt x="42037" y="35191"/>
                </a:lnTo>
                <a:lnTo>
                  <a:pt x="43941" y="32042"/>
                </a:lnTo>
                <a:lnTo>
                  <a:pt x="45719" y="28270"/>
                </a:lnTo>
                <a:lnTo>
                  <a:pt x="46990" y="24498"/>
                </a:lnTo>
                <a:lnTo>
                  <a:pt x="46990" y="15709"/>
                </a:lnTo>
                <a:lnTo>
                  <a:pt x="45719" y="13195"/>
                </a:lnTo>
                <a:lnTo>
                  <a:pt x="45084" y="10680"/>
                </a:lnTo>
                <a:lnTo>
                  <a:pt x="43941" y="8801"/>
                </a:lnTo>
                <a:lnTo>
                  <a:pt x="40259" y="5029"/>
                </a:lnTo>
                <a:lnTo>
                  <a:pt x="38353" y="3771"/>
                </a:lnTo>
                <a:lnTo>
                  <a:pt x="35940" y="2514"/>
                </a:lnTo>
                <a:lnTo>
                  <a:pt x="32892" y="622"/>
                </a:lnTo>
                <a:lnTo>
                  <a:pt x="287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063" name="object 13">
            <a:extLst>
              <a:ext uri="{FF2B5EF4-FFF2-40B4-BE49-F238E27FC236}">
                <a16:creationId xmlns:a16="http://schemas.microsoft.com/office/drawing/2014/main" id="{F5280814-60A8-43DE-9252-8D958C8E738B}"/>
              </a:ext>
            </a:extLst>
          </p:cNvPr>
          <p:cNvSpPr>
            <a:spLocks/>
          </p:cNvSpPr>
          <p:nvPr/>
        </p:nvSpPr>
        <p:spPr bwMode="auto">
          <a:xfrm>
            <a:off x="1358900" y="5762625"/>
            <a:ext cx="36513" cy="73025"/>
          </a:xfrm>
          <a:custGeom>
            <a:avLst/>
            <a:gdLst>
              <a:gd name="T0" fmla="*/ 31241 w 35559"/>
              <a:gd name="T1" fmla="*/ 0 h 73660"/>
              <a:gd name="T2" fmla="*/ 28193 w 35559"/>
              <a:gd name="T3" fmla="*/ 0 h 73660"/>
              <a:gd name="T4" fmla="*/ 26923 w 35559"/>
              <a:gd name="T5" fmla="*/ 622 h 73660"/>
              <a:gd name="T6" fmla="*/ 25653 w 35559"/>
              <a:gd name="T7" fmla="*/ 622 h 73660"/>
              <a:gd name="T8" fmla="*/ 4317 w 35559"/>
              <a:gd name="T9" fmla="*/ 18757 h 73660"/>
              <a:gd name="T10" fmla="*/ 2539 w 35559"/>
              <a:gd name="T11" fmla="*/ 20002 h 73660"/>
              <a:gd name="T12" fmla="*/ 1269 w 35559"/>
              <a:gd name="T13" fmla="*/ 20637 h 73660"/>
              <a:gd name="T14" fmla="*/ 634 w 35559"/>
              <a:gd name="T15" fmla="*/ 21259 h 73660"/>
              <a:gd name="T16" fmla="*/ 0 w 35559"/>
              <a:gd name="T17" fmla="*/ 22504 h 73660"/>
              <a:gd name="T18" fmla="*/ 0 w 35559"/>
              <a:gd name="T19" fmla="*/ 25628 h 73660"/>
              <a:gd name="T20" fmla="*/ 634 w 35559"/>
              <a:gd name="T21" fmla="*/ 26885 h 73660"/>
              <a:gd name="T22" fmla="*/ 3175 w 35559"/>
              <a:gd name="T23" fmla="*/ 29387 h 73660"/>
              <a:gd name="T24" fmla="*/ 4317 w 35559"/>
              <a:gd name="T25" fmla="*/ 30010 h 73660"/>
              <a:gd name="T26" fmla="*/ 8762 w 35559"/>
              <a:gd name="T27" fmla="*/ 30010 h 73660"/>
              <a:gd name="T28" fmla="*/ 14350 w 35559"/>
              <a:gd name="T29" fmla="*/ 26885 h 73660"/>
              <a:gd name="T30" fmla="*/ 22478 w 35559"/>
              <a:gd name="T31" fmla="*/ 20637 h 73660"/>
              <a:gd name="T32" fmla="*/ 22478 w 35559"/>
              <a:gd name="T33" fmla="*/ 65023 h 73660"/>
              <a:gd name="T34" fmla="*/ 22478 w 35559"/>
              <a:gd name="T35" fmla="*/ 67525 h 73660"/>
              <a:gd name="T36" fmla="*/ 23113 w 35559"/>
              <a:gd name="T37" fmla="*/ 69405 h 73660"/>
              <a:gd name="T38" fmla="*/ 23113 w 35559"/>
              <a:gd name="T39" fmla="*/ 71272 h 73660"/>
              <a:gd name="T40" fmla="*/ 24383 w 35559"/>
              <a:gd name="T41" fmla="*/ 72529 h 73660"/>
              <a:gd name="T42" fmla="*/ 26288 w 35559"/>
              <a:gd name="T43" fmla="*/ 73151 h 73660"/>
              <a:gd name="T44" fmla="*/ 32511 w 35559"/>
              <a:gd name="T45" fmla="*/ 73151 h 73660"/>
              <a:gd name="T46" fmla="*/ 35051 w 35559"/>
              <a:gd name="T47" fmla="*/ 69405 h 73660"/>
              <a:gd name="T48" fmla="*/ 35051 w 35559"/>
              <a:gd name="T49" fmla="*/ 3124 h 73660"/>
              <a:gd name="T50" fmla="*/ 32511 w 35559"/>
              <a:gd name="T51" fmla="*/ 622 h 73660"/>
              <a:gd name="T52" fmla="*/ 31241 w 35559"/>
              <a:gd name="T53" fmla="*/ 0 h 7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59" h="73660">
                <a:moveTo>
                  <a:pt x="31241" y="0"/>
                </a:moveTo>
                <a:lnTo>
                  <a:pt x="28193" y="0"/>
                </a:lnTo>
                <a:lnTo>
                  <a:pt x="26923" y="622"/>
                </a:lnTo>
                <a:lnTo>
                  <a:pt x="25653" y="622"/>
                </a:lnTo>
                <a:lnTo>
                  <a:pt x="4317" y="18757"/>
                </a:lnTo>
                <a:lnTo>
                  <a:pt x="2539" y="20002"/>
                </a:lnTo>
                <a:lnTo>
                  <a:pt x="1269" y="20637"/>
                </a:lnTo>
                <a:lnTo>
                  <a:pt x="634" y="21259"/>
                </a:lnTo>
                <a:lnTo>
                  <a:pt x="0" y="22504"/>
                </a:lnTo>
                <a:lnTo>
                  <a:pt x="0" y="25628"/>
                </a:lnTo>
                <a:lnTo>
                  <a:pt x="634" y="26885"/>
                </a:lnTo>
                <a:lnTo>
                  <a:pt x="3175" y="29387"/>
                </a:lnTo>
                <a:lnTo>
                  <a:pt x="4317" y="30010"/>
                </a:lnTo>
                <a:lnTo>
                  <a:pt x="8762" y="30010"/>
                </a:lnTo>
                <a:lnTo>
                  <a:pt x="14350" y="26885"/>
                </a:lnTo>
                <a:lnTo>
                  <a:pt x="22478" y="20637"/>
                </a:lnTo>
                <a:lnTo>
                  <a:pt x="22478" y="65023"/>
                </a:lnTo>
                <a:lnTo>
                  <a:pt x="22478" y="67525"/>
                </a:lnTo>
                <a:lnTo>
                  <a:pt x="23113" y="69405"/>
                </a:lnTo>
                <a:lnTo>
                  <a:pt x="23113" y="71272"/>
                </a:lnTo>
                <a:lnTo>
                  <a:pt x="24383" y="72529"/>
                </a:lnTo>
                <a:lnTo>
                  <a:pt x="26288" y="73151"/>
                </a:lnTo>
                <a:lnTo>
                  <a:pt x="32511" y="73151"/>
                </a:lnTo>
                <a:lnTo>
                  <a:pt x="35051" y="69405"/>
                </a:lnTo>
                <a:lnTo>
                  <a:pt x="35051" y="3124"/>
                </a:lnTo>
                <a:lnTo>
                  <a:pt x="32511" y="622"/>
                </a:lnTo>
                <a:lnTo>
                  <a:pt x="312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064" name="object 14">
            <a:extLst>
              <a:ext uri="{FF2B5EF4-FFF2-40B4-BE49-F238E27FC236}">
                <a16:creationId xmlns:a16="http://schemas.microsoft.com/office/drawing/2014/main" id="{F0C03B1D-5F3F-44E1-BB0D-312F328AAD3B}"/>
              </a:ext>
            </a:extLst>
          </p:cNvPr>
          <p:cNvSpPr>
            <a:spLocks/>
          </p:cNvSpPr>
          <p:nvPr/>
        </p:nvSpPr>
        <p:spPr bwMode="auto">
          <a:xfrm>
            <a:off x="1563688" y="5969000"/>
            <a:ext cx="57150" cy="76200"/>
          </a:xfrm>
          <a:custGeom>
            <a:avLst/>
            <a:gdLst>
              <a:gd name="T0" fmla="*/ 43434 w 56515"/>
              <a:gd name="T1" fmla="*/ 0 h 74929"/>
              <a:gd name="T2" fmla="*/ 35940 w 56515"/>
              <a:gd name="T3" fmla="*/ 0 h 74929"/>
              <a:gd name="T4" fmla="*/ 33400 w 56515"/>
              <a:gd name="T5" fmla="*/ 2514 h 74929"/>
              <a:gd name="T6" fmla="*/ 32257 w 56515"/>
              <a:gd name="T7" fmla="*/ 3759 h 74929"/>
              <a:gd name="T8" fmla="*/ 30353 w 56515"/>
              <a:gd name="T9" fmla="*/ 6273 h 74929"/>
              <a:gd name="T10" fmla="*/ 4953 w 56515"/>
              <a:gd name="T11" fmla="*/ 40792 h 74929"/>
              <a:gd name="T12" fmla="*/ 4317 w 56515"/>
              <a:gd name="T13" fmla="*/ 42049 h 74929"/>
              <a:gd name="T14" fmla="*/ 3047 w 56515"/>
              <a:gd name="T15" fmla="*/ 43294 h 74929"/>
              <a:gd name="T16" fmla="*/ 2539 w 56515"/>
              <a:gd name="T17" fmla="*/ 43929 h 74929"/>
              <a:gd name="T18" fmla="*/ 2539 w 56515"/>
              <a:gd name="T19" fmla="*/ 44551 h 74929"/>
              <a:gd name="T20" fmla="*/ 634 w 56515"/>
              <a:gd name="T21" fmla="*/ 46431 h 74929"/>
              <a:gd name="T22" fmla="*/ 634 w 56515"/>
              <a:gd name="T23" fmla="*/ 47066 h 74929"/>
              <a:gd name="T24" fmla="*/ 0 w 56515"/>
              <a:gd name="T25" fmla="*/ 47688 h 74929"/>
              <a:gd name="T26" fmla="*/ 0 w 56515"/>
              <a:gd name="T27" fmla="*/ 51460 h 74929"/>
              <a:gd name="T28" fmla="*/ 1269 w 56515"/>
              <a:gd name="T29" fmla="*/ 53339 h 74929"/>
              <a:gd name="T30" fmla="*/ 2539 w 56515"/>
              <a:gd name="T31" fmla="*/ 54597 h 74929"/>
              <a:gd name="T32" fmla="*/ 3682 w 56515"/>
              <a:gd name="T33" fmla="*/ 55854 h 74929"/>
              <a:gd name="T34" fmla="*/ 6222 w 56515"/>
              <a:gd name="T35" fmla="*/ 56476 h 74929"/>
              <a:gd name="T36" fmla="*/ 33400 w 56515"/>
              <a:gd name="T37" fmla="*/ 56476 h 74929"/>
              <a:gd name="T38" fmla="*/ 33400 w 56515"/>
              <a:gd name="T39" fmla="*/ 68402 h 74929"/>
              <a:gd name="T40" fmla="*/ 34035 w 56515"/>
              <a:gd name="T41" fmla="*/ 70281 h 74929"/>
              <a:gd name="T42" fmla="*/ 35306 w 56515"/>
              <a:gd name="T43" fmla="*/ 72796 h 74929"/>
              <a:gd name="T44" fmla="*/ 36575 w 56515"/>
              <a:gd name="T45" fmla="*/ 74053 h 74929"/>
              <a:gd name="T46" fmla="*/ 37845 w 56515"/>
              <a:gd name="T47" fmla="*/ 74675 h 74929"/>
              <a:gd name="T48" fmla="*/ 41528 w 56515"/>
              <a:gd name="T49" fmla="*/ 74675 h 74929"/>
              <a:gd name="T50" fmla="*/ 42798 w 56515"/>
              <a:gd name="T51" fmla="*/ 74053 h 74929"/>
              <a:gd name="T52" fmla="*/ 43941 w 56515"/>
              <a:gd name="T53" fmla="*/ 72796 h 74929"/>
              <a:gd name="T54" fmla="*/ 45212 w 56515"/>
              <a:gd name="T55" fmla="*/ 71539 h 74929"/>
              <a:gd name="T56" fmla="*/ 45846 w 56515"/>
              <a:gd name="T57" fmla="*/ 69659 h 74929"/>
              <a:gd name="T58" fmla="*/ 45846 w 56515"/>
              <a:gd name="T59" fmla="*/ 57734 h 74929"/>
              <a:gd name="T60" fmla="*/ 51434 w 56515"/>
              <a:gd name="T61" fmla="*/ 57734 h 74929"/>
              <a:gd name="T62" fmla="*/ 53339 w 56515"/>
              <a:gd name="T63" fmla="*/ 57099 h 74929"/>
              <a:gd name="T64" fmla="*/ 54482 w 56515"/>
              <a:gd name="T65" fmla="*/ 56476 h 74929"/>
              <a:gd name="T66" fmla="*/ 55753 w 56515"/>
              <a:gd name="T67" fmla="*/ 55219 h 74929"/>
              <a:gd name="T68" fmla="*/ 56387 w 56515"/>
              <a:gd name="T69" fmla="*/ 53962 h 74929"/>
              <a:gd name="T70" fmla="*/ 56387 w 56515"/>
              <a:gd name="T71" fmla="*/ 49580 h 74929"/>
              <a:gd name="T72" fmla="*/ 55117 w 56515"/>
              <a:gd name="T73" fmla="*/ 48323 h 74929"/>
              <a:gd name="T74" fmla="*/ 53847 w 56515"/>
              <a:gd name="T75" fmla="*/ 47688 h 74929"/>
              <a:gd name="T76" fmla="*/ 52069 w 56515"/>
              <a:gd name="T77" fmla="*/ 47066 h 74929"/>
              <a:gd name="T78" fmla="*/ 50164 w 56515"/>
              <a:gd name="T79" fmla="*/ 46431 h 74929"/>
              <a:gd name="T80" fmla="*/ 45846 w 56515"/>
              <a:gd name="T81" fmla="*/ 46431 h 74929"/>
              <a:gd name="T82" fmla="*/ 45846 w 56515"/>
              <a:gd name="T83" fmla="*/ 45808 h 74929"/>
              <a:gd name="T84" fmla="*/ 12953 w 56515"/>
              <a:gd name="T85" fmla="*/ 45808 h 74929"/>
              <a:gd name="T86" fmla="*/ 34035 w 56515"/>
              <a:gd name="T87" fmla="*/ 17564 h 74929"/>
              <a:gd name="T88" fmla="*/ 45846 w 56515"/>
              <a:gd name="T89" fmla="*/ 17564 h 74929"/>
              <a:gd name="T90" fmla="*/ 45846 w 56515"/>
              <a:gd name="T91" fmla="*/ 3136 h 74929"/>
              <a:gd name="T92" fmla="*/ 43434 w 56515"/>
              <a:gd name="T93" fmla="*/ 0 h 74929"/>
              <a:gd name="T94" fmla="*/ 45846 w 56515"/>
              <a:gd name="T95" fmla="*/ 17564 h 74929"/>
              <a:gd name="T96" fmla="*/ 34035 w 56515"/>
              <a:gd name="T97" fmla="*/ 17564 h 74929"/>
              <a:gd name="T98" fmla="*/ 34035 w 56515"/>
              <a:gd name="T99" fmla="*/ 45808 h 74929"/>
              <a:gd name="T100" fmla="*/ 45846 w 56515"/>
              <a:gd name="T101" fmla="*/ 45808 h 74929"/>
              <a:gd name="T102" fmla="*/ 45846 w 56515"/>
              <a:gd name="T103" fmla="*/ 17564 h 7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515" h="74929">
                <a:moveTo>
                  <a:pt x="43434" y="0"/>
                </a:moveTo>
                <a:lnTo>
                  <a:pt x="35940" y="0"/>
                </a:lnTo>
                <a:lnTo>
                  <a:pt x="33400" y="2514"/>
                </a:lnTo>
                <a:lnTo>
                  <a:pt x="32257" y="3759"/>
                </a:lnTo>
                <a:lnTo>
                  <a:pt x="30353" y="6273"/>
                </a:lnTo>
                <a:lnTo>
                  <a:pt x="4953" y="40792"/>
                </a:lnTo>
                <a:lnTo>
                  <a:pt x="4317" y="42049"/>
                </a:lnTo>
                <a:lnTo>
                  <a:pt x="3047" y="43294"/>
                </a:lnTo>
                <a:lnTo>
                  <a:pt x="2539" y="43929"/>
                </a:lnTo>
                <a:lnTo>
                  <a:pt x="2539" y="44551"/>
                </a:lnTo>
                <a:lnTo>
                  <a:pt x="634" y="46431"/>
                </a:lnTo>
                <a:lnTo>
                  <a:pt x="634" y="47066"/>
                </a:lnTo>
                <a:lnTo>
                  <a:pt x="0" y="47688"/>
                </a:lnTo>
                <a:lnTo>
                  <a:pt x="0" y="51460"/>
                </a:lnTo>
                <a:lnTo>
                  <a:pt x="1269" y="53339"/>
                </a:lnTo>
                <a:lnTo>
                  <a:pt x="2539" y="54597"/>
                </a:lnTo>
                <a:lnTo>
                  <a:pt x="3682" y="55854"/>
                </a:lnTo>
                <a:lnTo>
                  <a:pt x="6222" y="56476"/>
                </a:lnTo>
                <a:lnTo>
                  <a:pt x="33400" y="56476"/>
                </a:lnTo>
                <a:lnTo>
                  <a:pt x="33400" y="68402"/>
                </a:lnTo>
                <a:lnTo>
                  <a:pt x="34035" y="70281"/>
                </a:lnTo>
                <a:lnTo>
                  <a:pt x="35306" y="72796"/>
                </a:lnTo>
                <a:lnTo>
                  <a:pt x="36575" y="74053"/>
                </a:lnTo>
                <a:lnTo>
                  <a:pt x="37845" y="74675"/>
                </a:lnTo>
                <a:lnTo>
                  <a:pt x="41528" y="74675"/>
                </a:lnTo>
                <a:lnTo>
                  <a:pt x="42798" y="74053"/>
                </a:lnTo>
                <a:lnTo>
                  <a:pt x="43941" y="72796"/>
                </a:lnTo>
                <a:lnTo>
                  <a:pt x="45212" y="71539"/>
                </a:lnTo>
                <a:lnTo>
                  <a:pt x="45846" y="69659"/>
                </a:lnTo>
                <a:lnTo>
                  <a:pt x="45846" y="57734"/>
                </a:lnTo>
                <a:lnTo>
                  <a:pt x="51434" y="57734"/>
                </a:lnTo>
                <a:lnTo>
                  <a:pt x="53339" y="57099"/>
                </a:lnTo>
                <a:lnTo>
                  <a:pt x="54482" y="56476"/>
                </a:lnTo>
                <a:lnTo>
                  <a:pt x="55753" y="55219"/>
                </a:lnTo>
                <a:lnTo>
                  <a:pt x="56387" y="53962"/>
                </a:lnTo>
                <a:lnTo>
                  <a:pt x="56387" y="49580"/>
                </a:lnTo>
                <a:lnTo>
                  <a:pt x="55117" y="48323"/>
                </a:lnTo>
                <a:lnTo>
                  <a:pt x="53847" y="47688"/>
                </a:lnTo>
                <a:lnTo>
                  <a:pt x="52069" y="47066"/>
                </a:lnTo>
                <a:lnTo>
                  <a:pt x="50164" y="46431"/>
                </a:lnTo>
                <a:lnTo>
                  <a:pt x="45846" y="46431"/>
                </a:lnTo>
                <a:lnTo>
                  <a:pt x="45846" y="45808"/>
                </a:lnTo>
                <a:lnTo>
                  <a:pt x="12953" y="45808"/>
                </a:lnTo>
                <a:lnTo>
                  <a:pt x="34035" y="17564"/>
                </a:lnTo>
                <a:lnTo>
                  <a:pt x="45846" y="17564"/>
                </a:lnTo>
                <a:lnTo>
                  <a:pt x="45846" y="3136"/>
                </a:lnTo>
                <a:lnTo>
                  <a:pt x="43434" y="0"/>
                </a:lnTo>
                <a:close/>
              </a:path>
              <a:path w="56515" h="74929">
                <a:moveTo>
                  <a:pt x="45846" y="17564"/>
                </a:moveTo>
                <a:lnTo>
                  <a:pt x="34035" y="17564"/>
                </a:lnTo>
                <a:lnTo>
                  <a:pt x="34035" y="45808"/>
                </a:lnTo>
                <a:lnTo>
                  <a:pt x="45846" y="45808"/>
                </a:lnTo>
                <a:lnTo>
                  <a:pt x="45846" y="175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065" name="object 15">
            <a:extLst>
              <a:ext uri="{FF2B5EF4-FFF2-40B4-BE49-F238E27FC236}">
                <a16:creationId xmlns:a16="http://schemas.microsoft.com/office/drawing/2014/main" id="{E7BF03A2-2692-4C2B-A7B2-FE3CDA4F939D}"/>
              </a:ext>
            </a:extLst>
          </p:cNvPr>
          <p:cNvSpPr>
            <a:spLocks/>
          </p:cNvSpPr>
          <p:nvPr/>
        </p:nvSpPr>
        <p:spPr bwMode="auto">
          <a:xfrm>
            <a:off x="1357313" y="5969000"/>
            <a:ext cx="49212" cy="74613"/>
          </a:xfrm>
          <a:custGeom>
            <a:avLst/>
            <a:gdLst>
              <a:gd name="T0" fmla="*/ 17906 w 48894"/>
              <a:gd name="T1" fmla="*/ 0 h 73660"/>
              <a:gd name="T2" fmla="*/ 9271 w 48894"/>
              <a:gd name="T3" fmla="*/ 3784 h 73660"/>
              <a:gd name="T4" fmla="*/ 3047 w 48894"/>
              <a:gd name="T5" fmla="*/ 11353 h 73660"/>
              <a:gd name="T6" fmla="*/ 1904 w 48894"/>
              <a:gd name="T7" fmla="*/ 18922 h 73660"/>
              <a:gd name="T8" fmla="*/ 4953 w 48894"/>
              <a:gd name="T9" fmla="*/ 22707 h 73660"/>
              <a:gd name="T10" fmla="*/ 9906 w 48894"/>
              <a:gd name="T11" fmla="*/ 23329 h 73660"/>
              <a:gd name="T12" fmla="*/ 11684 w 48894"/>
              <a:gd name="T13" fmla="*/ 22072 h 73660"/>
              <a:gd name="T14" fmla="*/ 12318 w 48894"/>
              <a:gd name="T15" fmla="*/ 20815 h 73660"/>
              <a:gd name="T16" fmla="*/ 14859 w 48894"/>
              <a:gd name="T17" fmla="*/ 15138 h 73660"/>
              <a:gd name="T18" fmla="*/ 16002 w 48894"/>
              <a:gd name="T19" fmla="*/ 13246 h 73660"/>
              <a:gd name="T20" fmla="*/ 20319 w 48894"/>
              <a:gd name="T21" fmla="*/ 10083 h 73660"/>
              <a:gd name="T22" fmla="*/ 28956 w 48894"/>
              <a:gd name="T23" fmla="*/ 10718 h 73660"/>
              <a:gd name="T24" fmla="*/ 33274 w 48894"/>
              <a:gd name="T25" fmla="*/ 16395 h 73660"/>
              <a:gd name="T26" fmla="*/ 32131 w 48894"/>
              <a:gd name="T27" fmla="*/ 24599 h 73660"/>
              <a:gd name="T28" fmla="*/ 25907 w 48894"/>
              <a:gd name="T29" fmla="*/ 29006 h 73660"/>
              <a:gd name="T30" fmla="*/ 17271 w 48894"/>
              <a:gd name="T31" fmla="*/ 29006 h 73660"/>
              <a:gd name="T32" fmla="*/ 14859 w 48894"/>
              <a:gd name="T33" fmla="*/ 30899 h 73660"/>
              <a:gd name="T34" fmla="*/ 14224 w 48894"/>
              <a:gd name="T35" fmla="*/ 37210 h 73660"/>
              <a:gd name="T36" fmla="*/ 28956 w 48894"/>
              <a:gd name="T37" fmla="*/ 39103 h 73660"/>
              <a:gd name="T38" fmla="*/ 34543 w 48894"/>
              <a:gd name="T39" fmla="*/ 44145 h 73660"/>
              <a:gd name="T40" fmla="*/ 35813 w 48894"/>
              <a:gd name="T41" fmla="*/ 53606 h 73660"/>
              <a:gd name="T42" fmla="*/ 20319 w 48894"/>
              <a:gd name="T43" fmla="*/ 63690 h 73660"/>
              <a:gd name="T44" fmla="*/ 14224 w 48894"/>
              <a:gd name="T45" fmla="*/ 58648 h 73660"/>
              <a:gd name="T46" fmla="*/ 10540 w 48894"/>
              <a:gd name="T47" fmla="*/ 50444 h 73660"/>
              <a:gd name="T48" fmla="*/ 4318 w 48894"/>
              <a:gd name="T49" fmla="*/ 47929 h 73660"/>
              <a:gd name="T50" fmla="*/ 634 w 48894"/>
              <a:gd name="T51" fmla="*/ 51079 h 73660"/>
              <a:gd name="T52" fmla="*/ 0 w 48894"/>
              <a:gd name="T53" fmla="*/ 57391 h 73660"/>
              <a:gd name="T54" fmla="*/ 1904 w 48894"/>
              <a:gd name="T55" fmla="*/ 61798 h 73660"/>
              <a:gd name="T56" fmla="*/ 27178 w 48894"/>
              <a:gd name="T57" fmla="*/ 73151 h 73660"/>
              <a:gd name="T58" fmla="*/ 48768 w 48894"/>
              <a:gd name="T59" fmla="*/ 47294 h 73660"/>
              <a:gd name="T60" fmla="*/ 40131 w 48894"/>
              <a:gd name="T61" fmla="*/ 34048 h 73660"/>
              <a:gd name="T62" fmla="*/ 40766 w 48894"/>
              <a:gd name="T63" fmla="*/ 30264 h 73660"/>
              <a:gd name="T64" fmla="*/ 43815 w 48894"/>
              <a:gd name="T65" fmla="*/ 25857 h 73660"/>
              <a:gd name="T66" fmla="*/ 45719 w 48894"/>
              <a:gd name="T67" fmla="*/ 20815 h 73660"/>
              <a:gd name="T68" fmla="*/ 42037 w 48894"/>
              <a:gd name="T69" fmla="*/ 6934 h 73660"/>
              <a:gd name="T70" fmla="*/ 35813 w 48894"/>
              <a:gd name="T71" fmla="*/ 1892 h 7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894" h="73660">
                <a:moveTo>
                  <a:pt x="27812" y="0"/>
                </a:moveTo>
                <a:lnTo>
                  <a:pt x="17906" y="0"/>
                </a:lnTo>
                <a:lnTo>
                  <a:pt x="11684" y="2527"/>
                </a:lnTo>
                <a:lnTo>
                  <a:pt x="9271" y="3784"/>
                </a:lnTo>
                <a:lnTo>
                  <a:pt x="5587" y="7569"/>
                </a:lnTo>
                <a:lnTo>
                  <a:pt x="3047" y="11353"/>
                </a:lnTo>
                <a:lnTo>
                  <a:pt x="1904" y="15138"/>
                </a:lnTo>
                <a:lnTo>
                  <a:pt x="1904" y="18922"/>
                </a:lnTo>
                <a:lnTo>
                  <a:pt x="2412" y="20180"/>
                </a:lnTo>
                <a:lnTo>
                  <a:pt x="4953" y="22707"/>
                </a:lnTo>
                <a:lnTo>
                  <a:pt x="6222" y="23329"/>
                </a:lnTo>
                <a:lnTo>
                  <a:pt x="9906" y="23329"/>
                </a:lnTo>
                <a:lnTo>
                  <a:pt x="10540" y="22707"/>
                </a:lnTo>
                <a:lnTo>
                  <a:pt x="11684" y="22072"/>
                </a:lnTo>
                <a:lnTo>
                  <a:pt x="11684" y="21437"/>
                </a:lnTo>
                <a:lnTo>
                  <a:pt x="12318" y="20815"/>
                </a:lnTo>
                <a:lnTo>
                  <a:pt x="14224" y="17030"/>
                </a:lnTo>
                <a:lnTo>
                  <a:pt x="14859" y="15138"/>
                </a:lnTo>
                <a:lnTo>
                  <a:pt x="15493" y="13868"/>
                </a:lnTo>
                <a:lnTo>
                  <a:pt x="16002" y="13246"/>
                </a:lnTo>
                <a:lnTo>
                  <a:pt x="16637" y="11976"/>
                </a:lnTo>
                <a:lnTo>
                  <a:pt x="20319" y="10083"/>
                </a:lnTo>
                <a:lnTo>
                  <a:pt x="27178" y="10083"/>
                </a:lnTo>
                <a:lnTo>
                  <a:pt x="28956" y="10718"/>
                </a:lnTo>
                <a:lnTo>
                  <a:pt x="32765" y="14503"/>
                </a:lnTo>
                <a:lnTo>
                  <a:pt x="33274" y="16395"/>
                </a:lnTo>
                <a:lnTo>
                  <a:pt x="33274" y="22072"/>
                </a:lnTo>
                <a:lnTo>
                  <a:pt x="32131" y="24599"/>
                </a:lnTo>
                <a:lnTo>
                  <a:pt x="28447" y="28371"/>
                </a:lnTo>
                <a:lnTo>
                  <a:pt x="25907" y="29006"/>
                </a:lnTo>
                <a:lnTo>
                  <a:pt x="22859" y="29006"/>
                </a:lnTo>
                <a:lnTo>
                  <a:pt x="17271" y="29006"/>
                </a:lnTo>
                <a:lnTo>
                  <a:pt x="16002" y="30264"/>
                </a:lnTo>
                <a:lnTo>
                  <a:pt x="14859" y="30899"/>
                </a:lnTo>
                <a:lnTo>
                  <a:pt x="14224" y="32791"/>
                </a:lnTo>
                <a:lnTo>
                  <a:pt x="14224" y="37210"/>
                </a:lnTo>
                <a:lnTo>
                  <a:pt x="17906" y="39103"/>
                </a:lnTo>
                <a:lnTo>
                  <a:pt x="28956" y="39103"/>
                </a:lnTo>
                <a:lnTo>
                  <a:pt x="30860" y="40360"/>
                </a:lnTo>
                <a:lnTo>
                  <a:pt x="34543" y="44145"/>
                </a:lnTo>
                <a:lnTo>
                  <a:pt x="35813" y="47294"/>
                </a:lnTo>
                <a:lnTo>
                  <a:pt x="35813" y="53606"/>
                </a:lnTo>
                <a:lnTo>
                  <a:pt x="25907" y="63690"/>
                </a:lnTo>
                <a:lnTo>
                  <a:pt x="20319" y="63690"/>
                </a:lnTo>
                <a:lnTo>
                  <a:pt x="17906" y="62433"/>
                </a:lnTo>
                <a:lnTo>
                  <a:pt x="14224" y="58648"/>
                </a:lnTo>
                <a:lnTo>
                  <a:pt x="12318" y="54863"/>
                </a:lnTo>
                <a:lnTo>
                  <a:pt x="10540" y="50444"/>
                </a:lnTo>
                <a:lnTo>
                  <a:pt x="8000" y="47929"/>
                </a:lnTo>
                <a:lnTo>
                  <a:pt x="4318" y="47929"/>
                </a:lnTo>
                <a:lnTo>
                  <a:pt x="3047" y="48552"/>
                </a:lnTo>
                <a:lnTo>
                  <a:pt x="634" y="51079"/>
                </a:lnTo>
                <a:lnTo>
                  <a:pt x="0" y="52336"/>
                </a:lnTo>
                <a:lnTo>
                  <a:pt x="0" y="57391"/>
                </a:lnTo>
                <a:lnTo>
                  <a:pt x="1269" y="59905"/>
                </a:lnTo>
                <a:lnTo>
                  <a:pt x="1904" y="61798"/>
                </a:lnTo>
                <a:lnTo>
                  <a:pt x="19812" y="73151"/>
                </a:lnTo>
                <a:lnTo>
                  <a:pt x="27178" y="73151"/>
                </a:lnTo>
                <a:lnTo>
                  <a:pt x="48768" y="52971"/>
                </a:lnTo>
                <a:lnTo>
                  <a:pt x="48768" y="47294"/>
                </a:lnTo>
                <a:lnTo>
                  <a:pt x="42037" y="35940"/>
                </a:lnTo>
                <a:lnTo>
                  <a:pt x="40131" y="34048"/>
                </a:lnTo>
                <a:lnTo>
                  <a:pt x="37718" y="32791"/>
                </a:lnTo>
                <a:lnTo>
                  <a:pt x="40766" y="30264"/>
                </a:lnTo>
                <a:lnTo>
                  <a:pt x="42544" y="28371"/>
                </a:lnTo>
                <a:lnTo>
                  <a:pt x="43815" y="25857"/>
                </a:lnTo>
                <a:lnTo>
                  <a:pt x="45084" y="23964"/>
                </a:lnTo>
                <a:lnTo>
                  <a:pt x="45719" y="20815"/>
                </a:lnTo>
                <a:lnTo>
                  <a:pt x="45719" y="12611"/>
                </a:lnTo>
                <a:lnTo>
                  <a:pt x="42037" y="6934"/>
                </a:lnTo>
                <a:lnTo>
                  <a:pt x="38227" y="3149"/>
                </a:lnTo>
                <a:lnTo>
                  <a:pt x="35813" y="1892"/>
                </a:lnTo>
                <a:lnTo>
                  <a:pt x="278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066" name="object 16">
            <a:extLst>
              <a:ext uri="{FF2B5EF4-FFF2-40B4-BE49-F238E27FC236}">
                <a16:creationId xmlns:a16="http://schemas.microsoft.com/office/drawing/2014/main" id="{BE2DE508-3129-4AB4-BC0F-4C1BF22A0374}"/>
              </a:ext>
            </a:extLst>
          </p:cNvPr>
          <p:cNvSpPr>
            <a:spLocks/>
          </p:cNvSpPr>
          <p:nvPr/>
        </p:nvSpPr>
        <p:spPr bwMode="auto">
          <a:xfrm>
            <a:off x="1289050" y="5703888"/>
            <a:ext cx="395288" cy="396875"/>
          </a:xfrm>
          <a:custGeom>
            <a:avLst/>
            <a:gdLst>
              <a:gd name="T0" fmla="*/ 178435 w 394969"/>
              <a:gd name="T1" fmla="*/ 208788 h 396239"/>
              <a:gd name="T2" fmla="*/ 152146 w 394969"/>
              <a:gd name="T3" fmla="*/ 242239 h 396239"/>
              <a:gd name="T4" fmla="*/ 33147 w 394969"/>
              <a:gd name="T5" fmla="*/ 362153 h 396239"/>
              <a:gd name="T6" fmla="*/ 152146 w 394969"/>
              <a:gd name="T7" fmla="*/ 242239 h 396239"/>
              <a:gd name="T8" fmla="*/ 7493 w 394969"/>
              <a:gd name="T9" fmla="*/ 208788 h 396239"/>
              <a:gd name="T10" fmla="*/ 0 w 394969"/>
              <a:gd name="T11" fmla="*/ 388670 h 396239"/>
              <a:gd name="T12" fmla="*/ 178435 w 394969"/>
              <a:gd name="T13" fmla="*/ 396240 h 396239"/>
              <a:gd name="T14" fmla="*/ 185928 w 394969"/>
              <a:gd name="T15" fmla="*/ 362153 h 396239"/>
              <a:gd name="T16" fmla="*/ 185928 w 394969"/>
              <a:gd name="T17" fmla="*/ 216357 h 396239"/>
              <a:gd name="T18" fmla="*/ 178435 w 394969"/>
              <a:gd name="T19" fmla="*/ 0 h 396239"/>
              <a:gd name="T20" fmla="*/ 152146 w 394969"/>
              <a:gd name="T21" fmla="*/ 33451 h 396239"/>
              <a:gd name="T22" fmla="*/ 33147 w 394969"/>
              <a:gd name="T23" fmla="*/ 153365 h 396239"/>
              <a:gd name="T24" fmla="*/ 152146 w 394969"/>
              <a:gd name="T25" fmla="*/ 33451 h 396239"/>
              <a:gd name="T26" fmla="*/ 7493 w 394969"/>
              <a:gd name="T27" fmla="*/ 0 h 396239"/>
              <a:gd name="T28" fmla="*/ 0 w 394969"/>
              <a:gd name="T29" fmla="*/ 179882 h 396239"/>
              <a:gd name="T30" fmla="*/ 178435 w 394969"/>
              <a:gd name="T31" fmla="*/ 187452 h 396239"/>
              <a:gd name="T32" fmla="*/ 185928 w 394969"/>
              <a:gd name="T33" fmla="*/ 153365 h 396239"/>
              <a:gd name="T34" fmla="*/ 185928 w 394969"/>
              <a:gd name="T35" fmla="*/ 7569 h 396239"/>
              <a:gd name="T36" fmla="*/ 387223 w 394969"/>
              <a:gd name="T37" fmla="*/ 208788 h 396239"/>
              <a:gd name="T38" fmla="*/ 360934 w 394969"/>
              <a:gd name="T39" fmla="*/ 242239 h 396239"/>
              <a:gd name="T40" fmla="*/ 241935 w 394969"/>
              <a:gd name="T41" fmla="*/ 362153 h 396239"/>
              <a:gd name="T42" fmla="*/ 360934 w 394969"/>
              <a:gd name="T43" fmla="*/ 242239 h 396239"/>
              <a:gd name="T44" fmla="*/ 216281 w 394969"/>
              <a:gd name="T45" fmla="*/ 208788 h 396239"/>
              <a:gd name="T46" fmla="*/ 208788 w 394969"/>
              <a:gd name="T47" fmla="*/ 388670 h 396239"/>
              <a:gd name="T48" fmla="*/ 387223 w 394969"/>
              <a:gd name="T49" fmla="*/ 396240 h 396239"/>
              <a:gd name="T50" fmla="*/ 394716 w 394969"/>
              <a:gd name="T51" fmla="*/ 362153 h 396239"/>
              <a:gd name="T52" fmla="*/ 394716 w 394969"/>
              <a:gd name="T53" fmla="*/ 216357 h 396239"/>
              <a:gd name="T54" fmla="*/ 387223 w 394969"/>
              <a:gd name="T55" fmla="*/ 0 h 396239"/>
              <a:gd name="T56" fmla="*/ 360934 w 394969"/>
              <a:gd name="T57" fmla="*/ 33451 h 396239"/>
              <a:gd name="T58" fmla="*/ 241935 w 394969"/>
              <a:gd name="T59" fmla="*/ 153365 h 396239"/>
              <a:gd name="T60" fmla="*/ 360934 w 394969"/>
              <a:gd name="T61" fmla="*/ 33451 h 396239"/>
              <a:gd name="T62" fmla="*/ 216281 w 394969"/>
              <a:gd name="T63" fmla="*/ 0 h 396239"/>
              <a:gd name="T64" fmla="*/ 208788 w 394969"/>
              <a:gd name="T65" fmla="*/ 179882 h 396239"/>
              <a:gd name="T66" fmla="*/ 387223 w 394969"/>
              <a:gd name="T67" fmla="*/ 187452 h 396239"/>
              <a:gd name="T68" fmla="*/ 394716 w 394969"/>
              <a:gd name="T69" fmla="*/ 153365 h 396239"/>
              <a:gd name="T70" fmla="*/ 394716 w 394969"/>
              <a:gd name="T71" fmla="*/ 7569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4969" h="396239">
                <a:moveTo>
                  <a:pt x="185928" y="216357"/>
                </a:moveTo>
                <a:lnTo>
                  <a:pt x="178435" y="208788"/>
                </a:lnTo>
                <a:lnTo>
                  <a:pt x="152146" y="208788"/>
                </a:lnTo>
                <a:lnTo>
                  <a:pt x="152146" y="242239"/>
                </a:lnTo>
                <a:lnTo>
                  <a:pt x="152146" y="362153"/>
                </a:lnTo>
                <a:lnTo>
                  <a:pt x="33147" y="362153"/>
                </a:lnTo>
                <a:lnTo>
                  <a:pt x="33147" y="242239"/>
                </a:lnTo>
                <a:lnTo>
                  <a:pt x="152146" y="242239"/>
                </a:lnTo>
                <a:lnTo>
                  <a:pt x="152146" y="208788"/>
                </a:lnTo>
                <a:lnTo>
                  <a:pt x="7493" y="208788"/>
                </a:lnTo>
                <a:lnTo>
                  <a:pt x="0" y="216357"/>
                </a:lnTo>
                <a:lnTo>
                  <a:pt x="0" y="388670"/>
                </a:lnTo>
                <a:lnTo>
                  <a:pt x="7493" y="396240"/>
                </a:lnTo>
                <a:lnTo>
                  <a:pt x="178435" y="396240"/>
                </a:lnTo>
                <a:lnTo>
                  <a:pt x="185928" y="388670"/>
                </a:lnTo>
                <a:lnTo>
                  <a:pt x="185928" y="362153"/>
                </a:lnTo>
                <a:lnTo>
                  <a:pt x="185928" y="242239"/>
                </a:lnTo>
                <a:lnTo>
                  <a:pt x="185928" y="216357"/>
                </a:lnTo>
                <a:close/>
              </a:path>
              <a:path w="394969" h="396239">
                <a:moveTo>
                  <a:pt x="185928" y="7569"/>
                </a:moveTo>
                <a:lnTo>
                  <a:pt x="178435" y="0"/>
                </a:lnTo>
                <a:lnTo>
                  <a:pt x="152146" y="0"/>
                </a:lnTo>
                <a:lnTo>
                  <a:pt x="152146" y="33451"/>
                </a:lnTo>
                <a:lnTo>
                  <a:pt x="152146" y="153365"/>
                </a:lnTo>
                <a:lnTo>
                  <a:pt x="33147" y="153365"/>
                </a:lnTo>
                <a:lnTo>
                  <a:pt x="33147" y="33451"/>
                </a:lnTo>
                <a:lnTo>
                  <a:pt x="152146" y="33451"/>
                </a:lnTo>
                <a:lnTo>
                  <a:pt x="152146" y="0"/>
                </a:lnTo>
                <a:lnTo>
                  <a:pt x="7493" y="0"/>
                </a:lnTo>
                <a:lnTo>
                  <a:pt x="0" y="7569"/>
                </a:lnTo>
                <a:lnTo>
                  <a:pt x="0" y="179882"/>
                </a:lnTo>
                <a:lnTo>
                  <a:pt x="7493" y="187452"/>
                </a:lnTo>
                <a:lnTo>
                  <a:pt x="178435" y="187452"/>
                </a:lnTo>
                <a:lnTo>
                  <a:pt x="185928" y="179882"/>
                </a:lnTo>
                <a:lnTo>
                  <a:pt x="185928" y="153365"/>
                </a:lnTo>
                <a:lnTo>
                  <a:pt x="185928" y="33451"/>
                </a:lnTo>
                <a:lnTo>
                  <a:pt x="185928" y="7569"/>
                </a:lnTo>
                <a:close/>
              </a:path>
              <a:path w="394969" h="396239">
                <a:moveTo>
                  <a:pt x="394716" y="216357"/>
                </a:moveTo>
                <a:lnTo>
                  <a:pt x="387223" y="208788"/>
                </a:lnTo>
                <a:lnTo>
                  <a:pt x="360934" y="208788"/>
                </a:lnTo>
                <a:lnTo>
                  <a:pt x="360934" y="242239"/>
                </a:lnTo>
                <a:lnTo>
                  <a:pt x="360934" y="362153"/>
                </a:lnTo>
                <a:lnTo>
                  <a:pt x="241935" y="362153"/>
                </a:lnTo>
                <a:lnTo>
                  <a:pt x="241935" y="242239"/>
                </a:lnTo>
                <a:lnTo>
                  <a:pt x="360934" y="242239"/>
                </a:lnTo>
                <a:lnTo>
                  <a:pt x="360934" y="208788"/>
                </a:lnTo>
                <a:lnTo>
                  <a:pt x="216281" y="208788"/>
                </a:lnTo>
                <a:lnTo>
                  <a:pt x="208788" y="216357"/>
                </a:lnTo>
                <a:lnTo>
                  <a:pt x="208788" y="388670"/>
                </a:lnTo>
                <a:lnTo>
                  <a:pt x="216281" y="396240"/>
                </a:lnTo>
                <a:lnTo>
                  <a:pt x="387223" y="396240"/>
                </a:lnTo>
                <a:lnTo>
                  <a:pt x="394716" y="388670"/>
                </a:lnTo>
                <a:lnTo>
                  <a:pt x="394716" y="362153"/>
                </a:lnTo>
                <a:lnTo>
                  <a:pt x="394716" y="242239"/>
                </a:lnTo>
                <a:lnTo>
                  <a:pt x="394716" y="216357"/>
                </a:lnTo>
                <a:close/>
              </a:path>
              <a:path w="394969" h="396239">
                <a:moveTo>
                  <a:pt x="394716" y="7569"/>
                </a:moveTo>
                <a:lnTo>
                  <a:pt x="387223" y="0"/>
                </a:lnTo>
                <a:lnTo>
                  <a:pt x="360934" y="0"/>
                </a:lnTo>
                <a:lnTo>
                  <a:pt x="360934" y="33451"/>
                </a:lnTo>
                <a:lnTo>
                  <a:pt x="360934" y="153365"/>
                </a:lnTo>
                <a:lnTo>
                  <a:pt x="241935" y="153365"/>
                </a:lnTo>
                <a:lnTo>
                  <a:pt x="241935" y="33451"/>
                </a:lnTo>
                <a:lnTo>
                  <a:pt x="360934" y="33451"/>
                </a:lnTo>
                <a:lnTo>
                  <a:pt x="360934" y="0"/>
                </a:lnTo>
                <a:lnTo>
                  <a:pt x="216281" y="0"/>
                </a:lnTo>
                <a:lnTo>
                  <a:pt x="208788" y="7569"/>
                </a:lnTo>
                <a:lnTo>
                  <a:pt x="208788" y="179882"/>
                </a:lnTo>
                <a:lnTo>
                  <a:pt x="216281" y="187452"/>
                </a:lnTo>
                <a:lnTo>
                  <a:pt x="387223" y="187452"/>
                </a:lnTo>
                <a:lnTo>
                  <a:pt x="394716" y="179882"/>
                </a:lnTo>
                <a:lnTo>
                  <a:pt x="394716" y="153365"/>
                </a:lnTo>
                <a:lnTo>
                  <a:pt x="394716" y="33451"/>
                </a:lnTo>
                <a:lnTo>
                  <a:pt x="394716" y="75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067" name="object 17">
            <a:extLst>
              <a:ext uri="{FF2B5EF4-FFF2-40B4-BE49-F238E27FC236}">
                <a16:creationId xmlns:a16="http://schemas.microsoft.com/office/drawing/2014/main" id="{DEDEAA5B-81B0-472E-8FB0-E6762CDAD12D}"/>
              </a:ext>
            </a:extLst>
          </p:cNvPr>
          <p:cNvGrpSpPr>
            <a:grpSpLocks/>
          </p:cNvGrpSpPr>
          <p:nvPr/>
        </p:nvGrpSpPr>
        <p:grpSpPr bwMode="auto">
          <a:xfrm>
            <a:off x="2328863" y="5703888"/>
            <a:ext cx="352425" cy="396875"/>
            <a:chOff x="2328672" y="5704332"/>
            <a:chExt cx="352425" cy="396240"/>
          </a:xfrm>
        </p:grpSpPr>
        <p:sp>
          <p:nvSpPr>
            <p:cNvPr id="45266" name="object 18">
              <a:extLst>
                <a:ext uri="{FF2B5EF4-FFF2-40B4-BE49-F238E27FC236}">
                  <a16:creationId xmlns:a16="http://schemas.microsoft.com/office/drawing/2014/main" id="{EC734409-04D8-4201-A063-0B30A0C1D9A7}"/>
                </a:ext>
              </a:extLst>
            </p:cNvPr>
            <p:cNvSpPr>
              <a:spLocks/>
            </p:cNvSpPr>
            <p:nvPr/>
          </p:nvSpPr>
          <p:spPr bwMode="auto">
            <a:xfrm>
              <a:off x="2328672" y="5704331"/>
              <a:ext cx="352425" cy="396240"/>
            </a:xfrm>
            <a:custGeom>
              <a:avLst/>
              <a:gdLst>
                <a:gd name="T0" fmla="*/ 352044 w 352425"/>
                <a:gd name="T1" fmla="*/ 7518 h 396239"/>
                <a:gd name="T2" fmla="*/ 344551 w 352425"/>
                <a:gd name="T3" fmla="*/ 0 h 396239"/>
                <a:gd name="T4" fmla="*/ 318135 w 352425"/>
                <a:gd name="T5" fmla="*/ 0 h 396239"/>
                <a:gd name="T6" fmla="*/ 318135 w 352425"/>
                <a:gd name="T7" fmla="*/ 34480 h 396239"/>
                <a:gd name="T8" fmla="*/ 318135 w 352425"/>
                <a:gd name="T9" fmla="*/ 363016 h 396239"/>
                <a:gd name="T10" fmla="*/ 62865 w 352425"/>
                <a:gd name="T11" fmla="*/ 363016 h 396239"/>
                <a:gd name="T12" fmla="*/ 62865 w 352425"/>
                <a:gd name="T13" fmla="*/ 176784 h 396239"/>
                <a:gd name="T14" fmla="*/ 75946 w 352425"/>
                <a:gd name="T15" fmla="*/ 176784 h 396239"/>
                <a:gd name="T16" fmla="*/ 85471 w 352425"/>
                <a:gd name="T17" fmla="*/ 176784 h 396239"/>
                <a:gd name="T18" fmla="*/ 92964 w 352425"/>
                <a:gd name="T19" fmla="*/ 168998 h 396239"/>
                <a:gd name="T20" fmla="*/ 92964 w 352425"/>
                <a:gd name="T21" fmla="*/ 149517 h 396239"/>
                <a:gd name="T22" fmla="*/ 85471 w 352425"/>
                <a:gd name="T23" fmla="*/ 141732 h 396239"/>
                <a:gd name="T24" fmla="*/ 62865 w 352425"/>
                <a:gd name="T25" fmla="*/ 141732 h 396239"/>
                <a:gd name="T26" fmla="*/ 62865 w 352425"/>
                <a:gd name="T27" fmla="*/ 102108 h 396239"/>
                <a:gd name="T28" fmla="*/ 75946 w 352425"/>
                <a:gd name="T29" fmla="*/ 102108 h 396239"/>
                <a:gd name="T30" fmla="*/ 85471 w 352425"/>
                <a:gd name="T31" fmla="*/ 102108 h 396239"/>
                <a:gd name="T32" fmla="*/ 92964 w 352425"/>
                <a:gd name="T33" fmla="*/ 94322 h 396239"/>
                <a:gd name="T34" fmla="*/ 92964 w 352425"/>
                <a:gd name="T35" fmla="*/ 74841 h 396239"/>
                <a:gd name="T36" fmla="*/ 85471 w 352425"/>
                <a:gd name="T37" fmla="*/ 67056 h 396239"/>
                <a:gd name="T38" fmla="*/ 62865 w 352425"/>
                <a:gd name="T39" fmla="*/ 67056 h 396239"/>
                <a:gd name="T40" fmla="*/ 62865 w 352425"/>
                <a:gd name="T41" fmla="*/ 34480 h 396239"/>
                <a:gd name="T42" fmla="*/ 318135 w 352425"/>
                <a:gd name="T43" fmla="*/ 34480 h 396239"/>
                <a:gd name="T44" fmla="*/ 318135 w 352425"/>
                <a:gd name="T45" fmla="*/ 0 h 396239"/>
                <a:gd name="T46" fmla="*/ 36449 w 352425"/>
                <a:gd name="T47" fmla="*/ 0 h 396239"/>
                <a:gd name="T48" fmla="*/ 28956 w 352425"/>
                <a:gd name="T49" fmla="*/ 7518 h 396239"/>
                <a:gd name="T50" fmla="*/ 28956 w 352425"/>
                <a:gd name="T51" fmla="*/ 67056 h 396239"/>
                <a:gd name="T52" fmla="*/ 7493 w 352425"/>
                <a:gd name="T53" fmla="*/ 67056 h 396239"/>
                <a:gd name="T54" fmla="*/ 0 w 352425"/>
                <a:gd name="T55" fmla="*/ 74841 h 396239"/>
                <a:gd name="T56" fmla="*/ 0 w 352425"/>
                <a:gd name="T57" fmla="*/ 94322 h 396239"/>
                <a:gd name="T58" fmla="*/ 7493 w 352425"/>
                <a:gd name="T59" fmla="*/ 102108 h 396239"/>
                <a:gd name="T60" fmla="*/ 28956 w 352425"/>
                <a:gd name="T61" fmla="*/ 102108 h 396239"/>
                <a:gd name="T62" fmla="*/ 28956 w 352425"/>
                <a:gd name="T63" fmla="*/ 141732 h 396239"/>
                <a:gd name="T64" fmla="*/ 7493 w 352425"/>
                <a:gd name="T65" fmla="*/ 141732 h 396239"/>
                <a:gd name="T66" fmla="*/ 0 w 352425"/>
                <a:gd name="T67" fmla="*/ 149517 h 396239"/>
                <a:gd name="T68" fmla="*/ 0 w 352425"/>
                <a:gd name="T69" fmla="*/ 168998 h 396239"/>
                <a:gd name="T70" fmla="*/ 7493 w 352425"/>
                <a:gd name="T71" fmla="*/ 176784 h 396239"/>
                <a:gd name="T72" fmla="*/ 28956 w 352425"/>
                <a:gd name="T73" fmla="*/ 176784 h 396239"/>
                <a:gd name="T74" fmla="*/ 28956 w 352425"/>
                <a:gd name="T75" fmla="*/ 388721 h 396239"/>
                <a:gd name="T76" fmla="*/ 36449 w 352425"/>
                <a:gd name="T77" fmla="*/ 396240 h 396239"/>
                <a:gd name="T78" fmla="*/ 343916 w 352425"/>
                <a:gd name="T79" fmla="*/ 396240 h 396239"/>
                <a:gd name="T80" fmla="*/ 351409 w 352425"/>
                <a:gd name="T81" fmla="*/ 388721 h 396239"/>
                <a:gd name="T82" fmla="*/ 352044 w 352425"/>
                <a:gd name="T83" fmla="*/ 379310 h 396239"/>
                <a:gd name="T84" fmla="*/ 352044 w 352425"/>
                <a:gd name="T85" fmla="*/ 363016 h 396239"/>
                <a:gd name="T86" fmla="*/ 352044 w 352425"/>
                <a:gd name="T87" fmla="*/ 34480 h 396239"/>
                <a:gd name="T88" fmla="*/ 352044 w 352425"/>
                <a:gd name="T89" fmla="*/ 7518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2425" h="396239">
                  <a:moveTo>
                    <a:pt x="352044" y="7518"/>
                  </a:moveTo>
                  <a:lnTo>
                    <a:pt x="344551" y="0"/>
                  </a:lnTo>
                  <a:lnTo>
                    <a:pt x="318135" y="0"/>
                  </a:lnTo>
                  <a:lnTo>
                    <a:pt x="318135" y="34480"/>
                  </a:lnTo>
                  <a:lnTo>
                    <a:pt x="318135" y="363016"/>
                  </a:lnTo>
                  <a:lnTo>
                    <a:pt x="62865" y="363016"/>
                  </a:lnTo>
                  <a:lnTo>
                    <a:pt x="62865" y="176784"/>
                  </a:lnTo>
                  <a:lnTo>
                    <a:pt x="75946" y="176784"/>
                  </a:lnTo>
                  <a:lnTo>
                    <a:pt x="85471" y="176784"/>
                  </a:lnTo>
                  <a:lnTo>
                    <a:pt x="92964" y="168998"/>
                  </a:lnTo>
                  <a:lnTo>
                    <a:pt x="92964" y="149517"/>
                  </a:lnTo>
                  <a:lnTo>
                    <a:pt x="85471" y="141732"/>
                  </a:lnTo>
                  <a:lnTo>
                    <a:pt x="62865" y="141732"/>
                  </a:lnTo>
                  <a:lnTo>
                    <a:pt x="62865" y="102108"/>
                  </a:lnTo>
                  <a:lnTo>
                    <a:pt x="75946" y="102108"/>
                  </a:lnTo>
                  <a:lnTo>
                    <a:pt x="85471" y="102108"/>
                  </a:lnTo>
                  <a:lnTo>
                    <a:pt x="92964" y="94322"/>
                  </a:lnTo>
                  <a:lnTo>
                    <a:pt x="92964" y="74841"/>
                  </a:lnTo>
                  <a:lnTo>
                    <a:pt x="85471" y="67056"/>
                  </a:lnTo>
                  <a:lnTo>
                    <a:pt x="62865" y="67056"/>
                  </a:lnTo>
                  <a:lnTo>
                    <a:pt x="62865" y="34480"/>
                  </a:lnTo>
                  <a:lnTo>
                    <a:pt x="318135" y="34480"/>
                  </a:lnTo>
                  <a:lnTo>
                    <a:pt x="318135" y="0"/>
                  </a:lnTo>
                  <a:lnTo>
                    <a:pt x="36449" y="0"/>
                  </a:lnTo>
                  <a:lnTo>
                    <a:pt x="28956" y="7518"/>
                  </a:lnTo>
                  <a:lnTo>
                    <a:pt x="28956" y="67056"/>
                  </a:lnTo>
                  <a:lnTo>
                    <a:pt x="7493" y="67056"/>
                  </a:lnTo>
                  <a:lnTo>
                    <a:pt x="0" y="74841"/>
                  </a:lnTo>
                  <a:lnTo>
                    <a:pt x="0" y="94322"/>
                  </a:lnTo>
                  <a:lnTo>
                    <a:pt x="7493" y="102108"/>
                  </a:lnTo>
                  <a:lnTo>
                    <a:pt x="28956" y="102108"/>
                  </a:lnTo>
                  <a:lnTo>
                    <a:pt x="28956" y="141732"/>
                  </a:lnTo>
                  <a:lnTo>
                    <a:pt x="7493" y="141732"/>
                  </a:lnTo>
                  <a:lnTo>
                    <a:pt x="0" y="149517"/>
                  </a:lnTo>
                  <a:lnTo>
                    <a:pt x="0" y="168998"/>
                  </a:lnTo>
                  <a:lnTo>
                    <a:pt x="7493" y="176784"/>
                  </a:lnTo>
                  <a:lnTo>
                    <a:pt x="28956" y="176784"/>
                  </a:lnTo>
                  <a:lnTo>
                    <a:pt x="28956" y="388721"/>
                  </a:lnTo>
                  <a:lnTo>
                    <a:pt x="36449" y="396240"/>
                  </a:lnTo>
                  <a:lnTo>
                    <a:pt x="343916" y="396240"/>
                  </a:lnTo>
                  <a:lnTo>
                    <a:pt x="351409" y="388721"/>
                  </a:lnTo>
                  <a:lnTo>
                    <a:pt x="352044" y="379310"/>
                  </a:lnTo>
                  <a:lnTo>
                    <a:pt x="352044" y="363016"/>
                  </a:lnTo>
                  <a:lnTo>
                    <a:pt x="352044" y="34480"/>
                  </a:lnTo>
                  <a:lnTo>
                    <a:pt x="352044" y="75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67" name="object 19">
              <a:extLst>
                <a:ext uri="{FF2B5EF4-FFF2-40B4-BE49-F238E27FC236}">
                  <a16:creationId xmlns:a16="http://schemas.microsoft.com/office/drawing/2014/main" id="{6DA98ED5-D7FE-45C4-A59C-98D8406347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8672" y="5783580"/>
              <a:ext cx="295528" cy="25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8" name="object 20">
            <a:extLst>
              <a:ext uri="{FF2B5EF4-FFF2-40B4-BE49-F238E27FC236}">
                <a16:creationId xmlns:a16="http://schemas.microsoft.com/office/drawing/2014/main" id="{BD1B3FAA-9656-4822-B8B4-2658DDB9C389}"/>
              </a:ext>
            </a:extLst>
          </p:cNvPr>
          <p:cNvGrpSpPr>
            <a:grpSpLocks/>
          </p:cNvGrpSpPr>
          <p:nvPr/>
        </p:nvGrpSpPr>
        <p:grpSpPr bwMode="auto">
          <a:xfrm>
            <a:off x="3351213" y="5703888"/>
            <a:ext cx="352425" cy="396875"/>
            <a:chOff x="3351276" y="5704332"/>
            <a:chExt cx="352425" cy="396240"/>
          </a:xfrm>
        </p:grpSpPr>
        <p:pic>
          <p:nvPicPr>
            <p:cNvPr id="45264" name="object 21">
              <a:extLst>
                <a:ext uri="{FF2B5EF4-FFF2-40B4-BE49-F238E27FC236}">
                  <a16:creationId xmlns:a16="http://schemas.microsoft.com/office/drawing/2014/main" id="{1F51D10B-EFC1-44C6-BB11-6F87100216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331" y="5812536"/>
              <a:ext cx="111121"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65" name="object 22">
              <a:extLst>
                <a:ext uri="{FF2B5EF4-FFF2-40B4-BE49-F238E27FC236}">
                  <a16:creationId xmlns:a16="http://schemas.microsoft.com/office/drawing/2014/main" id="{AF193596-50D1-43C6-B9A6-D7A0DAAA2279}"/>
                </a:ext>
              </a:extLst>
            </p:cNvPr>
            <p:cNvSpPr>
              <a:spLocks/>
            </p:cNvSpPr>
            <p:nvPr/>
          </p:nvSpPr>
          <p:spPr bwMode="auto">
            <a:xfrm>
              <a:off x="3351276" y="5704331"/>
              <a:ext cx="352425" cy="396240"/>
            </a:xfrm>
            <a:custGeom>
              <a:avLst/>
              <a:gdLst>
                <a:gd name="T0" fmla="*/ 344551 w 352425"/>
                <a:gd name="T1" fmla="*/ 0 h 396239"/>
                <a:gd name="T2" fmla="*/ 318135 w 352425"/>
                <a:gd name="T3" fmla="*/ 34480 h 396239"/>
                <a:gd name="T4" fmla="*/ 62865 w 352425"/>
                <a:gd name="T5" fmla="*/ 363016 h 396239"/>
                <a:gd name="T6" fmla="*/ 75946 w 352425"/>
                <a:gd name="T7" fmla="*/ 327660 h 396239"/>
                <a:gd name="T8" fmla="*/ 92964 w 352425"/>
                <a:gd name="T9" fmla="*/ 320205 h 396239"/>
                <a:gd name="T10" fmla="*/ 85471 w 352425"/>
                <a:gd name="T11" fmla="*/ 294132 h 396239"/>
                <a:gd name="T12" fmla="*/ 62865 w 352425"/>
                <a:gd name="T13" fmla="*/ 251460 h 396239"/>
                <a:gd name="T14" fmla="*/ 84836 w 352425"/>
                <a:gd name="T15" fmla="*/ 251460 h 396239"/>
                <a:gd name="T16" fmla="*/ 92964 w 352425"/>
                <a:gd name="T17" fmla="*/ 234696 h 396239"/>
                <a:gd name="T18" fmla="*/ 85471 w 352425"/>
                <a:gd name="T19" fmla="*/ 217932 h 396239"/>
                <a:gd name="T20" fmla="*/ 62865 w 352425"/>
                <a:gd name="T21" fmla="*/ 176784 h 396239"/>
                <a:gd name="T22" fmla="*/ 84836 w 352425"/>
                <a:gd name="T23" fmla="*/ 176784 h 396239"/>
                <a:gd name="T24" fmla="*/ 92964 w 352425"/>
                <a:gd name="T25" fmla="*/ 160020 h 396239"/>
                <a:gd name="T26" fmla="*/ 85471 w 352425"/>
                <a:gd name="T27" fmla="*/ 143256 h 396239"/>
                <a:gd name="T28" fmla="*/ 62865 w 352425"/>
                <a:gd name="T29" fmla="*/ 102108 h 396239"/>
                <a:gd name="T30" fmla="*/ 84836 w 352425"/>
                <a:gd name="T31" fmla="*/ 102108 h 396239"/>
                <a:gd name="T32" fmla="*/ 92964 w 352425"/>
                <a:gd name="T33" fmla="*/ 85344 h 396239"/>
                <a:gd name="T34" fmla="*/ 85471 w 352425"/>
                <a:gd name="T35" fmla="*/ 68580 h 396239"/>
                <a:gd name="T36" fmla="*/ 62865 w 352425"/>
                <a:gd name="T37" fmla="*/ 34480 h 396239"/>
                <a:gd name="T38" fmla="*/ 318135 w 352425"/>
                <a:gd name="T39" fmla="*/ 0 h 396239"/>
                <a:gd name="T40" fmla="*/ 28956 w 352425"/>
                <a:gd name="T41" fmla="*/ 7518 h 396239"/>
                <a:gd name="T42" fmla="*/ 7493 w 352425"/>
                <a:gd name="T43" fmla="*/ 68580 h 396239"/>
                <a:gd name="T44" fmla="*/ 0 w 352425"/>
                <a:gd name="T45" fmla="*/ 94653 h 396239"/>
                <a:gd name="T46" fmla="*/ 28956 w 352425"/>
                <a:gd name="T47" fmla="*/ 102108 h 396239"/>
                <a:gd name="T48" fmla="*/ 7493 w 352425"/>
                <a:gd name="T49" fmla="*/ 143256 h 396239"/>
                <a:gd name="T50" fmla="*/ 0 w 352425"/>
                <a:gd name="T51" fmla="*/ 169329 h 396239"/>
                <a:gd name="T52" fmla="*/ 28956 w 352425"/>
                <a:gd name="T53" fmla="*/ 176784 h 396239"/>
                <a:gd name="T54" fmla="*/ 7493 w 352425"/>
                <a:gd name="T55" fmla="*/ 217932 h 396239"/>
                <a:gd name="T56" fmla="*/ 0 w 352425"/>
                <a:gd name="T57" fmla="*/ 244005 h 396239"/>
                <a:gd name="T58" fmla="*/ 28956 w 352425"/>
                <a:gd name="T59" fmla="*/ 251460 h 396239"/>
                <a:gd name="T60" fmla="*/ 7493 w 352425"/>
                <a:gd name="T61" fmla="*/ 294132 h 396239"/>
                <a:gd name="T62" fmla="*/ 0 w 352425"/>
                <a:gd name="T63" fmla="*/ 320205 h 396239"/>
                <a:gd name="T64" fmla="*/ 28956 w 352425"/>
                <a:gd name="T65" fmla="*/ 327660 h 396239"/>
                <a:gd name="T66" fmla="*/ 36449 w 352425"/>
                <a:gd name="T67" fmla="*/ 396240 h 396239"/>
                <a:gd name="T68" fmla="*/ 352044 w 352425"/>
                <a:gd name="T69" fmla="*/ 388721 h 396239"/>
                <a:gd name="T70" fmla="*/ 352044 w 352425"/>
                <a:gd name="T71" fmla="*/ 3448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425" h="396239">
                  <a:moveTo>
                    <a:pt x="352044" y="7518"/>
                  </a:moveTo>
                  <a:lnTo>
                    <a:pt x="344551" y="0"/>
                  </a:lnTo>
                  <a:lnTo>
                    <a:pt x="318135" y="0"/>
                  </a:lnTo>
                  <a:lnTo>
                    <a:pt x="318135" y="34480"/>
                  </a:lnTo>
                  <a:lnTo>
                    <a:pt x="318135" y="363016"/>
                  </a:lnTo>
                  <a:lnTo>
                    <a:pt x="62865" y="363016"/>
                  </a:lnTo>
                  <a:lnTo>
                    <a:pt x="62865" y="327660"/>
                  </a:lnTo>
                  <a:lnTo>
                    <a:pt x="75946" y="327660"/>
                  </a:lnTo>
                  <a:lnTo>
                    <a:pt x="84836" y="327660"/>
                  </a:lnTo>
                  <a:lnTo>
                    <a:pt x="92964" y="320205"/>
                  </a:lnTo>
                  <a:lnTo>
                    <a:pt x="92964" y="301586"/>
                  </a:lnTo>
                  <a:lnTo>
                    <a:pt x="85471" y="294132"/>
                  </a:lnTo>
                  <a:lnTo>
                    <a:pt x="62865" y="294132"/>
                  </a:lnTo>
                  <a:lnTo>
                    <a:pt x="62865" y="251460"/>
                  </a:lnTo>
                  <a:lnTo>
                    <a:pt x="75946" y="251460"/>
                  </a:lnTo>
                  <a:lnTo>
                    <a:pt x="84836" y="251460"/>
                  </a:lnTo>
                  <a:lnTo>
                    <a:pt x="92329" y="244005"/>
                  </a:lnTo>
                  <a:lnTo>
                    <a:pt x="92964" y="234696"/>
                  </a:lnTo>
                  <a:lnTo>
                    <a:pt x="92964" y="225386"/>
                  </a:lnTo>
                  <a:lnTo>
                    <a:pt x="85471" y="217932"/>
                  </a:lnTo>
                  <a:lnTo>
                    <a:pt x="62865" y="217932"/>
                  </a:lnTo>
                  <a:lnTo>
                    <a:pt x="62865" y="176784"/>
                  </a:lnTo>
                  <a:lnTo>
                    <a:pt x="75946" y="176784"/>
                  </a:lnTo>
                  <a:lnTo>
                    <a:pt x="84836" y="176784"/>
                  </a:lnTo>
                  <a:lnTo>
                    <a:pt x="92329" y="169329"/>
                  </a:lnTo>
                  <a:lnTo>
                    <a:pt x="92964" y="160020"/>
                  </a:lnTo>
                  <a:lnTo>
                    <a:pt x="92964" y="150710"/>
                  </a:lnTo>
                  <a:lnTo>
                    <a:pt x="85471" y="143256"/>
                  </a:lnTo>
                  <a:lnTo>
                    <a:pt x="62865" y="143256"/>
                  </a:lnTo>
                  <a:lnTo>
                    <a:pt x="62865" y="102108"/>
                  </a:lnTo>
                  <a:lnTo>
                    <a:pt x="75946" y="102108"/>
                  </a:lnTo>
                  <a:lnTo>
                    <a:pt x="84836" y="102108"/>
                  </a:lnTo>
                  <a:lnTo>
                    <a:pt x="92329" y="94653"/>
                  </a:lnTo>
                  <a:lnTo>
                    <a:pt x="92964" y="85344"/>
                  </a:lnTo>
                  <a:lnTo>
                    <a:pt x="92964" y="76034"/>
                  </a:lnTo>
                  <a:lnTo>
                    <a:pt x="85471" y="68580"/>
                  </a:lnTo>
                  <a:lnTo>
                    <a:pt x="62865" y="68580"/>
                  </a:lnTo>
                  <a:lnTo>
                    <a:pt x="62865" y="34480"/>
                  </a:lnTo>
                  <a:lnTo>
                    <a:pt x="318135" y="34480"/>
                  </a:lnTo>
                  <a:lnTo>
                    <a:pt x="318135" y="0"/>
                  </a:lnTo>
                  <a:lnTo>
                    <a:pt x="36449" y="0"/>
                  </a:lnTo>
                  <a:lnTo>
                    <a:pt x="28956" y="7518"/>
                  </a:lnTo>
                  <a:lnTo>
                    <a:pt x="28956" y="68580"/>
                  </a:lnTo>
                  <a:lnTo>
                    <a:pt x="7493" y="68580"/>
                  </a:lnTo>
                  <a:lnTo>
                    <a:pt x="0" y="76034"/>
                  </a:lnTo>
                  <a:lnTo>
                    <a:pt x="0" y="94653"/>
                  </a:lnTo>
                  <a:lnTo>
                    <a:pt x="7493" y="102108"/>
                  </a:lnTo>
                  <a:lnTo>
                    <a:pt x="28956" y="102108"/>
                  </a:lnTo>
                  <a:lnTo>
                    <a:pt x="28956" y="143256"/>
                  </a:lnTo>
                  <a:lnTo>
                    <a:pt x="7493" y="143256"/>
                  </a:lnTo>
                  <a:lnTo>
                    <a:pt x="0" y="150710"/>
                  </a:lnTo>
                  <a:lnTo>
                    <a:pt x="0" y="169329"/>
                  </a:lnTo>
                  <a:lnTo>
                    <a:pt x="7493" y="176784"/>
                  </a:lnTo>
                  <a:lnTo>
                    <a:pt x="28956" y="176784"/>
                  </a:lnTo>
                  <a:lnTo>
                    <a:pt x="28956" y="217932"/>
                  </a:lnTo>
                  <a:lnTo>
                    <a:pt x="7493" y="217932"/>
                  </a:lnTo>
                  <a:lnTo>
                    <a:pt x="0" y="225386"/>
                  </a:lnTo>
                  <a:lnTo>
                    <a:pt x="0" y="244005"/>
                  </a:lnTo>
                  <a:lnTo>
                    <a:pt x="7493" y="251460"/>
                  </a:lnTo>
                  <a:lnTo>
                    <a:pt x="28956" y="251460"/>
                  </a:lnTo>
                  <a:lnTo>
                    <a:pt x="28956" y="294132"/>
                  </a:lnTo>
                  <a:lnTo>
                    <a:pt x="7493" y="294132"/>
                  </a:lnTo>
                  <a:lnTo>
                    <a:pt x="0" y="301586"/>
                  </a:lnTo>
                  <a:lnTo>
                    <a:pt x="0" y="320205"/>
                  </a:lnTo>
                  <a:lnTo>
                    <a:pt x="7493" y="327660"/>
                  </a:lnTo>
                  <a:lnTo>
                    <a:pt x="28956" y="327660"/>
                  </a:lnTo>
                  <a:lnTo>
                    <a:pt x="28956" y="388721"/>
                  </a:lnTo>
                  <a:lnTo>
                    <a:pt x="36449" y="396240"/>
                  </a:lnTo>
                  <a:lnTo>
                    <a:pt x="344551" y="396240"/>
                  </a:lnTo>
                  <a:lnTo>
                    <a:pt x="352044" y="388721"/>
                  </a:lnTo>
                  <a:lnTo>
                    <a:pt x="352044" y="363016"/>
                  </a:lnTo>
                  <a:lnTo>
                    <a:pt x="352044" y="34480"/>
                  </a:lnTo>
                  <a:lnTo>
                    <a:pt x="352044" y="75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5069" name="object 23">
            <a:extLst>
              <a:ext uri="{FF2B5EF4-FFF2-40B4-BE49-F238E27FC236}">
                <a16:creationId xmlns:a16="http://schemas.microsoft.com/office/drawing/2014/main" id="{951A86E9-7365-4293-9BB6-B6FFAF1E3D99}"/>
              </a:ext>
            </a:extLst>
          </p:cNvPr>
          <p:cNvSpPr>
            <a:spLocks/>
          </p:cNvSpPr>
          <p:nvPr/>
        </p:nvSpPr>
        <p:spPr bwMode="auto">
          <a:xfrm>
            <a:off x="4364038" y="5700713"/>
            <a:ext cx="381000" cy="401637"/>
          </a:xfrm>
          <a:custGeom>
            <a:avLst/>
            <a:gdLst>
              <a:gd name="T0" fmla="*/ 378345 w 381000"/>
              <a:gd name="T1" fmla="*/ 251206 h 401320"/>
              <a:gd name="T2" fmla="*/ 360578 w 381000"/>
              <a:gd name="T3" fmla="*/ 233464 h 401320"/>
              <a:gd name="T4" fmla="*/ 347726 w 381000"/>
              <a:gd name="T5" fmla="*/ 264693 h 401320"/>
              <a:gd name="T6" fmla="*/ 128016 w 381000"/>
              <a:gd name="T7" fmla="*/ 331203 h 401320"/>
              <a:gd name="T8" fmla="*/ 33909 w 381000"/>
              <a:gd name="T9" fmla="*/ 297942 h 401320"/>
              <a:gd name="T10" fmla="*/ 128016 w 381000"/>
              <a:gd name="T11" fmla="*/ 264693 h 401320"/>
              <a:gd name="T12" fmla="*/ 347726 w 381000"/>
              <a:gd name="T13" fmla="*/ 230822 h 401320"/>
              <a:gd name="T14" fmla="*/ 161290 w 381000"/>
              <a:gd name="T15" fmla="*/ 228320 h 401320"/>
              <a:gd name="T16" fmla="*/ 160032 w 381000"/>
              <a:gd name="T17" fmla="*/ 218490 h 401320"/>
              <a:gd name="T18" fmla="*/ 121158 w 381000"/>
              <a:gd name="T19" fmla="*/ 195072 h 401320"/>
              <a:gd name="T20" fmla="*/ 0 w 381000"/>
              <a:gd name="T21" fmla="*/ 297942 h 401320"/>
              <a:gd name="T22" fmla="*/ 3632 w 381000"/>
              <a:gd name="T23" fmla="*/ 313080 h 401320"/>
              <a:gd name="T24" fmla="*/ 13843 w 381000"/>
              <a:gd name="T25" fmla="*/ 324929 h 401320"/>
              <a:gd name="T26" fmla="*/ 113665 w 381000"/>
              <a:gd name="T27" fmla="*/ 398932 h 401320"/>
              <a:gd name="T28" fmla="*/ 133096 w 381000"/>
              <a:gd name="T29" fmla="*/ 400812 h 401320"/>
              <a:gd name="T30" fmla="*/ 161290 w 381000"/>
              <a:gd name="T31" fmla="*/ 363804 h 401320"/>
              <a:gd name="T32" fmla="*/ 360578 w 381000"/>
              <a:gd name="T33" fmla="*/ 361175 h 401320"/>
              <a:gd name="T34" fmla="*/ 378345 w 381000"/>
              <a:gd name="T35" fmla="*/ 343433 h 401320"/>
              <a:gd name="T36" fmla="*/ 381000 w 381000"/>
              <a:gd name="T37" fmla="*/ 264071 h 401320"/>
              <a:gd name="T38" fmla="*/ 347091 w 381000"/>
              <a:gd name="T39" fmla="*/ 62128 h 401320"/>
              <a:gd name="T40" fmla="*/ 252984 w 381000"/>
              <a:gd name="T41" fmla="*/ 172720 h 401320"/>
              <a:gd name="T42" fmla="*/ 33274 w 381000"/>
              <a:gd name="T43" fmla="*/ 136296 h 401320"/>
              <a:gd name="T44" fmla="*/ 252984 w 381000"/>
              <a:gd name="T45" fmla="*/ 69710 h 401320"/>
              <a:gd name="T46" fmla="*/ 347091 w 381000"/>
              <a:gd name="T47" fmla="*/ 103009 h 401320"/>
              <a:gd name="T48" fmla="*/ 308851 w 381000"/>
              <a:gd name="T49" fmla="*/ 33286 h 401320"/>
              <a:gd name="T50" fmla="*/ 267335 w 381000"/>
              <a:gd name="T51" fmla="*/ 1879 h 401320"/>
              <a:gd name="T52" fmla="*/ 247904 w 381000"/>
              <a:gd name="T53" fmla="*/ 0 h 401320"/>
              <a:gd name="T54" fmla="*/ 219710 w 381000"/>
              <a:gd name="T55" fmla="*/ 37058 h 401320"/>
              <a:gd name="T56" fmla="*/ 20408 w 381000"/>
              <a:gd name="T57" fmla="*/ 39700 h 401320"/>
              <a:gd name="T58" fmla="*/ 2641 w 381000"/>
              <a:gd name="T59" fmla="*/ 57467 h 401320"/>
              <a:gd name="T60" fmla="*/ 0 w 381000"/>
              <a:gd name="T61" fmla="*/ 136918 h 401320"/>
              <a:gd name="T62" fmla="*/ 9817 w 381000"/>
              <a:gd name="T63" fmla="*/ 160401 h 401320"/>
              <a:gd name="T64" fmla="*/ 33274 w 381000"/>
              <a:gd name="T65" fmla="*/ 170205 h 401320"/>
              <a:gd name="T66" fmla="*/ 219710 w 381000"/>
              <a:gd name="T67" fmla="*/ 173342 h 401320"/>
              <a:gd name="T68" fmla="*/ 247904 w 381000"/>
              <a:gd name="T69" fmla="*/ 207264 h 401320"/>
              <a:gd name="T70" fmla="*/ 266700 w 381000"/>
              <a:gd name="T71" fmla="*/ 204749 h 401320"/>
              <a:gd name="T72" fmla="*/ 311188 w 381000"/>
              <a:gd name="T73" fmla="*/ 172720 h 401320"/>
              <a:gd name="T74" fmla="*/ 373011 w 381000"/>
              <a:gd name="T75" fmla="*/ 125907 h 401320"/>
              <a:gd name="T76" fmla="*/ 380060 w 381000"/>
              <a:gd name="T77" fmla="*/ 112102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1000" h="401320">
                <a:moveTo>
                  <a:pt x="381000" y="264071"/>
                </a:moveTo>
                <a:lnTo>
                  <a:pt x="378345" y="251206"/>
                </a:lnTo>
                <a:lnTo>
                  <a:pt x="371170" y="240626"/>
                </a:lnTo>
                <a:lnTo>
                  <a:pt x="360578" y="233464"/>
                </a:lnTo>
                <a:lnTo>
                  <a:pt x="347726" y="230822"/>
                </a:lnTo>
                <a:lnTo>
                  <a:pt x="347726" y="264693"/>
                </a:lnTo>
                <a:lnTo>
                  <a:pt x="347726" y="331203"/>
                </a:lnTo>
                <a:lnTo>
                  <a:pt x="128016" y="331203"/>
                </a:lnTo>
                <a:lnTo>
                  <a:pt x="128016" y="367563"/>
                </a:lnTo>
                <a:lnTo>
                  <a:pt x="33909" y="297942"/>
                </a:lnTo>
                <a:lnTo>
                  <a:pt x="128016" y="228320"/>
                </a:lnTo>
                <a:lnTo>
                  <a:pt x="128016" y="264693"/>
                </a:lnTo>
                <a:lnTo>
                  <a:pt x="347726" y="264693"/>
                </a:lnTo>
                <a:lnTo>
                  <a:pt x="347726" y="230822"/>
                </a:lnTo>
                <a:lnTo>
                  <a:pt x="161290" y="230822"/>
                </a:lnTo>
                <a:lnTo>
                  <a:pt x="161290" y="228320"/>
                </a:lnTo>
                <a:lnTo>
                  <a:pt x="161290" y="227685"/>
                </a:lnTo>
                <a:lnTo>
                  <a:pt x="160032" y="218490"/>
                </a:lnTo>
                <a:lnTo>
                  <a:pt x="133731" y="195072"/>
                </a:lnTo>
                <a:lnTo>
                  <a:pt x="121158" y="195072"/>
                </a:lnTo>
                <a:lnTo>
                  <a:pt x="13843" y="270967"/>
                </a:lnTo>
                <a:lnTo>
                  <a:pt x="0" y="297942"/>
                </a:lnTo>
                <a:lnTo>
                  <a:pt x="927" y="305777"/>
                </a:lnTo>
                <a:lnTo>
                  <a:pt x="3632" y="313080"/>
                </a:lnTo>
                <a:lnTo>
                  <a:pt x="7975" y="319557"/>
                </a:lnTo>
                <a:lnTo>
                  <a:pt x="13843" y="324929"/>
                </a:lnTo>
                <a:lnTo>
                  <a:pt x="107950" y="394538"/>
                </a:lnTo>
                <a:lnTo>
                  <a:pt x="113665" y="398932"/>
                </a:lnTo>
                <a:lnTo>
                  <a:pt x="120523" y="400812"/>
                </a:lnTo>
                <a:lnTo>
                  <a:pt x="133096" y="400812"/>
                </a:lnTo>
                <a:lnTo>
                  <a:pt x="161201" y="367563"/>
                </a:lnTo>
                <a:lnTo>
                  <a:pt x="161290" y="363804"/>
                </a:lnTo>
                <a:lnTo>
                  <a:pt x="347726" y="363804"/>
                </a:lnTo>
                <a:lnTo>
                  <a:pt x="360578" y="361175"/>
                </a:lnTo>
                <a:lnTo>
                  <a:pt x="371170" y="354012"/>
                </a:lnTo>
                <a:lnTo>
                  <a:pt x="378345" y="343433"/>
                </a:lnTo>
                <a:lnTo>
                  <a:pt x="381000" y="330555"/>
                </a:lnTo>
                <a:lnTo>
                  <a:pt x="381000" y="264071"/>
                </a:lnTo>
                <a:close/>
              </a:path>
              <a:path w="381000" h="401320">
                <a:moveTo>
                  <a:pt x="381000" y="104254"/>
                </a:moveTo>
                <a:lnTo>
                  <a:pt x="347091" y="62128"/>
                </a:lnTo>
                <a:lnTo>
                  <a:pt x="347091" y="103009"/>
                </a:lnTo>
                <a:lnTo>
                  <a:pt x="252984" y="172720"/>
                </a:lnTo>
                <a:lnTo>
                  <a:pt x="252984" y="136296"/>
                </a:lnTo>
                <a:lnTo>
                  <a:pt x="33274" y="136296"/>
                </a:lnTo>
                <a:lnTo>
                  <a:pt x="33274" y="69710"/>
                </a:lnTo>
                <a:lnTo>
                  <a:pt x="252984" y="69710"/>
                </a:lnTo>
                <a:lnTo>
                  <a:pt x="252984" y="33286"/>
                </a:lnTo>
                <a:lnTo>
                  <a:pt x="347091" y="103009"/>
                </a:lnTo>
                <a:lnTo>
                  <a:pt x="347091" y="62128"/>
                </a:lnTo>
                <a:lnTo>
                  <a:pt x="308851" y="33286"/>
                </a:lnTo>
                <a:lnTo>
                  <a:pt x="273050" y="6286"/>
                </a:lnTo>
                <a:lnTo>
                  <a:pt x="267335" y="1879"/>
                </a:lnTo>
                <a:lnTo>
                  <a:pt x="260477" y="0"/>
                </a:lnTo>
                <a:lnTo>
                  <a:pt x="247904" y="0"/>
                </a:lnTo>
                <a:lnTo>
                  <a:pt x="219786" y="33286"/>
                </a:lnTo>
                <a:lnTo>
                  <a:pt x="219710" y="37058"/>
                </a:lnTo>
                <a:lnTo>
                  <a:pt x="33274" y="37058"/>
                </a:lnTo>
                <a:lnTo>
                  <a:pt x="20408" y="39700"/>
                </a:lnTo>
                <a:lnTo>
                  <a:pt x="9817" y="46875"/>
                </a:lnTo>
                <a:lnTo>
                  <a:pt x="2641" y="57467"/>
                </a:lnTo>
                <a:lnTo>
                  <a:pt x="0" y="70345"/>
                </a:lnTo>
                <a:lnTo>
                  <a:pt x="0" y="136918"/>
                </a:lnTo>
                <a:lnTo>
                  <a:pt x="2641" y="149809"/>
                </a:lnTo>
                <a:lnTo>
                  <a:pt x="9817" y="160401"/>
                </a:lnTo>
                <a:lnTo>
                  <a:pt x="20408" y="167576"/>
                </a:lnTo>
                <a:lnTo>
                  <a:pt x="33274" y="170205"/>
                </a:lnTo>
                <a:lnTo>
                  <a:pt x="219710" y="170205"/>
                </a:lnTo>
                <a:lnTo>
                  <a:pt x="219710" y="173342"/>
                </a:lnTo>
                <a:lnTo>
                  <a:pt x="242951" y="206006"/>
                </a:lnTo>
                <a:lnTo>
                  <a:pt x="247904" y="207264"/>
                </a:lnTo>
                <a:lnTo>
                  <a:pt x="259842" y="207264"/>
                </a:lnTo>
                <a:lnTo>
                  <a:pt x="266700" y="204749"/>
                </a:lnTo>
                <a:lnTo>
                  <a:pt x="273050" y="200977"/>
                </a:lnTo>
                <a:lnTo>
                  <a:pt x="311188" y="172720"/>
                </a:lnTo>
                <a:lnTo>
                  <a:pt x="367157" y="131267"/>
                </a:lnTo>
                <a:lnTo>
                  <a:pt x="373011" y="125907"/>
                </a:lnTo>
                <a:lnTo>
                  <a:pt x="377355" y="119418"/>
                </a:lnTo>
                <a:lnTo>
                  <a:pt x="380060" y="112102"/>
                </a:lnTo>
                <a:lnTo>
                  <a:pt x="381000" y="104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070" name="object 24">
            <a:extLst>
              <a:ext uri="{FF2B5EF4-FFF2-40B4-BE49-F238E27FC236}">
                <a16:creationId xmlns:a16="http://schemas.microsoft.com/office/drawing/2014/main" id="{AD139CC2-6EA0-4535-B7DB-F48F70729A5E}"/>
              </a:ext>
            </a:extLst>
          </p:cNvPr>
          <p:cNvGrpSpPr>
            <a:grpSpLocks/>
          </p:cNvGrpSpPr>
          <p:nvPr/>
        </p:nvGrpSpPr>
        <p:grpSpPr bwMode="auto">
          <a:xfrm>
            <a:off x="4362450" y="4656138"/>
            <a:ext cx="384175" cy="428625"/>
            <a:chOff x="4363211" y="4655692"/>
            <a:chExt cx="382905" cy="428625"/>
          </a:xfrm>
        </p:grpSpPr>
        <p:sp>
          <p:nvSpPr>
            <p:cNvPr id="45261" name="object 25">
              <a:extLst>
                <a:ext uri="{FF2B5EF4-FFF2-40B4-BE49-F238E27FC236}">
                  <a16:creationId xmlns:a16="http://schemas.microsoft.com/office/drawing/2014/main" id="{436E07CC-5315-4D25-A8AB-9204B2594B77}"/>
                </a:ext>
              </a:extLst>
            </p:cNvPr>
            <p:cNvSpPr>
              <a:spLocks/>
            </p:cNvSpPr>
            <p:nvPr/>
          </p:nvSpPr>
          <p:spPr bwMode="auto">
            <a:xfrm>
              <a:off x="4363212" y="4655692"/>
              <a:ext cx="382905" cy="428625"/>
            </a:xfrm>
            <a:custGeom>
              <a:avLst/>
              <a:gdLst>
                <a:gd name="T0" fmla="*/ 382524 w 382904"/>
                <a:gd name="T1" fmla="*/ 162433 h 428625"/>
                <a:gd name="T2" fmla="*/ 380619 w 382904"/>
                <a:gd name="T3" fmla="*/ 158115 h 428625"/>
                <a:gd name="T4" fmla="*/ 376809 w 382904"/>
                <a:gd name="T5" fmla="*/ 154940 h 428625"/>
                <a:gd name="T6" fmla="*/ 349885 w 382904"/>
                <a:gd name="T7" fmla="*/ 131851 h 428625"/>
                <a:gd name="T8" fmla="*/ 349885 w 382904"/>
                <a:gd name="T9" fmla="*/ 175641 h 428625"/>
                <a:gd name="T10" fmla="*/ 349885 w 382904"/>
                <a:gd name="T11" fmla="*/ 370230 h 428625"/>
                <a:gd name="T12" fmla="*/ 349465 w 382904"/>
                <a:gd name="T13" fmla="*/ 369862 h 428625"/>
                <a:gd name="T14" fmla="*/ 349465 w 382904"/>
                <a:gd name="T15" fmla="*/ 393014 h 428625"/>
                <a:gd name="T16" fmla="*/ 346710 w 382904"/>
                <a:gd name="T17" fmla="*/ 395097 h 428625"/>
                <a:gd name="T18" fmla="*/ 36449 w 382904"/>
                <a:gd name="T19" fmla="*/ 395097 h 428625"/>
                <a:gd name="T20" fmla="*/ 35064 w 382904"/>
                <a:gd name="T21" fmla="*/ 393458 h 428625"/>
                <a:gd name="T22" fmla="*/ 192278 w 382904"/>
                <a:gd name="T23" fmla="*/ 253238 h 428625"/>
                <a:gd name="T24" fmla="*/ 349465 w 382904"/>
                <a:gd name="T25" fmla="*/ 393014 h 428625"/>
                <a:gd name="T26" fmla="*/ 349465 w 382904"/>
                <a:gd name="T27" fmla="*/ 369862 h 428625"/>
                <a:gd name="T28" fmla="*/ 218338 w 382904"/>
                <a:gd name="T29" fmla="*/ 253238 h 428625"/>
                <a:gd name="T30" fmla="*/ 198501 w 382904"/>
                <a:gd name="T31" fmla="*/ 235585 h 428625"/>
                <a:gd name="T32" fmla="*/ 195326 w 382904"/>
                <a:gd name="T33" fmla="*/ 232537 h 428625"/>
                <a:gd name="T34" fmla="*/ 190373 w 382904"/>
                <a:gd name="T35" fmla="*/ 232537 h 428625"/>
                <a:gd name="T36" fmla="*/ 187198 w 382904"/>
                <a:gd name="T37" fmla="*/ 235585 h 428625"/>
                <a:gd name="T38" fmla="*/ 33909 w 382904"/>
                <a:gd name="T39" fmla="*/ 371919 h 428625"/>
                <a:gd name="T40" fmla="*/ 33909 w 382904"/>
                <a:gd name="T41" fmla="*/ 175641 h 428625"/>
                <a:gd name="T42" fmla="*/ 192786 w 382904"/>
                <a:gd name="T43" fmla="*/ 40767 h 428625"/>
                <a:gd name="T44" fmla="*/ 349885 w 382904"/>
                <a:gd name="T45" fmla="*/ 175641 h 428625"/>
                <a:gd name="T46" fmla="*/ 349885 w 382904"/>
                <a:gd name="T47" fmla="*/ 131851 h 428625"/>
                <a:gd name="T48" fmla="*/ 243687 w 382904"/>
                <a:gd name="T49" fmla="*/ 40767 h 428625"/>
                <a:gd name="T50" fmla="*/ 202819 w 382904"/>
                <a:gd name="T51" fmla="*/ 5715 h 428625"/>
                <a:gd name="T52" fmla="*/ 196596 w 382904"/>
                <a:gd name="T53" fmla="*/ 0 h 428625"/>
                <a:gd name="T54" fmla="*/ 187198 w 382904"/>
                <a:gd name="T55" fmla="*/ 635 h 428625"/>
                <a:gd name="T56" fmla="*/ 180848 w 382904"/>
                <a:gd name="T57" fmla="*/ 5715 h 428625"/>
                <a:gd name="T58" fmla="*/ 5715 w 382904"/>
                <a:gd name="T59" fmla="*/ 154940 h 428625"/>
                <a:gd name="T60" fmla="*/ 1905 w 382904"/>
                <a:gd name="T61" fmla="*/ 158115 h 428625"/>
                <a:gd name="T62" fmla="*/ 0 w 382904"/>
                <a:gd name="T63" fmla="*/ 162433 h 428625"/>
                <a:gd name="T64" fmla="*/ 0 w 382904"/>
                <a:gd name="T65" fmla="*/ 388874 h 428625"/>
                <a:gd name="T66" fmla="*/ 3073 w 382904"/>
                <a:gd name="T67" fmla="*/ 404317 h 428625"/>
                <a:gd name="T68" fmla="*/ 11518 w 382904"/>
                <a:gd name="T69" fmla="*/ 416864 h 428625"/>
                <a:gd name="T70" fmla="*/ 24104 w 382904"/>
                <a:gd name="T71" fmla="*/ 425297 h 428625"/>
                <a:gd name="T72" fmla="*/ 39624 w 382904"/>
                <a:gd name="T73" fmla="*/ 428371 h 428625"/>
                <a:gd name="T74" fmla="*/ 343535 w 382904"/>
                <a:gd name="T75" fmla="*/ 428371 h 428625"/>
                <a:gd name="T76" fmla="*/ 358978 w 382904"/>
                <a:gd name="T77" fmla="*/ 425208 h 428625"/>
                <a:gd name="T78" fmla="*/ 371500 w 382904"/>
                <a:gd name="T79" fmla="*/ 416623 h 428625"/>
                <a:gd name="T80" fmla="*/ 379780 w 382904"/>
                <a:gd name="T81" fmla="*/ 404050 h 428625"/>
                <a:gd name="T82" fmla="*/ 381393 w 382904"/>
                <a:gd name="T83" fmla="*/ 395097 h 428625"/>
                <a:gd name="T84" fmla="*/ 382524 w 382904"/>
                <a:gd name="T85" fmla="*/ 388874 h 428625"/>
                <a:gd name="T86" fmla="*/ 382524 w 382904"/>
                <a:gd name="T87" fmla="*/ 162433 h 428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904" h="428625">
                  <a:moveTo>
                    <a:pt x="382524" y="162433"/>
                  </a:moveTo>
                  <a:lnTo>
                    <a:pt x="380619" y="158115"/>
                  </a:lnTo>
                  <a:lnTo>
                    <a:pt x="376809" y="154940"/>
                  </a:lnTo>
                  <a:lnTo>
                    <a:pt x="349885" y="131851"/>
                  </a:lnTo>
                  <a:lnTo>
                    <a:pt x="349885" y="175641"/>
                  </a:lnTo>
                  <a:lnTo>
                    <a:pt x="349885" y="370230"/>
                  </a:lnTo>
                  <a:lnTo>
                    <a:pt x="349465" y="369862"/>
                  </a:lnTo>
                  <a:lnTo>
                    <a:pt x="349465" y="393014"/>
                  </a:lnTo>
                  <a:lnTo>
                    <a:pt x="346710" y="395097"/>
                  </a:lnTo>
                  <a:lnTo>
                    <a:pt x="36449" y="395097"/>
                  </a:lnTo>
                  <a:lnTo>
                    <a:pt x="35064" y="393458"/>
                  </a:lnTo>
                  <a:lnTo>
                    <a:pt x="192278" y="253238"/>
                  </a:lnTo>
                  <a:lnTo>
                    <a:pt x="349465" y="393014"/>
                  </a:lnTo>
                  <a:lnTo>
                    <a:pt x="349465" y="369862"/>
                  </a:lnTo>
                  <a:lnTo>
                    <a:pt x="218338" y="253238"/>
                  </a:lnTo>
                  <a:lnTo>
                    <a:pt x="198501" y="235585"/>
                  </a:lnTo>
                  <a:lnTo>
                    <a:pt x="195326" y="232537"/>
                  </a:lnTo>
                  <a:lnTo>
                    <a:pt x="190373" y="232537"/>
                  </a:lnTo>
                  <a:lnTo>
                    <a:pt x="187198" y="235585"/>
                  </a:lnTo>
                  <a:lnTo>
                    <a:pt x="33909" y="371919"/>
                  </a:lnTo>
                  <a:lnTo>
                    <a:pt x="33909" y="175641"/>
                  </a:lnTo>
                  <a:lnTo>
                    <a:pt x="192786" y="40767"/>
                  </a:lnTo>
                  <a:lnTo>
                    <a:pt x="349885" y="175641"/>
                  </a:lnTo>
                  <a:lnTo>
                    <a:pt x="349885" y="131851"/>
                  </a:lnTo>
                  <a:lnTo>
                    <a:pt x="243687" y="40767"/>
                  </a:lnTo>
                  <a:lnTo>
                    <a:pt x="202819" y="5715"/>
                  </a:lnTo>
                  <a:lnTo>
                    <a:pt x="196596" y="0"/>
                  </a:lnTo>
                  <a:lnTo>
                    <a:pt x="187198" y="635"/>
                  </a:lnTo>
                  <a:lnTo>
                    <a:pt x="180848" y="5715"/>
                  </a:lnTo>
                  <a:lnTo>
                    <a:pt x="5715" y="154940"/>
                  </a:lnTo>
                  <a:lnTo>
                    <a:pt x="1905" y="158115"/>
                  </a:lnTo>
                  <a:lnTo>
                    <a:pt x="0" y="162433"/>
                  </a:lnTo>
                  <a:lnTo>
                    <a:pt x="0" y="388874"/>
                  </a:lnTo>
                  <a:lnTo>
                    <a:pt x="3073" y="404317"/>
                  </a:lnTo>
                  <a:lnTo>
                    <a:pt x="11518" y="416864"/>
                  </a:lnTo>
                  <a:lnTo>
                    <a:pt x="24104" y="425297"/>
                  </a:lnTo>
                  <a:lnTo>
                    <a:pt x="39624" y="428371"/>
                  </a:lnTo>
                  <a:lnTo>
                    <a:pt x="343535" y="428371"/>
                  </a:lnTo>
                  <a:lnTo>
                    <a:pt x="358978" y="425208"/>
                  </a:lnTo>
                  <a:lnTo>
                    <a:pt x="371500" y="416623"/>
                  </a:lnTo>
                  <a:lnTo>
                    <a:pt x="379780" y="404050"/>
                  </a:lnTo>
                  <a:lnTo>
                    <a:pt x="381393" y="395097"/>
                  </a:lnTo>
                  <a:lnTo>
                    <a:pt x="382524" y="388874"/>
                  </a:lnTo>
                  <a:lnTo>
                    <a:pt x="382524" y="162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62" name="object 26">
              <a:extLst>
                <a:ext uri="{FF2B5EF4-FFF2-40B4-BE49-F238E27FC236}">
                  <a16:creationId xmlns:a16="http://schemas.microsoft.com/office/drawing/2014/main" id="{E98426BA-B0BB-4A6E-90FA-86AB13B42B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8288" y="4828539"/>
              <a:ext cx="139446" cy="1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63" name="object 27">
              <a:extLst>
                <a:ext uri="{FF2B5EF4-FFF2-40B4-BE49-F238E27FC236}">
                  <a16:creationId xmlns:a16="http://schemas.microsoft.com/office/drawing/2014/main" id="{D5C29293-2EBB-49CD-A11B-4DB40AE4DF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2863" y="4828539"/>
              <a:ext cx="139191" cy="1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71" name="object 28">
            <a:extLst>
              <a:ext uri="{FF2B5EF4-FFF2-40B4-BE49-F238E27FC236}">
                <a16:creationId xmlns:a16="http://schemas.microsoft.com/office/drawing/2014/main" id="{46EC9C7D-9EFE-4206-B8ED-3586227C0D40}"/>
              </a:ext>
            </a:extLst>
          </p:cNvPr>
          <p:cNvSpPr>
            <a:spLocks/>
          </p:cNvSpPr>
          <p:nvPr/>
        </p:nvSpPr>
        <p:spPr bwMode="auto">
          <a:xfrm>
            <a:off x="1295400" y="4732338"/>
            <a:ext cx="382588" cy="277812"/>
          </a:xfrm>
          <a:custGeom>
            <a:avLst/>
            <a:gdLst>
              <a:gd name="T0" fmla="*/ 382524 w 382905"/>
              <a:gd name="T1" fmla="*/ 39497 h 277495"/>
              <a:gd name="T2" fmla="*/ 381279 w 382905"/>
              <a:gd name="T3" fmla="*/ 33274 h 277495"/>
              <a:gd name="T4" fmla="*/ 379437 w 382905"/>
              <a:gd name="T5" fmla="*/ 24066 h 277495"/>
              <a:gd name="T6" fmla="*/ 371005 w 382905"/>
              <a:gd name="T7" fmla="*/ 11518 h 277495"/>
              <a:gd name="T8" fmla="*/ 358457 w 382905"/>
              <a:gd name="T9" fmla="*/ 3086 h 277495"/>
              <a:gd name="T10" fmla="*/ 349250 w 382905"/>
              <a:gd name="T11" fmla="*/ 1257 h 277495"/>
              <a:gd name="T12" fmla="*/ 349250 w 382905"/>
              <a:gd name="T13" fmla="*/ 54432 h 277495"/>
              <a:gd name="T14" fmla="*/ 349250 w 382905"/>
              <a:gd name="T15" fmla="*/ 220357 h 277495"/>
              <a:gd name="T16" fmla="*/ 348551 w 382905"/>
              <a:gd name="T17" fmla="*/ 219748 h 277495"/>
              <a:gd name="T18" fmla="*/ 348551 w 382905"/>
              <a:gd name="T19" fmla="*/ 242138 h 277495"/>
              <a:gd name="T20" fmla="*/ 346189 w 382905"/>
              <a:gd name="T21" fmla="*/ 244094 h 277495"/>
              <a:gd name="T22" fmla="*/ 35687 w 382905"/>
              <a:gd name="T23" fmla="*/ 244094 h 277495"/>
              <a:gd name="T24" fmla="*/ 34518 w 382905"/>
              <a:gd name="T25" fmla="*/ 242570 h 277495"/>
              <a:gd name="T26" fmla="*/ 139306 w 382905"/>
              <a:gd name="T27" fmla="*/ 150507 h 277495"/>
              <a:gd name="T28" fmla="*/ 185420 w 382905"/>
              <a:gd name="T29" fmla="*/ 191643 h 277495"/>
              <a:gd name="T30" fmla="*/ 187325 w 382905"/>
              <a:gd name="T31" fmla="*/ 192913 h 277495"/>
              <a:gd name="T32" fmla="*/ 189230 w 382905"/>
              <a:gd name="T33" fmla="*/ 193548 h 277495"/>
              <a:gd name="T34" fmla="*/ 192913 w 382905"/>
              <a:gd name="T35" fmla="*/ 193548 h 277495"/>
              <a:gd name="T36" fmla="*/ 194818 w 382905"/>
              <a:gd name="T37" fmla="*/ 192913 h 277495"/>
              <a:gd name="T38" fmla="*/ 195453 w 382905"/>
              <a:gd name="T39" fmla="*/ 191643 h 277495"/>
              <a:gd name="T40" fmla="*/ 215087 w 382905"/>
              <a:gd name="T41" fmla="*/ 174117 h 277495"/>
              <a:gd name="T42" fmla="*/ 243268 w 382905"/>
              <a:gd name="T43" fmla="*/ 148983 h 277495"/>
              <a:gd name="T44" fmla="*/ 348551 w 382905"/>
              <a:gd name="T45" fmla="*/ 242138 h 277495"/>
              <a:gd name="T46" fmla="*/ 348551 w 382905"/>
              <a:gd name="T47" fmla="*/ 219748 h 277495"/>
              <a:gd name="T48" fmla="*/ 255892 w 382905"/>
              <a:gd name="T49" fmla="*/ 137706 h 277495"/>
              <a:gd name="T50" fmla="*/ 349250 w 382905"/>
              <a:gd name="T51" fmla="*/ 54432 h 277495"/>
              <a:gd name="T52" fmla="*/ 349250 w 382905"/>
              <a:gd name="T53" fmla="*/ 1257 h 277495"/>
              <a:gd name="T54" fmla="*/ 347395 w 382905"/>
              <a:gd name="T55" fmla="*/ 876 h 277495"/>
              <a:gd name="T56" fmla="*/ 347395 w 382905"/>
              <a:gd name="T57" fmla="*/ 34023 h 277495"/>
              <a:gd name="T58" fmla="*/ 191008 w 382905"/>
              <a:gd name="T59" fmla="*/ 174117 h 277495"/>
              <a:gd name="T60" fmla="*/ 126682 w 382905"/>
              <a:gd name="T61" fmla="*/ 116687 h 277495"/>
              <a:gd name="T62" fmla="*/ 126682 w 382905"/>
              <a:gd name="T63" fmla="*/ 139255 h 277495"/>
              <a:gd name="T64" fmla="*/ 33274 w 382905"/>
              <a:gd name="T65" fmla="*/ 221843 h 277495"/>
              <a:gd name="T66" fmla="*/ 33274 w 382905"/>
              <a:gd name="T67" fmla="*/ 55905 h 277495"/>
              <a:gd name="T68" fmla="*/ 126682 w 382905"/>
              <a:gd name="T69" fmla="*/ 139255 h 277495"/>
              <a:gd name="T70" fmla="*/ 126682 w 382905"/>
              <a:gd name="T71" fmla="*/ 116687 h 277495"/>
              <a:gd name="T72" fmla="*/ 34747 w 382905"/>
              <a:gd name="T73" fmla="*/ 34594 h 277495"/>
              <a:gd name="T74" fmla="*/ 36322 w 382905"/>
              <a:gd name="T75" fmla="*/ 33274 h 277495"/>
              <a:gd name="T76" fmla="*/ 346837 w 382905"/>
              <a:gd name="T77" fmla="*/ 33274 h 277495"/>
              <a:gd name="T78" fmla="*/ 347395 w 382905"/>
              <a:gd name="T79" fmla="*/ 34023 h 277495"/>
              <a:gd name="T80" fmla="*/ 347395 w 382905"/>
              <a:gd name="T81" fmla="*/ 876 h 277495"/>
              <a:gd name="T82" fmla="*/ 343014 w 382905"/>
              <a:gd name="T83" fmla="*/ 0 h 277495"/>
              <a:gd name="T84" fmla="*/ 39497 w 382905"/>
              <a:gd name="T85" fmla="*/ 0 h 277495"/>
              <a:gd name="T86" fmla="*/ 24053 w 382905"/>
              <a:gd name="T87" fmla="*/ 3086 h 277495"/>
              <a:gd name="T88" fmla="*/ 11506 w 382905"/>
              <a:gd name="T89" fmla="*/ 11518 h 277495"/>
              <a:gd name="T90" fmla="*/ 3073 w 382905"/>
              <a:gd name="T91" fmla="*/ 24066 h 277495"/>
              <a:gd name="T92" fmla="*/ 0 w 382905"/>
              <a:gd name="T93" fmla="*/ 39497 h 277495"/>
              <a:gd name="T94" fmla="*/ 0 w 382905"/>
              <a:gd name="T95" fmla="*/ 237871 h 277495"/>
              <a:gd name="T96" fmla="*/ 3073 w 382905"/>
              <a:gd name="T97" fmla="*/ 253314 h 277495"/>
              <a:gd name="T98" fmla="*/ 11506 w 382905"/>
              <a:gd name="T99" fmla="*/ 265861 h 277495"/>
              <a:gd name="T100" fmla="*/ 24053 w 382905"/>
              <a:gd name="T101" fmla="*/ 274294 h 277495"/>
              <a:gd name="T102" fmla="*/ 39497 w 382905"/>
              <a:gd name="T103" fmla="*/ 277368 h 277495"/>
              <a:gd name="T104" fmla="*/ 343014 w 382905"/>
              <a:gd name="T105" fmla="*/ 277368 h 277495"/>
              <a:gd name="T106" fmla="*/ 358101 w 382905"/>
              <a:gd name="T107" fmla="*/ 274294 h 277495"/>
              <a:gd name="T108" fmla="*/ 370535 w 382905"/>
              <a:gd name="T109" fmla="*/ 265861 h 277495"/>
              <a:gd name="T110" fmla="*/ 379082 w 382905"/>
              <a:gd name="T111" fmla="*/ 253314 h 277495"/>
              <a:gd name="T112" fmla="*/ 381127 w 382905"/>
              <a:gd name="T113" fmla="*/ 244094 h 277495"/>
              <a:gd name="T114" fmla="*/ 382524 w 382905"/>
              <a:gd name="T115" fmla="*/ 237871 h 277495"/>
              <a:gd name="T116" fmla="*/ 382524 w 382905"/>
              <a:gd name="T117" fmla="*/ 39497 h 277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2905" h="277495">
                <a:moveTo>
                  <a:pt x="382524" y="39497"/>
                </a:moveTo>
                <a:lnTo>
                  <a:pt x="381279" y="33274"/>
                </a:lnTo>
                <a:lnTo>
                  <a:pt x="379437" y="24066"/>
                </a:lnTo>
                <a:lnTo>
                  <a:pt x="371005" y="11518"/>
                </a:lnTo>
                <a:lnTo>
                  <a:pt x="358457" y="3086"/>
                </a:lnTo>
                <a:lnTo>
                  <a:pt x="349250" y="1257"/>
                </a:lnTo>
                <a:lnTo>
                  <a:pt x="349250" y="54432"/>
                </a:lnTo>
                <a:lnTo>
                  <a:pt x="349250" y="220357"/>
                </a:lnTo>
                <a:lnTo>
                  <a:pt x="348551" y="219748"/>
                </a:lnTo>
                <a:lnTo>
                  <a:pt x="348551" y="242138"/>
                </a:lnTo>
                <a:lnTo>
                  <a:pt x="346189" y="244094"/>
                </a:lnTo>
                <a:lnTo>
                  <a:pt x="35687" y="244094"/>
                </a:lnTo>
                <a:lnTo>
                  <a:pt x="34518" y="242570"/>
                </a:lnTo>
                <a:lnTo>
                  <a:pt x="139306" y="150507"/>
                </a:lnTo>
                <a:lnTo>
                  <a:pt x="185420" y="191643"/>
                </a:lnTo>
                <a:lnTo>
                  <a:pt x="187325" y="192913"/>
                </a:lnTo>
                <a:lnTo>
                  <a:pt x="189230" y="193548"/>
                </a:lnTo>
                <a:lnTo>
                  <a:pt x="192913" y="193548"/>
                </a:lnTo>
                <a:lnTo>
                  <a:pt x="194818" y="192913"/>
                </a:lnTo>
                <a:lnTo>
                  <a:pt x="195453" y="191643"/>
                </a:lnTo>
                <a:lnTo>
                  <a:pt x="215087" y="174117"/>
                </a:lnTo>
                <a:lnTo>
                  <a:pt x="243268" y="148983"/>
                </a:lnTo>
                <a:lnTo>
                  <a:pt x="348551" y="242138"/>
                </a:lnTo>
                <a:lnTo>
                  <a:pt x="348551" y="219748"/>
                </a:lnTo>
                <a:lnTo>
                  <a:pt x="255892" y="137706"/>
                </a:lnTo>
                <a:lnTo>
                  <a:pt x="349250" y="54432"/>
                </a:lnTo>
                <a:lnTo>
                  <a:pt x="349250" y="1257"/>
                </a:lnTo>
                <a:lnTo>
                  <a:pt x="347395" y="876"/>
                </a:lnTo>
                <a:lnTo>
                  <a:pt x="347395" y="34023"/>
                </a:lnTo>
                <a:lnTo>
                  <a:pt x="191008" y="174117"/>
                </a:lnTo>
                <a:lnTo>
                  <a:pt x="126682" y="116687"/>
                </a:lnTo>
                <a:lnTo>
                  <a:pt x="126682" y="139255"/>
                </a:lnTo>
                <a:lnTo>
                  <a:pt x="33274" y="221843"/>
                </a:lnTo>
                <a:lnTo>
                  <a:pt x="33274" y="55905"/>
                </a:lnTo>
                <a:lnTo>
                  <a:pt x="126682" y="139255"/>
                </a:lnTo>
                <a:lnTo>
                  <a:pt x="126682" y="116687"/>
                </a:lnTo>
                <a:lnTo>
                  <a:pt x="34747" y="34594"/>
                </a:lnTo>
                <a:lnTo>
                  <a:pt x="36322" y="33274"/>
                </a:lnTo>
                <a:lnTo>
                  <a:pt x="346837" y="33274"/>
                </a:lnTo>
                <a:lnTo>
                  <a:pt x="347395" y="34023"/>
                </a:lnTo>
                <a:lnTo>
                  <a:pt x="347395" y="876"/>
                </a:lnTo>
                <a:lnTo>
                  <a:pt x="343014" y="0"/>
                </a:lnTo>
                <a:lnTo>
                  <a:pt x="39497" y="0"/>
                </a:lnTo>
                <a:lnTo>
                  <a:pt x="24053" y="3086"/>
                </a:lnTo>
                <a:lnTo>
                  <a:pt x="11506" y="11518"/>
                </a:lnTo>
                <a:lnTo>
                  <a:pt x="3073" y="24066"/>
                </a:lnTo>
                <a:lnTo>
                  <a:pt x="0" y="39497"/>
                </a:lnTo>
                <a:lnTo>
                  <a:pt x="0" y="237871"/>
                </a:lnTo>
                <a:lnTo>
                  <a:pt x="3073" y="253314"/>
                </a:lnTo>
                <a:lnTo>
                  <a:pt x="11506" y="265861"/>
                </a:lnTo>
                <a:lnTo>
                  <a:pt x="24053" y="274294"/>
                </a:lnTo>
                <a:lnTo>
                  <a:pt x="39497" y="277368"/>
                </a:lnTo>
                <a:lnTo>
                  <a:pt x="343014" y="277368"/>
                </a:lnTo>
                <a:lnTo>
                  <a:pt x="358101" y="274294"/>
                </a:lnTo>
                <a:lnTo>
                  <a:pt x="370535" y="265861"/>
                </a:lnTo>
                <a:lnTo>
                  <a:pt x="379082" y="253314"/>
                </a:lnTo>
                <a:lnTo>
                  <a:pt x="381127" y="244094"/>
                </a:lnTo>
                <a:lnTo>
                  <a:pt x="382524" y="237871"/>
                </a:lnTo>
                <a:lnTo>
                  <a:pt x="382524" y="394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072" name="object 29">
            <a:extLst>
              <a:ext uri="{FF2B5EF4-FFF2-40B4-BE49-F238E27FC236}">
                <a16:creationId xmlns:a16="http://schemas.microsoft.com/office/drawing/2014/main" id="{60CC2B62-1CEE-4069-B9C8-9D12225F42F6}"/>
              </a:ext>
            </a:extLst>
          </p:cNvPr>
          <p:cNvGrpSpPr>
            <a:grpSpLocks/>
          </p:cNvGrpSpPr>
          <p:nvPr/>
        </p:nvGrpSpPr>
        <p:grpSpPr bwMode="auto">
          <a:xfrm>
            <a:off x="7434263" y="4656138"/>
            <a:ext cx="382587" cy="428625"/>
            <a:chOff x="7434071" y="4656328"/>
            <a:chExt cx="382905" cy="427990"/>
          </a:xfrm>
        </p:grpSpPr>
        <p:pic>
          <p:nvPicPr>
            <p:cNvPr id="45256" name="object 30">
              <a:extLst>
                <a:ext uri="{FF2B5EF4-FFF2-40B4-BE49-F238E27FC236}">
                  <a16:creationId xmlns:a16="http://schemas.microsoft.com/office/drawing/2014/main" id="{9758992C-992F-4766-93BC-104F6886F4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1364" y="4656328"/>
              <a:ext cx="171979" cy="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57" name="object 31">
              <a:extLst>
                <a:ext uri="{FF2B5EF4-FFF2-40B4-BE49-F238E27FC236}">
                  <a16:creationId xmlns:a16="http://schemas.microsoft.com/office/drawing/2014/main" id="{247EA7EE-A455-4741-AF08-5750D52B7E6B}"/>
                </a:ext>
              </a:extLst>
            </p:cNvPr>
            <p:cNvSpPr>
              <a:spLocks/>
            </p:cNvSpPr>
            <p:nvPr/>
          </p:nvSpPr>
          <p:spPr bwMode="auto">
            <a:xfrm>
              <a:off x="7434072" y="4766170"/>
              <a:ext cx="382905" cy="318135"/>
            </a:xfrm>
            <a:custGeom>
              <a:avLst/>
              <a:gdLst>
                <a:gd name="T0" fmla="*/ 382524 w 382904"/>
                <a:gd name="T1" fmla="*/ 52082 h 318135"/>
                <a:gd name="T2" fmla="*/ 379984 w 382904"/>
                <a:gd name="T3" fmla="*/ 47002 h 318135"/>
                <a:gd name="T4" fmla="*/ 329311 w 382904"/>
                <a:gd name="T5" fmla="*/ 3695 h 318135"/>
                <a:gd name="T6" fmla="*/ 325653 w 382904"/>
                <a:gd name="T7" fmla="*/ 2870 h 318135"/>
                <a:gd name="T8" fmla="*/ 324523 w 382904"/>
                <a:gd name="T9" fmla="*/ 7112 h 318135"/>
                <a:gd name="T10" fmla="*/ 323748 w 382904"/>
                <a:gd name="T11" fmla="*/ 13716 h 318135"/>
                <a:gd name="T12" fmla="*/ 321183 w 382904"/>
                <a:gd name="T13" fmla="*/ 19951 h 318135"/>
                <a:gd name="T14" fmla="*/ 317868 w 382904"/>
                <a:gd name="T15" fmla="*/ 26111 h 318135"/>
                <a:gd name="T16" fmla="*/ 317169 w 382904"/>
                <a:gd name="T17" fmla="*/ 32651 h 318135"/>
                <a:gd name="T18" fmla="*/ 318960 w 382904"/>
                <a:gd name="T19" fmla="*/ 38811 h 318135"/>
                <a:gd name="T20" fmla="*/ 323088 w 382904"/>
                <a:gd name="T21" fmla="*/ 43827 h 318135"/>
                <a:gd name="T22" fmla="*/ 348742 w 382904"/>
                <a:gd name="T23" fmla="*/ 65290 h 318135"/>
                <a:gd name="T24" fmla="*/ 348742 w 382904"/>
                <a:gd name="T25" fmla="*/ 260096 h 318135"/>
                <a:gd name="T26" fmla="*/ 348742 w 382904"/>
                <a:gd name="T27" fmla="*/ 282676 h 318135"/>
                <a:gd name="T28" fmla="*/ 345567 w 382904"/>
                <a:gd name="T29" fmla="*/ 285254 h 318135"/>
                <a:gd name="T30" fmla="*/ 35687 w 382904"/>
                <a:gd name="T31" fmla="*/ 285254 h 318135"/>
                <a:gd name="T32" fmla="*/ 33731 w 382904"/>
                <a:gd name="T33" fmla="*/ 282829 h 318135"/>
                <a:gd name="T34" fmla="*/ 191262 w 382904"/>
                <a:gd name="T35" fmla="*/ 142760 h 318135"/>
                <a:gd name="T36" fmla="*/ 348742 w 382904"/>
                <a:gd name="T37" fmla="*/ 282676 h 318135"/>
                <a:gd name="T38" fmla="*/ 348742 w 382904"/>
                <a:gd name="T39" fmla="*/ 260096 h 318135"/>
                <a:gd name="T40" fmla="*/ 216814 w 382904"/>
                <a:gd name="T41" fmla="*/ 142760 h 318135"/>
                <a:gd name="T42" fmla="*/ 196977 w 382904"/>
                <a:gd name="T43" fmla="*/ 125107 h 318135"/>
                <a:gd name="T44" fmla="*/ 193802 w 382904"/>
                <a:gd name="T45" fmla="*/ 122059 h 318135"/>
                <a:gd name="T46" fmla="*/ 188849 w 382904"/>
                <a:gd name="T47" fmla="*/ 122059 h 318135"/>
                <a:gd name="T48" fmla="*/ 185674 w 382904"/>
                <a:gd name="T49" fmla="*/ 125107 h 318135"/>
                <a:gd name="T50" fmla="*/ 33147 w 382904"/>
                <a:gd name="T51" fmla="*/ 260769 h 318135"/>
                <a:gd name="T52" fmla="*/ 33147 w 382904"/>
                <a:gd name="T53" fmla="*/ 65290 h 318135"/>
                <a:gd name="T54" fmla="*/ 58801 w 382904"/>
                <a:gd name="T55" fmla="*/ 43192 h 318135"/>
                <a:gd name="T56" fmla="*/ 62915 w 382904"/>
                <a:gd name="T57" fmla="*/ 37820 h 318135"/>
                <a:gd name="T58" fmla="*/ 64706 w 382904"/>
                <a:gd name="T59" fmla="*/ 31546 h 318135"/>
                <a:gd name="T60" fmla="*/ 64008 w 382904"/>
                <a:gd name="T61" fmla="*/ 25120 h 318135"/>
                <a:gd name="T62" fmla="*/ 60706 w 382904"/>
                <a:gd name="T63" fmla="*/ 19316 h 318135"/>
                <a:gd name="T64" fmla="*/ 58458 w 382904"/>
                <a:gd name="T65" fmla="*/ 12420 h 318135"/>
                <a:gd name="T66" fmla="*/ 59093 w 382904"/>
                <a:gd name="T67" fmla="*/ 4965 h 318135"/>
                <a:gd name="T68" fmla="*/ 59613 w 382904"/>
                <a:gd name="T69" fmla="*/ 0 h 318135"/>
                <a:gd name="T70" fmla="*/ 57023 w 382904"/>
                <a:gd name="T71" fmla="*/ 520 h 318135"/>
                <a:gd name="T72" fmla="*/ 5588 w 382904"/>
                <a:gd name="T73" fmla="*/ 43827 h 318135"/>
                <a:gd name="T74" fmla="*/ 1905 w 382904"/>
                <a:gd name="T75" fmla="*/ 47002 h 318135"/>
                <a:gd name="T76" fmla="*/ 0 w 382904"/>
                <a:gd name="T77" fmla="*/ 51447 h 318135"/>
                <a:gd name="T78" fmla="*/ 0 w 382904"/>
                <a:gd name="T79" fmla="*/ 278269 h 318135"/>
                <a:gd name="T80" fmla="*/ 3073 w 382904"/>
                <a:gd name="T81" fmla="*/ 293738 h 318135"/>
                <a:gd name="T82" fmla="*/ 11506 w 382904"/>
                <a:gd name="T83" fmla="*/ 306324 h 318135"/>
                <a:gd name="T84" fmla="*/ 24053 w 382904"/>
                <a:gd name="T85" fmla="*/ 314794 h 318135"/>
                <a:gd name="T86" fmla="*/ 39497 w 382904"/>
                <a:gd name="T87" fmla="*/ 317893 h 318135"/>
                <a:gd name="T88" fmla="*/ 342519 w 382904"/>
                <a:gd name="T89" fmla="*/ 317893 h 318135"/>
                <a:gd name="T90" fmla="*/ 357886 w 382904"/>
                <a:gd name="T91" fmla="*/ 314706 h 318135"/>
                <a:gd name="T92" fmla="*/ 370471 w 382904"/>
                <a:gd name="T93" fmla="*/ 306082 h 318135"/>
                <a:gd name="T94" fmla="*/ 379069 w 382904"/>
                <a:gd name="T95" fmla="*/ 293471 h 318135"/>
                <a:gd name="T96" fmla="*/ 380936 w 382904"/>
                <a:gd name="T97" fmla="*/ 285254 h 318135"/>
                <a:gd name="T98" fmla="*/ 382524 w 382904"/>
                <a:gd name="T99" fmla="*/ 278269 h 318135"/>
                <a:gd name="T100" fmla="*/ 382524 w 382904"/>
                <a:gd name="T101" fmla="*/ 52082 h 318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2904" h="318135">
                  <a:moveTo>
                    <a:pt x="382524" y="52082"/>
                  </a:moveTo>
                  <a:lnTo>
                    <a:pt x="379984" y="47002"/>
                  </a:lnTo>
                  <a:lnTo>
                    <a:pt x="329311" y="3695"/>
                  </a:lnTo>
                  <a:lnTo>
                    <a:pt x="325653" y="2870"/>
                  </a:lnTo>
                  <a:lnTo>
                    <a:pt x="324523" y="7112"/>
                  </a:lnTo>
                  <a:lnTo>
                    <a:pt x="323748" y="13716"/>
                  </a:lnTo>
                  <a:lnTo>
                    <a:pt x="321183" y="19951"/>
                  </a:lnTo>
                  <a:lnTo>
                    <a:pt x="317868" y="26111"/>
                  </a:lnTo>
                  <a:lnTo>
                    <a:pt x="317169" y="32651"/>
                  </a:lnTo>
                  <a:lnTo>
                    <a:pt x="318960" y="38811"/>
                  </a:lnTo>
                  <a:lnTo>
                    <a:pt x="323088" y="43827"/>
                  </a:lnTo>
                  <a:lnTo>
                    <a:pt x="348742" y="65290"/>
                  </a:lnTo>
                  <a:lnTo>
                    <a:pt x="348742" y="260096"/>
                  </a:lnTo>
                  <a:lnTo>
                    <a:pt x="348742" y="282676"/>
                  </a:lnTo>
                  <a:lnTo>
                    <a:pt x="345567" y="285254"/>
                  </a:lnTo>
                  <a:lnTo>
                    <a:pt x="35687" y="285254"/>
                  </a:lnTo>
                  <a:lnTo>
                    <a:pt x="33731" y="282829"/>
                  </a:lnTo>
                  <a:lnTo>
                    <a:pt x="191262" y="142760"/>
                  </a:lnTo>
                  <a:lnTo>
                    <a:pt x="348742" y="282676"/>
                  </a:lnTo>
                  <a:lnTo>
                    <a:pt x="348742" y="260096"/>
                  </a:lnTo>
                  <a:lnTo>
                    <a:pt x="216814" y="142760"/>
                  </a:lnTo>
                  <a:lnTo>
                    <a:pt x="196977" y="125107"/>
                  </a:lnTo>
                  <a:lnTo>
                    <a:pt x="193802" y="122059"/>
                  </a:lnTo>
                  <a:lnTo>
                    <a:pt x="188849" y="122059"/>
                  </a:lnTo>
                  <a:lnTo>
                    <a:pt x="185674" y="125107"/>
                  </a:lnTo>
                  <a:lnTo>
                    <a:pt x="33147" y="260769"/>
                  </a:lnTo>
                  <a:lnTo>
                    <a:pt x="33147" y="65290"/>
                  </a:lnTo>
                  <a:lnTo>
                    <a:pt x="58801" y="43192"/>
                  </a:lnTo>
                  <a:lnTo>
                    <a:pt x="62915" y="37820"/>
                  </a:lnTo>
                  <a:lnTo>
                    <a:pt x="64706" y="31546"/>
                  </a:lnTo>
                  <a:lnTo>
                    <a:pt x="64008" y="25120"/>
                  </a:lnTo>
                  <a:lnTo>
                    <a:pt x="60706" y="19316"/>
                  </a:lnTo>
                  <a:lnTo>
                    <a:pt x="58458" y="12420"/>
                  </a:lnTo>
                  <a:lnTo>
                    <a:pt x="59093" y="4965"/>
                  </a:lnTo>
                  <a:lnTo>
                    <a:pt x="59613" y="0"/>
                  </a:lnTo>
                  <a:lnTo>
                    <a:pt x="57023" y="520"/>
                  </a:lnTo>
                  <a:lnTo>
                    <a:pt x="5588" y="43827"/>
                  </a:lnTo>
                  <a:lnTo>
                    <a:pt x="1905" y="47002"/>
                  </a:lnTo>
                  <a:lnTo>
                    <a:pt x="0" y="51447"/>
                  </a:lnTo>
                  <a:lnTo>
                    <a:pt x="0" y="278269"/>
                  </a:lnTo>
                  <a:lnTo>
                    <a:pt x="3073" y="293738"/>
                  </a:lnTo>
                  <a:lnTo>
                    <a:pt x="11506" y="306324"/>
                  </a:lnTo>
                  <a:lnTo>
                    <a:pt x="24053" y="314794"/>
                  </a:lnTo>
                  <a:lnTo>
                    <a:pt x="39497" y="317893"/>
                  </a:lnTo>
                  <a:lnTo>
                    <a:pt x="342519" y="317893"/>
                  </a:lnTo>
                  <a:lnTo>
                    <a:pt x="357886" y="314706"/>
                  </a:lnTo>
                  <a:lnTo>
                    <a:pt x="370471" y="306082"/>
                  </a:lnTo>
                  <a:lnTo>
                    <a:pt x="379069" y="293471"/>
                  </a:lnTo>
                  <a:lnTo>
                    <a:pt x="380936" y="285254"/>
                  </a:lnTo>
                  <a:lnTo>
                    <a:pt x="382524" y="278269"/>
                  </a:lnTo>
                  <a:lnTo>
                    <a:pt x="382524" y="520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58" name="object 32">
              <a:extLst>
                <a:ext uri="{FF2B5EF4-FFF2-40B4-BE49-F238E27FC236}">
                  <a16:creationId xmlns:a16="http://schemas.microsoft.com/office/drawing/2014/main" id="{F2F3FAE6-995D-4630-8A63-5D3BEC0016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9275" y="4828540"/>
              <a:ext cx="137668" cy="1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59" name="object 33">
              <a:extLst>
                <a:ext uri="{FF2B5EF4-FFF2-40B4-BE49-F238E27FC236}">
                  <a16:creationId xmlns:a16="http://schemas.microsoft.com/office/drawing/2014/main" id="{692E896F-429E-42C9-84F6-C1A6E9C0E7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2199" y="4828540"/>
              <a:ext cx="139192" cy="1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60" name="object 34">
              <a:extLst>
                <a:ext uri="{FF2B5EF4-FFF2-40B4-BE49-F238E27FC236}">
                  <a16:creationId xmlns:a16="http://schemas.microsoft.com/office/drawing/2014/main" id="{360D3ABA-A836-410B-8495-9C9344104866}"/>
                </a:ext>
              </a:extLst>
            </p:cNvPr>
            <p:cNvSpPr>
              <a:spLocks/>
            </p:cNvSpPr>
            <p:nvPr/>
          </p:nvSpPr>
          <p:spPr bwMode="auto">
            <a:xfrm>
              <a:off x="7482840" y="4709160"/>
              <a:ext cx="285115" cy="180340"/>
            </a:xfrm>
            <a:custGeom>
              <a:avLst/>
              <a:gdLst>
                <a:gd name="T0" fmla="*/ 227063 w 285115"/>
                <a:gd name="T1" fmla="*/ 163080 h 180339"/>
                <a:gd name="T2" fmla="*/ 47244 w 285115"/>
                <a:gd name="T3" fmla="*/ 163080 h 180339"/>
                <a:gd name="T4" fmla="*/ 47244 w 285115"/>
                <a:gd name="T5" fmla="*/ 179832 h 180339"/>
                <a:gd name="T6" fmla="*/ 227063 w 285115"/>
                <a:gd name="T7" fmla="*/ 179832 h 180339"/>
                <a:gd name="T8" fmla="*/ 227063 w 285115"/>
                <a:gd name="T9" fmla="*/ 163080 h 180339"/>
                <a:gd name="T10" fmla="*/ 227063 w 285115"/>
                <a:gd name="T11" fmla="*/ 132588 h 180339"/>
                <a:gd name="T12" fmla="*/ 47244 w 285115"/>
                <a:gd name="T13" fmla="*/ 132588 h 180339"/>
                <a:gd name="T14" fmla="*/ 47244 w 285115"/>
                <a:gd name="T15" fmla="*/ 149352 h 180339"/>
                <a:gd name="T16" fmla="*/ 227063 w 285115"/>
                <a:gd name="T17" fmla="*/ 149352 h 180339"/>
                <a:gd name="T18" fmla="*/ 227063 w 285115"/>
                <a:gd name="T19" fmla="*/ 132588 h 180339"/>
                <a:gd name="T20" fmla="*/ 227063 w 285115"/>
                <a:gd name="T21" fmla="*/ 102108 h 180339"/>
                <a:gd name="T22" fmla="*/ 47244 w 285115"/>
                <a:gd name="T23" fmla="*/ 102108 h 180339"/>
                <a:gd name="T24" fmla="*/ 47244 w 285115"/>
                <a:gd name="T25" fmla="*/ 118872 h 180339"/>
                <a:gd name="T26" fmla="*/ 227063 w 285115"/>
                <a:gd name="T27" fmla="*/ 118872 h 180339"/>
                <a:gd name="T28" fmla="*/ 227063 w 285115"/>
                <a:gd name="T29" fmla="*/ 102108 h 180339"/>
                <a:gd name="T30" fmla="*/ 227063 w 285115"/>
                <a:gd name="T31" fmla="*/ 71628 h 180339"/>
                <a:gd name="T32" fmla="*/ 47244 w 285115"/>
                <a:gd name="T33" fmla="*/ 71628 h 180339"/>
                <a:gd name="T34" fmla="*/ 47244 w 285115"/>
                <a:gd name="T35" fmla="*/ 88392 h 180339"/>
                <a:gd name="T36" fmla="*/ 227063 w 285115"/>
                <a:gd name="T37" fmla="*/ 88392 h 180339"/>
                <a:gd name="T38" fmla="*/ 227063 w 285115"/>
                <a:gd name="T39" fmla="*/ 71628 h 180339"/>
                <a:gd name="T40" fmla="*/ 227063 w 285115"/>
                <a:gd name="T41" fmla="*/ 41160 h 180339"/>
                <a:gd name="T42" fmla="*/ 47244 w 285115"/>
                <a:gd name="T43" fmla="*/ 41160 h 180339"/>
                <a:gd name="T44" fmla="*/ 47244 w 285115"/>
                <a:gd name="T45" fmla="*/ 57912 h 180339"/>
                <a:gd name="T46" fmla="*/ 227063 w 285115"/>
                <a:gd name="T47" fmla="*/ 57912 h 180339"/>
                <a:gd name="T48" fmla="*/ 227063 w 285115"/>
                <a:gd name="T49" fmla="*/ 41160 h 180339"/>
                <a:gd name="T50" fmla="*/ 284988 w 285115"/>
                <a:gd name="T51" fmla="*/ 3810 h 180339"/>
                <a:gd name="T52" fmla="*/ 281178 w 285115"/>
                <a:gd name="T53" fmla="*/ 0 h 180339"/>
                <a:gd name="T54" fmla="*/ 3810 w 285115"/>
                <a:gd name="T55" fmla="*/ 0 h 180339"/>
                <a:gd name="T56" fmla="*/ 0 w 285115"/>
                <a:gd name="T57" fmla="*/ 3810 h 180339"/>
                <a:gd name="T58" fmla="*/ 0 w 285115"/>
                <a:gd name="T59" fmla="*/ 165354 h 180339"/>
                <a:gd name="T60" fmla="*/ 3810 w 285115"/>
                <a:gd name="T61" fmla="*/ 169164 h 180339"/>
                <a:gd name="T62" fmla="*/ 12573 w 285115"/>
                <a:gd name="T63" fmla="*/ 169164 h 180339"/>
                <a:gd name="T64" fmla="*/ 16256 w 285115"/>
                <a:gd name="T65" fmla="*/ 165354 h 180339"/>
                <a:gd name="T66" fmla="*/ 16256 w 285115"/>
                <a:gd name="T67" fmla="*/ 16256 h 180339"/>
                <a:gd name="T68" fmla="*/ 268732 w 285115"/>
                <a:gd name="T69" fmla="*/ 16256 h 180339"/>
                <a:gd name="T70" fmla="*/ 268732 w 285115"/>
                <a:gd name="T71" fmla="*/ 165354 h 180339"/>
                <a:gd name="T72" fmla="*/ 272415 w 285115"/>
                <a:gd name="T73" fmla="*/ 169164 h 180339"/>
                <a:gd name="T74" fmla="*/ 276860 w 285115"/>
                <a:gd name="T75" fmla="*/ 169164 h 180339"/>
                <a:gd name="T76" fmla="*/ 281178 w 285115"/>
                <a:gd name="T77" fmla="*/ 169164 h 180339"/>
                <a:gd name="T78" fmla="*/ 284988 w 285115"/>
                <a:gd name="T79" fmla="*/ 165354 h 180339"/>
                <a:gd name="T80" fmla="*/ 284988 w 285115"/>
                <a:gd name="T81" fmla="*/ 3810 h 180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5115" h="180339">
                  <a:moveTo>
                    <a:pt x="227063" y="163080"/>
                  </a:moveTo>
                  <a:lnTo>
                    <a:pt x="47244" y="163080"/>
                  </a:lnTo>
                  <a:lnTo>
                    <a:pt x="47244" y="179832"/>
                  </a:lnTo>
                  <a:lnTo>
                    <a:pt x="227063" y="179832"/>
                  </a:lnTo>
                  <a:lnTo>
                    <a:pt x="227063" y="163080"/>
                  </a:lnTo>
                  <a:close/>
                </a:path>
                <a:path w="285115" h="180339">
                  <a:moveTo>
                    <a:pt x="227063" y="132588"/>
                  </a:moveTo>
                  <a:lnTo>
                    <a:pt x="47244" y="132588"/>
                  </a:lnTo>
                  <a:lnTo>
                    <a:pt x="47244" y="149352"/>
                  </a:lnTo>
                  <a:lnTo>
                    <a:pt x="227063" y="149352"/>
                  </a:lnTo>
                  <a:lnTo>
                    <a:pt x="227063" y="132588"/>
                  </a:lnTo>
                  <a:close/>
                </a:path>
                <a:path w="285115" h="180339">
                  <a:moveTo>
                    <a:pt x="227063" y="102108"/>
                  </a:moveTo>
                  <a:lnTo>
                    <a:pt x="47244" y="102108"/>
                  </a:lnTo>
                  <a:lnTo>
                    <a:pt x="47244" y="118872"/>
                  </a:lnTo>
                  <a:lnTo>
                    <a:pt x="227063" y="118872"/>
                  </a:lnTo>
                  <a:lnTo>
                    <a:pt x="227063" y="102108"/>
                  </a:lnTo>
                  <a:close/>
                </a:path>
                <a:path w="285115" h="180339">
                  <a:moveTo>
                    <a:pt x="227063" y="71628"/>
                  </a:moveTo>
                  <a:lnTo>
                    <a:pt x="47244" y="71628"/>
                  </a:lnTo>
                  <a:lnTo>
                    <a:pt x="47244" y="88392"/>
                  </a:lnTo>
                  <a:lnTo>
                    <a:pt x="227063" y="88392"/>
                  </a:lnTo>
                  <a:lnTo>
                    <a:pt x="227063" y="71628"/>
                  </a:lnTo>
                  <a:close/>
                </a:path>
                <a:path w="285115" h="180339">
                  <a:moveTo>
                    <a:pt x="227063" y="41160"/>
                  </a:moveTo>
                  <a:lnTo>
                    <a:pt x="47244" y="41160"/>
                  </a:lnTo>
                  <a:lnTo>
                    <a:pt x="47244" y="57912"/>
                  </a:lnTo>
                  <a:lnTo>
                    <a:pt x="227063" y="57912"/>
                  </a:lnTo>
                  <a:lnTo>
                    <a:pt x="227063" y="41160"/>
                  </a:lnTo>
                  <a:close/>
                </a:path>
                <a:path w="285115" h="180339">
                  <a:moveTo>
                    <a:pt x="284988" y="3810"/>
                  </a:moveTo>
                  <a:lnTo>
                    <a:pt x="281178" y="0"/>
                  </a:lnTo>
                  <a:lnTo>
                    <a:pt x="3810" y="0"/>
                  </a:lnTo>
                  <a:lnTo>
                    <a:pt x="0" y="3810"/>
                  </a:lnTo>
                  <a:lnTo>
                    <a:pt x="0" y="165354"/>
                  </a:lnTo>
                  <a:lnTo>
                    <a:pt x="3810" y="169164"/>
                  </a:lnTo>
                  <a:lnTo>
                    <a:pt x="12573" y="169164"/>
                  </a:lnTo>
                  <a:lnTo>
                    <a:pt x="16256" y="165354"/>
                  </a:lnTo>
                  <a:lnTo>
                    <a:pt x="16256" y="16256"/>
                  </a:lnTo>
                  <a:lnTo>
                    <a:pt x="268732" y="16256"/>
                  </a:lnTo>
                  <a:lnTo>
                    <a:pt x="268732" y="165354"/>
                  </a:lnTo>
                  <a:lnTo>
                    <a:pt x="272415" y="169164"/>
                  </a:lnTo>
                  <a:lnTo>
                    <a:pt x="276860" y="169164"/>
                  </a:lnTo>
                  <a:lnTo>
                    <a:pt x="281178" y="169164"/>
                  </a:lnTo>
                  <a:lnTo>
                    <a:pt x="284988" y="165354"/>
                  </a:lnTo>
                  <a:lnTo>
                    <a:pt x="284988" y="38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5073" name="object 35">
            <a:extLst>
              <a:ext uri="{FF2B5EF4-FFF2-40B4-BE49-F238E27FC236}">
                <a16:creationId xmlns:a16="http://schemas.microsoft.com/office/drawing/2014/main" id="{A9C32D05-6A13-430D-B391-BEBB7A2BFEDB}"/>
              </a:ext>
            </a:extLst>
          </p:cNvPr>
          <p:cNvGrpSpPr>
            <a:grpSpLocks/>
          </p:cNvGrpSpPr>
          <p:nvPr/>
        </p:nvGrpSpPr>
        <p:grpSpPr bwMode="auto">
          <a:xfrm>
            <a:off x="5387975" y="4656138"/>
            <a:ext cx="382588" cy="428625"/>
            <a:chOff x="5387340" y="4655692"/>
            <a:chExt cx="382905" cy="428625"/>
          </a:xfrm>
        </p:grpSpPr>
        <p:sp>
          <p:nvSpPr>
            <p:cNvPr id="45254" name="object 36">
              <a:extLst>
                <a:ext uri="{FF2B5EF4-FFF2-40B4-BE49-F238E27FC236}">
                  <a16:creationId xmlns:a16="http://schemas.microsoft.com/office/drawing/2014/main" id="{C779B8BF-3865-4AC2-8693-5436BFDFDCAA}"/>
                </a:ext>
              </a:extLst>
            </p:cNvPr>
            <p:cNvSpPr>
              <a:spLocks/>
            </p:cNvSpPr>
            <p:nvPr/>
          </p:nvSpPr>
          <p:spPr bwMode="auto">
            <a:xfrm>
              <a:off x="5387340" y="4655692"/>
              <a:ext cx="382905" cy="428625"/>
            </a:xfrm>
            <a:custGeom>
              <a:avLst/>
              <a:gdLst>
                <a:gd name="T0" fmla="*/ 382524 w 382904"/>
                <a:gd name="T1" fmla="*/ 162433 h 428625"/>
                <a:gd name="T2" fmla="*/ 380619 w 382904"/>
                <a:gd name="T3" fmla="*/ 158115 h 428625"/>
                <a:gd name="T4" fmla="*/ 376809 w 382904"/>
                <a:gd name="T5" fmla="*/ 154940 h 428625"/>
                <a:gd name="T6" fmla="*/ 350520 w 382904"/>
                <a:gd name="T7" fmla="*/ 132397 h 428625"/>
                <a:gd name="T8" fmla="*/ 350520 w 382904"/>
                <a:gd name="T9" fmla="*/ 175641 h 428625"/>
                <a:gd name="T10" fmla="*/ 350520 w 382904"/>
                <a:gd name="T11" fmla="*/ 372071 h 428625"/>
                <a:gd name="T12" fmla="*/ 349262 w 382904"/>
                <a:gd name="T13" fmla="*/ 370954 h 428625"/>
                <a:gd name="T14" fmla="*/ 349262 w 382904"/>
                <a:gd name="T15" fmla="*/ 393636 h 428625"/>
                <a:gd name="T16" fmla="*/ 347345 w 382904"/>
                <a:gd name="T17" fmla="*/ 395097 h 428625"/>
                <a:gd name="T18" fmla="*/ 36449 w 382904"/>
                <a:gd name="T19" fmla="*/ 395097 h 428625"/>
                <a:gd name="T20" fmla="*/ 35064 w 382904"/>
                <a:gd name="T21" fmla="*/ 393458 h 428625"/>
                <a:gd name="T22" fmla="*/ 191516 w 382904"/>
                <a:gd name="T23" fmla="*/ 253873 h 428625"/>
                <a:gd name="T24" fmla="*/ 349262 w 382904"/>
                <a:gd name="T25" fmla="*/ 393636 h 428625"/>
                <a:gd name="T26" fmla="*/ 349262 w 382904"/>
                <a:gd name="T27" fmla="*/ 370954 h 428625"/>
                <a:gd name="T28" fmla="*/ 218198 w 382904"/>
                <a:gd name="T29" fmla="*/ 253873 h 428625"/>
                <a:gd name="T30" fmla="*/ 197739 w 382904"/>
                <a:gd name="T31" fmla="*/ 235585 h 428625"/>
                <a:gd name="T32" fmla="*/ 194564 w 382904"/>
                <a:gd name="T33" fmla="*/ 232537 h 428625"/>
                <a:gd name="T34" fmla="*/ 189611 w 382904"/>
                <a:gd name="T35" fmla="*/ 232537 h 428625"/>
                <a:gd name="T36" fmla="*/ 186436 w 382904"/>
                <a:gd name="T37" fmla="*/ 235585 h 428625"/>
                <a:gd name="T38" fmla="*/ 33909 w 382904"/>
                <a:gd name="T39" fmla="*/ 371741 h 428625"/>
                <a:gd name="T40" fmla="*/ 33909 w 382904"/>
                <a:gd name="T41" fmla="*/ 175641 h 428625"/>
                <a:gd name="T42" fmla="*/ 193421 w 382904"/>
                <a:gd name="T43" fmla="*/ 40767 h 428625"/>
                <a:gd name="T44" fmla="*/ 350520 w 382904"/>
                <a:gd name="T45" fmla="*/ 175641 h 428625"/>
                <a:gd name="T46" fmla="*/ 350520 w 382904"/>
                <a:gd name="T47" fmla="*/ 132397 h 428625"/>
                <a:gd name="T48" fmla="*/ 243687 w 382904"/>
                <a:gd name="T49" fmla="*/ 40767 h 428625"/>
                <a:gd name="T50" fmla="*/ 202819 w 382904"/>
                <a:gd name="T51" fmla="*/ 5715 h 428625"/>
                <a:gd name="T52" fmla="*/ 196596 w 382904"/>
                <a:gd name="T53" fmla="*/ 635 h 428625"/>
                <a:gd name="T54" fmla="*/ 187198 w 382904"/>
                <a:gd name="T55" fmla="*/ 0 h 428625"/>
                <a:gd name="T56" fmla="*/ 180848 w 382904"/>
                <a:gd name="T57" fmla="*/ 5715 h 428625"/>
                <a:gd name="T58" fmla="*/ 5715 w 382904"/>
                <a:gd name="T59" fmla="*/ 154940 h 428625"/>
                <a:gd name="T60" fmla="*/ 1905 w 382904"/>
                <a:gd name="T61" fmla="*/ 158115 h 428625"/>
                <a:gd name="T62" fmla="*/ 0 w 382904"/>
                <a:gd name="T63" fmla="*/ 162433 h 428625"/>
                <a:gd name="T64" fmla="*/ 0 w 382904"/>
                <a:gd name="T65" fmla="*/ 388874 h 428625"/>
                <a:gd name="T66" fmla="*/ 3073 w 382904"/>
                <a:gd name="T67" fmla="*/ 404317 h 428625"/>
                <a:gd name="T68" fmla="*/ 11518 w 382904"/>
                <a:gd name="T69" fmla="*/ 416864 h 428625"/>
                <a:gd name="T70" fmla="*/ 24104 w 382904"/>
                <a:gd name="T71" fmla="*/ 425297 h 428625"/>
                <a:gd name="T72" fmla="*/ 39624 w 382904"/>
                <a:gd name="T73" fmla="*/ 428371 h 428625"/>
                <a:gd name="T74" fmla="*/ 343535 w 382904"/>
                <a:gd name="T75" fmla="*/ 428371 h 428625"/>
                <a:gd name="T76" fmla="*/ 358978 w 382904"/>
                <a:gd name="T77" fmla="*/ 425208 h 428625"/>
                <a:gd name="T78" fmla="*/ 371500 w 382904"/>
                <a:gd name="T79" fmla="*/ 416623 h 428625"/>
                <a:gd name="T80" fmla="*/ 379780 w 382904"/>
                <a:gd name="T81" fmla="*/ 404050 h 428625"/>
                <a:gd name="T82" fmla="*/ 381393 w 382904"/>
                <a:gd name="T83" fmla="*/ 395097 h 428625"/>
                <a:gd name="T84" fmla="*/ 382524 w 382904"/>
                <a:gd name="T85" fmla="*/ 388874 h 428625"/>
                <a:gd name="T86" fmla="*/ 382524 w 382904"/>
                <a:gd name="T87" fmla="*/ 162433 h 428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904" h="428625">
                  <a:moveTo>
                    <a:pt x="382524" y="162433"/>
                  </a:moveTo>
                  <a:lnTo>
                    <a:pt x="380619" y="158115"/>
                  </a:lnTo>
                  <a:lnTo>
                    <a:pt x="376809" y="154940"/>
                  </a:lnTo>
                  <a:lnTo>
                    <a:pt x="350520" y="132397"/>
                  </a:lnTo>
                  <a:lnTo>
                    <a:pt x="350520" y="175641"/>
                  </a:lnTo>
                  <a:lnTo>
                    <a:pt x="350520" y="372071"/>
                  </a:lnTo>
                  <a:lnTo>
                    <a:pt x="349262" y="370954"/>
                  </a:lnTo>
                  <a:lnTo>
                    <a:pt x="349262" y="393636"/>
                  </a:lnTo>
                  <a:lnTo>
                    <a:pt x="347345" y="395097"/>
                  </a:lnTo>
                  <a:lnTo>
                    <a:pt x="36449" y="395097"/>
                  </a:lnTo>
                  <a:lnTo>
                    <a:pt x="35064" y="393458"/>
                  </a:lnTo>
                  <a:lnTo>
                    <a:pt x="191516" y="253873"/>
                  </a:lnTo>
                  <a:lnTo>
                    <a:pt x="349262" y="393636"/>
                  </a:lnTo>
                  <a:lnTo>
                    <a:pt x="349262" y="370954"/>
                  </a:lnTo>
                  <a:lnTo>
                    <a:pt x="218198" y="253873"/>
                  </a:lnTo>
                  <a:lnTo>
                    <a:pt x="197739" y="235585"/>
                  </a:lnTo>
                  <a:lnTo>
                    <a:pt x="194564" y="232537"/>
                  </a:lnTo>
                  <a:lnTo>
                    <a:pt x="189611" y="232537"/>
                  </a:lnTo>
                  <a:lnTo>
                    <a:pt x="186436" y="235585"/>
                  </a:lnTo>
                  <a:lnTo>
                    <a:pt x="33909" y="371741"/>
                  </a:lnTo>
                  <a:lnTo>
                    <a:pt x="33909" y="175641"/>
                  </a:lnTo>
                  <a:lnTo>
                    <a:pt x="193421" y="40767"/>
                  </a:lnTo>
                  <a:lnTo>
                    <a:pt x="350520" y="175641"/>
                  </a:lnTo>
                  <a:lnTo>
                    <a:pt x="350520" y="132397"/>
                  </a:lnTo>
                  <a:lnTo>
                    <a:pt x="243687" y="40767"/>
                  </a:lnTo>
                  <a:lnTo>
                    <a:pt x="202819" y="5715"/>
                  </a:lnTo>
                  <a:lnTo>
                    <a:pt x="196596" y="635"/>
                  </a:lnTo>
                  <a:lnTo>
                    <a:pt x="187198" y="0"/>
                  </a:lnTo>
                  <a:lnTo>
                    <a:pt x="180848" y="5715"/>
                  </a:lnTo>
                  <a:lnTo>
                    <a:pt x="5715" y="154940"/>
                  </a:lnTo>
                  <a:lnTo>
                    <a:pt x="1905" y="158115"/>
                  </a:lnTo>
                  <a:lnTo>
                    <a:pt x="0" y="162433"/>
                  </a:lnTo>
                  <a:lnTo>
                    <a:pt x="0" y="388874"/>
                  </a:lnTo>
                  <a:lnTo>
                    <a:pt x="3073" y="404317"/>
                  </a:lnTo>
                  <a:lnTo>
                    <a:pt x="11518" y="416864"/>
                  </a:lnTo>
                  <a:lnTo>
                    <a:pt x="24104" y="425297"/>
                  </a:lnTo>
                  <a:lnTo>
                    <a:pt x="39624" y="428371"/>
                  </a:lnTo>
                  <a:lnTo>
                    <a:pt x="343535" y="428371"/>
                  </a:lnTo>
                  <a:lnTo>
                    <a:pt x="358978" y="425208"/>
                  </a:lnTo>
                  <a:lnTo>
                    <a:pt x="371500" y="416623"/>
                  </a:lnTo>
                  <a:lnTo>
                    <a:pt x="379780" y="404050"/>
                  </a:lnTo>
                  <a:lnTo>
                    <a:pt x="381393" y="395097"/>
                  </a:lnTo>
                  <a:lnTo>
                    <a:pt x="382524" y="388874"/>
                  </a:lnTo>
                  <a:lnTo>
                    <a:pt x="382524" y="162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55" name="object 37">
              <a:extLst>
                <a:ext uri="{FF2B5EF4-FFF2-40B4-BE49-F238E27FC236}">
                  <a16:creationId xmlns:a16="http://schemas.microsoft.com/office/drawing/2014/main" id="{14C04D15-7FD2-440E-BCC4-07D5C24258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6992" y="4742719"/>
              <a:ext cx="363220" cy="21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74" name="object 38">
            <a:extLst>
              <a:ext uri="{FF2B5EF4-FFF2-40B4-BE49-F238E27FC236}">
                <a16:creationId xmlns:a16="http://schemas.microsoft.com/office/drawing/2014/main" id="{C7D77363-5F2B-4689-B96F-D123C40DE6BE}"/>
              </a:ext>
            </a:extLst>
          </p:cNvPr>
          <p:cNvGrpSpPr>
            <a:grpSpLocks/>
          </p:cNvGrpSpPr>
          <p:nvPr/>
        </p:nvGrpSpPr>
        <p:grpSpPr bwMode="auto">
          <a:xfrm>
            <a:off x="6407150" y="4656138"/>
            <a:ext cx="382588" cy="428625"/>
            <a:chOff x="6406896" y="4655692"/>
            <a:chExt cx="382905" cy="428625"/>
          </a:xfrm>
        </p:grpSpPr>
        <p:sp>
          <p:nvSpPr>
            <p:cNvPr id="45252" name="object 39">
              <a:extLst>
                <a:ext uri="{FF2B5EF4-FFF2-40B4-BE49-F238E27FC236}">
                  <a16:creationId xmlns:a16="http://schemas.microsoft.com/office/drawing/2014/main" id="{2C946D60-29E3-4288-A086-DC52F57CEEFF}"/>
                </a:ext>
              </a:extLst>
            </p:cNvPr>
            <p:cNvSpPr>
              <a:spLocks/>
            </p:cNvSpPr>
            <p:nvPr/>
          </p:nvSpPr>
          <p:spPr bwMode="auto">
            <a:xfrm>
              <a:off x="6406896" y="4655692"/>
              <a:ext cx="382905" cy="428625"/>
            </a:xfrm>
            <a:custGeom>
              <a:avLst/>
              <a:gdLst>
                <a:gd name="T0" fmla="*/ 382524 w 382904"/>
                <a:gd name="T1" fmla="*/ 162433 h 428625"/>
                <a:gd name="T2" fmla="*/ 380619 w 382904"/>
                <a:gd name="T3" fmla="*/ 158115 h 428625"/>
                <a:gd name="T4" fmla="*/ 376809 w 382904"/>
                <a:gd name="T5" fmla="*/ 154940 h 428625"/>
                <a:gd name="T6" fmla="*/ 349885 w 382904"/>
                <a:gd name="T7" fmla="*/ 131851 h 428625"/>
                <a:gd name="T8" fmla="*/ 349885 w 382904"/>
                <a:gd name="T9" fmla="*/ 175641 h 428625"/>
                <a:gd name="T10" fmla="*/ 349885 w 382904"/>
                <a:gd name="T11" fmla="*/ 370230 h 428625"/>
                <a:gd name="T12" fmla="*/ 349465 w 382904"/>
                <a:gd name="T13" fmla="*/ 369862 h 428625"/>
                <a:gd name="T14" fmla="*/ 349465 w 382904"/>
                <a:gd name="T15" fmla="*/ 393014 h 428625"/>
                <a:gd name="T16" fmla="*/ 346710 w 382904"/>
                <a:gd name="T17" fmla="*/ 395097 h 428625"/>
                <a:gd name="T18" fmla="*/ 35814 w 382904"/>
                <a:gd name="T19" fmla="*/ 395097 h 428625"/>
                <a:gd name="T20" fmla="*/ 34442 w 382904"/>
                <a:gd name="T21" fmla="*/ 393471 h 428625"/>
                <a:gd name="T22" fmla="*/ 192278 w 382904"/>
                <a:gd name="T23" fmla="*/ 253238 h 428625"/>
                <a:gd name="T24" fmla="*/ 349465 w 382904"/>
                <a:gd name="T25" fmla="*/ 393014 h 428625"/>
                <a:gd name="T26" fmla="*/ 349465 w 382904"/>
                <a:gd name="T27" fmla="*/ 369862 h 428625"/>
                <a:gd name="T28" fmla="*/ 218338 w 382904"/>
                <a:gd name="T29" fmla="*/ 253238 h 428625"/>
                <a:gd name="T30" fmla="*/ 198501 w 382904"/>
                <a:gd name="T31" fmla="*/ 235585 h 428625"/>
                <a:gd name="T32" fmla="*/ 195326 w 382904"/>
                <a:gd name="T33" fmla="*/ 232537 h 428625"/>
                <a:gd name="T34" fmla="*/ 190373 w 382904"/>
                <a:gd name="T35" fmla="*/ 232537 h 428625"/>
                <a:gd name="T36" fmla="*/ 187198 w 382904"/>
                <a:gd name="T37" fmla="*/ 235585 h 428625"/>
                <a:gd name="T38" fmla="*/ 33274 w 382904"/>
                <a:gd name="T39" fmla="*/ 372491 h 428625"/>
                <a:gd name="T40" fmla="*/ 33274 w 382904"/>
                <a:gd name="T41" fmla="*/ 175641 h 428625"/>
                <a:gd name="T42" fmla="*/ 192773 w 382904"/>
                <a:gd name="T43" fmla="*/ 40767 h 428625"/>
                <a:gd name="T44" fmla="*/ 349885 w 382904"/>
                <a:gd name="T45" fmla="*/ 175641 h 428625"/>
                <a:gd name="T46" fmla="*/ 349885 w 382904"/>
                <a:gd name="T47" fmla="*/ 131851 h 428625"/>
                <a:gd name="T48" fmla="*/ 243687 w 382904"/>
                <a:gd name="T49" fmla="*/ 40767 h 428625"/>
                <a:gd name="T50" fmla="*/ 202819 w 382904"/>
                <a:gd name="T51" fmla="*/ 5715 h 428625"/>
                <a:gd name="T52" fmla="*/ 196596 w 382904"/>
                <a:gd name="T53" fmla="*/ 0 h 428625"/>
                <a:gd name="T54" fmla="*/ 187198 w 382904"/>
                <a:gd name="T55" fmla="*/ 635 h 428625"/>
                <a:gd name="T56" fmla="*/ 180848 w 382904"/>
                <a:gd name="T57" fmla="*/ 5715 h 428625"/>
                <a:gd name="T58" fmla="*/ 5715 w 382904"/>
                <a:gd name="T59" fmla="*/ 154940 h 428625"/>
                <a:gd name="T60" fmla="*/ 1905 w 382904"/>
                <a:gd name="T61" fmla="*/ 158115 h 428625"/>
                <a:gd name="T62" fmla="*/ 0 w 382904"/>
                <a:gd name="T63" fmla="*/ 162433 h 428625"/>
                <a:gd name="T64" fmla="*/ 0 w 382904"/>
                <a:gd name="T65" fmla="*/ 388874 h 428625"/>
                <a:gd name="T66" fmla="*/ 3073 w 382904"/>
                <a:gd name="T67" fmla="*/ 404317 h 428625"/>
                <a:gd name="T68" fmla="*/ 11518 w 382904"/>
                <a:gd name="T69" fmla="*/ 416864 h 428625"/>
                <a:gd name="T70" fmla="*/ 24104 w 382904"/>
                <a:gd name="T71" fmla="*/ 425297 h 428625"/>
                <a:gd name="T72" fmla="*/ 39624 w 382904"/>
                <a:gd name="T73" fmla="*/ 428371 h 428625"/>
                <a:gd name="T74" fmla="*/ 343535 w 382904"/>
                <a:gd name="T75" fmla="*/ 428371 h 428625"/>
                <a:gd name="T76" fmla="*/ 358711 w 382904"/>
                <a:gd name="T77" fmla="*/ 425208 h 428625"/>
                <a:gd name="T78" fmla="*/ 371259 w 382904"/>
                <a:gd name="T79" fmla="*/ 416623 h 428625"/>
                <a:gd name="T80" fmla="*/ 379691 w 382904"/>
                <a:gd name="T81" fmla="*/ 404050 h 428625"/>
                <a:gd name="T82" fmla="*/ 381355 w 382904"/>
                <a:gd name="T83" fmla="*/ 395097 h 428625"/>
                <a:gd name="T84" fmla="*/ 382524 w 382904"/>
                <a:gd name="T85" fmla="*/ 388874 h 428625"/>
                <a:gd name="T86" fmla="*/ 382524 w 382904"/>
                <a:gd name="T87" fmla="*/ 162433 h 428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904" h="428625">
                  <a:moveTo>
                    <a:pt x="382524" y="162433"/>
                  </a:moveTo>
                  <a:lnTo>
                    <a:pt x="380619" y="158115"/>
                  </a:lnTo>
                  <a:lnTo>
                    <a:pt x="376809" y="154940"/>
                  </a:lnTo>
                  <a:lnTo>
                    <a:pt x="349885" y="131851"/>
                  </a:lnTo>
                  <a:lnTo>
                    <a:pt x="349885" y="175641"/>
                  </a:lnTo>
                  <a:lnTo>
                    <a:pt x="349885" y="370230"/>
                  </a:lnTo>
                  <a:lnTo>
                    <a:pt x="349465" y="369862"/>
                  </a:lnTo>
                  <a:lnTo>
                    <a:pt x="349465" y="393014"/>
                  </a:lnTo>
                  <a:lnTo>
                    <a:pt x="346710" y="395097"/>
                  </a:lnTo>
                  <a:lnTo>
                    <a:pt x="35814" y="395097"/>
                  </a:lnTo>
                  <a:lnTo>
                    <a:pt x="34442" y="393471"/>
                  </a:lnTo>
                  <a:lnTo>
                    <a:pt x="192278" y="253238"/>
                  </a:lnTo>
                  <a:lnTo>
                    <a:pt x="349465" y="393014"/>
                  </a:lnTo>
                  <a:lnTo>
                    <a:pt x="349465" y="369862"/>
                  </a:lnTo>
                  <a:lnTo>
                    <a:pt x="218338" y="253238"/>
                  </a:lnTo>
                  <a:lnTo>
                    <a:pt x="198501" y="235585"/>
                  </a:lnTo>
                  <a:lnTo>
                    <a:pt x="195326" y="232537"/>
                  </a:lnTo>
                  <a:lnTo>
                    <a:pt x="190373" y="232537"/>
                  </a:lnTo>
                  <a:lnTo>
                    <a:pt x="187198" y="235585"/>
                  </a:lnTo>
                  <a:lnTo>
                    <a:pt x="33274" y="372491"/>
                  </a:lnTo>
                  <a:lnTo>
                    <a:pt x="33274" y="175641"/>
                  </a:lnTo>
                  <a:lnTo>
                    <a:pt x="192773" y="40767"/>
                  </a:lnTo>
                  <a:lnTo>
                    <a:pt x="349885" y="175641"/>
                  </a:lnTo>
                  <a:lnTo>
                    <a:pt x="349885" y="131851"/>
                  </a:lnTo>
                  <a:lnTo>
                    <a:pt x="243687" y="40767"/>
                  </a:lnTo>
                  <a:lnTo>
                    <a:pt x="202819" y="5715"/>
                  </a:lnTo>
                  <a:lnTo>
                    <a:pt x="196596" y="0"/>
                  </a:lnTo>
                  <a:lnTo>
                    <a:pt x="187198" y="635"/>
                  </a:lnTo>
                  <a:lnTo>
                    <a:pt x="180848" y="5715"/>
                  </a:lnTo>
                  <a:lnTo>
                    <a:pt x="5715" y="154940"/>
                  </a:lnTo>
                  <a:lnTo>
                    <a:pt x="1905" y="158115"/>
                  </a:lnTo>
                  <a:lnTo>
                    <a:pt x="0" y="162433"/>
                  </a:lnTo>
                  <a:lnTo>
                    <a:pt x="0" y="388874"/>
                  </a:lnTo>
                  <a:lnTo>
                    <a:pt x="3073" y="404317"/>
                  </a:lnTo>
                  <a:lnTo>
                    <a:pt x="11518" y="416864"/>
                  </a:lnTo>
                  <a:lnTo>
                    <a:pt x="24104" y="425297"/>
                  </a:lnTo>
                  <a:lnTo>
                    <a:pt x="39624" y="428371"/>
                  </a:lnTo>
                  <a:lnTo>
                    <a:pt x="343535" y="428371"/>
                  </a:lnTo>
                  <a:lnTo>
                    <a:pt x="358711" y="425208"/>
                  </a:lnTo>
                  <a:lnTo>
                    <a:pt x="371259" y="416623"/>
                  </a:lnTo>
                  <a:lnTo>
                    <a:pt x="379691" y="404050"/>
                  </a:lnTo>
                  <a:lnTo>
                    <a:pt x="381355" y="395097"/>
                  </a:lnTo>
                  <a:lnTo>
                    <a:pt x="382524" y="388874"/>
                  </a:lnTo>
                  <a:lnTo>
                    <a:pt x="382524" y="162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53" name="object 40">
              <a:extLst>
                <a:ext uri="{FF2B5EF4-FFF2-40B4-BE49-F238E27FC236}">
                  <a16:creationId xmlns:a16="http://schemas.microsoft.com/office/drawing/2014/main" id="{1E9DF5B0-8B93-440A-8D0F-CA0F61EAEA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6548" y="4742687"/>
              <a:ext cx="364871" cy="2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75" name="object 41">
            <a:extLst>
              <a:ext uri="{FF2B5EF4-FFF2-40B4-BE49-F238E27FC236}">
                <a16:creationId xmlns:a16="http://schemas.microsoft.com/office/drawing/2014/main" id="{E4D06CDE-BC1B-40B6-8064-655228B4220A}"/>
              </a:ext>
            </a:extLst>
          </p:cNvPr>
          <p:cNvGrpSpPr>
            <a:grpSpLocks/>
          </p:cNvGrpSpPr>
          <p:nvPr/>
        </p:nvGrpSpPr>
        <p:grpSpPr bwMode="auto">
          <a:xfrm>
            <a:off x="2312988" y="4700588"/>
            <a:ext cx="382587" cy="344487"/>
            <a:chOff x="2313432" y="4700015"/>
            <a:chExt cx="382905" cy="344805"/>
          </a:xfrm>
        </p:grpSpPr>
        <p:sp>
          <p:nvSpPr>
            <p:cNvPr id="45249" name="object 42">
              <a:extLst>
                <a:ext uri="{FF2B5EF4-FFF2-40B4-BE49-F238E27FC236}">
                  <a16:creationId xmlns:a16="http://schemas.microsoft.com/office/drawing/2014/main" id="{F7C10EFD-0BDA-4E0F-B20A-A1AF6240AA0F}"/>
                </a:ext>
              </a:extLst>
            </p:cNvPr>
            <p:cNvSpPr>
              <a:spLocks/>
            </p:cNvSpPr>
            <p:nvPr/>
          </p:nvSpPr>
          <p:spPr bwMode="auto">
            <a:xfrm>
              <a:off x="2321941" y="4895595"/>
              <a:ext cx="365760" cy="139700"/>
            </a:xfrm>
            <a:custGeom>
              <a:avLst/>
              <a:gdLst>
                <a:gd name="T0" fmla="*/ 125856 w 365760"/>
                <a:gd name="T1" fmla="*/ 1777 h 139700"/>
                <a:gd name="T2" fmla="*/ 122681 w 365760"/>
                <a:gd name="T3" fmla="*/ 4952 h 139700"/>
                <a:gd name="T4" fmla="*/ 3809 w 365760"/>
                <a:gd name="T5" fmla="*/ 110235 h 139700"/>
                <a:gd name="T6" fmla="*/ 634 w 365760"/>
                <a:gd name="T7" fmla="*/ 112775 h 139700"/>
                <a:gd name="T8" fmla="*/ 0 w 365760"/>
                <a:gd name="T9" fmla="*/ 116458 h 139700"/>
                <a:gd name="T10" fmla="*/ 30225 w 365760"/>
                <a:gd name="T11" fmla="*/ 139699 h 139700"/>
                <a:gd name="T12" fmla="*/ 334771 w 365760"/>
                <a:gd name="T13" fmla="*/ 139699 h 139700"/>
                <a:gd name="T14" fmla="*/ 344253 w 365760"/>
                <a:gd name="T15" fmla="*/ 138233 h 139700"/>
                <a:gd name="T16" fmla="*/ 352615 w 365760"/>
                <a:gd name="T17" fmla="*/ 134064 h 139700"/>
                <a:gd name="T18" fmla="*/ 359453 w 365760"/>
                <a:gd name="T19" fmla="*/ 127537 h 139700"/>
                <a:gd name="T20" fmla="*/ 362537 w 365760"/>
                <a:gd name="T21" fmla="*/ 122173 h 139700"/>
                <a:gd name="T22" fmla="*/ 26415 w 365760"/>
                <a:gd name="T23" fmla="*/ 122173 h 139700"/>
                <a:gd name="T24" fmla="*/ 22606 w 365760"/>
                <a:gd name="T25" fmla="*/ 120903 h 139700"/>
                <a:gd name="T26" fmla="*/ 20065 w 365760"/>
                <a:gd name="T27" fmla="*/ 117728 h 139700"/>
                <a:gd name="T28" fmla="*/ 133984 w 365760"/>
                <a:gd name="T29" fmla="*/ 17525 h 139700"/>
                <a:gd name="T30" fmla="*/ 137159 w 365760"/>
                <a:gd name="T31" fmla="*/ 14350 h 139700"/>
                <a:gd name="T32" fmla="*/ 137794 w 365760"/>
                <a:gd name="T33" fmla="*/ 8762 h 139700"/>
                <a:gd name="T34" fmla="*/ 134619 w 365760"/>
                <a:gd name="T35" fmla="*/ 5587 h 139700"/>
                <a:gd name="T36" fmla="*/ 131571 w 365760"/>
                <a:gd name="T37" fmla="*/ 2412 h 139700"/>
                <a:gd name="T38" fmla="*/ 125856 w 365760"/>
                <a:gd name="T39" fmla="*/ 1777 h 139700"/>
                <a:gd name="T40" fmla="*/ 237870 w 365760"/>
                <a:gd name="T41" fmla="*/ 0 h 139700"/>
                <a:gd name="T42" fmla="*/ 232790 w 365760"/>
                <a:gd name="T43" fmla="*/ 507 h 139700"/>
                <a:gd name="T44" fmla="*/ 229742 w 365760"/>
                <a:gd name="T45" fmla="*/ 3682 h 139700"/>
                <a:gd name="T46" fmla="*/ 226567 w 365760"/>
                <a:gd name="T47" fmla="*/ 7492 h 139700"/>
                <a:gd name="T48" fmla="*/ 227202 w 365760"/>
                <a:gd name="T49" fmla="*/ 12445 h 139700"/>
                <a:gd name="T50" fmla="*/ 230377 w 365760"/>
                <a:gd name="T51" fmla="*/ 15620 h 139700"/>
                <a:gd name="T52" fmla="*/ 345439 w 365760"/>
                <a:gd name="T53" fmla="*/ 117728 h 139700"/>
                <a:gd name="T54" fmla="*/ 342391 w 365760"/>
                <a:gd name="T55" fmla="*/ 120268 h 139700"/>
                <a:gd name="T56" fmla="*/ 338581 w 365760"/>
                <a:gd name="T57" fmla="*/ 122173 h 139700"/>
                <a:gd name="T58" fmla="*/ 362537 w 365760"/>
                <a:gd name="T59" fmla="*/ 122173 h 139700"/>
                <a:gd name="T60" fmla="*/ 364363 w 365760"/>
                <a:gd name="T61" fmla="*/ 118998 h 139700"/>
                <a:gd name="T62" fmla="*/ 365632 w 365760"/>
                <a:gd name="T63" fmla="*/ 115315 h 139700"/>
                <a:gd name="T64" fmla="*/ 364363 w 365760"/>
                <a:gd name="T65" fmla="*/ 112140 h 139700"/>
                <a:gd name="T66" fmla="*/ 361822 w 365760"/>
                <a:gd name="T67" fmla="*/ 109600 h 139700"/>
                <a:gd name="T68" fmla="*/ 241681 w 365760"/>
                <a:gd name="T69" fmla="*/ 3047 h 139700"/>
                <a:gd name="T70" fmla="*/ 237870 w 365760"/>
                <a:gd name="T71" fmla="*/ 0 h 139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760" h="139700">
                  <a:moveTo>
                    <a:pt x="125856" y="1777"/>
                  </a:moveTo>
                  <a:lnTo>
                    <a:pt x="122681" y="4952"/>
                  </a:lnTo>
                  <a:lnTo>
                    <a:pt x="3809" y="110235"/>
                  </a:lnTo>
                  <a:lnTo>
                    <a:pt x="634" y="112775"/>
                  </a:lnTo>
                  <a:lnTo>
                    <a:pt x="0" y="116458"/>
                  </a:lnTo>
                  <a:lnTo>
                    <a:pt x="30225" y="139699"/>
                  </a:lnTo>
                  <a:lnTo>
                    <a:pt x="334771" y="139699"/>
                  </a:lnTo>
                  <a:lnTo>
                    <a:pt x="344253" y="138233"/>
                  </a:lnTo>
                  <a:lnTo>
                    <a:pt x="352615" y="134064"/>
                  </a:lnTo>
                  <a:lnTo>
                    <a:pt x="359453" y="127537"/>
                  </a:lnTo>
                  <a:lnTo>
                    <a:pt x="362537" y="122173"/>
                  </a:lnTo>
                  <a:lnTo>
                    <a:pt x="26415" y="122173"/>
                  </a:lnTo>
                  <a:lnTo>
                    <a:pt x="22606" y="120903"/>
                  </a:lnTo>
                  <a:lnTo>
                    <a:pt x="20065" y="117728"/>
                  </a:lnTo>
                  <a:lnTo>
                    <a:pt x="133984" y="17525"/>
                  </a:lnTo>
                  <a:lnTo>
                    <a:pt x="137159" y="14350"/>
                  </a:lnTo>
                  <a:lnTo>
                    <a:pt x="137794" y="8762"/>
                  </a:lnTo>
                  <a:lnTo>
                    <a:pt x="134619" y="5587"/>
                  </a:lnTo>
                  <a:lnTo>
                    <a:pt x="131571" y="2412"/>
                  </a:lnTo>
                  <a:lnTo>
                    <a:pt x="125856" y="1777"/>
                  </a:lnTo>
                  <a:close/>
                </a:path>
                <a:path w="365760" h="139700">
                  <a:moveTo>
                    <a:pt x="237870" y="0"/>
                  </a:moveTo>
                  <a:lnTo>
                    <a:pt x="232790" y="507"/>
                  </a:lnTo>
                  <a:lnTo>
                    <a:pt x="229742" y="3682"/>
                  </a:lnTo>
                  <a:lnTo>
                    <a:pt x="226567" y="7492"/>
                  </a:lnTo>
                  <a:lnTo>
                    <a:pt x="227202" y="12445"/>
                  </a:lnTo>
                  <a:lnTo>
                    <a:pt x="230377" y="15620"/>
                  </a:lnTo>
                  <a:lnTo>
                    <a:pt x="345439" y="117728"/>
                  </a:lnTo>
                  <a:lnTo>
                    <a:pt x="342391" y="120268"/>
                  </a:lnTo>
                  <a:lnTo>
                    <a:pt x="338581" y="122173"/>
                  </a:lnTo>
                  <a:lnTo>
                    <a:pt x="362537" y="122173"/>
                  </a:lnTo>
                  <a:lnTo>
                    <a:pt x="364363" y="118998"/>
                  </a:lnTo>
                  <a:lnTo>
                    <a:pt x="365632" y="115315"/>
                  </a:lnTo>
                  <a:lnTo>
                    <a:pt x="364363" y="112140"/>
                  </a:lnTo>
                  <a:lnTo>
                    <a:pt x="361822" y="109600"/>
                  </a:lnTo>
                  <a:lnTo>
                    <a:pt x="241681" y="3047"/>
                  </a:lnTo>
                  <a:lnTo>
                    <a:pt x="2378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50" name="object 43">
              <a:extLst>
                <a:ext uri="{FF2B5EF4-FFF2-40B4-BE49-F238E27FC236}">
                  <a16:creationId xmlns:a16="http://schemas.microsoft.com/office/drawing/2014/main" id="{1F7C3C8E-065B-4314-A80D-CB6327AA00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40178" y="4700015"/>
              <a:ext cx="127508"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51" name="object 44">
              <a:extLst>
                <a:ext uri="{FF2B5EF4-FFF2-40B4-BE49-F238E27FC236}">
                  <a16:creationId xmlns:a16="http://schemas.microsoft.com/office/drawing/2014/main" id="{569636B0-F959-41DB-BB2F-3E841E9A5F9D}"/>
                </a:ext>
              </a:extLst>
            </p:cNvPr>
            <p:cNvSpPr>
              <a:spLocks/>
            </p:cNvSpPr>
            <p:nvPr/>
          </p:nvSpPr>
          <p:spPr bwMode="auto">
            <a:xfrm>
              <a:off x="2313432" y="4767071"/>
              <a:ext cx="382905" cy="277495"/>
            </a:xfrm>
            <a:custGeom>
              <a:avLst/>
              <a:gdLst>
                <a:gd name="T0" fmla="*/ 382524 w 382905"/>
                <a:gd name="T1" fmla="*/ 39497 h 277495"/>
                <a:gd name="T2" fmla="*/ 379437 w 382905"/>
                <a:gd name="T3" fmla="*/ 24066 h 277495"/>
                <a:gd name="T4" fmla="*/ 371005 w 382905"/>
                <a:gd name="T5" fmla="*/ 11518 h 277495"/>
                <a:gd name="T6" fmla="*/ 358457 w 382905"/>
                <a:gd name="T7" fmla="*/ 3086 h 277495"/>
                <a:gd name="T8" fmla="*/ 349250 w 382905"/>
                <a:gd name="T9" fmla="*/ 1244 h 277495"/>
                <a:gd name="T10" fmla="*/ 349250 w 382905"/>
                <a:gd name="T11" fmla="*/ 55232 h 277495"/>
                <a:gd name="T12" fmla="*/ 349250 w 382905"/>
                <a:gd name="T13" fmla="*/ 242189 h 277495"/>
                <a:gd name="T14" fmla="*/ 346202 w 382905"/>
                <a:gd name="T15" fmla="*/ 244729 h 277495"/>
                <a:gd name="T16" fmla="*/ 35687 w 382905"/>
                <a:gd name="T17" fmla="*/ 244729 h 277495"/>
                <a:gd name="T18" fmla="*/ 33274 w 382905"/>
                <a:gd name="T19" fmla="*/ 241554 h 277495"/>
                <a:gd name="T20" fmla="*/ 33274 w 382905"/>
                <a:gd name="T21" fmla="*/ 56591 h 277495"/>
                <a:gd name="T22" fmla="*/ 184912 w 382905"/>
                <a:gd name="T23" fmla="*/ 191643 h 277495"/>
                <a:gd name="T24" fmla="*/ 186690 w 382905"/>
                <a:gd name="T25" fmla="*/ 192913 h 277495"/>
                <a:gd name="T26" fmla="*/ 188595 w 382905"/>
                <a:gd name="T27" fmla="*/ 193548 h 277495"/>
                <a:gd name="T28" fmla="*/ 190500 w 382905"/>
                <a:gd name="T29" fmla="*/ 193548 h 277495"/>
                <a:gd name="T30" fmla="*/ 193040 w 382905"/>
                <a:gd name="T31" fmla="*/ 193548 h 277495"/>
                <a:gd name="T32" fmla="*/ 194945 w 382905"/>
                <a:gd name="T33" fmla="*/ 192913 h 277495"/>
                <a:gd name="T34" fmla="*/ 196088 w 382905"/>
                <a:gd name="T35" fmla="*/ 191643 h 277495"/>
                <a:gd name="T36" fmla="*/ 349250 w 382905"/>
                <a:gd name="T37" fmla="*/ 55232 h 277495"/>
                <a:gd name="T38" fmla="*/ 349250 w 382905"/>
                <a:gd name="T39" fmla="*/ 1244 h 277495"/>
                <a:gd name="T40" fmla="*/ 343027 w 382905"/>
                <a:gd name="T41" fmla="*/ 0 h 277495"/>
                <a:gd name="T42" fmla="*/ 226949 w 382905"/>
                <a:gd name="T43" fmla="*/ 0 h 277495"/>
                <a:gd name="T44" fmla="*/ 219456 w 382905"/>
                <a:gd name="T45" fmla="*/ 7493 h 277495"/>
                <a:gd name="T46" fmla="*/ 219456 w 382905"/>
                <a:gd name="T47" fmla="*/ 26416 h 277495"/>
                <a:gd name="T48" fmla="*/ 226949 w 382905"/>
                <a:gd name="T49" fmla="*/ 33909 h 277495"/>
                <a:gd name="T50" fmla="*/ 346837 w 382905"/>
                <a:gd name="T51" fmla="*/ 33909 h 277495"/>
                <a:gd name="T52" fmla="*/ 347205 w 382905"/>
                <a:gd name="T53" fmla="*/ 34417 h 277495"/>
                <a:gd name="T54" fmla="*/ 190500 w 382905"/>
                <a:gd name="T55" fmla="*/ 174117 h 277495"/>
                <a:gd name="T56" fmla="*/ 34721 w 382905"/>
                <a:gd name="T57" fmla="*/ 35242 h 277495"/>
                <a:gd name="T58" fmla="*/ 36322 w 382905"/>
                <a:gd name="T59" fmla="*/ 33909 h 277495"/>
                <a:gd name="T60" fmla="*/ 155575 w 382905"/>
                <a:gd name="T61" fmla="*/ 33909 h 277495"/>
                <a:gd name="T62" fmla="*/ 163068 w 382905"/>
                <a:gd name="T63" fmla="*/ 26416 h 277495"/>
                <a:gd name="T64" fmla="*/ 163068 w 382905"/>
                <a:gd name="T65" fmla="*/ 7493 h 277495"/>
                <a:gd name="T66" fmla="*/ 155575 w 382905"/>
                <a:gd name="T67" fmla="*/ 0 h 277495"/>
                <a:gd name="T68" fmla="*/ 39497 w 382905"/>
                <a:gd name="T69" fmla="*/ 0 h 277495"/>
                <a:gd name="T70" fmla="*/ 24053 w 382905"/>
                <a:gd name="T71" fmla="*/ 3086 h 277495"/>
                <a:gd name="T72" fmla="*/ 11506 w 382905"/>
                <a:gd name="T73" fmla="*/ 11518 h 277495"/>
                <a:gd name="T74" fmla="*/ 3073 w 382905"/>
                <a:gd name="T75" fmla="*/ 24066 h 277495"/>
                <a:gd name="T76" fmla="*/ 0 w 382905"/>
                <a:gd name="T77" fmla="*/ 39497 h 277495"/>
                <a:gd name="T78" fmla="*/ 0 w 382905"/>
                <a:gd name="T79" fmla="*/ 237871 h 277495"/>
                <a:gd name="T80" fmla="*/ 3073 w 382905"/>
                <a:gd name="T81" fmla="*/ 253314 h 277495"/>
                <a:gd name="T82" fmla="*/ 11506 w 382905"/>
                <a:gd name="T83" fmla="*/ 265861 h 277495"/>
                <a:gd name="T84" fmla="*/ 24053 w 382905"/>
                <a:gd name="T85" fmla="*/ 274294 h 277495"/>
                <a:gd name="T86" fmla="*/ 39497 w 382905"/>
                <a:gd name="T87" fmla="*/ 277368 h 277495"/>
                <a:gd name="T88" fmla="*/ 343027 w 382905"/>
                <a:gd name="T89" fmla="*/ 277368 h 277495"/>
                <a:gd name="T90" fmla="*/ 358457 w 382905"/>
                <a:gd name="T91" fmla="*/ 274294 h 277495"/>
                <a:gd name="T92" fmla="*/ 371005 w 382905"/>
                <a:gd name="T93" fmla="*/ 265861 h 277495"/>
                <a:gd name="T94" fmla="*/ 379437 w 382905"/>
                <a:gd name="T95" fmla="*/ 253314 h 277495"/>
                <a:gd name="T96" fmla="*/ 381152 w 382905"/>
                <a:gd name="T97" fmla="*/ 244729 h 277495"/>
                <a:gd name="T98" fmla="*/ 382524 w 382905"/>
                <a:gd name="T99" fmla="*/ 237871 h 277495"/>
                <a:gd name="T100" fmla="*/ 382524 w 382905"/>
                <a:gd name="T101" fmla="*/ 39497 h 277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2905" h="277495">
                  <a:moveTo>
                    <a:pt x="382524" y="39497"/>
                  </a:moveTo>
                  <a:lnTo>
                    <a:pt x="379437" y="24066"/>
                  </a:lnTo>
                  <a:lnTo>
                    <a:pt x="371005" y="11518"/>
                  </a:lnTo>
                  <a:lnTo>
                    <a:pt x="358457" y="3086"/>
                  </a:lnTo>
                  <a:lnTo>
                    <a:pt x="349250" y="1244"/>
                  </a:lnTo>
                  <a:lnTo>
                    <a:pt x="349250" y="55232"/>
                  </a:lnTo>
                  <a:lnTo>
                    <a:pt x="349250" y="242189"/>
                  </a:lnTo>
                  <a:lnTo>
                    <a:pt x="346202" y="244729"/>
                  </a:lnTo>
                  <a:lnTo>
                    <a:pt x="35687" y="244729"/>
                  </a:lnTo>
                  <a:lnTo>
                    <a:pt x="33274" y="241554"/>
                  </a:lnTo>
                  <a:lnTo>
                    <a:pt x="33274" y="56591"/>
                  </a:lnTo>
                  <a:lnTo>
                    <a:pt x="184912" y="191643"/>
                  </a:lnTo>
                  <a:lnTo>
                    <a:pt x="186690" y="192913"/>
                  </a:lnTo>
                  <a:lnTo>
                    <a:pt x="188595" y="193548"/>
                  </a:lnTo>
                  <a:lnTo>
                    <a:pt x="190500" y="193548"/>
                  </a:lnTo>
                  <a:lnTo>
                    <a:pt x="193040" y="193548"/>
                  </a:lnTo>
                  <a:lnTo>
                    <a:pt x="194945" y="192913"/>
                  </a:lnTo>
                  <a:lnTo>
                    <a:pt x="196088" y="191643"/>
                  </a:lnTo>
                  <a:lnTo>
                    <a:pt x="349250" y="55232"/>
                  </a:lnTo>
                  <a:lnTo>
                    <a:pt x="349250" y="1244"/>
                  </a:lnTo>
                  <a:lnTo>
                    <a:pt x="343027" y="0"/>
                  </a:lnTo>
                  <a:lnTo>
                    <a:pt x="226949" y="0"/>
                  </a:lnTo>
                  <a:lnTo>
                    <a:pt x="219456" y="7493"/>
                  </a:lnTo>
                  <a:lnTo>
                    <a:pt x="219456" y="26416"/>
                  </a:lnTo>
                  <a:lnTo>
                    <a:pt x="226949" y="33909"/>
                  </a:lnTo>
                  <a:lnTo>
                    <a:pt x="346837" y="33909"/>
                  </a:lnTo>
                  <a:lnTo>
                    <a:pt x="347205" y="34417"/>
                  </a:lnTo>
                  <a:lnTo>
                    <a:pt x="190500" y="174117"/>
                  </a:lnTo>
                  <a:lnTo>
                    <a:pt x="34721" y="35242"/>
                  </a:lnTo>
                  <a:lnTo>
                    <a:pt x="36322" y="33909"/>
                  </a:lnTo>
                  <a:lnTo>
                    <a:pt x="155575" y="33909"/>
                  </a:lnTo>
                  <a:lnTo>
                    <a:pt x="163068" y="26416"/>
                  </a:lnTo>
                  <a:lnTo>
                    <a:pt x="163068" y="7493"/>
                  </a:lnTo>
                  <a:lnTo>
                    <a:pt x="155575" y="0"/>
                  </a:lnTo>
                  <a:lnTo>
                    <a:pt x="39497" y="0"/>
                  </a:lnTo>
                  <a:lnTo>
                    <a:pt x="24053" y="3086"/>
                  </a:lnTo>
                  <a:lnTo>
                    <a:pt x="11506" y="11518"/>
                  </a:lnTo>
                  <a:lnTo>
                    <a:pt x="3073" y="24066"/>
                  </a:lnTo>
                  <a:lnTo>
                    <a:pt x="0" y="39497"/>
                  </a:lnTo>
                  <a:lnTo>
                    <a:pt x="0" y="237871"/>
                  </a:lnTo>
                  <a:lnTo>
                    <a:pt x="3073" y="253314"/>
                  </a:lnTo>
                  <a:lnTo>
                    <a:pt x="11506" y="265861"/>
                  </a:lnTo>
                  <a:lnTo>
                    <a:pt x="24053" y="274294"/>
                  </a:lnTo>
                  <a:lnTo>
                    <a:pt x="39497" y="277368"/>
                  </a:lnTo>
                  <a:lnTo>
                    <a:pt x="343027" y="277368"/>
                  </a:lnTo>
                  <a:lnTo>
                    <a:pt x="358457" y="274294"/>
                  </a:lnTo>
                  <a:lnTo>
                    <a:pt x="371005" y="265861"/>
                  </a:lnTo>
                  <a:lnTo>
                    <a:pt x="379437" y="253314"/>
                  </a:lnTo>
                  <a:lnTo>
                    <a:pt x="381152" y="244729"/>
                  </a:lnTo>
                  <a:lnTo>
                    <a:pt x="382524" y="237871"/>
                  </a:lnTo>
                  <a:lnTo>
                    <a:pt x="382524" y="394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5076" name="object 45">
            <a:extLst>
              <a:ext uri="{FF2B5EF4-FFF2-40B4-BE49-F238E27FC236}">
                <a16:creationId xmlns:a16="http://schemas.microsoft.com/office/drawing/2014/main" id="{2E9D82D1-75EF-4EC2-82D4-3F3E72C216DB}"/>
              </a:ext>
            </a:extLst>
          </p:cNvPr>
          <p:cNvGrpSpPr>
            <a:grpSpLocks/>
          </p:cNvGrpSpPr>
          <p:nvPr/>
        </p:nvGrpSpPr>
        <p:grpSpPr bwMode="auto">
          <a:xfrm>
            <a:off x="3335338" y="4687888"/>
            <a:ext cx="384175" cy="366712"/>
            <a:chOff x="3336035" y="4688078"/>
            <a:chExt cx="382905" cy="367030"/>
          </a:xfrm>
        </p:grpSpPr>
        <p:sp>
          <p:nvSpPr>
            <p:cNvPr id="45246" name="object 46">
              <a:extLst>
                <a:ext uri="{FF2B5EF4-FFF2-40B4-BE49-F238E27FC236}">
                  <a16:creationId xmlns:a16="http://schemas.microsoft.com/office/drawing/2014/main" id="{A26DB44B-D4B9-4326-93D3-0DC2869E54FF}"/>
                </a:ext>
              </a:extLst>
            </p:cNvPr>
            <p:cNvSpPr>
              <a:spLocks/>
            </p:cNvSpPr>
            <p:nvPr/>
          </p:nvSpPr>
          <p:spPr bwMode="auto">
            <a:xfrm>
              <a:off x="3346068" y="4907788"/>
              <a:ext cx="364490" cy="139700"/>
            </a:xfrm>
            <a:custGeom>
              <a:avLst/>
              <a:gdLst>
                <a:gd name="T0" fmla="*/ 125348 w 364489"/>
                <a:gd name="T1" fmla="*/ 1143 h 139700"/>
                <a:gd name="T2" fmla="*/ 122173 w 364489"/>
                <a:gd name="T3" fmla="*/ 4318 h 139700"/>
                <a:gd name="T4" fmla="*/ 3809 w 364489"/>
                <a:gd name="T5" fmla="*/ 110109 h 139700"/>
                <a:gd name="T6" fmla="*/ 634 w 364489"/>
                <a:gd name="T7" fmla="*/ 112649 h 139700"/>
                <a:gd name="T8" fmla="*/ 0 w 364489"/>
                <a:gd name="T9" fmla="*/ 116459 h 139700"/>
                <a:gd name="T10" fmla="*/ 30098 w 364489"/>
                <a:gd name="T11" fmla="*/ 139700 h 139700"/>
                <a:gd name="T12" fmla="*/ 333375 w 364489"/>
                <a:gd name="T13" fmla="*/ 139700 h 139700"/>
                <a:gd name="T14" fmla="*/ 342586 w 364489"/>
                <a:gd name="T15" fmla="*/ 138241 h 139700"/>
                <a:gd name="T16" fmla="*/ 350964 w 364489"/>
                <a:gd name="T17" fmla="*/ 134127 h 139700"/>
                <a:gd name="T18" fmla="*/ 357913 w 364489"/>
                <a:gd name="T19" fmla="*/ 127752 h 139700"/>
                <a:gd name="T20" fmla="*/ 360942 w 364489"/>
                <a:gd name="T21" fmla="*/ 122681 h 139700"/>
                <a:gd name="T22" fmla="*/ 25653 w 364489"/>
                <a:gd name="T23" fmla="*/ 122681 h 139700"/>
                <a:gd name="T24" fmla="*/ 21970 w 364489"/>
                <a:gd name="T25" fmla="*/ 121412 h 139700"/>
                <a:gd name="T26" fmla="*/ 19430 w 364489"/>
                <a:gd name="T27" fmla="*/ 118237 h 139700"/>
                <a:gd name="T28" fmla="*/ 133476 w 364489"/>
                <a:gd name="T29" fmla="*/ 16891 h 139700"/>
                <a:gd name="T30" fmla="*/ 136651 w 364489"/>
                <a:gd name="T31" fmla="*/ 13843 h 139700"/>
                <a:gd name="T32" fmla="*/ 137286 w 364489"/>
                <a:gd name="T33" fmla="*/ 8128 h 139700"/>
                <a:gd name="T34" fmla="*/ 130936 w 364489"/>
                <a:gd name="T35" fmla="*/ 1778 h 139700"/>
                <a:gd name="T36" fmla="*/ 125348 w 364489"/>
                <a:gd name="T37" fmla="*/ 1143 h 139700"/>
                <a:gd name="T38" fmla="*/ 236854 w 364489"/>
                <a:gd name="T39" fmla="*/ 0 h 139700"/>
                <a:gd name="T40" fmla="*/ 231901 w 364489"/>
                <a:gd name="T41" fmla="*/ 507 h 139700"/>
                <a:gd name="T42" fmla="*/ 228726 w 364489"/>
                <a:gd name="T43" fmla="*/ 3682 h 139700"/>
                <a:gd name="T44" fmla="*/ 225551 w 364489"/>
                <a:gd name="T45" fmla="*/ 7493 h 139700"/>
                <a:gd name="T46" fmla="*/ 226186 w 364489"/>
                <a:gd name="T47" fmla="*/ 12573 h 139700"/>
                <a:gd name="T48" fmla="*/ 229361 w 364489"/>
                <a:gd name="T49" fmla="*/ 15620 h 139700"/>
                <a:gd name="T50" fmla="*/ 344042 w 364489"/>
                <a:gd name="T51" fmla="*/ 118237 h 139700"/>
                <a:gd name="T52" fmla="*/ 340867 w 364489"/>
                <a:gd name="T53" fmla="*/ 120776 h 139700"/>
                <a:gd name="T54" fmla="*/ 337184 w 364489"/>
                <a:gd name="T55" fmla="*/ 122681 h 139700"/>
                <a:gd name="T56" fmla="*/ 360942 w 364489"/>
                <a:gd name="T57" fmla="*/ 122681 h 139700"/>
                <a:gd name="T58" fmla="*/ 362838 w 364489"/>
                <a:gd name="T59" fmla="*/ 119506 h 139700"/>
                <a:gd name="T60" fmla="*/ 364108 w 364489"/>
                <a:gd name="T61" fmla="*/ 115824 h 139700"/>
                <a:gd name="T62" fmla="*/ 362838 w 364489"/>
                <a:gd name="T63" fmla="*/ 112649 h 139700"/>
                <a:gd name="T64" fmla="*/ 360298 w 364489"/>
                <a:gd name="T65" fmla="*/ 110109 h 139700"/>
                <a:gd name="T66" fmla="*/ 240664 w 364489"/>
                <a:gd name="T67" fmla="*/ 3048 h 139700"/>
                <a:gd name="T68" fmla="*/ 236854 w 364489"/>
                <a:gd name="T69" fmla="*/ 0 h 139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489" h="139700">
                  <a:moveTo>
                    <a:pt x="125348" y="1143"/>
                  </a:moveTo>
                  <a:lnTo>
                    <a:pt x="122173" y="4318"/>
                  </a:lnTo>
                  <a:lnTo>
                    <a:pt x="3809" y="110109"/>
                  </a:lnTo>
                  <a:lnTo>
                    <a:pt x="634" y="112649"/>
                  </a:lnTo>
                  <a:lnTo>
                    <a:pt x="0" y="116459"/>
                  </a:lnTo>
                  <a:lnTo>
                    <a:pt x="30098" y="139700"/>
                  </a:lnTo>
                  <a:lnTo>
                    <a:pt x="333375" y="139700"/>
                  </a:lnTo>
                  <a:lnTo>
                    <a:pt x="342586" y="138241"/>
                  </a:lnTo>
                  <a:lnTo>
                    <a:pt x="350964" y="134127"/>
                  </a:lnTo>
                  <a:lnTo>
                    <a:pt x="357913" y="127752"/>
                  </a:lnTo>
                  <a:lnTo>
                    <a:pt x="360942" y="122681"/>
                  </a:lnTo>
                  <a:lnTo>
                    <a:pt x="25653" y="122681"/>
                  </a:lnTo>
                  <a:lnTo>
                    <a:pt x="21970" y="121412"/>
                  </a:lnTo>
                  <a:lnTo>
                    <a:pt x="19430" y="118237"/>
                  </a:lnTo>
                  <a:lnTo>
                    <a:pt x="133476" y="16891"/>
                  </a:lnTo>
                  <a:lnTo>
                    <a:pt x="136651" y="13843"/>
                  </a:lnTo>
                  <a:lnTo>
                    <a:pt x="137286" y="8128"/>
                  </a:lnTo>
                  <a:lnTo>
                    <a:pt x="130936" y="1778"/>
                  </a:lnTo>
                  <a:lnTo>
                    <a:pt x="125348" y="1143"/>
                  </a:lnTo>
                  <a:close/>
                </a:path>
                <a:path w="364489" h="139700">
                  <a:moveTo>
                    <a:pt x="236854" y="0"/>
                  </a:moveTo>
                  <a:lnTo>
                    <a:pt x="231901" y="507"/>
                  </a:lnTo>
                  <a:lnTo>
                    <a:pt x="228726" y="3682"/>
                  </a:lnTo>
                  <a:lnTo>
                    <a:pt x="225551" y="7493"/>
                  </a:lnTo>
                  <a:lnTo>
                    <a:pt x="226186" y="12573"/>
                  </a:lnTo>
                  <a:lnTo>
                    <a:pt x="229361" y="15620"/>
                  </a:lnTo>
                  <a:lnTo>
                    <a:pt x="344042" y="118237"/>
                  </a:lnTo>
                  <a:lnTo>
                    <a:pt x="340867" y="120776"/>
                  </a:lnTo>
                  <a:lnTo>
                    <a:pt x="337184" y="122681"/>
                  </a:lnTo>
                  <a:lnTo>
                    <a:pt x="360942" y="122681"/>
                  </a:lnTo>
                  <a:lnTo>
                    <a:pt x="362838" y="119506"/>
                  </a:lnTo>
                  <a:lnTo>
                    <a:pt x="364108" y="115824"/>
                  </a:lnTo>
                  <a:lnTo>
                    <a:pt x="362838" y="112649"/>
                  </a:lnTo>
                  <a:lnTo>
                    <a:pt x="360298" y="110109"/>
                  </a:lnTo>
                  <a:lnTo>
                    <a:pt x="240664" y="3048"/>
                  </a:lnTo>
                  <a:lnTo>
                    <a:pt x="2368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47" name="object 47">
              <a:extLst>
                <a:ext uri="{FF2B5EF4-FFF2-40B4-BE49-F238E27FC236}">
                  <a16:creationId xmlns:a16="http://schemas.microsoft.com/office/drawing/2014/main" id="{EFDDE8B5-4E91-4737-8778-54744865F1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2781" y="4688078"/>
              <a:ext cx="129031" cy="20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48" name="object 48">
              <a:extLst>
                <a:ext uri="{FF2B5EF4-FFF2-40B4-BE49-F238E27FC236}">
                  <a16:creationId xmlns:a16="http://schemas.microsoft.com/office/drawing/2014/main" id="{3CE579D9-1E83-4F47-BAEC-28A3A732E055}"/>
                </a:ext>
              </a:extLst>
            </p:cNvPr>
            <p:cNvSpPr>
              <a:spLocks/>
            </p:cNvSpPr>
            <p:nvPr/>
          </p:nvSpPr>
          <p:spPr bwMode="auto">
            <a:xfrm>
              <a:off x="3336036" y="4777740"/>
              <a:ext cx="382905" cy="277495"/>
            </a:xfrm>
            <a:custGeom>
              <a:avLst/>
              <a:gdLst>
                <a:gd name="T0" fmla="*/ 382524 w 382904"/>
                <a:gd name="T1" fmla="*/ 39497 h 277495"/>
                <a:gd name="T2" fmla="*/ 379437 w 382904"/>
                <a:gd name="T3" fmla="*/ 24066 h 277495"/>
                <a:gd name="T4" fmla="*/ 371005 w 382904"/>
                <a:gd name="T5" fmla="*/ 11518 h 277495"/>
                <a:gd name="T6" fmla="*/ 358457 w 382904"/>
                <a:gd name="T7" fmla="*/ 3086 h 277495"/>
                <a:gd name="T8" fmla="*/ 349250 w 382904"/>
                <a:gd name="T9" fmla="*/ 1244 h 277495"/>
                <a:gd name="T10" fmla="*/ 349250 w 382904"/>
                <a:gd name="T11" fmla="*/ 55232 h 277495"/>
                <a:gd name="T12" fmla="*/ 349250 w 382904"/>
                <a:gd name="T13" fmla="*/ 242316 h 277495"/>
                <a:gd name="T14" fmla="*/ 346202 w 382904"/>
                <a:gd name="T15" fmla="*/ 244856 h 277495"/>
                <a:gd name="T16" fmla="*/ 35687 w 382904"/>
                <a:gd name="T17" fmla="*/ 244856 h 277495"/>
                <a:gd name="T18" fmla="*/ 33274 w 382904"/>
                <a:gd name="T19" fmla="*/ 241681 h 277495"/>
                <a:gd name="T20" fmla="*/ 33274 w 382904"/>
                <a:gd name="T21" fmla="*/ 56591 h 277495"/>
                <a:gd name="T22" fmla="*/ 184912 w 382904"/>
                <a:gd name="T23" fmla="*/ 191643 h 277495"/>
                <a:gd name="T24" fmla="*/ 186690 w 382904"/>
                <a:gd name="T25" fmla="*/ 192913 h 277495"/>
                <a:gd name="T26" fmla="*/ 188595 w 382904"/>
                <a:gd name="T27" fmla="*/ 193548 h 277495"/>
                <a:gd name="T28" fmla="*/ 190500 w 382904"/>
                <a:gd name="T29" fmla="*/ 193548 h 277495"/>
                <a:gd name="T30" fmla="*/ 192405 w 382904"/>
                <a:gd name="T31" fmla="*/ 193548 h 277495"/>
                <a:gd name="T32" fmla="*/ 194310 w 382904"/>
                <a:gd name="T33" fmla="*/ 192913 h 277495"/>
                <a:gd name="T34" fmla="*/ 196088 w 382904"/>
                <a:gd name="T35" fmla="*/ 191643 h 277495"/>
                <a:gd name="T36" fmla="*/ 349250 w 382904"/>
                <a:gd name="T37" fmla="*/ 55232 h 277495"/>
                <a:gd name="T38" fmla="*/ 349250 w 382904"/>
                <a:gd name="T39" fmla="*/ 1244 h 277495"/>
                <a:gd name="T40" fmla="*/ 343027 w 382904"/>
                <a:gd name="T41" fmla="*/ 0 h 277495"/>
                <a:gd name="T42" fmla="*/ 226949 w 382904"/>
                <a:gd name="T43" fmla="*/ 0 h 277495"/>
                <a:gd name="T44" fmla="*/ 219456 w 382904"/>
                <a:gd name="T45" fmla="*/ 7493 h 277495"/>
                <a:gd name="T46" fmla="*/ 219456 w 382904"/>
                <a:gd name="T47" fmla="*/ 26289 h 277495"/>
                <a:gd name="T48" fmla="*/ 226949 w 382904"/>
                <a:gd name="T49" fmla="*/ 33782 h 277495"/>
                <a:gd name="T50" fmla="*/ 346837 w 382904"/>
                <a:gd name="T51" fmla="*/ 33782 h 277495"/>
                <a:gd name="T52" fmla="*/ 347268 w 382904"/>
                <a:gd name="T53" fmla="*/ 34366 h 277495"/>
                <a:gd name="T54" fmla="*/ 190500 w 382904"/>
                <a:gd name="T55" fmla="*/ 174117 h 277495"/>
                <a:gd name="T56" fmla="*/ 35013 w 382904"/>
                <a:gd name="T57" fmla="*/ 35509 h 277495"/>
                <a:gd name="T58" fmla="*/ 36322 w 382904"/>
                <a:gd name="T59" fmla="*/ 34417 h 277495"/>
                <a:gd name="T60" fmla="*/ 155575 w 382904"/>
                <a:gd name="T61" fmla="*/ 34417 h 277495"/>
                <a:gd name="T62" fmla="*/ 163068 w 382904"/>
                <a:gd name="T63" fmla="*/ 26924 h 277495"/>
                <a:gd name="T64" fmla="*/ 163068 w 382904"/>
                <a:gd name="T65" fmla="*/ 8128 h 277495"/>
                <a:gd name="T66" fmla="*/ 155575 w 382904"/>
                <a:gd name="T67" fmla="*/ 635 h 277495"/>
                <a:gd name="T68" fmla="*/ 39497 w 382904"/>
                <a:gd name="T69" fmla="*/ 635 h 277495"/>
                <a:gd name="T70" fmla="*/ 3073 w 382904"/>
                <a:gd name="T71" fmla="*/ 24701 h 277495"/>
                <a:gd name="T72" fmla="*/ 0 w 382904"/>
                <a:gd name="T73" fmla="*/ 237871 h 277495"/>
                <a:gd name="T74" fmla="*/ 3073 w 382904"/>
                <a:gd name="T75" fmla="*/ 253314 h 277495"/>
                <a:gd name="T76" fmla="*/ 11506 w 382904"/>
                <a:gd name="T77" fmla="*/ 265861 h 277495"/>
                <a:gd name="T78" fmla="*/ 24053 w 382904"/>
                <a:gd name="T79" fmla="*/ 274294 h 277495"/>
                <a:gd name="T80" fmla="*/ 39497 w 382904"/>
                <a:gd name="T81" fmla="*/ 277368 h 277495"/>
                <a:gd name="T82" fmla="*/ 343027 w 382904"/>
                <a:gd name="T83" fmla="*/ 277368 h 277495"/>
                <a:gd name="T84" fmla="*/ 379437 w 382904"/>
                <a:gd name="T85" fmla="*/ 253047 h 277495"/>
                <a:gd name="T86" fmla="*/ 382397 w 382904"/>
                <a:gd name="T87" fmla="*/ 237871 h 277495"/>
                <a:gd name="T88" fmla="*/ 382524 w 382904"/>
                <a:gd name="T89" fmla="*/ 39497 h 277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904" h="277495">
                  <a:moveTo>
                    <a:pt x="382524" y="39497"/>
                  </a:moveTo>
                  <a:lnTo>
                    <a:pt x="379437" y="24066"/>
                  </a:lnTo>
                  <a:lnTo>
                    <a:pt x="371005" y="11518"/>
                  </a:lnTo>
                  <a:lnTo>
                    <a:pt x="358457" y="3086"/>
                  </a:lnTo>
                  <a:lnTo>
                    <a:pt x="349250" y="1244"/>
                  </a:lnTo>
                  <a:lnTo>
                    <a:pt x="349250" y="55232"/>
                  </a:lnTo>
                  <a:lnTo>
                    <a:pt x="349250" y="242316"/>
                  </a:lnTo>
                  <a:lnTo>
                    <a:pt x="346202" y="244856"/>
                  </a:lnTo>
                  <a:lnTo>
                    <a:pt x="35687" y="244856"/>
                  </a:lnTo>
                  <a:lnTo>
                    <a:pt x="33274" y="241681"/>
                  </a:lnTo>
                  <a:lnTo>
                    <a:pt x="33274" y="56591"/>
                  </a:lnTo>
                  <a:lnTo>
                    <a:pt x="184912" y="191643"/>
                  </a:lnTo>
                  <a:lnTo>
                    <a:pt x="186690" y="192913"/>
                  </a:lnTo>
                  <a:lnTo>
                    <a:pt x="188595" y="193548"/>
                  </a:lnTo>
                  <a:lnTo>
                    <a:pt x="190500" y="193548"/>
                  </a:lnTo>
                  <a:lnTo>
                    <a:pt x="192405" y="193548"/>
                  </a:lnTo>
                  <a:lnTo>
                    <a:pt x="194310" y="192913"/>
                  </a:lnTo>
                  <a:lnTo>
                    <a:pt x="196088" y="191643"/>
                  </a:lnTo>
                  <a:lnTo>
                    <a:pt x="349250" y="55232"/>
                  </a:lnTo>
                  <a:lnTo>
                    <a:pt x="349250" y="1244"/>
                  </a:lnTo>
                  <a:lnTo>
                    <a:pt x="343027" y="0"/>
                  </a:lnTo>
                  <a:lnTo>
                    <a:pt x="226949" y="0"/>
                  </a:lnTo>
                  <a:lnTo>
                    <a:pt x="219456" y="7493"/>
                  </a:lnTo>
                  <a:lnTo>
                    <a:pt x="219456" y="26289"/>
                  </a:lnTo>
                  <a:lnTo>
                    <a:pt x="226949" y="33782"/>
                  </a:lnTo>
                  <a:lnTo>
                    <a:pt x="346837" y="33782"/>
                  </a:lnTo>
                  <a:lnTo>
                    <a:pt x="347268" y="34366"/>
                  </a:lnTo>
                  <a:lnTo>
                    <a:pt x="190500" y="174117"/>
                  </a:lnTo>
                  <a:lnTo>
                    <a:pt x="35013" y="35509"/>
                  </a:lnTo>
                  <a:lnTo>
                    <a:pt x="36322" y="34417"/>
                  </a:lnTo>
                  <a:lnTo>
                    <a:pt x="155575" y="34417"/>
                  </a:lnTo>
                  <a:lnTo>
                    <a:pt x="163068" y="26924"/>
                  </a:lnTo>
                  <a:lnTo>
                    <a:pt x="163068" y="8128"/>
                  </a:lnTo>
                  <a:lnTo>
                    <a:pt x="155575" y="635"/>
                  </a:lnTo>
                  <a:lnTo>
                    <a:pt x="39497" y="635"/>
                  </a:lnTo>
                  <a:lnTo>
                    <a:pt x="3073" y="24701"/>
                  </a:lnTo>
                  <a:lnTo>
                    <a:pt x="0" y="237871"/>
                  </a:lnTo>
                  <a:lnTo>
                    <a:pt x="3073" y="253314"/>
                  </a:lnTo>
                  <a:lnTo>
                    <a:pt x="11506" y="265861"/>
                  </a:lnTo>
                  <a:lnTo>
                    <a:pt x="24053" y="274294"/>
                  </a:lnTo>
                  <a:lnTo>
                    <a:pt x="39497" y="277368"/>
                  </a:lnTo>
                  <a:lnTo>
                    <a:pt x="343027" y="277368"/>
                  </a:lnTo>
                  <a:lnTo>
                    <a:pt x="379437" y="253047"/>
                  </a:lnTo>
                  <a:lnTo>
                    <a:pt x="382397" y="237871"/>
                  </a:lnTo>
                  <a:lnTo>
                    <a:pt x="382524" y="394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5077" name="object 49">
            <a:extLst>
              <a:ext uri="{FF2B5EF4-FFF2-40B4-BE49-F238E27FC236}">
                <a16:creationId xmlns:a16="http://schemas.microsoft.com/office/drawing/2014/main" id="{48A62677-1C6C-4576-9641-C54591A853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64563" y="4656138"/>
            <a:ext cx="147637"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78" name="object 50">
            <a:extLst>
              <a:ext uri="{FF2B5EF4-FFF2-40B4-BE49-F238E27FC236}">
                <a16:creationId xmlns:a16="http://schemas.microsoft.com/office/drawing/2014/main" id="{F835A531-7B4B-46EC-AF94-812DD892B22E}"/>
              </a:ext>
            </a:extLst>
          </p:cNvPr>
          <p:cNvGrpSpPr>
            <a:grpSpLocks/>
          </p:cNvGrpSpPr>
          <p:nvPr/>
        </p:nvGrpSpPr>
        <p:grpSpPr bwMode="auto">
          <a:xfrm>
            <a:off x="8459788" y="4665663"/>
            <a:ext cx="382587" cy="419100"/>
            <a:chOff x="8459723" y="4664964"/>
            <a:chExt cx="382905" cy="419100"/>
          </a:xfrm>
        </p:grpSpPr>
        <p:sp>
          <p:nvSpPr>
            <p:cNvPr id="45244" name="object 51">
              <a:extLst>
                <a:ext uri="{FF2B5EF4-FFF2-40B4-BE49-F238E27FC236}">
                  <a16:creationId xmlns:a16="http://schemas.microsoft.com/office/drawing/2014/main" id="{14EC63B5-CA80-4632-B6C1-2D554FB555FA}"/>
                </a:ext>
              </a:extLst>
            </p:cNvPr>
            <p:cNvSpPr>
              <a:spLocks/>
            </p:cNvSpPr>
            <p:nvPr/>
          </p:nvSpPr>
          <p:spPr bwMode="auto">
            <a:xfrm>
              <a:off x="8459724" y="4771847"/>
              <a:ext cx="382905" cy="312420"/>
            </a:xfrm>
            <a:custGeom>
              <a:avLst/>
              <a:gdLst>
                <a:gd name="T0" fmla="*/ 382524 w 382904"/>
                <a:gd name="T1" fmla="*/ 48183 h 312420"/>
                <a:gd name="T2" fmla="*/ 344932 w 382904"/>
                <a:gd name="T3" fmla="*/ 13766 h 312420"/>
                <a:gd name="T4" fmla="*/ 332333 w 382904"/>
                <a:gd name="T5" fmla="*/ 9817 h 312420"/>
                <a:gd name="T6" fmla="*/ 326186 w 382904"/>
                <a:gd name="T7" fmla="*/ 11607 h 312420"/>
                <a:gd name="T8" fmla="*/ 321183 w 382904"/>
                <a:gd name="T9" fmla="*/ 15671 h 312420"/>
                <a:gd name="T10" fmla="*/ 317868 w 382904"/>
                <a:gd name="T11" fmla="*/ 21767 h 312420"/>
                <a:gd name="T12" fmla="*/ 317169 w 382904"/>
                <a:gd name="T13" fmla="*/ 28270 h 312420"/>
                <a:gd name="T14" fmla="*/ 318960 w 382904"/>
                <a:gd name="T15" fmla="*/ 34417 h 312420"/>
                <a:gd name="T16" fmla="*/ 323088 w 382904"/>
                <a:gd name="T17" fmla="*/ 39420 h 312420"/>
                <a:gd name="T18" fmla="*/ 348742 w 382904"/>
                <a:gd name="T19" fmla="*/ 60756 h 312420"/>
                <a:gd name="T20" fmla="*/ 348742 w 382904"/>
                <a:gd name="T21" fmla="*/ 255943 h 312420"/>
                <a:gd name="T22" fmla="*/ 347599 w 382904"/>
                <a:gd name="T23" fmla="*/ 254927 h 312420"/>
                <a:gd name="T24" fmla="*/ 347599 w 382904"/>
                <a:gd name="T25" fmla="*/ 278079 h 312420"/>
                <a:gd name="T26" fmla="*/ 345567 w 382904"/>
                <a:gd name="T27" fmla="*/ 279704 h 312420"/>
                <a:gd name="T28" fmla="*/ 35687 w 382904"/>
                <a:gd name="T29" fmla="*/ 279704 h 312420"/>
                <a:gd name="T30" fmla="*/ 34124 w 382904"/>
                <a:gd name="T31" fmla="*/ 277761 h 312420"/>
                <a:gd name="T32" fmla="*/ 190754 w 382904"/>
                <a:gd name="T33" fmla="*/ 138607 h 312420"/>
                <a:gd name="T34" fmla="*/ 347599 w 382904"/>
                <a:gd name="T35" fmla="*/ 278079 h 312420"/>
                <a:gd name="T36" fmla="*/ 347599 w 382904"/>
                <a:gd name="T37" fmla="*/ 254927 h 312420"/>
                <a:gd name="T38" fmla="*/ 216814 w 382904"/>
                <a:gd name="T39" fmla="*/ 138607 h 312420"/>
                <a:gd name="T40" fmla="*/ 196977 w 382904"/>
                <a:gd name="T41" fmla="*/ 120954 h 312420"/>
                <a:gd name="T42" fmla="*/ 193802 w 382904"/>
                <a:gd name="T43" fmla="*/ 117906 h 312420"/>
                <a:gd name="T44" fmla="*/ 188849 w 382904"/>
                <a:gd name="T45" fmla="*/ 117906 h 312420"/>
                <a:gd name="T46" fmla="*/ 185674 w 382904"/>
                <a:gd name="T47" fmla="*/ 120954 h 312420"/>
                <a:gd name="T48" fmla="*/ 33147 w 382904"/>
                <a:gd name="T49" fmla="*/ 256616 h 312420"/>
                <a:gd name="T50" fmla="*/ 33147 w 382904"/>
                <a:gd name="T51" fmla="*/ 60756 h 312420"/>
                <a:gd name="T52" fmla="*/ 58801 w 382904"/>
                <a:gd name="T53" fmla="*/ 38785 h 312420"/>
                <a:gd name="T54" fmla="*/ 62915 w 382904"/>
                <a:gd name="T55" fmla="*/ 33426 h 312420"/>
                <a:gd name="T56" fmla="*/ 64706 w 382904"/>
                <a:gd name="T57" fmla="*/ 27152 h 312420"/>
                <a:gd name="T58" fmla="*/ 64008 w 382904"/>
                <a:gd name="T59" fmla="*/ 20777 h 312420"/>
                <a:gd name="T60" fmla="*/ 60706 w 382904"/>
                <a:gd name="T61" fmla="*/ 15036 h 312420"/>
                <a:gd name="T62" fmla="*/ 57492 w 382904"/>
                <a:gd name="T63" fmla="*/ 8940 h 312420"/>
                <a:gd name="T64" fmla="*/ 55968 w 382904"/>
                <a:gd name="T65" fmla="*/ 3225 h 312420"/>
                <a:gd name="T66" fmla="*/ 54305 w 382904"/>
                <a:gd name="T67" fmla="*/ 0 h 312420"/>
                <a:gd name="T68" fmla="*/ 50673 w 382904"/>
                <a:gd name="T69" fmla="*/ 1320 h 312420"/>
                <a:gd name="T70" fmla="*/ 5588 w 382904"/>
                <a:gd name="T71" fmla="*/ 39420 h 312420"/>
                <a:gd name="T72" fmla="*/ 1905 w 382904"/>
                <a:gd name="T73" fmla="*/ 42595 h 312420"/>
                <a:gd name="T74" fmla="*/ 0 w 382904"/>
                <a:gd name="T75" fmla="*/ 46913 h 312420"/>
                <a:gd name="T76" fmla="*/ 0 w 382904"/>
                <a:gd name="T77" fmla="*/ 272846 h 312420"/>
                <a:gd name="T78" fmla="*/ 3073 w 382904"/>
                <a:gd name="T79" fmla="*/ 288213 h 312420"/>
                <a:gd name="T80" fmla="*/ 11506 w 382904"/>
                <a:gd name="T81" fmla="*/ 300723 h 312420"/>
                <a:gd name="T82" fmla="*/ 24053 w 382904"/>
                <a:gd name="T83" fmla="*/ 309143 h 312420"/>
                <a:gd name="T84" fmla="*/ 39497 w 382904"/>
                <a:gd name="T85" fmla="*/ 312216 h 312420"/>
                <a:gd name="T86" fmla="*/ 342519 w 382904"/>
                <a:gd name="T87" fmla="*/ 312216 h 312420"/>
                <a:gd name="T88" fmla="*/ 357543 w 382904"/>
                <a:gd name="T89" fmla="*/ 309143 h 312420"/>
                <a:gd name="T90" fmla="*/ 369989 w 382904"/>
                <a:gd name="T91" fmla="*/ 300812 h 312420"/>
                <a:gd name="T92" fmla="*/ 378714 w 382904"/>
                <a:gd name="T93" fmla="*/ 288493 h 312420"/>
                <a:gd name="T94" fmla="*/ 380936 w 382904"/>
                <a:gd name="T95" fmla="*/ 279704 h 312420"/>
                <a:gd name="T96" fmla="*/ 382524 w 382904"/>
                <a:gd name="T97" fmla="*/ 273481 h 312420"/>
                <a:gd name="T98" fmla="*/ 382524 w 382904"/>
                <a:gd name="T99" fmla="*/ 48183 h 31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904" h="312420">
                  <a:moveTo>
                    <a:pt x="382524" y="48183"/>
                  </a:moveTo>
                  <a:lnTo>
                    <a:pt x="344932" y="13766"/>
                  </a:lnTo>
                  <a:lnTo>
                    <a:pt x="332333" y="9817"/>
                  </a:lnTo>
                  <a:lnTo>
                    <a:pt x="326186" y="11607"/>
                  </a:lnTo>
                  <a:lnTo>
                    <a:pt x="321183" y="15671"/>
                  </a:lnTo>
                  <a:lnTo>
                    <a:pt x="317868" y="21767"/>
                  </a:lnTo>
                  <a:lnTo>
                    <a:pt x="317169" y="28270"/>
                  </a:lnTo>
                  <a:lnTo>
                    <a:pt x="318960" y="34417"/>
                  </a:lnTo>
                  <a:lnTo>
                    <a:pt x="323088" y="39420"/>
                  </a:lnTo>
                  <a:lnTo>
                    <a:pt x="348742" y="60756"/>
                  </a:lnTo>
                  <a:lnTo>
                    <a:pt x="348742" y="255943"/>
                  </a:lnTo>
                  <a:lnTo>
                    <a:pt x="347599" y="254927"/>
                  </a:lnTo>
                  <a:lnTo>
                    <a:pt x="347599" y="278079"/>
                  </a:lnTo>
                  <a:lnTo>
                    <a:pt x="345567" y="279704"/>
                  </a:lnTo>
                  <a:lnTo>
                    <a:pt x="35687" y="279704"/>
                  </a:lnTo>
                  <a:lnTo>
                    <a:pt x="34124" y="277761"/>
                  </a:lnTo>
                  <a:lnTo>
                    <a:pt x="190754" y="138607"/>
                  </a:lnTo>
                  <a:lnTo>
                    <a:pt x="347599" y="278079"/>
                  </a:lnTo>
                  <a:lnTo>
                    <a:pt x="347599" y="254927"/>
                  </a:lnTo>
                  <a:lnTo>
                    <a:pt x="216814" y="138607"/>
                  </a:lnTo>
                  <a:lnTo>
                    <a:pt x="196977" y="120954"/>
                  </a:lnTo>
                  <a:lnTo>
                    <a:pt x="193802" y="117906"/>
                  </a:lnTo>
                  <a:lnTo>
                    <a:pt x="188849" y="117906"/>
                  </a:lnTo>
                  <a:lnTo>
                    <a:pt x="185674" y="120954"/>
                  </a:lnTo>
                  <a:lnTo>
                    <a:pt x="33147" y="256616"/>
                  </a:lnTo>
                  <a:lnTo>
                    <a:pt x="33147" y="60756"/>
                  </a:lnTo>
                  <a:lnTo>
                    <a:pt x="58801" y="38785"/>
                  </a:lnTo>
                  <a:lnTo>
                    <a:pt x="62915" y="33426"/>
                  </a:lnTo>
                  <a:lnTo>
                    <a:pt x="64706" y="27152"/>
                  </a:lnTo>
                  <a:lnTo>
                    <a:pt x="64008" y="20777"/>
                  </a:lnTo>
                  <a:lnTo>
                    <a:pt x="60706" y="15036"/>
                  </a:lnTo>
                  <a:lnTo>
                    <a:pt x="57492" y="8940"/>
                  </a:lnTo>
                  <a:lnTo>
                    <a:pt x="55968" y="3225"/>
                  </a:lnTo>
                  <a:lnTo>
                    <a:pt x="54305" y="0"/>
                  </a:lnTo>
                  <a:lnTo>
                    <a:pt x="50673" y="1320"/>
                  </a:lnTo>
                  <a:lnTo>
                    <a:pt x="5588" y="39420"/>
                  </a:lnTo>
                  <a:lnTo>
                    <a:pt x="1905" y="42595"/>
                  </a:lnTo>
                  <a:lnTo>
                    <a:pt x="0" y="46913"/>
                  </a:lnTo>
                  <a:lnTo>
                    <a:pt x="0" y="272846"/>
                  </a:lnTo>
                  <a:lnTo>
                    <a:pt x="3073" y="288213"/>
                  </a:lnTo>
                  <a:lnTo>
                    <a:pt x="11506" y="300723"/>
                  </a:lnTo>
                  <a:lnTo>
                    <a:pt x="24053" y="309143"/>
                  </a:lnTo>
                  <a:lnTo>
                    <a:pt x="39497" y="312216"/>
                  </a:lnTo>
                  <a:lnTo>
                    <a:pt x="342519" y="312216"/>
                  </a:lnTo>
                  <a:lnTo>
                    <a:pt x="357543" y="309143"/>
                  </a:lnTo>
                  <a:lnTo>
                    <a:pt x="369989" y="300812"/>
                  </a:lnTo>
                  <a:lnTo>
                    <a:pt x="378714" y="288493"/>
                  </a:lnTo>
                  <a:lnTo>
                    <a:pt x="380936" y="279704"/>
                  </a:lnTo>
                  <a:lnTo>
                    <a:pt x="382524" y="273481"/>
                  </a:lnTo>
                  <a:lnTo>
                    <a:pt x="382524" y="48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45" name="object 52">
              <a:extLst>
                <a:ext uri="{FF2B5EF4-FFF2-40B4-BE49-F238E27FC236}">
                  <a16:creationId xmlns:a16="http://schemas.microsoft.com/office/drawing/2014/main" id="{CD9E206A-36F7-48A0-A2B0-F6CEF5D5157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67851" y="4664964"/>
              <a:ext cx="364744" cy="28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79" name="object 53">
            <a:extLst>
              <a:ext uri="{FF2B5EF4-FFF2-40B4-BE49-F238E27FC236}">
                <a16:creationId xmlns:a16="http://schemas.microsoft.com/office/drawing/2014/main" id="{DAEDFD8E-0EE1-459E-B965-83C590AF96D7}"/>
              </a:ext>
            </a:extLst>
          </p:cNvPr>
          <p:cNvSpPr>
            <a:spLocks/>
          </p:cNvSpPr>
          <p:nvPr/>
        </p:nvSpPr>
        <p:spPr bwMode="auto">
          <a:xfrm>
            <a:off x="8456613" y="5726113"/>
            <a:ext cx="388937" cy="352425"/>
          </a:xfrm>
          <a:custGeom>
            <a:avLst/>
            <a:gdLst>
              <a:gd name="T0" fmla="*/ 142698 w 388620"/>
              <a:gd name="T1" fmla="*/ 5606 h 352425"/>
              <a:gd name="T2" fmla="*/ 56959 w 388620"/>
              <a:gd name="T3" fmla="*/ 45966 h 352425"/>
              <a:gd name="T4" fmla="*/ 6949 w 388620"/>
              <a:gd name="T5" fmla="*/ 115192 h 352425"/>
              <a:gd name="T6" fmla="*/ 6576 w 388620"/>
              <a:gd name="T7" fmla="*/ 197189 h 352425"/>
              <a:gd name="T8" fmla="*/ 54971 w 388620"/>
              <a:gd name="T9" fmla="*/ 266039 h 352425"/>
              <a:gd name="T10" fmla="*/ 86465 w 388620"/>
              <a:gd name="T11" fmla="*/ 299655 h 352425"/>
              <a:gd name="T12" fmla="*/ 68387 w 388620"/>
              <a:gd name="T13" fmla="*/ 314029 h 352425"/>
              <a:gd name="T14" fmla="*/ 51434 w 388620"/>
              <a:gd name="T15" fmla="*/ 323176 h 352425"/>
              <a:gd name="T16" fmla="*/ 48895 w 388620"/>
              <a:gd name="T17" fmla="*/ 338239 h 352425"/>
              <a:gd name="T18" fmla="*/ 56388 w 388620"/>
              <a:gd name="T19" fmla="*/ 350786 h 352425"/>
              <a:gd name="T20" fmla="*/ 68960 w 388620"/>
              <a:gd name="T21" fmla="*/ 352043 h 352425"/>
              <a:gd name="T22" fmla="*/ 109432 w 388620"/>
              <a:gd name="T23" fmla="*/ 349504 h 352425"/>
              <a:gd name="T24" fmla="*/ 164244 w 388620"/>
              <a:gd name="T25" fmla="*/ 330071 h 352425"/>
              <a:gd name="T26" fmla="*/ 194309 w 388620"/>
              <a:gd name="T27" fmla="*/ 313766 h 352425"/>
              <a:gd name="T28" fmla="*/ 119125 w 388620"/>
              <a:gd name="T29" fmla="*/ 313131 h 352425"/>
              <a:gd name="T30" fmla="*/ 129158 w 388620"/>
              <a:gd name="T31" fmla="*/ 298703 h 352425"/>
              <a:gd name="T32" fmla="*/ 131064 w 388620"/>
              <a:gd name="T33" fmla="*/ 294309 h 352425"/>
              <a:gd name="T34" fmla="*/ 133476 w 388620"/>
              <a:gd name="T35" fmla="*/ 290550 h 352425"/>
              <a:gd name="T36" fmla="*/ 136017 w 388620"/>
              <a:gd name="T37" fmla="*/ 281127 h 352425"/>
              <a:gd name="T38" fmla="*/ 132842 w 388620"/>
              <a:gd name="T39" fmla="*/ 272351 h 352425"/>
              <a:gd name="T40" fmla="*/ 124714 w 388620"/>
              <a:gd name="T41" fmla="*/ 267322 h 352425"/>
              <a:gd name="T42" fmla="*/ 58642 w 388620"/>
              <a:gd name="T43" fmla="*/ 221984 h 352425"/>
              <a:gd name="T44" fmla="*/ 33908 w 388620"/>
              <a:gd name="T45" fmla="*/ 156883 h 352425"/>
              <a:gd name="T46" fmla="*/ 64913 w 388620"/>
              <a:gd name="T47" fmla="*/ 84306 h 352425"/>
              <a:gd name="T48" fmla="*/ 143685 w 388620"/>
              <a:gd name="T49" fmla="*/ 40168 h 352425"/>
              <a:gd name="T50" fmla="*/ 312291 w 388620"/>
              <a:gd name="T51" fmla="*/ 33883 h 352425"/>
              <a:gd name="T52" fmla="*/ 245921 w 388620"/>
              <a:gd name="T53" fmla="*/ 5606 h 352425"/>
              <a:gd name="T54" fmla="*/ 185547 w 388620"/>
              <a:gd name="T55" fmla="*/ 279247 h 352425"/>
              <a:gd name="T56" fmla="*/ 171069 w 388620"/>
              <a:gd name="T57" fmla="*/ 280504 h 352425"/>
              <a:gd name="T58" fmla="*/ 157809 w 388620"/>
              <a:gd name="T59" fmla="*/ 293816 h 352425"/>
              <a:gd name="T60" fmla="*/ 133195 w 388620"/>
              <a:gd name="T61" fmla="*/ 308185 h 352425"/>
              <a:gd name="T62" fmla="*/ 200155 w 388620"/>
              <a:gd name="T63" fmla="*/ 313131 h 352425"/>
              <a:gd name="T64" fmla="*/ 292325 w 388620"/>
              <a:gd name="T65" fmla="*/ 292337 h 352425"/>
              <a:gd name="T66" fmla="*/ 189865 w 388620"/>
              <a:gd name="T67" fmla="*/ 279882 h 352425"/>
              <a:gd name="T68" fmla="*/ 312291 w 388620"/>
              <a:gd name="T69" fmla="*/ 33883 h 352425"/>
              <a:gd name="T70" fmla="*/ 244934 w 388620"/>
              <a:gd name="T71" fmla="*/ 40168 h 352425"/>
              <a:gd name="T72" fmla="*/ 323706 w 388620"/>
              <a:gd name="T73" fmla="*/ 84306 h 352425"/>
              <a:gd name="T74" fmla="*/ 354710 w 388620"/>
              <a:gd name="T75" fmla="*/ 156883 h 352425"/>
              <a:gd name="T76" fmla="*/ 323706 w 388620"/>
              <a:gd name="T77" fmla="*/ 229454 h 352425"/>
              <a:gd name="T78" fmla="*/ 244934 w 388620"/>
              <a:gd name="T79" fmla="*/ 273596 h 352425"/>
              <a:gd name="T80" fmla="*/ 312291 w 388620"/>
              <a:gd name="T81" fmla="*/ 279882 h 352425"/>
              <a:gd name="T82" fmla="*/ 362062 w 388620"/>
              <a:gd name="T83" fmla="*/ 236045 h 352425"/>
              <a:gd name="T84" fmla="*/ 388620 w 388620"/>
              <a:gd name="T85" fmla="*/ 156883 h 352425"/>
              <a:gd name="T86" fmla="*/ 362062 w 388620"/>
              <a:gd name="T87" fmla="*/ 77720 h 352425"/>
              <a:gd name="T88" fmla="*/ 312291 w 388620"/>
              <a:gd name="T89" fmla="*/ 33883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8620" h="352425">
                <a:moveTo>
                  <a:pt x="194309" y="0"/>
                </a:moveTo>
                <a:lnTo>
                  <a:pt x="142698" y="5606"/>
                </a:lnTo>
                <a:lnTo>
                  <a:pt x="96294" y="21428"/>
                </a:lnTo>
                <a:lnTo>
                  <a:pt x="56959" y="45966"/>
                </a:lnTo>
                <a:lnTo>
                  <a:pt x="26557" y="77720"/>
                </a:lnTo>
                <a:lnTo>
                  <a:pt x="6949" y="115192"/>
                </a:lnTo>
                <a:lnTo>
                  <a:pt x="0" y="156883"/>
                </a:lnTo>
                <a:lnTo>
                  <a:pt x="6576" y="197189"/>
                </a:lnTo>
                <a:lnTo>
                  <a:pt x="25368" y="234143"/>
                </a:lnTo>
                <a:lnTo>
                  <a:pt x="54971" y="266039"/>
                </a:lnTo>
                <a:lnTo>
                  <a:pt x="93979" y="291172"/>
                </a:lnTo>
                <a:lnTo>
                  <a:pt x="86465" y="299655"/>
                </a:lnTo>
                <a:lnTo>
                  <a:pt x="77962" y="307254"/>
                </a:lnTo>
                <a:lnTo>
                  <a:pt x="68387" y="314029"/>
                </a:lnTo>
                <a:lnTo>
                  <a:pt x="57657" y="320039"/>
                </a:lnTo>
                <a:lnTo>
                  <a:pt x="51434" y="323176"/>
                </a:lnTo>
                <a:lnTo>
                  <a:pt x="47625" y="330707"/>
                </a:lnTo>
                <a:lnTo>
                  <a:pt x="48895" y="338239"/>
                </a:lnTo>
                <a:lnTo>
                  <a:pt x="50165" y="345135"/>
                </a:lnTo>
                <a:lnTo>
                  <a:pt x="56388" y="350786"/>
                </a:lnTo>
                <a:lnTo>
                  <a:pt x="63880" y="351421"/>
                </a:lnTo>
                <a:lnTo>
                  <a:pt x="68960" y="352043"/>
                </a:lnTo>
                <a:lnTo>
                  <a:pt x="78358" y="352043"/>
                </a:lnTo>
                <a:lnTo>
                  <a:pt x="109432" y="349504"/>
                </a:lnTo>
                <a:lnTo>
                  <a:pt x="138255" y="342082"/>
                </a:lnTo>
                <a:lnTo>
                  <a:pt x="164244" y="330071"/>
                </a:lnTo>
                <a:lnTo>
                  <a:pt x="186817" y="313766"/>
                </a:lnTo>
                <a:lnTo>
                  <a:pt x="194309" y="313766"/>
                </a:lnTo>
                <a:lnTo>
                  <a:pt x="200155" y="313131"/>
                </a:lnTo>
                <a:lnTo>
                  <a:pt x="119125" y="313131"/>
                </a:lnTo>
                <a:lnTo>
                  <a:pt x="122808" y="308749"/>
                </a:lnTo>
                <a:lnTo>
                  <a:pt x="129158" y="298703"/>
                </a:lnTo>
                <a:lnTo>
                  <a:pt x="130428" y="296824"/>
                </a:lnTo>
                <a:lnTo>
                  <a:pt x="131064" y="294309"/>
                </a:lnTo>
                <a:lnTo>
                  <a:pt x="132269" y="292337"/>
                </a:lnTo>
                <a:lnTo>
                  <a:pt x="133476" y="290550"/>
                </a:lnTo>
                <a:lnTo>
                  <a:pt x="135381" y="286156"/>
                </a:lnTo>
                <a:lnTo>
                  <a:pt x="136017" y="281127"/>
                </a:lnTo>
                <a:lnTo>
                  <a:pt x="134112" y="276745"/>
                </a:lnTo>
                <a:lnTo>
                  <a:pt x="132842" y="272351"/>
                </a:lnTo>
                <a:lnTo>
                  <a:pt x="129158" y="269214"/>
                </a:lnTo>
                <a:lnTo>
                  <a:pt x="124714" y="267322"/>
                </a:lnTo>
                <a:lnTo>
                  <a:pt x="87272" y="248124"/>
                </a:lnTo>
                <a:lnTo>
                  <a:pt x="58642" y="221984"/>
                </a:lnTo>
                <a:lnTo>
                  <a:pt x="40346" y="190903"/>
                </a:lnTo>
                <a:lnTo>
                  <a:pt x="33908" y="156883"/>
                </a:lnTo>
                <a:lnTo>
                  <a:pt x="42105" y="118063"/>
                </a:lnTo>
                <a:lnTo>
                  <a:pt x="64913" y="84306"/>
                </a:lnTo>
                <a:lnTo>
                  <a:pt x="99663" y="57658"/>
                </a:lnTo>
                <a:lnTo>
                  <a:pt x="143685" y="40168"/>
                </a:lnTo>
                <a:lnTo>
                  <a:pt x="194309" y="33883"/>
                </a:lnTo>
                <a:lnTo>
                  <a:pt x="312291" y="33883"/>
                </a:lnTo>
                <a:lnTo>
                  <a:pt x="292325" y="21428"/>
                </a:lnTo>
                <a:lnTo>
                  <a:pt x="245921" y="5606"/>
                </a:lnTo>
                <a:lnTo>
                  <a:pt x="194309" y="0"/>
                </a:lnTo>
                <a:close/>
              </a:path>
              <a:path w="388620" h="352425">
                <a:moveTo>
                  <a:pt x="185547" y="279247"/>
                </a:moveTo>
                <a:lnTo>
                  <a:pt x="176149" y="279247"/>
                </a:lnTo>
                <a:lnTo>
                  <a:pt x="171069" y="280504"/>
                </a:lnTo>
                <a:lnTo>
                  <a:pt x="168021" y="284276"/>
                </a:lnTo>
                <a:lnTo>
                  <a:pt x="157809" y="293816"/>
                </a:lnTo>
                <a:lnTo>
                  <a:pt x="146145" y="301766"/>
                </a:lnTo>
                <a:lnTo>
                  <a:pt x="133195" y="308185"/>
                </a:lnTo>
                <a:lnTo>
                  <a:pt x="119125" y="313131"/>
                </a:lnTo>
                <a:lnTo>
                  <a:pt x="200155" y="313131"/>
                </a:lnTo>
                <a:lnTo>
                  <a:pt x="245921" y="308159"/>
                </a:lnTo>
                <a:lnTo>
                  <a:pt x="292325" y="292337"/>
                </a:lnTo>
                <a:lnTo>
                  <a:pt x="312291" y="279882"/>
                </a:lnTo>
                <a:lnTo>
                  <a:pt x="189865" y="279882"/>
                </a:lnTo>
                <a:lnTo>
                  <a:pt x="185547" y="279247"/>
                </a:lnTo>
                <a:close/>
              </a:path>
              <a:path w="388620" h="352425">
                <a:moveTo>
                  <a:pt x="312291" y="33883"/>
                </a:moveTo>
                <a:lnTo>
                  <a:pt x="194309" y="33883"/>
                </a:lnTo>
                <a:lnTo>
                  <a:pt x="244934" y="40168"/>
                </a:lnTo>
                <a:lnTo>
                  <a:pt x="288956" y="57658"/>
                </a:lnTo>
                <a:lnTo>
                  <a:pt x="323706" y="84306"/>
                </a:lnTo>
                <a:lnTo>
                  <a:pt x="346514" y="118063"/>
                </a:lnTo>
                <a:lnTo>
                  <a:pt x="354710" y="156883"/>
                </a:lnTo>
                <a:lnTo>
                  <a:pt x="346514" y="195697"/>
                </a:lnTo>
                <a:lnTo>
                  <a:pt x="323706" y="229454"/>
                </a:lnTo>
                <a:lnTo>
                  <a:pt x="288956" y="256103"/>
                </a:lnTo>
                <a:lnTo>
                  <a:pt x="244934" y="273596"/>
                </a:lnTo>
                <a:lnTo>
                  <a:pt x="194309" y="279882"/>
                </a:lnTo>
                <a:lnTo>
                  <a:pt x="312291" y="279882"/>
                </a:lnTo>
                <a:lnTo>
                  <a:pt x="331660" y="267800"/>
                </a:lnTo>
                <a:lnTo>
                  <a:pt x="362062" y="236045"/>
                </a:lnTo>
                <a:lnTo>
                  <a:pt x="381670" y="198573"/>
                </a:lnTo>
                <a:lnTo>
                  <a:pt x="388620" y="156883"/>
                </a:lnTo>
                <a:lnTo>
                  <a:pt x="381670" y="115192"/>
                </a:lnTo>
                <a:lnTo>
                  <a:pt x="362062" y="77720"/>
                </a:lnTo>
                <a:lnTo>
                  <a:pt x="331660" y="45966"/>
                </a:lnTo>
                <a:lnTo>
                  <a:pt x="312291" y="338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080" name="object 54">
            <a:extLst>
              <a:ext uri="{FF2B5EF4-FFF2-40B4-BE49-F238E27FC236}">
                <a16:creationId xmlns:a16="http://schemas.microsoft.com/office/drawing/2014/main" id="{ADF278D0-D013-4029-AFFF-3D095506C11B}"/>
              </a:ext>
            </a:extLst>
          </p:cNvPr>
          <p:cNvSpPr>
            <a:spLocks/>
          </p:cNvSpPr>
          <p:nvPr/>
        </p:nvSpPr>
        <p:spPr bwMode="auto">
          <a:xfrm>
            <a:off x="9451975" y="5721350"/>
            <a:ext cx="422275" cy="363538"/>
          </a:xfrm>
          <a:custGeom>
            <a:avLst/>
            <a:gdLst>
              <a:gd name="T0" fmla="*/ 412711 w 421640"/>
              <a:gd name="T1" fmla="*/ 173545 h 363220"/>
              <a:gd name="T2" fmla="*/ 388366 w 421640"/>
              <a:gd name="T3" fmla="*/ 206641 h 363220"/>
              <a:gd name="T4" fmla="*/ 363486 w 421640"/>
              <a:gd name="T5" fmla="*/ 277952 h 363220"/>
              <a:gd name="T6" fmla="*/ 335026 w 421640"/>
              <a:gd name="T7" fmla="*/ 303161 h 363220"/>
              <a:gd name="T8" fmla="*/ 334391 w 421640"/>
              <a:gd name="T9" fmla="*/ 316953 h 363220"/>
              <a:gd name="T10" fmla="*/ 338836 w 421640"/>
              <a:gd name="T11" fmla="*/ 323862 h 363220"/>
              <a:gd name="T12" fmla="*/ 324993 w 421640"/>
              <a:gd name="T13" fmla="*/ 319481 h 363220"/>
              <a:gd name="T14" fmla="*/ 309372 w 421640"/>
              <a:gd name="T15" fmla="*/ 310070 h 363220"/>
              <a:gd name="T16" fmla="*/ 259435 w 421640"/>
              <a:gd name="T17" fmla="*/ 314706 h 363220"/>
              <a:gd name="T18" fmla="*/ 190957 w 421640"/>
              <a:gd name="T19" fmla="*/ 276529 h 363220"/>
              <a:gd name="T20" fmla="*/ 272618 w 421640"/>
              <a:gd name="T21" fmla="*/ 252082 h 363220"/>
              <a:gd name="T22" fmla="*/ 334137 w 421640"/>
              <a:gd name="T23" fmla="*/ 183515 h 363220"/>
              <a:gd name="T24" fmla="*/ 371386 w 421640"/>
              <a:gd name="T25" fmla="*/ 170281 h 363220"/>
              <a:gd name="T26" fmla="*/ 388366 w 421640"/>
              <a:gd name="T27" fmla="*/ 140970 h 363220"/>
              <a:gd name="T28" fmla="*/ 341630 w 421640"/>
              <a:gd name="T29" fmla="*/ 112788 h 363220"/>
              <a:gd name="T30" fmla="*/ 309753 w 421640"/>
              <a:gd name="T31" fmla="*/ 57035 h 363220"/>
              <a:gd name="T32" fmla="*/ 297599 w 421640"/>
              <a:gd name="T33" fmla="*/ 180454 h 363220"/>
              <a:gd name="T34" fmla="*/ 170180 w 421640"/>
              <a:gd name="T35" fmla="*/ 245160 h 363220"/>
              <a:gd name="T36" fmla="*/ 153924 w 421640"/>
              <a:gd name="T37" fmla="*/ 244525 h 363220"/>
              <a:gd name="T38" fmla="*/ 138201 w 421640"/>
              <a:gd name="T39" fmla="*/ 256628 h 363220"/>
              <a:gd name="T40" fmla="*/ 110109 w 421640"/>
              <a:gd name="T41" fmla="*/ 272186 h 363220"/>
              <a:gd name="T42" fmla="*/ 116332 w 421640"/>
              <a:gd name="T43" fmla="*/ 262763 h 363220"/>
              <a:gd name="T44" fmla="*/ 120777 w 421640"/>
              <a:gd name="T45" fmla="*/ 252704 h 363220"/>
              <a:gd name="T46" fmla="*/ 114554 w 421640"/>
              <a:gd name="T47" fmla="*/ 235724 h 363220"/>
              <a:gd name="T48" fmla="*/ 53733 w 421640"/>
              <a:gd name="T49" fmla="*/ 194881 h 363220"/>
              <a:gd name="T50" fmla="*/ 43383 w 421640"/>
              <a:gd name="T51" fmla="*/ 98031 h 363220"/>
              <a:gd name="T52" fmla="*/ 170815 w 421640"/>
              <a:gd name="T53" fmla="*/ 33312 h 363220"/>
              <a:gd name="T54" fmla="*/ 297967 w 421640"/>
              <a:gd name="T55" fmla="*/ 98298 h 363220"/>
              <a:gd name="T56" fmla="*/ 280568 w 421640"/>
              <a:gd name="T57" fmla="*/ 33312 h 363220"/>
              <a:gd name="T58" fmla="*/ 171450 w 421640"/>
              <a:gd name="T59" fmla="*/ 0 h 363220"/>
              <a:gd name="T60" fmla="*/ 33134 w 421640"/>
              <a:gd name="T61" fmla="*/ 57302 h 363220"/>
              <a:gd name="T62" fmla="*/ 5562 w 421640"/>
              <a:gd name="T63" fmla="*/ 174904 h 363220"/>
              <a:gd name="T64" fmla="*/ 80772 w 421640"/>
              <a:gd name="T65" fmla="*/ 257733 h 363220"/>
              <a:gd name="T66" fmla="*/ 59804 w 421640"/>
              <a:gd name="T67" fmla="*/ 275767 h 363220"/>
              <a:gd name="T68" fmla="*/ 41275 w 421640"/>
              <a:gd name="T69" fmla="*/ 291045 h 363220"/>
              <a:gd name="T70" fmla="*/ 50038 w 421640"/>
              <a:gd name="T71" fmla="*/ 311162 h 363220"/>
              <a:gd name="T72" fmla="*/ 70104 w 421640"/>
              <a:gd name="T73" fmla="*/ 312420 h 363220"/>
              <a:gd name="T74" fmla="*/ 145605 w 421640"/>
              <a:gd name="T75" fmla="*/ 293331 h 363220"/>
              <a:gd name="T76" fmla="*/ 210350 w 421640"/>
              <a:gd name="T77" fmla="*/ 335534 h 363220"/>
              <a:gd name="T78" fmla="*/ 303149 w 421640"/>
              <a:gd name="T79" fmla="*/ 346417 h 363220"/>
              <a:gd name="T80" fmla="*/ 318236 w 421640"/>
              <a:gd name="T81" fmla="*/ 353199 h 363220"/>
              <a:gd name="T82" fmla="*/ 363855 w 421640"/>
              <a:gd name="T83" fmla="*/ 362712 h 363220"/>
              <a:gd name="T84" fmla="*/ 388124 w 421640"/>
              <a:gd name="T85" fmla="*/ 360337 h 363220"/>
              <a:gd name="T86" fmla="*/ 408432 w 421640"/>
              <a:gd name="T87" fmla="*/ 345782 h 363220"/>
              <a:gd name="T88" fmla="*/ 396494 w 421640"/>
              <a:gd name="T89" fmla="*/ 326351 h 363220"/>
              <a:gd name="T90" fmla="*/ 384200 w 421640"/>
              <a:gd name="T91" fmla="*/ 320725 h 363220"/>
              <a:gd name="T92" fmla="*/ 396684 w 421640"/>
              <a:gd name="T93" fmla="*/ 289229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1640" h="363220">
                <a:moveTo>
                  <a:pt x="421144" y="231660"/>
                </a:moveTo>
                <a:lnTo>
                  <a:pt x="420878" y="200990"/>
                </a:lnTo>
                <a:lnTo>
                  <a:pt x="412711" y="173545"/>
                </a:lnTo>
                <a:lnTo>
                  <a:pt x="397268" y="149212"/>
                </a:lnTo>
                <a:lnTo>
                  <a:pt x="388366" y="140970"/>
                </a:lnTo>
                <a:lnTo>
                  <a:pt x="388366" y="206641"/>
                </a:lnTo>
                <a:lnTo>
                  <a:pt x="388112" y="231660"/>
                </a:lnTo>
                <a:lnTo>
                  <a:pt x="379552" y="255917"/>
                </a:lnTo>
                <a:lnTo>
                  <a:pt x="363486" y="277952"/>
                </a:lnTo>
                <a:lnTo>
                  <a:pt x="340741" y="296265"/>
                </a:lnTo>
                <a:lnTo>
                  <a:pt x="336931" y="298780"/>
                </a:lnTo>
                <a:lnTo>
                  <a:pt x="335026" y="303161"/>
                </a:lnTo>
                <a:lnTo>
                  <a:pt x="333756" y="307555"/>
                </a:lnTo>
                <a:lnTo>
                  <a:pt x="333121" y="311937"/>
                </a:lnTo>
                <a:lnTo>
                  <a:pt x="334391" y="316953"/>
                </a:lnTo>
                <a:lnTo>
                  <a:pt x="336931" y="320725"/>
                </a:lnTo>
                <a:lnTo>
                  <a:pt x="337566" y="322592"/>
                </a:lnTo>
                <a:lnTo>
                  <a:pt x="338836" y="323862"/>
                </a:lnTo>
                <a:lnTo>
                  <a:pt x="340106" y="325729"/>
                </a:lnTo>
                <a:lnTo>
                  <a:pt x="332613" y="323227"/>
                </a:lnTo>
                <a:lnTo>
                  <a:pt x="324993" y="319481"/>
                </a:lnTo>
                <a:lnTo>
                  <a:pt x="319074" y="314706"/>
                </a:lnTo>
                <a:lnTo>
                  <a:pt x="314960" y="311315"/>
                </a:lnTo>
                <a:lnTo>
                  <a:pt x="309372" y="310070"/>
                </a:lnTo>
                <a:lnTo>
                  <a:pt x="299339" y="312572"/>
                </a:lnTo>
                <a:lnTo>
                  <a:pt x="296164" y="313207"/>
                </a:lnTo>
                <a:lnTo>
                  <a:pt x="259435" y="314706"/>
                </a:lnTo>
                <a:lnTo>
                  <a:pt x="226199" y="305993"/>
                </a:lnTo>
                <a:lnTo>
                  <a:pt x="199275" y="288340"/>
                </a:lnTo>
                <a:lnTo>
                  <a:pt x="190957" y="276529"/>
                </a:lnTo>
                <a:lnTo>
                  <a:pt x="223812" y="272186"/>
                </a:lnTo>
                <a:lnTo>
                  <a:pt x="225552" y="271957"/>
                </a:lnTo>
                <a:lnTo>
                  <a:pt x="272618" y="252082"/>
                </a:lnTo>
                <a:lnTo>
                  <a:pt x="281089" y="245160"/>
                </a:lnTo>
                <a:lnTo>
                  <a:pt x="309753" y="221805"/>
                </a:lnTo>
                <a:lnTo>
                  <a:pt x="334137" y="183515"/>
                </a:lnTo>
                <a:lnTo>
                  <a:pt x="341172" y="148196"/>
                </a:lnTo>
                <a:lnTo>
                  <a:pt x="355688" y="156044"/>
                </a:lnTo>
                <a:lnTo>
                  <a:pt x="371386" y="170281"/>
                </a:lnTo>
                <a:lnTo>
                  <a:pt x="382397" y="187350"/>
                </a:lnTo>
                <a:lnTo>
                  <a:pt x="388366" y="206641"/>
                </a:lnTo>
                <a:lnTo>
                  <a:pt x="388366" y="140970"/>
                </a:lnTo>
                <a:lnTo>
                  <a:pt x="375450" y="128981"/>
                </a:lnTo>
                <a:lnTo>
                  <a:pt x="348234" y="113868"/>
                </a:lnTo>
                <a:lnTo>
                  <a:pt x="341630" y="112788"/>
                </a:lnTo>
                <a:lnTo>
                  <a:pt x="337756" y="113614"/>
                </a:lnTo>
                <a:lnTo>
                  <a:pt x="334137" y="95351"/>
                </a:lnTo>
                <a:lnTo>
                  <a:pt x="309753" y="57035"/>
                </a:lnTo>
                <a:lnTo>
                  <a:pt x="308483" y="56007"/>
                </a:lnTo>
                <a:lnTo>
                  <a:pt x="308483" y="139547"/>
                </a:lnTo>
                <a:lnTo>
                  <a:pt x="297599" y="180454"/>
                </a:lnTo>
                <a:lnTo>
                  <a:pt x="267944" y="214045"/>
                </a:lnTo>
                <a:lnTo>
                  <a:pt x="223989" y="236804"/>
                </a:lnTo>
                <a:lnTo>
                  <a:pt x="170180" y="245160"/>
                </a:lnTo>
                <a:lnTo>
                  <a:pt x="166497" y="245160"/>
                </a:lnTo>
                <a:lnTo>
                  <a:pt x="162687" y="244525"/>
                </a:lnTo>
                <a:lnTo>
                  <a:pt x="153924" y="244525"/>
                </a:lnTo>
                <a:lnTo>
                  <a:pt x="148971" y="245783"/>
                </a:lnTo>
                <a:lnTo>
                  <a:pt x="145796" y="249555"/>
                </a:lnTo>
                <a:lnTo>
                  <a:pt x="138201" y="256628"/>
                </a:lnTo>
                <a:lnTo>
                  <a:pt x="129603" y="262763"/>
                </a:lnTo>
                <a:lnTo>
                  <a:pt x="120192" y="267944"/>
                </a:lnTo>
                <a:lnTo>
                  <a:pt x="110109" y="272186"/>
                </a:lnTo>
                <a:lnTo>
                  <a:pt x="113919" y="267157"/>
                </a:lnTo>
                <a:lnTo>
                  <a:pt x="115189" y="264642"/>
                </a:lnTo>
                <a:lnTo>
                  <a:pt x="116332" y="262763"/>
                </a:lnTo>
                <a:lnTo>
                  <a:pt x="117602" y="260870"/>
                </a:lnTo>
                <a:lnTo>
                  <a:pt x="118872" y="257098"/>
                </a:lnTo>
                <a:lnTo>
                  <a:pt x="120777" y="252704"/>
                </a:lnTo>
                <a:lnTo>
                  <a:pt x="120777" y="247675"/>
                </a:lnTo>
                <a:lnTo>
                  <a:pt x="118237" y="238874"/>
                </a:lnTo>
                <a:lnTo>
                  <a:pt x="114554" y="235724"/>
                </a:lnTo>
                <a:lnTo>
                  <a:pt x="110109" y="233845"/>
                </a:lnTo>
                <a:lnTo>
                  <a:pt x="78206" y="217246"/>
                </a:lnTo>
                <a:lnTo>
                  <a:pt x="53733" y="194881"/>
                </a:lnTo>
                <a:lnTo>
                  <a:pt x="38036" y="168262"/>
                </a:lnTo>
                <a:lnTo>
                  <a:pt x="32512" y="138925"/>
                </a:lnTo>
                <a:lnTo>
                  <a:pt x="43383" y="98031"/>
                </a:lnTo>
                <a:lnTo>
                  <a:pt x="73037" y="64439"/>
                </a:lnTo>
                <a:lnTo>
                  <a:pt x="116992" y="41681"/>
                </a:lnTo>
                <a:lnTo>
                  <a:pt x="170815" y="33312"/>
                </a:lnTo>
                <a:lnTo>
                  <a:pt x="224612" y="41694"/>
                </a:lnTo>
                <a:lnTo>
                  <a:pt x="268503" y="64516"/>
                </a:lnTo>
                <a:lnTo>
                  <a:pt x="297967" y="98298"/>
                </a:lnTo>
                <a:lnTo>
                  <a:pt x="308483" y="139547"/>
                </a:lnTo>
                <a:lnTo>
                  <a:pt x="308483" y="56007"/>
                </a:lnTo>
                <a:lnTo>
                  <a:pt x="280568" y="33312"/>
                </a:lnTo>
                <a:lnTo>
                  <a:pt x="272618" y="26860"/>
                </a:lnTo>
                <a:lnTo>
                  <a:pt x="225552" y="7099"/>
                </a:lnTo>
                <a:lnTo>
                  <a:pt x="171450" y="0"/>
                </a:lnTo>
                <a:lnTo>
                  <a:pt x="117335" y="7162"/>
                </a:lnTo>
                <a:lnTo>
                  <a:pt x="70269" y="27038"/>
                </a:lnTo>
                <a:lnTo>
                  <a:pt x="33134" y="57302"/>
                </a:lnTo>
                <a:lnTo>
                  <a:pt x="8750" y="95592"/>
                </a:lnTo>
                <a:lnTo>
                  <a:pt x="0" y="139547"/>
                </a:lnTo>
                <a:lnTo>
                  <a:pt x="5562" y="174904"/>
                </a:lnTo>
                <a:lnTo>
                  <a:pt x="21564" y="207365"/>
                </a:lnTo>
                <a:lnTo>
                  <a:pt x="46977" y="235470"/>
                </a:lnTo>
                <a:lnTo>
                  <a:pt x="80772" y="257733"/>
                </a:lnTo>
                <a:lnTo>
                  <a:pt x="74409" y="264452"/>
                </a:lnTo>
                <a:lnTo>
                  <a:pt x="67462" y="270459"/>
                </a:lnTo>
                <a:lnTo>
                  <a:pt x="59804" y="275767"/>
                </a:lnTo>
                <a:lnTo>
                  <a:pt x="51308" y="280365"/>
                </a:lnTo>
                <a:lnTo>
                  <a:pt x="45085" y="283502"/>
                </a:lnTo>
                <a:lnTo>
                  <a:pt x="41275" y="291045"/>
                </a:lnTo>
                <a:lnTo>
                  <a:pt x="42545" y="298589"/>
                </a:lnTo>
                <a:lnTo>
                  <a:pt x="43815" y="305511"/>
                </a:lnTo>
                <a:lnTo>
                  <a:pt x="50038" y="311162"/>
                </a:lnTo>
                <a:lnTo>
                  <a:pt x="57531" y="311785"/>
                </a:lnTo>
                <a:lnTo>
                  <a:pt x="61976" y="312420"/>
                </a:lnTo>
                <a:lnTo>
                  <a:pt x="70104" y="312420"/>
                </a:lnTo>
                <a:lnTo>
                  <a:pt x="97345" y="310222"/>
                </a:lnTo>
                <a:lnTo>
                  <a:pt x="122643" y="303784"/>
                </a:lnTo>
                <a:lnTo>
                  <a:pt x="145605" y="293331"/>
                </a:lnTo>
                <a:lnTo>
                  <a:pt x="157010" y="285330"/>
                </a:lnTo>
                <a:lnTo>
                  <a:pt x="174726" y="311073"/>
                </a:lnTo>
                <a:lnTo>
                  <a:pt x="210350" y="335534"/>
                </a:lnTo>
                <a:lnTo>
                  <a:pt x="253949" y="347878"/>
                </a:lnTo>
                <a:lnTo>
                  <a:pt x="301879" y="346417"/>
                </a:lnTo>
                <a:lnTo>
                  <a:pt x="303149" y="346417"/>
                </a:lnTo>
                <a:lnTo>
                  <a:pt x="303784" y="345782"/>
                </a:lnTo>
                <a:lnTo>
                  <a:pt x="304927" y="345782"/>
                </a:lnTo>
                <a:lnTo>
                  <a:pt x="318236" y="353199"/>
                </a:lnTo>
                <a:lnTo>
                  <a:pt x="332574" y="358482"/>
                </a:lnTo>
                <a:lnTo>
                  <a:pt x="347814" y="361657"/>
                </a:lnTo>
                <a:lnTo>
                  <a:pt x="363855" y="362712"/>
                </a:lnTo>
                <a:lnTo>
                  <a:pt x="371944" y="362470"/>
                </a:lnTo>
                <a:lnTo>
                  <a:pt x="380085" y="361696"/>
                </a:lnTo>
                <a:lnTo>
                  <a:pt x="388124" y="360337"/>
                </a:lnTo>
                <a:lnTo>
                  <a:pt x="403352" y="356438"/>
                </a:lnTo>
                <a:lnTo>
                  <a:pt x="408432" y="350177"/>
                </a:lnTo>
                <a:lnTo>
                  <a:pt x="408432" y="345782"/>
                </a:lnTo>
                <a:lnTo>
                  <a:pt x="408432" y="335127"/>
                </a:lnTo>
                <a:lnTo>
                  <a:pt x="403352" y="328866"/>
                </a:lnTo>
                <a:lnTo>
                  <a:pt x="396494" y="326351"/>
                </a:lnTo>
                <a:lnTo>
                  <a:pt x="394957" y="325729"/>
                </a:lnTo>
                <a:lnTo>
                  <a:pt x="390144" y="323773"/>
                </a:lnTo>
                <a:lnTo>
                  <a:pt x="384200" y="320725"/>
                </a:lnTo>
                <a:lnTo>
                  <a:pt x="378587" y="317195"/>
                </a:lnTo>
                <a:lnTo>
                  <a:pt x="373253" y="313207"/>
                </a:lnTo>
                <a:lnTo>
                  <a:pt x="396684" y="289229"/>
                </a:lnTo>
                <a:lnTo>
                  <a:pt x="412877" y="261569"/>
                </a:lnTo>
                <a:lnTo>
                  <a:pt x="421144" y="2316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081" name="object 55">
            <a:extLst>
              <a:ext uri="{FF2B5EF4-FFF2-40B4-BE49-F238E27FC236}">
                <a16:creationId xmlns:a16="http://schemas.microsoft.com/office/drawing/2014/main" id="{FC4357AE-1690-4AC1-941A-63A702D6E8A9}"/>
              </a:ext>
            </a:extLst>
          </p:cNvPr>
          <p:cNvSpPr>
            <a:spLocks/>
          </p:cNvSpPr>
          <p:nvPr/>
        </p:nvSpPr>
        <p:spPr bwMode="auto">
          <a:xfrm>
            <a:off x="1298575" y="3635375"/>
            <a:ext cx="374650" cy="396875"/>
          </a:xfrm>
          <a:custGeom>
            <a:avLst/>
            <a:gdLst>
              <a:gd name="T0" fmla="*/ 103806 w 374650"/>
              <a:gd name="T1" fmla="*/ 42487 h 398145"/>
              <a:gd name="T2" fmla="*/ 98932 w 374650"/>
              <a:gd name="T3" fmla="*/ 102235 h 398145"/>
              <a:gd name="T4" fmla="*/ 95122 w 374650"/>
              <a:gd name="T5" fmla="*/ 106045 h 398145"/>
              <a:gd name="T6" fmla="*/ 90290 w 374650"/>
              <a:gd name="T7" fmla="*/ 124841 h 398145"/>
              <a:gd name="T8" fmla="*/ 100710 w 374650"/>
              <a:gd name="T9" fmla="*/ 178816 h 398145"/>
              <a:gd name="T10" fmla="*/ 108965 w 374650"/>
              <a:gd name="T11" fmla="*/ 188214 h 398145"/>
              <a:gd name="T12" fmla="*/ 119423 w 374650"/>
              <a:gd name="T13" fmla="*/ 212534 h 398145"/>
              <a:gd name="T14" fmla="*/ 75469 w 374650"/>
              <a:gd name="T15" fmla="*/ 234870 h 398145"/>
              <a:gd name="T16" fmla="*/ 0 w 374650"/>
              <a:gd name="T17" fmla="*/ 303657 h 398145"/>
              <a:gd name="T18" fmla="*/ 4317 w 374650"/>
              <a:gd name="T19" fmla="*/ 345059 h 398145"/>
              <a:gd name="T20" fmla="*/ 151082 w 374650"/>
              <a:gd name="T21" fmla="*/ 397041 h 398145"/>
              <a:gd name="T22" fmla="*/ 298007 w 374650"/>
              <a:gd name="T23" fmla="*/ 391120 h 398145"/>
              <a:gd name="T24" fmla="*/ 188293 w 374650"/>
              <a:gd name="T25" fmla="*/ 363886 h 398145"/>
              <a:gd name="T26" fmla="*/ 46862 w 374650"/>
              <a:gd name="T27" fmla="*/ 352552 h 398145"/>
              <a:gd name="T28" fmla="*/ 33146 w 374650"/>
              <a:gd name="T29" fmla="*/ 295529 h 398145"/>
              <a:gd name="T30" fmla="*/ 151510 w 374650"/>
              <a:gd name="T31" fmla="*/ 253492 h 398145"/>
              <a:gd name="T32" fmla="*/ 160909 w 374650"/>
              <a:gd name="T33" fmla="*/ 244094 h 398145"/>
              <a:gd name="T34" fmla="*/ 157652 w 374650"/>
              <a:gd name="T35" fmla="*/ 207645 h 398145"/>
              <a:gd name="T36" fmla="*/ 150240 w 374650"/>
              <a:gd name="T37" fmla="*/ 196342 h 398145"/>
              <a:gd name="T38" fmla="*/ 142664 w 374650"/>
              <a:gd name="T39" fmla="*/ 188214 h 398145"/>
              <a:gd name="T40" fmla="*/ 139572 w 374650"/>
              <a:gd name="T41" fmla="*/ 163068 h 398145"/>
              <a:gd name="T42" fmla="*/ 128269 w 374650"/>
              <a:gd name="T43" fmla="*/ 149352 h 398145"/>
              <a:gd name="T44" fmla="*/ 125856 w 374650"/>
              <a:gd name="T45" fmla="*/ 148717 h 398145"/>
              <a:gd name="T46" fmla="*/ 126491 w 374650"/>
              <a:gd name="T47" fmla="*/ 128651 h 398145"/>
              <a:gd name="T48" fmla="*/ 135254 w 374650"/>
              <a:gd name="T49" fmla="*/ 118618 h 398145"/>
              <a:gd name="T50" fmla="*/ 130877 w 374650"/>
              <a:gd name="T51" fmla="*/ 76559 h 398145"/>
              <a:gd name="T52" fmla="*/ 263640 w 374650"/>
              <a:gd name="T53" fmla="*/ 33274 h 398145"/>
              <a:gd name="T54" fmla="*/ 227282 w 374650"/>
              <a:gd name="T55" fmla="*/ 6746 h 398145"/>
              <a:gd name="T56" fmla="*/ 263640 w 374650"/>
              <a:gd name="T57" fmla="*/ 33274 h 398145"/>
              <a:gd name="T58" fmla="*/ 215884 w 374650"/>
              <a:gd name="T59" fmla="*/ 37401 h 398145"/>
              <a:gd name="T60" fmla="*/ 245490 w 374650"/>
              <a:gd name="T61" fmla="*/ 86614 h 398145"/>
              <a:gd name="T62" fmla="*/ 243585 w 374650"/>
              <a:gd name="T63" fmla="*/ 103505 h 398145"/>
              <a:gd name="T64" fmla="*/ 241681 w 374650"/>
              <a:gd name="T65" fmla="*/ 118618 h 398145"/>
              <a:gd name="T66" fmla="*/ 250444 w 374650"/>
              <a:gd name="T67" fmla="*/ 128651 h 398145"/>
              <a:gd name="T68" fmla="*/ 250444 w 374650"/>
              <a:gd name="T69" fmla="*/ 148082 h 398145"/>
              <a:gd name="T70" fmla="*/ 247903 w 374650"/>
              <a:gd name="T71" fmla="*/ 148717 h 398145"/>
              <a:gd name="T72" fmla="*/ 236649 w 374650"/>
              <a:gd name="T73" fmla="*/ 163068 h 398145"/>
              <a:gd name="T74" fmla="*/ 231012 w 374650"/>
              <a:gd name="T75" fmla="*/ 192659 h 398145"/>
              <a:gd name="T76" fmla="*/ 219075 w 374650"/>
              <a:gd name="T77" fmla="*/ 202692 h 398145"/>
              <a:gd name="T78" fmla="*/ 229107 w 374650"/>
              <a:gd name="T79" fmla="*/ 253492 h 398145"/>
              <a:gd name="T80" fmla="*/ 343789 w 374650"/>
              <a:gd name="T81" fmla="*/ 295529 h 398145"/>
              <a:gd name="T82" fmla="*/ 283415 w 374650"/>
              <a:gd name="T83" fmla="*/ 358849 h 398145"/>
              <a:gd name="T84" fmla="*/ 363610 w 374650"/>
              <a:gd name="T85" fmla="*/ 363886 h 398145"/>
              <a:gd name="T86" fmla="*/ 374396 w 374650"/>
              <a:gd name="T87" fmla="*/ 304292 h 398145"/>
              <a:gd name="T88" fmla="*/ 298608 w 374650"/>
              <a:gd name="T89" fmla="*/ 235426 h 398145"/>
              <a:gd name="T90" fmla="*/ 266064 w 374650"/>
              <a:gd name="T91" fmla="*/ 181991 h 398145"/>
              <a:gd name="T92" fmla="*/ 280542 w 374650"/>
              <a:gd name="T93" fmla="*/ 162433 h 398145"/>
              <a:gd name="T94" fmla="*/ 282956 w 374650"/>
              <a:gd name="T95" fmla="*/ 110998 h 398145"/>
              <a:gd name="T96" fmla="*/ 276097 w 374650"/>
              <a:gd name="T97" fmla="*/ 99187 h 398145"/>
              <a:gd name="T98" fmla="*/ 276776 w 374650"/>
              <a:gd name="T99" fmla="*/ 89662 h 398145"/>
              <a:gd name="T100" fmla="*/ 270857 w 374650"/>
              <a:gd name="T101" fmla="*/ 42755 h 398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650" h="398145">
                <a:moveTo>
                  <a:pt x="187197" y="0"/>
                </a:moveTo>
                <a:lnTo>
                  <a:pt x="147431" y="6667"/>
                </a:lnTo>
                <a:lnTo>
                  <a:pt x="103806" y="42487"/>
                </a:lnTo>
                <a:lnTo>
                  <a:pt x="96806" y="77608"/>
                </a:lnTo>
                <a:lnTo>
                  <a:pt x="97662" y="90297"/>
                </a:lnTo>
                <a:lnTo>
                  <a:pt x="98932" y="102235"/>
                </a:lnTo>
                <a:lnTo>
                  <a:pt x="97662" y="102870"/>
                </a:lnTo>
                <a:lnTo>
                  <a:pt x="96392" y="104775"/>
                </a:lnTo>
                <a:lnTo>
                  <a:pt x="95122" y="106045"/>
                </a:lnTo>
                <a:lnTo>
                  <a:pt x="91439" y="110998"/>
                </a:lnTo>
                <a:lnTo>
                  <a:pt x="89534" y="117348"/>
                </a:lnTo>
                <a:lnTo>
                  <a:pt x="90290" y="124841"/>
                </a:lnTo>
                <a:lnTo>
                  <a:pt x="93853" y="162433"/>
                </a:lnTo>
                <a:lnTo>
                  <a:pt x="95122" y="171323"/>
                </a:lnTo>
                <a:lnTo>
                  <a:pt x="100710" y="178816"/>
                </a:lnTo>
                <a:lnTo>
                  <a:pt x="108331" y="181991"/>
                </a:lnTo>
                <a:lnTo>
                  <a:pt x="108965" y="185039"/>
                </a:lnTo>
                <a:lnTo>
                  <a:pt x="108965" y="188214"/>
                </a:lnTo>
                <a:lnTo>
                  <a:pt x="111033" y="198516"/>
                </a:lnTo>
                <a:lnTo>
                  <a:pt x="114395" y="205644"/>
                </a:lnTo>
                <a:lnTo>
                  <a:pt x="119423" y="212534"/>
                </a:lnTo>
                <a:lnTo>
                  <a:pt x="125856" y="218948"/>
                </a:lnTo>
                <a:lnTo>
                  <a:pt x="126491" y="222758"/>
                </a:lnTo>
                <a:lnTo>
                  <a:pt x="75469" y="234870"/>
                </a:lnTo>
                <a:lnTo>
                  <a:pt x="26923" y="254127"/>
                </a:lnTo>
                <a:lnTo>
                  <a:pt x="1010" y="289220"/>
                </a:lnTo>
                <a:lnTo>
                  <a:pt x="0" y="303657"/>
                </a:lnTo>
                <a:lnTo>
                  <a:pt x="978" y="314019"/>
                </a:lnTo>
                <a:lnTo>
                  <a:pt x="3268" y="334696"/>
                </a:lnTo>
                <a:lnTo>
                  <a:pt x="4317" y="345059"/>
                </a:lnTo>
                <a:lnTo>
                  <a:pt x="27303" y="380634"/>
                </a:lnTo>
                <a:lnTo>
                  <a:pt x="77390" y="391120"/>
                </a:lnTo>
                <a:lnTo>
                  <a:pt x="151082" y="397041"/>
                </a:lnTo>
                <a:lnTo>
                  <a:pt x="187832" y="397764"/>
                </a:lnTo>
                <a:lnTo>
                  <a:pt x="224573" y="397041"/>
                </a:lnTo>
                <a:lnTo>
                  <a:pt x="298007" y="391120"/>
                </a:lnTo>
                <a:lnTo>
                  <a:pt x="347460" y="380634"/>
                </a:lnTo>
                <a:lnTo>
                  <a:pt x="363610" y="363886"/>
                </a:lnTo>
                <a:lnTo>
                  <a:pt x="188293" y="363886"/>
                </a:lnTo>
                <a:lnTo>
                  <a:pt x="140767" y="362627"/>
                </a:lnTo>
                <a:lnTo>
                  <a:pt x="93552" y="358849"/>
                </a:lnTo>
                <a:lnTo>
                  <a:pt x="46862" y="352552"/>
                </a:lnTo>
                <a:lnTo>
                  <a:pt x="34107" y="310852"/>
                </a:lnTo>
                <a:lnTo>
                  <a:pt x="33146" y="300482"/>
                </a:lnTo>
                <a:lnTo>
                  <a:pt x="33146" y="295529"/>
                </a:lnTo>
                <a:lnTo>
                  <a:pt x="66859" y="273486"/>
                </a:lnTo>
                <a:lnTo>
                  <a:pt x="119616" y="258437"/>
                </a:lnTo>
                <a:lnTo>
                  <a:pt x="151510" y="253492"/>
                </a:lnTo>
                <a:lnTo>
                  <a:pt x="155828" y="251587"/>
                </a:lnTo>
                <a:lnTo>
                  <a:pt x="158369" y="247777"/>
                </a:lnTo>
                <a:lnTo>
                  <a:pt x="160909" y="244094"/>
                </a:lnTo>
                <a:lnTo>
                  <a:pt x="162178" y="239649"/>
                </a:lnTo>
                <a:lnTo>
                  <a:pt x="161454" y="234696"/>
                </a:lnTo>
                <a:lnTo>
                  <a:pt x="157652" y="207645"/>
                </a:lnTo>
                <a:lnTo>
                  <a:pt x="157098" y="203327"/>
                </a:lnTo>
                <a:lnTo>
                  <a:pt x="154685" y="198882"/>
                </a:lnTo>
                <a:lnTo>
                  <a:pt x="150240" y="196342"/>
                </a:lnTo>
                <a:lnTo>
                  <a:pt x="145287" y="193294"/>
                </a:lnTo>
                <a:lnTo>
                  <a:pt x="142747" y="190119"/>
                </a:lnTo>
                <a:lnTo>
                  <a:pt x="142664" y="188214"/>
                </a:lnTo>
                <a:lnTo>
                  <a:pt x="141850" y="181991"/>
                </a:lnTo>
                <a:lnTo>
                  <a:pt x="140426" y="169614"/>
                </a:lnTo>
                <a:lnTo>
                  <a:pt x="139572" y="163068"/>
                </a:lnTo>
                <a:lnTo>
                  <a:pt x="138937" y="156845"/>
                </a:lnTo>
                <a:lnTo>
                  <a:pt x="134619" y="151257"/>
                </a:lnTo>
                <a:lnTo>
                  <a:pt x="128269" y="149352"/>
                </a:lnTo>
                <a:lnTo>
                  <a:pt x="127761" y="149352"/>
                </a:lnTo>
                <a:lnTo>
                  <a:pt x="126491" y="148717"/>
                </a:lnTo>
                <a:lnTo>
                  <a:pt x="125856" y="148717"/>
                </a:lnTo>
                <a:lnTo>
                  <a:pt x="124586" y="129286"/>
                </a:lnTo>
                <a:lnTo>
                  <a:pt x="125222" y="129286"/>
                </a:lnTo>
                <a:lnTo>
                  <a:pt x="126491" y="128651"/>
                </a:lnTo>
                <a:lnTo>
                  <a:pt x="127126" y="128016"/>
                </a:lnTo>
                <a:lnTo>
                  <a:pt x="132714" y="124841"/>
                </a:lnTo>
                <a:lnTo>
                  <a:pt x="135254" y="118618"/>
                </a:lnTo>
                <a:lnTo>
                  <a:pt x="134619" y="112268"/>
                </a:lnTo>
                <a:lnTo>
                  <a:pt x="131444" y="86614"/>
                </a:lnTo>
                <a:lnTo>
                  <a:pt x="130877" y="76559"/>
                </a:lnTo>
                <a:lnTo>
                  <a:pt x="149789" y="42487"/>
                </a:lnTo>
                <a:lnTo>
                  <a:pt x="188467" y="33274"/>
                </a:lnTo>
                <a:lnTo>
                  <a:pt x="263640" y="33274"/>
                </a:lnTo>
                <a:lnTo>
                  <a:pt x="257936" y="25781"/>
                </a:lnTo>
                <a:lnTo>
                  <a:pt x="244080" y="14841"/>
                </a:lnTo>
                <a:lnTo>
                  <a:pt x="227282" y="6746"/>
                </a:lnTo>
                <a:lnTo>
                  <a:pt x="208127" y="1724"/>
                </a:lnTo>
                <a:lnTo>
                  <a:pt x="187197" y="0"/>
                </a:lnTo>
                <a:close/>
              </a:path>
              <a:path w="374650" h="398145">
                <a:moveTo>
                  <a:pt x="263640" y="33274"/>
                </a:moveTo>
                <a:lnTo>
                  <a:pt x="188467" y="33274"/>
                </a:lnTo>
                <a:lnTo>
                  <a:pt x="202705" y="34313"/>
                </a:lnTo>
                <a:lnTo>
                  <a:pt x="215884" y="37401"/>
                </a:lnTo>
                <a:lnTo>
                  <a:pt x="245490" y="66643"/>
                </a:lnTo>
                <a:lnTo>
                  <a:pt x="246085" y="76559"/>
                </a:lnTo>
                <a:lnTo>
                  <a:pt x="245490" y="86614"/>
                </a:lnTo>
                <a:lnTo>
                  <a:pt x="245433" y="90297"/>
                </a:lnTo>
                <a:lnTo>
                  <a:pt x="244856" y="96647"/>
                </a:lnTo>
                <a:lnTo>
                  <a:pt x="243585" y="103505"/>
                </a:lnTo>
                <a:lnTo>
                  <a:pt x="242950" y="110362"/>
                </a:lnTo>
                <a:lnTo>
                  <a:pt x="242950" y="112268"/>
                </a:lnTo>
                <a:lnTo>
                  <a:pt x="241681" y="118618"/>
                </a:lnTo>
                <a:lnTo>
                  <a:pt x="244856" y="124206"/>
                </a:lnTo>
                <a:lnTo>
                  <a:pt x="249809" y="128016"/>
                </a:lnTo>
                <a:lnTo>
                  <a:pt x="250444" y="128651"/>
                </a:lnTo>
                <a:lnTo>
                  <a:pt x="251713" y="128651"/>
                </a:lnTo>
                <a:lnTo>
                  <a:pt x="252348" y="129286"/>
                </a:lnTo>
                <a:lnTo>
                  <a:pt x="250444" y="148082"/>
                </a:lnTo>
                <a:lnTo>
                  <a:pt x="249173" y="148082"/>
                </a:lnTo>
                <a:lnTo>
                  <a:pt x="248538" y="148717"/>
                </a:lnTo>
                <a:lnTo>
                  <a:pt x="247903" y="148717"/>
                </a:lnTo>
                <a:lnTo>
                  <a:pt x="241681" y="150622"/>
                </a:lnTo>
                <a:lnTo>
                  <a:pt x="237362" y="156210"/>
                </a:lnTo>
                <a:lnTo>
                  <a:pt x="236649" y="163068"/>
                </a:lnTo>
                <a:lnTo>
                  <a:pt x="233553" y="188214"/>
                </a:lnTo>
                <a:lnTo>
                  <a:pt x="232917" y="188849"/>
                </a:lnTo>
                <a:lnTo>
                  <a:pt x="231012" y="192659"/>
                </a:lnTo>
                <a:lnTo>
                  <a:pt x="226059" y="195707"/>
                </a:lnTo>
                <a:lnTo>
                  <a:pt x="221614" y="198882"/>
                </a:lnTo>
                <a:lnTo>
                  <a:pt x="219075" y="202692"/>
                </a:lnTo>
                <a:lnTo>
                  <a:pt x="218566" y="207645"/>
                </a:lnTo>
                <a:lnTo>
                  <a:pt x="214649" y="235426"/>
                </a:lnTo>
                <a:lnTo>
                  <a:pt x="229107" y="253492"/>
                </a:lnTo>
                <a:lnTo>
                  <a:pt x="256549" y="257802"/>
                </a:lnTo>
                <a:lnTo>
                  <a:pt x="309100" y="272851"/>
                </a:lnTo>
                <a:lnTo>
                  <a:pt x="343789" y="295529"/>
                </a:lnTo>
                <a:lnTo>
                  <a:pt x="343153" y="300482"/>
                </a:lnTo>
                <a:lnTo>
                  <a:pt x="339343" y="341249"/>
                </a:lnTo>
                <a:lnTo>
                  <a:pt x="283415" y="358849"/>
                </a:lnTo>
                <a:lnTo>
                  <a:pt x="235914" y="362627"/>
                </a:lnTo>
                <a:lnTo>
                  <a:pt x="188293" y="363886"/>
                </a:lnTo>
                <a:lnTo>
                  <a:pt x="363610" y="363886"/>
                </a:lnTo>
                <a:lnTo>
                  <a:pt x="366787" y="359108"/>
                </a:lnTo>
                <a:lnTo>
                  <a:pt x="370712" y="345059"/>
                </a:lnTo>
                <a:lnTo>
                  <a:pt x="374396" y="304292"/>
                </a:lnTo>
                <a:lnTo>
                  <a:pt x="373376" y="289577"/>
                </a:lnTo>
                <a:lnTo>
                  <a:pt x="346836" y="254127"/>
                </a:lnTo>
                <a:lnTo>
                  <a:pt x="298608" y="235426"/>
                </a:lnTo>
                <a:lnTo>
                  <a:pt x="247903" y="223393"/>
                </a:lnTo>
                <a:lnTo>
                  <a:pt x="248538" y="219583"/>
                </a:lnTo>
                <a:lnTo>
                  <a:pt x="266064" y="181991"/>
                </a:lnTo>
                <a:lnTo>
                  <a:pt x="274192" y="178816"/>
                </a:lnTo>
                <a:lnTo>
                  <a:pt x="279907" y="171323"/>
                </a:lnTo>
                <a:lnTo>
                  <a:pt x="280542" y="162433"/>
                </a:lnTo>
                <a:lnTo>
                  <a:pt x="284225" y="123571"/>
                </a:lnTo>
                <a:lnTo>
                  <a:pt x="284860" y="117348"/>
                </a:lnTo>
                <a:lnTo>
                  <a:pt x="282956" y="110998"/>
                </a:lnTo>
                <a:lnTo>
                  <a:pt x="279272" y="106045"/>
                </a:lnTo>
                <a:lnTo>
                  <a:pt x="275463" y="102235"/>
                </a:lnTo>
                <a:lnTo>
                  <a:pt x="276097" y="99187"/>
                </a:lnTo>
                <a:lnTo>
                  <a:pt x="276097" y="96647"/>
                </a:lnTo>
                <a:lnTo>
                  <a:pt x="276732" y="93472"/>
                </a:lnTo>
                <a:lnTo>
                  <a:pt x="276776" y="89662"/>
                </a:lnTo>
                <a:lnTo>
                  <a:pt x="277600" y="77608"/>
                </a:lnTo>
                <a:lnTo>
                  <a:pt x="276526" y="60896"/>
                </a:lnTo>
                <a:lnTo>
                  <a:pt x="270857" y="42755"/>
                </a:lnTo>
                <a:lnTo>
                  <a:pt x="263640" y="33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082" name="object 56">
            <a:extLst>
              <a:ext uri="{FF2B5EF4-FFF2-40B4-BE49-F238E27FC236}">
                <a16:creationId xmlns:a16="http://schemas.microsoft.com/office/drawing/2014/main" id="{ACC0D430-8754-4BAE-9009-71D52C1D48CB}"/>
              </a:ext>
            </a:extLst>
          </p:cNvPr>
          <p:cNvGrpSpPr>
            <a:grpSpLocks/>
          </p:cNvGrpSpPr>
          <p:nvPr/>
        </p:nvGrpSpPr>
        <p:grpSpPr bwMode="auto">
          <a:xfrm>
            <a:off x="2351088" y="3633788"/>
            <a:ext cx="307975" cy="400050"/>
            <a:chOff x="2350329" y="3633215"/>
            <a:chExt cx="309245" cy="401320"/>
          </a:xfrm>
        </p:grpSpPr>
        <p:pic>
          <p:nvPicPr>
            <p:cNvPr id="45241" name="object 57">
              <a:extLst>
                <a:ext uri="{FF2B5EF4-FFF2-40B4-BE49-F238E27FC236}">
                  <a16:creationId xmlns:a16="http://schemas.microsoft.com/office/drawing/2014/main" id="{FA406683-305F-49F4-93F0-53EDB1F66A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00411" y="3744467"/>
              <a:ext cx="208565" cy="19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42" name="object 58">
              <a:extLst>
                <a:ext uri="{FF2B5EF4-FFF2-40B4-BE49-F238E27FC236}">
                  <a16:creationId xmlns:a16="http://schemas.microsoft.com/office/drawing/2014/main" id="{48C02127-7190-426B-95D5-1B62B2EE2310}"/>
                </a:ext>
              </a:extLst>
            </p:cNvPr>
            <p:cNvSpPr>
              <a:spLocks/>
            </p:cNvSpPr>
            <p:nvPr/>
          </p:nvSpPr>
          <p:spPr bwMode="auto">
            <a:xfrm>
              <a:off x="2350325" y="3744505"/>
              <a:ext cx="309245" cy="289560"/>
            </a:xfrm>
            <a:custGeom>
              <a:avLst/>
              <a:gdLst>
                <a:gd name="T0" fmla="*/ 142938 w 309244"/>
                <a:gd name="T1" fmla="*/ 185762 h 289560"/>
                <a:gd name="T2" fmla="*/ 141490 w 309244"/>
                <a:gd name="T3" fmla="*/ 178701 h 289560"/>
                <a:gd name="T4" fmla="*/ 137553 w 309244"/>
                <a:gd name="T5" fmla="*/ 172923 h 289560"/>
                <a:gd name="T6" fmla="*/ 131737 w 309244"/>
                <a:gd name="T7" fmla="*/ 169037 h 289560"/>
                <a:gd name="T8" fmla="*/ 124650 w 309244"/>
                <a:gd name="T9" fmla="*/ 167601 h 289560"/>
                <a:gd name="T10" fmla="*/ 117551 w 309244"/>
                <a:gd name="T11" fmla="*/ 169037 h 289560"/>
                <a:gd name="T12" fmla="*/ 111734 w 309244"/>
                <a:gd name="T13" fmla="*/ 172923 h 289560"/>
                <a:gd name="T14" fmla="*/ 107797 w 309244"/>
                <a:gd name="T15" fmla="*/ 178701 h 289560"/>
                <a:gd name="T16" fmla="*/ 106362 w 309244"/>
                <a:gd name="T17" fmla="*/ 185762 h 289560"/>
                <a:gd name="T18" fmla="*/ 106362 w 309244"/>
                <a:gd name="T19" fmla="*/ 271360 h 289560"/>
                <a:gd name="T20" fmla="*/ 107797 w 309244"/>
                <a:gd name="T21" fmla="*/ 278434 h 289560"/>
                <a:gd name="T22" fmla="*/ 111734 w 309244"/>
                <a:gd name="T23" fmla="*/ 284213 h 289560"/>
                <a:gd name="T24" fmla="*/ 117551 w 309244"/>
                <a:gd name="T25" fmla="*/ 288099 h 289560"/>
                <a:gd name="T26" fmla="*/ 124650 w 309244"/>
                <a:gd name="T27" fmla="*/ 289521 h 289560"/>
                <a:gd name="T28" fmla="*/ 131737 w 309244"/>
                <a:gd name="T29" fmla="*/ 288099 h 289560"/>
                <a:gd name="T30" fmla="*/ 137553 w 309244"/>
                <a:gd name="T31" fmla="*/ 284213 h 289560"/>
                <a:gd name="T32" fmla="*/ 141490 w 309244"/>
                <a:gd name="T33" fmla="*/ 278434 h 289560"/>
                <a:gd name="T34" fmla="*/ 142938 w 309244"/>
                <a:gd name="T35" fmla="*/ 271360 h 289560"/>
                <a:gd name="T36" fmla="*/ 142938 w 309244"/>
                <a:gd name="T37" fmla="*/ 185762 h 289560"/>
                <a:gd name="T38" fmla="*/ 202374 w 309244"/>
                <a:gd name="T39" fmla="*/ 185762 h 289560"/>
                <a:gd name="T40" fmla="*/ 200926 w 309244"/>
                <a:gd name="T41" fmla="*/ 178701 h 289560"/>
                <a:gd name="T42" fmla="*/ 196989 w 309244"/>
                <a:gd name="T43" fmla="*/ 172923 h 289560"/>
                <a:gd name="T44" fmla="*/ 191173 w 309244"/>
                <a:gd name="T45" fmla="*/ 169037 h 289560"/>
                <a:gd name="T46" fmla="*/ 184086 w 309244"/>
                <a:gd name="T47" fmla="*/ 167601 h 289560"/>
                <a:gd name="T48" fmla="*/ 176987 w 309244"/>
                <a:gd name="T49" fmla="*/ 169037 h 289560"/>
                <a:gd name="T50" fmla="*/ 171170 w 309244"/>
                <a:gd name="T51" fmla="*/ 172923 h 289560"/>
                <a:gd name="T52" fmla="*/ 167233 w 309244"/>
                <a:gd name="T53" fmla="*/ 178701 h 289560"/>
                <a:gd name="T54" fmla="*/ 165798 w 309244"/>
                <a:gd name="T55" fmla="*/ 185762 h 289560"/>
                <a:gd name="T56" fmla="*/ 165798 w 309244"/>
                <a:gd name="T57" fmla="*/ 271360 h 289560"/>
                <a:gd name="T58" fmla="*/ 167233 w 309244"/>
                <a:gd name="T59" fmla="*/ 278434 h 289560"/>
                <a:gd name="T60" fmla="*/ 171170 w 309244"/>
                <a:gd name="T61" fmla="*/ 284213 h 289560"/>
                <a:gd name="T62" fmla="*/ 176987 w 309244"/>
                <a:gd name="T63" fmla="*/ 288099 h 289560"/>
                <a:gd name="T64" fmla="*/ 184086 w 309244"/>
                <a:gd name="T65" fmla="*/ 289521 h 289560"/>
                <a:gd name="T66" fmla="*/ 191173 w 309244"/>
                <a:gd name="T67" fmla="*/ 288099 h 289560"/>
                <a:gd name="T68" fmla="*/ 196989 w 309244"/>
                <a:gd name="T69" fmla="*/ 284213 h 289560"/>
                <a:gd name="T70" fmla="*/ 200926 w 309244"/>
                <a:gd name="T71" fmla="*/ 278434 h 289560"/>
                <a:gd name="T72" fmla="*/ 202374 w 309244"/>
                <a:gd name="T73" fmla="*/ 271360 h 289560"/>
                <a:gd name="T74" fmla="*/ 202374 w 309244"/>
                <a:gd name="T75" fmla="*/ 185762 h 289560"/>
                <a:gd name="T76" fmla="*/ 308724 w 309244"/>
                <a:gd name="T77" fmla="*/ 93560 h 289560"/>
                <a:gd name="T78" fmla="*/ 210121 w 309244"/>
                <a:gd name="T79" fmla="*/ 15328 h 289560"/>
                <a:gd name="T80" fmla="*/ 154914 w 309244"/>
                <a:gd name="T81" fmla="*/ 0 h 289560"/>
                <a:gd name="T82" fmla="*/ 125476 w 309244"/>
                <a:gd name="T83" fmla="*/ 3835 h 289560"/>
                <a:gd name="T84" fmla="*/ 7683 w 309244"/>
                <a:gd name="T85" fmla="*/ 75145 h 289560"/>
                <a:gd name="T86" fmla="*/ 0 w 309244"/>
                <a:gd name="T87" fmla="*/ 93560 h 289560"/>
                <a:gd name="T88" fmla="*/ 2730 w 309244"/>
                <a:gd name="T89" fmla="*/ 100037 h 289560"/>
                <a:gd name="T90" fmla="*/ 7848 w 309244"/>
                <a:gd name="T91" fmla="*/ 105054 h 289560"/>
                <a:gd name="T92" fmla="*/ 14287 w 309244"/>
                <a:gd name="T93" fmla="*/ 107708 h 289560"/>
                <a:gd name="T94" fmla="*/ 21196 w 309244"/>
                <a:gd name="T95" fmla="*/ 107772 h 289560"/>
                <a:gd name="T96" fmla="*/ 27749 w 309244"/>
                <a:gd name="T97" fmla="*/ 104990 h 289560"/>
                <a:gd name="T98" fmla="*/ 119316 w 309244"/>
                <a:gd name="T99" fmla="*/ 45300 h 289560"/>
                <a:gd name="T100" fmla="*/ 135648 w 309244"/>
                <a:gd name="T101" fmla="*/ 38303 h 289560"/>
                <a:gd name="T102" fmla="*/ 154686 w 309244"/>
                <a:gd name="T103" fmla="*/ 35966 h 289560"/>
                <a:gd name="T104" fmla="*/ 173710 w 309244"/>
                <a:gd name="T105" fmla="*/ 38303 h 289560"/>
                <a:gd name="T106" fmla="*/ 190055 w 309244"/>
                <a:gd name="T107" fmla="*/ 45300 h 289560"/>
                <a:gd name="T108" fmla="*/ 284670 w 309244"/>
                <a:gd name="T109" fmla="*/ 106895 h 289560"/>
                <a:gd name="T110" fmla="*/ 288480 w 309244"/>
                <a:gd name="T111" fmla="*/ 108165 h 289560"/>
                <a:gd name="T112" fmla="*/ 291655 w 309244"/>
                <a:gd name="T113" fmla="*/ 108165 h 289560"/>
                <a:gd name="T114" fmla="*/ 297243 w 309244"/>
                <a:gd name="T115" fmla="*/ 108165 h 289560"/>
                <a:gd name="T116" fmla="*/ 302831 w 309244"/>
                <a:gd name="T117" fmla="*/ 104990 h 289560"/>
                <a:gd name="T118" fmla="*/ 306006 w 309244"/>
                <a:gd name="T119" fmla="*/ 100037 h 289560"/>
                <a:gd name="T120" fmla="*/ 308724 w 309244"/>
                <a:gd name="T121" fmla="*/ 93560 h 289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244" h="289560">
                  <a:moveTo>
                    <a:pt x="142938" y="185762"/>
                  </a:moveTo>
                  <a:lnTo>
                    <a:pt x="141490" y="178701"/>
                  </a:lnTo>
                  <a:lnTo>
                    <a:pt x="137553" y="172923"/>
                  </a:lnTo>
                  <a:lnTo>
                    <a:pt x="131737" y="169037"/>
                  </a:lnTo>
                  <a:lnTo>
                    <a:pt x="124650" y="167601"/>
                  </a:lnTo>
                  <a:lnTo>
                    <a:pt x="117551" y="169037"/>
                  </a:lnTo>
                  <a:lnTo>
                    <a:pt x="111734" y="172923"/>
                  </a:lnTo>
                  <a:lnTo>
                    <a:pt x="107797" y="178701"/>
                  </a:lnTo>
                  <a:lnTo>
                    <a:pt x="106362" y="185762"/>
                  </a:lnTo>
                  <a:lnTo>
                    <a:pt x="106362" y="271360"/>
                  </a:lnTo>
                  <a:lnTo>
                    <a:pt x="107797" y="278434"/>
                  </a:lnTo>
                  <a:lnTo>
                    <a:pt x="111734" y="284213"/>
                  </a:lnTo>
                  <a:lnTo>
                    <a:pt x="117551" y="288099"/>
                  </a:lnTo>
                  <a:lnTo>
                    <a:pt x="124650" y="289521"/>
                  </a:lnTo>
                  <a:lnTo>
                    <a:pt x="131737" y="288099"/>
                  </a:lnTo>
                  <a:lnTo>
                    <a:pt x="137553" y="284213"/>
                  </a:lnTo>
                  <a:lnTo>
                    <a:pt x="141490" y="278434"/>
                  </a:lnTo>
                  <a:lnTo>
                    <a:pt x="142938" y="271360"/>
                  </a:lnTo>
                  <a:lnTo>
                    <a:pt x="142938" y="185762"/>
                  </a:lnTo>
                  <a:close/>
                </a:path>
                <a:path w="309244" h="289560">
                  <a:moveTo>
                    <a:pt x="202374" y="185762"/>
                  </a:moveTo>
                  <a:lnTo>
                    <a:pt x="200926" y="178701"/>
                  </a:lnTo>
                  <a:lnTo>
                    <a:pt x="196989" y="172923"/>
                  </a:lnTo>
                  <a:lnTo>
                    <a:pt x="191173" y="169037"/>
                  </a:lnTo>
                  <a:lnTo>
                    <a:pt x="184086" y="167601"/>
                  </a:lnTo>
                  <a:lnTo>
                    <a:pt x="176987" y="169037"/>
                  </a:lnTo>
                  <a:lnTo>
                    <a:pt x="171170" y="172923"/>
                  </a:lnTo>
                  <a:lnTo>
                    <a:pt x="167233" y="178701"/>
                  </a:lnTo>
                  <a:lnTo>
                    <a:pt x="165798" y="185762"/>
                  </a:lnTo>
                  <a:lnTo>
                    <a:pt x="165798" y="271360"/>
                  </a:lnTo>
                  <a:lnTo>
                    <a:pt x="167233" y="278434"/>
                  </a:lnTo>
                  <a:lnTo>
                    <a:pt x="171170" y="284213"/>
                  </a:lnTo>
                  <a:lnTo>
                    <a:pt x="176987" y="288099"/>
                  </a:lnTo>
                  <a:lnTo>
                    <a:pt x="184086" y="289521"/>
                  </a:lnTo>
                  <a:lnTo>
                    <a:pt x="191173" y="288099"/>
                  </a:lnTo>
                  <a:lnTo>
                    <a:pt x="196989" y="284213"/>
                  </a:lnTo>
                  <a:lnTo>
                    <a:pt x="200926" y="278434"/>
                  </a:lnTo>
                  <a:lnTo>
                    <a:pt x="202374" y="271360"/>
                  </a:lnTo>
                  <a:lnTo>
                    <a:pt x="202374" y="185762"/>
                  </a:lnTo>
                  <a:close/>
                </a:path>
                <a:path w="309244" h="289560">
                  <a:moveTo>
                    <a:pt x="308724" y="93560"/>
                  </a:moveTo>
                  <a:lnTo>
                    <a:pt x="210121" y="15328"/>
                  </a:lnTo>
                  <a:lnTo>
                    <a:pt x="154914" y="0"/>
                  </a:lnTo>
                  <a:lnTo>
                    <a:pt x="125476" y="3835"/>
                  </a:lnTo>
                  <a:lnTo>
                    <a:pt x="7683" y="75145"/>
                  </a:lnTo>
                  <a:lnTo>
                    <a:pt x="0" y="93560"/>
                  </a:lnTo>
                  <a:lnTo>
                    <a:pt x="2730" y="100037"/>
                  </a:lnTo>
                  <a:lnTo>
                    <a:pt x="7848" y="105054"/>
                  </a:lnTo>
                  <a:lnTo>
                    <a:pt x="14287" y="107708"/>
                  </a:lnTo>
                  <a:lnTo>
                    <a:pt x="21196" y="107772"/>
                  </a:lnTo>
                  <a:lnTo>
                    <a:pt x="27749" y="104990"/>
                  </a:lnTo>
                  <a:lnTo>
                    <a:pt x="119316" y="45300"/>
                  </a:lnTo>
                  <a:lnTo>
                    <a:pt x="135648" y="38303"/>
                  </a:lnTo>
                  <a:lnTo>
                    <a:pt x="154686" y="35966"/>
                  </a:lnTo>
                  <a:lnTo>
                    <a:pt x="173710" y="38303"/>
                  </a:lnTo>
                  <a:lnTo>
                    <a:pt x="190055" y="45300"/>
                  </a:lnTo>
                  <a:lnTo>
                    <a:pt x="284670" y="106895"/>
                  </a:lnTo>
                  <a:lnTo>
                    <a:pt x="288480" y="108165"/>
                  </a:lnTo>
                  <a:lnTo>
                    <a:pt x="291655" y="108165"/>
                  </a:lnTo>
                  <a:lnTo>
                    <a:pt x="297243" y="108165"/>
                  </a:lnTo>
                  <a:lnTo>
                    <a:pt x="302831" y="104990"/>
                  </a:lnTo>
                  <a:lnTo>
                    <a:pt x="306006" y="100037"/>
                  </a:lnTo>
                  <a:lnTo>
                    <a:pt x="308724" y="93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43" name="object 59">
              <a:extLst>
                <a:ext uri="{FF2B5EF4-FFF2-40B4-BE49-F238E27FC236}">
                  <a16:creationId xmlns:a16="http://schemas.microsoft.com/office/drawing/2014/main" id="{713A7969-F17A-4103-BD99-619F070C047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52115" y="3633215"/>
              <a:ext cx="105156" cy="10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3" name="object 60">
            <a:extLst>
              <a:ext uri="{FF2B5EF4-FFF2-40B4-BE49-F238E27FC236}">
                <a16:creationId xmlns:a16="http://schemas.microsoft.com/office/drawing/2014/main" id="{419F485A-075C-46C1-B8ED-0E06A139E12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86138" y="3633788"/>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4" name="object 61">
            <a:extLst>
              <a:ext uri="{FF2B5EF4-FFF2-40B4-BE49-F238E27FC236}">
                <a16:creationId xmlns:a16="http://schemas.microsoft.com/office/drawing/2014/main" id="{A83B59AE-B2B7-4590-88C3-2555E21D5E74}"/>
              </a:ext>
            </a:extLst>
          </p:cNvPr>
          <p:cNvGrpSpPr>
            <a:grpSpLocks/>
          </p:cNvGrpSpPr>
          <p:nvPr/>
        </p:nvGrpSpPr>
        <p:grpSpPr bwMode="auto">
          <a:xfrm>
            <a:off x="6454775" y="3640138"/>
            <a:ext cx="287338" cy="387350"/>
            <a:chOff x="6454266" y="3640835"/>
            <a:chExt cx="288290" cy="387350"/>
          </a:xfrm>
        </p:grpSpPr>
        <p:pic>
          <p:nvPicPr>
            <p:cNvPr id="45239" name="object 62">
              <a:extLst>
                <a:ext uri="{FF2B5EF4-FFF2-40B4-BE49-F238E27FC236}">
                  <a16:creationId xmlns:a16="http://schemas.microsoft.com/office/drawing/2014/main" id="{2E2FF1FC-2BF3-461C-BFD7-2C9F84DFFE1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9671" y="3640835"/>
              <a:ext cx="160020" cy="17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40" name="object 63">
              <a:extLst>
                <a:ext uri="{FF2B5EF4-FFF2-40B4-BE49-F238E27FC236}">
                  <a16:creationId xmlns:a16="http://schemas.microsoft.com/office/drawing/2014/main" id="{C574F773-DCF0-4AAA-AD8B-9D088CEF0ED0}"/>
                </a:ext>
              </a:extLst>
            </p:cNvPr>
            <p:cNvSpPr>
              <a:spLocks/>
            </p:cNvSpPr>
            <p:nvPr/>
          </p:nvSpPr>
          <p:spPr bwMode="auto">
            <a:xfrm>
              <a:off x="6454266" y="3843559"/>
              <a:ext cx="288290" cy="184785"/>
            </a:xfrm>
            <a:custGeom>
              <a:avLst/>
              <a:gdLst>
                <a:gd name="T0" fmla="*/ 143573 w 288290"/>
                <a:gd name="T1" fmla="*/ 0 h 184785"/>
                <a:gd name="T2" fmla="*/ 95646 w 288290"/>
                <a:gd name="T3" fmla="*/ 4119 h 184785"/>
                <a:gd name="T4" fmla="*/ 48767 w 288290"/>
                <a:gd name="T5" fmla="*/ 16478 h 184785"/>
                <a:gd name="T6" fmla="*/ 13096 w 288290"/>
                <a:gd name="T7" fmla="*/ 45878 h 184785"/>
                <a:gd name="T8" fmla="*/ 0 w 288290"/>
                <a:gd name="T9" fmla="*/ 89376 h 184785"/>
                <a:gd name="T10" fmla="*/ 6223 w 288290"/>
                <a:gd name="T11" fmla="*/ 177514 h 184785"/>
                <a:gd name="T12" fmla="*/ 13716 w 288290"/>
                <a:gd name="T13" fmla="*/ 184372 h 184785"/>
                <a:gd name="T14" fmla="*/ 275336 w 288290"/>
                <a:gd name="T15" fmla="*/ 184372 h 184785"/>
                <a:gd name="T16" fmla="*/ 282193 w 288290"/>
                <a:gd name="T17" fmla="*/ 177514 h 184785"/>
                <a:gd name="T18" fmla="*/ 282193 w 288290"/>
                <a:gd name="T19" fmla="*/ 169259 h 184785"/>
                <a:gd name="T20" fmla="*/ 283519 w 288290"/>
                <a:gd name="T21" fmla="*/ 150463 h 184785"/>
                <a:gd name="T22" fmla="*/ 38100 w 288290"/>
                <a:gd name="T23" fmla="*/ 150463 h 184785"/>
                <a:gd name="T24" fmla="*/ 33782 w 288290"/>
                <a:gd name="T25" fmla="*/ 86963 h 184785"/>
                <a:gd name="T26" fmla="*/ 61340 w 288290"/>
                <a:gd name="T27" fmla="*/ 47339 h 184785"/>
                <a:gd name="T28" fmla="*/ 102248 w 288290"/>
                <a:gd name="T29" fmla="*/ 36337 h 184785"/>
                <a:gd name="T30" fmla="*/ 144478 w 288290"/>
                <a:gd name="T31" fmla="*/ 32670 h 184785"/>
                <a:gd name="T32" fmla="*/ 262437 w 288290"/>
                <a:gd name="T33" fmla="*/ 32670 h 184785"/>
                <a:gd name="T34" fmla="*/ 258528 w 288290"/>
                <a:gd name="T35" fmla="*/ 28324 h 184785"/>
                <a:gd name="T36" fmla="*/ 238379 w 288290"/>
                <a:gd name="T37" fmla="*/ 16478 h 184785"/>
                <a:gd name="T38" fmla="*/ 191500 w 288290"/>
                <a:gd name="T39" fmla="*/ 4119 h 184785"/>
                <a:gd name="T40" fmla="*/ 143573 w 288290"/>
                <a:gd name="T41" fmla="*/ 0 h 184785"/>
                <a:gd name="T42" fmla="*/ 262437 w 288290"/>
                <a:gd name="T43" fmla="*/ 32670 h 184785"/>
                <a:gd name="T44" fmla="*/ 144478 w 288290"/>
                <a:gd name="T45" fmla="*/ 32670 h 184785"/>
                <a:gd name="T46" fmla="*/ 186731 w 288290"/>
                <a:gd name="T47" fmla="*/ 36337 h 184785"/>
                <a:gd name="T48" fmla="*/ 227711 w 288290"/>
                <a:gd name="T49" fmla="*/ 47339 h 184785"/>
                <a:gd name="T50" fmla="*/ 238964 w 288290"/>
                <a:gd name="T51" fmla="*/ 54298 h 184785"/>
                <a:gd name="T52" fmla="*/ 247824 w 288290"/>
                <a:gd name="T53" fmla="*/ 64531 h 184785"/>
                <a:gd name="T54" fmla="*/ 253517 w 288290"/>
                <a:gd name="T55" fmla="*/ 76074 h 184785"/>
                <a:gd name="T56" fmla="*/ 255269 w 288290"/>
                <a:gd name="T57" fmla="*/ 86963 h 184785"/>
                <a:gd name="T58" fmla="*/ 250825 w 288290"/>
                <a:gd name="T59" fmla="*/ 150463 h 184785"/>
                <a:gd name="T60" fmla="*/ 283519 w 288290"/>
                <a:gd name="T61" fmla="*/ 150463 h 184785"/>
                <a:gd name="T62" fmla="*/ 287782 w 288290"/>
                <a:gd name="T63" fmla="*/ 90011 h 184785"/>
                <a:gd name="T64" fmla="*/ 284920 w 288290"/>
                <a:gd name="T65" fmla="*/ 67591 h 184785"/>
                <a:gd name="T66" fmla="*/ 274605 w 288290"/>
                <a:gd name="T67" fmla="*/ 46196 h 184785"/>
                <a:gd name="T68" fmla="*/ 262437 w 288290"/>
                <a:gd name="T69" fmla="*/ 32670 h 184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290" h="184785">
                  <a:moveTo>
                    <a:pt x="143573" y="0"/>
                  </a:moveTo>
                  <a:lnTo>
                    <a:pt x="95646" y="4119"/>
                  </a:lnTo>
                  <a:lnTo>
                    <a:pt x="48767" y="16478"/>
                  </a:lnTo>
                  <a:lnTo>
                    <a:pt x="13096" y="45878"/>
                  </a:lnTo>
                  <a:lnTo>
                    <a:pt x="0" y="89376"/>
                  </a:lnTo>
                  <a:lnTo>
                    <a:pt x="6223" y="177514"/>
                  </a:lnTo>
                  <a:lnTo>
                    <a:pt x="13716" y="184372"/>
                  </a:lnTo>
                  <a:lnTo>
                    <a:pt x="275336" y="184372"/>
                  </a:lnTo>
                  <a:lnTo>
                    <a:pt x="282193" y="177514"/>
                  </a:lnTo>
                  <a:lnTo>
                    <a:pt x="282193" y="169259"/>
                  </a:lnTo>
                  <a:lnTo>
                    <a:pt x="283519" y="150463"/>
                  </a:lnTo>
                  <a:lnTo>
                    <a:pt x="38100" y="150463"/>
                  </a:lnTo>
                  <a:lnTo>
                    <a:pt x="33782" y="86963"/>
                  </a:lnTo>
                  <a:lnTo>
                    <a:pt x="61340" y="47339"/>
                  </a:lnTo>
                  <a:lnTo>
                    <a:pt x="102248" y="36337"/>
                  </a:lnTo>
                  <a:lnTo>
                    <a:pt x="144478" y="32670"/>
                  </a:lnTo>
                  <a:lnTo>
                    <a:pt x="262437" y="32670"/>
                  </a:lnTo>
                  <a:lnTo>
                    <a:pt x="258528" y="28324"/>
                  </a:lnTo>
                  <a:lnTo>
                    <a:pt x="238379" y="16478"/>
                  </a:lnTo>
                  <a:lnTo>
                    <a:pt x="191500" y="4119"/>
                  </a:lnTo>
                  <a:lnTo>
                    <a:pt x="143573" y="0"/>
                  </a:lnTo>
                  <a:close/>
                </a:path>
                <a:path w="288290" h="184785">
                  <a:moveTo>
                    <a:pt x="262437" y="32670"/>
                  </a:moveTo>
                  <a:lnTo>
                    <a:pt x="144478" y="32670"/>
                  </a:lnTo>
                  <a:lnTo>
                    <a:pt x="186731" y="36337"/>
                  </a:lnTo>
                  <a:lnTo>
                    <a:pt x="227711" y="47339"/>
                  </a:lnTo>
                  <a:lnTo>
                    <a:pt x="238964" y="54298"/>
                  </a:lnTo>
                  <a:lnTo>
                    <a:pt x="247824" y="64531"/>
                  </a:lnTo>
                  <a:lnTo>
                    <a:pt x="253517" y="76074"/>
                  </a:lnTo>
                  <a:lnTo>
                    <a:pt x="255269" y="86963"/>
                  </a:lnTo>
                  <a:lnTo>
                    <a:pt x="250825" y="150463"/>
                  </a:lnTo>
                  <a:lnTo>
                    <a:pt x="283519" y="150463"/>
                  </a:lnTo>
                  <a:lnTo>
                    <a:pt x="287782" y="90011"/>
                  </a:lnTo>
                  <a:lnTo>
                    <a:pt x="284920" y="67591"/>
                  </a:lnTo>
                  <a:lnTo>
                    <a:pt x="274605" y="46196"/>
                  </a:lnTo>
                  <a:lnTo>
                    <a:pt x="262437" y="32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5085" name="object 64">
            <a:extLst>
              <a:ext uri="{FF2B5EF4-FFF2-40B4-BE49-F238E27FC236}">
                <a16:creationId xmlns:a16="http://schemas.microsoft.com/office/drawing/2014/main" id="{31FAE2EA-FF81-4FE6-8BCB-A12D61AA064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99350" y="3592513"/>
            <a:ext cx="1619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6" name="object 65">
            <a:extLst>
              <a:ext uri="{FF2B5EF4-FFF2-40B4-BE49-F238E27FC236}">
                <a16:creationId xmlns:a16="http://schemas.microsoft.com/office/drawing/2014/main" id="{362EB9F3-B346-4751-9D3E-5EC18260EB1A}"/>
              </a:ext>
            </a:extLst>
          </p:cNvPr>
          <p:cNvGrpSpPr>
            <a:grpSpLocks/>
          </p:cNvGrpSpPr>
          <p:nvPr/>
        </p:nvGrpSpPr>
        <p:grpSpPr bwMode="auto">
          <a:xfrm>
            <a:off x="7434263" y="3794125"/>
            <a:ext cx="371475" cy="273050"/>
            <a:chOff x="7434198" y="3794791"/>
            <a:chExt cx="372110" cy="273050"/>
          </a:xfrm>
        </p:grpSpPr>
        <p:pic>
          <p:nvPicPr>
            <p:cNvPr id="45236" name="object 66">
              <a:extLst>
                <a:ext uri="{FF2B5EF4-FFF2-40B4-BE49-F238E27FC236}">
                  <a16:creationId xmlns:a16="http://schemas.microsoft.com/office/drawing/2014/main" id="{D6385B7F-6AE0-4492-8F1F-F8482FBC11D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00187" y="3860291"/>
              <a:ext cx="205739"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37" name="object 67">
              <a:extLst>
                <a:ext uri="{FF2B5EF4-FFF2-40B4-BE49-F238E27FC236}">
                  <a16:creationId xmlns:a16="http://schemas.microsoft.com/office/drawing/2014/main" id="{B3E7FDD5-7038-46EA-B80F-DC3E2EB410D0}"/>
                </a:ext>
              </a:extLst>
            </p:cNvPr>
            <p:cNvSpPr>
              <a:spLocks/>
            </p:cNvSpPr>
            <p:nvPr/>
          </p:nvSpPr>
          <p:spPr bwMode="auto">
            <a:xfrm>
              <a:off x="7434198" y="3794791"/>
              <a:ext cx="286385" cy="184785"/>
            </a:xfrm>
            <a:custGeom>
              <a:avLst/>
              <a:gdLst>
                <a:gd name="T0" fmla="*/ 144097 w 286384"/>
                <a:gd name="T1" fmla="*/ 0 h 184785"/>
                <a:gd name="T2" fmla="*/ 96017 w 286384"/>
                <a:gd name="T3" fmla="*/ 4119 h 184785"/>
                <a:gd name="T4" fmla="*/ 49022 w 286384"/>
                <a:gd name="T5" fmla="*/ 16478 h 184785"/>
                <a:gd name="T6" fmla="*/ 13176 w 286384"/>
                <a:gd name="T7" fmla="*/ 45878 h 184785"/>
                <a:gd name="T8" fmla="*/ 0 w 286384"/>
                <a:gd name="T9" fmla="*/ 89376 h 184785"/>
                <a:gd name="T10" fmla="*/ 6223 w 286384"/>
                <a:gd name="T11" fmla="*/ 177514 h 184785"/>
                <a:gd name="T12" fmla="*/ 13843 w 286384"/>
                <a:gd name="T13" fmla="*/ 184372 h 184785"/>
                <a:gd name="T14" fmla="*/ 173354 w 286384"/>
                <a:gd name="T15" fmla="*/ 184372 h 184785"/>
                <a:gd name="T16" fmla="*/ 173354 w 286384"/>
                <a:gd name="T17" fmla="*/ 151098 h 184785"/>
                <a:gd name="T18" fmla="*/ 37719 w 286384"/>
                <a:gd name="T19" fmla="*/ 151098 h 184785"/>
                <a:gd name="T20" fmla="*/ 33274 w 286384"/>
                <a:gd name="T21" fmla="*/ 87471 h 184785"/>
                <a:gd name="T22" fmla="*/ 60959 w 286384"/>
                <a:gd name="T23" fmla="*/ 47974 h 184785"/>
                <a:gd name="T24" fmla="*/ 102234 w 286384"/>
                <a:gd name="T25" fmla="*/ 36972 h 184785"/>
                <a:gd name="T26" fmla="*/ 144462 w 286384"/>
                <a:gd name="T27" fmla="*/ 33305 h 184785"/>
                <a:gd name="T28" fmla="*/ 264680 w 286384"/>
                <a:gd name="T29" fmla="*/ 33305 h 184785"/>
                <a:gd name="T30" fmla="*/ 254934 w 286384"/>
                <a:gd name="T31" fmla="*/ 24705 h 184785"/>
                <a:gd name="T32" fmla="*/ 239268 w 286384"/>
                <a:gd name="T33" fmla="*/ 16478 h 184785"/>
                <a:gd name="T34" fmla="*/ 192200 w 286384"/>
                <a:gd name="T35" fmla="*/ 4119 h 184785"/>
                <a:gd name="T36" fmla="*/ 144097 w 286384"/>
                <a:gd name="T37" fmla="*/ 0 h 184785"/>
                <a:gd name="T38" fmla="*/ 264680 w 286384"/>
                <a:gd name="T39" fmla="*/ 33305 h 184785"/>
                <a:gd name="T40" fmla="*/ 144462 w 286384"/>
                <a:gd name="T41" fmla="*/ 33305 h 184785"/>
                <a:gd name="T42" fmla="*/ 186690 w 286384"/>
                <a:gd name="T43" fmla="*/ 36972 h 184785"/>
                <a:gd name="T44" fmla="*/ 227965 w 286384"/>
                <a:gd name="T45" fmla="*/ 47974 h 184785"/>
                <a:gd name="T46" fmla="*/ 236593 w 286384"/>
                <a:gd name="T47" fmla="*/ 52641 h 184785"/>
                <a:gd name="T48" fmla="*/ 244221 w 286384"/>
                <a:gd name="T49" fmla="*/ 59689 h 184785"/>
                <a:gd name="T50" fmla="*/ 250324 w 286384"/>
                <a:gd name="T51" fmla="*/ 68405 h 184785"/>
                <a:gd name="T52" fmla="*/ 254380 w 286384"/>
                <a:gd name="T53" fmla="*/ 78073 h 184785"/>
                <a:gd name="T54" fmla="*/ 286384 w 286384"/>
                <a:gd name="T55" fmla="*/ 68675 h 184785"/>
                <a:gd name="T56" fmla="*/ 279219 w 286384"/>
                <a:gd name="T57" fmla="*/ 51589 h 184785"/>
                <a:gd name="T58" fmla="*/ 268493 w 286384"/>
                <a:gd name="T59" fmla="*/ 36671 h 184785"/>
                <a:gd name="T60" fmla="*/ 264680 w 286384"/>
                <a:gd name="T61" fmla="*/ 33305 h 184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384" h="184785">
                  <a:moveTo>
                    <a:pt x="144097" y="0"/>
                  </a:moveTo>
                  <a:lnTo>
                    <a:pt x="96017" y="4119"/>
                  </a:lnTo>
                  <a:lnTo>
                    <a:pt x="49022" y="16478"/>
                  </a:lnTo>
                  <a:lnTo>
                    <a:pt x="13176" y="45878"/>
                  </a:lnTo>
                  <a:lnTo>
                    <a:pt x="0" y="89376"/>
                  </a:lnTo>
                  <a:lnTo>
                    <a:pt x="6223" y="177514"/>
                  </a:lnTo>
                  <a:lnTo>
                    <a:pt x="13843" y="184372"/>
                  </a:lnTo>
                  <a:lnTo>
                    <a:pt x="173354" y="184372"/>
                  </a:lnTo>
                  <a:lnTo>
                    <a:pt x="173354" y="151098"/>
                  </a:lnTo>
                  <a:lnTo>
                    <a:pt x="37719" y="151098"/>
                  </a:lnTo>
                  <a:lnTo>
                    <a:pt x="33274" y="87471"/>
                  </a:lnTo>
                  <a:lnTo>
                    <a:pt x="60959" y="47974"/>
                  </a:lnTo>
                  <a:lnTo>
                    <a:pt x="102234" y="36972"/>
                  </a:lnTo>
                  <a:lnTo>
                    <a:pt x="144462" y="33305"/>
                  </a:lnTo>
                  <a:lnTo>
                    <a:pt x="264680" y="33305"/>
                  </a:lnTo>
                  <a:lnTo>
                    <a:pt x="254934" y="24705"/>
                  </a:lnTo>
                  <a:lnTo>
                    <a:pt x="239268" y="16478"/>
                  </a:lnTo>
                  <a:lnTo>
                    <a:pt x="192200" y="4119"/>
                  </a:lnTo>
                  <a:lnTo>
                    <a:pt x="144097" y="0"/>
                  </a:lnTo>
                  <a:close/>
                </a:path>
                <a:path w="286384" h="184785">
                  <a:moveTo>
                    <a:pt x="264680" y="33305"/>
                  </a:moveTo>
                  <a:lnTo>
                    <a:pt x="144462" y="33305"/>
                  </a:lnTo>
                  <a:lnTo>
                    <a:pt x="186690" y="36972"/>
                  </a:lnTo>
                  <a:lnTo>
                    <a:pt x="227965" y="47974"/>
                  </a:lnTo>
                  <a:lnTo>
                    <a:pt x="236593" y="52641"/>
                  </a:lnTo>
                  <a:lnTo>
                    <a:pt x="244221" y="59689"/>
                  </a:lnTo>
                  <a:lnTo>
                    <a:pt x="250324" y="68405"/>
                  </a:lnTo>
                  <a:lnTo>
                    <a:pt x="254380" y="78073"/>
                  </a:lnTo>
                  <a:lnTo>
                    <a:pt x="286384" y="68675"/>
                  </a:lnTo>
                  <a:lnTo>
                    <a:pt x="279219" y="51589"/>
                  </a:lnTo>
                  <a:lnTo>
                    <a:pt x="268493" y="36671"/>
                  </a:lnTo>
                  <a:lnTo>
                    <a:pt x="264680" y="33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38" name="object 68">
              <a:extLst>
                <a:ext uri="{FF2B5EF4-FFF2-40B4-BE49-F238E27FC236}">
                  <a16:creationId xmlns:a16="http://schemas.microsoft.com/office/drawing/2014/main" id="{E8A0E096-FDC5-4CA3-BA6C-DB25053B191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39811" y="3899915"/>
              <a:ext cx="126492" cy="12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7" name="object 69">
            <a:extLst>
              <a:ext uri="{FF2B5EF4-FFF2-40B4-BE49-F238E27FC236}">
                <a16:creationId xmlns:a16="http://schemas.microsoft.com/office/drawing/2014/main" id="{6334C6BD-84BB-4FAA-95F4-55E03476D56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524875" y="3592513"/>
            <a:ext cx="1619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8" name="object 70">
            <a:extLst>
              <a:ext uri="{FF2B5EF4-FFF2-40B4-BE49-F238E27FC236}">
                <a16:creationId xmlns:a16="http://schemas.microsoft.com/office/drawing/2014/main" id="{D7AF2468-0734-4AD2-8AC7-7224462918B6}"/>
              </a:ext>
            </a:extLst>
          </p:cNvPr>
          <p:cNvGrpSpPr>
            <a:grpSpLocks/>
          </p:cNvGrpSpPr>
          <p:nvPr/>
        </p:nvGrpSpPr>
        <p:grpSpPr bwMode="auto">
          <a:xfrm>
            <a:off x="8459788" y="3794125"/>
            <a:ext cx="371475" cy="273050"/>
            <a:chOff x="8459851" y="3794791"/>
            <a:chExt cx="372110" cy="273050"/>
          </a:xfrm>
        </p:grpSpPr>
        <p:pic>
          <p:nvPicPr>
            <p:cNvPr id="45234" name="object 71">
              <a:extLst>
                <a:ext uri="{FF2B5EF4-FFF2-40B4-BE49-F238E27FC236}">
                  <a16:creationId xmlns:a16="http://schemas.microsoft.com/office/drawing/2014/main" id="{AC6D0FC6-8CE4-45D1-B728-5555B09A122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24316" y="3860291"/>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35" name="object 72">
              <a:extLst>
                <a:ext uri="{FF2B5EF4-FFF2-40B4-BE49-F238E27FC236}">
                  <a16:creationId xmlns:a16="http://schemas.microsoft.com/office/drawing/2014/main" id="{237CCA63-7455-4305-9F72-A0FCC2B18CA9}"/>
                </a:ext>
              </a:extLst>
            </p:cNvPr>
            <p:cNvSpPr>
              <a:spLocks/>
            </p:cNvSpPr>
            <p:nvPr/>
          </p:nvSpPr>
          <p:spPr bwMode="auto">
            <a:xfrm>
              <a:off x="8459851" y="3794797"/>
              <a:ext cx="332105" cy="186055"/>
            </a:xfrm>
            <a:custGeom>
              <a:avLst/>
              <a:gdLst>
                <a:gd name="T0" fmla="*/ 286385 w 332104"/>
                <a:gd name="T1" fmla="*/ 68668 h 186054"/>
                <a:gd name="T2" fmla="*/ 264668 w 332104"/>
                <a:gd name="T3" fmla="*/ 33299 h 186054"/>
                <a:gd name="T4" fmla="*/ 192189 w 332104"/>
                <a:gd name="T5" fmla="*/ 4114 h 186054"/>
                <a:gd name="T6" fmla="*/ 144094 w 332104"/>
                <a:gd name="T7" fmla="*/ 0 h 186054"/>
                <a:gd name="T8" fmla="*/ 96012 w 332104"/>
                <a:gd name="T9" fmla="*/ 4114 h 186054"/>
                <a:gd name="T10" fmla="*/ 49022 w 332104"/>
                <a:gd name="T11" fmla="*/ 16471 h 186054"/>
                <a:gd name="T12" fmla="*/ 13169 w 332104"/>
                <a:gd name="T13" fmla="*/ 45872 h 186054"/>
                <a:gd name="T14" fmla="*/ 0 w 332104"/>
                <a:gd name="T15" fmla="*/ 89369 h 186054"/>
                <a:gd name="T16" fmla="*/ 6223 w 332104"/>
                <a:gd name="T17" fmla="*/ 177507 h 186054"/>
                <a:gd name="T18" fmla="*/ 13843 w 332104"/>
                <a:gd name="T19" fmla="*/ 184365 h 186054"/>
                <a:gd name="T20" fmla="*/ 173355 w 332104"/>
                <a:gd name="T21" fmla="*/ 184365 h 186054"/>
                <a:gd name="T22" fmla="*/ 173355 w 332104"/>
                <a:gd name="T23" fmla="*/ 151091 h 186054"/>
                <a:gd name="T24" fmla="*/ 37719 w 332104"/>
                <a:gd name="T25" fmla="*/ 151091 h 186054"/>
                <a:gd name="T26" fmla="*/ 33274 w 332104"/>
                <a:gd name="T27" fmla="*/ 87464 h 186054"/>
                <a:gd name="T28" fmla="*/ 60960 w 332104"/>
                <a:gd name="T29" fmla="*/ 47967 h 186054"/>
                <a:gd name="T30" fmla="*/ 101955 w 332104"/>
                <a:gd name="T31" fmla="*/ 36969 h 186054"/>
                <a:gd name="T32" fmla="*/ 144221 w 332104"/>
                <a:gd name="T33" fmla="*/ 33299 h 186054"/>
                <a:gd name="T34" fmla="*/ 186588 w 332104"/>
                <a:gd name="T35" fmla="*/ 36969 h 186054"/>
                <a:gd name="T36" fmla="*/ 227965 w 332104"/>
                <a:gd name="T37" fmla="*/ 47967 h 186054"/>
                <a:gd name="T38" fmla="*/ 254381 w 332104"/>
                <a:gd name="T39" fmla="*/ 78066 h 186054"/>
                <a:gd name="T40" fmla="*/ 286385 w 332104"/>
                <a:gd name="T41" fmla="*/ 68668 h 186054"/>
                <a:gd name="T42" fmla="*/ 332105 w 332104"/>
                <a:gd name="T43" fmla="*/ 159854 h 186054"/>
                <a:gd name="T44" fmla="*/ 324612 w 332104"/>
                <a:gd name="T45" fmla="*/ 152361 h 186054"/>
                <a:gd name="T46" fmla="*/ 213106 w 332104"/>
                <a:gd name="T47" fmla="*/ 152361 h 186054"/>
                <a:gd name="T48" fmla="*/ 205613 w 332104"/>
                <a:gd name="T49" fmla="*/ 159854 h 186054"/>
                <a:gd name="T50" fmla="*/ 205613 w 332104"/>
                <a:gd name="T51" fmla="*/ 178396 h 186054"/>
                <a:gd name="T52" fmla="*/ 213106 w 332104"/>
                <a:gd name="T53" fmla="*/ 185889 h 186054"/>
                <a:gd name="T54" fmla="*/ 315087 w 332104"/>
                <a:gd name="T55" fmla="*/ 185889 h 186054"/>
                <a:gd name="T56" fmla="*/ 323977 w 332104"/>
                <a:gd name="T57" fmla="*/ 185889 h 186054"/>
                <a:gd name="T58" fmla="*/ 331470 w 332104"/>
                <a:gd name="T59" fmla="*/ 178396 h 186054"/>
                <a:gd name="T60" fmla="*/ 332105 w 332104"/>
                <a:gd name="T61" fmla="*/ 169125 h 186054"/>
                <a:gd name="T62" fmla="*/ 332105 w 332104"/>
                <a:gd name="T63" fmla="*/ 159854 h 186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104" h="186054">
                  <a:moveTo>
                    <a:pt x="286385" y="68668"/>
                  </a:moveTo>
                  <a:lnTo>
                    <a:pt x="264668" y="33299"/>
                  </a:lnTo>
                  <a:lnTo>
                    <a:pt x="192189" y="4114"/>
                  </a:lnTo>
                  <a:lnTo>
                    <a:pt x="144094" y="0"/>
                  </a:lnTo>
                  <a:lnTo>
                    <a:pt x="96012" y="4114"/>
                  </a:lnTo>
                  <a:lnTo>
                    <a:pt x="49022" y="16471"/>
                  </a:lnTo>
                  <a:lnTo>
                    <a:pt x="13169" y="45872"/>
                  </a:lnTo>
                  <a:lnTo>
                    <a:pt x="0" y="89369"/>
                  </a:lnTo>
                  <a:lnTo>
                    <a:pt x="6223" y="177507"/>
                  </a:lnTo>
                  <a:lnTo>
                    <a:pt x="13843" y="184365"/>
                  </a:lnTo>
                  <a:lnTo>
                    <a:pt x="173355" y="184365"/>
                  </a:lnTo>
                  <a:lnTo>
                    <a:pt x="173355" y="151091"/>
                  </a:lnTo>
                  <a:lnTo>
                    <a:pt x="37719" y="151091"/>
                  </a:lnTo>
                  <a:lnTo>
                    <a:pt x="33274" y="87464"/>
                  </a:lnTo>
                  <a:lnTo>
                    <a:pt x="60960" y="47967"/>
                  </a:lnTo>
                  <a:lnTo>
                    <a:pt x="101955" y="36969"/>
                  </a:lnTo>
                  <a:lnTo>
                    <a:pt x="144221" y="33299"/>
                  </a:lnTo>
                  <a:lnTo>
                    <a:pt x="186588" y="36969"/>
                  </a:lnTo>
                  <a:lnTo>
                    <a:pt x="227965" y="47967"/>
                  </a:lnTo>
                  <a:lnTo>
                    <a:pt x="254381" y="78066"/>
                  </a:lnTo>
                  <a:lnTo>
                    <a:pt x="286385" y="68668"/>
                  </a:lnTo>
                  <a:close/>
                </a:path>
                <a:path w="332104" h="186054">
                  <a:moveTo>
                    <a:pt x="332105" y="159854"/>
                  </a:moveTo>
                  <a:lnTo>
                    <a:pt x="324612" y="152361"/>
                  </a:lnTo>
                  <a:lnTo>
                    <a:pt x="213106" y="152361"/>
                  </a:lnTo>
                  <a:lnTo>
                    <a:pt x="205613" y="159854"/>
                  </a:lnTo>
                  <a:lnTo>
                    <a:pt x="205613" y="178396"/>
                  </a:lnTo>
                  <a:lnTo>
                    <a:pt x="213106" y="185889"/>
                  </a:lnTo>
                  <a:lnTo>
                    <a:pt x="315087" y="185889"/>
                  </a:lnTo>
                  <a:lnTo>
                    <a:pt x="323977" y="185889"/>
                  </a:lnTo>
                  <a:lnTo>
                    <a:pt x="331470" y="178396"/>
                  </a:lnTo>
                  <a:lnTo>
                    <a:pt x="332105" y="169125"/>
                  </a:lnTo>
                  <a:lnTo>
                    <a:pt x="332105" y="1598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5089" name="object 73">
            <a:extLst>
              <a:ext uri="{FF2B5EF4-FFF2-40B4-BE49-F238E27FC236}">
                <a16:creationId xmlns:a16="http://schemas.microsoft.com/office/drawing/2014/main" id="{CB22716C-E038-4D24-B4E6-BFD3D121973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539288" y="3592513"/>
            <a:ext cx="1587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90" name="object 74">
            <a:extLst>
              <a:ext uri="{FF2B5EF4-FFF2-40B4-BE49-F238E27FC236}">
                <a16:creationId xmlns:a16="http://schemas.microsoft.com/office/drawing/2014/main" id="{C79202FE-9AB6-47D4-846A-E6FBCB939DAC}"/>
              </a:ext>
            </a:extLst>
          </p:cNvPr>
          <p:cNvGrpSpPr>
            <a:grpSpLocks/>
          </p:cNvGrpSpPr>
          <p:nvPr/>
        </p:nvGrpSpPr>
        <p:grpSpPr bwMode="auto">
          <a:xfrm>
            <a:off x="9472613" y="3794125"/>
            <a:ext cx="373062" cy="273050"/>
            <a:chOff x="9473310" y="3794791"/>
            <a:chExt cx="372110" cy="273050"/>
          </a:xfrm>
        </p:grpSpPr>
        <p:pic>
          <p:nvPicPr>
            <p:cNvPr id="45231" name="object 75">
              <a:extLst>
                <a:ext uri="{FF2B5EF4-FFF2-40B4-BE49-F238E27FC236}">
                  <a16:creationId xmlns:a16="http://schemas.microsoft.com/office/drawing/2014/main" id="{A09F95E8-15B5-4A4E-A0CC-8C57D5B831D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637775" y="3860291"/>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32" name="object 76">
              <a:extLst>
                <a:ext uri="{FF2B5EF4-FFF2-40B4-BE49-F238E27FC236}">
                  <a16:creationId xmlns:a16="http://schemas.microsoft.com/office/drawing/2014/main" id="{B3C5280C-04B9-4B44-9B8A-757361081FF9}"/>
                </a:ext>
              </a:extLst>
            </p:cNvPr>
            <p:cNvSpPr>
              <a:spLocks/>
            </p:cNvSpPr>
            <p:nvPr/>
          </p:nvSpPr>
          <p:spPr bwMode="auto">
            <a:xfrm>
              <a:off x="9473310" y="3794791"/>
              <a:ext cx="285115" cy="184785"/>
            </a:xfrm>
            <a:custGeom>
              <a:avLst/>
              <a:gdLst>
                <a:gd name="T0" fmla="*/ 143383 w 285115"/>
                <a:gd name="T1" fmla="*/ 0 h 184785"/>
                <a:gd name="T2" fmla="*/ 95551 w 285115"/>
                <a:gd name="T3" fmla="*/ 4119 h 184785"/>
                <a:gd name="T4" fmla="*/ 48768 w 285115"/>
                <a:gd name="T5" fmla="*/ 16478 h 184785"/>
                <a:gd name="T6" fmla="*/ 13096 w 285115"/>
                <a:gd name="T7" fmla="*/ 45878 h 184785"/>
                <a:gd name="T8" fmla="*/ 0 w 285115"/>
                <a:gd name="T9" fmla="*/ 89376 h 184785"/>
                <a:gd name="T10" fmla="*/ 6223 w 285115"/>
                <a:gd name="T11" fmla="*/ 177514 h 184785"/>
                <a:gd name="T12" fmla="*/ 13716 w 285115"/>
                <a:gd name="T13" fmla="*/ 184372 h 184785"/>
                <a:gd name="T14" fmla="*/ 172466 w 285115"/>
                <a:gd name="T15" fmla="*/ 184372 h 184785"/>
                <a:gd name="T16" fmla="*/ 172466 w 285115"/>
                <a:gd name="T17" fmla="*/ 151098 h 184785"/>
                <a:gd name="T18" fmla="*/ 37465 w 285115"/>
                <a:gd name="T19" fmla="*/ 151098 h 184785"/>
                <a:gd name="T20" fmla="*/ 33147 w 285115"/>
                <a:gd name="T21" fmla="*/ 87471 h 184785"/>
                <a:gd name="T22" fmla="*/ 60579 w 285115"/>
                <a:gd name="T23" fmla="*/ 47974 h 184785"/>
                <a:gd name="T24" fmla="*/ 101645 w 285115"/>
                <a:gd name="T25" fmla="*/ 36972 h 184785"/>
                <a:gd name="T26" fmla="*/ 143652 w 285115"/>
                <a:gd name="T27" fmla="*/ 33305 h 184785"/>
                <a:gd name="T28" fmla="*/ 263258 w 285115"/>
                <a:gd name="T29" fmla="*/ 33305 h 184785"/>
                <a:gd name="T30" fmla="*/ 253571 w 285115"/>
                <a:gd name="T31" fmla="*/ 24705 h 184785"/>
                <a:gd name="T32" fmla="*/ 237998 w 285115"/>
                <a:gd name="T33" fmla="*/ 16478 h 184785"/>
                <a:gd name="T34" fmla="*/ 191214 w 285115"/>
                <a:gd name="T35" fmla="*/ 4119 h 184785"/>
                <a:gd name="T36" fmla="*/ 143383 w 285115"/>
                <a:gd name="T37" fmla="*/ 0 h 184785"/>
                <a:gd name="T38" fmla="*/ 263258 w 285115"/>
                <a:gd name="T39" fmla="*/ 33305 h 184785"/>
                <a:gd name="T40" fmla="*/ 143652 w 285115"/>
                <a:gd name="T41" fmla="*/ 33305 h 184785"/>
                <a:gd name="T42" fmla="*/ 185683 w 285115"/>
                <a:gd name="T43" fmla="*/ 36972 h 184785"/>
                <a:gd name="T44" fmla="*/ 226822 w 285115"/>
                <a:gd name="T45" fmla="*/ 47974 h 184785"/>
                <a:gd name="T46" fmla="*/ 235374 w 285115"/>
                <a:gd name="T47" fmla="*/ 52641 h 184785"/>
                <a:gd name="T48" fmla="*/ 242950 w 285115"/>
                <a:gd name="T49" fmla="*/ 59689 h 184785"/>
                <a:gd name="T50" fmla="*/ 249003 w 285115"/>
                <a:gd name="T51" fmla="*/ 68405 h 184785"/>
                <a:gd name="T52" fmla="*/ 252984 w 285115"/>
                <a:gd name="T53" fmla="*/ 78073 h 184785"/>
                <a:gd name="T54" fmla="*/ 284861 w 285115"/>
                <a:gd name="T55" fmla="*/ 68675 h 184785"/>
                <a:gd name="T56" fmla="*/ 277717 w 285115"/>
                <a:gd name="T57" fmla="*/ 51589 h 184785"/>
                <a:gd name="T58" fmla="*/ 267049 w 285115"/>
                <a:gd name="T59" fmla="*/ 36671 h 184785"/>
                <a:gd name="T60" fmla="*/ 263258 w 285115"/>
                <a:gd name="T61" fmla="*/ 33305 h 184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5115" h="184785">
                  <a:moveTo>
                    <a:pt x="143383" y="0"/>
                  </a:moveTo>
                  <a:lnTo>
                    <a:pt x="95551" y="4119"/>
                  </a:lnTo>
                  <a:lnTo>
                    <a:pt x="48768" y="16478"/>
                  </a:lnTo>
                  <a:lnTo>
                    <a:pt x="13096" y="45878"/>
                  </a:lnTo>
                  <a:lnTo>
                    <a:pt x="0" y="89376"/>
                  </a:lnTo>
                  <a:lnTo>
                    <a:pt x="6223" y="177514"/>
                  </a:lnTo>
                  <a:lnTo>
                    <a:pt x="13716" y="184372"/>
                  </a:lnTo>
                  <a:lnTo>
                    <a:pt x="172466" y="184372"/>
                  </a:lnTo>
                  <a:lnTo>
                    <a:pt x="172466" y="151098"/>
                  </a:lnTo>
                  <a:lnTo>
                    <a:pt x="37465" y="151098"/>
                  </a:lnTo>
                  <a:lnTo>
                    <a:pt x="33147" y="87471"/>
                  </a:lnTo>
                  <a:lnTo>
                    <a:pt x="60579" y="47974"/>
                  </a:lnTo>
                  <a:lnTo>
                    <a:pt x="101645" y="36972"/>
                  </a:lnTo>
                  <a:lnTo>
                    <a:pt x="143652" y="33305"/>
                  </a:lnTo>
                  <a:lnTo>
                    <a:pt x="263258" y="33305"/>
                  </a:lnTo>
                  <a:lnTo>
                    <a:pt x="253571" y="24705"/>
                  </a:lnTo>
                  <a:lnTo>
                    <a:pt x="237998" y="16478"/>
                  </a:lnTo>
                  <a:lnTo>
                    <a:pt x="191214" y="4119"/>
                  </a:lnTo>
                  <a:lnTo>
                    <a:pt x="143383" y="0"/>
                  </a:lnTo>
                  <a:close/>
                </a:path>
                <a:path w="285115" h="184785">
                  <a:moveTo>
                    <a:pt x="263258" y="33305"/>
                  </a:moveTo>
                  <a:lnTo>
                    <a:pt x="143652" y="33305"/>
                  </a:lnTo>
                  <a:lnTo>
                    <a:pt x="185683" y="36972"/>
                  </a:lnTo>
                  <a:lnTo>
                    <a:pt x="226822" y="47974"/>
                  </a:lnTo>
                  <a:lnTo>
                    <a:pt x="235374" y="52641"/>
                  </a:lnTo>
                  <a:lnTo>
                    <a:pt x="242950" y="59689"/>
                  </a:lnTo>
                  <a:lnTo>
                    <a:pt x="249003" y="68405"/>
                  </a:lnTo>
                  <a:lnTo>
                    <a:pt x="252984" y="78073"/>
                  </a:lnTo>
                  <a:lnTo>
                    <a:pt x="284861" y="68675"/>
                  </a:lnTo>
                  <a:lnTo>
                    <a:pt x="277717" y="51589"/>
                  </a:lnTo>
                  <a:lnTo>
                    <a:pt x="267049" y="36671"/>
                  </a:lnTo>
                  <a:lnTo>
                    <a:pt x="263258" y="33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33" name="object 77">
              <a:extLst>
                <a:ext uri="{FF2B5EF4-FFF2-40B4-BE49-F238E27FC236}">
                  <a16:creationId xmlns:a16="http://schemas.microsoft.com/office/drawing/2014/main" id="{5D70935D-92D0-4FEF-974C-6BACB77710B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92671" y="3913663"/>
              <a:ext cx="97472" cy="9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91" name="object 78">
            <a:extLst>
              <a:ext uri="{FF2B5EF4-FFF2-40B4-BE49-F238E27FC236}">
                <a16:creationId xmlns:a16="http://schemas.microsoft.com/office/drawing/2014/main" id="{8CA9F069-441A-4FA5-8AD1-3E8177560B8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566400" y="3592513"/>
            <a:ext cx="1603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92" name="object 79">
            <a:extLst>
              <a:ext uri="{FF2B5EF4-FFF2-40B4-BE49-F238E27FC236}">
                <a16:creationId xmlns:a16="http://schemas.microsoft.com/office/drawing/2014/main" id="{98E1E61B-2118-4AA6-AF14-F3804B9B26F7}"/>
              </a:ext>
            </a:extLst>
          </p:cNvPr>
          <p:cNvGrpSpPr>
            <a:grpSpLocks/>
          </p:cNvGrpSpPr>
          <p:nvPr/>
        </p:nvGrpSpPr>
        <p:grpSpPr bwMode="auto">
          <a:xfrm>
            <a:off x="10499725" y="3794125"/>
            <a:ext cx="373063" cy="273050"/>
            <a:chOff x="10500486" y="3794791"/>
            <a:chExt cx="372110" cy="273050"/>
          </a:xfrm>
        </p:grpSpPr>
        <p:pic>
          <p:nvPicPr>
            <p:cNvPr id="45228" name="object 80">
              <a:extLst>
                <a:ext uri="{FF2B5EF4-FFF2-40B4-BE49-F238E27FC236}">
                  <a16:creationId xmlns:a16="http://schemas.microsoft.com/office/drawing/2014/main" id="{233990D7-6874-435F-ADC0-0112ABF2127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664951" y="3860291"/>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29" name="object 81">
              <a:extLst>
                <a:ext uri="{FF2B5EF4-FFF2-40B4-BE49-F238E27FC236}">
                  <a16:creationId xmlns:a16="http://schemas.microsoft.com/office/drawing/2014/main" id="{5E76A818-FB8F-4AA4-AE51-71B0F65B791D}"/>
                </a:ext>
              </a:extLst>
            </p:cNvPr>
            <p:cNvSpPr>
              <a:spLocks/>
            </p:cNvSpPr>
            <p:nvPr/>
          </p:nvSpPr>
          <p:spPr bwMode="auto">
            <a:xfrm>
              <a:off x="10500486" y="3794791"/>
              <a:ext cx="286385" cy="184785"/>
            </a:xfrm>
            <a:custGeom>
              <a:avLst/>
              <a:gdLst>
                <a:gd name="T0" fmla="*/ 144097 w 286384"/>
                <a:gd name="T1" fmla="*/ 0 h 184785"/>
                <a:gd name="T2" fmla="*/ 96017 w 286384"/>
                <a:gd name="T3" fmla="*/ 4119 h 184785"/>
                <a:gd name="T4" fmla="*/ 49022 w 286384"/>
                <a:gd name="T5" fmla="*/ 16478 h 184785"/>
                <a:gd name="T6" fmla="*/ 13176 w 286384"/>
                <a:gd name="T7" fmla="*/ 45878 h 184785"/>
                <a:gd name="T8" fmla="*/ 0 w 286384"/>
                <a:gd name="T9" fmla="*/ 89376 h 184785"/>
                <a:gd name="T10" fmla="*/ 6223 w 286384"/>
                <a:gd name="T11" fmla="*/ 177514 h 184785"/>
                <a:gd name="T12" fmla="*/ 13843 w 286384"/>
                <a:gd name="T13" fmla="*/ 184372 h 184785"/>
                <a:gd name="T14" fmla="*/ 173355 w 286384"/>
                <a:gd name="T15" fmla="*/ 184372 h 184785"/>
                <a:gd name="T16" fmla="*/ 173355 w 286384"/>
                <a:gd name="T17" fmla="*/ 151098 h 184785"/>
                <a:gd name="T18" fmla="*/ 37719 w 286384"/>
                <a:gd name="T19" fmla="*/ 151098 h 184785"/>
                <a:gd name="T20" fmla="*/ 33274 w 286384"/>
                <a:gd name="T21" fmla="*/ 87471 h 184785"/>
                <a:gd name="T22" fmla="*/ 60960 w 286384"/>
                <a:gd name="T23" fmla="*/ 47974 h 184785"/>
                <a:gd name="T24" fmla="*/ 102234 w 286384"/>
                <a:gd name="T25" fmla="*/ 36972 h 184785"/>
                <a:gd name="T26" fmla="*/ 144462 w 286384"/>
                <a:gd name="T27" fmla="*/ 33305 h 184785"/>
                <a:gd name="T28" fmla="*/ 264680 w 286384"/>
                <a:gd name="T29" fmla="*/ 33305 h 184785"/>
                <a:gd name="T30" fmla="*/ 254934 w 286384"/>
                <a:gd name="T31" fmla="*/ 24705 h 184785"/>
                <a:gd name="T32" fmla="*/ 239268 w 286384"/>
                <a:gd name="T33" fmla="*/ 16478 h 184785"/>
                <a:gd name="T34" fmla="*/ 192200 w 286384"/>
                <a:gd name="T35" fmla="*/ 4119 h 184785"/>
                <a:gd name="T36" fmla="*/ 144097 w 286384"/>
                <a:gd name="T37" fmla="*/ 0 h 184785"/>
                <a:gd name="T38" fmla="*/ 264680 w 286384"/>
                <a:gd name="T39" fmla="*/ 33305 h 184785"/>
                <a:gd name="T40" fmla="*/ 144462 w 286384"/>
                <a:gd name="T41" fmla="*/ 33305 h 184785"/>
                <a:gd name="T42" fmla="*/ 186690 w 286384"/>
                <a:gd name="T43" fmla="*/ 36972 h 184785"/>
                <a:gd name="T44" fmla="*/ 227965 w 286384"/>
                <a:gd name="T45" fmla="*/ 47974 h 184785"/>
                <a:gd name="T46" fmla="*/ 236593 w 286384"/>
                <a:gd name="T47" fmla="*/ 52641 h 184785"/>
                <a:gd name="T48" fmla="*/ 244221 w 286384"/>
                <a:gd name="T49" fmla="*/ 59689 h 184785"/>
                <a:gd name="T50" fmla="*/ 250324 w 286384"/>
                <a:gd name="T51" fmla="*/ 68405 h 184785"/>
                <a:gd name="T52" fmla="*/ 254381 w 286384"/>
                <a:gd name="T53" fmla="*/ 78073 h 184785"/>
                <a:gd name="T54" fmla="*/ 286385 w 286384"/>
                <a:gd name="T55" fmla="*/ 68675 h 184785"/>
                <a:gd name="T56" fmla="*/ 279219 w 286384"/>
                <a:gd name="T57" fmla="*/ 51589 h 184785"/>
                <a:gd name="T58" fmla="*/ 268493 w 286384"/>
                <a:gd name="T59" fmla="*/ 36671 h 184785"/>
                <a:gd name="T60" fmla="*/ 264680 w 286384"/>
                <a:gd name="T61" fmla="*/ 33305 h 184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384" h="184785">
                  <a:moveTo>
                    <a:pt x="144097" y="0"/>
                  </a:moveTo>
                  <a:lnTo>
                    <a:pt x="96017" y="4119"/>
                  </a:lnTo>
                  <a:lnTo>
                    <a:pt x="49022" y="16478"/>
                  </a:lnTo>
                  <a:lnTo>
                    <a:pt x="13176" y="45878"/>
                  </a:lnTo>
                  <a:lnTo>
                    <a:pt x="0" y="89376"/>
                  </a:lnTo>
                  <a:lnTo>
                    <a:pt x="6223" y="177514"/>
                  </a:lnTo>
                  <a:lnTo>
                    <a:pt x="13843" y="184372"/>
                  </a:lnTo>
                  <a:lnTo>
                    <a:pt x="173355" y="184372"/>
                  </a:lnTo>
                  <a:lnTo>
                    <a:pt x="173355" y="151098"/>
                  </a:lnTo>
                  <a:lnTo>
                    <a:pt x="37719" y="151098"/>
                  </a:lnTo>
                  <a:lnTo>
                    <a:pt x="33274" y="87471"/>
                  </a:lnTo>
                  <a:lnTo>
                    <a:pt x="60960" y="47974"/>
                  </a:lnTo>
                  <a:lnTo>
                    <a:pt x="102234" y="36972"/>
                  </a:lnTo>
                  <a:lnTo>
                    <a:pt x="144462" y="33305"/>
                  </a:lnTo>
                  <a:lnTo>
                    <a:pt x="264680" y="33305"/>
                  </a:lnTo>
                  <a:lnTo>
                    <a:pt x="254934" y="24705"/>
                  </a:lnTo>
                  <a:lnTo>
                    <a:pt x="239268" y="16478"/>
                  </a:lnTo>
                  <a:lnTo>
                    <a:pt x="192200" y="4119"/>
                  </a:lnTo>
                  <a:lnTo>
                    <a:pt x="144097" y="0"/>
                  </a:lnTo>
                  <a:close/>
                </a:path>
                <a:path w="286384" h="184785">
                  <a:moveTo>
                    <a:pt x="264680" y="33305"/>
                  </a:moveTo>
                  <a:lnTo>
                    <a:pt x="144462" y="33305"/>
                  </a:lnTo>
                  <a:lnTo>
                    <a:pt x="186690" y="36972"/>
                  </a:lnTo>
                  <a:lnTo>
                    <a:pt x="227965" y="47974"/>
                  </a:lnTo>
                  <a:lnTo>
                    <a:pt x="236593" y="52641"/>
                  </a:lnTo>
                  <a:lnTo>
                    <a:pt x="244221" y="59689"/>
                  </a:lnTo>
                  <a:lnTo>
                    <a:pt x="250324" y="68405"/>
                  </a:lnTo>
                  <a:lnTo>
                    <a:pt x="254381" y="78073"/>
                  </a:lnTo>
                  <a:lnTo>
                    <a:pt x="286385" y="68675"/>
                  </a:lnTo>
                  <a:lnTo>
                    <a:pt x="279219" y="51589"/>
                  </a:lnTo>
                  <a:lnTo>
                    <a:pt x="268493" y="36671"/>
                  </a:lnTo>
                  <a:lnTo>
                    <a:pt x="264680" y="33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30" name="object 82">
              <a:extLst>
                <a:ext uri="{FF2B5EF4-FFF2-40B4-BE49-F238E27FC236}">
                  <a16:creationId xmlns:a16="http://schemas.microsoft.com/office/drawing/2014/main" id="{0DBA20A1-5AC1-469C-B337-12CD4D598A4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707639" y="3916790"/>
              <a:ext cx="121840" cy="10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3" name="object 83">
            <a:extLst>
              <a:ext uri="{FF2B5EF4-FFF2-40B4-BE49-F238E27FC236}">
                <a16:creationId xmlns:a16="http://schemas.microsoft.com/office/drawing/2014/main" id="{A881C7D7-5775-4D84-A2A2-C8471913779C}"/>
              </a:ext>
            </a:extLst>
          </p:cNvPr>
          <p:cNvGrpSpPr>
            <a:grpSpLocks/>
          </p:cNvGrpSpPr>
          <p:nvPr/>
        </p:nvGrpSpPr>
        <p:grpSpPr bwMode="auto">
          <a:xfrm>
            <a:off x="2330450" y="1570038"/>
            <a:ext cx="349250" cy="393700"/>
            <a:chOff x="2330195" y="1569719"/>
            <a:chExt cx="349250" cy="393700"/>
          </a:xfrm>
        </p:grpSpPr>
        <p:pic>
          <p:nvPicPr>
            <p:cNvPr id="45226" name="object 84">
              <a:extLst>
                <a:ext uri="{FF2B5EF4-FFF2-40B4-BE49-F238E27FC236}">
                  <a16:creationId xmlns:a16="http://schemas.microsoft.com/office/drawing/2014/main" id="{F59612F5-B89A-4399-B3F9-15365A58B44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56687" y="1645919"/>
              <a:ext cx="143256" cy="8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27" name="object 85">
              <a:extLst>
                <a:ext uri="{FF2B5EF4-FFF2-40B4-BE49-F238E27FC236}">
                  <a16:creationId xmlns:a16="http://schemas.microsoft.com/office/drawing/2014/main" id="{3F12808D-9893-4EAA-9D47-D1AEAA6CE617}"/>
                </a:ext>
              </a:extLst>
            </p:cNvPr>
            <p:cNvSpPr>
              <a:spLocks/>
            </p:cNvSpPr>
            <p:nvPr/>
          </p:nvSpPr>
          <p:spPr bwMode="auto">
            <a:xfrm>
              <a:off x="2330196" y="1569719"/>
              <a:ext cx="349250" cy="393700"/>
            </a:xfrm>
            <a:custGeom>
              <a:avLst/>
              <a:gdLst>
                <a:gd name="T0" fmla="*/ 341503 w 349250"/>
                <a:gd name="T1" fmla="*/ 0 h 393700"/>
                <a:gd name="T2" fmla="*/ 315849 w 349250"/>
                <a:gd name="T3" fmla="*/ 33782 h 393700"/>
                <a:gd name="T4" fmla="*/ 62738 w 349250"/>
                <a:gd name="T5" fmla="*/ 360045 h 393700"/>
                <a:gd name="T6" fmla="*/ 74676 w 349250"/>
                <a:gd name="T7" fmla="*/ 324612 h 393700"/>
                <a:gd name="T8" fmla="*/ 90805 w 349250"/>
                <a:gd name="T9" fmla="*/ 317119 h 393700"/>
                <a:gd name="T10" fmla="*/ 91440 w 349250"/>
                <a:gd name="T11" fmla="*/ 298577 h 393700"/>
                <a:gd name="T12" fmla="*/ 62738 w 349250"/>
                <a:gd name="T13" fmla="*/ 291084 h 393700"/>
                <a:gd name="T14" fmla="*/ 74676 w 349250"/>
                <a:gd name="T15" fmla="*/ 249936 h 393700"/>
                <a:gd name="T16" fmla="*/ 90805 w 349250"/>
                <a:gd name="T17" fmla="*/ 242443 h 393700"/>
                <a:gd name="T18" fmla="*/ 91440 w 349250"/>
                <a:gd name="T19" fmla="*/ 223901 h 393700"/>
                <a:gd name="T20" fmla="*/ 62738 w 349250"/>
                <a:gd name="T21" fmla="*/ 216408 h 393700"/>
                <a:gd name="T22" fmla="*/ 74676 w 349250"/>
                <a:gd name="T23" fmla="*/ 175260 h 393700"/>
                <a:gd name="T24" fmla="*/ 90805 w 349250"/>
                <a:gd name="T25" fmla="*/ 167767 h 393700"/>
                <a:gd name="T26" fmla="*/ 91440 w 349250"/>
                <a:gd name="T27" fmla="*/ 149225 h 393700"/>
                <a:gd name="T28" fmla="*/ 62738 w 349250"/>
                <a:gd name="T29" fmla="*/ 141732 h 393700"/>
                <a:gd name="T30" fmla="*/ 74676 w 349250"/>
                <a:gd name="T31" fmla="*/ 100584 h 393700"/>
                <a:gd name="T32" fmla="*/ 90805 w 349250"/>
                <a:gd name="T33" fmla="*/ 93091 h 393700"/>
                <a:gd name="T34" fmla="*/ 91440 w 349250"/>
                <a:gd name="T35" fmla="*/ 74549 h 393700"/>
                <a:gd name="T36" fmla="*/ 62738 w 349250"/>
                <a:gd name="T37" fmla="*/ 67056 h 393700"/>
                <a:gd name="T38" fmla="*/ 315849 w 349250"/>
                <a:gd name="T39" fmla="*/ 33782 h 393700"/>
                <a:gd name="T40" fmla="*/ 36449 w 349250"/>
                <a:gd name="T41" fmla="*/ 0 h 393700"/>
                <a:gd name="T42" fmla="*/ 28956 w 349250"/>
                <a:gd name="T43" fmla="*/ 67056 h 393700"/>
                <a:gd name="T44" fmla="*/ 0 w 349250"/>
                <a:gd name="T45" fmla="*/ 74549 h 393700"/>
                <a:gd name="T46" fmla="*/ 7493 w 349250"/>
                <a:gd name="T47" fmla="*/ 100584 h 393700"/>
                <a:gd name="T48" fmla="*/ 28956 w 349250"/>
                <a:gd name="T49" fmla="*/ 141732 h 393700"/>
                <a:gd name="T50" fmla="*/ 0 w 349250"/>
                <a:gd name="T51" fmla="*/ 149225 h 393700"/>
                <a:gd name="T52" fmla="*/ 7493 w 349250"/>
                <a:gd name="T53" fmla="*/ 175260 h 393700"/>
                <a:gd name="T54" fmla="*/ 28956 w 349250"/>
                <a:gd name="T55" fmla="*/ 216408 h 393700"/>
                <a:gd name="T56" fmla="*/ 0 w 349250"/>
                <a:gd name="T57" fmla="*/ 223901 h 393700"/>
                <a:gd name="T58" fmla="*/ 7493 w 349250"/>
                <a:gd name="T59" fmla="*/ 249936 h 393700"/>
                <a:gd name="T60" fmla="*/ 28956 w 349250"/>
                <a:gd name="T61" fmla="*/ 291084 h 393700"/>
                <a:gd name="T62" fmla="*/ 0 w 349250"/>
                <a:gd name="T63" fmla="*/ 298577 h 393700"/>
                <a:gd name="T64" fmla="*/ 7493 w 349250"/>
                <a:gd name="T65" fmla="*/ 324612 h 393700"/>
                <a:gd name="T66" fmla="*/ 28956 w 349250"/>
                <a:gd name="T67" fmla="*/ 385699 h 393700"/>
                <a:gd name="T68" fmla="*/ 341503 w 349250"/>
                <a:gd name="T69" fmla="*/ 393192 h 393700"/>
                <a:gd name="T70" fmla="*/ 348996 w 349250"/>
                <a:gd name="T71" fmla="*/ 360045 h 393700"/>
                <a:gd name="T72" fmla="*/ 348996 w 349250"/>
                <a:gd name="T73" fmla="*/ 7493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250" h="393700">
                  <a:moveTo>
                    <a:pt x="348996" y="7493"/>
                  </a:moveTo>
                  <a:lnTo>
                    <a:pt x="341503" y="0"/>
                  </a:lnTo>
                  <a:lnTo>
                    <a:pt x="315849" y="0"/>
                  </a:lnTo>
                  <a:lnTo>
                    <a:pt x="315849" y="33782"/>
                  </a:lnTo>
                  <a:lnTo>
                    <a:pt x="315849" y="360045"/>
                  </a:lnTo>
                  <a:lnTo>
                    <a:pt x="62738" y="360045"/>
                  </a:lnTo>
                  <a:lnTo>
                    <a:pt x="62738" y="324612"/>
                  </a:lnTo>
                  <a:lnTo>
                    <a:pt x="74676" y="324612"/>
                  </a:lnTo>
                  <a:lnTo>
                    <a:pt x="83312" y="324612"/>
                  </a:lnTo>
                  <a:lnTo>
                    <a:pt x="90805" y="317119"/>
                  </a:lnTo>
                  <a:lnTo>
                    <a:pt x="91440" y="307848"/>
                  </a:lnTo>
                  <a:lnTo>
                    <a:pt x="91440" y="298577"/>
                  </a:lnTo>
                  <a:lnTo>
                    <a:pt x="83947" y="291084"/>
                  </a:lnTo>
                  <a:lnTo>
                    <a:pt x="62738" y="291084"/>
                  </a:lnTo>
                  <a:lnTo>
                    <a:pt x="62738" y="249936"/>
                  </a:lnTo>
                  <a:lnTo>
                    <a:pt x="74676" y="249936"/>
                  </a:lnTo>
                  <a:lnTo>
                    <a:pt x="83312" y="249936"/>
                  </a:lnTo>
                  <a:lnTo>
                    <a:pt x="90805" y="242443"/>
                  </a:lnTo>
                  <a:lnTo>
                    <a:pt x="91440" y="233172"/>
                  </a:lnTo>
                  <a:lnTo>
                    <a:pt x="91440" y="223901"/>
                  </a:lnTo>
                  <a:lnTo>
                    <a:pt x="83947" y="216408"/>
                  </a:lnTo>
                  <a:lnTo>
                    <a:pt x="62738" y="216408"/>
                  </a:lnTo>
                  <a:lnTo>
                    <a:pt x="62738" y="175260"/>
                  </a:lnTo>
                  <a:lnTo>
                    <a:pt x="74676" y="175260"/>
                  </a:lnTo>
                  <a:lnTo>
                    <a:pt x="83312" y="175260"/>
                  </a:lnTo>
                  <a:lnTo>
                    <a:pt x="90805" y="167767"/>
                  </a:lnTo>
                  <a:lnTo>
                    <a:pt x="91440" y="158496"/>
                  </a:lnTo>
                  <a:lnTo>
                    <a:pt x="91440" y="149225"/>
                  </a:lnTo>
                  <a:lnTo>
                    <a:pt x="83947" y="141732"/>
                  </a:lnTo>
                  <a:lnTo>
                    <a:pt x="62738" y="141732"/>
                  </a:lnTo>
                  <a:lnTo>
                    <a:pt x="62738" y="100584"/>
                  </a:lnTo>
                  <a:lnTo>
                    <a:pt x="74676" y="100584"/>
                  </a:lnTo>
                  <a:lnTo>
                    <a:pt x="83312" y="100584"/>
                  </a:lnTo>
                  <a:lnTo>
                    <a:pt x="90805" y="93091"/>
                  </a:lnTo>
                  <a:lnTo>
                    <a:pt x="91440" y="83820"/>
                  </a:lnTo>
                  <a:lnTo>
                    <a:pt x="91440" y="74549"/>
                  </a:lnTo>
                  <a:lnTo>
                    <a:pt x="83947" y="67056"/>
                  </a:lnTo>
                  <a:lnTo>
                    <a:pt x="62738" y="67056"/>
                  </a:lnTo>
                  <a:lnTo>
                    <a:pt x="62738" y="33782"/>
                  </a:lnTo>
                  <a:lnTo>
                    <a:pt x="315849" y="33782"/>
                  </a:lnTo>
                  <a:lnTo>
                    <a:pt x="315849" y="0"/>
                  </a:lnTo>
                  <a:lnTo>
                    <a:pt x="36449" y="0"/>
                  </a:lnTo>
                  <a:lnTo>
                    <a:pt x="28956" y="7493"/>
                  </a:lnTo>
                  <a:lnTo>
                    <a:pt x="28956" y="67056"/>
                  </a:lnTo>
                  <a:lnTo>
                    <a:pt x="7493" y="67056"/>
                  </a:lnTo>
                  <a:lnTo>
                    <a:pt x="0" y="74549"/>
                  </a:lnTo>
                  <a:lnTo>
                    <a:pt x="0" y="93091"/>
                  </a:lnTo>
                  <a:lnTo>
                    <a:pt x="7493" y="100584"/>
                  </a:lnTo>
                  <a:lnTo>
                    <a:pt x="28956" y="100584"/>
                  </a:lnTo>
                  <a:lnTo>
                    <a:pt x="28956" y="141732"/>
                  </a:lnTo>
                  <a:lnTo>
                    <a:pt x="7493" y="141732"/>
                  </a:lnTo>
                  <a:lnTo>
                    <a:pt x="0" y="149225"/>
                  </a:lnTo>
                  <a:lnTo>
                    <a:pt x="0" y="167767"/>
                  </a:lnTo>
                  <a:lnTo>
                    <a:pt x="7493" y="175260"/>
                  </a:lnTo>
                  <a:lnTo>
                    <a:pt x="28956" y="175260"/>
                  </a:lnTo>
                  <a:lnTo>
                    <a:pt x="28956" y="216408"/>
                  </a:lnTo>
                  <a:lnTo>
                    <a:pt x="7493" y="216408"/>
                  </a:lnTo>
                  <a:lnTo>
                    <a:pt x="0" y="223901"/>
                  </a:lnTo>
                  <a:lnTo>
                    <a:pt x="0" y="242443"/>
                  </a:lnTo>
                  <a:lnTo>
                    <a:pt x="7493" y="249936"/>
                  </a:lnTo>
                  <a:lnTo>
                    <a:pt x="28956" y="249936"/>
                  </a:lnTo>
                  <a:lnTo>
                    <a:pt x="28956" y="291084"/>
                  </a:lnTo>
                  <a:lnTo>
                    <a:pt x="7493" y="291084"/>
                  </a:lnTo>
                  <a:lnTo>
                    <a:pt x="0" y="298577"/>
                  </a:lnTo>
                  <a:lnTo>
                    <a:pt x="0" y="317119"/>
                  </a:lnTo>
                  <a:lnTo>
                    <a:pt x="7493" y="324612"/>
                  </a:lnTo>
                  <a:lnTo>
                    <a:pt x="28956" y="324612"/>
                  </a:lnTo>
                  <a:lnTo>
                    <a:pt x="28956" y="385699"/>
                  </a:lnTo>
                  <a:lnTo>
                    <a:pt x="36449" y="393192"/>
                  </a:lnTo>
                  <a:lnTo>
                    <a:pt x="341503" y="393192"/>
                  </a:lnTo>
                  <a:lnTo>
                    <a:pt x="348996" y="385699"/>
                  </a:lnTo>
                  <a:lnTo>
                    <a:pt x="348996" y="360045"/>
                  </a:lnTo>
                  <a:lnTo>
                    <a:pt x="348996" y="33782"/>
                  </a:lnTo>
                  <a:lnTo>
                    <a:pt x="348996"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5094" name="object 86">
            <a:extLst>
              <a:ext uri="{FF2B5EF4-FFF2-40B4-BE49-F238E27FC236}">
                <a16:creationId xmlns:a16="http://schemas.microsoft.com/office/drawing/2014/main" id="{CD699BF0-4474-47A6-9B64-A2300D42013E}"/>
              </a:ext>
            </a:extLst>
          </p:cNvPr>
          <p:cNvSpPr>
            <a:spLocks/>
          </p:cNvSpPr>
          <p:nvPr/>
        </p:nvSpPr>
        <p:spPr bwMode="auto">
          <a:xfrm>
            <a:off x="3351213" y="1566863"/>
            <a:ext cx="352425" cy="398462"/>
          </a:xfrm>
          <a:custGeom>
            <a:avLst/>
            <a:gdLst>
              <a:gd name="T0" fmla="*/ 104394 w 352425"/>
              <a:gd name="T1" fmla="*/ 320040 h 398144"/>
              <a:gd name="T2" fmla="*/ 104394 w 352425"/>
              <a:gd name="T3" fmla="*/ 336804 h 398144"/>
              <a:gd name="T4" fmla="*/ 190500 w 352425"/>
              <a:gd name="T5" fmla="*/ 332994 h 398144"/>
              <a:gd name="T6" fmla="*/ 186690 w 352425"/>
              <a:gd name="T7" fmla="*/ 275844 h 398144"/>
              <a:gd name="T8" fmla="*/ 100584 w 352425"/>
              <a:gd name="T9" fmla="*/ 288798 h 398144"/>
              <a:gd name="T10" fmla="*/ 186690 w 352425"/>
              <a:gd name="T11" fmla="*/ 292608 h 398144"/>
              <a:gd name="T12" fmla="*/ 190500 w 352425"/>
              <a:gd name="T13" fmla="*/ 236982 h 398144"/>
              <a:gd name="T14" fmla="*/ 100584 w 352425"/>
              <a:gd name="T15" fmla="*/ 236982 h 398144"/>
              <a:gd name="T16" fmla="*/ 182245 w 352425"/>
              <a:gd name="T17" fmla="*/ 249936 h 398144"/>
              <a:gd name="T18" fmla="*/ 190500 w 352425"/>
              <a:gd name="T19" fmla="*/ 236982 h 398144"/>
              <a:gd name="T20" fmla="*/ 104394 w 352425"/>
              <a:gd name="T21" fmla="*/ 190500 h 398144"/>
              <a:gd name="T22" fmla="*/ 104394 w 352425"/>
              <a:gd name="T23" fmla="*/ 205740 h 398144"/>
              <a:gd name="T24" fmla="*/ 190500 w 352425"/>
              <a:gd name="T25" fmla="*/ 202184 h 398144"/>
              <a:gd name="T26" fmla="*/ 186690 w 352425"/>
              <a:gd name="T27" fmla="*/ 147828 h 398144"/>
              <a:gd name="T28" fmla="*/ 100584 w 352425"/>
              <a:gd name="T29" fmla="*/ 159512 h 398144"/>
              <a:gd name="T30" fmla="*/ 186690 w 352425"/>
              <a:gd name="T31" fmla="*/ 163068 h 398144"/>
              <a:gd name="T32" fmla="*/ 292608 w 352425"/>
              <a:gd name="T33" fmla="*/ 323850 h 398144"/>
              <a:gd name="T34" fmla="*/ 204216 w 352425"/>
              <a:gd name="T35" fmla="*/ 323850 h 398144"/>
              <a:gd name="T36" fmla="*/ 284480 w 352425"/>
              <a:gd name="T37" fmla="*/ 336804 h 398144"/>
              <a:gd name="T38" fmla="*/ 292608 w 352425"/>
              <a:gd name="T39" fmla="*/ 323850 h 398144"/>
              <a:gd name="T40" fmla="*/ 208026 w 352425"/>
              <a:gd name="T41" fmla="*/ 275844 h 398144"/>
              <a:gd name="T42" fmla="*/ 208026 w 352425"/>
              <a:gd name="T43" fmla="*/ 292608 h 398144"/>
              <a:gd name="T44" fmla="*/ 292608 w 352425"/>
              <a:gd name="T45" fmla="*/ 288798 h 398144"/>
              <a:gd name="T46" fmla="*/ 288798 w 352425"/>
              <a:gd name="T47" fmla="*/ 233172 h 398144"/>
              <a:gd name="T48" fmla="*/ 204216 w 352425"/>
              <a:gd name="T49" fmla="*/ 246126 h 398144"/>
              <a:gd name="T50" fmla="*/ 289433 w 352425"/>
              <a:gd name="T51" fmla="*/ 249936 h 398144"/>
              <a:gd name="T52" fmla="*/ 292608 w 352425"/>
              <a:gd name="T53" fmla="*/ 194056 h 398144"/>
              <a:gd name="T54" fmla="*/ 204216 w 352425"/>
              <a:gd name="T55" fmla="*/ 194056 h 398144"/>
              <a:gd name="T56" fmla="*/ 284480 w 352425"/>
              <a:gd name="T57" fmla="*/ 205740 h 398144"/>
              <a:gd name="T58" fmla="*/ 292608 w 352425"/>
              <a:gd name="T59" fmla="*/ 194056 h 398144"/>
              <a:gd name="T60" fmla="*/ 208026 w 352425"/>
              <a:gd name="T61" fmla="*/ 147828 h 398144"/>
              <a:gd name="T62" fmla="*/ 208026 w 352425"/>
              <a:gd name="T63" fmla="*/ 163068 h 398144"/>
              <a:gd name="T64" fmla="*/ 292608 w 352425"/>
              <a:gd name="T65" fmla="*/ 159512 h 398144"/>
              <a:gd name="T66" fmla="*/ 288798 w 352425"/>
              <a:gd name="T67" fmla="*/ 54864 h 398144"/>
              <a:gd name="T68" fmla="*/ 276352 w 352425"/>
              <a:gd name="T69" fmla="*/ 100330 h 398144"/>
              <a:gd name="T70" fmla="*/ 276352 w 352425"/>
              <a:gd name="T71" fmla="*/ 71247 h 398144"/>
              <a:gd name="T72" fmla="*/ 102108 w 352425"/>
              <a:gd name="T73" fmla="*/ 58674 h 398144"/>
              <a:gd name="T74" fmla="*/ 289433 w 352425"/>
              <a:gd name="T75" fmla="*/ 117348 h 398144"/>
              <a:gd name="T76" fmla="*/ 292608 w 352425"/>
              <a:gd name="T77" fmla="*/ 71247 h 398144"/>
              <a:gd name="T78" fmla="*/ 351650 w 352425"/>
              <a:gd name="T79" fmla="*/ 33274 h 398144"/>
              <a:gd name="T80" fmla="*/ 330504 w 352425"/>
              <a:gd name="T81" fmla="*/ 2768 h 398144"/>
              <a:gd name="T82" fmla="*/ 319278 w 352425"/>
              <a:gd name="T83" fmla="*/ 363220 h 398144"/>
              <a:gd name="T84" fmla="*/ 70612 w 352425"/>
              <a:gd name="T85" fmla="*/ 363855 h 398144"/>
              <a:gd name="T86" fmla="*/ 33147 w 352425"/>
              <a:gd name="T87" fmla="*/ 85090 h 398144"/>
              <a:gd name="T88" fmla="*/ 51689 w 352425"/>
              <a:gd name="T89" fmla="*/ 346202 h 398144"/>
              <a:gd name="T90" fmla="*/ 78232 w 352425"/>
              <a:gd name="T91" fmla="*/ 33909 h 398144"/>
              <a:gd name="T92" fmla="*/ 319278 w 352425"/>
              <a:gd name="T93" fmla="*/ 34544 h 398144"/>
              <a:gd name="T94" fmla="*/ 79502 w 352425"/>
              <a:gd name="T95" fmla="*/ 0 h 398144"/>
              <a:gd name="T96" fmla="*/ 46951 w 352425"/>
              <a:gd name="T97" fmla="*/ 21488 h 398144"/>
              <a:gd name="T98" fmla="*/ 33629 w 352425"/>
              <a:gd name="T99" fmla="*/ 51955 h 398144"/>
              <a:gd name="T100" fmla="*/ 0 w 352425"/>
              <a:gd name="T101" fmla="*/ 362585 h 398144"/>
              <a:gd name="T102" fmla="*/ 21374 w 352425"/>
              <a:gd name="T103" fmla="*/ 395008 h 398144"/>
              <a:gd name="T104" fmla="*/ 175133 w 352425"/>
              <a:gd name="T105" fmla="*/ 397764 h 398144"/>
              <a:gd name="T106" fmla="*/ 331127 w 352425"/>
              <a:gd name="T107" fmla="*/ 394995 h 398144"/>
              <a:gd name="T108" fmla="*/ 352044 w 352425"/>
              <a:gd name="T109" fmla="*/ 361950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425" h="398144">
                <a:moveTo>
                  <a:pt x="190500" y="323850"/>
                </a:moveTo>
                <a:lnTo>
                  <a:pt x="186690" y="320040"/>
                </a:lnTo>
                <a:lnTo>
                  <a:pt x="104394" y="320040"/>
                </a:lnTo>
                <a:lnTo>
                  <a:pt x="100584" y="323850"/>
                </a:lnTo>
                <a:lnTo>
                  <a:pt x="100584" y="332994"/>
                </a:lnTo>
                <a:lnTo>
                  <a:pt x="104394" y="336804"/>
                </a:lnTo>
                <a:lnTo>
                  <a:pt x="182245" y="336804"/>
                </a:lnTo>
                <a:lnTo>
                  <a:pt x="186690" y="336804"/>
                </a:lnTo>
                <a:lnTo>
                  <a:pt x="190500" y="332994"/>
                </a:lnTo>
                <a:lnTo>
                  <a:pt x="190500" y="323850"/>
                </a:lnTo>
                <a:close/>
              </a:path>
              <a:path w="352425" h="398144">
                <a:moveTo>
                  <a:pt x="190500" y="279654"/>
                </a:moveTo>
                <a:lnTo>
                  <a:pt x="186690" y="275844"/>
                </a:lnTo>
                <a:lnTo>
                  <a:pt x="104394" y="275844"/>
                </a:lnTo>
                <a:lnTo>
                  <a:pt x="100584" y="279654"/>
                </a:lnTo>
                <a:lnTo>
                  <a:pt x="100584" y="288798"/>
                </a:lnTo>
                <a:lnTo>
                  <a:pt x="104394" y="292608"/>
                </a:lnTo>
                <a:lnTo>
                  <a:pt x="182245" y="292608"/>
                </a:lnTo>
                <a:lnTo>
                  <a:pt x="186690" y="292608"/>
                </a:lnTo>
                <a:lnTo>
                  <a:pt x="190500" y="288798"/>
                </a:lnTo>
                <a:lnTo>
                  <a:pt x="190500" y="279654"/>
                </a:lnTo>
                <a:close/>
              </a:path>
              <a:path w="352425" h="398144">
                <a:moveTo>
                  <a:pt x="190500" y="236982"/>
                </a:moveTo>
                <a:lnTo>
                  <a:pt x="186690" y="233172"/>
                </a:lnTo>
                <a:lnTo>
                  <a:pt x="104394" y="233172"/>
                </a:lnTo>
                <a:lnTo>
                  <a:pt x="100584" y="236982"/>
                </a:lnTo>
                <a:lnTo>
                  <a:pt x="100584" y="246126"/>
                </a:lnTo>
                <a:lnTo>
                  <a:pt x="104394" y="249936"/>
                </a:lnTo>
                <a:lnTo>
                  <a:pt x="182245" y="249936"/>
                </a:lnTo>
                <a:lnTo>
                  <a:pt x="186690" y="249936"/>
                </a:lnTo>
                <a:lnTo>
                  <a:pt x="190500" y="246126"/>
                </a:lnTo>
                <a:lnTo>
                  <a:pt x="190500" y="236982"/>
                </a:lnTo>
                <a:close/>
              </a:path>
              <a:path w="352425" h="398144">
                <a:moveTo>
                  <a:pt x="190500" y="194056"/>
                </a:moveTo>
                <a:lnTo>
                  <a:pt x="186690" y="190500"/>
                </a:lnTo>
                <a:lnTo>
                  <a:pt x="104394" y="190500"/>
                </a:lnTo>
                <a:lnTo>
                  <a:pt x="100584" y="194056"/>
                </a:lnTo>
                <a:lnTo>
                  <a:pt x="100584" y="202184"/>
                </a:lnTo>
                <a:lnTo>
                  <a:pt x="104394" y="205740"/>
                </a:lnTo>
                <a:lnTo>
                  <a:pt x="182245" y="205740"/>
                </a:lnTo>
                <a:lnTo>
                  <a:pt x="186690" y="205740"/>
                </a:lnTo>
                <a:lnTo>
                  <a:pt x="190500" y="202184"/>
                </a:lnTo>
                <a:lnTo>
                  <a:pt x="190500" y="194056"/>
                </a:lnTo>
                <a:close/>
              </a:path>
              <a:path w="352425" h="398144">
                <a:moveTo>
                  <a:pt x="190500" y="151384"/>
                </a:moveTo>
                <a:lnTo>
                  <a:pt x="186690" y="147828"/>
                </a:lnTo>
                <a:lnTo>
                  <a:pt x="104394" y="147828"/>
                </a:lnTo>
                <a:lnTo>
                  <a:pt x="100584" y="151384"/>
                </a:lnTo>
                <a:lnTo>
                  <a:pt x="100584" y="159512"/>
                </a:lnTo>
                <a:lnTo>
                  <a:pt x="104394" y="163068"/>
                </a:lnTo>
                <a:lnTo>
                  <a:pt x="182245" y="163068"/>
                </a:lnTo>
                <a:lnTo>
                  <a:pt x="186690" y="163068"/>
                </a:lnTo>
                <a:lnTo>
                  <a:pt x="190500" y="159512"/>
                </a:lnTo>
                <a:lnTo>
                  <a:pt x="190500" y="151384"/>
                </a:lnTo>
                <a:close/>
              </a:path>
              <a:path w="352425" h="398144">
                <a:moveTo>
                  <a:pt x="292608" y="323850"/>
                </a:moveTo>
                <a:lnTo>
                  <a:pt x="288798" y="320040"/>
                </a:lnTo>
                <a:lnTo>
                  <a:pt x="208026" y="320040"/>
                </a:lnTo>
                <a:lnTo>
                  <a:pt x="204216" y="323850"/>
                </a:lnTo>
                <a:lnTo>
                  <a:pt x="204216" y="332994"/>
                </a:lnTo>
                <a:lnTo>
                  <a:pt x="208026" y="336804"/>
                </a:lnTo>
                <a:lnTo>
                  <a:pt x="284480" y="336804"/>
                </a:lnTo>
                <a:lnTo>
                  <a:pt x="289433" y="336804"/>
                </a:lnTo>
                <a:lnTo>
                  <a:pt x="292608" y="332994"/>
                </a:lnTo>
                <a:lnTo>
                  <a:pt x="292608" y="323850"/>
                </a:lnTo>
                <a:close/>
              </a:path>
              <a:path w="352425" h="398144">
                <a:moveTo>
                  <a:pt x="292608" y="279654"/>
                </a:moveTo>
                <a:lnTo>
                  <a:pt x="288798" y="275844"/>
                </a:lnTo>
                <a:lnTo>
                  <a:pt x="208026" y="275844"/>
                </a:lnTo>
                <a:lnTo>
                  <a:pt x="204216" y="279654"/>
                </a:lnTo>
                <a:lnTo>
                  <a:pt x="204216" y="288798"/>
                </a:lnTo>
                <a:lnTo>
                  <a:pt x="208026" y="292608"/>
                </a:lnTo>
                <a:lnTo>
                  <a:pt x="284480" y="292608"/>
                </a:lnTo>
                <a:lnTo>
                  <a:pt x="289433" y="292608"/>
                </a:lnTo>
                <a:lnTo>
                  <a:pt x="292608" y="288798"/>
                </a:lnTo>
                <a:lnTo>
                  <a:pt x="292608" y="279654"/>
                </a:lnTo>
                <a:close/>
              </a:path>
              <a:path w="352425" h="398144">
                <a:moveTo>
                  <a:pt x="292608" y="236982"/>
                </a:moveTo>
                <a:lnTo>
                  <a:pt x="288798" y="233172"/>
                </a:lnTo>
                <a:lnTo>
                  <a:pt x="208026" y="233172"/>
                </a:lnTo>
                <a:lnTo>
                  <a:pt x="204216" y="236982"/>
                </a:lnTo>
                <a:lnTo>
                  <a:pt x="204216" y="246126"/>
                </a:lnTo>
                <a:lnTo>
                  <a:pt x="208026" y="249936"/>
                </a:lnTo>
                <a:lnTo>
                  <a:pt x="284480" y="249936"/>
                </a:lnTo>
                <a:lnTo>
                  <a:pt x="289433" y="249936"/>
                </a:lnTo>
                <a:lnTo>
                  <a:pt x="292608" y="246126"/>
                </a:lnTo>
                <a:lnTo>
                  <a:pt x="292608" y="236982"/>
                </a:lnTo>
                <a:close/>
              </a:path>
              <a:path w="352425" h="398144">
                <a:moveTo>
                  <a:pt x="292608" y="194056"/>
                </a:moveTo>
                <a:lnTo>
                  <a:pt x="288798" y="190500"/>
                </a:lnTo>
                <a:lnTo>
                  <a:pt x="208026" y="190500"/>
                </a:lnTo>
                <a:lnTo>
                  <a:pt x="204216" y="194056"/>
                </a:lnTo>
                <a:lnTo>
                  <a:pt x="204216" y="202184"/>
                </a:lnTo>
                <a:lnTo>
                  <a:pt x="208026" y="205740"/>
                </a:lnTo>
                <a:lnTo>
                  <a:pt x="284480" y="205740"/>
                </a:lnTo>
                <a:lnTo>
                  <a:pt x="289433" y="205740"/>
                </a:lnTo>
                <a:lnTo>
                  <a:pt x="292608" y="202184"/>
                </a:lnTo>
                <a:lnTo>
                  <a:pt x="292608" y="194056"/>
                </a:lnTo>
                <a:close/>
              </a:path>
              <a:path w="352425" h="398144">
                <a:moveTo>
                  <a:pt x="292608" y="151384"/>
                </a:moveTo>
                <a:lnTo>
                  <a:pt x="288798" y="147828"/>
                </a:lnTo>
                <a:lnTo>
                  <a:pt x="208026" y="147828"/>
                </a:lnTo>
                <a:lnTo>
                  <a:pt x="204216" y="151384"/>
                </a:lnTo>
                <a:lnTo>
                  <a:pt x="204216" y="159512"/>
                </a:lnTo>
                <a:lnTo>
                  <a:pt x="208026" y="163068"/>
                </a:lnTo>
                <a:lnTo>
                  <a:pt x="284480" y="163068"/>
                </a:lnTo>
                <a:lnTo>
                  <a:pt x="289433" y="163068"/>
                </a:lnTo>
                <a:lnTo>
                  <a:pt x="292608" y="159512"/>
                </a:lnTo>
                <a:lnTo>
                  <a:pt x="292608" y="151384"/>
                </a:lnTo>
                <a:close/>
              </a:path>
              <a:path w="352425" h="398144">
                <a:moveTo>
                  <a:pt x="292608" y="58674"/>
                </a:moveTo>
                <a:lnTo>
                  <a:pt x="288798" y="54864"/>
                </a:lnTo>
                <a:lnTo>
                  <a:pt x="276352" y="54864"/>
                </a:lnTo>
                <a:lnTo>
                  <a:pt x="276352" y="71247"/>
                </a:lnTo>
                <a:lnTo>
                  <a:pt x="276352" y="100330"/>
                </a:lnTo>
                <a:lnTo>
                  <a:pt x="118364" y="100330"/>
                </a:lnTo>
                <a:lnTo>
                  <a:pt x="118364" y="71247"/>
                </a:lnTo>
                <a:lnTo>
                  <a:pt x="276352" y="71247"/>
                </a:lnTo>
                <a:lnTo>
                  <a:pt x="276352" y="54864"/>
                </a:lnTo>
                <a:lnTo>
                  <a:pt x="105918" y="54864"/>
                </a:lnTo>
                <a:lnTo>
                  <a:pt x="102108" y="58674"/>
                </a:lnTo>
                <a:lnTo>
                  <a:pt x="102108" y="113538"/>
                </a:lnTo>
                <a:lnTo>
                  <a:pt x="105918" y="117348"/>
                </a:lnTo>
                <a:lnTo>
                  <a:pt x="289433" y="117348"/>
                </a:lnTo>
                <a:lnTo>
                  <a:pt x="292608" y="113538"/>
                </a:lnTo>
                <a:lnTo>
                  <a:pt x="292608" y="100330"/>
                </a:lnTo>
                <a:lnTo>
                  <a:pt x="292608" y="71247"/>
                </a:lnTo>
                <a:lnTo>
                  <a:pt x="292608" y="58674"/>
                </a:lnTo>
                <a:close/>
              </a:path>
              <a:path w="352425" h="398144">
                <a:moveTo>
                  <a:pt x="352044" y="35179"/>
                </a:moveTo>
                <a:lnTo>
                  <a:pt x="351650" y="33274"/>
                </a:lnTo>
                <a:lnTo>
                  <a:pt x="349275" y="21488"/>
                </a:lnTo>
                <a:lnTo>
                  <a:pt x="341718" y="10312"/>
                </a:lnTo>
                <a:lnTo>
                  <a:pt x="330504" y="2768"/>
                </a:lnTo>
                <a:lnTo>
                  <a:pt x="319278" y="520"/>
                </a:lnTo>
                <a:lnTo>
                  <a:pt x="319278" y="34544"/>
                </a:lnTo>
                <a:lnTo>
                  <a:pt x="319278" y="363220"/>
                </a:lnTo>
                <a:lnTo>
                  <a:pt x="318008" y="363855"/>
                </a:lnTo>
                <a:lnTo>
                  <a:pt x="184531" y="363855"/>
                </a:lnTo>
                <a:lnTo>
                  <a:pt x="70612" y="363855"/>
                </a:lnTo>
                <a:lnTo>
                  <a:pt x="33782" y="363855"/>
                </a:lnTo>
                <a:lnTo>
                  <a:pt x="33147" y="362585"/>
                </a:lnTo>
                <a:lnTo>
                  <a:pt x="33147" y="85090"/>
                </a:lnTo>
                <a:lnTo>
                  <a:pt x="44196" y="85090"/>
                </a:lnTo>
                <a:lnTo>
                  <a:pt x="44196" y="338709"/>
                </a:lnTo>
                <a:lnTo>
                  <a:pt x="51689" y="346202"/>
                </a:lnTo>
                <a:lnTo>
                  <a:pt x="70612" y="346202"/>
                </a:lnTo>
                <a:lnTo>
                  <a:pt x="78232" y="338709"/>
                </a:lnTo>
                <a:lnTo>
                  <a:pt x="78232" y="33909"/>
                </a:lnTo>
                <a:lnTo>
                  <a:pt x="79502" y="33274"/>
                </a:lnTo>
                <a:lnTo>
                  <a:pt x="318643" y="33274"/>
                </a:lnTo>
                <a:lnTo>
                  <a:pt x="319278" y="34544"/>
                </a:lnTo>
                <a:lnTo>
                  <a:pt x="319278" y="520"/>
                </a:lnTo>
                <a:lnTo>
                  <a:pt x="316738" y="0"/>
                </a:lnTo>
                <a:lnTo>
                  <a:pt x="79502" y="0"/>
                </a:lnTo>
                <a:lnTo>
                  <a:pt x="65722" y="2768"/>
                </a:lnTo>
                <a:lnTo>
                  <a:pt x="54508" y="10312"/>
                </a:lnTo>
                <a:lnTo>
                  <a:pt x="46951" y="21488"/>
                </a:lnTo>
                <a:lnTo>
                  <a:pt x="44196" y="35179"/>
                </a:lnTo>
                <a:lnTo>
                  <a:pt x="44196" y="51917"/>
                </a:lnTo>
                <a:lnTo>
                  <a:pt x="33629" y="51955"/>
                </a:lnTo>
                <a:lnTo>
                  <a:pt x="1244" y="73367"/>
                </a:lnTo>
                <a:lnTo>
                  <a:pt x="0" y="86995"/>
                </a:lnTo>
                <a:lnTo>
                  <a:pt x="0" y="362585"/>
                </a:lnTo>
                <a:lnTo>
                  <a:pt x="2743" y="376288"/>
                </a:lnTo>
                <a:lnTo>
                  <a:pt x="10236" y="387464"/>
                </a:lnTo>
                <a:lnTo>
                  <a:pt x="21374" y="395008"/>
                </a:lnTo>
                <a:lnTo>
                  <a:pt x="35052" y="397764"/>
                </a:lnTo>
                <a:lnTo>
                  <a:pt x="70612" y="397764"/>
                </a:lnTo>
                <a:lnTo>
                  <a:pt x="175133" y="397764"/>
                </a:lnTo>
                <a:lnTo>
                  <a:pt x="184531" y="397764"/>
                </a:lnTo>
                <a:lnTo>
                  <a:pt x="317373" y="397764"/>
                </a:lnTo>
                <a:lnTo>
                  <a:pt x="331127" y="394995"/>
                </a:lnTo>
                <a:lnTo>
                  <a:pt x="342277" y="387388"/>
                </a:lnTo>
                <a:lnTo>
                  <a:pt x="349643" y="376021"/>
                </a:lnTo>
                <a:lnTo>
                  <a:pt x="352044" y="361950"/>
                </a:lnTo>
                <a:lnTo>
                  <a:pt x="352044" y="35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095" name="object 87">
            <a:extLst>
              <a:ext uri="{FF2B5EF4-FFF2-40B4-BE49-F238E27FC236}">
                <a16:creationId xmlns:a16="http://schemas.microsoft.com/office/drawing/2014/main" id="{CE08A5CA-8E1E-40FE-B9CB-1FAEA5CAB46A}"/>
              </a:ext>
            </a:extLst>
          </p:cNvPr>
          <p:cNvGrpSpPr>
            <a:grpSpLocks/>
          </p:cNvGrpSpPr>
          <p:nvPr/>
        </p:nvGrpSpPr>
        <p:grpSpPr bwMode="auto">
          <a:xfrm>
            <a:off x="1333500" y="547688"/>
            <a:ext cx="306388" cy="376237"/>
            <a:chOff x="1333500" y="547116"/>
            <a:chExt cx="306705" cy="376555"/>
          </a:xfrm>
        </p:grpSpPr>
        <p:pic>
          <p:nvPicPr>
            <p:cNvPr id="45224" name="object 88">
              <a:extLst>
                <a:ext uri="{FF2B5EF4-FFF2-40B4-BE49-F238E27FC236}">
                  <a16:creationId xmlns:a16="http://schemas.microsoft.com/office/drawing/2014/main" id="{C89A8B58-6323-4F71-A7FD-484C2C765C5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14855" y="797052"/>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25" name="object 89">
              <a:extLst>
                <a:ext uri="{FF2B5EF4-FFF2-40B4-BE49-F238E27FC236}">
                  <a16:creationId xmlns:a16="http://schemas.microsoft.com/office/drawing/2014/main" id="{C738626F-2867-4D31-91B3-27B051783F66}"/>
                </a:ext>
              </a:extLst>
            </p:cNvPr>
            <p:cNvSpPr>
              <a:spLocks/>
            </p:cNvSpPr>
            <p:nvPr/>
          </p:nvSpPr>
          <p:spPr bwMode="auto">
            <a:xfrm>
              <a:off x="1333500" y="547115"/>
              <a:ext cx="306705" cy="376555"/>
            </a:xfrm>
            <a:custGeom>
              <a:avLst/>
              <a:gdLst>
                <a:gd name="T0" fmla="*/ 145542 w 306705"/>
                <a:gd name="T1" fmla="*/ 193548 h 376555"/>
                <a:gd name="T2" fmla="*/ 64008 w 306705"/>
                <a:gd name="T3" fmla="*/ 197104 h 376555"/>
                <a:gd name="T4" fmla="*/ 67818 w 306705"/>
                <a:gd name="T5" fmla="*/ 208788 h 376555"/>
                <a:gd name="T6" fmla="*/ 145542 w 306705"/>
                <a:gd name="T7" fmla="*/ 208788 h 376555"/>
                <a:gd name="T8" fmla="*/ 149352 w 306705"/>
                <a:gd name="T9" fmla="*/ 197104 h 376555"/>
                <a:gd name="T10" fmla="*/ 178181 w 306705"/>
                <a:gd name="T11" fmla="*/ 80010 h 376555"/>
                <a:gd name="T12" fmla="*/ 174498 w 306705"/>
                <a:gd name="T13" fmla="*/ 71628 h 376555"/>
                <a:gd name="T14" fmla="*/ 64008 w 306705"/>
                <a:gd name="T15" fmla="*/ 75438 h 376555"/>
                <a:gd name="T16" fmla="*/ 67818 w 306705"/>
                <a:gd name="T17" fmla="*/ 88392 h 376555"/>
                <a:gd name="T18" fmla="*/ 175133 w 306705"/>
                <a:gd name="T19" fmla="*/ 88392 h 376555"/>
                <a:gd name="T20" fmla="*/ 243840 w 306705"/>
                <a:gd name="T21" fmla="*/ 156210 h 376555"/>
                <a:gd name="T22" fmla="*/ 67818 w 306705"/>
                <a:gd name="T23" fmla="*/ 152400 h 376555"/>
                <a:gd name="T24" fmla="*/ 64008 w 306705"/>
                <a:gd name="T25" fmla="*/ 165354 h 376555"/>
                <a:gd name="T26" fmla="*/ 235712 w 306705"/>
                <a:gd name="T27" fmla="*/ 169164 h 376555"/>
                <a:gd name="T28" fmla="*/ 243840 w 306705"/>
                <a:gd name="T29" fmla="*/ 165354 h 376555"/>
                <a:gd name="T30" fmla="*/ 243840 w 306705"/>
                <a:gd name="T31" fmla="*/ 116332 h 376555"/>
                <a:gd name="T32" fmla="*/ 67818 w 306705"/>
                <a:gd name="T33" fmla="*/ 112776 h 376555"/>
                <a:gd name="T34" fmla="*/ 64008 w 306705"/>
                <a:gd name="T35" fmla="*/ 124460 h 376555"/>
                <a:gd name="T36" fmla="*/ 235712 w 306705"/>
                <a:gd name="T37" fmla="*/ 128016 h 376555"/>
                <a:gd name="T38" fmla="*/ 243840 w 306705"/>
                <a:gd name="T39" fmla="*/ 124460 h 376555"/>
                <a:gd name="T40" fmla="*/ 306324 w 306705"/>
                <a:gd name="T41" fmla="*/ 7493 h 376555"/>
                <a:gd name="T42" fmla="*/ 273177 w 306705"/>
                <a:gd name="T43" fmla="*/ 0 h 376555"/>
                <a:gd name="T44" fmla="*/ 273177 w 306705"/>
                <a:gd name="T45" fmla="*/ 252222 h 376555"/>
                <a:gd name="T46" fmla="*/ 33782 w 306705"/>
                <a:gd name="T47" fmla="*/ 342519 h 376555"/>
                <a:gd name="T48" fmla="*/ 273177 w 306705"/>
                <a:gd name="T49" fmla="*/ 33274 h 376555"/>
                <a:gd name="T50" fmla="*/ 8128 w 306705"/>
                <a:gd name="T51" fmla="*/ 0 h 376555"/>
                <a:gd name="T52" fmla="*/ 0 w 306705"/>
                <a:gd name="T53" fmla="*/ 16256 h 376555"/>
                <a:gd name="T54" fmla="*/ 7493 w 306705"/>
                <a:gd name="T55" fmla="*/ 376428 h 376555"/>
                <a:gd name="T56" fmla="*/ 197993 w 306705"/>
                <a:gd name="T57" fmla="*/ 374523 h 376555"/>
                <a:gd name="T58" fmla="*/ 230492 w 306705"/>
                <a:gd name="T59" fmla="*/ 342519 h 376555"/>
                <a:gd name="T60" fmla="*/ 304419 w 306705"/>
                <a:gd name="T61" fmla="*/ 268478 h 376555"/>
                <a:gd name="T62" fmla="*/ 306324 w 306705"/>
                <a:gd name="T63" fmla="*/ 33274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6705" h="376555">
                  <a:moveTo>
                    <a:pt x="149352" y="197104"/>
                  </a:moveTo>
                  <a:lnTo>
                    <a:pt x="145542" y="193548"/>
                  </a:lnTo>
                  <a:lnTo>
                    <a:pt x="67818" y="193548"/>
                  </a:lnTo>
                  <a:lnTo>
                    <a:pt x="64008" y="197104"/>
                  </a:lnTo>
                  <a:lnTo>
                    <a:pt x="64008" y="205232"/>
                  </a:lnTo>
                  <a:lnTo>
                    <a:pt x="67818" y="208788"/>
                  </a:lnTo>
                  <a:lnTo>
                    <a:pt x="141097" y="208788"/>
                  </a:lnTo>
                  <a:lnTo>
                    <a:pt x="145542" y="208788"/>
                  </a:lnTo>
                  <a:lnTo>
                    <a:pt x="149352" y="205232"/>
                  </a:lnTo>
                  <a:lnTo>
                    <a:pt x="149352" y="197104"/>
                  </a:lnTo>
                  <a:close/>
                </a:path>
                <a:path w="306705" h="376555">
                  <a:moveTo>
                    <a:pt x="178816" y="85217"/>
                  </a:moveTo>
                  <a:lnTo>
                    <a:pt x="178181" y="80010"/>
                  </a:lnTo>
                  <a:lnTo>
                    <a:pt x="178181" y="75438"/>
                  </a:lnTo>
                  <a:lnTo>
                    <a:pt x="174498" y="71628"/>
                  </a:lnTo>
                  <a:lnTo>
                    <a:pt x="67818" y="71628"/>
                  </a:lnTo>
                  <a:lnTo>
                    <a:pt x="64008" y="75438"/>
                  </a:lnTo>
                  <a:lnTo>
                    <a:pt x="64008" y="84582"/>
                  </a:lnTo>
                  <a:lnTo>
                    <a:pt x="67818" y="88392"/>
                  </a:lnTo>
                  <a:lnTo>
                    <a:pt x="170688" y="88392"/>
                  </a:lnTo>
                  <a:lnTo>
                    <a:pt x="175133" y="88392"/>
                  </a:lnTo>
                  <a:lnTo>
                    <a:pt x="178816" y="85217"/>
                  </a:lnTo>
                  <a:close/>
                </a:path>
                <a:path w="306705" h="376555">
                  <a:moveTo>
                    <a:pt x="243840" y="156210"/>
                  </a:moveTo>
                  <a:lnTo>
                    <a:pt x="240030" y="152400"/>
                  </a:lnTo>
                  <a:lnTo>
                    <a:pt x="67818" y="152400"/>
                  </a:lnTo>
                  <a:lnTo>
                    <a:pt x="64008" y="156210"/>
                  </a:lnTo>
                  <a:lnTo>
                    <a:pt x="64008" y="165354"/>
                  </a:lnTo>
                  <a:lnTo>
                    <a:pt x="67818" y="169164"/>
                  </a:lnTo>
                  <a:lnTo>
                    <a:pt x="235712" y="169164"/>
                  </a:lnTo>
                  <a:lnTo>
                    <a:pt x="240030" y="169164"/>
                  </a:lnTo>
                  <a:lnTo>
                    <a:pt x="243840" y="165354"/>
                  </a:lnTo>
                  <a:lnTo>
                    <a:pt x="243840" y="156210"/>
                  </a:lnTo>
                  <a:close/>
                </a:path>
                <a:path w="306705" h="376555">
                  <a:moveTo>
                    <a:pt x="243840" y="116332"/>
                  </a:moveTo>
                  <a:lnTo>
                    <a:pt x="240030" y="112776"/>
                  </a:lnTo>
                  <a:lnTo>
                    <a:pt x="67818" y="112776"/>
                  </a:lnTo>
                  <a:lnTo>
                    <a:pt x="64008" y="116332"/>
                  </a:lnTo>
                  <a:lnTo>
                    <a:pt x="64008" y="124460"/>
                  </a:lnTo>
                  <a:lnTo>
                    <a:pt x="67818" y="128016"/>
                  </a:lnTo>
                  <a:lnTo>
                    <a:pt x="235712" y="128016"/>
                  </a:lnTo>
                  <a:lnTo>
                    <a:pt x="240030" y="128016"/>
                  </a:lnTo>
                  <a:lnTo>
                    <a:pt x="243840" y="124460"/>
                  </a:lnTo>
                  <a:lnTo>
                    <a:pt x="243840" y="116332"/>
                  </a:lnTo>
                  <a:close/>
                </a:path>
                <a:path w="306705" h="376555">
                  <a:moveTo>
                    <a:pt x="306324" y="7493"/>
                  </a:moveTo>
                  <a:lnTo>
                    <a:pt x="298831" y="0"/>
                  </a:lnTo>
                  <a:lnTo>
                    <a:pt x="273177" y="0"/>
                  </a:lnTo>
                  <a:lnTo>
                    <a:pt x="273177" y="33274"/>
                  </a:lnTo>
                  <a:lnTo>
                    <a:pt x="273177" y="252222"/>
                  </a:lnTo>
                  <a:lnTo>
                    <a:pt x="182880" y="342519"/>
                  </a:lnTo>
                  <a:lnTo>
                    <a:pt x="33782" y="342519"/>
                  </a:lnTo>
                  <a:lnTo>
                    <a:pt x="33782" y="33274"/>
                  </a:lnTo>
                  <a:lnTo>
                    <a:pt x="273177" y="33274"/>
                  </a:lnTo>
                  <a:lnTo>
                    <a:pt x="273177" y="0"/>
                  </a:lnTo>
                  <a:lnTo>
                    <a:pt x="8128" y="0"/>
                  </a:lnTo>
                  <a:lnTo>
                    <a:pt x="635" y="6858"/>
                  </a:lnTo>
                  <a:lnTo>
                    <a:pt x="0" y="16256"/>
                  </a:lnTo>
                  <a:lnTo>
                    <a:pt x="0" y="368935"/>
                  </a:lnTo>
                  <a:lnTo>
                    <a:pt x="7493" y="376428"/>
                  </a:lnTo>
                  <a:lnTo>
                    <a:pt x="194183" y="376428"/>
                  </a:lnTo>
                  <a:lnTo>
                    <a:pt x="197993" y="374523"/>
                  </a:lnTo>
                  <a:lnTo>
                    <a:pt x="201041" y="371983"/>
                  </a:lnTo>
                  <a:lnTo>
                    <a:pt x="230492" y="342519"/>
                  </a:lnTo>
                  <a:lnTo>
                    <a:pt x="301358" y="271653"/>
                  </a:lnTo>
                  <a:lnTo>
                    <a:pt x="304419" y="268478"/>
                  </a:lnTo>
                  <a:lnTo>
                    <a:pt x="306324" y="264160"/>
                  </a:lnTo>
                  <a:lnTo>
                    <a:pt x="306324" y="33274"/>
                  </a:lnTo>
                  <a:lnTo>
                    <a:pt x="306324"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5096" name="object 90">
            <a:extLst>
              <a:ext uri="{FF2B5EF4-FFF2-40B4-BE49-F238E27FC236}">
                <a16:creationId xmlns:a16="http://schemas.microsoft.com/office/drawing/2014/main" id="{7317C909-B2B1-4FBD-882A-E1B26BB5CBA7}"/>
              </a:ext>
            </a:extLst>
          </p:cNvPr>
          <p:cNvGrpSpPr>
            <a:grpSpLocks/>
          </p:cNvGrpSpPr>
          <p:nvPr/>
        </p:nvGrpSpPr>
        <p:grpSpPr bwMode="auto">
          <a:xfrm>
            <a:off x="5375275" y="1547813"/>
            <a:ext cx="220663" cy="436562"/>
            <a:chOff x="5375147" y="1547622"/>
            <a:chExt cx="220979" cy="436880"/>
          </a:xfrm>
        </p:grpSpPr>
        <p:sp>
          <p:nvSpPr>
            <p:cNvPr id="45222" name="object 91">
              <a:extLst>
                <a:ext uri="{FF2B5EF4-FFF2-40B4-BE49-F238E27FC236}">
                  <a16:creationId xmlns:a16="http://schemas.microsoft.com/office/drawing/2014/main" id="{23D26FF5-A161-4572-A43A-EA1B27B9799F}"/>
                </a:ext>
              </a:extLst>
            </p:cNvPr>
            <p:cNvSpPr>
              <a:spLocks/>
            </p:cNvSpPr>
            <p:nvPr/>
          </p:nvSpPr>
          <p:spPr bwMode="auto">
            <a:xfrm>
              <a:off x="5375147" y="1547622"/>
              <a:ext cx="220979" cy="436880"/>
            </a:xfrm>
            <a:custGeom>
              <a:avLst/>
              <a:gdLst>
                <a:gd name="T0" fmla="*/ 203326 w 220979"/>
                <a:gd name="T1" fmla="*/ 0 h 436880"/>
                <a:gd name="T2" fmla="*/ 198374 w 220979"/>
                <a:gd name="T3" fmla="*/ 1777 h 436880"/>
                <a:gd name="T4" fmla="*/ 4444 w 220979"/>
                <a:gd name="T5" fmla="*/ 75183 h 436880"/>
                <a:gd name="T6" fmla="*/ 0 w 220979"/>
                <a:gd name="T7" fmla="*/ 81533 h 436880"/>
                <a:gd name="T8" fmla="*/ 0 w 220979"/>
                <a:gd name="T9" fmla="*/ 425323 h 436880"/>
                <a:gd name="T10" fmla="*/ 2539 w 220979"/>
                <a:gd name="T11" fmla="*/ 430402 h 436880"/>
                <a:gd name="T12" fmla="*/ 6985 w 220979"/>
                <a:gd name="T13" fmla="*/ 433450 h 436880"/>
                <a:gd name="T14" fmla="*/ 9398 w 220979"/>
                <a:gd name="T15" fmla="*/ 435355 h 436880"/>
                <a:gd name="T16" fmla="*/ 13207 w 220979"/>
                <a:gd name="T17" fmla="*/ 436625 h 436880"/>
                <a:gd name="T18" fmla="*/ 20827 w 220979"/>
                <a:gd name="T19" fmla="*/ 436625 h 436880"/>
                <a:gd name="T20" fmla="*/ 22605 w 220979"/>
                <a:gd name="T21" fmla="*/ 435990 h 436880"/>
                <a:gd name="T22" fmla="*/ 127961 w 220979"/>
                <a:gd name="T23" fmla="*/ 395858 h 436880"/>
                <a:gd name="T24" fmla="*/ 33400 w 220979"/>
                <a:gd name="T25" fmla="*/ 395858 h 436880"/>
                <a:gd name="T26" fmla="*/ 33400 w 220979"/>
                <a:gd name="T27" fmla="*/ 100329 h 436880"/>
                <a:gd name="T28" fmla="*/ 187578 w 220979"/>
                <a:gd name="T29" fmla="*/ 42544 h 436880"/>
                <a:gd name="T30" fmla="*/ 220979 w 220979"/>
                <a:gd name="T31" fmla="*/ 42544 h 436880"/>
                <a:gd name="T32" fmla="*/ 220979 w 220979"/>
                <a:gd name="T33" fmla="*/ 11811 h 436880"/>
                <a:gd name="T34" fmla="*/ 218439 w 220979"/>
                <a:gd name="T35" fmla="*/ 6857 h 436880"/>
                <a:gd name="T36" fmla="*/ 213994 w 220979"/>
                <a:gd name="T37" fmla="*/ 3682 h 436880"/>
                <a:gd name="T38" fmla="*/ 209041 w 220979"/>
                <a:gd name="T39" fmla="*/ 507 h 436880"/>
                <a:gd name="T40" fmla="*/ 203326 w 220979"/>
                <a:gd name="T41" fmla="*/ 0 h 436880"/>
                <a:gd name="T42" fmla="*/ 220979 w 220979"/>
                <a:gd name="T43" fmla="*/ 42544 h 436880"/>
                <a:gd name="T44" fmla="*/ 187578 w 220979"/>
                <a:gd name="T45" fmla="*/ 42544 h 436880"/>
                <a:gd name="T46" fmla="*/ 187578 w 220979"/>
                <a:gd name="T47" fmla="*/ 338074 h 436880"/>
                <a:gd name="T48" fmla="*/ 33400 w 220979"/>
                <a:gd name="T49" fmla="*/ 395858 h 436880"/>
                <a:gd name="T50" fmla="*/ 127961 w 220979"/>
                <a:gd name="T51" fmla="*/ 395858 h 436880"/>
                <a:gd name="T52" fmla="*/ 210312 w 220979"/>
                <a:gd name="T53" fmla="*/ 364489 h 436880"/>
                <a:gd name="T54" fmla="*/ 216535 w 220979"/>
                <a:gd name="T55" fmla="*/ 361950 h 436880"/>
                <a:gd name="T56" fmla="*/ 220979 w 220979"/>
                <a:gd name="T57" fmla="*/ 355726 h 436880"/>
                <a:gd name="T58" fmla="*/ 220979 w 220979"/>
                <a:gd name="T59" fmla="*/ 42544 h 43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979" h="436880">
                  <a:moveTo>
                    <a:pt x="203326" y="0"/>
                  </a:moveTo>
                  <a:lnTo>
                    <a:pt x="198374" y="1777"/>
                  </a:lnTo>
                  <a:lnTo>
                    <a:pt x="4444" y="75183"/>
                  </a:lnTo>
                  <a:lnTo>
                    <a:pt x="0" y="81533"/>
                  </a:lnTo>
                  <a:lnTo>
                    <a:pt x="0" y="425323"/>
                  </a:lnTo>
                  <a:lnTo>
                    <a:pt x="2539" y="430402"/>
                  </a:lnTo>
                  <a:lnTo>
                    <a:pt x="6985" y="433450"/>
                  </a:lnTo>
                  <a:lnTo>
                    <a:pt x="9398" y="435355"/>
                  </a:lnTo>
                  <a:lnTo>
                    <a:pt x="13207" y="436625"/>
                  </a:lnTo>
                  <a:lnTo>
                    <a:pt x="20827" y="436625"/>
                  </a:lnTo>
                  <a:lnTo>
                    <a:pt x="22605" y="435990"/>
                  </a:lnTo>
                  <a:lnTo>
                    <a:pt x="127961" y="395858"/>
                  </a:lnTo>
                  <a:lnTo>
                    <a:pt x="33400" y="395858"/>
                  </a:lnTo>
                  <a:lnTo>
                    <a:pt x="33400" y="100329"/>
                  </a:lnTo>
                  <a:lnTo>
                    <a:pt x="187578" y="42544"/>
                  </a:lnTo>
                  <a:lnTo>
                    <a:pt x="220979" y="42544"/>
                  </a:lnTo>
                  <a:lnTo>
                    <a:pt x="220979" y="11811"/>
                  </a:lnTo>
                  <a:lnTo>
                    <a:pt x="218439" y="6857"/>
                  </a:lnTo>
                  <a:lnTo>
                    <a:pt x="213994" y="3682"/>
                  </a:lnTo>
                  <a:lnTo>
                    <a:pt x="209041" y="507"/>
                  </a:lnTo>
                  <a:lnTo>
                    <a:pt x="203326" y="0"/>
                  </a:lnTo>
                  <a:close/>
                </a:path>
                <a:path w="220979" h="436880">
                  <a:moveTo>
                    <a:pt x="220979" y="42544"/>
                  </a:moveTo>
                  <a:lnTo>
                    <a:pt x="187578" y="42544"/>
                  </a:lnTo>
                  <a:lnTo>
                    <a:pt x="187578" y="338074"/>
                  </a:lnTo>
                  <a:lnTo>
                    <a:pt x="33400" y="395858"/>
                  </a:lnTo>
                  <a:lnTo>
                    <a:pt x="127961" y="395858"/>
                  </a:lnTo>
                  <a:lnTo>
                    <a:pt x="210312" y="364489"/>
                  </a:lnTo>
                  <a:lnTo>
                    <a:pt x="216535" y="361950"/>
                  </a:lnTo>
                  <a:lnTo>
                    <a:pt x="220979" y="355726"/>
                  </a:lnTo>
                  <a:lnTo>
                    <a:pt x="220979" y="425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23" name="object 92">
              <a:extLst>
                <a:ext uri="{FF2B5EF4-FFF2-40B4-BE49-F238E27FC236}">
                  <a16:creationId xmlns:a16="http://schemas.microsoft.com/office/drawing/2014/main" id="{88865718-D900-48B7-BC2F-9A50BAB6C5C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421121" y="1656842"/>
              <a:ext cx="130555" cy="2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7" name="object 93">
            <a:extLst>
              <a:ext uri="{FF2B5EF4-FFF2-40B4-BE49-F238E27FC236}">
                <a16:creationId xmlns:a16="http://schemas.microsoft.com/office/drawing/2014/main" id="{18518982-67F4-4319-A502-0D410265A717}"/>
              </a:ext>
            </a:extLst>
          </p:cNvPr>
          <p:cNvGrpSpPr>
            <a:grpSpLocks/>
          </p:cNvGrpSpPr>
          <p:nvPr/>
        </p:nvGrpSpPr>
        <p:grpSpPr bwMode="auto">
          <a:xfrm>
            <a:off x="5562600" y="1547813"/>
            <a:ext cx="219075" cy="411162"/>
            <a:chOff x="5562600" y="1547622"/>
            <a:chExt cx="219710" cy="410845"/>
          </a:xfrm>
        </p:grpSpPr>
        <p:pic>
          <p:nvPicPr>
            <p:cNvPr id="45219" name="object 94">
              <a:extLst>
                <a:ext uri="{FF2B5EF4-FFF2-40B4-BE49-F238E27FC236}">
                  <a16:creationId xmlns:a16="http://schemas.microsoft.com/office/drawing/2014/main" id="{6931CD48-4FA1-4876-8EAC-ACD24D8AE875}"/>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89092" y="1836038"/>
              <a:ext cx="86233" cy="11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20" name="object 95">
              <a:extLst>
                <a:ext uri="{FF2B5EF4-FFF2-40B4-BE49-F238E27FC236}">
                  <a16:creationId xmlns:a16="http://schemas.microsoft.com/office/drawing/2014/main" id="{9EE3910E-06A0-4C05-A4A2-604EB43912DF}"/>
                </a:ext>
              </a:extLst>
            </p:cNvPr>
            <p:cNvSpPr>
              <a:spLocks/>
            </p:cNvSpPr>
            <p:nvPr/>
          </p:nvSpPr>
          <p:spPr bwMode="auto">
            <a:xfrm>
              <a:off x="5562600" y="1547622"/>
              <a:ext cx="219710" cy="410845"/>
            </a:xfrm>
            <a:custGeom>
              <a:avLst/>
              <a:gdLst>
                <a:gd name="T0" fmla="*/ 16890 w 219710"/>
                <a:gd name="T1" fmla="*/ 0 h 410844"/>
                <a:gd name="T2" fmla="*/ 11302 w 219710"/>
                <a:gd name="T3" fmla="*/ 507 h 410844"/>
                <a:gd name="T4" fmla="*/ 6858 w 219710"/>
                <a:gd name="T5" fmla="*/ 3682 h 410844"/>
                <a:gd name="T6" fmla="*/ 2539 w 219710"/>
                <a:gd name="T7" fmla="*/ 6857 h 410844"/>
                <a:gd name="T8" fmla="*/ 0 w 219710"/>
                <a:gd name="T9" fmla="*/ 11811 h 410844"/>
                <a:gd name="T10" fmla="*/ 0 w 219710"/>
                <a:gd name="T11" fmla="*/ 356107 h 410844"/>
                <a:gd name="T12" fmla="*/ 4317 w 219710"/>
                <a:gd name="T13" fmla="*/ 362330 h 410844"/>
                <a:gd name="T14" fmla="*/ 10667 w 219710"/>
                <a:gd name="T15" fmla="*/ 364870 h 410844"/>
                <a:gd name="T16" fmla="*/ 128777 w 219710"/>
                <a:gd name="T17" fmla="*/ 409448 h 410844"/>
                <a:gd name="T18" fmla="*/ 132587 w 219710"/>
                <a:gd name="T19" fmla="*/ 410717 h 410844"/>
                <a:gd name="T20" fmla="*/ 138811 w 219710"/>
                <a:gd name="T21" fmla="*/ 410717 h 410844"/>
                <a:gd name="T22" fmla="*/ 143128 w 219710"/>
                <a:gd name="T23" fmla="*/ 408813 h 410844"/>
                <a:gd name="T24" fmla="*/ 146303 w 219710"/>
                <a:gd name="T25" fmla="*/ 406273 h 410844"/>
                <a:gd name="T26" fmla="*/ 176489 w 219710"/>
                <a:gd name="T27" fmla="*/ 374903 h 410844"/>
                <a:gd name="T28" fmla="*/ 130048 w 219710"/>
                <a:gd name="T29" fmla="*/ 374903 h 410844"/>
                <a:gd name="T30" fmla="*/ 33147 w 219710"/>
                <a:gd name="T31" fmla="*/ 337819 h 410844"/>
                <a:gd name="T32" fmla="*/ 33147 w 219710"/>
                <a:gd name="T33" fmla="*/ 42037 h 410844"/>
                <a:gd name="T34" fmla="*/ 128131 w 219710"/>
                <a:gd name="T35" fmla="*/ 42037 h 410844"/>
                <a:gd name="T36" fmla="*/ 22478 w 219710"/>
                <a:gd name="T37" fmla="*/ 1777 h 410844"/>
                <a:gd name="T38" fmla="*/ 16890 w 219710"/>
                <a:gd name="T39" fmla="*/ 0 h 410844"/>
                <a:gd name="T40" fmla="*/ 128131 w 219710"/>
                <a:gd name="T41" fmla="*/ 42037 h 410844"/>
                <a:gd name="T42" fmla="*/ 33147 w 219710"/>
                <a:gd name="T43" fmla="*/ 42037 h 410844"/>
                <a:gd name="T44" fmla="*/ 186309 w 219710"/>
                <a:gd name="T45" fmla="*/ 99822 h 410844"/>
                <a:gd name="T46" fmla="*/ 186309 w 219710"/>
                <a:gd name="T47" fmla="*/ 316483 h 410844"/>
                <a:gd name="T48" fmla="*/ 130048 w 219710"/>
                <a:gd name="T49" fmla="*/ 374903 h 410844"/>
                <a:gd name="T50" fmla="*/ 176489 w 219710"/>
                <a:gd name="T51" fmla="*/ 374903 h 410844"/>
                <a:gd name="T52" fmla="*/ 217550 w 219710"/>
                <a:gd name="T53" fmla="*/ 332231 h 410844"/>
                <a:gd name="T54" fmla="*/ 219455 w 219710"/>
                <a:gd name="T55" fmla="*/ 327787 h 410844"/>
                <a:gd name="T56" fmla="*/ 219455 w 219710"/>
                <a:gd name="T57" fmla="*/ 81533 h 410844"/>
                <a:gd name="T58" fmla="*/ 215137 w 219710"/>
                <a:gd name="T59" fmla="*/ 75311 h 410844"/>
                <a:gd name="T60" fmla="*/ 208787 w 219710"/>
                <a:gd name="T61" fmla="*/ 72770 h 410844"/>
                <a:gd name="T62" fmla="*/ 128131 w 219710"/>
                <a:gd name="T63" fmla="*/ 42037 h 410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710" h="410844">
                  <a:moveTo>
                    <a:pt x="16890" y="0"/>
                  </a:moveTo>
                  <a:lnTo>
                    <a:pt x="11302" y="507"/>
                  </a:lnTo>
                  <a:lnTo>
                    <a:pt x="6858" y="3682"/>
                  </a:lnTo>
                  <a:lnTo>
                    <a:pt x="2539" y="6857"/>
                  </a:lnTo>
                  <a:lnTo>
                    <a:pt x="0" y="11811"/>
                  </a:lnTo>
                  <a:lnTo>
                    <a:pt x="0" y="356107"/>
                  </a:lnTo>
                  <a:lnTo>
                    <a:pt x="4317" y="362330"/>
                  </a:lnTo>
                  <a:lnTo>
                    <a:pt x="10667" y="364870"/>
                  </a:lnTo>
                  <a:lnTo>
                    <a:pt x="128777" y="409448"/>
                  </a:lnTo>
                  <a:lnTo>
                    <a:pt x="132587" y="410717"/>
                  </a:lnTo>
                  <a:lnTo>
                    <a:pt x="138811" y="410717"/>
                  </a:lnTo>
                  <a:lnTo>
                    <a:pt x="143128" y="408813"/>
                  </a:lnTo>
                  <a:lnTo>
                    <a:pt x="146303" y="406273"/>
                  </a:lnTo>
                  <a:lnTo>
                    <a:pt x="176489" y="374903"/>
                  </a:lnTo>
                  <a:lnTo>
                    <a:pt x="130048" y="374903"/>
                  </a:lnTo>
                  <a:lnTo>
                    <a:pt x="33147" y="337819"/>
                  </a:lnTo>
                  <a:lnTo>
                    <a:pt x="33147" y="42037"/>
                  </a:lnTo>
                  <a:lnTo>
                    <a:pt x="128131" y="42037"/>
                  </a:lnTo>
                  <a:lnTo>
                    <a:pt x="22478" y="1777"/>
                  </a:lnTo>
                  <a:lnTo>
                    <a:pt x="16890" y="0"/>
                  </a:lnTo>
                  <a:close/>
                </a:path>
                <a:path w="219710" h="410844">
                  <a:moveTo>
                    <a:pt x="128131" y="42037"/>
                  </a:moveTo>
                  <a:lnTo>
                    <a:pt x="33147" y="42037"/>
                  </a:lnTo>
                  <a:lnTo>
                    <a:pt x="186309" y="99822"/>
                  </a:lnTo>
                  <a:lnTo>
                    <a:pt x="186309" y="316483"/>
                  </a:lnTo>
                  <a:lnTo>
                    <a:pt x="130048" y="374903"/>
                  </a:lnTo>
                  <a:lnTo>
                    <a:pt x="176489" y="374903"/>
                  </a:lnTo>
                  <a:lnTo>
                    <a:pt x="217550" y="332231"/>
                  </a:lnTo>
                  <a:lnTo>
                    <a:pt x="219455" y="327787"/>
                  </a:lnTo>
                  <a:lnTo>
                    <a:pt x="219455" y="81533"/>
                  </a:lnTo>
                  <a:lnTo>
                    <a:pt x="215137" y="75311"/>
                  </a:lnTo>
                  <a:lnTo>
                    <a:pt x="208787" y="72770"/>
                  </a:lnTo>
                  <a:lnTo>
                    <a:pt x="128131" y="420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21" name="object 96">
              <a:extLst>
                <a:ext uri="{FF2B5EF4-FFF2-40B4-BE49-F238E27FC236}">
                  <a16:creationId xmlns:a16="http://schemas.microsoft.com/office/drawing/2014/main" id="{011BD6C6-CF16-4645-B14D-6C7CBF3BF37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610478" y="1658747"/>
              <a:ext cx="129794" cy="16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98" name="object 97">
            <a:extLst>
              <a:ext uri="{FF2B5EF4-FFF2-40B4-BE49-F238E27FC236}">
                <a16:creationId xmlns:a16="http://schemas.microsoft.com/office/drawing/2014/main" id="{6687B125-CB6F-419D-B610-897522CEFE34}"/>
              </a:ext>
            </a:extLst>
          </p:cNvPr>
          <p:cNvSpPr>
            <a:spLocks/>
          </p:cNvSpPr>
          <p:nvPr/>
        </p:nvSpPr>
        <p:spPr bwMode="auto">
          <a:xfrm>
            <a:off x="4351338" y="1547813"/>
            <a:ext cx="407987" cy="436562"/>
          </a:xfrm>
          <a:custGeom>
            <a:avLst/>
            <a:gdLst>
              <a:gd name="T0" fmla="*/ 408432 w 408939"/>
              <a:gd name="T1" fmla="*/ 81534 h 436880"/>
              <a:gd name="T2" fmla="*/ 404114 w 408939"/>
              <a:gd name="T3" fmla="*/ 75184 h 436880"/>
              <a:gd name="T4" fmla="*/ 375285 w 408939"/>
              <a:gd name="T5" fmla="*/ 64211 h 436880"/>
              <a:gd name="T6" fmla="*/ 375285 w 408939"/>
              <a:gd name="T7" fmla="*/ 100330 h 436880"/>
              <a:gd name="T8" fmla="*/ 375285 w 408939"/>
              <a:gd name="T9" fmla="*/ 395859 h 436880"/>
              <a:gd name="T10" fmla="*/ 222123 w 408939"/>
              <a:gd name="T11" fmla="*/ 338074 h 436880"/>
              <a:gd name="T12" fmla="*/ 222123 w 408939"/>
              <a:gd name="T13" fmla="*/ 42545 h 436880"/>
              <a:gd name="T14" fmla="*/ 375285 w 408939"/>
              <a:gd name="T15" fmla="*/ 100330 h 436880"/>
              <a:gd name="T16" fmla="*/ 375285 w 408939"/>
              <a:gd name="T17" fmla="*/ 64211 h 436880"/>
              <a:gd name="T18" fmla="*/ 318439 w 408939"/>
              <a:gd name="T19" fmla="*/ 42545 h 436880"/>
              <a:gd name="T20" fmla="*/ 211455 w 408939"/>
              <a:gd name="T21" fmla="*/ 1778 h 436880"/>
              <a:gd name="T22" fmla="*/ 207568 w 408939"/>
              <a:gd name="T23" fmla="*/ 546 h 436880"/>
              <a:gd name="T24" fmla="*/ 207441 w 408939"/>
              <a:gd name="T25" fmla="*/ 508 h 436880"/>
              <a:gd name="T26" fmla="*/ 205867 w 408939"/>
              <a:gd name="T27" fmla="*/ 0 h 436880"/>
              <a:gd name="T28" fmla="*/ 203898 w 408939"/>
              <a:gd name="T29" fmla="*/ 190 h 436880"/>
              <a:gd name="T30" fmla="*/ 201930 w 408939"/>
              <a:gd name="T31" fmla="*/ 0 h 436880"/>
              <a:gd name="T32" fmla="*/ 200583 w 408939"/>
              <a:gd name="T33" fmla="*/ 482 h 436880"/>
              <a:gd name="T34" fmla="*/ 200279 w 408939"/>
              <a:gd name="T35" fmla="*/ 508 h 436880"/>
              <a:gd name="T36" fmla="*/ 200037 w 408939"/>
              <a:gd name="T37" fmla="*/ 685 h 436880"/>
              <a:gd name="T38" fmla="*/ 196977 w 408939"/>
              <a:gd name="T39" fmla="*/ 1778 h 436880"/>
              <a:gd name="T40" fmla="*/ 186309 w 408939"/>
              <a:gd name="T41" fmla="*/ 5854 h 436880"/>
              <a:gd name="T42" fmla="*/ 186309 w 408939"/>
              <a:gd name="T43" fmla="*/ 42545 h 436880"/>
              <a:gd name="T44" fmla="*/ 186309 w 408939"/>
              <a:gd name="T45" fmla="*/ 338074 h 436880"/>
              <a:gd name="T46" fmla="*/ 33147 w 408939"/>
              <a:gd name="T47" fmla="*/ 395859 h 436880"/>
              <a:gd name="T48" fmla="*/ 33147 w 408939"/>
              <a:gd name="T49" fmla="*/ 100330 h 436880"/>
              <a:gd name="T50" fmla="*/ 186309 w 408939"/>
              <a:gd name="T51" fmla="*/ 42545 h 436880"/>
              <a:gd name="T52" fmla="*/ 186309 w 408939"/>
              <a:gd name="T53" fmla="*/ 5854 h 436880"/>
              <a:gd name="T54" fmla="*/ 4318 w 408939"/>
              <a:gd name="T55" fmla="*/ 75184 h 436880"/>
              <a:gd name="T56" fmla="*/ 0 w 408939"/>
              <a:gd name="T57" fmla="*/ 81534 h 436880"/>
              <a:gd name="T58" fmla="*/ 0 w 408939"/>
              <a:gd name="T59" fmla="*/ 425323 h 436880"/>
              <a:gd name="T60" fmla="*/ 2540 w 408939"/>
              <a:gd name="T61" fmla="*/ 430403 h 436880"/>
              <a:gd name="T62" fmla="*/ 6858 w 408939"/>
              <a:gd name="T63" fmla="*/ 433451 h 436880"/>
              <a:gd name="T64" fmla="*/ 9398 w 408939"/>
              <a:gd name="T65" fmla="*/ 435356 h 436880"/>
              <a:gd name="T66" fmla="*/ 13081 w 408939"/>
              <a:gd name="T67" fmla="*/ 436626 h 436880"/>
              <a:gd name="T68" fmla="*/ 20574 w 408939"/>
              <a:gd name="T69" fmla="*/ 436626 h 436880"/>
              <a:gd name="T70" fmla="*/ 22479 w 408939"/>
              <a:gd name="T71" fmla="*/ 435991 h 436880"/>
              <a:gd name="T72" fmla="*/ 127038 w 408939"/>
              <a:gd name="T73" fmla="*/ 395859 h 436880"/>
              <a:gd name="T74" fmla="*/ 204228 w 408939"/>
              <a:gd name="T75" fmla="*/ 366242 h 436880"/>
              <a:gd name="T76" fmla="*/ 385953 w 408939"/>
              <a:gd name="T77" fmla="*/ 435356 h 436880"/>
              <a:gd name="T78" fmla="*/ 387858 w 408939"/>
              <a:gd name="T79" fmla="*/ 435991 h 436880"/>
              <a:gd name="T80" fmla="*/ 389636 w 408939"/>
              <a:gd name="T81" fmla="*/ 436626 h 436880"/>
              <a:gd name="T82" fmla="*/ 395351 w 408939"/>
              <a:gd name="T83" fmla="*/ 436626 h 436880"/>
              <a:gd name="T84" fmla="*/ 398399 w 408939"/>
              <a:gd name="T85" fmla="*/ 435991 h 436880"/>
              <a:gd name="T86" fmla="*/ 401574 w 408939"/>
              <a:gd name="T87" fmla="*/ 433451 h 436880"/>
              <a:gd name="T88" fmla="*/ 405892 w 408939"/>
              <a:gd name="T89" fmla="*/ 430403 h 436880"/>
              <a:gd name="T90" fmla="*/ 408432 w 408939"/>
              <a:gd name="T91" fmla="*/ 425323 h 436880"/>
              <a:gd name="T92" fmla="*/ 408432 w 408939"/>
              <a:gd name="T93" fmla="*/ 395859 h 436880"/>
              <a:gd name="T94" fmla="*/ 408432 w 408939"/>
              <a:gd name="T95" fmla="*/ 81534 h 43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8939" h="436880">
                <a:moveTo>
                  <a:pt x="408432" y="81534"/>
                </a:moveTo>
                <a:lnTo>
                  <a:pt x="404114" y="75184"/>
                </a:lnTo>
                <a:lnTo>
                  <a:pt x="375285" y="64211"/>
                </a:lnTo>
                <a:lnTo>
                  <a:pt x="375285" y="100330"/>
                </a:lnTo>
                <a:lnTo>
                  <a:pt x="375285" y="395859"/>
                </a:lnTo>
                <a:lnTo>
                  <a:pt x="222123" y="338074"/>
                </a:lnTo>
                <a:lnTo>
                  <a:pt x="222123" y="42545"/>
                </a:lnTo>
                <a:lnTo>
                  <a:pt x="375285" y="100330"/>
                </a:lnTo>
                <a:lnTo>
                  <a:pt x="375285" y="64211"/>
                </a:lnTo>
                <a:lnTo>
                  <a:pt x="318439" y="42545"/>
                </a:lnTo>
                <a:lnTo>
                  <a:pt x="211455" y="1778"/>
                </a:lnTo>
                <a:lnTo>
                  <a:pt x="207568" y="546"/>
                </a:lnTo>
                <a:lnTo>
                  <a:pt x="207441" y="508"/>
                </a:lnTo>
                <a:lnTo>
                  <a:pt x="205867" y="0"/>
                </a:lnTo>
                <a:lnTo>
                  <a:pt x="203898" y="190"/>
                </a:lnTo>
                <a:lnTo>
                  <a:pt x="201930" y="0"/>
                </a:lnTo>
                <a:lnTo>
                  <a:pt x="200583" y="482"/>
                </a:lnTo>
                <a:lnTo>
                  <a:pt x="200279" y="508"/>
                </a:lnTo>
                <a:lnTo>
                  <a:pt x="200037" y="685"/>
                </a:lnTo>
                <a:lnTo>
                  <a:pt x="196977" y="1778"/>
                </a:lnTo>
                <a:lnTo>
                  <a:pt x="186309" y="5854"/>
                </a:lnTo>
                <a:lnTo>
                  <a:pt x="186309" y="42545"/>
                </a:lnTo>
                <a:lnTo>
                  <a:pt x="186309" y="338074"/>
                </a:lnTo>
                <a:lnTo>
                  <a:pt x="33147" y="395859"/>
                </a:lnTo>
                <a:lnTo>
                  <a:pt x="33147" y="100330"/>
                </a:lnTo>
                <a:lnTo>
                  <a:pt x="186309" y="42545"/>
                </a:lnTo>
                <a:lnTo>
                  <a:pt x="186309" y="5854"/>
                </a:lnTo>
                <a:lnTo>
                  <a:pt x="4318" y="75184"/>
                </a:lnTo>
                <a:lnTo>
                  <a:pt x="0" y="81534"/>
                </a:lnTo>
                <a:lnTo>
                  <a:pt x="0" y="425323"/>
                </a:lnTo>
                <a:lnTo>
                  <a:pt x="2540" y="430403"/>
                </a:lnTo>
                <a:lnTo>
                  <a:pt x="6858" y="433451"/>
                </a:lnTo>
                <a:lnTo>
                  <a:pt x="9398" y="435356"/>
                </a:lnTo>
                <a:lnTo>
                  <a:pt x="13081" y="436626"/>
                </a:lnTo>
                <a:lnTo>
                  <a:pt x="20574" y="436626"/>
                </a:lnTo>
                <a:lnTo>
                  <a:pt x="22479" y="435991"/>
                </a:lnTo>
                <a:lnTo>
                  <a:pt x="127038" y="395859"/>
                </a:lnTo>
                <a:lnTo>
                  <a:pt x="204228" y="366242"/>
                </a:lnTo>
                <a:lnTo>
                  <a:pt x="385953" y="435356"/>
                </a:lnTo>
                <a:lnTo>
                  <a:pt x="387858" y="435991"/>
                </a:lnTo>
                <a:lnTo>
                  <a:pt x="389636" y="436626"/>
                </a:lnTo>
                <a:lnTo>
                  <a:pt x="395351" y="436626"/>
                </a:lnTo>
                <a:lnTo>
                  <a:pt x="398399" y="435991"/>
                </a:lnTo>
                <a:lnTo>
                  <a:pt x="401574" y="433451"/>
                </a:lnTo>
                <a:lnTo>
                  <a:pt x="405892" y="430403"/>
                </a:lnTo>
                <a:lnTo>
                  <a:pt x="408432" y="425323"/>
                </a:lnTo>
                <a:lnTo>
                  <a:pt x="408432" y="395859"/>
                </a:lnTo>
                <a:lnTo>
                  <a:pt x="408432" y="815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099" name="object 98">
            <a:extLst>
              <a:ext uri="{FF2B5EF4-FFF2-40B4-BE49-F238E27FC236}">
                <a16:creationId xmlns:a16="http://schemas.microsoft.com/office/drawing/2014/main" id="{24E81276-FE90-49FA-AA72-25D8EEBD8874}"/>
              </a:ext>
            </a:extLst>
          </p:cNvPr>
          <p:cNvGrpSpPr>
            <a:grpSpLocks/>
          </p:cNvGrpSpPr>
          <p:nvPr/>
        </p:nvGrpSpPr>
        <p:grpSpPr bwMode="auto">
          <a:xfrm>
            <a:off x="3373438" y="546100"/>
            <a:ext cx="307975" cy="377825"/>
            <a:chOff x="3374135" y="545591"/>
            <a:chExt cx="306705" cy="378460"/>
          </a:xfrm>
        </p:grpSpPr>
        <p:pic>
          <p:nvPicPr>
            <p:cNvPr id="45216" name="object 99">
              <a:extLst>
                <a:ext uri="{FF2B5EF4-FFF2-40B4-BE49-F238E27FC236}">
                  <a16:creationId xmlns:a16="http://schemas.microsoft.com/office/drawing/2014/main" id="{A5544F34-8A45-4A85-93DB-A405BE2CB5B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55491" y="797051"/>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17" name="object 100">
              <a:extLst>
                <a:ext uri="{FF2B5EF4-FFF2-40B4-BE49-F238E27FC236}">
                  <a16:creationId xmlns:a16="http://schemas.microsoft.com/office/drawing/2014/main" id="{4EB52A45-FFB2-42A7-B077-91918BC73FAF}"/>
                </a:ext>
              </a:extLst>
            </p:cNvPr>
            <p:cNvSpPr>
              <a:spLocks/>
            </p:cNvSpPr>
            <p:nvPr/>
          </p:nvSpPr>
          <p:spPr bwMode="auto">
            <a:xfrm>
              <a:off x="3374135" y="545591"/>
              <a:ext cx="306705" cy="378460"/>
            </a:xfrm>
            <a:custGeom>
              <a:avLst/>
              <a:gdLst>
                <a:gd name="T0" fmla="*/ 298830 w 306704"/>
                <a:gd name="T1" fmla="*/ 0 h 378459"/>
                <a:gd name="T2" fmla="*/ 7492 w 306704"/>
                <a:gd name="T3" fmla="*/ 0 h 378459"/>
                <a:gd name="T4" fmla="*/ 0 w 306704"/>
                <a:gd name="T5" fmla="*/ 7493 h 378459"/>
                <a:gd name="T6" fmla="*/ 0 w 306704"/>
                <a:gd name="T7" fmla="*/ 370459 h 378459"/>
                <a:gd name="T8" fmla="*/ 7492 w 306704"/>
                <a:gd name="T9" fmla="*/ 377952 h 378459"/>
                <a:gd name="T10" fmla="*/ 193548 w 306704"/>
                <a:gd name="T11" fmla="*/ 377952 h 378459"/>
                <a:gd name="T12" fmla="*/ 197992 w 306704"/>
                <a:gd name="T13" fmla="*/ 376047 h 378459"/>
                <a:gd name="T14" fmla="*/ 201040 w 306704"/>
                <a:gd name="T15" fmla="*/ 372872 h 378459"/>
                <a:gd name="T16" fmla="*/ 229797 w 306704"/>
                <a:gd name="T17" fmla="*/ 344043 h 378459"/>
                <a:gd name="T18" fmla="*/ 33147 w 306704"/>
                <a:gd name="T19" fmla="*/ 344043 h 378459"/>
                <a:gd name="T20" fmla="*/ 33147 w 306704"/>
                <a:gd name="T21" fmla="*/ 33909 h 378459"/>
                <a:gd name="T22" fmla="*/ 306324 w 306704"/>
                <a:gd name="T23" fmla="*/ 33909 h 378459"/>
                <a:gd name="T24" fmla="*/ 306324 w 306704"/>
                <a:gd name="T25" fmla="*/ 7493 h 378459"/>
                <a:gd name="T26" fmla="*/ 298830 w 306704"/>
                <a:gd name="T27" fmla="*/ 0 h 378459"/>
                <a:gd name="T28" fmla="*/ 306324 w 306704"/>
                <a:gd name="T29" fmla="*/ 33909 h 378459"/>
                <a:gd name="T30" fmla="*/ 272541 w 306704"/>
                <a:gd name="T31" fmla="*/ 33909 h 378459"/>
                <a:gd name="T32" fmla="*/ 272541 w 306704"/>
                <a:gd name="T33" fmla="*/ 253492 h 378459"/>
                <a:gd name="T34" fmla="*/ 182244 w 306704"/>
                <a:gd name="T35" fmla="*/ 344043 h 378459"/>
                <a:gd name="T36" fmla="*/ 229797 w 306704"/>
                <a:gd name="T37" fmla="*/ 344043 h 378459"/>
                <a:gd name="T38" fmla="*/ 301371 w 306704"/>
                <a:gd name="T39" fmla="*/ 272288 h 378459"/>
                <a:gd name="T40" fmla="*/ 304418 w 306704"/>
                <a:gd name="T41" fmla="*/ 269113 h 378459"/>
                <a:gd name="T42" fmla="*/ 306324 w 306704"/>
                <a:gd name="T43" fmla="*/ 264795 h 378459"/>
                <a:gd name="T44" fmla="*/ 306324 w 306704"/>
                <a:gd name="T45" fmla="*/ 33909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8459">
                  <a:moveTo>
                    <a:pt x="298830" y="0"/>
                  </a:moveTo>
                  <a:lnTo>
                    <a:pt x="7492" y="0"/>
                  </a:lnTo>
                  <a:lnTo>
                    <a:pt x="0" y="7493"/>
                  </a:lnTo>
                  <a:lnTo>
                    <a:pt x="0" y="370459"/>
                  </a:lnTo>
                  <a:lnTo>
                    <a:pt x="7492" y="377952"/>
                  </a:lnTo>
                  <a:lnTo>
                    <a:pt x="193548" y="377952"/>
                  </a:lnTo>
                  <a:lnTo>
                    <a:pt x="197992" y="376047"/>
                  </a:lnTo>
                  <a:lnTo>
                    <a:pt x="201040" y="372872"/>
                  </a:lnTo>
                  <a:lnTo>
                    <a:pt x="229797" y="344043"/>
                  </a:lnTo>
                  <a:lnTo>
                    <a:pt x="33147" y="344043"/>
                  </a:lnTo>
                  <a:lnTo>
                    <a:pt x="33147" y="33909"/>
                  </a:lnTo>
                  <a:lnTo>
                    <a:pt x="306324" y="33909"/>
                  </a:lnTo>
                  <a:lnTo>
                    <a:pt x="306324" y="7493"/>
                  </a:lnTo>
                  <a:lnTo>
                    <a:pt x="298830" y="0"/>
                  </a:lnTo>
                  <a:close/>
                </a:path>
                <a:path w="306704" h="378459">
                  <a:moveTo>
                    <a:pt x="306324" y="33909"/>
                  </a:moveTo>
                  <a:lnTo>
                    <a:pt x="272541" y="33909"/>
                  </a:lnTo>
                  <a:lnTo>
                    <a:pt x="272541" y="253492"/>
                  </a:lnTo>
                  <a:lnTo>
                    <a:pt x="182244" y="344043"/>
                  </a:lnTo>
                  <a:lnTo>
                    <a:pt x="229797" y="344043"/>
                  </a:lnTo>
                  <a:lnTo>
                    <a:pt x="301371" y="272288"/>
                  </a:lnTo>
                  <a:lnTo>
                    <a:pt x="304418" y="269113"/>
                  </a:lnTo>
                  <a:lnTo>
                    <a:pt x="306324" y="264795"/>
                  </a:lnTo>
                  <a:lnTo>
                    <a:pt x="306324" y="33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18" name="object 101">
              <a:extLst>
                <a:ext uri="{FF2B5EF4-FFF2-40B4-BE49-F238E27FC236}">
                  <a16:creationId xmlns:a16="http://schemas.microsoft.com/office/drawing/2014/main" id="{5064E0B6-0170-4D8C-98DB-36C6D8799E4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456431" y="624839"/>
              <a:ext cx="141731" cy="14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00" name="object 102">
            <a:extLst>
              <a:ext uri="{FF2B5EF4-FFF2-40B4-BE49-F238E27FC236}">
                <a16:creationId xmlns:a16="http://schemas.microsoft.com/office/drawing/2014/main" id="{E3A03F8C-9283-4803-9654-455DEE3B7A6A}"/>
              </a:ext>
            </a:extLst>
          </p:cNvPr>
          <p:cNvGrpSpPr>
            <a:grpSpLocks/>
          </p:cNvGrpSpPr>
          <p:nvPr/>
        </p:nvGrpSpPr>
        <p:grpSpPr bwMode="auto">
          <a:xfrm>
            <a:off x="6446838" y="546100"/>
            <a:ext cx="306387" cy="377825"/>
            <a:chOff x="6446520" y="545591"/>
            <a:chExt cx="306705" cy="378460"/>
          </a:xfrm>
        </p:grpSpPr>
        <p:pic>
          <p:nvPicPr>
            <p:cNvPr id="45213" name="object 103">
              <a:extLst>
                <a:ext uri="{FF2B5EF4-FFF2-40B4-BE49-F238E27FC236}">
                  <a16:creationId xmlns:a16="http://schemas.microsoft.com/office/drawing/2014/main" id="{D2860CC4-7AE0-4C7A-A787-EF7D61247A2E}"/>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26352" y="797051"/>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14" name="object 104">
              <a:extLst>
                <a:ext uri="{FF2B5EF4-FFF2-40B4-BE49-F238E27FC236}">
                  <a16:creationId xmlns:a16="http://schemas.microsoft.com/office/drawing/2014/main" id="{1B3BA51B-78C1-4D2C-BFA9-BE7A3B2C9DB3}"/>
                </a:ext>
              </a:extLst>
            </p:cNvPr>
            <p:cNvSpPr>
              <a:spLocks/>
            </p:cNvSpPr>
            <p:nvPr/>
          </p:nvSpPr>
          <p:spPr bwMode="auto">
            <a:xfrm>
              <a:off x="6446520" y="545591"/>
              <a:ext cx="306705" cy="378460"/>
            </a:xfrm>
            <a:custGeom>
              <a:avLst/>
              <a:gdLst>
                <a:gd name="T0" fmla="*/ 298830 w 306704"/>
                <a:gd name="T1" fmla="*/ 0 h 378459"/>
                <a:gd name="T2" fmla="*/ 7492 w 306704"/>
                <a:gd name="T3" fmla="*/ 0 h 378459"/>
                <a:gd name="T4" fmla="*/ 0 w 306704"/>
                <a:gd name="T5" fmla="*/ 7493 h 378459"/>
                <a:gd name="T6" fmla="*/ 0 w 306704"/>
                <a:gd name="T7" fmla="*/ 370459 h 378459"/>
                <a:gd name="T8" fmla="*/ 7492 w 306704"/>
                <a:gd name="T9" fmla="*/ 377952 h 378459"/>
                <a:gd name="T10" fmla="*/ 193548 w 306704"/>
                <a:gd name="T11" fmla="*/ 377952 h 378459"/>
                <a:gd name="T12" fmla="*/ 197357 w 306704"/>
                <a:gd name="T13" fmla="*/ 376047 h 378459"/>
                <a:gd name="T14" fmla="*/ 201040 w 306704"/>
                <a:gd name="T15" fmla="*/ 372872 h 378459"/>
                <a:gd name="T16" fmla="*/ 229797 w 306704"/>
                <a:gd name="T17" fmla="*/ 344043 h 378459"/>
                <a:gd name="T18" fmla="*/ 33146 w 306704"/>
                <a:gd name="T19" fmla="*/ 344043 h 378459"/>
                <a:gd name="T20" fmla="*/ 33146 w 306704"/>
                <a:gd name="T21" fmla="*/ 33909 h 378459"/>
                <a:gd name="T22" fmla="*/ 306324 w 306704"/>
                <a:gd name="T23" fmla="*/ 33909 h 378459"/>
                <a:gd name="T24" fmla="*/ 306324 w 306704"/>
                <a:gd name="T25" fmla="*/ 7493 h 378459"/>
                <a:gd name="T26" fmla="*/ 298830 w 306704"/>
                <a:gd name="T27" fmla="*/ 0 h 378459"/>
                <a:gd name="T28" fmla="*/ 306324 w 306704"/>
                <a:gd name="T29" fmla="*/ 33909 h 378459"/>
                <a:gd name="T30" fmla="*/ 272541 w 306704"/>
                <a:gd name="T31" fmla="*/ 33909 h 378459"/>
                <a:gd name="T32" fmla="*/ 272541 w 306704"/>
                <a:gd name="T33" fmla="*/ 253492 h 378459"/>
                <a:gd name="T34" fmla="*/ 182245 w 306704"/>
                <a:gd name="T35" fmla="*/ 344043 h 378459"/>
                <a:gd name="T36" fmla="*/ 229797 w 306704"/>
                <a:gd name="T37" fmla="*/ 344043 h 378459"/>
                <a:gd name="T38" fmla="*/ 301371 w 306704"/>
                <a:gd name="T39" fmla="*/ 272288 h 378459"/>
                <a:gd name="T40" fmla="*/ 304419 w 306704"/>
                <a:gd name="T41" fmla="*/ 269113 h 378459"/>
                <a:gd name="T42" fmla="*/ 306324 w 306704"/>
                <a:gd name="T43" fmla="*/ 264795 h 378459"/>
                <a:gd name="T44" fmla="*/ 306324 w 306704"/>
                <a:gd name="T45" fmla="*/ 33909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8459">
                  <a:moveTo>
                    <a:pt x="298830" y="0"/>
                  </a:moveTo>
                  <a:lnTo>
                    <a:pt x="7492" y="0"/>
                  </a:lnTo>
                  <a:lnTo>
                    <a:pt x="0" y="7493"/>
                  </a:lnTo>
                  <a:lnTo>
                    <a:pt x="0" y="370459"/>
                  </a:lnTo>
                  <a:lnTo>
                    <a:pt x="7492" y="377952"/>
                  </a:lnTo>
                  <a:lnTo>
                    <a:pt x="193548" y="377952"/>
                  </a:lnTo>
                  <a:lnTo>
                    <a:pt x="197357" y="376047"/>
                  </a:lnTo>
                  <a:lnTo>
                    <a:pt x="201040" y="372872"/>
                  </a:lnTo>
                  <a:lnTo>
                    <a:pt x="229797" y="344043"/>
                  </a:lnTo>
                  <a:lnTo>
                    <a:pt x="33146" y="344043"/>
                  </a:lnTo>
                  <a:lnTo>
                    <a:pt x="33146" y="33909"/>
                  </a:lnTo>
                  <a:lnTo>
                    <a:pt x="306324" y="33909"/>
                  </a:lnTo>
                  <a:lnTo>
                    <a:pt x="306324" y="7493"/>
                  </a:lnTo>
                  <a:lnTo>
                    <a:pt x="298830" y="0"/>
                  </a:lnTo>
                  <a:close/>
                </a:path>
                <a:path w="306704" h="378459">
                  <a:moveTo>
                    <a:pt x="306324" y="33909"/>
                  </a:moveTo>
                  <a:lnTo>
                    <a:pt x="272541" y="33909"/>
                  </a:lnTo>
                  <a:lnTo>
                    <a:pt x="272541" y="253492"/>
                  </a:lnTo>
                  <a:lnTo>
                    <a:pt x="182245" y="344043"/>
                  </a:lnTo>
                  <a:lnTo>
                    <a:pt x="229797" y="344043"/>
                  </a:lnTo>
                  <a:lnTo>
                    <a:pt x="301371" y="272288"/>
                  </a:lnTo>
                  <a:lnTo>
                    <a:pt x="304419" y="269113"/>
                  </a:lnTo>
                  <a:lnTo>
                    <a:pt x="306324" y="264795"/>
                  </a:lnTo>
                  <a:lnTo>
                    <a:pt x="306324" y="33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15" name="object 105">
              <a:extLst>
                <a:ext uri="{FF2B5EF4-FFF2-40B4-BE49-F238E27FC236}">
                  <a16:creationId xmlns:a16="http://schemas.microsoft.com/office/drawing/2014/main" id="{52913589-5A3A-44A2-A92D-75AF09F9166C}"/>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544087" y="640111"/>
              <a:ext cx="108140" cy="10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01" name="object 106">
            <a:extLst>
              <a:ext uri="{FF2B5EF4-FFF2-40B4-BE49-F238E27FC236}">
                <a16:creationId xmlns:a16="http://schemas.microsoft.com/office/drawing/2014/main" id="{8B1E04C3-7F18-4559-AB62-D83A09AD8239}"/>
              </a:ext>
            </a:extLst>
          </p:cNvPr>
          <p:cNvGrpSpPr>
            <a:grpSpLocks/>
          </p:cNvGrpSpPr>
          <p:nvPr/>
        </p:nvGrpSpPr>
        <p:grpSpPr bwMode="auto">
          <a:xfrm>
            <a:off x="4400550" y="546100"/>
            <a:ext cx="307975" cy="377825"/>
            <a:chOff x="4401311" y="545591"/>
            <a:chExt cx="307975" cy="378460"/>
          </a:xfrm>
        </p:grpSpPr>
        <p:pic>
          <p:nvPicPr>
            <p:cNvPr id="45211" name="object 107">
              <a:extLst>
                <a:ext uri="{FF2B5EF4-FFF2-40B4-BE49-F238E27FC236}">
                  <a16:creationId xmlns:a16="http://schemas.microsoft.com/office/drawing/2014/main" id="{A9F4B028-E109-4DA8-99EA-9A363D6175B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582667" y="797051"/>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12" name="object 108">
              <a:extLst>
                <a:ext uri="{FF2B5EF4-FFF2-40B4-BE49-F238E27FC236}">
                  <a16:creationId xmlns:a16="http://schemas.microsoft.com/office/drawing/2014/main" id="{6716D94B-CFCC-42BC-8920-6EEF74FD05A9}"/>
                </a:ext>
              </a:extLst>
            </p:cNvPr>
            <p:cNvSpPr>
              <a:spLocks/>
            </p:cNvSpPr>
            <p:nvPr/>
          </p:nvSpPr>
          <p:spPr bwMode="auto">
            <a:xfrm>
              <a:off x="4401312" y="545591"/>
              <a:ext cx="307975" cy="378460"/>
            </a:xfrm>
            <a:custGeom>
              <a:avLst/>
              <a:gdLst>
                <a:gd name="T0" fmla="*/ 224028 w 307975"/>
                <a:gd name="T1" fmla="*/ 140081 h 378459"/>
                <a:gd name="T2" fmla="*/ 216535 w 307975"/>
                <a:gd name="T3" fmla="*/ 132588 h 378459"/>
                <a:gd name="T4" fmla="*/ 91313 w 307975"/>
                <a:gd name="T5" fmla="*/ 132588 h 378459"/>
                <a:gd name="T6" fmla="*/ 83820 w 307975"/>
                <a:gd name="T7" fmla="*/ 140081 h 378459"/>
                <a:gd name="T8" fmla="*/ 83820 w 307975"/>
                <a:gd name="T9" fmla="*/ 158623 h 378459"/>
                <a:gd name="T10" fmla="*/ 91313 w 307975"/>
                <a:gd name="T11" fmla="*/ 166116 h 378459"/>
                <a:gd name="T12" fmla="*/ 207137 w 307975"/>
                <a:gd name="T13" fmla="*/ 166116 h 378459"/>
                <a:gd name="T14" fmla="*/ 216535 w 307975"/>
                <a:gd name="T15" fmla="*/ 166116 h 378459"/>
                <a:gd name="T16" fmla="*/ 224028 w 307975"/>
                <a:gd name="T17" fmla="*/ 158623 h 378459"/>
                <a:gd name="T18" fmla="*/ 224028 w 307975"/>
                <a:gd name="T19" fmla="*/ 140081 h 378459"/>
                <a:gd name="T20" fmla="*/ 307848 w 307975"/>
                <a:gd name="T21" fmla="*/ 7493 h 378459"/>
                <a:gd name="T22" fmla="*/ 300355 w 307975"/>
                <a:gd name="T23" fmla="*/ 0 h 378459"/>
                <a:gd name="T24" fmla="*/ 274447 w 307975"/>
                <a:gd name="T25" fmla="*/ 0 h 378459"/>
                <a:gd name="T26" fmla="*/ 274447 w 307975"/>
                <a:gd name="T27" fmla="*/ 33909 h 378459"/>
                <a:gd name="T28" fmla="*/ 274447 w 307975"/>
                <a:gd name="T29" fmla="*/ 253492 h 378459"/>
                <a:gd name="T30" fmla="*/ 183769 w 307975"/>
                <a:gd name="T31" fmla="*/ 344043 h 378459"/>
                <a:gd name="T32" fmla="*/ 34036 w 307975"/>
                <a:gd name="T33" fmla="*/ 344043 h 378459"/>
                <a:gd name="T34" fmla="*/ 34036 w 307975"/>
                <a:gd name="T35" fmla="*/ 33909 h 378459"/>
                <a:gd name="T36" fmla="*/ 274447 w 307975"/>
                <a:gd name="T37" fmla="*/ 33909 h 378459"/>
                <a:gd name="T38" fmla="*/ 274447 w 307975"/>
                <a:gd name="T39" fmla="*/ 0 h 378459"/>
                <a:gd name="T40" fmla="*/ 7493 w 307975"/>
                <a:gd name="T41" fmla="*/ 0 h 378459"/>
                <a:gd name="T42" fmla="*/ 0 w 307975"/>
                <a:gd name="T43" fmla="*/ 7493 h 378459"/>
                <a:gd name="T44" fmla="*/ 0 w 307975"/>
                <a:gd name="T45" fmla="*/ 370459 h 378459"/>
                <a:gd name="T46" fmla="*/ 7493 w 307975"/>
                <a:gd name="T47" fmla="*/ 377952 h 378459"/>
                <a:gd name="T48" fmla="*/ 194564 w 307975"/>
                <a:gd name="T49" fmla="*/ 377952 h 378459"/>
                <a:gd name="T50" fmla="*/ 198882 w 307975"/>
                <a:gd name="T51" fmla="*/ 376047 h 378459"/>
                <a:gd name="T52" fmla="*/ 230911 w 307975"/>
                <a:gd name="T53" fmla="*/ 344043 h 378459"/>
                <a:gd name="T54" fmla="*/ 305943 w 307975"/>
                <a:gd name="T55" fmla="*/ 269113 h 378459"/>
                <a:gd name="T56" fmla="*/ 307848 w 307975"/>
                <a:gd name="T57" fmla="*/ 264795 h 378459"/>
                <a:gd name="T58" fmla="*/ 307848 w 307975"/>
                <a:gd name="T59" fmla="*/ 33909 h 378459"/>
                <a:gd name="T60" fmla="*/ 307848 w 307975"/>
                <a:gd name="T61" fmla="*/ 7493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975" h="378459">
                  <a:moveTo>
                    <a:pt x="224028" y="140081"/>
                  </a:moveTo>
                  <a:lnTo>
                    <a:pt x="216535" y="132588"/>
                  </a:lnTo>
                  <a:lnTo>
                    <a:pt x="91313" y="132588"/>
                  </a:lnTo>
                  <a:lnTo>
                    <a:pt x="83820" y="140081"/>
                  </a:lnTo>
                  <a:lnTo>
                    <a:pt x="83820" y="158623"/>
                  </a:lnTo>
                  <a:lnTo>
                    <a:pt x="91313" y="166116"/>
                  </a:lnTo>
                  <a:lnTo>
                    <a:pt x="207137" y="166116"/>
                  </a:lnTo>
                  <a:lnTo>
                    <a:pt x="216535" y="166116"/>
                  </a:lnTo>
                  <a:lnTo>
                    <a:pt x="224028" y="158623"/>
                  </a:lnTo>
                  <a:lnTo>
                    <a:pt x="224028" y="140081"/>
                  </a:lnTo>
                  <a:close/>
                </a:path>
                <a:path w="307975" h="378459">
                  <a:moveTo>
                    <a:pt x="307848" y="7493"/>
                  </a:moveTo>
                  <a:lnTo>
                    <a:pt x="300355" y="0"/>
                  </a:lnTo>
                  <a:lnTo>
                    <a:pt x="274447" y="0"/>
                  </a:lnTo>
                  <a:lnTo>
                    <a:pt x="274447" y="33909"/>
                  </a:lnTo>
                  <a:lnTo>
                    <a:pt x="274447" y="253492"/>
                  </a:lnTo>
                  <a:lnTo>
                    <a:pt x="183769" y="344043"/>
                  </a:lnTo>
                  <a:lnTo>
                    <a:pt x="34036" y="344043"/>
                  </a:lnTo>
                  <a:lnTo>
                    <a:pt x="34036" y="33909"/>
                  </a:lnTo>
                  <a:lnTo>
                    <a:pt x="274447" y="33909"/>
                  </a:lnTo>
                  <a:lnTo>
                    <a:pt x="274447" y="0"/>
                  </a:lnTo>
                  <a:lnTo>
                    <a:pt x="7493" y="0"/>
                  </a:lnTo>
                  <a:lnTo>
                    <a:pt x="0" y="7493"/>
                  </a:lnTo>
                  <a:lnTo>
                    <a:pt x="0" y="370459"/>
                  </a:lnTo>
                  <a:lnTo>
                    <a:pt x="7493" y="377952"/>
                  </a:lnTo>
                  <a:lnTo>
                    <a:pt x="194564" y="377952"/>
                  </a:lnTo>
                  <a:lnTo>
                    <a:pt x="198882" y="376047"/>
                  </a:lnTo>
                  <a:lnTo>
                    <a:pt x="230911" y="344043"/>
                  </a:lnTo>
                  <a:lnTo>
                    <a:pt x="305943" y="269113"/>
                  </a:lnTo>
                  <a:lnTo>
                    <a:pt x="307848" y="264795"/>
                  </a:lnTo>
                  <a:lnTo>
                    <a:pt x="307848" y="33909"/>
                  </a:lnTo>
                  <a:lnTo>
                    <a:pt x="307848"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5102" name="object 109">
            <a:extLst>
              <a:ext uri="{FF2B5EF4-FFF2-40B4-BE49-F238E27FC236}">
                <a16:creationId xmlns:a16="http://schemas.microsoft.com/office/drawing/2014/main" id="{4A5B82BE-2EB2-4F27-9101-A04BF3F0FAFE}"/>
              </a:ext>
            </a:extLst>
          </p:cNvPr>
          <p:cNvGrpSpPr>
            <a:grpSpLocks/>
          </p:cNvGrpSpPr>
          <p:nvPr/>
        </p:nvGrpSpPr>
        <p:grpSpPr bwMode="auto">
          <a:xfrm>
            <a:off x="5426075" y="546100"/>
            <a:ext cx="306388" cy="377825"/>
            <a:chOff x="5425440" y="545591"/>
            <a:chExt cx="306705" cy="378460"/>
          </a:xfrm>
        </p:grpSpPr>
        <p:pic>
          <p:nvPicPr>
            <p:cNvPr id="45208" name="object 110">
              <a:extLst>
                <a:ext uri="{FF2B5EF4-FFF2-40B4-BE49-F238E27FC236}">
                  <a16:creationId xmlns:a16="http://schemas.microsoft.com/office/drawing/2014/main" id="{3C6575C2-1196-4F69-BF94-CD3BAA36AD6E}"/>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06796" y="797051"/>
              <a:ext cx="115824"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09" name="object 111">
              <a:extLst>
                <a:ext uri="{FF2B5EF4-FFF2-40B4-BE49-F238E27FC236}">
                  <a16:creationId xmlns:a16="http://schemas.microsoft.com/office/drawing/2014/main" id="{B2225507-98C1-4885-9925-A5B5C4F069C8}"/>
                </a:ext>
              </a:extLst>
            </p:cNvPr>
            <p:cNvSpPr>
              <a:spLocks/>
            </p:cNvSpPr>
            <p:nvPr/>
          </p:nvSpPr>
          <p:spPr bwMode="auto">
            <a:xfrm>
              <a:off x="5425440" y="545591"/>
              <a:ext cx="306705" cy="378460"/>
            </a:xfrm>
            <a:custGeom>
              <a:avLst/>
              <a:gdLst>
                <a:gd name="T0" fmla="*/ 298831 w 306704"/>
                <a:gd name="T1" fmla="*/ 0 h 378459"/>
                <a:gd name="T2" fmla="*/ 7493 w 306704"/>
                <a:gd name="T3" fmla="*/ 0 h 378459"/>
                <a:gd name="T4" fmla="*/ 0 w 306704"/>
                <a:gd name="T5" fmla="*/ 7493 h 378459"/>
                <a:gd name="T6" fmla="*/ 0 w 306704"/>
                <a:gd name="T7" fmla="*/ 370459 h 378459"/>
                <a:gd name="T8" fmla="*/ 7493 w 306704"/>
                <a:gd name="T9" fmla="*/ 377952 h 378459"/>
                <a:gd name="T10" fmla="*/ 193548 w 306704"/>
                <a:gd name="T11" fmla="*/ 377952 h 378459"/>
                <a:gd name="T12" fmla="*/ 197993 w 306704"/>
                <a:gd name="T13" fmla="*/ 376047 h 378459"/>
                <a:gd name="T14" fmla="*/ 201040 w 306704"/>
                <a:gd name="T15" fmla="*/ 372872 h 378459"/>
                <a:gd name="T16" fmla="*/ 229797 w 306704"/>
                <a:gd name="T17" fmla="*/ 344043 h 378459"/>
                <a:gd name="T18" fmla="*/ 33147 w 306704"/>
                <a:gd name="T19" fmla="*/ 344043 h 378459"/>
                <a:gd name="T20" fmla="*/ 33147 w 306704"/>
                <a:gd name="T21" fmla="*/ 33909 h 378459"/>
                <a:gd name="T22" fmla="*/ 306324 w 306704"/>
                <a:gd name="T23" fmla="*/ 33909 h 378459"/>
                <a:gd name="T24" fmla="*/ 306324 w 306704"/>
                <a:gd name="T25" fmla="*/ 7493 h 378459"/>
                <a:gd name="T26" fmla="*/ 298831 w 306704"/>
                <a:gd name="T27" fmla="*/ 0 h 378459"/>
                <a:gd name="T28" fmla="*/ 306324 w 306704"/>
                <a:gd name="T29" fmla="*/ 33909 h 378459"/>
                <a:gd name="T30" fmla="*/ 272542 w 306704"/>
                <a:gd name="T31" fmla="*/ 33909 h 378459"/>
                <a:gd name="T32" fmla="*/ 272542 w 306704"/>
                <a:gd name="T33" fmla="*/ 253492 h 378459"/>
                <a:gd name="T34" fmla="*/ 182245 w 306704"/>
                <a:gd name="T35" fmla="*/ 344043 h 378459"/>
                <a:gd name="T36" fmla="*/ 229797 w 306704"/>
                <a:gd name="T37" fmla="*/ 344043 h 378459"/>
                <a:gd name="T38" fmla="*/ 301371 w 306704"/>
                <a:gd name="T39" fmla="*/ 272288 h 378459"/>
                <a:gd name="T40" fmla="*/ 304419 w 306704"/>
                <a:gd name="T41" fmla="*/ 269113 h 378459"/>
                <a:gd name="T42" fmla="*/ 306324 w 306704"/>
                <a:gd name="T43" fmla="*/ 264795 h 378459"/>
                <a:gd name="T44" fmla="*/ 306324 w 306704"/>
                <a:gd name="T45" fmla="*/ 33909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8459">
                  <a:moveTo>
                    <a:pt x="298831" y="0"/>
                  </a:moveTo>
                  <a:lnTo>
                    <a:pt x="7493" y="0"/>
                  </a:lnTo>
                  <a:lnTo>
                    <a:pt x="0" y="7493"/>
                  </a:lnTo>
                  <a:lnTo>
                    <a:pt x="0" y="370459"/>
                  </a:lnTo>
                  <a:lnTo>
                    <a:pt x="7493" y="377952"/>
                  </a:lnTo>
                  <a:lnTo>
                    <a:pt x="193548" y="377952"/>
                  </a:lnTo>
                  <a:lnTo>
                    <a:pt x="197993" y="376047"/>
                  </a:lnTo>
                  <a:lnTo>
                    <a:pt x="201040" y="372872"/>
                  </a:lnTo>
                  <a:lnTo>
                    <a:pt x="229797" y="344043"/>
                  </a:lnTo>
                  <a:lnTo>
                    <a:pt x="33147" y="344043"/>
                  </a:lnTo>
                  <a:lnTo>
                    <a:pt x="33147" y="33909"/>
                  </a:lnTo>
                  <a:lnTo>
                    <a:pt x="306324" y="33909"/>
                  </a:lnTo>
                  <a:lnTo>
                    <a:pt x="306324" y="7493"/>
                  </a:lnTo>
                  <a:lnTo>
                    <a:pt x="298831" y="0"/>
                  </a:lnTo>
                  <a:close/>
                </a:path>
                <a:path w="306704" h="378459">
                  <a:moveTo>
                    <a:pt x="306324" y="33909"/>
                  </a:moveTo>
                  <a:lnTo>
                    <a:pt x="272542" y="33909"/>
                  </a:lnTo>
                  <a:lnTo>
                    <a:pt x="272542" y="253492"/>
                  </a:lnTo>
                  <a:lnTo>
                    <a:pt x="182245" y="344043"/>
                  </a:lnTo>
                  <a:lnTo>
                    <a:pt x="229797" y="344043"/>
                  </a:lnTo>
                  <a:lnTo>
                    <a:pt x="301371" y="272288"/>
                  </a:lnTo>
                  <a:lnTo>
                    <a:pt x="304419" y="269113"/>
                  </a:lnTo>
                  <a:lnTo>
                    <a:pt x="306324" y="264795"/>
                  </a:lnTo>
                  <a:lnTo>
                    <a:pt x="306324" y="33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10" name="object 112">
              <a:extLst>
                <a:ext uri="{FF2B5EF4-FFF2-40B4-BE49-F238E27FC236}">
                  <a16:creationId xmlns:a16="http://schemas.microsoft.com/office/drawing/2014/main" id="{D6874535-FF31-4642-854A-7D31138B674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507847" y="618855"/>
              <a:ext cx="150653" cy="12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03" name="object 113">
            <a:extLst>
              <a:ext uri="{FF2B5EF4-FFF2-40B4-BE49-F238E27FC236}">
                <a16:creationId xmlns:a16="http://schemas.microsoft.com/office/drawing/2014/main" id="{B4FDA4F6-7DDC-48A2-9044-A072B9B770E3}"/>
              </a:ext>
            </a:extLst>
          </p:cNvPr>
          <p:cNvGrpSpPr>
            <a:grpSpLocks/>
          </p:cNvGrpSpPr>
          <p:nvPr/>
        </p:nvGrpSpPr>
        <p:grpSpPr bwMode="auto">
          <a:xfrm>
            <a:off x="2327275" y="520700"/>
            <a:ext cx="354013" cy="427038"/>
            <a:chOff x="2327148" y="521208"/>
            <a:chExt cx="353695" cy="426720"/>
          </a:xfrm>
        </p:grpSpPr>
        <p:pic>
          <p:nvPicPr>
            <p:cNvPr id="45206" name="object 114">
              <a:extLst>
                <a:ext uri="{FF2B5EF4-FFF2-40B4-BE49-F238E27FC236}">
                  <a16:creationId xmlns:a16="http://schemas.microsoft.com/office/drawing/2014/main" id="{00B197D5-F561-485D-8FC8-D9FFBB268DB0}"/>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555748" y="822960"/>
              <a:ext cx="117347"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07" name="object 115">
              <a:extLst>
                <a:ext uri="{FF2B5EF4-FFF2-40B4-BE49-F238E27FC236}">
                  <a16:creationId xmlns:a16="http://schemas.microsoft.com/office/drawing/2014/main" id="{8528DDA6-12C4-4B1C-AA6F-6F0220E87000}"/>
                </a:ext>
              </a:extLst>
            </p:cNvPr>
            <p:cNvSpPr>
              <a:spLocks/>
            </p:cNvSpPr>
            <p:nvPr/>
          </p:nvSpPr>
          <p:spPr bwMode="auto">
            <a:xfrm>
              <a:off x="2327148" y="521207"/>
              <a:ext cx="353695" cy="426720"/>
            </a:xfrm>
            <a:custGeom>
              <a:avLst/>
              <a:gdLst>
                <a:gd name="T0" fmla="*/ 192913 w 353694"/>
                <a:gd name="T1" fmla="*/ 243840 h 426719"/>
                <a:gd name="T2" fmla="*/ 112776 w 353694"/>
                <a:gd name="T3" fmla="*/ 247396 h 426719"/>
                <a:gd name="T4" fmla="*/ 116459 w 353694"/>
                <a:gd name="T5" fmla="*/ 259080 h 426719"/>
                <a:gd name="T6" fmla="*/ 192913 w 353694"/>
                <a:gd name="T7" fmla="*/ 259080 h 426719"/>
                <a:gd name="T8" fmla="*/ 196596 w 353694"/>
                <a:gd name="T9" fmla="*/ 247396 h 426719"/>
                <a:gd name="T10" fmla="*/ 223266 w 353694"/>
                <a:gd name="T11" fmla="*/ 121920 h 426719"/>
                <a:gd name="T12" fmla="*/ 112776 w 353694"/>
                <a:gd name="T13" fmla="*/ 125730 h 426719"/>
                <a:gd name="T14" fmla="*/ 116586 w 353694"/>
                <a:gd name="T15" fmla="*/ 138684 h 426719"/>
                <a:gd name="T16" fmla="*/ 223266 w 353694"/>
                <a:gd name="T17" fmla="*/ 138684 h 426719"/>
                <a:gd name="T18" fmla="*/ 227076 w 353694"/>
                <a:gd name="T19" fmla="*/ 125730 h 426719"/>
                <a:gd name="T20" fmla="*/ 288798 w 353694"/>
                <a:gd name="T21" fmla="*/ 202692 h 426719"/>
                <a:gd name="T22" fmla="*/ 112776 w 353694"/>
                <a:gd name="T23" fmla="*/ 206502 h 426719"/>
                <a:gd name="T24" fmla="*/ 116586 w 353694"/>
                <a:gd name="T25" fmla="*/ 219456 h 426719"/>
                <a:gd name="T26" fmla="*/ 288798 w 353694"/>
                <a:gd name="T27" fmla="*/ 219456 h 426719"/>
                <a:gd name="T28" fmla="*/ 292608 w 353694"/>
                <a:gd name="T29" fmla="*/ 206502 h 426719"/>
                <a:gd name="T30" fmla="*/ 288798 w 353694"/>
                <a:gd name="T31" fmla="*/ 163068 h 426719"/>
                <a:gd name="T32" fmla="*/ 112776 w 353694"/>
                <a:gd name="T33" fmla="*/ 166624 h 426719"/>
                <a:gd name="T34" fmla="*/ 116586 w 353694"/>
                <a:gd name="T35" fmla="*/ 178308 h 426719"/>
                <a:gd name="T36" fmla="*/ 288798 w 353694"/>
                <a:gd name="T37" fmla="*/ 178308 h 426719"/>
                <a:gd name="T38" fmla="*/ 292608 w 353694"/>
                <a:gd name="T39" fmla="*/ 166624 h 426719"/>
                <a:gd name="T40" fmla="*/ 298831 w 353694"/>
                <a:gd name="T41" fmla="*/ 0 h 426719"/>
                <a:gd name="T42" fmla="*/ 20408 w 353694"/>
                <a:gd name="T43" fmla="*/ 2654 h 426719"/>
                <a:gd name="T44" fmla="*/ 2641 w 353694"/>
                <a:gd name="T45" fmla="*/ 20421 h 426719"/>
                <a:gd name="T46" fmla="*/ 0 w 353694"/>
                <a:gd name="T47" fmla="*/ 379603 h 426719"/>
                <a:gd name="T48" fmla="*/ 16891 w 353694"/>
                <a:gd name="T49" fmla="*/ 387096 h 426719"/>
                <a:gd name="T50" fmla="*/ 33909 w 353694"/>
                <a:gd name="T51" fmla="*/ 379603 h 426719"/>
                <a:gd name="T52" fmla="*/ 298831 w 353694"/>
                <a:gd name="T53" fmla="*/ 33909 h 426719"/>
                <a:gd name="T54" fmla="*/ 306324 w 353694"/>
                <a:gd name="T55" fmla="*/ 7493 h 426719"/>
                <a:gd name="T56" fmla="*/ 346075 w 353694"/>
                <a:gd name="T57" fmla="*/ 50292 h 426719"/>
                <a:gd name="T58" fmla="*/ 320421 w 353694"/>
                <a:gd name="T59" fmla="*/ 83566 h 426719"/>
                <a:gd name="T60" fmla="*/ 230124 w 353694"/>
                <a:gd name="T61" fmla="*/ 393446 h 426719"/>
                <a:gd name="T62" fmla="*/ 81026 w 353694"/>
                <a:gd name="T63" fmla="*/ 83566 h 426719"/>
                <a:gd name="T64" fmla="*/ 320421 w 353694"/>
                <a:gd name="T65" fmla="*/ 50292 h 426719"/>
                <a:gd name="T66" fmla="*/ 47244 w 353694"/>
                <a:gd name="T67" fmla="*/ 57785 h 426719"/>
                <a:gd name="T68" fmla="*/ 54737 w 353694"/>
                <a:gd name="T69" fmla="*/ 426720 h 426719"/>
                <a:gd name="T70" fmla="*/ 245237 w 353694"/>
                <a:gd name="T71" fmla="*/ 424815 h 426719"/>
                <a:gd name="T72" fmla="*/ 277114 w 353694"/>
                <a:gd name="T73" fmla="*/ 393446 h 426719"/>
                <a:gd name="T74" fmla="*/ 351663 w 353694"/>
                <a:gd name="T75" fmla="*/ 318770 h 426719"/>
                <a:gd name="T76" fmla="*/ 353568 w 353694"/>
                <a:gd name="T77" fmla="*/ 83566 h 42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694" h="426719">
                  <a:moveTo>
                    <a:pt x="196596" y="247396"/>
                  </a:moveTo>
                  <a:lnTo>
                    <a:pt x="192913" y="243840"/>
                  </a:lnTo>
                  <a:lnTo>
                    <a:pt x="116459" y="243840"/>
                  </a:lnTo>
                  <a:lnTo>
                    <a:pt x="112776" y="247396"/>
                  </a:lnTo>
                  <a:lnTo>
                    <a:pt x="112776" y="255524"/>
                  </a:lnTo>
                  <a:lnTo>
                    <a:pt x="116459" y="259080"/>
                  </a:lnTo>
                  <a:lnTo>
                    <a:pt x="188468" y="259080"/>
                  </a:lnTo>
                  <a:lnTo>
                    <a:pt x="192913" y="259080"/>
                  </a:lnTo>
                  <a:lnTo>
                    <a:pt x="196596" y="255524"/>
                  </a:lnTo>
                  <a:lnTo>
                    <a:pt x="196596" y="247396"/>
                  </a:lnTo>
                  <a:close/>
                </a:path>
                <a:path w="353694" h="426719">
                  <a:moveTo>
                    <a:pt x="227076" y="125730"/>
                  </a:moveTo>
                  <a:lnTo>
                    <a:pt x="223266" y="121920"/>
                  </a:lnTo>
                  <a:lnTo>
                    <a:pt x="116586" y="121920"/>
                  </a:lnTo>
                  <a:lnTo>
                    <a:pt x="112776" y="125730"/>
                  </a:lnTo>
                  <a:lnTo>
                    <a:pt x="112776" y="134874"/>
                  </a:lnTo>
                  <a:lnTo>
                    <a:pt x="116586" y="138684"/>
                  </a:lnTo>
                  <a:lnTo>
                    <a:pt x="218948" y="138684"/>
                  </a:lnTo>
                  <a:lnTo>
                    <a:pt x="223266" y="138684"/>
                  </a:lnTo>
                  <a:lnTo>
                    <a:pt x="227076" y="134874"/>
                  </a:lnTo>
                  <a:lnTo>
                    <a:pt x="227076" y="125730"/>
                  </a:lnTo>
                  <a:close/>
                </a:path>
                <a:path w="353694" h="426719">
                  <a:moveTo>
                    <a:pt x="292608" y="206502"/>
                  </a:moveTo>
                  <a:lnTo>
                    <a:pt x="288798" y="202692"/>
                  </a:lnTo>
                  <a:lnTo>
                    <a:pt x="116586" y="202692"/>
                  </a:lnTo>
                  <a:lnTo>
                    <a:pt x="112776" y="206502"/>
                  </a:lnTo>
                  <a:lnTo>
                    <a:pt x="112776" y="215646"/>
                  </a:lnTo>
                  <a:lnTo>
                    <a:pt x="116586" y="219456"/>
                  </a:lnTo>
                  <a:lnTo>
                    <a:pt x="284480" y="219456"/>
                  </a:lnTo>
                  <a:lnTo>
                    <a:pt x="288798" y="219456"/>
                  </a:lnTo>
                  <a:lnTo>
                    <a:pt x="292608" y="215646"/>
                  </a:lnTo>
                  <a:lnTo>
                    <a:pt x="292608" y="206502"/>
                  </a:lnTo>
                  <a:close/>
                </a:path>
                <a:path w="353694" h="426719">
                  <a:moveTo>
                    <a:pt x="292608" y="166624"/>
                  </a:moveTo>
                  <a:lnTo>
                    <a:pt x="288798" y="163068"/>
                  </a:lnTo>
                  <a:lnTo>
                    <a:pt x="116586" y="163068"/>
                  </a:lnTo>
                  <a:lnTo>
                    <a:pt x="112776" y="166624"/>
                  </a:lnTo>
                  <a:lnTo>
                    <a:pt x="112776" y="174752"/>
                  </a:lnTo>
                  <a:lnTo>
                    <a:pt x="116586" y="178308"/>
                  </a:lnTo>
                  <a:lnTo>
                    <a:pt x="284480" y="178308"/>
                  </a:lnTo>
                  <a:lnTo>
                    <a:pt x="288798" y="178308"/>
                  </a:lnTo>
                  <a:lnTo>
                    <a:pt x="292608" y="174752"/>
                  </a:lnTo>
                  <a:lnTo>
                    <a:pt x="292608" y="166624"/>
                  </a:lnTo>
                  <a:close/>
                </a:path>
                <a:path w="353694" h="426719">
                  <a:moveTo>
                    <a:pt x="306324" y="7493"/>
                  </a:moveTo>
                  <a:lnTo>
                    <a:pt x="298831" y="0"/>
                  </a:lnTo>
                  <a:lnTo>
                    <a:pt x="33274" y="0"/>
                  </a:lnTo>
                  <a:lnTo>
                    <a:pt x="20408" y="2654"/>
                  </a:lnTo>
                  <a:lnTo>
                    <a:pt x="9817" y="9829"/>
                  </a:lnTo>
                  <a:lnTo>
                    <a:pt x="2641" y="20421"/>
                  </a:lnTo>
                  <a:lnTo>
                    <a:pt x="0" y="33274"/>
                  </a:lnTo>
                  <a:lnTo>
                    <a:pt x="0" y="379603"/>
                  </a:lnTo>
                  <a:lnTo>
                    <a:pt x="7493" y="387096"/>
                  </a:lnTo>
                  <a:lnTo>
                    <a:pt x="16891" y="387096"/>
                  </a:lnTo>
                  <a:lnTo>
                    <a:pt x="26416" y="387096"/>
                  </a:lnTo>
                  <a:lnTo>
                    <a:pt x="33909" y="379603"/>
                  </a:lnTo>
                  <a:lnTo>
                    <a:pt x="33909" y="33909"/>
                  </a:lnTo>
                  <a:lnTo>
                    <a:pt x="298831" y="33909"/>
                  </a:lnTo>
                  <a:lnTo>
                    <a:pt x="306324" y="26416"/>
                  </a:lnTo>
                  <a:lnTo>
                    <a:pt x="306324" y="7493"/>
                  </a:lnTo>
                  <a:close/>
                </a:path>
                <a:path w="353694" h="426719">
                  <a:moveTo>
                    <a:pt x="353568" y="57785"/>
                  </a:moveTo>
                  <a:lnTo>
                    <a:pt x="346075" y="50292"/>
                  </a:lnTo>
                  <a:lnTo>
                    <a:pt x="320421" y="50292"/>
                  </a:lnTo>
                  <a:lnTo>
                    <a:pt x="320421" y="83566"/>
                  </a:lnTo>
                  <a:lnTo>
                    <a:pt x="320421" y="303149"/>
                  </a:lnTo>
                  <a:lnTo>
                    <a:pt x="230124" y="393446"/>
                  </a:lnTo>
                  <a:lnTo>
                    <a:pt x="81026" y="393446"/>
                  </a:lnTo>
                  <a:lnTo>
                    <a:pt x="81026" y="83566"/>
                  </a:lnTo>
                  <a:lnTo>
                    <a:pt x="320421" y="83566"/>
                  </a:lnTo>
                  <a:lnTo>
                    <a:pt x="320421" y="50292"/>
                  </a:lnTo>
                  <a:lnTo>
                    <a:pt x="54737" y="50292"/>
                  </a:lnTo>
                  <a:lnTo>
                    <a:pt x="47244" y="57785"/>
                  </a:lnTo>
                  <a:lnTo>
                    <a:pt x="47244" y="419227"/>
                  </a:lnTo>
                  <a:lnTo>
                    <a:pt x="54737" y="426720"/>
                  </a:lnTo>
                  <a:lnTo>
                    <a:pt x="241427" y="426720"/>
                  </a:lnTo>
                  <a:lnTo>
                    <a:pt x="245237" y="424815"/>
                  </a:lnTo>
                  <a:lnTo>
                    <a:pt x="248285" y="422275"/>
                  </a:lnTo>
                  <a:lnTo>
                    <a:pt x="277114" y="393446"/>
                  </a:lnTo>
                  <a:lnTo>
                    <a:pt x="348615" y="321945"/>
                  </a:lnTo>
                  <a:lnTo>
                    <a:pt x="351663" y="318770"/>
                  </a:lnTo>
                  <a:lnTo>
                    <a:pt x="353568" y="314452"/>
                  </a:lnTo>
                  <a:lnTo>
                    <a:pt x="353568" y="83566"/>
                  </a:lnTo>
                  <a:lnTo>
                    <a:pt x="353568" y="577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5104" name="object 116">
            <a:extLst>
              <a:ext uri="{FF2B5EF4-FFF2-40B4-BE49-F238E27FC236}">
                <a16:creationId xmlns:a16="http://schemas.microsoft.com/office/drawing/2014/main" id="{62163E5E-9FBB-49A4-98DF-C88A2D3F443A}"/>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336925" y="2614613"/>
            <a:ext cx="10953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object 117">
            <a:extLst>
              <a:ext uri="{FF2B5EF4-FFF2-40B4-BE49-F238E27FC236}">
                <a16:creationId xmlns:a16="http://schemas.microsoft.com/office/drawing/2014/main" id="{0622E20B-091E-4D4C-8D8F-C07611153E42}"/>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336925" y="2828925"/>
            <a:ext cx="10953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6" name="object 118">
            <a:extLst>
              <a:ext uri="{FF2B5EF4-FFF2-40B4-BE49-F238E27FC236}">
                <a16:creationId xmlns:a16="http://schemas.microsoft.com/office/drawing/2014/main" id="{CC923F0B-CD68-4D7E-B647-AAEF4664600C}"/>
              </a:ext>
            </a:extLst>
          </p:cNvPr>
          <p:cNvSpPr>
            <a:spLocks/>
          </p:cNvSpPr>
          <p:nvPr/>
        </p:nvSpPr>
        <p:spPr bwMode="auto">
          <a:xfrm>
            <a:off x="3455988" y="2614613"/>
            <a:ext cx="261937" cy="34925"/>
          </a:xfrm>
          <a:custGeom>
            <a:avLst/>
            <a:gdLst>
              <a:gd name="T0" fmla="*/ 253110 w 260985"/>
              <a:gd name="T1" fmla="*/ 0 h 33655"/>
              <a:gd name="T2" fmla="*/ 7492 w 260985"/>
              <a:gd name="T3" fmla="*/ 0 h 33655"/>
              <a:gd name="T4" fmla="*/ 0 w 260985"/>
              <a:gd name="T5" fmla="*/ 7492 h 33655"/>
              <a:gd name="T6" fmla="*/ 0 w 260985"/>
              <a:gd name="T7" fmla="*/ 26035 h 33655"/>
              <a:gd name="T8" fmla="*/ 7492 w 260985"/>
              <a:gd name="T9" fmla="*/ 33527 h 33655"/>
              <a:gd name="T10" fmla="*/ 243585 w 260985"/>
              <a:gd name="T11" fmla="*/ 33527 h 33655"/>
              <a:gd name="T12" fmla="*/ 253110 w 260985"/>
              <a:gd name="T13" fmla="*/ 33527 h 33655"/>
              <a:gd name="T14" fmla="*/ 260603 w 260985"/>
              <a:gd name="T15" fmla="*/ 26035 h 33655"/>
              <a:gd name="T16" fmla="*/ 260603 w 260985"/>
              <a:gd name="T17" fmla="*/ 7492 h 33655"/>
              <a:gd name="T18" fmla="*/ 253110 w 26098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3655">
                <a:moveTo>
                  <a:pt x="253110" y="0"/>
                </a:moveTo>
                <a:lnTo>
                  <a:pt x="7492" y="0"/>
                </a:lnTo>
                <a:lnTo>
                  <a:pt x="0" y="7492"/>
                </a:lnTo>
                <a:lnTo>
                  <a:pt x="0" y="26035"/>
                </a:lnTo>
                <a:lnTo>
                  <a:pt x="7492" y="33527"/>
                </a:lnTo>
                <a:lnTo>
                  <a:pt x="243585" y="33527"/>
                </a:lnTo>
                <a:lnTo>
                  <a:pt x="253110" y="33527"/>
                </a:lnTo>
                <a:lnTo>
                  <a:pt x="260603" y="26035"/>
                </a:lnTo>
                <a:lnTo>
                  <a:pt x="260603" y="7492"/>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07" name="object 119">
            <a:extLst>
              <a:ext uri="{FF2B5EF4-FFF2-40B4-BE49-F238E27FC236}">
                <a16:creationId xmlns:a16="http://schemas.microsoft.com/office/drawing/2014/main" id="{F3744FA9-062B-479B-8005-9F7F69CF5F63}"/>
              </a:ext>
            </a:extLst>
          </p:cNvPr>
          <p:cNvSpPr>
            <a:spLocks/>
          </p:cNvSpPr>
          <p:nvPr/>
        </p:nvSpPr>
        <p:spPr bwMode="auto">
          <a:xfrm>
            <a:off x="3455988" y="2949575"/>
            <a:ext cx="261937" cy="34925"/>
          </a:xfrm>
          <a:custGeom>
            <a:avLst/>
            <a:gdLst>
              <a:gd name="T0" fmla="*/ 253110 w 260985"/>
              <a:gd name="T1" fmla="*/ 0 h 35560"/>
              <a:gd name="T2" fmla="*/ 7492 w 260985"/>
              <a:gd name="T3" fmla="*/ 0 h 35560"/>
              <a:gd name="T4" fmla="*/ 0 w 260985"/>
              <a:gd name="T5" fmla="*/ 7747 h 35560"/>
              <a:gd name="T6" fmla="*/ 0 w 260985"/>
              <a:gd name="T7" fmla="*/ 27305 h 35560"/>
              <a:gd name="T8" fmla="*/ 7492 w 260985"/>
              <a:gd name="T9" fmla="*/ 35051 h 35560"/>
              <a:gd name="T10" fmla="*/ 243585 w 260985"/>
              <a:gd name="T11" fmla="*/ 35051 h 35560"/>
              <a:gd name="T12" fmla="*/ 253110 w 260985"/>
              <a:gd name="T13" fmla="*/ 35051 h 35560"/>
              <a:gd name="T14" fmla="*/ 260603 w 260985"/>
              <a:gd name="T15" fmla="*/ 27305 h 35560"/>
              <a:gd name="T16" fmla="*/ 260603 w 260985"/>
              <a:gd name="T17" fmla="*/ 7747 h 35560"/>
              <a:gd name="T18" fmla="*/ 253110 w 260985"/>
              <a:gd name="T19" fmla="*/ 0 h 35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5560">
                <a:moveTo>
                  <a:pt x="253110" y="0"/>
                </a:moveTo>
                <a:lnTo>
                  <a:pt x="7492" y="0"/>
                </a:lnTo>
                <a:lnTo>
                  <a:pt x="0" y="7747"/>
                </a:lnTo>
                <a:lnTo>
                  <a:pt x="0" y="27305"/>
                </a:lnTo>
                <a:lnTo>
                  <a:pt x="7492" y="35051"/>
                </a:lnTo>
                <a:lnTo>
                  <a:pt x="243585" y="35051"/>
                </a:lnTo>
                <a:lnTo>
                  <a:pt x="253110" y="35051"/>
                </a:lnTo>
                <a:lnTo>
                  <a:pt x="260603" y="27305"/>
                </a:lnTo>
                <a:lnTo>
                  <a:pt x="260603" y="7747"/>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08" name="object 120">
            <a:extLst>
              <a:ext uri="{FF2B5EF4-FFF2-40B4-BE49-F238E27FC236}">
                <a16:creationId xmlns:a16="http://schemas.microsoft.com/office/drawing/2014/main" id="{044A696A-9546-450B-8776-789FB394FA4A}"/>
              </a:ext>
            </a:extLst>
          </p:cNvPr>
          <p:cNvSpPr>
            <a:spLocks/>
          </p:cNvSpPr>
          <p:nvPr/>
        </p:nvSpPr>
        <p:spPr bwMode="auto">
          <a:xfrm>
            <a:off x="3455988" y="2838450"/>
            <a:ext cx="261937" cy="33338"/>
          </a:xfrm>
          <a:custGeom>
            <a:avLst/>
            <a:gdLst>
              <a:gd name="T0" fmla="*/ 253110 w 260985"/>
              <a:gd name="T1" fmla="*/ 0 h 33655"/>
              <a:gd name="T2" fmla="*/ 7492 w 260985"/>
              <a:gd name="T3" fmla="*/ 0 h 33655"/>
              <a:gd name="T4" fmla="*/ 0 w 260985"/>
              <a:gd name="T5" fmla="*/ 7492 h 33655"/>
              <a:gd name="T6" fmla="*/ 0 w 260985"/>
              <a:gd name="T7" fmla="*/ 26035 h 33655"/>
              <a:gd name="T8" fmla="*/ 7492 w 260985"/>
              <a:gd name="T9" fmla="*/ 33527 h 33655"/>
              <a:gd name="T10" fmla="*/ 243585 w 260985"/>
              <a:gd name="T11" fmla="*/ 33527 h 33655"/>
              <a:gd name="T12" fmla="*/ 253110 w 260985"/>
              <a:gd name="T13" fmla="*/ 33527 h 33655"/>
              <a:gd name="T14" fmla="*/ 260603 w 260985"/>
              <a:gd name="T15" fmla="*/ 26035 h 33655"/>
              <a:gd name="T16" fmla="*/ 260603 w 260985"/>
              <a:gd name="T17" fmla="*/ 7492 h 33655"/>
              <a:gd name="T18" fmla="*/ 253110 w 26098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3655">
                <a:moveTo>
                  <a:pt x="253110" y="0"/>
                </a:moveTo>
                <a:lnTo>
                  <a:pt x="7492" y="0"/>
                </a:lnTo>
                <a:lnTo>
                  <a:pt x="0" y="7492"/>
                </a:lnTo>
                <a:lnTo>
                  <a:pt x="0" y="26035"/>
                </a:lnTo>
                <a:lnTo>
                  <a:pt x="7492" y="33527"/>
                </a:lnTo>
                <a:lnTo>
                  <a:pt x="243585" y="33527"/>
                </a:lnTo>
                <a:lnTo>
                  <a:pt x="253110" y="33527"/>
                </a:lnTo>
                <a:lnTo>
                  <a:pt x="260603" y="26035"/>
                </a:lnTo>
                <a:lnTo>
                  <a:pt x="260603" y="7492"/>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09" name="object 121">
            <a:extLst>
              <a:ext uri="{FF2B5EF4-FFF2-40B4-BE49-F238E27FC236}">
                <a16:creationId xmlns:a16="http://schemas.microsoft.com/office/drawing/2014/main" id="{467A8A9B-AF52-44E5-872D-BCE9647744B3}"/>
              </a:ext>
            </a:extLst>
          </p:cNvPr>
          <p:cNvSpPr>
            <a:spLocks/>
          </p:cNvSpPr>
          <p:nvPr/>
        </p:nvSpPr>
        <p:spPr bwMode="auto">
          <a:xfrm>
            <a:off x="3455988" y="2725738"/>
            <a:ext cx="261937" cy="34925"/>
          </a:xfrm>
          <a:custGeom>
            <a:avLst/>
            <a:gdLst>
              <a:gd name="T0" fmla="*/ 253110 w 260985"/>
              <a:gd name="T1" fmla="*/ 0 h 33655"/>
              <a:gd name="T2" fmla="*/ 7492 w 260985"/>
              <a:gd name="T3" fmla="*/ 0 h 33655"/>
              <a:gd name="T4" fmla="*/ 0 w 260985"/>
              <a:gd name="T5" fmla="*/ 7492 h 33655"/>
              <a:gd name="T6" fmla="*/ 0 w 260985"/>
              <a:gd name="T7" fmla="*/ 26035 h 33655"/>
              <a:gd name="T8" fmla="*/ 7492 w 260985"/>
              <a:gd name="T9" fmla="*/ 33527 h 33655"/>
              <a:gd name="T10" fmla="*/ 243585 w 260985"/>
              <a:gd name="T11" fmla="*/ 33527 h 33655"/>
              <a:gd name="T12" fmla="*/ 253110 w 260985"/>
              <a:gd name="T13" fmla="*/ 33527 h 33655"/>
              <a:gd name="T14" fmla="*/ 260603 w 260985"/>
              <a:gd name="T15" fmla="*/ 26035 h 33655"/>
              <a:gd name="T16" fmla="*/ 260603 w 260985"/>
              <a:gd name="T17" fmla="*/ 7492 h 33655"/>
              <a:gd name="T18" fmla="*/ 253110 w 26098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3655">
                <a:moveTo>
                  <a:pt x="253110" y="0"/>
                </a:moveTo>
                <a:lnTo>
                  <a:pt x="7492" y="0"/>
                </a:lnTo>
                <a:lnTo>
                  <a:pt x="0" y="7492"/>
                </a:lnTo>
                <a:lnTo>
                  <a:pt x="0" y="26035"/>
                </a:lnTo>
                <a:lnTo>
                  <a:pt x="7492" y="33527"/>
                </a:lnTo>
                <a:lnTo>
                  <a:pt x="243585" y="33527"/>
                </a:lnTo>
                <a:lnTo>
                  <a:pt x="253110" y="33527"/>
                </a:lnTo>
                <a:lnTo>
                  <a:pt x="260603" y="26035"/>
                </a:lnTo>
                <a:lnTo>
                  <a:pt x="260603" y="7492"/>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0" name="object 122">
            <a:extLst>
              <a:ext uri="{FF2B5EF4-FFF2-40B4-BE49-F238E27FC236}">
                <a16:creationId xmlns:a16="http://schemas.microsoft.com/office/drawing/2014/main" id="{B556DB1D-7729-48A0-92CF-E4216DA5F0FA}"/>
              </a:ext>
            </a:extLst>
          </p:cNvPr>
          <p:cNvSpPr>
            <a:spLocks/>
          </p:cNvSpPr>
          <p:nvPr/>
        </p:nvSpPr>
        <p:spPr bwMode="auto">
          <a:xfrm>
            <a:off x="6403975" y="1547813"/>
            <a:ext cx="390525" cy="436562"/>
          </a:xfrm>
          <a:custGeom>
            <a:avLst/>
            <a:gdLst>
              <a:gd name="T0" fmla="*/ 135508 w 390525"/>
              <a:gd name="T1" fmla="*/ 367791 h 436880"/>
              <a:gd name="T2" fmla="*/ 244601 w 390525"/>
              <a:gd name="T3" fmla="*/ 433070 h 436880"/>
              <a:gd name="T4" fmla="*/ 246506 w 390525"/>
              <a:gd name="T5" fmla="*/ 434339 h 436880"/>
              <a:gd name="T6" fmla="*/ 250317 w 390525"/>
              <a:gd name="T7" fmla="*/ 436245 h 436880"/>
              <a:gd name="T8" fmla="*/ 255904 w 390525"/>
              <a:gd name="T9" fmla="*/ 436879 h 436880"/>
              <a:gd name="T10" fmla="*/ 263398 w 390525"/>
              <a:gd name="T11" fmla="*/ 434339 h 436880"/>
              <a:gd name="T12" fmla="*/ 265937 w 390525"/>
              <a:gd name="T13" fmla="*/ 432435 h 436880"/>
              <a:gd name="T14" fmla="*/ 238378 w 390525"/>
              <a:gd name="T15" fmla="*/ 389763 h 436880"/>
              <a:gd name="T16" fmla="*/ 139192 w 390525"/>
              <a:gd name="T17" fmla="*/ 635 h 436880"/>
              <a:gd name="T18" fmla="*/ 129794 w 390525"/>
              <a:gd name="T19" fmla="*/ 1270 h 436880"/>
              <a:gd name="T20" fmla="*/ 8127 w 390525"/>
              <a:gd name="T21" fmla="*/ 74040 h 436880"/>
              <a:gd name="T22" fmla="*/ 0 w 390525"/>
              <a:gd name="T23" fmla="*/ 82803 h 436880"/>
              <a:gd name="T24" fmla="*/ 3175 w 390525"/>
              <a:gd name="T25" fmla="*/ 431291 h 436880"/>
              <a:gd name="T26" fmla="*/ 10667 w 390525"/>
              <a:gd name="T27" fmla="*/ 435610 h 436880"/>
              <a:gd name="T28" fmla="*/ 19430 w 390525"/>
              <a:gd name="T29" fmla="*/ 436245 h 436880"/>
              <a:gd name="T30" fmla="*/ 24511 w 390525"/>
              <a:gd name="T31" fmla="*/ 433704 h 436880"/>
              <a:gd name="T32" fmla="*/ 33274 w 390525"/>
              <a:gd name="T33" fmla="*/ 390398 h 436880"/>
              <a:gd name="T34" fmla="*/ 118491 w 390525"/>
              <a:gd name="T35" fmla="*/ 47116 h 436880"/>
              <a:gd name="T36" fmla="*/ 142367 w 390525"/>
              <a:gd name="T37" fmla="*/ 1270 h 436880"/>
              <a:gd name="T38" fmla="*/ 153670 w 390525"/>
              <a:gd name="T39" fmla="*/ 47116 h 436880"/>
              <a:gd name="T40" fmla="*/ 118491 w 390525"/>
              <a:gd name="T41" fmla="*/ 339598 h 436880"/>
              <a:gd name="T42" fmla="*/ 97440 w 390525"/>
              <a:gd name="T43" fmla="*/ 390398 h 436880"/>
              <a:gd name="T44" fmla="*/ 201278 w 390525"/>
              <a:gd name="T45" fmla="*/ 367791 h 436880"/>
              <a:gd name="T46" fmla="*/ 153670 w 390525"/>
              <a:gd name="T47" fmla="*/ 47116 h 436880"/>
              <a:gd name="T48" fmla="*/ 153670 w 390525"/>
              <a:gd name="T49" fmla="*/ 47116 h 436880"/>
              <a:gd name="T50" fmla="*/ 238378 w 390525"/>
              <a:gd name="T51" fmla="*/ 389763 h 436880"/>
              <a:gd name="T52" fmla="*/ 272160 w 390525"/>
              <a:gd name="T53" fmla="*/ 97281 h 436880"/>
              <a:gd name="T54" fmla="*/ 255270 w 390525"/>
              <a:gd name="T55" fmla="*/ 68452 h 436880"/>
              <a:gd name="T56" fmla="*/ 390144 w 390525"/>
              <a:gd name="T57" fmla="*/ 47116 h 436880"/>
              <a:gd name="T58" fmla="*/ 356870 w 390525"/>
              <a:gd name="T59" fmla="*/ 339598 h 436880"/>
              <a:gd name="T60" fmla="*/ 337765 w 390525"/>
              <a:gd name="T61" fmla="*/ 389763 h 436880"/>
              <a:gd name="T62" fmla="*/ 386969 w 390525"/>
              <a:gd name="T63" fmla="*/ 360299 h 436880"/>
              <a:gd name="T64" fmla="*/ 390144 w 390525"/>
              <a:gd name="T65" fmla="*/ 47116 h 436880"/>
              <a:gd name="T66" fmla="*/ 370077 w 390525"/>
              <a:gd name="T67" fmla="*/ 0 h 436880"/>
              <a:gd name="T68" fmla="*/ 255270 w 390525"/>
              <a:gd name="T69" fmla="*/ 68452 h 436880"/>
              <a:gd name="T70" fmla="*/ 356870 w 390525"/>
              <a:gd name="T71" fmla="*/ 47116 h 436880"/>
              <a:gd name="T72" fmla="*/ 390144 w 390525"/>
              <a:gd name="T73" fmla="*/ 11937 h 436880"/>
              <a:gd name="T74" fmla="*/ 382016 w 390525"/>
              <a:gd name="T75" fmla="*/ 3175 h 43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525" h="436880">
                <a:moveTo>
                  <a:pt x="201278" y="367791"/>
                </a:moveTo>
                <a:lnTo>
                  <a:pt x="135508" y="367791"/>
                </a:lnTo>
                <a:lnTo>
                  <a:pt x="243967" y="432435"/>
                </a:lnTo>
                <a:lnTo>
                  <a:pt x="244601" y="433070"/>
                </a:lnTo>
                <a:lnTo>
                  <a:pt x="245872" y="433704"/>
                </a:lnTo>
                <a:lnTo>
                  <a:pt x="246506" y="434339"/>
                </a:lnTo>
                <a:lnTo>
                  <a:pt x="248411" y="435610"/>
                </a:lnTo>
                <a:lnTo>
                  <a:pt x="250317" y="436245"/>
                </a:lnTo>
                <a:lnTo>
                  <a:pt x="252095" y="436245"/>
                </a:lnTo>
                <a:lnTo>
                  <a:pt x="255904" y="436879"/>
                </a:lnTo>
                <a:lnTo>
                  <a:pt x="259715" y="436245"/>
                </a:lnTo>
                <a:lnTo>
                  <a:pt x="263398" y="434339"/>
                </a:lnTo>
                <a:lnTo>
                  <a:pt x="264668" y="433704"/>
                </a:lnTo>
                <a:lnTo>
                  <a:pt x="265937" y="432435"/>
                </a:lnTo>
                <a:lnTo>
                  <a:pt x="337765" y="389763"/>
                </a:lnTo>
                <a:lnTo>
                  <a:pt x="238378" y="389763"/>
                </a:lnTo>
                <a:lnTo>
                  <a:pt x="201278" y="367791"/>
                </a:lnTo>
                <a:close/>
              </a:path>
              <a:path w="390525" h="436880">
                <a:moveTo>
                  <a:pt x="139192" y="635"/>
                </a:moveTo>
                <a:lnTo>
                  <a:pt x="132969" y="635"/>
                </a:lnTo>
                <a:lnTo>
                  <a:pt x="129794" y="1270"/>
                </a:lnTo>
                <a:lnTo>
                  <a:pt x="126746" y="3175"/>
                </a:lnTo>
                <a:lnTo>
                  <a:pt x="8127" y="74040"/>
                </a:lnTo>
                <a:lnTo>
                  <a:pt x="3175" y="77215"/>
                </a:lnTo>
                <a:lnTo>
                  <a:pt x="0" y="82803"/>
                </a:lnTo>
                <a:lnTo>
                  <a:pt x="0" y="425576"/>
                </a:lnTo>
                <a:lnTo>
                  <a:pt x="3175" y="431291"/>
                </a:lnTo>
                <a:lnTo>
                  <a:pt x="8127" y="434339"/>
                </a:lnTo>
                <a:lnTo>
                  <a:pt x="10667" y="435610"/>
                </a:lnTo>
                <a:lnTo>
                  <a:pt x="13207" y="436245"/>
                </a:lnTo>
                <a:lnTo>
                  <a:pt x="19430" y="436245"/>
                </a:lnTo>
                <a:lnTo>
                  <a:pt x="22605" y="435610"/>
                </a:lnTo>
                <a:lnTo>
                  <a:pt x="24511" y="433704"/>
                </a:lnTo>
                <a:lnTo>
                  <a:pt x="97440" y="390398"/>
                </a:lnTo>
                <a:lnTo>
                  <a:pt x="33274" y="390398"/>
                </a:lnTo>
                <a:lnTo>
                  <a:pt x="33274" y="97916"/>
                </a:lnTo>
                <a:lnTo>
                  <a:pt x="118491" y="47116"/>
                </a:lnTo>
                <a:lnTo>
                  <a:pt x="219405" y="47116"/>
                </a:lnTo>
                <a:lnTo>
                  <a:pt x="142367" y="1270"/>
                </a:lnTo>
                <a:lnTo>
                  <a:pt x="139192" y="635"/>
                </a:lnTo>
                <a:close/>
              </a:path>
              <a:path w="390525" h="436880">
                <a:moveTo>
                  <a:pt x="153670" y="47116"/>
                </a:moveTo>
                <a:lnTo>
                  <a:pt x="118491" y="47116"/>
                </a:lnTo>
                <a:lnTo>
                  <a:pt x="118491" y="339598"/>
                </a:lnTo>
                <a:lnTo>
                  <a:pt x="33274" y="390398"/>
                </a:lnTo>
                <a:lnTo>
                  <a:pt x="97440" y="390398"/>
                </a:lnTo>
                <a:lnTo>
                  <a:pt x="135508" y="367791"/>
                </a:lnTo>
                <a:lnTo>
                  <a:pt x="201278" y="367791"/>
                </a:lnTo>
                <a:lnTo>
                  <a:pt x="153670" y="339598"/>
                </a:lnTo>
                <a:lnTo>
                  <a:pt x="153670" y="47116"/>
                </a:lnTo>
                <a:close/>
              </a:path>
              <a:path w="390525" h="436880">
                <a:moveTo>
                  <a:pt x="219405" y="47116"/>
                </a:moveTo>
                <a:lnTo>
                  <a:pt x="153670" y="47116"/>
                </a:lnTo>
                <a:lnTo>
                  <a:pt x="238378" y="97281"/>
                </a:lnTo>
                <a:lnTo>
                  <a:pt x="238378" y="389763"/>
                </a:lnTo>
                <a:lnTo>
                  <a:pt x="272160" y="389763"/>
                </a:lnTo>
                <a:lnTo>
                  <a:pt x="272160" y="97281"/>
                </a:lnTo>
                <a:lnTo>
                  <a:pt x="320841" y="68452"/>
                </a:lnTo>
                <a:lnTo>
                  <a:pt x="255270" y="68452"/>
                </a:lnTo>
                <a:lnTo>
                  <a:pt x="219405" y="47116"/>
                </a:lnTo>
                <a:close/>
              </a:path>
              <a:path w="390525" h="436880">
                <a:moveTo>
                  <a:pt x="390144" y="47116"/>
                </a:moveTo>
                <a:lnTo>
                  <a:pt x="356870" y="47116"/>
                </a:lnTo>
                <a:lnTo>
                  <a:pt x="356870" y="339598"/>
                </a:lnTo>
                <a:lnTo>
                  <a:pt x="272160" y="389763"/>
                </a:lnTo>
                <a:lnTo>
                  <a:pt x="337765" y="389763"/>
                </a:lnTo>
                <a:lnTo>
                  <a:pt x="382016" y="363474"/>
                </a:lnTo>
                <a:lnTo>
                  <a:pt x="386969" y="360299"/>
                </a:lnTo>
                <a:lnTo>
                  <a:pt x="390144" y="354711"/>
                </a:lnTo>
                <a:lnTo>
                  <a:pt x="390144" y="47116"/>
                </a:lnTo>
                <a:close/>
              </a:path>
              <a:path w="390525" h="436880">
                <a:moveTo>
                  <a:pt x="376300" y="0"/>
                </a:moveTo>
                <a:lnTo>
                  <a:pt x="370077" y="0"/>
                </a:lnTo>
                <a:lnTo>
                  <a:pt x="364998" y="3175"/>
                </a:lnTo>
                <a:lnTo>
                  <a:pt x="255270" y="68452"/>
                </a:lnTo>
                <a:lnTo>
                  <a:pt x="320841" y="68452"/>
                </a:lnTo>
                <a:lnTo>
                  <a:pt x="356870" y="47116"/>
                </a:lnTo>
                <a:lnTo>
                  <a:pt x="390144" y="47116"/>
                </a:lnTo>
                <a:lnTo>
                  <a:pt x="390144" y="11937"/>
                </a:lnTo>
                <a:lnTo>
                  <a:pt x="386969" y="6223"/>
                </a:lnTo>
                <a:lnTo>
                  <a:pt x="382016" y="3175"/>
                </a:lnTo>
                <a:lnTo>
                  <a:pt x="3763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1" name="object 123">
            <a:extLst>
              <a:ext uri="{FF2B5EF4-FFF2-40B4-BE49-F238E27FC236}">
                <a16:creationId xmlns:a16="http://schemas.microsoft.com/office/drawing/2014/main" id="{6FADFF28-3B9A-47D2-93E6-2B3FFA102D76}"/>
              </a:ext>
            </a:extLst>
          </p:cNvPr>
          <p:cNvSpPr>
            <a:spLocks/>
          </p:cNvSpPr>
          <p:nvPr/>
        </p:nvSpPr>
        <p:spPr bwMode="auto">
          <a:xfrm>
            <a:off x="7435850" y="2608263"/>
            <a:ext cx="377825" cy="33337"/>
          </a:xfrm>
          <a:custGeom>
            <a:avLst/>
            <a:gdLst>
              <a:gd name="T0" fmla="*/ 370458 w 378459"/>
              <a:gd name="T1" fmla="*/ 0 h 33655"/>
              <a:gd name="T2" fmla="*/ 7493 w 378459"/>
              <a:gd name="T3" fmla="*/ 0 h 33655"/>
              <a:gd name="T4" fmla="*/ 0 w 378459"/>
              <a:gd name="T5" fmla="*/ 7493 h 33655"/>
              <a:gd name="T6" fmla="*/ 0 w 378459"/>
              <a:gd name="T7" fmla="*/ 26035 h 33655"/>
              <a:gd name="T8" fmla="*/ 7493 w 378459"/>
              <a:gd name="T9" fmla="*/ 33527 h 33655"/>
              <a:gd name="T10" fmla="*/ 361060 w 378459"/>
              <a:gd name="T11" fmla="*/ 33527 h 33655"/>
              <a:gd name="T12" fmla="*/ 370458 w 378459"/>
              <a:gd name="T13" fmla="*/ 33527 h 33655"/>
              <a:gd name="T14" fmla="*/ 377951 w 378459"/>
              <a:gd name="T15" fmla="*/ 26035 h 33655"/>
              <a:gd name="T16" fmla="*/ 377951 w 378459"/>
              <a:gd name="T17" fmla="*/ 7493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3" y="0"/>
                </a:lnTo>
                <a:lnTo>
                  <a:pt x="0" y="7493"/>
                </a:lnTo>
                <a:lnTo>
                  <a:pt x="0" y="26035"/>
                </a:lnTo>
                <a:lnTo>
                  <a:pt x="7493" y="33527"/>
                </a:lnTo>
                <a:lnTo>
                  <a:pt x="361060" y="33527"/>
                </a:lnTo>
                <a:lnTo>
                  <a:pt x="370458" y="33527"/>
                </a:lnTo>
                <a:lnTo>
                  <a:pt x="377951" y="26035"/>
                </a:lnTo>
                <a:lnTo>
                  <a:pt x="377951" y="7493"/>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2" name="object 124">
            <a:extLst>
              <a:ext uri="{FF2B5EF4-FFF2-40B4-BE49-F238E27FC236}">
                <a16:creationId xmlns:a16="http://schemas.microsoft.com/office/drawing/2014/main" id="{2AE9403E-DFE3-4413-BBA3-8CBB9C2531CE}"/>
              </a:ext>
            </a:extLst>
          </p:cNvPr>
          <p:cNvSpPr>
            <a:spLocks/>
          </p:cNvSpPr>
          <p:nvPr/>
        </p:nvSpPr>
        <p:spPr bwMode="auto">
          <a:xfrm>
            <a:off x="7435850" y="2693988"/>
            <a:ext cx="377825" cy="33337"/>
          </a:xfrm>
          <a:custGeom>
            <a:avLst/>
            <a:gdLst>
              <a:gd name="T0" fmla="*/ 370458 w 378459"/>
              <a:gd name="T1" fmla="*/ 0 h 33655"/>
              <a:gd name="T2" fmla="*/ 7493 w 378459"/>
              <a:gd name="T3" fmla="*/ 0 h 33655"/>
              <a:gd name="T4" fmla="*/ 0 w 378459"/>
              <a:gd name="T5" fmla="*/ 7492 h 33655"/>
              <a:gd name="T6" fmla="*/ 0 w 378459"/>
              <a:gd name="T7" fmla="*/ 26034 h 33655"/>
              <a:gd name="T8" fmla="*/ 7493 w 378459"/>
              <a:gd name="T9" fmla="*/ 33527 h 33655"/>
              <a:gd name="T10" fmla="*/ 361060 w 378459"/>
              <a:gd name="T11" fmla="*/ 33527 h 33655"/>
              <a:gd name="T12" fmla="*/ 370458 w 378459"/>
              <a:gd name="T13" fmla="*/ 33527 h 33655"/>
              <a:gd name="T14" fmla="*/ 377951 w 378459"/>
              <a:gd name="T15" fmla="*/ 26034 h 33655"/>
              <a:gd name="T16" fmla="*/ 377951 w 378459"/>
              <a:gd name="T17" fmla="*/ 7492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3" y="0"/>
                </a:lnTo>
                <a:lnTo>
                  <a:pt x="0" y="7492"/>
                </a:lnTo>
                <a:lnTo>
                  <a:pt x="0" y="26034"/>
                </a:lnTo>
                <a:lnTo>
                  <a:pt x="7493" y="33527"/>
                </a:lnTo>
                <a:lnTo>
                  <a:pt x="361060" y="33527"/>
                </a:lnTo>
                <a:lnTo>
                  <a:pt x="370458" y="33527"/>
                </a:lnTo>
                <a:lnTo>
                  <a:pt x="377951" y="26034"/>
                </a:lnTo>
                <a:lnTo>
                  <a:pt x="377951" y="7492"/>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3" name="object 125">
            <a:extLst>
              <a:ext uri="{FF2B5EF4-FFF2-40B4-BE49-F238E27FC236}">
                <a16:creationId xmlns:a16="http://schemas.microsoft.com/office/drawing/2014/main" id="{7FB79418-6B44-4379-872D-EA77AEB86802}"/>
              </a:ext>
            </a:extLst>
          </p:cNvPr>
          <p:cNvSpPr>
            <a:spLocks/>
          </p:cNvSpPr>
          <p:nvPr/>
        </p:nvSpPr>
        <p:spPr bwMode="auto">
          <a:xfrm>
            <a:off x="7435850" y="2782888"/>
            <a:ext cx="377825" cy="33337"/>
          </a:xfrm>
          <a:custGeom>
            <a:avLst/>
            <a:gdLst>
              <a:gd name="T0" fmla="*/ 370458 w 378459"/>
              <a:gd name="T1" fmla="*/ 0 h 33655"/>
              <a:gd name="T2" fmla="*/ 7493 w 378459"/>
              <a:gd name="T3" fmla="*/ 0 h 33655"/>
              <a:gd name="T4" fmla="*/ 0 w 378459"/>
              <a:gd name="T5" fmla="*/ 7492 h 33655"/>
              <a:gd name="T6" fmla="*/ 0 w 378459"/>
              <a:gd name="T7" fmla="*/ 26035 h 33655"/>
              <a:gd name="T8" fmla="*/ 7493 w 378459"/>
              <a:gd name="T9" fmla="*/ 33527 h 33655"/>
              <a:gd name="T10" fmla="*/ 361060 w 378459"/>
              <a:gd name="T11" fmla="*/ 33527 h 33655"/>
              <a:gd name="T12" fmla="*/ 370458 w 378459"/>
              <a:gd name="T13" fmla="*/ 33527 h 33655"/>
              <a:gd name="T14" fmla="*/ 377951 w 378459"/>
              <a:gd name="T15" fmla="*/ 26035 h 33655"/>
              <a:gd name="T16" fmla="*/ 377951 w 378459"/>
              <a:gd name="T17" fmla="*/ 7492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3" y="0"/>
                </a:lnTo>
                <a:lnTo>
                  <a:pt x="0" y="7492"/>
                </a:lnTo>
                <a:lnTo>
                  <a:pt x="0" y="26035"/>
                </a:lnTo>
                <a:lnTo>
                  <a:pt x="7493" y="33527"/>
                </a:lnTo>
                <a:lnTo>
                  <a:pt x="361060" y="33527"/>
                </a:lnTo>
                <a:lnTo>
                  <a:pt x="370458" y="33527"/>
                </a:lnTo>
                <a:lnTo>
                  <a:pt x="377951" y="26035"/>
                </a:lnTo>
                <a:lnTo>
                  <a:pt x="377951" y="7492"/>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4" name="object 126">
            <a:extLst>
              <a:ext uri="{FF2B5EF4-FFF2-40B4-BE49-F238E27FC236}">
                <a16:creationId xmlns:a16="http://schemas.microsoft.com/office/drawing/2014/main" id="{E02EC4D1-A8A1-4A9B-9301-4382FE8D0A20}"/>
              </a:ext>
            </a:extLst>
          </p:cNvPr>
          <p:cNvSpPr>
            <a:spLocks/>
          </p:cNvSpPr>
          <p:nvPr/>
        </p:nvSpPr>
        <p:spPr bwMode="auto">
          <a:xfrm>
            <a:off x="7435850" y="2870200"/>
            <a:ext cx="377825" cy="33338"/>
          </a:xfrm>
          <a:custGeom>
            <a:avLst/>
            <a:gdLst>
              <a:gd name="T0" fmla="*/ 370458 w 378459"/>
              <a:gd name="T1" fmla="*/ 0 h 33655"/>
              <a:gd name="T2" fmla="*/ 7493 w 378459"/>
              <a:gd name="T3" fmla="*/ 0 h 33655"/>
              <a:gd name="T4" fmla="*/ 0 w 378459"/>
              <a:gd name="T5" fmla="*/ 7493 h 33655"/>
              <a:gd name="T6" fmla="*/ 0 w 378459"/>
              <a:gd name="T7" fmla="*/ 26035 h 33655"/>
              <a:gd name="T8" fmla="*/ 7493 w 378459"/>
              <a:gd name="T9" fmla="*/ 33528 h 33655"/>
              <a:gd name="T10" fmla="*/ 361060 w 378459"/>
              <a:gd name="T11" fmla="*/ 33528 h 33655"/>
              <a:gd name="T12" fmla="*/ 370458 w 378459"/>
              <a:gd name="T13" fmla="*/ 33528 h 33655"/>
              <a:gd name="T14" fmla="*/ 377951 w 378459"/>
              <a:gd name="T15" fmla="*/ 26035 h 33655"/>
              <a:gd name="T16" fmla="*/ 377951 w 378459"/>
              <a:gd name="T17" fmla="*/ 7493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3" y="0"/>
                </a:lnTo>
                <a:lnTo>
                  <a:pt x="0" y="7493"/>
                </a:lnTo>
                <a:lnTo>
                  <a:pt x="0" y="26035"/>
                </a:lnTo>
                <a:lnTo>
                  <a:pt x="7493" y="33528"/>
                </a:lnTo>
                <a:lnTo>
                  <a:pt x="361060" y="33528"/>
                </a:lnTo>
                <a:lnTo>
                  <a:pt x="370458" y="33528"/>
                </a:lnTo>
                <a:lnTo>
                  <a:pt x="377951" y="26035"/>
                </a:lnTo>
                <a:lnTo>
                  <a:pt x="377951" y="7493"/>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5" name="object 127">
            <a:extLst>
              <a:ext uri="{FF2B5EF4-FFF2-40B4-BE49-F238E27FC236}">
                <a16:creationId xmlns:a16="http://schemas.microsoft.com/office/drawing/2014/main" id="{1E7B3D4A-7305-4C73-AA70-E40A7F761E3E}"/>
              </a:ext>
            </a:extLst>
          </p:cNvPr>
          <p:cNvSpPr>
            <a:spLocks/>
          </p:cNvSpPr>
          <p:nvPr/>
        </p:nvSpPr>
        <p:spPr bwMode="auto">
          <a:xfrm>
            <a:off x="7435850" y="2957513"/>
            <a:ext cx="377825" cy="34925"/>
          </a:xfrm>
          <a:custGeom>
            <a:avLst/>
            <a:gdLst>
              <a:gd name="T0" fmla="*/ 370458 w 378459"/>
              <a:gd name="T1" fmla="*/ 0 h 33655"/>
              <a:gd name="T2" fmla="*/ 7493 w 378459"/>
              <a:gd name="T3" fmla="*/ 0 h 33655"/>
              <a:gd name="T4" fmla="*/ 0 w 378459"/>
              <a:gd name="T5" fmla="*/ 7492 h 33655"/>
              <a:gd name="T6" fmla="*/ 0 w 378459"/>
              <a:gd name="T7" fmla="*/ 26035 h 33655"/>
              <a:gd name="T8" fmla="*/ 7493 w 378459"/>
              <a:gd name="T9" fmla="*/ 33527 h 33655"/>
              <a:gd name="T10" fmla="*/ 361060 w 378459"/>
              <a:gd name="T11" fmla="*/ 33527 h 33655"/>
              <a:gd name="T12" fmla="*/ 370458 w 378459"/>
              <a:gd name="T13" fmla="*/ 33527 h 33655"/>
              <a:gd name="T14" fmla="*/ 377951 w 378459"/>
              <a:gd name="T15" fmla="*/ 26035 h 33655"/>
              <a:gd name="T16" fmla="*/ 377951 w 378459"/>
              <a:gd name="T17" fmla="*/ 7492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3" y="0"/>
                </a:lnTo>
                <a:lnTo>
                  <a:pt x="0" y="7492"/>
                </a:lnTo>
                <a:lnTo>
                  <a:pt x="0" y="26035"/>
                </a:lnTo>
                <a:lnTo>
                  <a:pt x="7493" y="33527"/>
                </a:lnTo>
                <a:lnTo>
                  <a:pt x="361060" y="33527"/>
                </a:lnTo>
                <a:lnTo>
                  <a:pt x="370458" y="33527"/>
                </a:lnTo>
                <a:lnTo>
                  <a:pt x="377951" y="26035"/>
                </a:lnTo>
                <a:lnTo>
                  <a:pt x="377951" y="7492"/>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116" name="object 128">
            <a:extLst>
              <a:ext uri="{FF2B5EF4-FFF2-40B4-BE49-F238E27FC236}">
                <a16:creationId xmlns:a16="http://schemas.microsoft.com/office/drawing/2014/main" id="{E13917E8-67CC-4552-82BF-CC43ED2C02B6}"/>
              </a:ext>
            </a:extLst>
          </p:cNvPr>
          <p:cNvGrpSpPr>
            <a:grpSpLocks/>
          </p:cNvGrpSpPr>
          <p:nvPr/>
        </p:nvGrpSpPr>
        <p:grpSpPr bwMode="auto">
          <a:xfrm>
            <a:off x="4356100" y="2603500"/>
            <a:ext cx="390525" cy="217488"/>
            <a:chOff x="4355591" y="2602992"/>
            <a:chExt cx="390525" cy="218440"/>
          </a:xfrm>
        </p:grpSpPr>
        <p:pic>
          <p:nvPicPr>
            <p:cNvPr id="45204" name="object 129">
              <a:extLst>
                <a:ext uri="{FF2B5EF4-FFF2-40B4-BE49-F238E27FC236}">
                  <a16:creationId xmlns:a16="http://schemas.microsoft.com/office/drawing/2014/main" id="{561AA11B-BAB4-48FC-879E-43A42F888FAD}"/>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355591" y="2697511"/>
              <a:ext cx="131032" cy="1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05" name="object 130">
              <a:extLst>
                <a:ext uri="{FF2B5EF4-FFF2-40B4-BE49-F238E27FC236}">
                  <a16:creationId xmlns:a16="http://schemas.microsoft.com/office/drawing/2014/main" id="{5A6B49D8-8D93-4A26-AC06-A76DA3C9420C}"/>
                </a:ext>
              </a:extLst>
            </p:cNvPr>
            <p:cNvSpPr>
              <a:spLocks/>
            </p:cNvSpPr>
            <p:nvPr/>
          </p:nvSpPr>
          <p:spPr bwMode="auto">
            <a:xfrm>
              <a:off x="4364736" y="2602991"/>
              <a:ext cx="381000" cy="53340"/>
            </a:xfrm>
            <a:custGeom>
              <a:avLst/>
              <a:gdLst>
                <a:gd name="T0" fmla="*/ 381000 w 381000"/>
                <a:gd name="T1" fmla="*/ 40386 h 53339"/>
                <a:gd name="T2" fmla="*/ 377190 w 381000"/>
                <a:gd name="T3" fmla="*/ 36576 h 53339"/>
                <a:gd name="T4" fmla="*/ 140208 w 381000"/>
                <a:gd name="T5" fmla="*/ 36576 h 53339"/>
                <a:gd name="T6" fmla="*/ 140208 w 381000"/>
                <a:gd name="T7" fmla="*/ 3810 h 53339"/>
                <a:gd name="T8" fmla="*/ 136652 w 381000"/>
                <a:gd name="T9" fmla="*/ 0 h 53339"/>
                <a:gd name="T10" fmla="*/ 128524 w 381000"/>
                <a:gd name="T11" fmla="*/ 0 h 53339"/>
                <a:gd name="T12" fmla="*/ 124968 w 381000"/>
                <a:gd name="T13" fmla="*/ 3810 h 53339"/>
                <a:gd name="T14" fmla="*/ 124968 w 381000"/>
                <a:gd name="T15" fmla="*/ 36576 h 53339"/>
                <a:gd name="T16" fmla="*/ 3810 w 381000"/>
                <a:gd name="T17" fmla="*/ 36576 h 53339"/>
                <a:gd name="T18" fmla="*/ 0 w 381000"/>
                <a:gd name="T19" fmla="*/ 40386 h 53339"/>
                <a:gd name="T20" fmla="*/ 0 w 381000"/>
                <a:gd name="T21" fmla="*/ 49530 h 53339"/>
                <a:gd name="T22" fmla="*/ 3810 w 381000"/>
                <a:gd name="T23" fmla="*/ 53340 h 53339"/>
                <a:gd name="T24" fmla="*/ 372872 w 381000"/>
                <a:gd name="T25" fmla="*/ 53340 h 53339"/>
                <a:gd name="T26" fmla="*/ 377190 w 381000"/>
                <a:gd name="T27" fmla="*/ 53340 h 53339"/>
                <a:gd name="T28" fmla="*/ 381000 w 381000"/>
                <a:gd name="T29" fmla="*/ 49530 h 53339"/>
                <a:gd name="T30" fmla="*/ 381000 w 381000"/>
                <a:gd name="T31" fmla="*/ 40386 h 5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000" h="53339">
                  <a:moveTo>
                    <a:pt x="381000" y="40386"/>
                  </a:moveTo>
                  <a:lnTo>
                    <a:pt x="377190" y="36576"/>
                  </a:lnTo>
                  <a:lnTo>
                    <a:pt x="140208" y="36576"/>
                  </a:lnTo>
                  <a:lnTo>
                    <a:pt x="140208" y="3810"/>
                  </a:lnTo>
                  <a:lnTo>
                    <a:pt x="136652" y="0"/>
                  </a:lnTo>
                  <a:lnTo>
                    <a:pt x="128524" y="0"/>
                  </a:lnTo>
                  <a:lnTo>
                    <a:pt x="124968" y="3810"/>
                  </a:lnTo>
                  <a:lnTo>
                    <a:pt x="124968" y="36576"/>
                  </a:lnTo>
                  <a:lnTo>
                    <a:pt x="3810" y="36576"/>
                  </a:lnTo>
                  <a:lnTo>
                    <a:pt x="0" y="40386"/>
                  </a:lnTo>
                  <a:lnTo>
                    <a:pt x="0" y="49530"/>
                  </a:lnTo>
                  <a:lnTo>
                    <a:pt x="3810" y="53340"/>
                  </a:lnTo>
                  <a:lnTo>
                    <a:pt x="372872" y="53340"/>
                  </a:lnTo>
                  <a:lnTo>
                    <a:pt x="377190" y="53340"/>
                  </a:lnTo>
                  <a:lnTo>
                    <a:pt x="381000" y="49530"/>
                  </a:lnTo>
                  <a:lnTo>
                    <a:pt x="381000" y="403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5117" name="object 131">
            <a:extLst>
              <a:ext uri="{FF2B5EF4-FFF2-40B4-BE49-F238E27FC236}">
                <a16:creationId xmlns:a16="http://schemas.microsoft.com/office/drawing/2014/main" id="{873C1C99-8D73-42EC-8306-14FFF0026850}"/>
              </a:ext>
            </a:extLst>
          </p:cNvPr>
          <p:cNvSpPr>
            <a:spLocks/>
          </p:cNvSpPr>
          <p:nvPr/>
        </p:nvSpPr>
        <p:spPr bwMode="auto">
          <a:xfrm>
            <a:off x="4364038" y="2943225"/>
            <a:ext cx="381000" cy="52388"/>
          </a:xfrm>
          <a:custGeom>
            <a:avLst/>
            <a:gdLst>
              <a:gd name="T0" fmla="*/ 381000 w 381000"/>
              <a:gd name="T1" fmla="*/ 3810 h 53339"/>
              <a:gd name="T2" fmla="*/ 377190 w 381000"/>
              <a:gd name="T3" fmla="*/ 0 h 53339"/>
              <a:gd name="T4" fmla="*/ 3810 w 381000"/>
              <a:gd name="T5" fmla="*/ 0 h 53339"/>
              <a:gd name="T6" fmla="*/ 0 w 381000"/>
              <a:gd name="T7" fmla="*/ 3810 h 53339"/>
              <a:gd name="T8" fmla="*/ 0 w 381000"/>
              <a:gd name="T9" fmla="*/ 12954 h 53339"/>
              <a:gd name="T10" fmla="*/ 3810 w 381000"/>
              <a:gd name="T11" fmla="*/ 16764 h 53339"/>
              <a:gd name="T12" fmla="*/ 124968 w 381000"/>
              <a:gd name="T13" fmla="*/ 16764 h 53339"/>
              <a:gd name="T14" fmla="*/ 124968 w 381000"/>
              <a:gd name="T15" fmla="*/ 49530 h 53339"/>
              <a:gd name="T16" fmla="*/ 128524 w 381000"/>
              <a:gd name="T17" fmla="*/ 53340 h 53339"/>
              <a:gd name="T18" fmla="*/ 132588 w 381000"/>
              <a:gd name="T19" fmla="*/ 53340 h 53339"/>
              <a:gd name="T20" fmla="*/ 136652 w 381000"/>
              <a:gd name="T21" fmla="*/ 53340 h 53339"/>
              <a:gd name="T22" fmla="*/ 140208 w 381000"/>
              <a:gd name="T23" fmla="*/ 49530 h 53339"/>
              <a:gd name="T24" fmla="*/ 140208 w 381000"/>
              <a:gd name="T25" fmla="*/ 16764 h 53339"/>
              <a:gd name="T26" fmla="*/ 372872 w 381000"/>
              <a:gd name="T27" fmla="*/ 16764 h 53339"/>
              <a:gd name="T28" fmla="*/ 377190 w 381000"/>
              <a:gd name="T29" fmla="*/ 16764 h 53339"/>
              <a:gd name="T30" fmla="*/ 381000 w 381000"/>
              <a:gd name="T31" fmla="*/ 12954 h 53339"/>
              <a:gd name="T32" fmla="*/ 381000 w 381000"/>
              <a:gd name="T33" fmla="*/ 3810 h 5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000" h="53339">
                <a:moveTo>
                  <a:pt x="381000" y="3810"/>
                </a:moveTo>
                <a:lnTo>
                  <a:pt x="377190" y="0"/>
                </a:lnTo>
                <a:lnTo>
                  <a:pt x="3810" y="0"/>
                </a:lnTo>
                <a:lnTo>
                  <a:pt x="0" y="3810"/>
                </a:lnTo>
                <a:lnTo>
                  <a:pt x="0" y="12954"/>
                </a:lnTo>
                <a:lnTo>
                  <a:pt x="3810" y="16764"/>
                </a:lnTo>
                <a:lnTo>
                  <a:pt x="124968" y="16764"/>
                </a:lnTo>
                <a:lnTo>
                  <a:pt x="124968" y="49530"/>
                </a:lnTo>
                <a:lnTo>
                  <a:pt x="128524" y="53340"/>
                </a:lnTo>
                <a:lnTo>
                  <a:pt x="132588" y="53340"/>
                </a:lnTo>
                <a:lnTo>
                  <a:pt x="136652" y="53340"/>
                </a:lnTo>
                <a:lnTo>
                  <a:pt x="140208" y="49530"/>
                </a:lnTo>
                <a:lnTo>
                  <a:pt x="140208" y="16764"/>
                </a:lnTo>
                <a:lnTo>
                  <a:pt x="372872" y="16764"/>
                </a:lnTo>
                <a:lnTo>
                  <a:pt x="377190" y="16764"/>
                </a:lnTo>
                <a:lnTo>
                  <a:pt x="381000" y="12954"/>
                </a:lnTo>
                <a:lnTo>
                  <a:pt x="381000" y="38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18" name="object 132">
            <a:extLst>
              <a:ext uri="{FF2B5EF4-FFF2-40B4-BE49-F238E27FC236}">
                <a16:creationId xmlns:a16="http://schemas.microsoft.com/office/drawing/2014/main" id="{DB2F3BCD-A1F9-4569-9621-53910B6AAEB0}"/>
              </a:ext>
            </a:extLst>
          </p:cNvPr>
          <p:cNvSpPr>
            <a:spLocks/>
          </p:cNvSpPr>
          <p:nvPr/>
        </p:nvSpPr>
        <p:spPr bwMode="auto">
          <a:xfrm>
            <a:off x="4497388" y="2706688"/>
            <a:ext cx="257175" cy="185737"/>
          </a:xfrm>
          <a:custGeom>
            <a:avLst/>
            <a:gdLst>
              <a:gd name="T0" fmla="*/ 257556 w 257810"/>
              <a:gd name="T1" fmla="*/ 159893 h 186055"/>
              <a:gd name="T2" fmla="*/ 250063 w 257810"/>
              <a:gd name="T3" fmla="*/ 152400 h 186055"/>
              <a:gd name="T4" fmla="*/ 7620 w 257810"/>
              <a:gd name="T5" fmla="*/ 152400 h 186055"/>
              <a:gd name="T6" fmla="*/ 0 w 257810"/>
              <a:gd name="T7" fmla="*/ 159893 h 186055"/>
              <a:gd name="T8" fmla="*/ 0 w 257810"/>
              <a:gd name="T9" fmla="*/ 178435 h 186055"/>
              <a:gd name="T10" fmla="*/ 7620 w 257810"/>
              <a:gd name="T11" fmla="*/ 185928 h 186055"/>
              <a:gd name="T12" fmla="*/ 240538 w 257810"/>
              <a:gd name="T13" fmla="*/ 185928 h 186055"/>
              <a:gd name="T14" fmla="*/ 250063 w 257810"/>
              <a:gd name="T15" fmla="*/ 185928 h 186055"/>
              <a:gd name="T16" fmla="*/ 257556 w 257810"/>
              <a:gd name="T17" fmla="*/ 178435 h 186055"/>
              <a:gd name="T18" fmla="*/ 257556 w 257810"/>
              <a:gd name="T19" fmla="*/ 159893 h 186055"/>
              <a:gd name="T20" fmla="*/ 257556 w 257810"/>
              <a:gd name="T21" fmla="*/ 83693 h 186055"/>
              <a:gd name="T22" fmla="*/ 250063 w 257810"/>
              <a:gd name="T23" fmla="*/ 76200 h 186055"/>
              <a:gd name="T24" fmla="*/ 7620 w 257810"/>
              <a:gd name="T25" fmla="*/ 76200 h 186055"/>
              <a:gd name="T26" fmla="*/ 0 w 257810"/>
              <a:gd name="T27" fmla="*/ 83693 h 186055"/>
              <a:gd name="T28" fmla="*/ 0 w 257810"/>
              <a:gd name="T29" fmla="*/ 102235 h 186055"/>
              <a:gd name="T30" fmla="*/ 7620 w 257810"/>
              <a:gd name="T31" fmla="*/ 109728 h 186055"/>
              <a:gd name="T32" fmla="*/ 240538 w 257810"/>
              <a:gd name="T33" fmla="*/ 109728 h 186055"/>
              <a:gd name="T34" fmla="*/ 250063 w 257810"/>
              <a:gd name="T35" fmla="*/ 109728 h 186055"/>
              <a:gd name="T36" fmla="*/ 257556 w 257810"/>
              <a:gd name="T37" fmla="*/ 102235 h 186055"/>
              <a:gd name="T38" fmla="*/ 257556 w 257810"/>
              <a:gd name="T39" fmla="*/ 83693 h 186055"/>
              <a:gd name="T40" fmla="*/ 257556 w 257810"/>
              <a:gd name="T41" fmla="*/ 7493 h 186055"/>
              <a:gd name="T42" fmla="*/ 250063 w 257810"/>
              <a:gd name="T43" fmla="*/ 0 h 186055"/>
              <a:gd name="T44" fmla="*/ 7620 w 257810"/>
              <a:gd name="T45" fmla="*/ 0 h 186055"/>
              <a:gd name="T46" fmla="*/ 0 w 257810"/>
              <a:gd name="T47" fmla="*/ 7493 h 186055"/>
              <a:gd name="T48" fmla="*/ 0 w 257810"/>
              <a:gd name="T49" fmla="*/ 26035 h 186055"/>
              <a:gd name="T50" fmla="*/ 7620 w 257810"/>
              <a:gd name="T51" fmla="*/ 33528 h 186055"/>
              <a:gd name="T52" fmla="*/ 240538 w 257810"/>
              <a:gd name="T53" fmla="*/ 33528 h 186055"/>
              <a:gd name="T54" fmla="*/ 250063 w 257810"/>
              <a:gd name="T55" fmla="*/ 33528 h 186055"/>
              <a:gd name="T56" fmla="*/ 257556 w 257810"/>
              <a:gd name="T57" fmla="*/ 26035 h 186055"/>
              <a:gd name="T58" fmla="*/ 257556 w 257810"/>
              <a:gd name="T59" fmla="*/ 7493 h 18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810" h="186055">
                <a:moveTo>
                  <a:pt x="257556" y="159893"/>
                </a:moveTo>
                <a:lnTo>
                  <a:pt x="250063" y="152400"/>
                </a:lnTo>
                <a:lnTo>
                  <a:pt x="7620" y="152400"/>
                </a:lnTo>
                <a:lnTo>
                  <a:pt x="0" y="159893"/>
                </a:lnTo>
                <a:lnTo>
                  <a:pt x="0" y="178435"/>
                </a:lnTo>
                <a:lnTo>
                  <a:pt x="7620" y="185928"/>
                </a:lnTo>
                <a:lnTo>
                  <a:pt x="240538" y="185928"/>
                </a:lnTo>
                <a:lnTo>
                  <a:pt x="250063" y="185928"/>
                </a:lnTo>
                <a:lnTo>
                  <a:pt x="257556" y="178435"/>
                </a:lnTo>
                <a:lnTo>
                  <a:pt x="257556" y="159893"/>
                </a:lnTo>
                <a:close/>
              </a:path>
              <a:path w="257810" h="186055">
                <a:moveTo>
                  <a:pt x="257556" y="83693"/>
                </a:moveTo>
                <a:lnTo>
                  <a:pt x="250063" y="76200"/>
                </a:lnTo>
                <a:lnTo>
                  <a:pt x="7620" y="76200"/>
                </a:lnTo>
                <a:lnTo>
                  <a:pt x="0" y="83693"/>
                </a:lnTo>
                <a:lnTo>
                  <a:pt x="0" y="102235"/>
                </a:lnTo>
                <a:lnTo>
                  <a:pt x="7620" y="109728"/>
                </a:lnTo>
                <a:lnTo>
                  <a:pt x="240538" y="109728"/>
                </a:lnTo>
                <a:lnTo>
                  <a:pt x="250063" y="109728"/>
                </a:lnTo>
                <a:lnTo>
                  <a:pt x="257556" y="102235"/>
                </a:lnTo>
                <a:lnTo>
                  <a:pt x="257556" y="83693"/>
                </a:lnTo>
                <a:close/>
              </a:path>
              <a:path w="257810" h="186055">
                <a:moveTo>
                  <a:pt x="257556" y="7493"/>
                </a:moveTo>
                <a:lnTo>
                  <a:pt x="250063" y="0"/>
                </a:lnTo>
                <a:lnTo>
                  <a:pt x="7620" y="0"/>
                </a:lnTo>
                <a:lnTo>
                  <a:pt x="0" y="7493"/>
                </a:lnTo>
                <a:lnTo>
                  <a:pt x="0" y="26035"/>
                </a:lnTo>
                <a:lnTo>
                  <a:pt x="7620" y="33528"/>
                </a:lnTo>
                <a:lnTo>
                  <a:pt x="240538" y="33528"/>
                </a:lnTo>
                <a:lnTo>
                  <a:pt x="250063" y="33528"/>
                </a:lnTo>
                <a:lnTo>
                  <a:pt x="257556" y="26035"/>
                </a:lnTo>
                <a:lnTo>
                  <a:pt x="257556"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119" name="object 133">
            <a:extLst>
              <a:ext uri="{FF2B5EF4-FFF2-40B4-BE49-F238E27FC236}">
                <a16:creationId xmlns:a16="http://schemas.microsoft.com/office/drawing/2014/main" id="{0B829801-810F-4E4B-AA56-9F4D832E08A5}"/>
              </a:ext>
            </a:extLst>
          </p:cNvPr>
          <p:cNvGrpSpPr>
            <a:grpSpLocks/>
          </p:cNvGrpSpPr>
          <p:nvPr/>
        </p:nvGrpSpPr>
        <p:grpSpPr bwMode="auto">
          <a:xfrm>
            <a:off x="5380038" y="2603500"/>
            <a:ext cx="390525" cy="217488"/>
            <a:chOff x="5379751" y="2602992"/>
            <a:chExt cx="390525" cy="218440"/>
          </a:xfrm>
        </p:grpSpPr>
        <p:pic>
          <p:nvPicPr>
            <p:cNvPr id="45202" name="object 134">
              <a:extLst>
                <a:ext uri="{FF2B5EF4-FFF2-40B4-BE49-F238E27FC236}">
                  <a16:creationId xmlns:a16="http://schemas.microsoft.com/office/drawing/2014/main" id="{129ED3DC-1FE0-420C-A07B-4D2C26BD2733}"/>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379751" y="2697511"/>
              <a:ext cx="131032" cy="1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03" name="object 135">
              <a:extLst>
                <a:ext uri="{FF2B5EF4-FFF2-40B4-BE49-F238E27FC236}">
                  <a16:creationId xmlns:a16="http://schemas.microsoft.com/office/drawing/2014/main" id="{7EC57909-26B5-47B0-BFF6-31666BF479C3}"/>
                </a:ext>
              </a:extLst>
            </p:cNvPr>
            <p:cNvSpPr>
              <a:spLocks/>
            </p:cNvSpPr>
            <p:nvPr/>
          </p:nvSpPr>
          <p:spPr bwMode="auto">
            <a:xfrm>
              <a:off x="5388864" y="2602991"/>
              <a:ext cx="381000" cy="53340"/>
            </a:xfrm>
            <a:custGeom>
              <a:avLst/>
              <a:gdLst>
                <a:gd name="T0" fmla="*/ 381000 w 381000"/>
                <a:gd name="T1" fmla="*/ 40386 h 53339"/>
                <a:gd name="T2" fmla="*/ 377190 w 381000"/>
                <a:gd name="T3" fmla="*/ 36576 h 53339"/>
                <a:gd name="T4" fmla="*/ 140208 w 381000"/>
                <a:gd name="T5" fmla="*/ 36576 h 53339"/>
                <a:gd name="T6" fmla="*/ 140208 w 381000"/>
                <a:gd name="T7" fmla="*/ 3810 h 53339"/>
                <a:gd name="T8" fmla="*/ 136398 w 381000"/>
                <a:gd name="T9" fmla="*/ 0 h 53339"/>
                <a:gd name="T10" fmla="*/ 127254 w 381000"/>
                <a:gd name="T11" fmla="*/ 0 h 53339"/>
                <a:gd name="T12" fmla="*/ 123444 w 381000"/>
                <a:gd name="T13" fmla="*/ 3810 h 53339"/>
                <a:gd name="T14" fmla="*/ 123444 w 381000"/>
                <a:gd name="T15" fmla="*/ 36576 h 53339"/>
                <a:gd name="T16" fmla="*/ 3810 w 381000"/>
                <a:gd name="T17" fmla="*/ 36576 h 53339"/>
                <a:gd name="T18" fmla="*/ 0 w 381000"/>
                <a:gd name="T19" fmla="*/ 40386 h 53339"/>
                <a:gd name="T20" fmla="*/ 0 w 381000"/>
                <a:gd name="T21" fmla="*/ 49530 h 53339"/>
                <a:gd name="T22" fmla="*/ 3810 w 381000"/>
                <a:gd name="T23" fmla="*/ 53340 h 53339"/>
                <a:gd name="T24" fmla="*/ 372872 w 381000"/>
                <a:gd name="T25" fmla="*/ 53340 h 53339"/>
                <a:gd name="T26" fmla="*/ 377190 w 381000"/>
                <a:gd name="T27" fmla="*/ 53340 h 53339"/>
                <a:gd name="T28" fmla="*/ 381000 w 381000"/>
                <a:gd name="T29" fmla="*/ 49530 h 53339"/>
                <a:gd name="T30" fmla="*/ 381000 w 381000"/>
                <a:gd name="T31" fmla="*/ 40386 h 5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1000" h="53339">
                  <a:moveTo>
                    <a:pt x="381000" y="40386"/>
                  </a:moveTo>
                  <a:lnTo>
                    <a:pt x="377190" y="36576"/>
                  </a:lnTo>
                  <a:lnTo>
                    <a:pt x="140208" y="36576"/>
                  </a:lnTo>
                  <a:lnTo>
                    <a:pt x="140208" y="3810"/>
                  </a:lnTo>
                  <a:lnTo>
                    <a:pt x="136398" y="0"/>
                  </a:lnTo>
                  <a:lnTo>
                    <a:pt x="127254" y="0"/>
                  </a:lnTo>
                  <a:lnTo>
                    <a:pt x="123444" y="3810"/>
                  </a:lnTo>
                  <a:lnTo>
                    <a:pt x="123444" y="36576"/>
                  </a:lnTo>
                  <a:lnTo>
                    <a:pt x="3810" y="36576"/>
                  </a:lnTo>
                  <a:lnTo>
                    <a:pt x="0" y="40386"/>
                  </a:lnTo>
                  <a:lnTo>
                    <a:pt x="0" y="49530"/>
                  </a:lnTo>
                  <a:lnTo>
                    <a:pt x="3810" y="53340"/>
                  </a:lnTo>
                  <a:lnTo>
                    <a:pt x="372872" y="53340"/>
                  </a:lnTo>
                  <a:lnTo>
                    <a:pt x="377190" y="53340"/>
                  </a:lnTo>
                  <a:lnTo>
                    <a:pt x="381000" y="49530"/>
                  </a:lnTo>
                  <a:lnTo>
                    <a:pt x="381000" y="403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5120" name="object 136">
            <a:extLst>
              <a:ext uri="{FF2B5EF4-FFF2-40B4-BE49-F238E27FC236}">
                <a16:creationId xmlns:a16="http://schemas.microsoft.com/office/drawing/2014/main" id="{A58CA11E-E5DC-46EB-865F-4011372388B3}"/>
              </a:ext>
            </a:extLst>
          </p:cNvPr>
          <p:cNvSpPr>
            <a:spLocks/>
          </p:cNvSpPr>
          <p:nvPr/>
        </p:nvSpPr>
        <p:spPr bwMode="auto">
          <a:xfrm>
            <a:off x="5389563" y="2943225"/>
            <a:ext cx="381000" cy="52388"/>
          </a:xfrm>
          <a:custGeom>
            <a:avLst/>
            <a:gdLst>
              <a:gd name="T0" fmla="*/ 381000 w 381000"/>
              <a:gd name="T1" fmla="*/ 3810 h 53339"/>
              <a:gd name="T2" fmla="*/ 377190 w 381000"/>
              <a:gd name="T3" fmla="*/ 0 h 53339"/>
              <a:gd name="T4" fmla="*/ 3810 w 381000"/>
              <a:gd name="T5" fmla="*/ 0 h 53339"/>
              <a:gd name="T6" fmla="*/ 0 w 381000"/>
              <a:gd name="T7" fmla="*/ 3810 h 53339"/>
              <a:gd name="T8" fmla="*/ 0 w 381000"/>
              <a:gd name="T9" fmla="*/ 12954 h 53339"/>
              <a:gd name="T10" fmla="*/ 3810 w 381000"/>
              <a:gd name="T11" fmla="*/ 16764 h 53339"/>
              <a:gd name="T12" fmla="*/ 123444 w 381000"/>
              <a:gd name="T13" fmla="*/ 16764 h 53339"/>
              <a:gd name="T14" fmla="*/ 123444 w 381000"/>
              <a:gd name="T15" fmla="*/ 49530 h 53339"/>
              <a:gd name="T16" fmla="*/ 127254 w 381000"/>
              <a:gd name="T17" fmla="*/ 53340 h 53339"/>
              <a:gd name="T18" fmla="*/ 131826 w 381000"/>
              <a:gd name="T19" fmla="*/ 53340 h 53339"/>
              <a:gd name="T20" fmla="*/ 136398 w 381000"/>
              <a:gd name="T21" fmla="*/ 53340 h 53339"/>
              <a:gd name="T22" fmla="*/ 140208 w 381000"/>
              <a:gd name="T23" fmla="*/ 49530 h 53339"/>
              <a:gd name="T24" fmla="*/ 140208 w 381000"/>
              <a:gd name="T25" fmla="*/ 16764 h 53339"/>
              <a:gd name="T26" fmla="*/ 372872 w 381000"/>
              <a:gd name="T27" fmla="*/ 16764 h 53339"/>
              <a:gd name="T28" fmla="*/ 377190 w 381000"/>
              <a:gd name="T29" fmla="*/ 16764 h 53339"/>
              <a:gd name="T30" fmla="*/ 381000 w 381000"/>
              <a:gd name="T31" fmla="*/ 12954 h 53339"/>
              <a:gd name="T32" fmla="*/ 381000 w 381000"/>
              <a:gd name="T33" fmla="*/ 3810 h 5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000" h="53339">
                <a:moveTo>
                  <a:pt x="381000" y="3810"/>
                </a:moveTo>
                <a:lnTo>
                  <a:pt x="377190" y="0"/>
                </a:lnTo>
                <a:lnTo>
                  <a:pt x="3810" y="0"/>
                </a:lnTo>
                <a:lnTo>
                  <a:pt x="0" y="3810"/>
                </a:lnTo>
                <a:lnTo>
                  <a:pt x="0" y="12954"/>
                </a:lnTo>
                <a:lnTo>
                  <a:pt x="3810" y="16764"/>
                </a:lnTo>
                <a:lnTo>
                  <a:pt x="123444" y="16764"/>
                </a:lnTo>
                <a:lnTo>
                  <a:pt x="123444" y="49530"/>
                </a:lnTo>
                <a:lnTo>
                  <a:pt x="127254" y="53340"/>
                </a:lnTo>
                <a:lnTo>
                  <a:pt x="131826" y="53340"/>
                </a:lnTo>
                <a:lnTo>
                  <a:pt x="136398" y="53340"/>
                </a:lnTo>
                <a:lnTo>
                  <a:pt x="140208" y="49530"/>
                </a:lnTo>
                <a:lnTo>
                  <a:pt x="140208" y="16764"/>
                </a:lnTo>
                <a:lnTo>
                  <a:pt x="372872" y="16764"/>
                </a:lnTo>
                <a:lnTo>
                  <a:pt x="377190" y="16764"/>
                </a:lnTo>
                <a:lnTo>
                  <a:pt x="381000" y="12954"/>
                </a:lnTo>
                <a:lnTo>
                  <a:pt x="381000" y="38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1" name="object 137">
            <a:extLst>
              <a:ext uri="{FF2B5EF4-FFF2-40B4-BE49-F238E27FC236}">
                <a16:creationId xmlns:a16="http://schemas.microsoft.com/office/drawing/2014/main" id="{43125F52-63F4-4E3F-BFED-B608A977055B}"/>
              </a:ext>
            </a:extLst>
          </p:cNvPr>
          <p:cNvSpPr>
            <a:spLocks/>
          </p:cNvSpPr>
          <p:nvPr/>
        </p:nvSpPr>
        <p:spPr bwMode="auto">
          <a:xfrm>
            <a:off x="5521325" y="2706688"/>
            <a:ext cx="257175" cy="185737"/>
          </a:xfrm>
          <a:custGeom>
            <a:avLst/>
            <a:gdLst>
              <a:gd name="T0" fmla="*/ 256032 w 256539"/>
              <a:gd name="T1" fmla="*/ 159893 h 186055"/>
              <a:gd name="T2" fmla="*/ 248539 w 256539"/>
              <a:gd name="T3" fmla="*/ 152400 h 186055"/>
              <a:gd name="T4" fmla="*/ 7493 w 256539"/>
              <a:gd name="T5" fmla="*/ 152400 h 186055"/>
              <a:gd name="T6" fmla="*/ 0 w 256539"/>
              <a:gd name="T7" fmla="*/ 159893 h 186055"/>
              <a:gd name="T8" fmla="*/ 0 w 256539"/>
              <a:gd name="T9" fmla="*/ 178435 h 186055"/>
              <a:gd name="T10" fmla="*/ 7493 w 256539"/>
              <a:gd name="T11" fmla="*/ 185928 h 186055"/>
              <a:gd name="T12" fmla="*/ 239141 w 256539"/>
              <a:gd name="T13" fmla="*/ 185928 h 186055"/>
              <a:gd name="T14" fmla="*/ 248539 w 256539"/>
              <a:gd name="T15" fmla="*/ 185928 h 186055"/>
              <a:gd name="T16" fmla="*/ 256032 w 256539"/>
              <a:gd name="T17" fmla="*/ 178435 h 186055"/>
              <a:gd name="T18" fmla="*/ 256032 w 256539"/>
              <a:gd name="T19" fmla="*/ 159893 h 186055"/>
              <a:gd name="T20" fmla="*/ 256032 w 256539"/>
              <a:gd name="T21" fmla="*/ 83693 h 186055"/>
              <a:gd name="T22" fmla="*/ 248539 w 256539"/>
              <a:gd name="T23" fmla="*/ 76200 h 186055"/>
              <a:gd name="T24" fmla="*/ 7493 w 256539"/>
              <a:gd name="T25" fmla="*/ 76200 h 186055"/>
              <a:gd name="T26" fmla="*/ 0 w 256539"/>
              <a:gd name="T27" fmla="*/ 83693 h 186055"/>
              <a:gd name="T28" fmla="*/ 0 w 256539"/>
              <a:gd name="T29" fmla="*/ 102235 h 186055"/>
              <a:gd name="T30" fmla="*/ 7493 w 256539"/>
              <a:gd name="T31" fmla="*/ 109728 h 186055"/>
              <a:gd name="T32" fmla="*/ 239141 w 256539"/>
              <a:gd name="T33" fmla="*/ 109728 h 186055"/>
              <a:gd name="T34" fmla="*/ 248539 w 256539"/>
              <a:gd name="T35" fmla="*/ 109728 h 186055"/>
              <a:gd name="T36" fmla="*/ 256032 w 256539"/>
              <a:gd name="T37" fmla="*/ 102235 h 186055"/>
              <a:gd name="T38" fmla="*/ 256032 w 256539"/>
              <a:gd name="T39" fmla="*/ 83693 h 186055"/>
              <a:gd name="T40" fmla="*/ 256032 w 256539"/>
              <a:gd name="T41" fmla="*/ 7493 h 186055"/>
              <a:gd name="T42" fmla="*/ 248539 w 256539"/>
              <a:gd name="T43" fmla="*/ 0 h 186055"/>
              <a:gd name="T44" fmla="*/ 7493 w 256539"/>
              <a:gd name="T45" fmla="*/ 0 h 186055"/>
              <a:gd name="T46" fmla="*/ 0 w 256539"/>
              <a:gd name="T47" fmla="*/ 7493 h 186055"/>
              <a:gd name="T48" fmla="*/ 0 w 256539"/>
              <a:gd name="T49" fmla="*/ 26035 h 186055"/>
              <a:gd name="T50" fmla="*/ 7493 w 256539"/>
              <a:gd name="T51" fmla="*/ 33528 h 186055"/>
              <a:gd name="T52" fmla="*/ 239141 w 256539"/>
              <a:gd name="T53" fmla="*/ 33528 h 186055"/>
              <a:gd name="T54" fmla="*/ 248539 w 256539"/>
              <a:gd name="T55" fmla="*/ 33528 h 186055"/>
              <a:gd name="T56" fmla="*/ 256032 w 256539"/>
              <a:gd name="T57" fmla="*/ 26035 h 186055"/>
              <a:gd name="T58" fmla="*/ 256032 w 256539"/>
              <a:gd name="T59" fmla="*/ 7493 h 18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6539" h="186055">
                <a:moveTo>
                  <a:pt x="256032" y="159893"/>
                </a:moveTo>
                <a:lnTo>
                  <a:pt x="248539" y="152400"/>
                </a:lnTo>
                <a:lnTo>
                  <a:pt x="7493" y="152400"/>
                </a:lnTo>
                <a:lnTo>
                  <a:pt x="0" y="159893"/>
                </a:lnTo>
                <a:lnTo>
                  <a:pt x="0" y="178435"/>
                </a:lnTo>
                <a:lnTo>
                  <a:pt x="7493" y="185928"/>
                </a:lnTo>
                <a:lnTo>
                  <a:pt x="239141" y="185928"/>
                </a:lnTo>
                <a:lnTo>
                  <a:pt x="248539" y="185928"/>
                </a:lnTo>
                <a:lnTo>
                  <a:pt x="256032" y="178435"/>
                </a:lnTo>
                <a:lnTo>
                  <a:pt x="256032" y="159893"/>
                </a:lnTo>
                <a:close/>
              </a:path>
              <a:path w="256539" h="186055">
                <a:moveTo>
                  <a:pt x="256032" y="83693"/>
                </a:moveTo>
                <a:lnTo>
                  <a:pt x="248539" y="76200"/>
                </a:lnTo>
                <a:lnTo>
                  <a:pt x="7493" y="76200"/>
                </a:lnTo>
                <a:lnTo>
                  <a:pt x="0" y="83693"/>
                </a:lnTo>
                <a:lnTo>
                  <a:pt x="0" y="102235"/>
                </a:lnTo>
                <a:lnTo>
                  <a:pt x="7493" y="109728"/>
                </a:lnTo>
                <a:lnTo>
                  <a:pt x="239141" y="109728"/>
                </a:lnTo>
                <a:lnTo>
                  <a:pt x="248539" y="109728"/>
                </a:lnTo>
                <a:lnTo>
                  <a:pt x="256032" y="102235"/>
                </a:lnTo>
                <a:lnTo>
                  <a:pt x="256032" y="83693"/>
                </a:lnTo>
                <a:close/>
              </a:path>
              <a:path w="256539" h="186055">
                <a:moveTo>
                  <a:pt x="256032" y="7493"/>
                </a:moveTo>
                <a:lnTo>
                  <a:pt x="248539" y="0"/>
                </a:lnTo>
                <a:lnTo>
                  <a:pt x="7493" y="0"/>
                </a:lnTo>
                <a:lnTo>
                  <a:pt x="0" y="7493"/>
                </a:lnTo>
                <a:lnTo>
                  <a:pt x="0" y="26035"/>
                </a:lnTo>
                <a:lnTo>
                  <a:pt x="7493" y="33528"/>
                </a:lnTo>
                <a:lnTo>
                  <a:pt x="239141" y="33528"/>
                </a:lnTo>
                <a:lnTo>
                  <a:pt x="248539" y="33528"/>
                </a:lnTo>
                <a:lnTo>
                  <a:pt x="256032" y="26035"/>
                </a:lnTo>
                <a:lnTo>
                  <a:pt x="256032"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2" name="object 138">
            <a:extLst>
              <a:ext uri="{FF2B5EF4-FFF2-40B4-BE49-F238E27FC236}">
                <a16:creationId xmlns:a16="http://schemas.microsoft.com/office/drawing/2014/main" id="{A0F46150-0EBC-4614-8D2A-BF61DE91645E}"/>
              </a:ext>
            </a:extLst>
          </p:cNvPr>
          <p:cNvSpPr>
            <a:spLocks/>
          </p:cNvSpPr>
          <p:nvPr/>
        </p:nvSpPr>
        <p:spPr bwMode="auto">
          <a:xfrm>
            <a:off x="8461375" y="2608263"/>
            <a:ext cx="379413" cy="33337"/>
          </a:xfrm>
          <a:custGeom>
            <a:avLst/>
            <a:gdLst>
              <a:gd name="T0" fmla="*/ 371982 w 379729"/>
              <a:gd name="T1" fmla="*/ 0 h 33655"/>
              <a:gd name="T2" fmla="*/ 7493 w 379729"/>
              <a:gd name="T3" fmla="*/ 0 h 33655"/>
              <a:gd name="T4" fmla="*/ 0 w 379729"/>
              <a:gd name="T5" fmla="*/ 7493 h 33655"/>
              <a:gd name="T6" fmla="*/ 0 w 379729"/>
              <a:gd name="T7" fmla="*/ 26035 h 33655"/>
              <a:gd name="T8" fmla="*/ 7493 w 379729"/>
              <a:gd name="T9" fmla="*/ 33527 h 33655"/>
              <a:gd name="T10" fmla="*/ 362457 w 379729"/>
              <a:gd name="T11" fmla="*/ 33527 h 33655"/>
              <a:gd name="T12" fmla="*/ 371982 w 379729"/>
              <a:gd name="T13" fmla="*/ 33527 h 33655"/>
              <a:gd name="T14" fmla="*/ 378841 w 379729"/>
              <a:gd name="T15" fmla="*/ 26035 h 33655"/>
              <a:gd name="T16" fmla="*/ 379475 w 379729"/>
              <a:gd name="T17" fmla="*/ 16763 h 33655"/>
              <a:gd name="T18" fmla="*/ 379475 w 379729"/>
              <a:gd name="T19" fmla="*/ 7493 h 33655"/>
              <a:gd name="T20" fmla="*/ 371982 w 37972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9729" h="33655">
                <a:moveTo>
                  <a:pt x="371982" y="0"/>
                </a:moveTo>
                <a:lnTo>
                  <a:pt x="7493" y="0"/>
                </a:lnTo>
                <a:lnTo>
                  <a:pt x="0" y="7493"/>
                </a:lnTo>
                <a:lnTo>
                  <a:pt x="0" y="26035"/>
                </a:lnTo>
                <a:lnTo>
                  <a:pt x="7493" y="33527"/>
                </a:lnTo>
                <a:lnTo>
                  <a:pt x="362457" y="33527"/>
                </a:lnTo>
                <a:lnTo>
                  <a:pt x="371982" y="33527"/>
                </a:lnTo>
                <a:lnTo>
                  <a:pt x="378841" y="26035"/>
                </a:lnTo>
                <a:lnTo>
                  <a:pt x="379475" y="16763"/>
                </a:lnTo>
                <a:lnTo>
                  <a:pt x="379475" y="7493"/>
                </a:lnTo>
                <a:lnTo>
                  <a:pt x="3719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3" name="object 139">
            <a:extLst>
              <a:ext uri="{FF2B5EF4-FFF2-40B4-BE49-F238E27FC236}">
                <a16:creationId xmlns:a16="http://schemas.microsoft.com/office/drawing/2014/main" id="{5D82A13C-64BA-4253-A43D-CE6555AAE2ED}"/>
              </a:ext>
            </a:extLst>
          </p:cNvPr>
          <p:cNvSpPr>
            <a:spLocks/>
          </p:cNvSpPr>
          <p:nvPr/>
        </p:nvSpPr>
        <p:spPr bwMode="auto">
          <a:xfrm>
            <a:off x="8461375" y="2693988"/>
            <a:ext cx="301625" cy="33337"/>
          </a:xfrm>
          <a:custGeom>
            <a:avLst/>
            <a:gdLst>
              <a:gd name="T0" fmla="*/ 294258 w 302259"/>
              <a:gd name="T1" fmla="*/ 0 h 33655"/>
              <a:gd name="T2" fmla="*/ 7493 w 302259"/>
              <a:gd name="T3" fmla="*/ 0 h 33655"/>
              <a:gd name="T4" fmla="*/ 0 w 302259"/>
              <a:gd name="T5" fmla="*/ 7492 h 33655"/>
              <a:gd name="T6" fmla="*/ 0 w 302259"/>
              <a:gd name="T7" fmla="*/ 26034 h 33655"/>
              <a:gd name="T8" fmla="*/ 7493 w 302259"/>
              <a:gd name="T9" fmla="*/ 33527 h 33655"/>
              <a:gd name="T10" fmla="*/ 284860 w 302259"/>
              <a:gd name="T11" fmla="*/ 33527 h 33655"/>
              <a:gd name="T12" fmla="*/ 293624 w 302259"/>
              <a:gd name="T13" fmla="*/ 33527 h 33655"/>
              <a:gd name="T14" fmla="*/ 301117 w 302259"/>
              <a:gd name="T15" fmla="*/ 26034 h 33655"/>
              <a:gd name="T16" fmla="*/ 301751 w 302259"/>
              <a:gd name="T17" fmla="*/ 16763 h 33655"/>
              <a:gd name="T18" fmla="*/ 301751 w 302259"/>
              <a:gd name="T19" fmla="*/ 7492 h 33655"/>
              <a:gd name="T20" fmla="*/ 294258 w 30225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259" h="33655">
                <a:moveTo>
                  <a:pt x="294258" y="0"/>
                </a:moveTo>
                <a:lnTo>
                  <a:pt x="7493" y="0"/>
                </a:lnTo>
                <a:lnTo>
                  <a:pt x="0" y="7492"/>
                </a:lnTo>
                <a:lnTo>
                  <a:pt x="0" y="26034"/>
                </a:lnTo>
                <a:lnTo>
                  <a:pt x="7493" y="33527"/>
                </a:lnTo>
                <a:lnTo>
                  <a:pt x="284860" y="33527"/>
                </a:lnTo>
                <a:lnTo>
                  <a:pt x="293624" y="33527"/>
                </a:lnTo>
                <a:lnTo>
                  <a:pt x="301117" y="26034"/>
                </a:lnTo>
                <a:lnTo>
                  <a:pt x="301751" y="16763"/>
                </a:lnTo>
                <a:lnTo>
                  <a:pt x="301751" y="7492"/>
                </a:lnTo>
                <a:lnTo>
                  <a:pt x="294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4" name="object 140">
            <a:extLst>
              <a:ext uri="{FF2B5EF4-FFF2-40B4-BE49-F238E27FC236}">
                <a16:creationId xmlns:a16="http://schemas.microsoft.com/office/drawing/2014/main" id="{962C8958-BD67-4642-9D06-1C7B804D5809}"/>
              </a:ext>
            </a:extLst>
          </p:cNvPr>
          <p:cNvSpPr>
            <a:spLocks/>
          </p:cNvSpPr>
          <p:nvPr/>
        </p:nvSpPr>
        <p:spPr bwMode="auto">
          <a:xfrm>
            <a:off x="8461375" y="2782888"/>
            <a:ext cx="379413" cy="33337"/>
          </a:xfrm>
          <a:custGeom>
            <a:avLst/>
            <a:gdLst>
              <a:gd name="T0" fmla="*/ 371982 w 379729"/>
              <a:gd name="T1" fmla="*/ 0 h 33655"/>
              <a:gd name="T2" fmla="*/ 7493 w 379729"/>
              <a:gd name="T3" fmla="*/ 0 h 33655"/>
              <a:gd name="T4" fmla="*/ 0 w 379729"/>
              <a:gd name="T5" fmla="*/ 7492 h 33655"/>
              <a:gd name="T6" fmla="*/ 0 w 379729"/>
              <a:gd name="T7" fmla="*/ 26035 h 33655"/>
              <a:gd name="T8" fmla="*/ 7493 w 379729"/>
              <a:gd name="T9" fmla="*/ 33527 h 33655"/>
              <a:gd name="T10" fmla="*/ 362457 w 379729"/>
              <a:gd name="T11" fmla="*/ 33527 h 33655"/>
              <a:gd name="T12" fmla="*/ 371982 w 379729"/>
              <a:gd name="T13" fmla="*/ 33527 h 33655"/>
              <a:gd name="T14" fmla="*/ 378841 w 379729"/>
              <a:gd name="T15" fmla="*/ 26035 h 33655"/>
              <a:gd name="T16" fmla="*/ 379475 w 379729"/>
              <a:gd name="T17" fmla="*/ 16763 h 33655"/>
              <a:gd name="T18" fmla="*/ 379475 w 379729"/>
              <a:gd name="T19" fmla="*/ 7492 h 33655"/>
              <a:gd name="T20" fmla="*/ 371982 w 37972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9729" h="33655">
                <a:moveTo>
                  <a:pt x="371982" y="0"/>
                </a:moveTo>
                <a:lnTo>
                  <a:pt x="7493" y="0"/>
                </a:lnTo>
                <a:lnTo>
                  <a:pt x="0" y="7492"/>
                </a:lnTo>
                <a:lnTo>
                  <a:pt x="0" y="26035"/>
                </a:lnTo>
                <a:lnTo>
                  <a:pt x="7493" y="33527"/>
                </a:lnTo>
                <a:lnTo>
                  <a:pt x="362457" y="33527"/>
                </a:lnTo>
                <a:lnTo>
                  <a:pt x="371982" y="33527"/>
                </a:lnTo>
                <a:lnTo>
                  <a:pt x="378841" y="26035"/>
                </a:lnTo>
                <a:lnTo>
                  <a:pt x="379475" y="16763"/>
                </a:lnTo>
                <a:lnTo>
                  <a:pt x="379475" y="7492"/>
                </a:lnTo>
                <a:lnTo>
                  <a:pt x="3719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5" name="object 141">
            <a:extLst>
              <a:ext uri="{FF2B5EF4-FFF2-40B4-BE49-F238E27FC236}">
                <a16:creationId xmlns:a16="http://schemas.microsoft.com/office/drawing/2014/main" id="{55964FDB-6B53-475F-8C2A-82FBE820E4D1}"/>
              </a:ext>
            </a:extLst>
          </p:cNvPr>
          <p:cNvSpPr>
            <a:spLocks/>
          </p:cNvSpPr>
          <p:nvPr/>
        </p:nvSpPr>
        <p:spPr bwMode="auto">
          <a:xfrm>
            <a:off x="8461375" y="2870200"/>
            <a:ext cx="327025" cy="33338"/>
          </a:xfrm>
          <a:custGeom>
            <a:avLst/>
            <a:gdLst>
              <a:gd name="T0" fmla="*/ 320167 w 327659"/>
              <a:gd name="T1" fmla="*/ 0 h 33655"/>
              <a:gd name="T2" fmla="*/ 7493 w 327659"/>
              <a:gd name="T3" fmla="*/ 0 h 33655"/>
              <a:gd name="T4" fmla="*/ 0 w 327659"/>
              <a:gd name="T5" fmla="*/ 7493 h 33655"/>
              <a:gd name="T6" fmla="*/ 0 w 327659"/>
              <a:gd name="T7" fmla="*/ 26035 h 33655"/>
              <a:gd name="T8" fmla="*/ 7493 w 327659"/>
              <a:gd name="T9" fmla="*/ 33528 h 33655"/>
              <a:gd name="T10" fmla="*/ 310769 w 327659"/>
              <a:gd name="T11" fmla="*/ 33528 h 33655"/>
              <a:gd name="T12" fmla="*/ 319531 w 327659"/>
              <a:gd name="T13" fmla="*/ 33528 h 33655"/>
              <a:gd name="T14" fmla="*/ 327025 w 327659"/>
              <a:gd name="T15" fmla="*/ 26035 h 33655"/>
              <a:gd name="T16" fmla="*/ 327659 w 327659"/>
              <a:gd name="T17" fmla="*/ 16763 h 33655"/>
              <a:gd name="T18" fmla="*/ 327659 w 327659"/>
              <a:gd name="T19" fmla="*/ 7493 h 33655"/>
              <a:gd name="T20" fmla="*/ 320167 w 32765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659" h="33655">
                <a:moveTo>
                  <a:pt x="320167" y="0"/>
                </a:moveTo>
                <a:lnTo>
                  <a:pt x="7493" y="0"/>
                </a:lnTo>
                <a:lnTo>
                  <a:pt x="0" y="7493"/>
                </a:lnTo>
                <a:lnTo>
                  <a:pt x="0" y="26035"/>
                </a:lnTo>
                <a:lnTo>
                  <a:pt x="7493" y="33528"/>
                </a:lnTo>
                <a:lnTo>
                  <a:pt x="310769" y="33528"/>
                </a:lnTo>
                <a:lnTo>
                  <a:pt x="319531" y="33528"/>
                </a:lnTo>
                <a:lnTo>
                  <a:pt x="327025" y="26035"/>
                </a:lnTo>
                <a:lnTo>
                  <a:pt x="327659" y="16763"/>
                </a:lnTo>
                <a:lnTo>
                  <a:pt x="327659" y="7493"/>
                </a:lnTo>
                <a:lnTo>
                  <a:pt x="320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6" name="object 142">
            <a:extLst>
              <a:ext uri="{FF2B5EF4-FFF2-40B4-BE49-F238E27FC236}">
                <a16:creationId xmlns:a16="http://schemas.microsoft.com/office/drawing/2014/main" id="{C9AC3E02-3F9E-4AF3-88BC-A70341A254D1}"/>
              </a:ext>
            </a:extLst>
          </p:cNvPr>
          <p:cNvSpPr>
            <a:spLocks/>
          </p:cNvSpPr>
          <p:nvPr/>
        </p:nvSpPr>
        <p:spPr bwMode="auto">
          <a:xfrm>
            <a:off x="8461375" y="2957513"/>
            <a:ext cx="177800" cy="34925"/>
          </a:xfrm>
          <a:custGeom>
            <a:avLst/>
            <a:gdLst>
              <a:gd name="T0" fmla="*/ 169291 w 177165"/>
              <a:gd name="T1" fmla="*/ 0 h 33655"/>
              <a:gd name="T2" fmla="*/ 7493 w 177165"/>
              <a:gd name="T3" fmla="*/ 0 h 33655"/>
              <a:gd name="T4" fmla="*/ 0 w 177165"/>
              <a:gd name="T5" fmla="*/ 7492 h 33655"/>
              <a:gd name="T6" fmla="*/ 0 w 177165"/>
              <a:gd name="T7" fmla="*/ 26035 h 33655"/>
              <a:gd name="T8" fmla="*/ 7493 w 177165"/>
              <a:gd name="T9" fmla="*/ 33527 h 33655"/>
              <a:gd name="T10" fmla="*/ 159893 w 177165"/>
              <a:gd name="T11" fmla="*/ 33527 h 33655"/>
              <a:gd name="T12" fmla="*/ 169291 w 177165"/>
              <a:gd name="T13" fmla="*/ 33527 h 33655"/>
              <a:gd name="T14" fmla="*/ 176783 w 177165"/>
              <a:gd name="T15" fmla="*/ 26035 h 33655"/>
              <a:gd name="T16" fmla="*/ 176783 w 177165"/>
              <a:gd name="T17" fmla="*/ 7492 h 33655"/>
              <a:gd name="T18" fmla="*/ 169291 w 17716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65" h="33655">
                <a:moveTo>
                  <a:pt x="169291" y="0"/>
                </a:moveTo>
                <a:lnTo>
                  <a:pt x="7493" y="0"/>
                </a:lnTo>
                <a:lnTo>
                  <a:pt x="0" y="7492"/>
                </a:lnTo>
                <a:lnTo>
                  <a:pt x="0" y="26035"/>
                </a:lnTo>
                <a:lnTo>
                  <a:pt x="7493" y="33527"/>
                </a:lnTo>
                <a:lnTo>
                  <a:pt x="159893" y="33527"/>
                </a:lnTo>
                <a:lnTo>
                  <a:pt x="169291" y="33527"/>
                </a:lnTo>
                <a:lnTo>
                  <a:pt x="176783" y="26035"/>
                </a:lnTo>
                <a:lnTo>
                  <a:pt x="176783" y="7492"/>
                </a:lnTo>
                <a:lnTo>
                  <a:pt x="1692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7" name="object 143">
            <a:extLst>
              <a:ext uri="{FF2B5EF4-FFF2-40B4-BE49-F238E27FC236}">
                <a16:creationId xmlns:a16="http://schemas.microsoft.com/office/drawing/2014/main" id="{2FB394E0-3841-41AF-92E3-31C8142002EA}"/>
              </a:ext>
            </a:extLst>
          </p:cNvPr>
          <p:cNvSpPr>
            <a:spLocks/>
          </p:cNvSpPr>
          <p:nvPr/>
        </p:nvSpPr>
        <p:spPr bwMode="auto">
          <a:xfrm>
            <a:off x="9474200" y="2608263"/>
            <a:ext cx="379413" cy="33337"/>
          </a:xfrm>
          <a:custGeom>
            <a:avLst/>
            <a:gdLst>
              <a:gd name="T0" fmla="*/ 370459 w 378459"/>
              <a:gd name="T1" fmla="*/ 0 h 33655"/>
              <a:gd name="T2" fmla="*/ 7493 w 378459"/>
              <a:gd name="T3" fmla="*/ 0 h 33655"/>
              <a:gd name="T4" fmla="*/ 0 w 378459"/>
              <a:gd name="T5" fmla="*/ 7493 h 33655"/>
              <a:gd name="T6" fmla="*/ 0 w 378459"/>
              <a:gd name="T7" fmla="*/ 26035 h 33655"/>
              <a:gd name="T8" fmla="*/ 7493 w 378459"/>
              <a:gd name="T9" fmla="*/ 33527 h 33655"/>
              <a:gd name="T10" fmla="*/ 361061 w 378459"/>
              <a:gd name="T11" fmla="*/ 33527 h 33655"/>
              <a:gd name="T12" fmla="*/ 369824 w 378459"/>
              <a:gd name="T13" fmla="*/ 33527 h 33655"/>
              <a:gd name="T14" fmla="*/ 377317 w 378459"/>
              <a:gd name="T15" fmla="*/ 26035 h 33655"/>
              <a:gd name="T16" fmla="*/ 377951 w 378459"/>
              <a:gd name="T17" fmla="*/ 16763 h 33655"/>
              <a:gd name="T18" fmla="*/ 377951 w 378459"/>
              <a:gd name="T19" fmla="*/ 7493 h 33655"/>
              <a:gd name="T20" fmla="*/ 370459 w 37845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459" h="33655">
                <a:moveTo>
                  <a:pt x="370459" y="0"/>
                </a:moveTo>
                <a:lnTo>
                  <a:pt x="7493" y="0"/>
                </a:lnTo>
                <a:lnTo>
                  <a:pt x="0" y="7493"/>
                </a:lnTo>
                <a:lnTo>
                  <a:pt x="0" y="26035"/>
                </a:lnTo>
                <a:lnTo>
                  <a:pt x="7493" y="33527"/>
                </a:lnTo>
                <a:lnTo>
                  <a:pt x="361061" y="33527"/>
                </a:lnTo>
                <a:lnTo>
                  <a:pt x="369824" y="33527"/>
                </a:lnTo>
                <a:lnTo>
                  <a:pt x="377317" y="26035"/>
                </a:lnTo>
                <a:lnTo>
                  <a:pt x="377951" y="16763"/>
                </a:lnTo>
                <a:lnTo>
                  <a:pt x="377951" y="7493"/>
                </a:lnTo>
                <a:lnTo>
                  <a:pt x="3704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8" name="object 144">
            <a:extLst>
              <a:ext uri="{FF2B5EF4-FFF2-40B4-BE49-F238E27FC236}">
                <a16:creationId xmlns:a16="http://schemas.microsoft.com/office/drawing/2014/main" id="{C2E7236D-C55C-41DB-B76A-DA8D3E01E60F}"/>
              </a:ext>
            </a:extLst>
          </p:cNvPr>
          <p:cNvSpPr>
            <a:spLocks/>
          </p:cNvSpPr>
          <p:nvPr/>
        </p:nvSpPr>
        <p:spPr bwMode="auto">
          <a:xfrm>
            <a:off x="9510713" y="2693988"/>
            <a:ext cx="304800" cy="33337"/>
          </a:xfrm>
          <a:custGeom>
            <a:avLst/>
            <a:gdLst>
              <a:gd name="T0" fmla="*/ 295783 w 303529"/>
              <a:gd name="T1" fmla="*/ 0 h 33655"/>
              <a:gd name="T2" fmla="*/ 7493 w 303529"/>
              <a:gd name="T3" fmla="*/ 0 h 33655"/>
              <a:gd name="T4" fmla="*/ 0 w 303529"/>
              <a:gd name="T5" fmla="*/ 7492 h 33655"/>
              <a:gd name="T6" fmla="*/ 0 w 303529"/>
              <a:gd name="T7" fmla="*/ 26034 h 33655"/>
              <a:gd name="T8" fmla="*/ 7493 w 303529"/>
              <a:gd name="T9" fmla="*/ 33527 h 33655"/>
              <a:gd name="T10" fmla="*/ 286258 w 303529"/>
              <a:gd name="T11" fmla="*/ 33527 h 33655"/>
              <a:gd name="T12" fmla="*/ 295783 w 303529"/>
              <a:gd name="T13" fmla="*/ 33527 h 33655"/>
              <a:gd name="T14" fmla="*/ 303275 w 303529"/>
              <a:gd name="T15" fmla="*/ 26034 h 33655"/>
              <a:gd name="T16" fmla="*/ 303275 w 303529"/>
              <a:gd name="T17" fmla="*/ 7492 h 33655"/>
              <a:gd name="T18" fmla="*/ 295783 w 30352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529" h="33655">
                <a:moveTo>
                  <a:pt x="295783" y="0"/>
                </a:moveTo>
                <a:lnTo>
                  <a:pt x="7493" y="0"/>
                </a:lnTo>
                <a:lnTo>
                  <a:pt x="0" y="7492"/>
                </a:lnTo>
                <a:lnTo>
                  <a:pt x="0" y="26034"/>
                </a:lnTo>
                <a:lnTo>
                  <a:pt x="7493" y="33527"/>
                </a:lnTo>
                <a:lnTo>
                  <a:pt x="286258" y="33527"/>
                </a:lnTo>
                <a:lnTo>
                  <a:pt x="295783" y="33527"/>
                </a:lnTo>
                <a:lnTo>
                  <a:pt x="303275" y="26034"/>
                </a:lnTo>
                <a:lnTo>
                  <a:pt x="303275" y="7492"/>
                </a:lnTo>
                <a:lnTo>
                  <a:pt x="2957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29" name="object 145">
            <a:extLst>
              <a:ext uri="{FF2B5EF4-FFF2-40B4-BE49-F238E27FC236}">
                <a16:creationId xmlns:a16="http://schemas.microsoft.com/office/drawing/2014/main" id="{D9780D86-D619-41AB-8F6E-D622F5CA35BD}"/>
              </a:ext>
            </a:extLst>
          </p:cNvPr>
          <p:cNvSpPr>
            <a:spLocks/>
          </p:cNvSpPr>
          <p:nvPr/>
        </p:nvSpPr>
        <p:spPr bwMode="auto">
          <a:xfrm>
            <a:off x="9474200" y="2782888"/>
            <a:ext cx="379413" cy="33337"/>
          </a:xfrm>
          <a:custGeom>
            <a:avLst/>
            <a:gdLst>
              <a:gd name="T0" fmla="*/ 370459 w 378459"/>
              <a:gd name="T1" fmla="*/ 0 h 33655"/>
              <a:gd name="T2" fmla="*/ 7493 w 378459"/>
              <a:gd name="T3" fmla="*/ 0 h 33655"/>
              <a:gd name="T4" fmla="*/ 0 w 378459"/>
              <a:gd name="T5" fmla="*/ 7492 h 33655"/>
              <a:gd name="T6" fmla="*/ 0 w 378459"/>
              <a:gd name="T7" fmla="*/ 26035 h 33655"/>
              <a:gd name="T8" fmla="*/ 7493 w 378459"/>
              <a:gd name="T9" fmla="*/ 33527 h 33655"/>
              <a:gd name="T10" fmla="*/ 361061 w 378459"/>
              <a:gd name="T11" fmla="*/ 33527 h 33655"/>
              <a:gd name="T12" fmla="*/ 369824 w 378459"/>
              <a:gd name="T13" fmla="*/ 33527 h 33655"/>
              <a:gd name="T14" fmla="*/ 377317 w 378459"/>
              <a:gd name="T15" fmla="*/ 26035 h 33655"/>
              <a:gd name="T16" fmla="*/ 377951 w 378459"/>
              <a:gd name="T17" fmla="*/ 16763 h 33655"/>
              <a:gd name="T18" fmla="*/ 377951 w 378459"/>
              <a:gd name="T19" fmla="*/ 7492 h 33655"/>
              <a:gd name="T20" fmla="*/ 370459 w 37845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459" h="33655">
                <a:moveTo>
                  <a:pt x="370459" y="0"/>
                </a:moveTo>
                <a:lnTo>
                  <a:pt x="7493" y="0"/>
                </a:lnTo>
                <a:lnTo>
                  <a:pt x="0" y="7492"/>
                </a:lnTo>
                <a:lnTo>
                  <a:pt x="0" y="26035"/>
                </a:lnTo>
                <a:lnTo>
                  <a:pt x="7493" y="33527"/>
                </a:lnTo>
                <a:lnTo>
                  <a:pt x="361061" y="33527"/>
                </a:lnTo>
                <a:lnTo>
                  <a:pt x="369824" y="33527"/>
                </a:lnTo>
                <a:lnTo>
                  <a:pt x="377317" y="26035"/>
                </a:lnTo>
                <a:lnTo>
                  <a:pt x="377951" y="16763"/>
                </a:lnTo>
                <a:lnTo>
                  <a:pt x="377951" y="7492"/>
                </a:lnTo>
                <a:lnTo>
                  <a:pt x="3704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0" name="object 146">
            <a:extLst>
              <a:ext uri="{FF2B5EF4-FFF2-40B4-BE49-F238E27FC236}">
                <a16:creationId xmlns:a16="http://schemas.microsoft.com/office/drawing/2014/main" id="{545A9410-9957-4F97-BA6A-8F66636BFE5C}"/>
              </a:ext>
            </a:extLst>
          </p:cNvPr>
          <p:cNvSpPr>
            <a:spLocks/>
          </p:cNvSpPr>
          <p:nvPr/>
        </p:nvSpPr>
        <p:spPr bwMode="auto">
          <a:xfrm>
            <a:off x="9499600" y="2870200"/>
            <a:ext cx="327025" cy="33338"/>
          </a:xfrm>
          <a:custGeom>
            <a:avLst/>
            <a:gdLst>
              <a:gd name="T0" fmla="*/ 320166 w 327659"/>
              <a:gd name="T1" fmla="*/ 0 h 33655"/>
              <a:gd name="T2" fmla="*/ 7492 w 327659"/>
              <a:gd name="T3" fmla="*/ 0 h 33655"/>
              <a:gd name="T4" fmla="*/ 0 w 327659"/>
              <a:gd name="T5" fmla="*/ 7493 h 33655"/>
              <a:gd name="T6" fmla="*/ 0 w 327659"/>
              <a:gd name="T7" fmla="*/ 26035 h 33655"/>
              <a:gd name="T8" fmla="*/ 7492 w 327659"/>
              <a:gd name="T9" fmla="*/ 33528 h 33655"/>
              <a:gd name="T10" fmla="*/ 310768 w 327659"/>
              <a:gd name="T11" fmla="*/ 33528 h 33655"/>
              <a:gd name="T12" fmla="*/ 320166 w 327659"/>
              <a:gd name="T13" fmla="*/ 33528 h 33655"/>
              <a:gd name="T14" fmla="*/ 327659 w 327659"/>
              <a:gd name="T15" fmla="*/ 26035 h 33655"/>
              <a:gd name="T16" fmla="*/ 327659 w 327659"/>
              <a:gd name="T17" fmla="*/ 7493 h 33655"/>
              <a:gd name="T18" fmla="*/ 320166 w 3276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659" h="33655">
                <a:moveTo>
                  <a:pt x="320166" y="0"/>
                </a:moveTo>
                <a:lnTo>
                  <a:pt x="7492" y="0"/>
                </a:lnTo>
                <a:lnTo>
                  <a:pt x="0" y="7493"/>
                </a:lnTo>
                <a:lnTo>
                  <a:pt x="0" y="26035"/>
                </a:lnTo>
                <a:lnTo>
                  <a:pt x="7492" y="33528"/>
                </a:lnTo>
                <a:lnTo>
                  <a:pt x="310768" y="33528"/>
                </a:lnTo>
                <a:lnTo>
                  <a:pt x="320166" y="33528"/>
                </a:lnTo>
                <a:lnTo>
                  <a:pt x="327659" y="26035"/>
                </a:lnTo>
                <a:lnTo>
                  <a:pt x="327659" y="7493"/>
                </a:lnTo>
                <a:lnTo>
                  <a:pt x="320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1" name="object 147">
            <a:extLst>
              <a:ext uri="{FF2B5EF4-FFF2-40B4-BE49-F238E27FC236}">
                <a16:creationId xmlns:a16="http://schemas.microsoft.com/office/drawing/2014/main" id="{0C0CFFF1-8F90-4B7A-BA54-2BB8A5D9C59F}"/>
              </a:ext>
            </a:extLst>
          </p:cNvPr>
          <p:cNvSpPr>
            <a:spLocks/>
          </p:cNvSpPr>
          <p:nvPr/>
        </p:nvSpPr>
        <p:spPr bwMode="auto">
          <a:xfrm>
            <a:off x="9574213" y="2957513"/>
            <a:ext cx="177800" cy="34925"/>
          </a:xfrm>
          <a:custGeom>
            <a:avLst/>
            <a:gdLst>
              <a:gd name="T0" fmla="*/ 170687 w 178434"/>
              <a:gd name="T1" fmla="*/ 0 h 33655"/>
              <a:gd name="T2" fmla="*/ 7620 w 178434"/>
              <a:gd name="T3" fmla="*/ 0 h 33655"/>
              <a:gd name="T4" fmla="*/ 0 w 178434"/>
              <a:gd name="T5" fmla="*/ 7492 h 33655"/>
              <a:gd name="T6" fmla="*/ 0 w 178434"/>
              <a:gd name="T7" fmla="*/ 26035 h 33655"/>
              <a:gd name="T8" fmla="*/ 7620 w 178434"/>
              <a:gd name="T9" fmla="*/ 33527 h 33655"/>
              <a:gd name="T10" fmla="*/ 161289 w 178434"/>
              <a:gd name="T11" fmla="*/ 33527 h 33655"/>
              <a:gd name="T12" fmla="*/ 170179 w 178434"/>
              <a:gd name="T13" fmla="*/ 33527 h 33655"/>
              <a:gd name="T14" fmla="*/ 178307 w 178434"/>
              <a:gd name="T15" fmla="*/ 26035 h 33655"/>
              <a:gd name="T16" fmla="*/ 178307 w 178434"/>
              <a:gd name="T17" fmla="*/ 7492 h 33655"/>
              <a:gd name="T18" fmla="*/ 170687 w 178434"/>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434" h="33655">
                <a:moveTo>
                  <a:pt x="170687" y="0"/>
                </a:moveTo>
                <a:lnTo>
                  <a:pt x="7620" y="0"/>
                </a:lnTo>
                <a:lnTo>
                  <a:pt x="0" y="7492"/>
                </a:lnTo>
                <a:lnTo>
                  <a:pt x="0" y="26035"/>
                </a:lnTo>
                <a:lnTo>
                  <a:pt x="7620" y="33527"/>
                </a:lnTo>
                <a:lnTo>
                  <a:pt x="161289" y="33527"/>
                </a:lnTo>
                <a:lnTo>
                  <a:pt x="170179" y="33527"/>
                </a:lnTo>
                <a:lnTo>
                  <a:pt x="178307" y="26035"/>
                </a:lnTo>
                <a:lnTo>
                  <a:pt x="178307" y="7492"/>
                </a:lnTo>
                <a:lnTo>
                  <a:pt x="1706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2" name="object 148">
            <a:extLst>
              <a:ext uri="{FF2B5EF4-FFF2-40B4-BE49-F238E27FC236}">
                <a16:creationId xmlns:a16="http://schemas.microsoft.com/office/drawing/2014/main" id="{14E7B6CB-710A-440C-A434-4125C558FDF8}"/>
              </a:ext>
            </a:extLst>
          </p:cNvPr>
          <p:cNvSpPr>
            <a:spLocks/>
          </p:cNvSpPr>
          <p:nvPr/>
        </p:nvSpPr>
        <p:spPr bwMode="auto">
          <a:xfrm>
            <a:off x="10501313" y="2608263"/>
            <a:ext cx="381000" cy="33337"/>
          </a:xfrm>
          <a:custGeom>
            <a:avLst/>
            <a:gdLst>
              <a:gd name="T0" fmla="*/ 371983 w 379729"/>
              <a:gd name="T1" fmla="*/ 0 h 33655"/>
              <a:gd name="T2" fmla="*/ 7493 w 379729"/>
              <a:gd name="T3" fmla="*/ 0 h 33655"/>
              <a:gd name="T4" fmla="*/ 0 w 379729"/>
              <a:gd name="T5" fmla="*/ 7493 h 33655"/>
              <a:gd name="T6" fmla="*/ 0 w 379729"/>
              <a:gd name="T7" fmla="*/ 26035 h 33655"/>
              <a:gd name="T8" fmla="*/ 7493 w 379729"/>
              <a:gd name="T9" fmla="*/ 33527 h 33655"/>
              <a:gd name="T10" fmla="*/ 362458 w 379729"/>
              <a:gd name="T11" fmla="*/ 33527 h 33655"/>
              <a:gd name="T12" fmla="*/ 371348 w 379729"/>
              <a:gd name="T13" fmla="*/ 33527 h 33655"/>
              <a:gd name="T14" fmla="*/ 378841 w 379729"/>
              <a:gd name="T15" fmla="*/ 26035 h 33655"/>
              <a:gd name="T16" fmla="*/ 379475 w 379729"/>
              <a:gd name="T17" fmla="*/ 16763 h 33655"/>
              <a:gd name="T18" fmla="*/ 379475 w 379729"/>
              <a:gd name="T19" fmla="*/ 7493 h 33655"/>
              <a:gd name="T20" fmla="*/ 371983 w 37972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9729" h="33655">
                <a:moveTo>
                  <a:pt x="371983" y="0"/>
                </a:moveTo>
                <a:lnTo>
                  <a:pt x="7493" y="0"/>
                </a:lnTo>
                <a:lnTo>
                  <a:pt x="0" y="7493"/>
                </a:lnTo>
                <a:lnTo>
                  <a:pt x="0" y="26035"/>
                </a:lnTo>
                <a:lnTo>
                  <a:pt x="7493" y="33527"/>
                </a:lnTo>
                <a:lnTo>
                  <a:pt x="362458" y="33527"/>
                </a:lnTo>
                <a:lnTo>
                  <a:pt x="371348" y="33527"/>
                </a:lnTo>
                <a:lnTo>
                  <a:pt x="378841" y="26035"/>
                </a:lnTo>
                <a:lnTo>
                  <a:pt x="379475" y="16763"/>
                </a:lnTo>
                <a:lnTo>
                  <a:pt x="379475" y="7493"/>
                </a:lnTo>
                <a:lnTo>
                  <a:pt x="3719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3" name="object 149">
            <a:extLst>
              <a:ext uri="{FF2B5EF4-FFF2-40B4-BE49-F238E27FC236}">
                <a16:creationId xmlns:a16="http://schemas.microsoft.com/office/drawing/2014/main" id="{F792B2E5-DBF9-4222-B79F-B9D9DCFA0596}"/>
              </a:ext>
            </a:extLst>
          </p:cNvPr>
          <p:cNvSpPr>
            <a:spLocks/>
          </p:cNvSpPr>
          <p:nvPr/>
        </p:nvSpPr>
        <p:spPr bwMode="auto">
          <a:xfrm>
            <a:off x="10577513" y="2693988"/>
            <a:ext cx="304800" cy="33337"/>
          </a:xfrm>
          <a:custGeom>
            <a:avLst/>
            <a:gdLst>
              <a:gd name="T0" fmla="*/ 295783 w 303529"/>
              <a:gd name="T1" fmla="*/ 0 h 33655"/>
              <a:gd name="T2" fmla="*/ 7493 w 303529"/>
              <a:gd name="T3" fmla="*/ 0 h 33655"/>
              <a:gd name="T4" fmla="*/ 0 w 303529"/>
              <a:gd name="T5" fmla="*/ 7492 h 33655"/>
              <a:gd name="T6" fmla="*/ 0 w 303529"/>
              <a:gd name="T7" fmla="*/ 26034 h 33655"/>
              <a:gd name="T8" fmla="*/ 7493 w 303529"/>
              <a:gd name="T9" fmla="*/ 33527 h 33655"/>
              <a:gd name="T10" fmla="*/ 286258 w 303529"/>
              <a:gd name="T11" fmla="*/ 33527 h 33655"/>
              <a:gd name="T12" fmla="*/ 295148 w 303529"/>
              <a:gd name="T13" fmla="*/ 33527 h 33655"/>
              <a:gd name="T14" fmla="*/ 302641 w 303529"/>
              <a:gd name="T15" fmla="*/ 26034 h 33655"/>
              <a:gd name="T16" fmla="*/ 303275 w 303529"/>
              <a:gd name="T17" fmla="*/ 16763 h 33655"/>
              <a:gd name="T18" fmla="*/ 303275 w 303529"/>
              <a:gd name="T19" fmla="*/ 7492 h 33655"/>
              <a:gd name="T20" fmla="*/ 295783 w 30352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529" h="33655">
                <a:moveTo>
                  <a:pt x="295783" y="0"/>
                </a:moveTo>
                <a:lnTo>
                  <a:pt x="7493" y="0"/>
                </a:lnTo>
                <a:lnTo>
                  <a:pt x="0" y="7492"/>
                </a:lnTo>
                <a:lnTo>
                  <a:pt x="0" y="26034"/>
                </a:lnTo>
                <a:lnTo>
                  <a:pt x="7493" y="33527"/>
                </a:lnTo>
                <a:lnTo>
                  <a:pt x="286258" y="33527"/>
                </a:lnTo>
                <a:lnTo>
                  <a:pt x="295148" y="33527"/>
                </a:lnTo>
                <a:lnTo>
                  <a:pt x="302641" y="26034"/>
                </a:lnTo>
                <a:lnTo>
                  <a:pt x="303275" y="16763"/>
                </a:lnTo>
                <a:lnTo>
                  <a:pt x="303275" y="7492"/>
                </a:lnTo>
                <a:lnTo>
                  <a:pt x="2957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4" name="object 150">
            <a:extLst>
              <a:ext uri="{FF2B5EF4-FFF2-40B4-BE49-F238E27FC236}">
                <a16:creationId xmlns:a16="http://schemas.microsoft.com/office/drawing/2014/main" id="{913FBDAF-9A24-43F3-B5DC-F5AA58002F3C}"/>
              </a:ext>
            </a:extLst>
          </p:cNvPr>
          <p:cNvSpPr>
            <a:spLocks/>
          </p:cNvSpPr>
          <p:nvPr/>
        </p:nvSpPr>
        <p:spPr bwMode="auto">
          <a:xfrm>
            <a:off x="10501313" y="2782888"/>
            <a:ext cx="381000" cy="33337"/>
          </a:xfrm>
          <a:custGeom>
            <a:avLst/>
            <a:gdLst>
              <a:gd name="T0" fmla="*/ 371983 w 379729"/>
              <a:gd name="T1" fmla="*/ 0 h 33655"/>
              <a:gd name="T2" fmla="*/ 7493 w 379729"/>
              <a:gd name="T3" fmla="*/ 0 h 33655"/>
              <a:gd name="T4" fmla="*/ 0 w 379729"/>
              <a:gd name="T5" fmla="*/ 7492 h 33655"/>
              <a:gd name="T6" fmla="*/ 0 w 379729"/>
              <a:gd name="T7" fmla="*/ 26035 h 33655"/>
              <a:gd name="T8" fmla="*/ 7493 w 379729"/>
              <a:gd name="T9" fmla="*/ 33527 h 33655"/>
              <a:gd name="T10" fmla="*/ 362458 w 379729"/>
              <a:gd name="T11" fmla="*/ 33527 h 33655"/>
              <a:gd name="T12" fmla="*/ 371348 w 379729"/>
              <a:gd name="T13" fmla="*/ 33527 h 33655"/>
              <a:gd name="T14" fmla="*/ 378841 w 379729"/>
              <a:gd name="T15" fmla="*/ 26035 h 33655"/>
              <a:gd name="T16" fmla="*/ 379475 w 379729"/>
              <a:gd name="T17" fmla="*/ 16763 h 33655"/>
              <a:gd name="T18" fmla="*/ 379475 w 379729"/>
              <a:gd name="T19" fmla="*/ 7492 h 33655"/>
              <a:gd name="T20" fmla="*/ 371983 w 37972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9729" h="33655">
                <a:moveTo>
                  <a:pt x="371983" y="0"/>
                </a:moveTo>
                <a:lnTo>
                  <a:pt x="7493" y="0"/>
                </a:lnTo>
                <a:lnTo>
                  <a:pt x="0" y="7492"/>
                </a:lnTo>
                <a:lnTo>
                  <a:pt x="0" y="26035"/>
                </a:lnTo>
                <a:lnTo>
                  <a:pt x="7493" y="33527"/>
                </a:lnTo>
                <a:lnTo>
                  <a:pt x="362458" y="33527"/>
                </a:lnTo>
                <a:lnTo>
                  <a:pt x="371348" y="33527"/>
                </a:lnTo>
                <a:lnTo>
                  <a:pt x="378841" y="26035"/>
                </a:lnTo>
                <a:lnTo>
                  <a:pt x="379475" y="16763"/>
                </a:lnTo>
                <a:lnTo>
                  <a:pt x="379475" y="7492"/>
                </a:lnTo>
                <a:lnTo>
                  <a:pt x="3719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5" name="object 151">
            <a:extLst>
              <a:ext uri="{FF2B5EF4-FFF2-40B4-BE49-F238E27FC236}">
                <a16:creationId xmlns:a16="http://schemas.microsoft.com/office/drawing/2014/main" id="{300AD0DF-7596-493E-906C-F0F57F7BA00E}"/>
              </a:ext>
            </a:extLst>
          </p:cNvPr>
          <p:cNvSpPr>
            <a:spLocks/>
          </p:cNvSpPr>
          <p:nvPr/>
        </p:nvSpPr>
        <p:spPr bwMode="auto">
          <a:xfrm>
            <a:off x="10553700" y="2870200"/>
            <a:ext cx="327025" cy="33338"/>
          </a:xfrm>
          <a:custGeom>
            <a:avLst/>
            <a:gdLst>
              <a:gd name="T0" fmla="*/ 320167 w 327659"/>
              <a:gd name="T1" fmla="*/ 0 h 33655"/>
              <a:gd name="T2" fmla="*/ 7493 w 327659"/>
              <a:gd name="T3" fmla="*/ 0 h 33655"/>
              <a:gd name="T4" fmla="*/ 0 w 327659"/>
              <a:gd name="T5" fmla="*/ 7493 h 33655"/>
              <a:gd name="T6" fmla="*/ 0 w 327659"/>
              <a:gd name="T7" fmla="*/ 26035 h 33655"/>
              <a:gd name="T8" fmla="*/ 7493 w 327659"/>
              <a:gd name="T9" fmla="*/ 33528 h 33655"/>
              <a:gd name="T10" fmla="*/ 310769 w 327659"/>
              <a:gd name="T11" fmla="*/ 33528 h 33655"/>
              <a:gd name="T12" fmla="*/ 319531 w 327659"/>
              <a:gd name="T13" fmla="*/ 33528 h 33655"/>
              <a:gd name="T14" fmla="*/ 327025 w 327659"/>
              <a:gd name="T15" fmla="*/ 26035 h 33655"/>
              <a:gd name="T16" fmla="*/ 327659 w 327659"/>
              <a:gd name="T17" fmla="*/ 16763 h 33655"/>
              <a:gd name="T18" fmla="*/ 327659 w 327659"/>
              <a:gd name="T19" fmla="*/ 7493 h 33655"/>
              <a:gd name="T20" fmla="*/ 320167 w 327659"/>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659" h="33655">
                <a:moveTo>
                  <a:pt x="320167" y="0"/>
                </a:moveTo>
                <a:lnTo>
                  <a:pt x="7493" y="0"/>
                </a:lnTo>
                <a:lnTo>
                  <a:pt x="0" y="7493"/>
                </a:lnTo>
                <a:lnTo>
                  <a:pt x="0" y="26035"/>
                </a:lnTo>
                <a:lnTo>
                  <a:pt x="7493" y="33528"/>
                </a:lnTo>
                <a:lnTo>
                  <a:pt x="310769" y="33528"/>
                </a:lnTo>
                <a:lnTo>
                  <a:pt x="319531" y="33528"/>
                </a:lnTo>
                <a:lnTo>
                  <a:pt x="327025" y="26035"/>
                </a:lnTo>
                <a:lnTo>
                  <a:pt x="327659" y="16763"/>
                </a:lnTo>
                <a:lnTo>
                  <a:pt x="327659" y="7493"/>
                </a:lnTo>
                <a:lnTo>
                  <a:pt x="320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6" name="object 152">
            <a:extLst>
              <a:ext uri="{FF2B5EF4-FFF2-40B4-BE49-F238E27FC236}">
                <a16:creationId xmlns:a16="http://schemas.microsoft.com/office/drawing/2014/main" id="{1364AB08-2430-4379-BC04-67A736776671}"/>
              </a:ext>
            </a:extLst>
          </p:cNvPr>
          <p:cNvSpPr>
            <a:spLocks/>
          </p:cNvSpPr>
          <p:nvPr/>
        </p:nvSpPr>
        <p:spPr bwMode="auto">
          <a:xfrm>
            <a:off x="10702925" y="2957513"/>
            <a:ext cx="177800" cy="34925"/>
          </a:xfrm>
          <a:custGeom>
            <a:avLst/>
            <a:gdLst>
              <a:gd name="T0" fmla="*/ 170688 w 178434"/>
              <a:gd name="T1" fmla="*/ 0 h 33655"/>
              <a:gd name="T2" fmla="*/ 7620 w 178434"/>
              <a:gd name="T3" fmla="*/ 0 h 33655"/>
              <a:gd name="T4" fmla="*/ 0 w 178434"/>
              <a:gd name="T5" fmla="*/ 7492 h 33655"/>
              <a:gd name="T6" fmla="*/ 0 w 178434"/>
              <a:gd name="T7" fmla="*/ 26035 h 33655"/>
              <a:gd name="T8" fmla="*/ 7620 w 178434"/>
              <a:gd name="T9" fmla="*/ 33527 h 33655"/>
              <a:gd name="T10" fmla="*/ 161290 w 178434"/>
              <a:gd name="T11" fmla="*/ 33527 h 33655"/>
              <a:gd name="T12" fmla="*/ 170179 w 178434"/>
              <a:gd name="T13" fmla="*/ 33527 h 33655"/>
              <a:gd name="T14" fmla="*/ 178307 w 178434"/>
              <a:gd name="T15" fmla="*/ 26035 h 33655"/>
              <a:gd name="T16" fmla="*/ 178307 w 178434"/>
              <a:gd name="T17" fmla="*/ 7492 h 33655"/>
              <a:gd name="T18" fmla="*/ 170688 w 178434"/>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434" h="33655">
                <a:moveTo>
                  <a:pt x="170688" y="0"/>
                </a:moveTo>
                <a:lnTo>
                  <a:pt x="7620" y="0"/>
                </a:lnTo>
                <a:lnTo>
                  <a:pt x="0" y="7492"/>
                </a:lnTo>
                <a:lnTo>
                  <a:pt x="0" y="26035"/>
                </a:lnTo>
                <a:lnTo>
                  <a:pt x="7620" y="33527"/>
                </a:lnTo>
                <a:lnTo>
                  <a:pt x="161290" y="33527"/>
                </a:lnTo>
                <a:lnTo>
                  <a:pt x="170179" y="33527"/>
                </a:lnTo>
                <a:lnTo>
                  <a:pt x="178307" y="26035"/>
                </a:lnTo>
                <a:lnTo>
                  <a:pt x="178307" y="7492"/>
                </a:lnTo>
                <a:lnTo>
                  <a:pt x="1706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7" name="object 153">
            <a:extLst>
              <a:ext uri="{FF2B5EF4-FFF2-40B4-BE49-F238E27FC236}">
                <a16:creationId xmlns:a16="http://schemas.microsoft.com/office/drawing/2014/main" id="{7EC46694-26F0-4E1D-857A-ECD966824A35}"/>
              </a:ext>
            </a:extLst>
          </p:cNvPr>
          <p:cNvSpPr>
            <a:spLocks/>
          </p:cNvSpPr>
          <p:nvPr/>
        </p:nvSpPr>
        <p:spPr bwMode="auto">
          <a:xfrm>
            <a:off x="6548438" y="2608263"/>
            <a:ext cx="239712" cy="33337"/>
          </a:xfrm>
          <a:custGeom>
            <a:avLst/>
            <a:gdLst>
              <a:gd name="T0" fmla="*/ 231775 w 239395"/>
              <a:gd name="T1" fmla="*/ 0 h 33655"/>
              <a:gd name="T2" fmla="*/ 7493 w 239395"/>
              <a:gd name="T3" fmla="*/ 0 h 33655"/>
              <a:gd name="T4" fmla="*/ 0 w 239395"/>
              <a:gd name="T5" fmla="*/ 7493 h 33655"/>
              <a:gd name="T6" fmla="*/ 0 w 239395"/>
              <a:gd name="T7" fmla="*/ 26035 h 33655"/>
              <a:gd name="T8" fmla="*/ 7493 w 239395"/>
              <a:gd name="T9" fmla="*/ 33527 h 33655"/>
              <a:gd name="T10" fmla="*/ 222250 w 239395"/>
              <a:gd name="T11" fmla="*/ 33527 h 33655"/>
              <a:gd name="T12" fmla="*/ 231775 w 239395"/>
              <a:gd name="T13" fmla="*/ 33527 h 33655"/>
              <a:gd name="T14" fmla="*/ 239268 w 239395"/>
              <a:gd name="T15" fmla="*/ 26035 h 33655"/>
              <a:gd name="T16" fmla="*/ 239268 w 239395"/>
              <a:gd name="T17" fmla="*/ 7493 h 33655"/>
              <a:gd name="T18" fmla="*/ 231775 w 23939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395" h="33655">
                <a:moveTo>
                  <a:pt x="231775" y="0"/>
                </a:moveTo>
                <a:lnTo>
                  <a:pt x="7493" y="0"/>
                </a:lnTo>
                <a:lnTo>
                  <a:pt x="0" y="7493"/>
                </a:lnTo>
                <a:lnTo>
                  <a:pt x="0" y="26035"/>
                </a:lnTo>
                <a:lnTo>
                  <a:pt x="7493" y="33527"/>
                </a:lnTo>
                <a:lnTo>
                  <a:pt x="222250" y="33527"/>
                </a:lnTo>
                <a:lnTo>
                  <a:pt x="231775" y="33527"/>
                </a:lnTo>
                <a:lnTo>
                  <a:pt x="239268" y="26035"/>
                </a:lnTo>
                <a:lnTo>
                  <a:pt x="239268" y="7493"/>
                </a:lnTo>
                <a:lnTo>
                  <a:pt x="2317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8" name="object 154">
            <a:extLst>
              <a:ext uri="{FF2B5EF4-FFF2-40B4-BE49-F238E27FC236}">
                <a16:creationId xmlns:a16="http://schemas.microsoft.com/office/drawing/2014/main" id="{72327F93-8DB7-4768-8E73-98985866AB9D}"/>
              </a:ext>
            </a:extLst>
          </p:cNvPr>
          <p:cNvSpPr>
            <a:spLocks/>
          </p:cNvSpPr>
          <p:nvPr/>
        </p:nvSpPr>
        <p:spPr bwMode="auto">
          <a:xfrm>
            <a:off x="6548438" y="2693988"/>
            <a:ext cx="239712" cy="33337"/>
          </a:xfrm>
          <a:custGeom>
            <a:avLst/>
            <a:gdLst>
              <a:gd name="T0" fmla="*/ 231775 w 239395"/>
              <a:gd name="T1" fmla="*/ 0 h 33655"/>
              <a:gd name="T2" fmla="*/ 7493 w 239395"/>
              <a:gd name="T3" fmla="*/ 0 h 33655"/>
              <a:gd name="T4" fmla="*/ 0 w 239395"/>
              <a:gd name="T5" fmla="*/ 7492 h 33655"/>
              <a:gd name="T6" fmla="*/ 0 w 239395"/>
              <a:gd name="T7" fmla="*/ 26034 h 33655"/>
              <a:gd name="T8" fmla="*/ 7493 w 239395"/>
              <a:gd name="T9" fmla="*/ 33527 h 33655"/>
              <a:gd name="T10" fmla="*/ 222250 w 239395"/>
              <a:gd name="T11" fmla="*/ 33527 h 33655"/>
              <a:gd name="T12" fmla="*/ 231775 w 239395"/>
              <a:gd name="T13" fmla="*/ 33527 h 33655"/>
              <a:gd name="T14" fmla="*/ 239268 w 239395"/>
              <a:gd name="T15" fmla="*/ 26034 h 33655"/>
              <a:gd name="T16" fmla="*/ 239268 w 239395"/>
              <a:gd name="T17" fmla="*/ 7492 h 33655"/>
              <a:gd name="T18" fmla="*/ 231775 w 23939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395" h="33655">
                <a:moveTo>
                  <a:pt x="231775" y="0"/>
                </a:moveTo>
                <a:lnTo>
                  <a:pt x="7493" y="0"/>
                </a:lnTo>
                <a:lnTo>
                  <a:pt x="0" y="7492"/>
                </a:lnTo>
                <a:lnTo>
                  <a:pt x="0" y="26034"/>
                </a:lnTo>
                <a:lnTo>
                  <a:pt x="7493" y="33527"/>
                </a:lnTo>
                <a:lnTo>
                  <a:pt x="222250" y="33527"/>
                </a:lnTo>
                <a:lnTo>
                  <a:pt x="231775" y="33527"/>
                </a:lnTo>
                <a:lnTo>
                  <a:pt x="239268" y="26034"/>
                </a:lnTo>
                <a:lnTo>
                  <a:pt x="239268" y="7492"/>
                </a:lnTo>
                <a:lnTo>
                  <a:pt x="2317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39" name="object 155">
            <a:extLst>
              <a:ext uri="{FF2B5EF4-FFF2-40B4-BE49-F238E27FC236}">
                <a16:creationId xmlns:a16="http://schemas.microsoft.com/office/drawing/2014/main" id="{804AAA75-8149-42EC-996A-F02BC72F89F7}"/>
              </a:ext>
            </a:extLst>
          </p:cNvPr>
          <p:cNvSpPr>
            <a:spLocks/>
          </p:cNvSpPr>
          <p:nvPr/>
        </p:nvSpPr>
        <p:spPr bwMode="auto">
          <a:xfrm>
            <a:off x="6410325" y="2782888"/>
            <a:ext cx="377825" cy="33337"/>
          </a:xfrm>
          <a:custGeom>
            <a:avLst/>
            <a:gdLst>
              <a:gd name="T0" fmla="*/ 370458 w 378459"/>
              <a:gd name="T1" fmla="*/ 0 h 33655"/>
              <a:gd name="T2" fmla="*/ 7492 w 378459"/>
              <a:gd name="T3" fmla="*/ 0 h 33655"/>
              <a:gd name="T4" fmla="*/ 0 w 378459"/>
              <a:gd name="T5" fmla="*/ 7492 h 33655"/>
              <a:gd name="T6" fmla="*/ 0 w 378459"/>
              <a:gd name="T7" fmla="*/ 26035 h 33655"/>
              <a:gd name="T8" fmla="*/ 7492 w 378459"/>
              <a:gd name="T9" fmla="*/ 33527 h 33655"/>
              <a:gd name="T10" fmla="*/ 361060 w 378459"/>
              <a:gd name="T11" fmla="*/ 33527 h 33655"/>
              <a:gd name="T12" fmla="*/ 370458 w 378459"/>
              <a:gd name="T13" fmla="*/ 33527 h 33655"/>
              <a:gd name="T14" fmla="*/ 377951 w 378459"/>
              <a:gd name="T15" fmla="*/ 26035 h 33655"/>
              <a:gd name="T16" fmla="*/ 377951 w 378459"/>
              <a:gd name="T17" fmla="*/ 7492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2" y="0"/>
                </a:lnTo>
                <a:lnTo>
                  <a:pt x="0" y="7492"/>
                </a:lnTo>
                <a:lnTo>
                  <a:pt x="0" y="26035"/>
                </a:lnTo>
                <a:lnTo>
                  <a:pt x="7492" y="33527"/>
                </a:lnTo>
                <a:lnTo>
                  <a:pt x="361060" y="33527"/>
                </a:lnTo>
                <a:lnTo>
                  <a:pt x="370458" y="33527"/>
                </a:lnTo>
                <a:lnTo>
                  <a:pt x="377951" y="26035"/>
                </a:lnTo>
                <a:lnTo>
                  <a:pt x="377951" y="7492"/>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40" name="object 156">
            <a:extLst>
              <a:ext uri="{FF2B5EF4-FFF2-40B4-BE49-F238E27FC236}">
                <a16:creationId xmlns:a16="http://schemas.microsoft.com/office/drawing/2014/main" id="{02A50947-4EB9-4E61-9F37-0E16D747F570}"/>
              </a:ext>
            </a:extLst>
          </p:cNvPr>
          <p:cNvSpPr>
            <a:spLocks/>
          </p:cNvSpPr>
          <p:nvPr/>
        </p:nvSpPr>
        <p:spPr bwMode="auto">
          <a:xfrm>
            <a:off x="6410325" y="2870200"/>
            <a:ext cx="377825" cy="33338"/>
          </a:xfrm>
          <a:custGeom>
            <a:avLst/>
            <a:gdLst>
              <a:gd name="T0" fmla="*/ 370458 w 378459"/>
              <a:gd name="T1" fmla="*/ 0 h 33655"/>
              <a:gd name="T2" fmla="*/ 7492 w 378459"/>
              <a:gd name="T3" fmla="*/ 0 h 33655"/>
              <a:gd name="T4" fmla="*/ 0 w 378459"/>
              <a:gd name="T5" fmla="*/ 7493 h 33655"/>
              <a:gd name="T6" fmla="*/ 0 w 378459"/>
              <a:gd name="T7" fmla="*/ 26035 h 33655"/>
              <a:gd name="T8" fmla="*/ 7492 w 378459"/>
              <a:gd name="T9" fmla="*/ 33528 h 33655"/>
              <a:gd name="T10" fmla="*/ 361060 w 378459"/>
              <a:gd name="T11" fmla="*/ 33528 h 33655"/>
              <a:gd name="T12" fmla="*/ 370458 w 378459"/>
              <a:gd name="T13" fmla="*/ 33528 h 33655"/>
              <a:gd name="T14" fmla="*/ 377951 w 378459"/>
              <a:gd name="T15" fmla="*/ 26035 h 33655"/>
              <a:gd name="T16" fmla="*/ 377951 w 378459"/>
              <a:gd name="T17" fmla="*/ 7493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2" y="0"/>
                </a:lnTo>
                <a:lnTo>
                  <a:pt x="0" y="7493"/>
                </a:lnTo>
                <a:lnTo>
                  <a:pt x="0" y="26035"/>
                </a:lnTo>
                <a:lnTo>
                  <a:pt x="7492" y="33528"/>
                </a:lnTo>
                <a:lnTo>
                  <a:pt x="361060" y="33528"/>
                </a:lnTo>
                <a:lnTo>
                  <a:pt x="370458" y="33528"/>
                </a:lnTo>
                <a:lnTo>
                  <a:pt x="377951" y="26035"/>
                </a:lnTo>
                <a:lnTo>
                  <a:pt x="377951" y="7493"/>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41" name="object 157">
            <a:extLst>
              <a:ext uri="{FF2B5EF4-FFF2-40B4-BE49-F238E27FC236}">
                <a16:creationId xmlns:a16="http://schemas.microsoft.com/office/drawing/2014/main" id="{157D00CD-8A4C-4CAD-9568-157B94538E5E}"/>
              </a:ext>
            </a:extLst>
          </p:cNvPr>
          <p:cNvSpPr>
            <a:spLocks/>
          </p:cNvSpPr>
          <p:nvPr/>
        </p:nvSpPr>
        <p:spPr bwMode="auto">
          <a:xfrm>
            <a:off x="6410325" y="2957513"/>
            <a:ext cx="377825" cy="34925"/>
          </a:xfrm>
          <a:custGeom>
            <a:avLst/>
            <a:gdLst>
              <a:gd name="T0" fmla="*/ 370458 w 378459"/>
              <a:gd name="T1" fmla="*/ 0 h 33655"/>
              <a:gd name="T2" fmla="*/ 7492 w 378459"/>
              <a:gd name="T3" fmla="*/ 0 h 33655"/>
              <a:gd name="T4" fmla="*/ 0 w 378459"/>
              <a:gd name="T5" fmla="*/ 7492 h 33655"/>
              <a:gd name="T6" fmla="*/ 0 w 378459"/>
              <a:gd name="T7" fmla="*/ 26035 h 33655"/>
              <a:gd name="T8" fmla="*/ 7492 w 378459"/>
              <a:gd name="T9" fmla="*/ 33527 h 33655"/>
              <a:gd name="T10" fmla="*/ 361060 w 378459"/>
              <a:gd name="T11" fmla="*/ 33527 h 33655"/>
              <a:gd name="T12" fmla="*/ 370458 w 378459"/>
              <a:gd name="T13" fmla="*/ 33527 h 33655"/>
              <a:gd name="T14" fmla="*/ 377951 w 378459"/>
              <a:gd name="T15" fmla="*/ 26035 h 33655"/>
              <a:gd name="T16" fmla="*/ 377951 w 378459"/>
              <a:gd name="T17" fmla="*/ 7492 h 33655"/>
              <a:gd name="T18" fmla="*/ 370458 w 378459"/>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459" h="33655">
                <a:moveTo>
                  <a:pt x="370458" y="0"/>
                </a:moveTo>
                <a:lnTo>
                  <a:pt x="7492" y="0"/>
                </a:lnTo>
                <a:lnTo>
                  <a:pt x="0" y="7492"/>
                </a:lnTo>
                <a:lnTo>
                  <a:pt x="0" y="26035"/>
                </a:lnTo>
                <a:lnTo>
                  <a:pt x="7492" y="33527"/>
                </a:lnTo>
                <a:lnTo>
                  <a:pt x="361060" y="33527"/>
                </a:lnTo>
                <a:lnTo>
                  <a:pt x="370458" y="33527"/>
                </a:lnTo>
                <a:lnTo>
                  <a:pt x="377951" y="26035"/>
                </a:lnTo>
                <a:lnTo>
                  <a:pt x="377951" y="7492"/>
                </a:lnTo>
                <a:lnTo>
                  <a:pt x="3704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42" name="object 158">
            <a:extLst>
              <a:ext uri="{FF2B5EF4-FFF2-40B4-BE49-F238E27FC236}">
                <a16:creationId xmlns:a16="http://schemas.microsoft.com/office/drawing/2014/main" id="{838746F8-F418-4B07-B906-B059306DF018}"/>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10325" y="2608263"/>
            <a:ext cx="12223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3" name="object 159">
            <a:extLst>
              <a:ext uri="{FF2B5EF4-FFF2-40B4-BE49-F238E27FC236}">
                <a16:creationId xmlns:a16="http://schemas.microsoft.com/office/drawing/2014/main" id="{E53315FA-CA3E-440C-B8D9-839FA152FB78}"/>
              </a:ext>
            </a:extLst>
          </p:cNvPr>
          <p:cNvSpPr>
            <a:spLocks/>
          </p:cNvSpPr>
          <p:nvPr/>
        </p:nvSpPr>
        <p:spPr bwMode="auto">
          <a:xfrm>
            <a:off x="7419975" y="1797050"/>
            <a:ext cx="320675" cy="152400"/>
          </a:xfrm>
          <a:custGeom>
            <a:avLst/>
            <a:gdLst>
              <a:gd name="T0" fmla="*/ 312547 w 320040"/>
              <a:gd name="T1" fmla="*/ 0 h 152400"/>
              <a:gd name="T2" fmla="*/ 67055 w 320040"/>
              <a:gd name="T3" fmla="*/ 0 h 152400"/>
              <a:gd name="T4" fmla="*/ 40987 w 320040"/>
              <a:gd name="T5" fmla="*/ 5236 h 152400"/>
              <a:gd name="T6" fmla="*/ 19669 w 320040"/>
              <a:gd name="T7" fmla="*/ 19510 h 152400"/>
              <a:gd name="T8" fmla="*/ 5280 w 320040"/>
              <a:gd name="T9" fmla="*/ 40665 h 152400"/>
              <a:gd name="T10" fmla="*/ 0 w 320040"/>
              <a:gd name="T11" fmla="*/ 66548 h 152400"/>
              <a:gd name="T12" fmla="*/ 0 w 320040"/>
              <a:gd name="T13" fmla="*/ 85851 h 152400"/>
              <a:gd name="T14" fmla="*/ 5280 w 320040"/>
              <a:gd name="T15" fmla="*/ 111734 h 152400"/>
              <a:gd name="T16" fmla="*/ 19669 w 320040"/>
              <a:gd name="T17" fmla="*/ 132889 h 152400"/>
              <a:gd name="T18" fmla="*/ 40987 w 320040"/>
              <a:gd name="T19" fmla="*/ 147163 h 152400"/>
              <a:gd name="T20" fmla="*/ 67055 w 320040"/>
              <a:gd name="T21" fmla="*/ 152400 h 152400"/>
              <a:gd name="T22" fmla="*/ 303149 w 320040"/>
              <a:gd name="T23" fmla="*/ 152400 h 152400"/>
              <a:gd name="T24" fmla="*/ 312547 w 320040"/>
              <a:gd name="T25" fmla="*/ 152400 h 152400"/>
              <a:gd name="T26" fmla="*/ 320040 w 320040"/>
              <a:gd name="T27" fmla="*/ 144906 h 152400"/>
              <a:gd name="T28" fmla="*/ 320040 w 320040"/>
              <a:gd name="T29" fmla="*/ 126237 h 152400"/>
              <a:gd name="T30" fmla="*/ 312547 w 320040"/>
              <a:gd name="T31" fmla="*/ 118871 h 152400"/>
              <a:gd name="T32" fmla="*/ 67055 w 320040"/>
              <a:gd name="T33" fmla="*/ 118871 h 152400"/>
              <a:gd name="T34" fmla="*/ 54195 w 320040"/>
              <a:gd name="T35" fmla="*/ 116248 h 152400"/>
              <a:gd name="T36" fmla="*/ 43608 w 320040"/>
              <a:gd name="T37" fmla="*/ 109124 h 152400"/>
              <a:gd name="T38" fmla="*/ 36427 w 320040"/>
              <a:gd name="T39" fmla="*/ 98619 h 152400"/>
              <a:gd name="T40" fmla="*/ 33782 w 320040"/>
              <a:gd name="T41" fmla="*/ 85851 h 152400"/>
              <a:gd name="T42" fmla="*/ 33782 w 320040"/>
              <a:gd name="T43" fmla="*/ 66548 h 152400"/>
              <a:gd name="T44" fmla="*/ 36427 w 320040"/>
              <a:gd name="T45" fmla="*/ 53780 h 152400"/>
              <a:gd name="T46" fmla="*/ 43608 w 320040"/>
              <a:gd name="T47" fmla="*/ 43275 h 152400"/>
              <a:gd name="T48" fmla="*/ 54195 w 320040"/>
              <a:gd name="T49" fmla="*/ 36151 h 152400"/>
              <a:gd name="T50" fmla="*/ 67055 w 320040"/>
              <a:gd name="T51" fmla="*/ 33527 h 152400"/>
              <a:gd name="T52" fmla="*/ 312547 w 320040"/>
              <a:gd name="T53" fmla="*/ 33527 h 152400"/>
              <a:gd name="T54" fmla="*/ 320040 w 320040"/>
              <a:gd name="T55" fmla="*/ 26162 h 152400"/>
              <a:gd name="T56" fmla="*/ 320040 w 320040"/>
              <a:gd name="T57" fmla="*/ 7492 h 152400"/>
              <a:gd name="T58" fmla="*/ 312547 w 320040"/>
              <a:gd name="T59" fmla="*/ 0 h 15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0040" h="152400">
                <a:moveTo>
                  <a:pt x="312547" y="0"/>
                </a:moveTo>
                <a:lnTo>
                  <a:pt x="67055" y="0"/>
                </a:lnTo>
                <a:lnTo>
                  <a:pt x="40987" y="5236"/>
                </a:lnTo>
                <a:lnTo>
                  <a:pt x="19669" y="19510"/>
                </a:lnTo>
                <a:lnTo>
                  <a:pt x="5280" y="40665"/>
                </a:lnTo>
                <a:lnTo>
                  <a:pt x="0" y="66548"/>
                </a:lnTo>
                <a:lnTo>
                  <a:pt x="0" y="85851"/>
                </a:lnTo>
                <a:lnTo>
                  <a:pt x="5280" y="111734"/>
                </a:lnTo>
                <a:lnTo>
                  <a:pt x="19669" y="132889"/>
                </a:lnTo>
                <a:lnTo>
                  <a:pt x="40987" y="147163"/>
                </a:lnTo>
                <a:lnTo>
                  <a:pt x="67055" y="152400"/>
                </a:lnTo>
                <a:lnTo>
                  <a:pt x="303149" y="152400"/>
                </a:lnTo>
                <a:lnTo>
                  <a:pt x="312547" y="152400"/>
                </a:lnTo>
                <a:lnTo>
                  <a:pt x="320040" y="144906"/>
                </a:lnTo>
                <a:lnTo>
                  <a:pt x="320040" y="126237"/>
                </a:lnTo>
                <a:lnTo>
                  <a:pt x="312547" y="118871"/>
                </a:lnTo>
                <a:lnTo>
                  <a:pt x="67055" y="118871"/>
                </a:lnTo>
                <a:lnTo>
                  <a:pt x="54195" y="116248"/>
                </a:lnTo>
                <a:lnTo>
                  <a:pt x="43608" y="109124"/>
                </a:lnTo>
                <a:lnTo>
                  <a:pt x="36427" y="98619"/>
                </a:lnTo>
                <a:lnTo>
                  <a:pt x="33782" y="85851"/>
                </a:lnTo>
                <a:lnTo>
                  <a:pt x="33782" y="66548"/>
                </a:lnTo>
                <a:lnTo>
                  <a:pt x="36427" y="53780"/>
                </a:lnTo>
                <a:lnTo>
                  <a:pt x="43608" y="43275"/>
                </a:lnTo>
                <a:lnTo>
                  <a:pt x="54195" y="36151"/>
                </a:lnTo>
                <a:lnTo>
                  <a:pt x="67055" y="33527"/>
                </a:lnTo>
                <a:lnTo>
                  <a:pt x="312547" y="33527"/>
                </a:lnTo>
                <a:lnTo>
                  <a:pt x="320040" y="26162"/>
                </a:lnTo>
                <a:lnTo>
                  <a:pt x="320040" y="7492"/>
                </a:lnTo>
                <a:lnTo>
                  <a:pt x="3125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144" name="object 160">
            <a:extLst>
              <a:ext uri="{FF2B5EF4-FFF2-40B4-BE49-F238E27FC236}">
                <a16:creationId xmlns:a16="http://schemas.microsoft.com/office/drawing/2014/main" id="{63CD174A-713F-42FE-9084-26F14A813CA4}"/>
              </a:ext>
            </a:extLst>
          </p:cNvPr>
          <p:cNvGrpSpPr>
            <a:grpSpLocks/>
          </p:cNvGrpSpPr>
          <p:nvPr/>
        </p:nvGrpSpPr>
        <p:grpSpPr bwMode="auto">
          <a:xfrm>
            <a:off x="7424738" y="1581150"/>
            <a:ext cx="406400" cy="368300"/>
            <a:chOff x="7424967" y="1581911"/>
            <a:chExt cx="405765" cy="367665"/>
          </a:xfrm>
        </p:grpSpPr>
        <p:sp>
          <p:nvSpPr>
            <p:cNvPr id="45200" name="object 161">
              <a:extLst>
                <a:ext uri="{FF2B5EF4-FFF2-40B4-BE49-F238E27FC236}">
                  <a16:creationId xmlns:a16="http://schemas.microsoft.com/office/drawing/2014/main" id="{759ADC61-8618-4B86-A2A5-A5D97D8B7E9E}"/>
                </a:ext>
              </a:extLst>
            </p:cNvPr>
            <p:cNvSpPr>
              <a:spLocks/>
            </p:cNvSpPr>
            <p:nvPr/>
          </p:nvSpPr>
          <p:spPr bwMode="auto">
            <a:xfrm>
              <a:off x="7510329" y="1581911"/>
              <a:ext cx="320040" cy="62865"/>
            </a:xfrm>
            <a:custGeom>
              <a:avLst/>
              <a:gdLst>
                <a:gd name="T0" fmla="*/ 312489 w 320040"/>
                <a:gd name="T1" fmla="*/ 0 h 62864"/>
                <a:gd name="T2" fmla="*/ 62045 w 320040"/>
                <a:gd name="T3" fmla="*/ 0 h 62864"/>
                <a:gd name="T4" fmla="*/ 43352 w 320040"/>
                <a:gd name="T5" fmla="*/ 2627 h 62864"/>
                <a:gd name="T6" fmla="*/ 26517 w 320040"/>
                <a:gd name="T7" fmla="*/ 10160 h 62864"/>
                <a:gd name="T8" fmla="*/ 12396 w 320040"/>
                <a:gd name="T9" fmla="*/ 22074 h 62864"/>
                <a:gd name="T10" fmla="*/ 1847 w 320040"/>
                <a:gd name="T11" fmla="*/ 37846 h 62864"/>
                <a:gd name="T12" fmla="*/ 0 w 320040"/>
                <a:gd name="T13" fmla="*/ 44612 h 62864"/>
                <a:gd name="T14" fmla="*/ 879 w 320040"/>
                <a:gd name="T15" fmla="*/ 51117 h 62864"/>
                <a:gd name="T16" fmla="*/ 4115 w 320040"/>
                <a:gd name="T17" fmla="*/ 56669 h 62864"/>
                <a:gd name="T18" fmla="*/ 9340 w 320040"/>
                <a:gd name="T19" fmla="*/ 60578 h 62864"/>
                <a:gd name="T20" fmla="*/ 11880 w 320040"/>
                <a:gd name="T21" fmla="*/ 61849 h 62864"/>
                <a:gd name="T22" fmla="*/ 14293 w 320040"/>
                <a:gd name="T23" fmla="*/ 62484 h 62864"/>
                <a:gd name="T24" fmla="*/ 16833 w 320040"/>
                <a:gd name="T25" fmla="*/ 62484 h 62864"/>
                <a:gd name="T26" fmla="*/ 22548 w 320040"/>
                <a:gd name="T27" fmla="*/ 62484 h 62864"/>
                <a:gd name="T28" fmla="*/ 28771 w 320040"/>
                <a:gd name="T29" fmla="*/ 58674 h 62864"/>
                <a:gd name="T30" fmla="*/ 31946 w 320040"/>
                <a:gd name="T31" fmla="*/ 52959 h 62864"/>
                <a:gd name="T32" fmla="*/ 37149 w 320040"/>
                <a:gd name="T33" fmla="*/ 44965 h 62864"/>
                <a:gd name="T34" fmla="*/ 44138 w 320040"/>
                <a:gd name="T35" fmla="*/ 39020 h 62864"/>
                <a:gd name="T36" fmla="*/ 52556 w 320040"/>
                <a:gd name="T37" fmla="*/ 35313 h 62864"/>
                <a:gd name="T38" fmla="*/ 62045 w 320040"/>
                <a:gd name="T39" fmla="*/ 34036 h 62864"/>
                <a:gd name="T40" fmla="*/ 312489 w 320040"/>
                <a:gd name="T41" fmla="*/ 34036 h 62864"/>
                <a:gd name="T42" fmla="*/ 319982 w 320040"/>
                <a:gd name="T43" fmla="*/ 26542 h 62864"/>
                <a:gd name="T44" fmla="*/ 319982 w 320040"/>
                <a:gd name="T45" fmla="*/ 7620 h 62864"/>
                <a:gd name="T46" fmla="*/ 312489 w 320040"/>
                <a:gd name="T47" fmla="*/ 0 h 6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0040" h="62864">
                  <a:moveTo>
                    <a:pt x="312489" y="0"/>
                  </a:moveTo>
                  <a:lnTo>
                    <a:pt x="62045" y="0"/>
                  </a:lnTo>
                  <a:lnTo>
                    <a:pt x="43352" y="2627"/>
                  </a:lnTo>
                  <a:lnTo>
                    <a:pt x="26517" y="10160"/>
                  </a:lnTo>
                  <a:lnTo>
                    <a:pt x="12396" y="22074"/>
                  </a:lnTo>
                  <a:lnTo>
                    <a:pt x="1847" y="37846"/>
                  </a:lnTo>
                  <a:lnTo>
                    <a:pt x="0" y="44612"/>
                  </a:lnTo>
                  <a:lnTo>
                    <a:pt x="879" y="51117"/>
                  </a:lnTo>
                  <a:lnTo>
                    <a:pt x="4115" y="56669"/>
                  </a:lnTo>
                  <a:lnTo>
                    <a:pt x="9340" y="60578"/>
                  </a:lnTo>
                  <a:lnTo>
                    <a:pt x="11880" y="61849"/>
                  </a:lnTo>
                  <a:lnTo>
                    <a:pt x="14293" y="62484"/>
                  </a:lnTo>
                  <a:lnTo>
                    <a:pt x="16833" y="62484"/>
                  </a:lnTo>
                  <a:lnTo>
                    <a:pt x="22548" y="62484"/>
                  </a:lnTo>
                  <a:lnTo>
                    <a:pt x="28771" y="58674"/>
                  </a:lnTo>
                  <a:lnTo>
                    <a:pt x="31946" y="52959"/>
                  </a:lnTo>
                  <a:lnTo>
                    <a:pt x="37149" y="44965"/>
                  </a:lnTo>
                  <a:lnTo>
                    <a:pt x="44138" y="39020"/>
                  </a:lnTo>
                  <a:lnTo>
                    <a:pt x="52556" y="35313"/>
                  </a:lnTo>
                  <a:lnTo>
                    <a:pt x="62045" y="34036"/>
                  </a:lnTo>
                  <a:lnTo>
                    <a:pt x="312489" y="34036"/>
                  </a:lnTo>
                  <a:lnTo>
                    <a:pt x="319982" y="26542"/>
                  </a:lnTo>
                  <a:lnTo>
                    <a:pt x="319982" y="7620"/>
                  </a:lnTo>
                  <a:lnTo>
                    <a:pt x="3124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201" name="object 162">
              <a:extLst>
                <a:ext uri="{FF2B5EF4-FFF2-40B4-BE49-F238E27FC236}">
                  <a16:creationId xmlns:a16="http://schemas.microsoft.com/office/drawing/2014/main" id="{380426A5-8804-4863-8909-9DFFD82D2ED0}"/>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24967" y="1583416"/>
              <a:ext cx="405362" cy="36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45" name="object 163">
            <a:extLst>
              <a:ext uri="{FF2B5EF4-FFF2-40B4-BE49-F238E27FC236}">
                <a16:creationId xmlns:a16="http://schemas.microsoft.com/office/drawing/2014/main" id="{16E3B45E-2C8D-4688-B577-C9333542BF4D}"/>
              </a:ext>
            </a:extLst>
          </p:cNvPr>
          <p:cNvGrpSpPr>
            <a:grpSpLocks/>
          </p:cNvGrpSpPr>
          <p:nvPr/>
        </p:nvGrpSpPr>
        <p:grpSpPr bwMode="auto">
          <a:xfrm>
            <a:off x="7472363" y="546100"/>
            <a:ext cx="306387" cy="377825"/>
            <a:chOff x="7472171" y="545591"/>
            <a:chExt cx="306705" cy="378460"/>
          </a:xfrm>
        </p:grpSpPr>
        <p:pic>
          <p:nvPicPr>
            <p:cNvPr id="45197" name="object 164">
              <a:extLst>
                <a:ext uri="{FF2B5EF4-FFF2-40B4-BE49-F238E27FC236}">
                  <a16:creationId xmlns:a16="http://schemas.microsoft.com/office/drawing/2014/main" id="{76E3C8AA-6FE1-4CEE-B57F-E3AFBE5D675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653527" y="797051"/>
              <a:ext cx="115824"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98" name="object 165">
              <a:extLst>
                <a:ext uri="{FF2B5EF4-FFF2-40B4-BE49-F238E27FC236}">
                  <a16:creationId xmlns:a16="http://schemas.microsoft.com/office/drawing/2014/main" id="{FF2C9B16-7CD5-4533-8A63-8057E850FA0E}"/>
                </a:ext>
              </a:extLst>
            </p:cNvPr>
            <p:cNvSpPr>
              <a:spLocks/>
            </p:cNvSpPr>
            <p:nvPr/>
          </p:nvSpPr>
          <p:spPr bwMode="auto">
            <a:xfrm>
              <a:off x="7472171" y="545591"/>
              <a:ext cx="306705" cy="378460"/>
            </a:xfrm>
            <a:custGeom>
              <a:avLst/>
              <a:gdLst>
                <a:gd name="T0" fmla="*/ 298830 w 306704"/>
                <a:gd name="T1" fmla="*/ 0 h 378459"/>
                <a:gd name="T2" fmla="*/ 7493 w 306704"/>
                <a:gd name="T3" fmla="*/ 0 h 378459"/>
                <a:gd name="T4" fmla="*/ 0 w 306704"/>
                <a:gd name="T5" fmla="*/ 7493 h 378459"/>
                <a:gd name="T6" fmla="*/ 0 w 306704"/>
                <a:gd name="T7" fmla="*/ 370459 h 378459"/>
                <a:gd name="T8" fmla="*/ 7493 w 306704"/>
                <a:gd name="T9" fmla="*/ 377952 h 378459"/>
                <a:gd name="T10" fmla="*/ 193548 w 306704"/>
                <a:gd name="T11" fmla="*/ 377952 h 378459"/>
                <a:gd name="T12" fmla="*/ 197993 w 306704"/>
                <a:gd name="T13" fmla="*/ 376047 h 378459"/>
                <a:gd name="T14" fmla="*/ 201041 w 306704"/>
                <a:gd name="T15" fmla="*/ 372872 h 378459"/>
                <a:gd name="T16" fmla="*/ 229797 w 306704"/>
                <a:gd name="T17" fmla="*/ 344043 h 378459"/>
                <a:gd name="T18" fmla="*/ 33147 w 306704"/>
                <a:gd name="T19" fmla="*/ 344043 h 378459"/>
                <a:gd name="T20" fmla="*/ 33147 w 306704"/>
                <a:gd name="T21" fmla="*/ 33909 h 378459"/>
                <a:gd name="T22" fmla="*/ 306324 w 306704"/>
                <a:gd name="T23" fmla="*/ 33909 h 378459"/>
                <a:gd name="T24" fmla="*/ 306324 w 306704"/>
                <a:gd name="T25" fmla="*/ 7493 h 378459"/>
                <a:gd name="T26" fmla="*/ 298830 w 306704"/>
                <a:gd name="T27" fmla="*/ 0 h 378459"/>
                <a:gd name="T28" fmla="*/ 306324 w 306704"/>
                <a:gd name="T29" fmla="*/ 33909 h 378459"/>
                <a:gd name="T30" fmla="*/ 272542 w 306704"/>
                <a:gd name="T31" fmla="*/ 33909 h 378459"/>
                <a:gd name="T32" fmla="*/ 272542 w 306704"/>
                <a:gd name="T33" fmla="*/ 253492 h 378459"/>
                <a:gd name="T34" fmla="*/ 182245 w 306704"/>
                <a:gd name="T35" fmla="*/ 344043 h 378459"/>
                <a:gd name="T36" fmla="*/ 229797 w 306704"/>
                <a:gd name="T37" fmla="*/ 344043 h 378459"/>
                <a:gd name="T38" fmla="*/ 301371 w 306704"/>
                <a:gd name="T39" fmla="*/ 272288 h 378459"/>
                <a:gd name="T40" fmla="*/ 304419 w 306704"/>
                <a:gd name="T41" fmla="*/ 269113 h 378459"/>
                <a:gd name="T42" fmla="*/ 306324 w 306704"/>
                <a:gd name="T43" fmla="*/ 264795 h 378459"/>
                <a:gd name="T44" fmla="*/ 306324 w 306704"/>
                <a:gd name="T45" fmla="*/ 33909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8459">
                  <a:moveTo>
                    <a:pt x="298830" y="0"/>
                  </a:moveTo>
                  <a:lnTo>
                    <a:pt x="7493" y="0"/>
                  </a:lnTo>
                  <a:lnTo>
                    <a:pt x="0" y="7493"/>
                  </a:lnTo>
                  <a:lnTo>
                    <a:pt x="0" y="370459"/>
                  </a:lnTo>
                  <a:lnTo>
                    <a:pt x="7493" y="377952"/>
                  </a:lnTo>
                  <a:lnTo>
                    <a:pt x="193548" y="377952"/>
                  </a:lnTo>
                  <a:lnTo>
                    <a:pt x="197993" y="376047"/>
                  </a:lnTo>
                  <a:lnTo>
                    <a:pt x="201041" y="372872"/>
                  </a:lnTo>
                  <a:lnTo>
                    <a:pt x="229797" y="344043"/>
                  </a:lnTo>
                  <a:lnTo>
                    <a:pt x="33147" y="344043"/>
                  </a:lnTo>
                  <a:lnTo>
                    <a:pt x="33147" y="33909"/>
                  </a:lnTo>
                  <a:lnTo>
                    <a:pt x="306324" y="33909"/>
                  </a:lnTo>
                  <a:lnTo>
                    <a:pt x="306324" y="7493"/>
                  </a:lnTo>
                  <a:lnTo>
                    <a:pt x="298830" y="0"/>
                  </a:lnTo>
                  <a:close/>
                </a:path>
                <a:path w="306704" h="378459">
                  <a:moveTo>
                    <a:pt x="306324" y="33909"/>
                  </a:moveTo>
                  <a:lnTo>
                    <a:pt x="272542" y="33909"/>
                  </a:lnTo>
                  <a:lnTo>
                    <a:pt x="272542" y="253492"/>
                  </a:lnTo>
                  <a:lnTo>
                    <a:pt x="182245" y="344043"/>
                  </a:lnTo>
                  <a:lnTo>
                    <a:pt x="229797" y="344043"/>
                  </a:lnTo>
                  <a:lnTo>
                    <a:pt x="301371" y="272288"/>
                  </a:lnTo>
                  <a:lnTo>
                    <a:pt x="304419" y="269113"/>
                  </a:lnTo>
                  <a:lnTo>
                    <a:pt x="306324" y="264795"/>
                  </a:lnTo>
                  <a:lnTo>
                    <a:pt x="306324" y="33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99" name="object 166">
              <a:extLst>
                <a:ext uri="{FF2B5EF4-FFF2-40B4-BE49-F238E27FC236}">
                  <a16:creationId xmlns:a16="http://schemas.microsoft.com/office/drawing/2014/main" id="{E1C37420-F894-48C5-AF70-3802C49E339E}"/>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559071" y="611155"/>
              <a:ext cx="131000" cy="1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46" name="object 167">
            <a:extLst>
              <a:ext uri="{FF2B5EF4-FFF2-40B4-BE49-F238E27FC236}">
                <a16:creationId xmlns:a16="http://schemas.microsoft.com/office/drawing/2014/main" id="{8DDC2CEB-A28D-4DD2-B74E-7F13C9B5394B}"/>
              </a:ext>
            </a:extLst>
          </p:cNvPr>
          <p:cNvGrpSpPr>
            <a:grpSpLocks/>
          </p:cNvGrpSpPr>
          <p:nvPr/>
        </p:nvGrpSpPr>
        <p:grpSpPr bwMode="auto">
          <a:xfrm>
            <a:off x="10479088" y="546100"/>
            <a:ext cx="423862" cy="377825"/>
            <a:chOff x="10479023" y="545591"/>
            <a:chExt cx="424180" cy="378460"/>
          </a:xfrm>
        </p:grpSpPr>
        <p:pic>
          <p:nvPicPr>
            <p:cNvPr id="45194" name="object 168">
              <a:extLst>
                <a:ext uri="{FF2B5EF4-FFF2-40B4-BE49-F238E27FC236}">
                  <a16:creationId xmlns:a16="http://schemas.microsoft.com/office/drawing/2014/main" id="{7EBE15DF-76AB-4B51-8F65-850CFE46FF2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660379" y="797051"/>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95" name="object 169">
              <a:extLst>
                <a:ext uri="{FF2B5EF4-FFF2-40B4-BE49-F238E27FC236}">
                  <a16:creationId xmlns:a16="http://schemas.microsoft.com/office/drawing/2014/main" id="{324F4B66-4095-4AA5-AF34-432290B8AF23}"/>
                </a:ext>
              </a:extLst>
            </p:cNvPr>
            <p:cNvSpPr>
              <a:spLocks/>
            </p:cNvSpPr>
            <p:nvPr/>
          </p:nvSpPr>
          <p:spPr bwMode="auto">
            <a:xfrm>
              <a:off x="10479023" y="545591"/>
              <a:ext cx="306705" cy="378460"/>
            </a:xfrm>
            <a:custGeom>
              <a:avLst/>
              <a:gdLst>
                <a:gd name="T0" fmla="*/ 298830 w 306704"/>
                <a:gd name="T1" fmla="*/ 0 h 378459"/>
                <a:gd name="T2" fmla="*/ 7493 w 306704"/>
                <a:gd name="T3" fmla="*/ 0 h 378459"/>
                <a:gd name="T4" fmla="*/ 0 w 306704"/>
                <a:gd name="T5" fmla="*/ 7493 h 378459"/>
                <a:gd name="T6" fmla="*/ 0 w 306704"/>
                <a:gd name="T7" fmla="*/ 370459 h 378459"/>
                <a:gd name="T8" fmla="*/ 7493 w 306704"/>
                <a:gd name="T9" fmla="*/ 377952 h 378459"/>
                <a:gd name="T10" fmla="*/ 189229 w 306704"/>
                <a:gd name="T11" fmla="*/ 377952 h 378459"/>
                <a:gd name="T12" fmla="*/ 193548 w 306704"/>
                <a:gd name="T13" fmla="*/ 377952 h 378459"/>
                <a:gd name="T14" fmla="*/ 197357 w 306704"/>
                <a:gd name="T15" fmla="*/ 376047 h 378459"/>
                <a:gd name="T16" fmla="*/ 201041 w 306704"/>
                <a:gd name="T17" fmla="*/ 372872 h 378459"/>
                <a:gd name="T18" fmla="*/ 304419 w 306704"/>
                <a:gd name="T19" fmla="*/ 269113 h 378459"/>
                <a:gd name="T20" fmla="*/ 306324 w 306704"/>
                <a:gd name="T21" fmla="*/ 264795 h 378459"/>
                <a:gd name="T22" fmla="*/ 306324 w 306704"/>
                <a:gd name="T23" fmla="*/ 172338 h 378459"/>
                <a:gd name="T24" fmla="*/ 298830 w 306704"/>
                <a:gd name="T25" fmla="*/ 164719 h 378459"/>
                <a:gd name="T26" fmla="*/ 280034 w 306704"/>
                <a:gd name="T27" fmla="*/ 164719 h 378459"/>
                <a:gd name="T28" fmla="*/ 272542 w 306704"/>
                <a:gd name="T29" fmla="*/ 172338 h 378459"/>
                <a:gd name="T30" fmla="*/ 272542 w 306704"/>
                <a:gd name="T31" fmla="*/ 253492 h 378459"/>
                <a:gd name="T32" fmla="*/ 182245 w 306704"/>
                <a:gd name="T33" fmla="*/ 344043 h 378459"/>
                <a:gd name="T34" fmla="*/ 33147 w 306704"/>
                <a:gd name="T35" fmla="*/ 344043 h 378459"/>
                <a:gd name="T36" fmla="*/ 33147 w 306704"/>
                <a:gd name="T37" fmla="*/ 33909 h 378459"/>
                <a:gd name="T38" fmla="*/ 272542 w 306704"/>
                <a:gd name="T39" fmla="*/ 33909 h 378459"/>
                <a:gd name="T40" fmla="*/ 272542 w 306704"/>
                <a:gd name="T41" fmla="*/ 94361 h 378459"/>
                <a:gd name="T42" fmla="*/ 280034 w 306704"/>
                <a:gd name="T43" fmla="*/ 101854 h 378459"/>
                <a:gd name="T44" fmla="*/ 298830 w 306704"/>
                <a:gd name="T45" fmla="*/ 101854 h 378459"/>
                <a:gd name="T46" fmla="*/ 306324 w 306704"/>
                <a:gd name="T47" fmla="*/ 94361 h 378459"/>
                <a:gd name="T48" fmla="*/ 306324 w 306704"/>
                <a:gd name="T49" fmla="*/ 7493 h 378459"/>
                <a:gd name="T50" fmla="*/ 298830 w 306704"/>
                <a:gd name="T51" fmla="*/ 0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6704" h="378459">
                  <a:moveTo>
                    <a:pt x="298830" y="0"/>
                  </a:moveTo>
                  <a:lnTo>
                    <a:pt x="7493" y="0"/>
                  </a:lnTo>
                  <a:lnTo>
                    <a:pt x="0" y="7493"/>
                  </a:lnTo>
                  <a:lnTo>
                    <a:pt x="0" y="370459"/>
                  </a:lnTo>
                  <a:lnTo>
                    <a:pt x="7493" y="377952"/>
                  </a:lnTo>
                  <a:lnTo>
                    <a:pt x="189229" y="377952"/>
                  </a:lnTo>
                  <a:lnTo>
                    <a:pt x="193548" y="377952"/>
                  </a:lnTo>
                  <a:lnTo>
                    <a:pt x="197357" y="376047"/>
                  </a:lnTo>
                  <a:lnTo>
                    <a:pt x="201041" y="372872"/>
                  </a:lnTo>
                  <a:lnTo>
                    <a:pt x="304419" y="269113"/>
                  </a:lnTo>
                  <a:lnTo>
                    <a:pt x="306324" y="264795"/>
                  </a:lnTo>
                  <a:lnTo>
                    <a:pt x="306324" y="172338"/>
                  </a:lnTo>
                  <a:lnTo>
                    <a:pt x="298830" y="164719"/>
                  </a:lnTo>
                  <a:lnTo>
                    <a:pt x="280034" y="164719"/>
                  </a:lnTo>
                  <a:lnTo>
                    <a:pt x="272542" y="172338"/>
                  </a:lnTo>
                  <a:lnTo>
                    <a:pt x="272542" y="253492"/>
                  </a:lnTo>
                  <a:lnTo>
                    <a:pt x="182245" y="344043"/>
                  </a:lnTo>
                  <a:lnTo>
                    <a:pt x="33147" y="344043"/>
                  </a:lnTo>
                  <a:lnTo>
                    <a:pt x="33147" y="33909"/>
                  </a:lnTo>
                  <a:lnTo>
                    <a:pt x="272542" y="33909"/>
                  </a:lnTo>
                  <a:lnTo>
                    <a:pt x="272542" y="94361"/>
                  </a:lnTo>
                  <a:lnTo>
                    <a:pt x="280034" y="101854"/>
                  </a:lnTo>
                  <a:lnTo>
                    <a:pt x="298830" y="101854"/>
                  </a:lnTo>
                  <a:lnTo>
                    <a:pt x="306324" y="94361"/>
                  </a:lnTo>
                  <a:lnTo>
                    <a:pt x="306324" y="7493"/>
                  </a:lnTo>
                  <a:lnTo>
                    <a:pt x="2988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96" name="object 170">
              <a:extLst>
                <a:ext uri="{FF2B5EF4-FFF2-40B4-BE49-F238E27FC236}">
                  <a16:creationId xmlns:a16="http://schemas.microsoft.com/office/drawing/2014/main" id="{1A108244-EA9A-453B-84E6-164823FE19B7}"/>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0651235" y="591343"/>
              <a:ext cx="251428" cy="17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47" name="object 171">
            <a:extLst>
              <a:ext uri="{FF2B5EF4-FFF2-40B4-BE49-F238E27FC236}">
                <a16:creationId xmlns:a16="http://schemas.microsoft.com/office/drawing/2014/main" id="{029526B4-EF9A-47BD-81E0-82540C998D29}"/>
              </a:ext>
            </a:extLst>
          </p:cNvPr>
          <p:cNvGrpSpPr>
            <a:grpSpLocks/>
          </p:cNvGrpSpPr>
          <p:nvPr/>
        </p:nvGrpSpPr>
        <p:grpSpPr bwMode="auto">
          <a:xfrm>
            <a:off x="9485313" y="546100"/>
            <a:ext cx="355600" cy="377825"/>
            <a:chOff x="9485376" y="545591"/>
            <a:chExt cx="355600" cy="378460"/>
          </a:xfrm>
        </p:grpSpPr>
        <p:pic>
          <p:nvPicPr>
            <p:cNvPr id="45191" name="object 172">
              <a:extLst>
                <a:ext uri="{FF2B5EF4-FFF2-40B4-BE49-F238E27FC236}">
                  <a16:creationId xmlns:a16="http://schemas.microsoft.com/office/drawing/2014/main" id="{269CC2A1-C1EF-44C7-BD4E-DDFF28BCD3AD}"/>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9666732" y="797051"/>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92" name="object 173">
              <a:extLst>
                <a:ext uri="{FF2B5EF4-FFF2-40B4-BE49-F238E27FC236}">
                  <a16:creationId xmlns:a16="http://schemas.microsoft.com/office/drawing/2014/main" id="{03502D43-4CEF-4799-AEAD-8F046E777B25}"/>
                </a:ext>
              </a:extLst>
            </p:cNvPr>
            <p:cNvSpPr>
              <a:spLocks/>
            </p:cNvSpPr>
            <p:nvPr/>
          </p:nvSpPr>
          <p:spPr bwMode="auto">
            <a:xfrm>
              <a:off x="9485376" y="545591"/>
              <a:ext cx="307975" cy="378460"/>
            </a:xfrm>
            <a:custGeom>
              <a:avLst/>
              <a:gdLst>
                <a:gd name="T0" fmla="*/ 300354 w 307975"/>
                <a:gd name="T1" fmla="*/ 0 h 378459"/>
                <a:gd name="T2" fmla="*/ 7493 w 307975"/>
                <a:gd name="T3" fmla="*/ 0 h 378459"/>
                <a:gd name="T4" fmla="*/ 0 w 307975"/>
                <a:gd name="T5" fmla="*/ 7493 h 378459"/>
                <a:gd name="T6" fmla="*/ 0 w 307975"/>
                <a:gd name="T7" fmla="*/ 370459 h 378459"/>
                <a:gd name="T8" fmla="*/ 7493 w 307975"/>
                <a:gd name="T9" fmla="*/ 377952 h 378459"/>
                <a:gd name="T10" fmla="*/ 190119 w 307975"/>
                <a:gd name="T11" fmla="*/ 377952 h 378459"/>
                <a:gd name="T12" fmla="*/ 194564 w 307975"/>
                <a:gd name="T13" fmla="*/ 377952 h 378459"/>
                <a:gd name="T14" fmla="*/ 198247 w 307975"/>
                <a:gd name="T15" fmla="*/ 376047 h 378459"/>
                <a:gd name="T16" fmla="*/ 202056 w 307975"/>
                <a:gd name="T17" fmla="*/ 372872 h 378459"/>
                <a:gd name="T18" fmla="*/ 305943 w 307975"/>
                <a:gd name="T19" fmla="*/ 269113 h 378459"/>
                <a:gd name="T20" fmla="*/ 307848 w 307975"/>
                <a:gd name="T21" fmla="*/ 264795 h 378459"/>
                <a:gd name="T22" fmla="*/ 307848 w 307975"/>
                <a:gd name="T23" fmla="*/ 172338 h 378459"/>
                <a:gd name="T24" fmla="*/ 300354 w 307975"/>
                <a:gd name="T25" fmla="*/ 164719 h 378459"/>
                <a:gd name="T26" fmla="*/ 281431 w 307975"/>
                <a:gd name="T27" fmla="*/ 164719 h 378459"/>
                <a:gd name="T28" fmla="*/ 273812 w 307975"/>
                <a:gd name="T29" fmla="*/ 172338 h 378459"/>
                <a:gd name="T30" fmla="*/ 273812 w 307975"/>
                <a:gd name="T31" fmla="*/ 253492 h 378459"/>
                <a:gd name="T32" fmla="*/ 183133 w 307975"/>
                <a:gd name="T33" fmla="*/ 344043 h 378459"/>
                <a:gd name="T34" fmla="*/ 33400 w 307975"/>
                <a:gd name="T35" fmla="*/ 344043 h 378459"/>
                <a:gd name="T36" fmla="*/ 33400 w 307975"/>
                <a:gd name="T37" fmla="*/ 33909 h 378459"/>
                <a:gd name="T38" fmla="*/ 273812 w 307975"/>
                <a:gd name="T39" fmla="*/ 33909 h 378459"/>
                <a:gd name="T40" fmla="*/ 273812 w 307975"/>
                <a:gd name="T41" fmla="*/ 94361 h 378459"/>
                <a:gd name="T42" fmla="*/ 281431 w 307975"/>
                <a:gd name="T43" fmla="*/ 101854 h 378459"/>
                <a:gd name="T44" fmla="*/ 300354 w 307975"/>
                <a:gd name="T45" fmla="*/ 101854 h 378459"/>
                <a:gd name="T46" fmla="*/ 307848 w 307975"/>
                <a:gd name="T47" fmla="*/ 94361 h 378459"/>
                <a:gd name="T48" fmla="*/ 307848 w 307975"/>
                <a:gd name="T49" fmla="*/ 7493 h 378459"/>
                <a:gd name="T50" fmla="*/ 300354 w 307975"/>
                <a:gd name="T51" fmla="*/ 0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7975" h="378459">
                  <a:moveTo>
                    <a:pt x="300354" y="0"/>
                  </a:moveTo>
                  <a:lnTo>
                    <a:pt x="7493" y="0"/>
                  </a:lnTo>
                  <a:lnTo>
                    <a:pt x="0" y="7493"/>
                  </a:lnTo>
                  <a:lnTo>
                    <a:pt x="0" y="370459"/>
                  </a:lnTo>
                  <a:lnTo>
                    <a:pt x="7493" y="377952"/>
                  </a:lnTo>
                  <a:lnTo>
                    <a:pt x="190119" y="377952"/>
                  </a:lnTo>
                  <a:lnTo>
                    <a:pt x="194564" y="377952"/>
                  </a:lnTo>
                  <a:lnTo>
                    <a:pt x="198247" y="376047"/>
                  </a:lnTo>
                  <a:lnTo>
                    <a:pt x="202056" y="372872"/>
                  </a:lnTo>
                  <a:lnTo>
                    <a:pt x="305943" y="269113"/>
                  </a:lnTo>
                  <a:lnTo>
                    <a:pt x="307848" y="264795"/>
                  </a:lnTo>
                  <a:lnTo>
                    <a:pt x="307848" y="172338"/>
                  </a:lnTo>
                  <a:lnTo>
                    <a:pt x="300354" y="164719"/>
                  </a:lnTo>
                  <a:lnTo>
                    <a:pt x="281431" y="164719"/>
                  </a:lnTo>
                  <a:lnTo>
                    <a:pt x="273812" y="172338"/>
                  </a:lnTo>
                  <a:lnTo>
                    <a:pt x="273812" y="253492"/>
                  </a:lnTo>
                  <a:lnTo>
                    <a:pt x="183133" y="344043"/>
                  </a:lnTo>
                  <a:lnTo>
                    <a:pt x="33400" y="344043"/>
                  </a:lnTo>
                  <a:lnTo>
                    <a:pt x="33400" y="33909"/>
                  </a:lnTo>
                  <a:lnTo>
                    <a:pt x="273812" y="33909"/>
                  </a:lnTo>
                  <a:lnTo>
                    <a:pt x="273812" y="94361"/>
                  </a:lnTo>
                  <a:lnTo>
                    <a:pt x="281431" y="101854"/>
                  </a:lnTo>
                  <a:lnTo>
                    <a:pt x="300354" y="101854"/>
                  </a:lnTo>
                  <a:lnTo>
                    <a:pt x="307848" y="94361"/>
                  </a:lnTo>
                  <a:lnTo>
                    <a:pt x="307848" y="7493"/>
                  </a:lnTo>
                  <a:lnTo>
                    <a:pt x="3003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93" name="object 174">
              <a:extLst>
                <a:ext uri="{FF2B5EF4-FFF2-40B4-BE49-F238E27FC236}">
                  <a16:creationId xmlns:a16="http://schemas.microsoft.com/office/drawing/2014/main" id="{3E10F080-C516-4280-BDF8-BE5865ED9F65}"/>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9589039" y="591343"/>
              <a:ext cx="251428" cy="17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48" name="object 175">
            <a:extLst>
              <a:ext uri="{FF2B5EF4-FFF2-40B4-BE49-F238E27FC236}">
                <a16:creationId xmlns:a16="http://schemas.microsoft.com/office/drawing/2014/main" id="{1A690F87-A03D-444C-B37F-B670BA6A545B}"/>
              </a:ext>
            </a:extLst>
          </p:cNvPr>
          <p:cNvGrpSpPr>
            <a:grpSpLocks/>
          </p:cNvGrpSpPr>
          <p:nvPr/>
        </p:nvGrpSpPr>
        <p:grpSpPr bwMode="auto">
          <a:xfrm>
            <a:off x="8496300" y="546100"/>
            <a:ext cx="307975" cy="377825"/>
            <a:chOff x="8496300" y="545591"/>
            <a:chExt cx="307975" cy="378460"/>
          </a:xfrm>
        </p:grpSpPr>
        <p:pic>
          <p:nvPicPr>
            <p:cNvPr id="45188" name="object 176">
              <a:extLst>
                <a:ext uri="{FF2B5EF4-FFF2-40B4-BE49-F238E27FC236}">
                  <a16:creationId xmlns:a16="http://schemas.microsoft.com/office/drawing/2014/main" id="{7C91641F-3D53-470B-856E-B5D612508EAC}"/>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8677655" y="797051"/>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89" name="object 177">
              <a:extLst>
                <a:ext uri="{FF2B5EF4-FFF2-40B4-BE49-F238E27FC236}">
                  <a16:creationId xmlns:a16="http://schemas.microsoft.com/office/drawing/2014/main" id="{E0AB6634-DDD8-4E55-951A-CBEB189555A4}"/>
                </a:ext>
              </a:extLst>
            </p:cNvPr>
            <p:cNvSpPr>
              <a:spLocks/>
            </p:cNvSpPr>
            <p:nvPr/>
          </p:nvSpPr>
          <p:spPr bwMode="auto">
            <a:xfrm>
              <a:off x="8496300" y="545591"/>
              <a:ext cx="307975" cy="378460"/>
            </a:xfrm>
            <a:custGeom>
              <a:avLst/>
              <a:gdLst>
                <a:gd name="T0" fmla="*/ 300354 w 307975"/>
                <a:gd name="T1" fmla="*/ 0 h 378459"/>
                <a:gd name="T2" fmla="*/ 7493 w 307975"/>
                <a:gd name="T3" fmla="*/ 0 h 378459"/>
                <a:gd name="T4" fmla="*/ 0 w 307975"/>
                <a:gd name="T5" fmla="*/ 7493 h 378459"/>
                <a:gd name="T6" fmla="*/ 0 w 307975"/>
                <a:gd name="T7" fmla="*/ 370459 h 378459"/>
                <a:gd name="T8" fmla="*/ 7493 w 307975"/>
                <a:gd name="T9" fmla="*/ 377952 h 378459"/>
                <a:gd name="T10" fmla="*/ 194564 w 307975"/>
                <a:gd name="T11" fmla="*/ 377952 h 378459"/>
                <a:gd name="T12" fmla="*/ 198881 w 307975"/>
                <a:gd name="T13" fmla="*/ 376047 h 378459"/>
                <a:gd name="T14" fmla="*/ 230924 w 307975"/>
                <a:gd name="T15" fmla="*/ 344043 h 378459"/>
                <a:gd name="T16" fmla="*/ 34035 w 307975"/>
                <a:gd name="T17" fmla="*/ 344043 h 378459"/>
                <a:gd name="T18" fmla="*/ 34035 w 307975"/>
                <a:gd name="T19" fmla="*/ 33909 h 378459"/>
                <a:gd name="T20" fmla="*/ 307848 w 307975"/>
                <a:gd name="T21" fmla="*/ 33909 h 378459"/>
                <a:gd name="T22" fmla="*/ 307848 w 307975"/>
                <a:gd name="T23" fmla="*/ 7493 h 378459"/>
                <a:gd name="T24" fmla="*/ 300354 w 307975"/>
                <a:gd name="T25" fmla="*/ 0 h 378459"/>
                <a:gd name="T26" fmla="*/ 307848 w 307975"/>
                <a:gd name="T27" fmla="*/ 33909 h 378459"/>
                <a:gd name="T28" fmla="*/ 274447 w 307975"/>
                <a:gd name="T29" fmla="*/ 33909 h 378459"/>
                <a:gd name="T30" fmla="*/ 274447 w 307975"/>
                <a:gd name="T31" fmla="*/ 253492 h 378459"/>
                <a:gd name="T32" fmla="*/ 183769 w 307975"/>
                <a:gd name="T33" fmla="*/ 344043 h 378459"/>
                <a:gd name="T34" fmla="*/ 230924 w 307975"/>
                <a:gd name="T35" fmla="*/ 344043 h 378459"/>
                <a:gd name="T36" fmla="*/ 305943 w 307975"/>
                <a:gd name="T37" fmla="*/ 269113 h 378459"/>
                <a:gd name="T38" fmla="*/ 307848 w 307975"/>
                <a:gd name="T39" fmla="*/ 264795 h 378459"/>
                <a:gd name="T40" fmla="*/ 307848 w 307975"/>
                <a:gd name="T41" fmla="*/ 33909 h 378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975" h="378459">
                  <a:moveTo>
                    <a:pt x="300354" y="0"/>
                  </a:moveTo>
                  <a:lnTo>
                    <a:pt x="7493" y="0"/>
                  </a:lnTo>
                  <a:lnTo>
                    <a:pt x="0" y="7493"/>
                  </a:lnTo>
                  <a:lnTo>
                    <a:pt x="0" y="370459"/>
                  </a:lnTo>
                  <a:lnTo>
                    <a:pt x="7493" y="377952"/>
                  </a:lnTo>
                  <a:lnTo>
                    <a:pt x="194564" y="377952"/>
                  </a:lnTo>
                  <a:lnTo>
                    <a:pt x="198881" y="376047"/>
                  </a:lnTo>
                  <a:lnTo>
                    <a:pt x="230924" y="344043"/>
                  </a:lnTo>
                  <a:lnTo>
                    <a:pt x="34035" y="344043"/>
                  </a:lnTo>
                  <a:lnTo>
                    <a:pt x="34035" y="33909"/>
                  </a:lnTo>
                  <a:lnTo>
                    <a:pt x="307848" y="33909"/>
                  </a:lnTo>
                  <a:lnTo>
                    <a:pt x="307848" y="7493"/>
                  </a:lnTo>
                  <a:lnTo>
                    <a:pt x="300354" y="0"/>
                  </a:lnTo>
                  <a:close/>
                </a:path>
                <a:path w="307975" h="378459">
                  <a:moveTo>
                    <a:pt x="307848" y="33909"/>
                  </a:moveTo>
                  <a:lnTo>
                    <a:pt x="274447" y="33909"/>
                  </a:lnTo>
                  <a:lnTo>
                    <a:pt x="274447" y="253492"/>
                  </a:lnTo>
                  <a:lnTo>
                    <a:pt x="183769" y="344043"/>
                  </a:lnTo>
                  <a:lnTo>
                    <a:pt x="230924" y="344043"/>
                  </a:lnTo>
                  <a:lnTo>
                    <a:pt x="305943" y="269113"/>
                  </a:lnTo>
                  <a:lnTo>
                    <a:pt x="307848" y="264795"/>
                  </a:lnTo>
                  <a:lnTo>
                    <a:pt x="307848" y="33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90" name="object 178">
              <a:extLst>
                <a:ext uri="{FF2B5EF4-FFF2-40B4-BE49-F238E27FC236}">
                  <a16:creationId xmlns:a16="http://schemas.microsoft.com/office/drawing/2014/main" id="{96D36249-FA74-4E9A-BE0C-DB87FECACD9A}"/>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584723" y="611123"/>
              <a:ext cx="132524" cy="1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149" name="object 179">
            <a:extLst>
              <a:ext uri="{FF2B5EF4-FFF2-40B4-BE49-F238E27FC236}">
                <a16:creationId xmlns:a16="http://schemas.microsoft.com/office/drawing/2014/main" id="{02D5B779-FDD2-4099-8C30-C017348796C0}"/>
              </a:ext>
            </a:extLst>
          </p:cNvPr>
          <p:cNvSpPr>
            <a:spLocks/>
          </p:cNvSpPr>
          <p:nvPr/>
        </p:nvSpPr>
        <p:spPr bwMode="auto">
          <a:xfrm>
            <a:off x="10496550" y="5726113"/>
            <a:ext cx="388938" cy="352425"/>
          </a:xfrm>
          <a:custGeom>
            <a:avLst/>
            <a:gdLst>
              <a:gd name="T0" fmla="*/ 136207 w 388620"/>
              <a:gd name="T1" fmla="*/ 145719 h 352425"/>
              <a:gd name="T2" fmla="*/ 109537 w 388620"/>
              <a:gd name="T3" fmla="*/ 140563 h 352425"/>
              <a:gd name="T4" fmla="*/ 94488 w 388620"/>
              <a:gd name="T5" fmla="*/ 163068 h 352425"/>
              <a:gd name="T6" fmla="*/ 109270 w 388620"/>
              <a:gd name="T7" fmla="*/ 185496 h 352425"/>
              <a:gd name="T8" fmla="*/ 135966 w 388620"/>
              <a:gd name="T9" fmla="*/ 180428 h 352425"/>
              <a:gd name="T10" fmla="*/ 217932 w 388620"/>
              <a:gd name="T11" fmla="*/ 163068 h 352425"/>
              <a:gd name="T12" fmla="*/ 203136 w 388620"/>
              <a:gd name="T13" fmla="*/ 140563 h 352425"/>
              <a:gd name="T14" fmla="*/ 176441 w 388620"/>
              <a:gd name="T15" fmla="*/ 145719 h 352425"/>
              <a:gd name="T16" fmla="*/ 171043 w 388620"/>
              <a:gd name="T17" fmla="*/ 172427 h 352425"/>
              <a:gd name="T18" fmla="*/ 193548 w 388620"/>
              <a:gd name="T19" fmla="*/ 187452 h 352425"/>
              <a:gd name="T20" fmla="*/ 215950 w 388620"/>
              <a:gd name="T21" fmla="*/ 172681 h 352425"/>
              <a:gd name="T22" fmla="*/ 290715 w 388620"/>
              <a:gd name="T23" fmla="*/ 153466 h 352425"/>
              <a:gd name="T24" fmla="*/ 268224 w 388620"/>
              <a:gd name="T25" fmla="*/ 138684 h 352425"/>
              <a:gd name="T26" fmla="*/ 245808 w 388620"/>
              <a:gd name="T27" fmla="*/ 153466 h 352425"/>
              <a:gd name="T28" fmla="*/ 250888 w 388620"/>
              <a:gd name="T29" fmla="*/ 180187 h 352425"/>
              <a:gd name="T30" fmla="*/ 277545 w 388620"/>
              <a:gd name="T31" fmla="*/ 185585 h 352425"/>
              <a:gd name="T32" fmla="*/ 292608 w 388620"/>
              <a:gd name="T33" fmla="*/ 163068 h 352425"/>
              <a:gd name="T34" fmla="*/ 362051 w 388620"/>
              <a:gd name="T35" fmla="*/ 77724 h 352425"/>
              <a:gd name="T36" fmla="*/ 345986 w 388620"/>
              <a:gd name="T37" fmla="*/ 195707 h 352425"/>
              <a:gd name="T38" fmla="*/ 244309 w 388620"/>
              <a:gd name="T39" fmla="*/ 273608 h 352425"/>
              <a:gd name="T40" fmla="*/ 184912 w 388620"/>
              <a:gd name="T41" fmla="*/ 279247 h 352425"/>
              <a:gd name="T42" fmla="*/ 167386 w 388620"/>
              <a:gd name="T43" fmla="*/ 284276 h 352425"/>
              <a:gd name="T44" fmla="*/ 132549 w 388620"/>
              <a:gd name="T45" fmla="*/ 308190 h 352425"/>
              <a:gd name="T46" fmla="*/ 128524 w 388620"/>
              <a:gd name="T47" fmla="*/ 298704 h 352425"/>
              <a:gd name="T48" fmla="*/ 131622 w 388620"/>
              <a:gd name="T49" fmla="*/ 292341 h 352425"/>
              <a:gd name="T50" fmla="*/ 135382 w 388620"/>
              <a:gd name="T51" fmla="*/ 281127 h 352425"/>
              <a:gd name="T52" fmla="*/ 128524 w 388620"/>
              <a:gd name="T53" fmla="*/ 269214 h 352425"/>
              <a:gd name="T54" fmla="*/ 58000 w 388620"/>
              <a:gd name="T55" fmla="*/ 221996 h 352425"/>
              <a:gd name="T56" fmla="*/ 41465 w 388620"/>
              <a:gd name="T57" fmla="*/ 118071 h 352425"/>
              <a:gd name="T58" fmla="*/ 143040 w 388620"/>
              <a:gd name="T59" fmla="*/ 40170 h 352425"/>
              <a:gd name="T60" fmla="*/ 288785 w 388620"/>
              <a:gd name="T61" fmla="*/ 57670 h 352425"/>
              <a:gd name="T62" fmla="*/ 354203 w 388620"/>
              <a:gd name="T63" fmla="*/ 156883 h 352425"/>
              <a:gd name="T64" fmla="*/ 245910 w 388620"/>
              <a:gd name="T65" fmla="*/ 5613 h 352425"/>
              <a:gd name="T66" fmla="*/ 96291 w 388620"/>
              <a:gd name="T67" fmla="*/ 21437 h 352425"/>
              <a:gd name="T68" fmla="*/ 6946 w 388620"/>
              <a:gd name="T69" fmla="*/ 115201 h 352425"/>
              <a:gd name="T70" fmla="*/ 25361 w 388620"/>
              <a:gd name="T71" fmla="*/ 234149 h 352425"/>
              <a:gd name="T72" fmla="*/ 86461 w 388620"/>
              <a:gd name="T73" fmla="*/ 299656 h 352425"/>
              <a:gd name="T74" fmla="*/ 57658 w 388620"/>
              <a:gd name="T75" fmla="*/ 320040 h 352425"/>
              <a:gd name="T76" fmla="*/ 48895 w 388620"/>
              <a:gd name="T77" fmla="*/ 338239 h 352425"/>
              <a:gd name="T78" fmla="*/ 63881 w 388620"/>
              <a:gd name="T79" fmla="*/ 351421 h 352425"/>
              <a:gd name="T80" fmla="*/ 109423 w 388620"/>
              <a:gd name="T81" fmla="*/ 349516 h 352425"/>
              <a:gd name="T82" fmla="*/ 186817 w 388620"/>
              <a:gd name="T83" fmla="*/ 313778 h 352425"/>
              <a:gd name="T84" fmla="*/ 245910 w 388620"/>
              <a:gd name="T85" fmla="*/ 308165 h 352425"/>
              <a:gd name="T86" fmla="*/ 331660 w 388620"/>
              <a:gd name="T87" fmla="*/ 267804 h 352425"/>
              <a:gd name="T88" fmla="*/ 388620 w 388620"/>
              <a:gd name="T89" fmla="*/ 156883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8620" h="352425">
                <a:moveTo>
                  <a:pt x="143256" y="163068"/>
                </a:moveTo>
                <a:lnTo>
                  <a:pt x="141363" y="153466"/>
                </a:lnTo>
                <a:lnTo>
                  <a:pt x="136207" y="145719"/>
                </a:lnTo>
                <a:lnTo>
                  <a:pt x="128460" y="140563"/>
                </a:lnTo>
                <a:lnTo>
                  <a:pt x="118872" y="138684"/>
                </a:lnTo>
                <a:lnTo>
                  <a:pt x="109537" y="140563"/>
                </a:lnTo>
                <a:lnTo>
                  <a:pt x="101765" y="145719"/>
                </a:lnTo>
                <a:lnTo>
                  <a:pt x="96456" y="153466"/>
                </a:lnTo>
                <a:lnTo>
                  <a:pt x="94488" y="163068"/>
                </a:lnTo>
                <a:lnTo>
                  <a:pt x="96367" y="172427"/>
                </a:lnTo>
                <a:lnTo>
                  <a:pt x="101536" y="180187"/>
                </a:lnTo>
                <a:lnTo>
                  <a:pt x="109270" y="185496"/>
                </a:lnTo>
                <a:lnTo>
                  <a:pt x="118872" y="187452"/>
                </a:lnTo>
                <a:lnTo>
                  <a:pt x="128193" y="185585"/>
                </a:lnTo>
                <a:lnTo>
                  <a:pt x="135966" y="180428"/>
                </a:lnTo>
                <a:lnTo>
                  <a:pt x="141274" y="172681"/>
                </a:lnTo>
                <a:lnTo>
                  <a:pt x="143256" y="163068"/>
                </a:lnTo>
                <a:close/>
              </a:path>
              <a:path w="388620" h="352425">
                <a:moveTo>
                  <a:pt x="217932" y="163068"/>
                </a:moveTo>
                <a:lnTo>
                  <a:pt x="216039" y="153466"/>
                </a:lnTo>
                <a:lnTo>
                  <a:pt x="210883" y="145719"/>
                </a:lnTo>
                <a:lnTo>
                  <a:pt x="203136" y="140563"/>
                </a:lnTo>
                <a:lnTo>
                  <a:pt x="193548" y="138684"/>
                </a:lnTo>
                <a:lnTo>
                  <a:pt x="184213" y="140563"/>
                </a:lnTo>
                <a:lnTo>
                  <a:pt x="176441" y="145719"/>
                </a:lnTo>
                <a:lnTo>
                  <a:pt x="171132" y="153466"/>
                </a:lnTo>
                <a:lnTo>
                  <a:pt x="169164" y="163068"/>
                </a:lnTo>
                <a:lnTo>
                  <a:pt x="171043" y="172427"/>
                </a:lnTo>
                <a:lnTo>
                  <a:pt x="176212" y="180187"/>
                </a:lnTo>
                <a:lnTo>
                  <a:pt x="183946" y="185496"/>
                </a:lnTo>
                <a:lnTo>
                  <a:pt x="193548" y="187452"/>
                </a:lnTo>
                <a:lnTo>
                  <a:pt x="202869" y="185585"/>
                </a:lnTo>
                <a:lnTo>
                  <a:pt x="210642" y="180428"/>
                </a:lnTo>
                <a:lnTo>
                  <a:pt x="215950" y="172681"/>
                </a:lnTo>
                <a:lnTo>
                  <a:pt x="217932" y="163068"/>
                </a:lnTo>
                <a:close/>
              </a:path>
              <a:path w="388620" h="352425">
                <a:moveTo>
                  <a:pt x="292608" y="163068"/>
                </a:moveTo>
                <a:lnTo>
                  <a:pt x="290715" y="153466"/>
                </a:lnTo>
                <a:lnTo>
                  <a:pt x="285559" y="145719"/>
                </a:lnTo>
                <a:lnTo>
                  <a:pt x="277812" y="140563"/>
                </a:lnTo>
                <a:lnTo>
                  <a:pt x="268224" y="138684"/>
                </a:lnTo>
                <a:lnTo>
                  <a:pt x="258889" y="140563"/>
                </a:lnTo>
                <a:lnTo>
                  <a:pt x="251117" y="145719"/>
                </a:lnTo>
                <a:lnTo>
                  <a:pt x="245808" y="153466"/>
                </a:lnTo>
                <a:lnTo>
                  <a:pt x="243840" y="163068"/>
                </a:lnTo>
                <a:lnTo>
                  <a:pt x="245719" y="172427"/>
                </a:lnTo>
                <a:lnTo>
                  <a:pt x="250888" y="180187"/>
                </a:lnTo>
                <a:lnTo>
                  <a:pt x="258622" y="185496"/>
                </a:lnTo>
                <a:lnTo>
                  <a:pt x="268224" y="187452"/>
                </a:lnTo>
                <a:lnTo>
                  <a:pt x="277545" y="185585"/>
                </a:lnTo>
                <a:lnTo>
                  <a:pt x="285318" y="180428"/>
                </a:lnTo>
                <a:lnTo>
                  <a:pt x="290626" y="172681"/>
                </a:lnTo>
                <a:lnTo>
                  <a:pt x="292608" y="163068"/>
                </a:lnTo>
                <a:close/>
              </a:path>
              <a:path w="388620" h="352425">
                <a:moveTo>
                  <a:pt x="388620" y="156883"/>
                </a:moveTo>
                <a:lnTo>
                  <a:pt x="381660" y="115201"/>
                </a:lnTo>
                <a:lnTo>
                  <a:pt x="362051" y="77724"/>
                </a:lnTo>
                <a:lnTo>
                  <a:pt x="354203" y="69532"/>
                </a:lnTo>
                <a:lnTo>
                  <a:pt x="354203" y="156883"/>
                </a:lnTo>
                <a:lnTo>
                  <a:pt x="345986" y="195707"/>
                </a:lnTo>
                <a:lnTo>
                  <a:pt x="323151" y="229463"/>
                </a:lnTo>
                <a:lnTo>
                  <a:pt x="288366" y="256108"/>
                </a:lnTo>
                <a:lnTo>
                  <a:pt x="244309" y="273608"/>
                </a:lnTo>
                <a:lnTo>
                  <a:pt x="193675" y="279882"/>
                </a:lnTo>
                <a:lnTo>
                  <a:pt x="189357" y="279882"/>
                </a:lnTo>
                <a:lnTo>
                  <a:pt x="184912" y="279247"/>
                </a:lnTo>
                <a:lnTo>
                  <a:pt x="175514" y="279247"/>
                </a:lnTo>
                <a:lnTo>
                  <a:pt x="170434" y="280504"/>
                </a:lnTo>
                <a:lnTo>
                  <a:pt x="167386" y="284276"/>
                </a:lnTo>
                <a:lnTo>
                  <a:pt x="157162" y="293827"/>
                </a:lnTo>
                <a:lnTo>
                  <a:pt x="145503" y="301777"/>
                </a:lnTo>
                <a:lnTo>
                  <a:pt x="132549" y="308190"/>
                </a:lnTo>
                <a:lnTo>
                  <a:pt x="118491" y="313131"/>
                </a:lnTo>
                <a:lnTo>
                  <a:pt x="122174" y="308749"/>
                </a:lnTo>
                <a:lnTo>
                  <a:pt x="128524" y="298704"/>
                </a:lnTo>
                <a:lnTo>
                  <a:pt x="129794" y="296824"/>
                </a:lnTo>
                <a:lnTo>
                  <a:pt x="130429" y="294309"/>
                </a:lnTo>
                <a:lnTo>
                  <a:pt x="131622" y="292341"/>
                </a:lnTo>
                <a:lnTo>
                  <a:pt x="132842" y="290550"/>
                </a:lnTo>
                <a:lnTo>
                  <a:pt x="134747" y="286156"/>
                </a:lnTo>
                <a:lnTo>
                  <a:pt x="135382" y="281127"/>
                </a:lnTo>
                <a:lnTo>
                  <a:pt x="133477" y="276745"/>
                </a:lnTo>
                <a:lnTo>
                  <a:pt x="132207" y="272351"/>
                </a:lnTo>
                <a:lnTo>
                  <a:pt x="128524" y="269214"/>
                </a:lnTo>
                <a:lnTo>
                  <a:pt x="124079" y="267322"/>
                </a:lnTo>
                <a:lnTo>
                  <a:pt x="86626" y="248132"/>
                </a:lnTo>
                <a:lnTo>
                  <a:pt x="58000" y="221996"/>
                </a:lnTo>
                <a:lnTo>
                  <a:pt x="39700" y="190906"/>
                </a:lnTo>
                <a:lnTo>
                  <a:pt x="33274" y="156883"/>
                </a:lnTo>
                <a:lnTo>
                  <a:pt x="41465" y="118071"/>
                </a:lnTo>
                <a:lnTo>
                  <a:pt x="64274" y="84315"/>
                </a:lnTo>
                <a:lnTo>
                  <a:pt x="99021" y="57670"/>
                </a:lnTo>
                <a:lnTo>
                  <a:pt x="143040" y="40170"/>
                </a:lnTo>
                <a:lnTo>
                  <a:pt x="193675" y="33883"/>
                </a:lnTo>
                <a:lnTo>
                  <a:pt x="244602" y="40170"/>
                </a:lnTo>
                <a:lnTo>
                  <a:pt x="288785" y="57670"/>
                </a:lnTo>
                <a:lnTo>
                  <a:pt x="323545" y="84315"/>
                </a:lnTo>
                <a:lnTo>
                  <a:pt x="346240" y="118071"/>
                </a:lnTo>
                <a:lnTo>
                  <a:pt x="354203" y="156883"/>
                </a:lnTo>
                <a:lnTo>
                  <a:pt x="354203" y="69532"/>
                </a:lnTo>
                <a:lnTo>
                  <a:pt x="312280" y="33883"/>
                </a:lnTo>
                <a:lnTo>
                  <a:pt x="245910" y="5613"/>
                </a:lnTo>
                <a:lnTo>
                  <a:pt x="194310" y="0"/>
                </a:lnTo>
                <a:lnTo>
                  <a:pt x="142697" y="5613"/>
                </a:lnTo>
                <a:lnTo>
                  <a:pt x="96291" y="21437"/>
                </a:lnTo>
                <a:lnTo>
                  <a:pt x="56959" y="45974"/>
                </a:lnTo>
                <a:lnTo>
                  <a:pt x="26555" y="77724"/>
                </a:lnTo>
                <a:lnTo>
                  <a:pt x="6946" y="115201"/>
                </a:lnTo>
                <a:lnTo>
                  <a:pt x="0" y="156883"/>
                </a:lnTo>
                <a:lnTo>
                  <a:pt x="6565" y="197192"/>
                </a:lnTo>
                <a:lnTo>
                  <a:pt x="25361" y="234149"/>
                </a:lnTo>
                <a:lnTo>
                  <a:pt x="54965" y="266039"/>
                </a:lnTo>
                <a:lnTo>
                  <a:pt x="93980" y="291172"/>
                </a:lnTo>
                <a:lnTo>
                  <a:pt x="86461" y="299656"/>
                </a:lnTo>
                <a:lnTo>
                  <a:pt x="77952" y="307263"/>
                </a:lnTo>
                <a:lnTo>
                  <a:pt x="68376" y="314032"/>
                </a:lnTo>
                <a:lnTo>
                  <a:pt x="57658" y="320040"/>
                </a:lnTo>
                <a:lnTo>
                  <a:pt x="51435" y="323176"/>
                </a:lnTo>
                <a:lnTo>
                  <a:pt x="47625" y="330708"/>
                </a:lnTo>
                <a:lnTo>
                  <a:pt x="48895" y="338239"/>
                </a:lnTo>
                <a:lnTo>
                  <a:pt x="50165" y="345135"/>
                </a:lnTo>
                <a:lnTo>
                  <a:pt x="56388" y="350786"/>
                </a:lnTo>
                <a:lnTo>
                  <a:pt x="63881" y="351421"/>
                </a:lnTo>
                <a:lnTo>
                  <a:pt x="68961" y="352044"/>
                </a:lnTo>
                <a:lnTo>
                  <a:pt x="78359" y="352044"/>
                </a:lnTo>
                <a:lnTo>
                  <a:pt x="109423" y="349516"/>
                </a:lnTo>
                <a:lnTo>
                  <a:pt x="138252" y="342087"/>
                </a:lnTo>
                <a:lnTo>
                  <a:pt x="164236" y="330073"/>
                </a:lnTo>
                <a:lnTo>
                  <a:pt x="186817" y="313778"/>
                </a:lnTo>
                <a:lnTo>
                  <a:pt x="194310" y="313778"/>
                </a:lnTo>
                <a:lnTo>
                  <a:pt x="200152" y="313131"/>
                </a:lnTo>
                <a:lnTo>
                  <a:pt x="245910" y="308165"/>
                </a:lnTo>
                <a:lnTo>
                  <a:pt x="292315" y="292341"/>
                </a:lnTo>
                <a:lnTo>
                  <a:pt x="312280" y="279882"/>
                </a:lnTo>
                <a:lnTo>
                  <a:pt x="331660" y="267804"/>
                </a:lnTo>
                <a:lnTo>
                  <a:pt x="362051" y="236054"/>
                </a:lnTo>
                <a:lnTo>
                  <a:pt x="381660" y="198577"/>
                </a:lnTo>
                <a:lnTo>
                  <a:pt x="388620" y="1568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50" name="object 180">
            <a:extLst>
              <a:ext uri="{FF2B5EF4-FFF2-40B4-BE49-F238E27FC236}">
                <a16:creationId xmlns:a16="http://schemas.microsoft.com/office/drawing/2014/main" id="{25147CDB-BF42-447D-8D15-889A6CED041F}"/>
              </a:ext>
            </a:extLst>
          </p:cNvPr>
          <p:cNvSpPr>
            <a:spLocks/>
          </p:cNvSpPr>
          <p:nvPr/>
        </p:nvSpPr>
        <p:spPr bwMode="auto">
          <a:xfrm>
            <a:off x="8496300" y="1560513"/>
            <a:ext cx="309563" cy="409575"/>
          </a:xfrm>
          <a:custGeom>
            <a:avLst/>
            <a:gdLst>
              <a:gd name="T0" fmla="*/ 309372 w 309879"/>
              <a:gd name="T1" fmla="*/ 38227 h 410210"/>
              <a:gd name="T2" fmla="*/ 306298 w 309879"/>
              <a:gd name="T3" fmla="*/ 23253 h 410210"/>
              <a:gd name="T4" fmla="*/ 298018 w 309879"/>
              <a:gd name="T5" fmla="*/ 11112 h 410210"/>
              <a:gd name="T6" fmla="*/ 285838 w 309879"/>
              <a:gd name="T7" fmla="*/ 2984 h 410210"/>
              <a:gd name="T8" fmla="*/ 275463 w 309879"/>
              <a:gd name="T9" fmla="*/ 889 h 410210"/>
              <a:gd name="T10" fmla="*/ 275463 w 309879"/>
              <a:gd name="T11" fmla="*/ 35687 h 410210"/>
              <a:gd name="T12" fmla="*/ 275463 w 309879"/>
              <a:gd name="T13" fmla="*/ 304546 h 410210"/>
              <a:gd name="T14" fmla="*/ 273558 w 309879"/>
              <a:gd name="T15" fmla="*/ 306451 h 410210"/>
              <a:gd name="T16" fmla="*/ 261620 w 309879"/>
              <a:gd name="T17" fmla="*/ 306451 h 410210"/>
              <a:gd name="T18" fmla="*/ 260235 w 309879"/>
              <a:gd name="T19" fmla="*/ 307848 h 410210"/>
              <a:gd name="T20" fmla="*/ 82296 w 309879"/>
              <a:gd name="T21" fmla="*/ 307848 h 410210"/>
              <a:gd name="T22" fmla="*/ 82296 w 309879"/>
              <a:gd name="T23" fmla="*/ 33782 h 410210"/>
              <a:gd name="T24" fmla="*/ 273558 w 309879"/>
              <a:gd name="T25" fmla="*/ 33782 h 410210"/>
              <a:gd name="T26" fmla="*/ 275463 w 309879"/>
              <a:gd name="T27" fmla="*/ 35687 h 410210"/>
              <a:gd name="T28" fmla="*/ 275463 w 309879"/>
              <a:gd name="T29" fmla="*/ 889 h 410210"/>
              <a:gd name="T30" fmla="*/ 271145 w 309879"/>
              <a:gd name="T31" fmla="*/ 0 h 410210"/>
              <a:gd name="T32" fmla="*/ 65532 w 309879"/>
              <a:gd name="T33" fmla="*/ 0 h 410210"/>
              <a:gd name="T34" fmla="*/ 65532 w 309879"/>
              <a:gd name="T35" fmla="*/ 33782 h 410210"/>
              <a:gd name="T36" fmla="*/ 65532 w 309879"/>
              <a:gd name="T37" fmla="*/ 307848 h 410210"/>
              <a:gd name="T38" fmla="*/ 51435 w 309879"/>
              <a:gd name="T39" fmla="*/ 307848 h 410210"/>
              <a:gd name="T40" fmla="*/ 33909 w 309879"/>
              <a:gd name="T41" fmla="*/ 311404 h 410210"/>
              <a:gd name="T42" fmla="*/ 33909 w 309879"/>
              <a:gd name="T43" fmla="*/ 35687 h 410210"/>
              <a:gd name="T44" fmla="*/ 35814 w 309879"/>
              <a:gd name="T45" fmla="*/ 33782 h 410210"/>
              <a:gd name="T46" fmla="*/ 65532 w 309879"/>
              <a:gd name="T47" fmla="*/ 33782 h 410210"/>
              <a:gd name="T48" fmla="*/ 65532 w 309879"/>
              <a:gd name="T49" fmla="*/ 0 h 410210"/>
              <a:gd name="T50" fmla="*/ 38227 w 309879"/>
              <a:gd name="T51" fmla="*/ 0 h 410210"/>
              <a:gd name="T52" fmla="*/ 23241 w 309879"/>
              <a:gd name="T53" fmla="*/ 3073 h 410210"/>
              <a:gd name="T54" fmla="*/ 11112 w 309879"/>
              <a:gd name="T55" fmla="*/ 11353 h 410210"/>
              <a:gd name="T56" fmla="*/ 2971 w 309879"/>
              <a:gd name="T57" fmla="*/ 23533 h 410210"/>
              <a:gd name="T58" fmla="*/ 0 w 309879"/>
              <a:gd name="T59" fmla="*/ 38227 h 410210"/>
              <a:gd name="T60" fmla="*/ 0 w 309879"/>
              <a:gd name="T61" fmla="*/ 358902 h 410210"/>
              <a:gd name="T62" fmla="*/ 0 w 309879"/>
              <a:gd name="T63" fmla="*/ 359791 h 410210"/>
              <a:gd name="T64" fmla="*/ 228 w 309879"/>
              <a:gd name="T65" fmla="*/ 360032 h 410210"/>
              <a:gd name="T66" fmla="*/ 4064 w 309879"/>
              <a:gd name="T67" fmla="*/ 378726 h 410210"/>
              <a:gd name="T68" fmla="*/ 15138 w 309879"/>
              <a:gd name="T69" fmla="*/ 394957 h 410210"/>
              <a:gd name="T70" fmla="*/ 31496 w 309879"/>
              <a:gd name="T71" fmla="*/ 405930 h 410210"/>
              <a:gd name="T72" fmla="*/ 51435 w 309879"/>
              <a:gd name="T73" fmla="*/ 409956 h 410210"/>
              <a:gd name="T74" fmla="*/ 292481 w 309879"/>
              <a:gd name="T75" fmla="*/ 409956 h 410210"/>
              <a:gd name="T76" fmla="*/ 301879 w 309879"/>
              <a:gd name="T77" fmla="*/ 409956 h 410210"/>
              <a:gd name="T78" fmla="*/ 309372 w 309879"/>
              <a:gd name="T79" fmla="*/ 402463 h 410210"/>
              <a:gd name="T80" fmla="*/ 309372 w 309879"/>
              <a:gd name="T81" fmla="*/ 385064 h 410210"/>
              <a:gd name="T82" fmla="*/ 301879 w 309879"/>
              <a:gd name="T83" fmla="*/ 377571 h 410210"/>
              <a:gd name="T84" fmla="*/ 51435 w 309879"/>
              <a:gd name="T85" fmla="*/ 377571 h 410210"/>
              <a:gd name="T86" fmla="*/ 44361 w 309879"/>
              <a:gd name="T87" fmla="*/ 376148 h 410210"/>
              <a:gd name="T88" fmla="*/ 38582 w 309879"/>
              <a:gd name="T89" fmla="*/ 372275 h 410210"/>
              <a:gd name="T90" fmla="*/ 34696 w 309879"/>
              <a:gd name="T91" fmla="*/ 366534 h 410210"/>
              <a:gd name="T92" fmla="*/ 33413 w 309879"/>
              <a:gd name="T93" fmla="*/ 360286 h 410210"/>
              <a:gd name="T94" fmla="*/ 33909 w 309879"/>
              <a:gd name="T95" fmla="*/ 359791 h 410210"/>
              <a:gd name="T96" fmla="*/ 33909 w 309879"/>
              <a:gd name="T97" fmla="*/ 356400 h 410210"/>
              <a:gd name="T98" fmla="*/ 34696 w 309879"/>
              <a:gd name="T99" fmla="*/ 352488 h 410210"/>
              <a:gd name="T100" fmla="*/ 38582 w 309879"/>
              <a:gd name="T101" fmla="*/ 346760 h 410210"/>
              <a:gd name="T102" fmla="*/ 44361 w 309879"/>
              <a:gd name="T103" fmla="*/ 342912 h 410210"/>
              <a:gd name="T104" fmla="*/ 51435 w 309879"/>
              <a:gd name="T105" fmla="*/ 341503 h 410210"/>
              <a:gd name="T106" fmla="*/ 277368 w 309879"/>
              <a:gd name="T107" fmla="*/ 341503 h 410210"/>
              <a:gd name="T108" fmla="*/ 280403 w 309879"/>
              <a:gd name="T109" fmla="*/ 338467 h 410210"/>
              <a:gd name="T110" fmla="*/ 286118 w 309879"/>
              <a:gd name="T111" fmla="*/ 337299 h 410210"/>
              <a:gd name="T112" fmla="*/ 298246 w 309879"/>
              <a:gd name="T113" fmla="*/ 329018 h 410210"/>
              <a:gd name="T114" fmla="*/ 306387 w 309879"/>
              <a:gd name="T115" fmla="*/ 316839 h 410210"/>
              <a:gd name="T116" fmla="*/ 309372 w 309879"/>
              <a:gd name="T117" fmla="*/ 302133 h 410210"/>
              <a:gd name="T118" fmla="*/ 309372 w 309879"/>
              <a:gd name="T119" fmla="*/ 38227 h 410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879" h="410210">
                <a:moveTo>
                  <a:pt x="309372" y="38227"/>
                </a:moveTo>
                <a:lnTo>
                  <a:pt x="306298" y="23253"/>
                </a:lnTo>
                <a:lnTo>
                  <a:pt x="298018" y="11112"/>
                </a:lnTo>
                <a:lnTo>
                  <a:pt x="285838" y="2984"/>
                </a:lnTo>
                <a:lnTo>
                  <a:pt x="275463" y="889"/>
                </a:lnTo>
                <a:lnTo>
                  <a:pt x="275463" y="35687"/>
                </a:lnTo>
                <a:lnTo>
                  <a:pt x="275463" y="304546"/>
                </a:lnTo>
                <a:lnTo>
                  <a:pt x="273558" y="306451"/>
                </a:lnTo>
                <a:lnTo>
                  <a:pt x="261620" y="306451"/>
                </a:lnTo>
                <a:lnTo>
                  <a:pt x="260235" y="307848"/>
                </a:lnTo>
                <a:lnTo>
                  <a:pt x="82296" y="307848"/>
                </a:lnTo>
                <a:lnTo>
                  <a:pt x="82296" y="33782"/>
                </a:lnTo>
                <a:lnTo>
                  <a:pt x="273558" y="33782"/>
                </a:lnTo>
                <a:lnTo>
                  <a:pt x="275463" y="35687"/>
                </a:lnTo>
                <a:lnTo>
                  <a:pt x="275463" y="889"/>
                </a:lnTo>
                <a:lnTo>
                  <a:pt x="271145" y="0"/>
                </a:lnTo>
                <a:lnTo>
                  <a:pt x="65532" y="0"/>
                </a:lnTo>
                <a:lnTo>
                  <a:pt x="65532" y="33782"/>
                </a:lnTo>
                <a:lnTo>
                  <a:pt x="65532" y="307848"/>
                </a:lnTo>
                <a:lnTo>
                  <a:pt x="51435" y="307848"/>
                </a:lnTo>
                <a:lnTo>
                  <a:pt x="33909" y="311404"/>
                </a:lnTo>
                <a:lnTo>
                  <a:pt x="33909" y="35687"/>
                </a:lnTo>
                <a:lnTo>
                  <a:pt x="35814" y="33782"/>
                </a:lnTo>
                <a:lnTo>
                  <a:pt x="65532" y="33782"/>
                </a:lnTo>
                <a:lnTo>
                  <a:pt x="65532" y="0"/>
                </a:lnTo>
                <a:lnTo>
                  <a:pt x="38227" y="0"/>
                </a:lnTo>
                <a:lnTo>
                  <a:pt x="23241" y="3073"/>
                </a:lnTo>
                <a:lnTo>
                  <a:pt x="11112" y="11353"/>
                </a:lnTo>
                <a:lnTo>
                  <a:pt x="2971" y="23533"/>
                </a:lnTo>
                <a:lnTo>
                  <a:pt x="0" y="38227"/>
                </a:lnTo>
                <a:lnTo>
                  <a:pt x="0" y="358902"/>
                </a:lnTo>
                <a:lnTo>
                  <a:pt x="0" y="359791"/>
                </a:lnTo>
                <a:lnTo>
                  <a:pt x="228" y="360032"/>
                </a:lnTo>
                <a:lnTo>
                  <a:pt x="4064" y="378726"/>
                </a:lnTo>
                <a:lnTo>
                  <a:pt x="15138" y="394957"/>
                </a:lnTo>
                <a:lnTo>
                  <a:pt x="31496" y="405930"/>
                </a:lnTo>
                <a:lnTo>
                  <a:pt x="51435" y="409956"/>
                </a:lnTo>
                <a:lnTo>
                  <a:pt x="292481" y="409956"/>
                </a:lnTo>
                <a:lnTo>
                  <a:pt x="301879" y="409956"/>
                </a:lnTo>
                <a:lnTo>
                  <a:pt x="309372" y="402463"/>
                </a:lnTo>
                <a:lnTo>
                  <a:pt x="309372" y="385064"/>
                </a:lnTo>
                <a:lnTo>
                  <a:pt x="301879" y="377571"/>
                </a:lnTo>
                <a:lnTo>
                  <a:pt x="51435" y="377571"/>
                </a:lnTo>
                <a:lnTo>
                  <a:pt x="44361" y="376148"/>
                </a:lnTo>
                <a:lnTo>
                  <a:pt x="38582" y="372275"/>
                </a:lnTo>
                <a:lnTo>
                  <a:pt x="34696" y="366534"/>
                </a:lnTo>
                <a:lnTo>
                  <a:pt x="33413" y="360286"/>
                </a:lnTo>
                <a:lnTo>
                  <a:pt x="33909" y="359791"/>
                </a:lnTo>
                <a:lnTo>
                  <a:pt x="33909" y="356400"/>
                </a:lnTo>
                <a:lnTo>
                  <a:pt x="34696" y="352488"/>
                </a:lnTo>
                <a:lnTo>
                  <a:pt x="38582" y="346760"/>
                </a:lnTo>
                <a:lnTo>
                  <a:pt x="44361" y="342912"/>
                </a:lnTo>
                <a:lnTo>
                  <a:pt x="51435" y="341503"/>
                </a:lnTo>
                <a:lnTo>
                  <a:pt x="277368" y="341503"/>
                </a:lnTo>
                <a:lnTo>
                  <a:pt x="280403" y="338467"/>
                </a:lnTo>
                <a:lnTo>
                  <a:pt x="286118" y="337299"/>
                </a:lnTo>
                <a:lnTo>
                  <a:pt x="298246" y="329018"/>
                </a:lnTo>
                <a:lnTo>
                  <a:pt x="306387" y="316839"/>
                </a:lnTo>
                <a:lnTo>
                  <a:pt x="309372" y="302133"/>
                </a:lnTo>
                <a:lnTo>
                  <a:pt x="309372" y="38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151" name="object 181">
            <a:extLst>
              <a:ext uri="{FF2B5EF4-FFF2-40B4-BE49-F238E27FC236}">
                <a16:creationId xmlns:a16="http://schemas.microsoft.com/office/drawing/2014/main" id="{A4BC953D-63F0-400B-8A3D-174CF1BCF218}"/>
              </a:ext>
            </a:extLst>
          </p:cNvPr>
          <p:cNvGrpSpPr>
            <a:grpSpLocks/>
          </p:cNvGrpSpPr>
          <p:nvPr/>
        </p:nvGrpSpPr>
        <p:grpSpPr bwMode="auto">
          <a:xfrm>
            <a:off x="1289050" y="2605088"/>
            <a:ext cx="395288" cy="88900"/>
            <a:chOff x="1289303" y="2604516"/>
            <a:chExt cx="394970" cy="88900"/>
          </a:xfrm>
        </p:grpSpPr>
        <p:sp>
          <p:nvSpPr>
            <p:cNvPr id="45186" name="object 182">
              <a:extLst>
                <a:ext uri="{FF2B5EF4-FFF2-40B4-BE49-F238E27FC236}">
                  <a16:creationId xmlns:a16="http://schemas.microsoft.com/office/drawing/2014/main" id="{F2455A1E-50DA-4AA1-B2F4-B687D9909AC1}"/>
                </a:ext>
              </a:extLst>
            </p:cNvPr>
            <p:cNvSpPr>
              <a:spLocks/>
            </p:cNvSpPr>
            <p:nvPr/>
          </p:nvSpPr>
          <p:spPr bwMode="auto">
            <a:xfrm>
              <a:off x="1423415" y="2631948"/>
              <a:ext cx="260985" cy="33655"/>
            </a:xfrm>
            <a:custGeom>
              <a:avLst/>
              <a:gdLst>
                <a:gd name="T0" fmla="*/ 253110 w 260985"/>
                <a:gd name="T1" fmla="*/ 0 h 33655"/>
                <a:gd name="T2" fmla="*/ 7493 w 260985"/>
                <a:gd name="T3" fmla="*/ 0 h 33655"/>
                <a:gd name="T4" fmla="*/ 0 w 260985"/>
                <a:gd name="T5" fmla="*/ 7492 h 33655"/>
                <a:gd name="T6" fmla="*/ 0 w 260985"/>
                <a:gd name="T7" fmla="*/ 26035 h 33655"/>
                <a:gd name="T8" fmla="*/ 7493 w 260985"/>
                <a:gd name="T9" fmla="*/ 33527 h 33655"/>
                <a:gd name="T10" fmla="*/ 243585 w 260985"/>
                <a:gd name="T11" fmla="*/ 33527 h 33655"/>
                <a:gd name="T12" fmla="*/ 252476 w 260985"/>
                <a:gd name="T13" fmla="*/ 33527 h 33655"/>
                <a:gd name="T14" fmla="*/ 259969 w 260985"/>
                <a:gd name="T15" fmla="*/ 26035 h 33655"/>
                <a:gd name="T16" fmla="*/ 260603 w 260985"/>
                <a:gd name="T17" fmla="*/ 16763 h 33655"/>
                <a:gd name="T18" fmla="*/ 260603 w 260985"/>
                <a:gd name="T19" fmla="*/ 7492 h 33655"/>
                <a:gd name="T20" fmla="*/ 253110 w 260985"/>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85" h="33655">
                  <a:moveTo>
                    <a:pt x="253110" y="0"/>
                  </a:moveTo>
                  <a:lnTo>
                    <a:pt x="7493" y="0"/>
                  </a:lnTo>
                  <a:lnTo>
                    <a:pt x="0" y="7492"/>
                  </a:lnTo>
                  <a:lnTo>
                    <a:pt x="0" y="26035"/>
                  </a:lnTo>
                  <a:lnTo>
                    <a:pt x="7493" y="33527"/>
                  </a:lnTo>
                  <a:lnTo>
                    <a:pt x="243585" y="33527"/>
                  </a:lnTo>
                  <a:lnTo>
                    <a:pt x="252476" y="33527"/>
                  </a:lnTo>
                  <a:lnTo>
                    <a:pt x="259969" y="26035"/>
                  </a:lnTo>
                  <a:lnTo>
                    <a:pt x="260603" y="16763"/>
                  </a:lnTo>
                  <a:lnTo>
                    <a:pt x="260603" y="7492"/>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87" name="object 183">
              <a:extLst>
                <a:ext uri="{FF2B5EF4-FFF2-40B4-BE49-F238E27FC236}">
                  <a16:creationId xmlns:a16="http://schemas.microsoft.com/office/drawing/2014/main" id="{6C3C60F6-1595-465D-B31B-A930BC302D73}"/>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289303" y="2604516"/>
              <a:ext cx="89915" cy="8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52" name="object 184">
            <a:extLst>
              <a:ext uri="{FF2B5EF4-FFF2-40B4-BE49-F238E27FC236}">
                <a16:creationId xmlns:a16="http://schemas.microsoft.com/office/drawing/2014/main" id="{67153D0B-361E-4DC3-9D12-B47B6CBF62F3}"/>
              </a:ext>
            </a:extLst>
          </p:cNvPr>
          <p:cNvGrpSpPr>
            <a:grpSpLocks/>
          </p:cNvGrpSpPr>
          <p:nvPr/>
        </p:nvGrpSpPr>
        <p:grpSpPr bwMode="auto">
          <a:xfrm>
            <a:off x="1289050" y="2754313"/>
            <a:ext cx="395288" cy="90487"/>
            <a:chOff x="1289303" y="2753867"/>
            <a:chExt cx="394970" cy="90170"/>
          </a:xfrm>
        </p:grpSpPr>
        <p:sp>
          <p:nvSpPr>
            <p:cNvPr id="45184" name="object 185">
              <a:extLst>
                <a:ext uri="{FF2B5EF4-FFF2-40B4-BE49-F238E27FC236}">
                  <a16:creationId xmlns:a16="http://schemas.microsoft.com/office/drawing/2014/main" id="{D4A88773-F1AC-49C3-AD0D-DEF2DE173A6B}"/>
                </a:ext>
              </a:extLst>
            </p:cNvPr>
            <p:cNvSpPr>
              <a:spLocks/>
            </p:cNvSpPr>
            <p:nvPr/>
          </p:nvSpPr>
          <p:spPr bwMode="auto">
            <a:xfrm>
              <a:off x="1423415" y="2782823"/>
              <a:ext cx="260985" cy="33655"/>
            </a:xfrm>
            <a:custGeom>
              <a:avLst/>
              <a:gdLst>
                <a:gd name="T0" fmla="*/ 253110 w 260985"/>
                <a:gd name="T1" fmla="*/ 0 h 33655"/>
                <a:gd name="T2" fmla="*/ 7493 w 260985"/>
                <a:gd name="T3" fmla="*/ 0 h 33655"/>
                <a:gd name="T4" fmla="*/ 0 w 260985"/>
                <a:gd name="T5" fmla="*/ 7492 h 33655"/>
                <a:gd name="T6" fmla="*/ 0 w 260985"/>
                <a:gd name="T7" fmla="*/ 26035 h 33655"/>
                <a:gd name="T8" fmla="*/ 7493 w 260985"/>
                <a:gd name="T9" fmla="*/ 33527 h 33655"/>
                <a:gd name="T10" fmla="*/ 243585 w 260985"/>
                <a:gd name="T11" fmla="*/ 33527 h 33655"/>
                <a:gd name="T12" fmla="*/ 252476 w 260985"/>
                <a:gd name="T13" fmla="*/ 33527 h 33655"/>
                <a:gd name="T14" fmla="*/ 259969 w 260985"/>
                <a:gd name="T15" fmla="*/ 26035 h 33655"/>
                <a:gd name="T16" fmla="*/ 260603 w 260985"/>
                <a:gd name="T17" fmla="*/ 16763 h 33655"/>
                <a:gd name="T18" fmla="*/ 260603 w 260985"/>
                <a:gd name="T19" fmla="*/ 7492 h 33655"/>
                <a:gd name="T20" fmla="*/ 253110 w 260985"/>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85" h="33655">
                  <a:moveTo>
                    <a:pt x="253110" y="0"/>
                  </a:moveTo>
                  <a:lnTo>
                    <a:pt x="7493" y="0"/>
                  </a:lnTo>
                  <a:lnTo>
                    <a:pt x="0" y="7492"/>
                  </a:lnTo>
                  <a:lnTo>
                    <a:pt x="0" y="26035"/>
                  </a:lnTo>
                  <a:lnTo>
                    <a:pt x="7493" y="33527"/>
                  </a:lnTo>
                  <a:lnTo>
                    <a:pt x="243585" y="33527"/>
                  </a:lnTo>
                  <a:lnTo>
                    <a:pt x="252476" y="33527"/>
                  </a:lnTo>
                  <a:lnTo>
                    <a:pt x="259969" y="26035"/>
                  </a:lnTo>
                  <a:lnTo>
                    <a:pt x="260603" y="16763"/>
                  </a:lnTo>
                  <a:lnTo>
                    <a:pt x="260603" y="7492"/>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85" name="object 186">
              <a:extLst>
                <a:ext uri="{FF2B5EF4-FFF2-40B4-BE49-F238E27FC236}">
                  <a16:creationId xmlns:a16="http://schemas.microsoft.com/office/drawing/2014/main" id="{E764474A-228A-4AFB-9FE9-16F76FB55467}"/>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289303" y="2753867"/>
              <a:ext cx="89915" cy="8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53" name="object 187">
            <a:extLst>
              <a:ext uri="{FF2B5EF4-FFF2-40B4-BE49-F238E27FC236}">
                <a16:creationId xmlns:a16="http://schemas.microsoft.com/office/drawing/2014/main" id="{52BD068C-A4F4-49DC-A410-C3354CF5D5E2}"/>
              </a:ext>
            </a:extLst>
          </p:cNvPr>
          <p:cNvGrpSpPr>
            <a:grpSpLocks/>
          </p:cNvGrpSpPr>
          <p:nvPr/>
        </p:nvGrpSpPr>
        <p:grpSpPr bwMode="auto">
          <a:xfrm>
            <a:off x="1289050" y="2905125"/>
            <a:ext cx="395288" cy="90488"/>
            <a:chOff x="1289303" y="2904744"/>
            <a:chExt cx="394970" cy="90170"/>
          </a:xfrm>
        </p:grpSpPr>
        <p:sp>
          <p:nvSpPr>
            <p:cNvPr id="45182" name="object 188">
              <a:extLst>
                <a:ext uri="{FF2B5EF4-FFF2-40B4-BE49-F238E27FC236}">
                  <a16:creationId xmlns:a16="http://schemas.microsoft.com/office/drawing/2014/main" id="{69F828A6-E6EF-4670-9672-90D76F035972}"/>
                </a:ext>
              </a:extLst>
            </p:cNvPr>
            <p:cNvSpPr>
              <a:spLocks/>
            </p:cNvSpPr>
            <p:nvPr/>
          </p:nvSpPr>
          <p:spPr bwMode="auto">
            <a:xfrm>
              <a:off x="1423415" y="2932176"/>
              <a:ext cx="260985" cy="33655"/>
            </a:xfrm>
            <a:custGeom>
              <a:avLst/>
              <a:gdLst>
                <a:gd name="T0" fmla="*/ 253110 w 260985"/>
                <a:gd name="T1" fmla="*/ 0 h 33655"/>
                <a:gd name="T2" fmla="*/ 7493 w 260985"/>
                <a:gd name="T3" fmla="*/ 0 h 33655"/>
                <a:gd name="T4" fmla="*/ 0 w 260985"/>
                <a:gd name="T5" fmla="*/ 7493 h 33655"/>
                <a:gd name="T6" fmla="*/ 0 w 260985"/>
                <a:gd name="T7" fmla="*/ 26035 h 33655"/>
                <a:gd name="T8" fmla="*/ 7493 w 260985"/>
                <a:gd name="T9" fmla="*/ 33527 h 33655"/>
                <a:gd name="T10" fmla="*/ 243585 w 260985"/>
                <a:gd name="T11" fmla="*/ 33527 h 33655"/>
                <a:gd name="T12" fmla="*/ 252476 w 260985"/>
                <a:gd name="T13" fmla="*/ 33527 h 33655"/>
                <a:gd name="T14" fmla="*/ 259969 w 260985"/>
                <a:gd name="T15" fmla="*/ 26035 h 33655"/>
                <a:gd name="T16" fmla="*/ 260603 w 260985"/>
                <a:gd name="T17" fmla="*/ 16763 h 33655"/>
                <a:gd name="T18" fmla="*/ 260603 w 260985"/>
                <a:gd name="T19" fmla="*/ 7493 h 33655"/>
                <a:gd name="T20" fmla="*/ 253110 w 260985"/>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85" h="33655">
                  <a:moveTo>
                    <a:pt x="253110" y="0"/>
                  </a:moveTo>
                  <a:lnTo>
                    <a:pt x="7493" y="0"/>
                  </a:lnTo>
                  <a:lnTo>
                    <a:pt x="0" y="7493"/>
                  </a:lnTo>
                  <a:lnTo>
                    <a:pt x="0" y="26035"/>
                  </a:lnTo>
                  <a:lnTo>
                    <a:pt x="7493" y="33527"/>
                  </a:lnTo>
                  <a:lnTo>
                    <a:pt x="243585" y="33527"/>
                  </a:lnTo>
                  <a:lnTo>
                    <a:pt x="252476" y="33527"/>
                  </a:lnTo>
                  <a:lnTo>
                    <a:pt x="259969" y="26035"/>
                  </a:lnTo>
                  <a:lnTo>
                    <a:pt x="260603" y="16763"/>
                  </a:lnTo>
                  <a:lnTo>
                    <a:pt x="260603" y="7493"/>
                  </a:lnTo>
                  <a:lnTo>
                    <a:pt x="2531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83" name="object 189">
              <a:extLst>
                <a:ext uri="{FF2B5EF4-FFF2-40B4-BE49-F238E27FC236}">
                  <a16:creationId xmlns:a16="http://schemas.microsoft.com/office/drawing/2014/main" id="{81007740-15EB-4CE8-BF64-FB46720CF4AB}"/>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289303" y="2904744"/>
              <a:ext cx="89915" cy="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154" name="object 190">
            <a:extLst>
              <a:ext uri="{FF2B5EF4-FFF2-40B4-BE49-F238E27FC236}">
                <a16:creationId xmlns:a16="http://schemas.microsoft.com/office/drawing/2014/main" id="{AEC64E89-B5BE-40B6-AD4E-039540171771}"/>
              </a:ext>
            </a:extLst>
          </p:cNvPr>
          <p:cNvSpPr>
            <a:spLocks/>
          </p:cNvSpPr>
          <p:nvPr/>
        </p:nvSpPr>
        <p:spPr bwMode="auto">
          <a:xfrm>
            <a:off x="2446338" y="2628900"/>
            <a:ext cx="260350" cy="33338"/>
          </a:xfrm>
          <a:custGeom>
            <a:avLst/>
            <a:gdLst>
              <a:gd name="T0" fmla="*/ 253111 w 260985"/>
              <a:gd name="T1" fmla="*/ 0 h 33655"/>
              <a:gd name="T2" fmla="*/ 7493 w 260985"/>
              <a:gd name="T3" fmla="*/ 0 h 33655"/>
              <a:gd name="T4" fmla="*/ 0 w 260985"/>
              <a:gd name="T5" fmla="*/ 7492 h 33655"/>
              <a:gd name="T6" fmla="*/ 0 w 260985"/>
              <a:gd name="T7" fmla="*/ 26035 h 33655"/>
              <a:gd name="T8" fmla="*/ 7493 w 260985"/>
              <a:gd name="T9" fmla="*/ 33527 h 33655"/>
              <a:gd name="T10" fmla="*/ 243586 w 260985"/>
              <a:gd name="T11" fmla="*/ 33527 h 33655"/>
              <a:gd name="T12" fmla="*/ 253111 w 260985"/>
              <a:gd name="T13" fmla="*/ 33527 h 33655"/>
              <a:gd name="T14" fmla="*/ 260604 w 260985"/>
              <a:gd name="T15" fmla="*/ 26035 h 33655"/>
              <a:gd name="T16" fmla="*/ 260604 w 260985"/>
              <a:gd name="T17" fmla="*/ 7492 h 33655"/>
              <a:gd name="T18" fmla="*/ 253111 w 26098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3655">
                <a:moveTo>
                  <a:pt x="253111" y="0"/>
                </a:moveTo>
                <a:lnTo>
                  <a:pt x="7493" y="0"/>
                </a:lnTo>
                <a:lnTo>
                  <a:pt x="0" y="7492"/>
                </a:lnTo>
                <a:lnTo>
                  <a:pt x="0" y="26035"/>
                </a:lnTo>
                <a:lnTo>
                  <a:pt x="7493" y="33527"/>
                </a:lnTo>
                <a:lnTo>
                  <a:pt x="243586" y="33527"/>
                </a:lnTo>
                <a:lnTo>
                  <a:pt x="253111" y="33527"/>
                </a:lnTo>
                <a:lnTo>
                  <a:pt x="260604" y="26035"/>
                </a:lnTo>
                <a:lnTo>
                  <a:pt x="260604" y="7492"/>
                </a:lnTo>
                <a:lnTo>
                  <a:pt x="2531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55" name="object 191">
            <a:extLst>
              <a:ext uri="{FF2B5EF4-FFF2-40B4-BE49-F238E27FC236}">
                <a16:creationId xmlns:a16="http://schemas.microsoft.com/office/drawing/2014/main" id="{F472FB3D-E6BA-43D4-BF6B-3747355F0CC8}"/>
              </a:ext>
            </a:extLst>
          </p:cNvPr>
          <p:cNvSpPr>
            <a:spLocks/>
          </p:cNvSpPr>
          <p:nvPr/>
        </p:nvSpPr>
        <p:spPr bwMode="auto">
          <a:xfrm>
            <a:off x="2446338" y="2778125"/>
            <a:ext cx="260350" cy="33338"/>
          </a:xfrm>
          <a:custGeom>
            <a:avLst/>
            <a:gdLst>
              <a:gd name="T0" fmla="*/ 253111 w 260985"/>
              <a:gd name="T1" fmla="*/ 0 h 33655"/>
              <a:gd name="T2" fmla="*/ 7493 w 260985"/>
              <a:gd name="T3" fmla="*/ 0 h 33655"/>
              <a:gd name="T4" fmla="*/ 0 w 260985"/>
              <a:gd name="T5" fmla="*/ 7493 h 33655"/>
              <a:gd name="T6" fmla="*/ 0 w 260985"/>
              <a:gd name="T7" fmla="*/ 26035 h 33655"/>
              <a:gd name="T8" fmla="*/ 7493 w 260985"/>
              <a:gd name="T9" fmla="*/ 33527 h 33655"/>
              <a:gd name="T10" fmla="*/ 243586 w 260985"/>
              <a:gd name="T11" fmla="*/ 33527 h 33655"/>
              <a:gd name="T12" fmla="*/ 253111 w 260985"/>
              <a:gd name="T13" fmla="*/ 33527 h 33655"/>
              <a:gd name="T14" fmla="*/ 260604 w 260985"/>
              <a:gd name="T15" fmla="*/ 26035 h 33655"/>
              <a:gd name="T16" fmla="*/ 260604 w 260985"/>
              <a:gd name="T17" fmla="*/ 7493 h 33655"/>
              <a:gd name="T18" fmla="*/ 253111 w 26098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3655">
                <a:moveTo>
                  <a:pt x="253111" y="0"/>
                </a:moveTo>
                <a:lnTo>
                  <a:pt x="7493" y="0"/>
                </a:lnTo>
                <a:lnTo>
                  <a:pt x="0" y="7493"/>
                </a:lnTo>
                <a:lnTo>
                  <a:pt x="0" y="26035"/>
                </a:lnTo>
                <a:lnTo>
                  <a:pt x="7493" y="33527"/>
                </a:lnTo>
                <a:lnTo>
                  <a:pt x="243586" y="33527"/>
                </a:lnTo>
                <a:lnTo>
                  <a:pt x="253111" y="33527"/>
                </a:lnTo>
                <a:lnTo>
                  <a:pt x="260604" y="26035"/>
                </a:lnTo>
                <a:lnTo>
                  <a:pt x="260604" y="7493"/>
                </a:lnTo>
                <a:lnTo>
                  <a:pt x="2531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56" name="object 192">
            <a:extLst>
              <a:ext uri="{FF2B5EF4-FFF2-40B4-BE49-F238E27FC236}">
                <a16:creationId xmlns:a16="http://schemas.microsoft.com/office/drawing/2014/main" id="{79F2264B-E261-421C-BC7B-CF5DCB0E0F04}"/>
              </a:ext>
            </a:extLst>
          </p:cNvPr>
          <p:cNvSpPr>
            <a:spLocks/>
          </p:cNvSpPr>
          <p:nvPr/>
        </p:nvSpPr>
        <p:spPr bwMode="auto">
          <a:xfrm>
            <a:off x="2446338" y="2928938"/>
            <a:ext cx="260350" cy="33337"/>
          </a:xfrm>
          <a:custGeom>
            <a:avLst/>
            <a:gdLst>
              <a:gd name="T0" fmla="*/ 253111 w 260985"/>
              <a:gd name="T1" fmla="*/ 0 h 33655"/>
              <a:gd name="T2" fmla="*/ 7493 w 260985"/>
              <a:gd name="T3" fmla="*/ 0 h 33655"/>
              <a:gd name="T4" fmla="*/ 0 w 260985"/>
              <a:gd name="T5" fmla="*/ 7493 h 33655"/>
              <a:gd name="T6" fmla="*/ 0 w 260985"/>
              <a:gd name="T7" fmla="*/ 26035 h 33655"/>
              <a:gd name="T8" fmla="*/ 7493 w 260985"/>
              <a:gd name="T9" fmla="*/ 33527 h 33655"/>
              <a:gd name="T10" fmla="*/ 243586 w 260985"/>
              <a:gd name="T11" fmla="*/ 33527 h 33655"/>
              <a:gd name="T12" fmla="*/ 253111 w 260985"/>
              <a:gd name="T13" fmla="*/ 33527 h 33655"/>
              <a:gd name="T14" fmla="*/ 260604 w 260985"/>
              <a:gd name="T15" fmla="*/ 26035 h 33655"/>
              <a:gd name="T16" fmla="*/ 260604 w 260985"/>
              <a:gd name="T17" fmla="*/ 7493 h 33655"/>
              <a:gd name="T18" fmla="*/ 253111 w 260985"/>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985" h="33655">
                <a:moveTo>
                  <a:pt x="253111" y="0"/>
                </a:moveTo>
                <a:lnTo>
                  <a:pt x="7493" y="0"/>
                </a:lnTo>
                <a:lnTo>
                  <a:pt x="0" y="7493"/>
                </a:lnTo>
                <a:lnTo>
                  <a:pt x="0" y="26035"/>
                </a:lnTo>
                <a:lnTo>
                  <a:pt x="7493" y="33527"/>
                </a:lnTo>
                <a:lnTo>
                  <a:pt x="243586" y="33527"/>
                </a:lnTo>
                <a:lnTo>
                  <a:pt x="253111" y="33527"/>
                </a:lnTo>
                <a:lnTo>
                  <a:pt x="260604" y="26035"/>
                </a:lnTo>
                <a:lnTo>
                  <a:pt x="260604" y="7493"/>
                </a:lnTo>
                <a:lnTo>
                  <a:pt x="2531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57" name="object 193">
            <a:extLst>
              <a:ext uri="{FF2B5EF4-FFF2-40B4-BE49-F238E27FC236}">
                <a16:creationId xmlns:a16="http://schemas.microsoft.com/office/drawing/2014/main" id="{72ECE8C3-7B01-4285-8891-0DCAFFDFFAFD}"/>
              </a:ext>
            </a:extLst>
          </p:cNvPr>
          <p:cNvSpPr>
            <a:spLocks/>
          </p:cNvSpPr>
          <p:nvPr/>
        </p:nvSpPr>
        <p:spPr bwMode="auto">
          <a:xfrm>
            <a:off x="2327275" y="2603500"/>
            <a:ext cx="44450" cy="88900"/>
          </a:xfrm>
          <a:custGeom>
            <a:avLst/>
            <a:gdLst>
              <a:gd name="T0" fmla="*/ 39115 w 44450"/>
              <a:gd name="T1" fmla="*/ 0 h 90169"/>
              <a:gd name="T2" fmla="*/ 35178 w 44450"/>
              <a:gd name="T3" fmla="*/ 0 h 90169"/>
              <a:gd name="T4" fmla="*/ 33908 w 44450"/>
              <a:gd name="T5" fmla="*/ 635 h 90169"/>
              <a:gd name="T6" fmla="*/ 32638 w 44450"/>
              <a:gd name="T7" fmla="*/ 1905 h 90169"/>
              <a:gd name="T8" fmla="*/ 28828 w 44450"/>
              <a:gd name="T9" fmla="*/ 6858 h 90169"/>
              <a:gd name="T10" fmla="*/ 26924 w 44450"/>
              <a:gd name="T11" fmla="*/ 10033 h 90169"/>
              <a:gd name="T12" fmla="*/ 24383 w 44450"/>
              <a:gd name="T13" fmla="*/ 13081 h 90169"/>
              <a:gd name="T14" fmla="*/ 21081 w 44450"/>
              <a:gd name="T15" fmla="*/ 15621 h 90169"/>
              <a:gd name="T16" fmla="*/ 17906 w 44450"/>
              <a:gd name="T17" fmla="*/ 18796 h 90169"/>
              <a:gd name="T18" fmla="*/ 9016 w 44450"/>
              <a:gd name="T19" fmla="*/ 23113 h 90169"/>
              <a:gd name="T20" fmla="*/ 5714 w 44450"/>
              <a:gd name="T21" fmla="*/ 24384 h 90169"/>
              <a:gd name="T22" fmla="*/ 3175 w 44450"/>
              <a:gd name="T23" fmla="*/ 25654 h 90169"/>
              <a:gd name="T24" fmla="*/ 1904 w 44450"/>
              <a:gd name="T25" fmla="*/ 26797 h 90169"/>
              <a:gd name="T26" fmla="*/ 634 w 44450"/>
              <a:gd name="T27" fmla="*/ 27432 h 90169"/>
              <a:gd name="T28" fmla="*/ 0 w 44450"/>
              <a:gd name="T29" fmla="*/ 29337 h 90169"/>
              <a:gd name="T30" fmla="*/ 0 w 44450"/>
              <a:gd name="T31" fmla="*/ 32512 h 90169"/>
              <a:gd name="T32" fmla="*/ 634 w 44450"/>
              <a:gd name="T33" fmla="*/ 34290 h 90169"/>
              <a:gd name="T34" fmla="*/ 3175 w 44450"/>
              <a:gd name="T35" fmla="*/ 36830 h 90169"/>
              <a:gd name="T36" fmla="*/ 4444 w 44450"/>
              <a:gd name="T37" fmla="*/ 37465 h 90169"/>
              <a:gd name="T38" fmla="*/ 10287 w 44450"/>
              <a:gd name="T39" fmla="*/ 37465 h 90169"/>
              <a:gd name="T40" fmla="*/ 17271 w 44450"/>
              <a:gd name="T41" fmla="*/ 33147 h 90169"/>
              <a:gd name="T42" fmla="*/ 27558 w 44450"/>
              <a:gd name="T43" fmla="*/ 25654 h 90169"/>
              <a:gd name="T44" fmla="*/ 27558 w 44450"/>
              <a:gd name="T45" fmla="*/ 79883 h 90169"/>
              <a:gd name="T46" fmla="*/ 27558 w 44450"/>
              <a:gd name="T47" fmla="*/ 83058 h 90169"/>
              <a:gd name="T48" fmla="*/ 28193 w 44450"/>
              <a:gd name="T49" fmla="*/ 85598 h 90169"/>
              <a:gd name="T50" fmla="*/ 30099 w 44450"/>
              <a:gd name="T51" fmla="*/ 87375 h 90169"/>
              <a:gd name="T52" fmla="*/ 31368 w 44450"/>
              <a:gd name="T53" fmla="*/ 89281 h 90169"/>
              <a:gd name="T54" fmla="*/ 33274 w 44450"/>
              <a:gd name="T55" fmla="*/ 89916 h 90169"/>
              <a:gd name="T56" fmla="*/ 41656 w 44450"/>
              <a:gd name="T57" fmla="*/ 89916 h 90169"/>
              <a:gd name="T58" fmla="*/ 44195 w 44450"/>
              <a:gd name="T59" fmla="*/ 86106 h 90169"/>
              <a:gd name="T60" fmla="*/ 44195 w 44450"/>
              <a:gd name="T61" fmla="*/ 6223 h 90169"/>
              <a:gd name="T62" fmla="*/ 43560 w 44450"/>
              <a:gd name="T63" fmla="*/ 4318 h 90169"/>
              <a:gd name="T64" fmla="*/ 41020 w 44450"/>
              <a:gd name="T65" fmla="*/ 635 h 90169"/>
              <a:gd name="T66" fmla="*/ 39115 w 44450"/>
              <a:gd name="T67" fmla="*/ 0 h 90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50" h="90169">
                <a:moveTo>
                  <a:pt x="39115" y="0"/>
                </a:moveTo>
                <a:lnTo>
                  <a:pt x="35178" y="0"/>
                </a:lnTo>
                <a:lnTo>
                  <a:pt x="33908" y="635"/>
                </a:lnTo>
                <a:lnTo>
                  <a:pt x="32638" y="1905"/>
                </a:lnTo>
                <a:lnTo>
                  <a:pt x="28828" y="6858"/>
                </a:lnTo>
                <a:lnTo>
                  <a:pt x="26924" y="10033"/>
                </a:lnTo>
                <a:lnTo>
                  <a:pt x="24383" y="13081"/>
                </a:lnTo>
                <a:lnTo>
                  <a:pt x="21081" y="15621"/>
                </a:lnTo>
                <a:lnTo>
                  <a:pt x="17906" y="18796"/>
                </a:lnTo>
                <a:lnTo>
                  <a:pt x="9016" y="23113"/>
                </a:lnTo>
                <a:lnTo>
                  <a:pt x="5714" y="24384"/>
                </a:lnTo>
                <a:lnTo>
                  <a:pt x="3175" y="25654"/>
                </a:lnTo>
                <a:lnTo>
                  <a:pt x="1904" y="26797"/>
                </a:lnTo>
                <a:lnTo>
                  <a:pt x="634" y="27432"/>
                </a:lnTo>
                <a:lnTo>
                  <a:pt x="0" y="29337"/>
                </a:lnTo>
                <a:lnTo>
                  <a:pt x="0" y="32512"/>
                </a:lnTo>
                <a:lnTo>
                  <a:pt x="634" y="34290"/>
                </a:lnTo>
                <a:lnTo>
                  <a:pt x="3175" y="36830"/>
                </a:lnTo>
                <a:lnTo>
                  <a:pt x="4444" y="37465"/>
                </a:lnTo>
                <a:lnTo>
                  <a:pt x="10287" y="37465"/>
                </a:lnTo>
                <a:lnTo>
                  <a:pt x="17271" y="33147"/>
                </a:lnTo>
                <a:lnTo>
                  <a:pt x="27558" y="25654"/>
                </a:lnTo>
                <a:lnTo>
                  <a:pt x="27558" y="79883"/>
                </a:lnTo>
                <a:lnTo>
                  <a:pt x="27558" y="83058"/>
                </a:lnTo>
                <a:lnTo>
                  <a:pt x="28193" y="85598"/>
                </a:lnTo>
                <a:lnTo>
                  <a:pt x="30099" y="87375"/>
                </a:lnTo>
                <a:lnTo>
                  <a:pt x="31368" y="89281"/>
                </a:lnTo>
                <a:lnTo>
                  <a:pt x="33274" y="89916"/>
                </a:lnTo>
                <a:lnTo>
                  <a:pt x="41656" y="89916"/>
                </a:lnTo>
                <a:lnTo>
                  <a:pt x="44195" y="86106"/>
                </a:lnTo>
                <a:lnTo>
                  <a:pt x="44195" y="6223"/>
                </a:lnTo>
                <a:lnTo>
                  <a:pt x="43560" y="4318"/>
                </a:lnTo>
                <a:lnTo>
                  <a:pt x="41020" y="635"/>
                </a:lnTo>
                <a:lnTo>
                  <a:pt x="391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58" name="object 194">
            <a:extLst>
              <a:ext uri="{FF2B5EF4-FFF2-40B4-BE49-F238E27FC236}">
                <a16:creationId xmlns:a16="http://schemas.microsoft.com/office/drawing/2014/main" id="{62D8FA23-8FE6-41DB-ABA2-6E4E337B8AF0}"/>
              </a:ext>
            </a:extLst>
          </p:cNvPr>
          <p:cNvSpPr>
            <a:spLocks/>
          </p:cNvSpPr>
          <p:nvPr/>
        </p:nvSpPr>
        <p:spPr bwMode="auto">
          <a:xfrm>
            <a:off x="2327275" y="2749550"/>
            <a:ext cx="60325" cy="90488"/>
          </a:xfrm>
          <a:custGeom>
            <a:avLst/>
            <a:gdLst>
              <a:gd name="T0" fmla="*/ 37337 w 60960"/>
              <a:gd name="T1" fmla="*/ 0 h 90169"/>
              <a:gd name="T2" fmla="*/ 26162 w 60960"/>
              <a:gd name="T3" fmla="*/ 0 h 90169"/>
              <a:gd name="T4" fmla="*/ 21716 w 60960"/>
              <a:gd name="T5" fmla="*/ 1269 h 90169"/>
              <a:gd name="T6" fmla="*/ 1269 w 60960"/>
              <a:gd name="T7" fmla="*/ 22605 h 90169"/>
              <a:gd name="T8" fmla="*/ 1269 w 60960"/>
              <a:gd name="T9" fmla="*/ 27686 h 90169"/>
              <a:gd name="T10" fmla="*/ 1904 w 60960"/>
              <a:gd name="T11" fmla="*/ 29590 h 90169"/>
              <a:gd name="T12" fmla="*/ 4318 w 60960"/>
              <a:gd name="T13" fmla="*/ 32130 h 90169"/>
              <a:gd name="T14" fmla="*/ 6222 w 60960"/>
              <a:gd name="T15" fmla="*/ 32638 h 90169"/>
              <a:gd name="T16" fmla="*/ 9906 w 60960"/>
              <a:gd name="T17" fmla="*/ 32638 h 90169"/>
              <a:gd name="T18" fmla="*/ 11810 w 60960"/>
              <a:gd name="T19" fmla="*/ 32130 h 90169"/>
              <a:gd name="T20" fmla="*/ 14350 w 60960"/>
              <a:gd name="T21" fmla="*/ 29590 h 90169"/>
              <a:gd name="T22" fmla="*/ 14985 w 60960"/>
              <a:gd name="T23" fmla="*/ 27050 h 90169"/>
              <a:gd name="T24" fmla="*/ 16128 w 60960"/>
              <a:gd name="T25" fmla="*/ 24511 h 90169"/>
              <a:gd name="T26" fmla="*/ 17399 w 60960"/>
              <a:gd name="T27" fmla="*/ 20065 h 90169"/>
              <a:gd name="T28" fmla="*/ 18033 w 60960"/>
              <a:gd name="T29" fmla="*/ 19430 h 90169"/>
              <a:gd name="T30" fmla="*/ 21208 w 60960"/>
              <a:gd name="T31" fmla="*/ 15112 h 90169"/>
              <a:gd name="T32" fmla="*/ 25526 w 60960"/>
              <a:gd name="T33" fmla="*/ 12573 h 90169"/>
              <a:gd name="T34" fmla="*/ 33019 w 60960"/>
              <a:gd name="T35" fmla="*/ 12573 h 90169"/>
              <a:gd name="T36" fmla="*/ 44195 w 60960"/>
              <a:gd name="T37" fmla="*/ 23875 h 90169"/>
              <a:gd name="T38" fmla="*/ 44195 w 60960"/>
              <a:gd name="T39" fmla="*/ 28955 h 90169"/>
              <a:gd name="T40" fmla="*/ 43560 w 60960"/>
              <a:gd name="T41" fmla="*/ 31495 h 90169"/>
              <a:gd name="T42" fmla="*/ 41020 w 60960"/>
              <a:gd name="T43" fmla="*/ 36449 h 90169"/>
              <a:gd name="T44" fmla="*/ 35432 w 60960"/>
              <a:gd name="T45" fmla="*/ 44068 h 90169"/>
              <a:gd name="T46" fmla="*/ 32384 w 60960"/>
              <a:gd name="T47" fmla="*/ 45846 h 90169"/>
              <a:gd name="T48" fmla="*/ 24256 w 60960"/>
              <a:gd name="T49" fmla="*/ 52196 h 90169"/>
              <a:gd name="T50" fmla="*/ 0 w 60960"/>
              <a:gd name="T51" fmla="*/ 80517 h 90169"/>
              <a:gd name="T52" fmla="*/ 0 w 60960"/>
              <a:gd name="T53" fmla="*/ 83565 h 90169"/>
              <a:gd name="T54" fmla="*/ 634 w 60960"/>
              <a:gd name="T55" fmla="*/ 85470 h 90169"/>
              <a:gd name="T56" fmla="*/ 2539 w 60960"/>
              <a:gd name="T57" fmla="*/ 87375 h 90169"/>
              <a:gd name="T58" fmla="*/ 3682 w 60960"/>
              <a:gd name="T59" fmla="*/ 89280 h 90169"/>
              <a:gd name="T60" fmla="*/ 6222 w 60960"/>
              <a:gd name="T61" fmla="*/ 89915 h 90169"/>
              <a:gd name="T62" fmla="*/ 56006 w 60960"/>
              <a:gd name="T63" fmla="*/ 89915 h 90169"/>
              <a:gd name="T64" fmla="*/ 57912 w 60960"/>
              <a:gd name="T65" fmla="*/ 89280 h 90169"/>
              <a:gd name="T66" fmla="*/ 60325 w 60960"/>
              <a:gd name="T67" fmla="*/ 86740 h 90169"/>
              <a:gd name="T68" fmla="*/ 60959 w 60960"/>
              <a:gd name="T69" fmla="*/ 84836 h 90169"/>
              <a:gd name="T70" fmla="*/ 60959 w 60960"/>
              <a:gd name="T71" fmla="*/ 81152 h 90169"/>
              <a:gd name="T72" fmla="*/ 60325 w 60960"/>
              <a:gd name="T73" fmla="*/ 79248 h 90169"/>
              <a:gd name="T74" fmla="*/ 58419 w 60960"/>
              <a:gd name="T75" fmla="*/ 77977 h 90169"/>
              <a:gd name="T76" fmla="*/ 57276 w 60960"/>
              <a:gd name="T77" fmla="*/ 76707 h 90169"/>
              <a:gd name="T78" fmla="*/ 54737 w 60960"/>
              <a:gd name="T79" fmla="*/ 76073 h 90169"/>
              <a:gd name="T80" fmla="*/ 20574 w 60960"/>
              <a:gd name="T81" fmla="*/ 76073 h 90169"/>
              <a:gd name="T82" fmla="*/ 21208 w 60960"/>
              <a:gd name="T83" fmla="*/ 74802 h 90169"/>
              <a:gd name="T84" fmla="*/ 22351 w 60960"/>
              <a:gd name="T85" fmla="*/ 73532 h 90169"/>
              <a:gd name="T86" fmla="*/ 24256 w 60960"/>
              <a:gd name="T87" fmla="*/ 70484 h 90169"/>
              <a:gd name="T88" fmla="*/ 30479 w 60960"/>
              <a:gd name="T89" fmla="*/ 64134 h 90169"/>
              <a:gd name="T90" fmla="*/ 42925 w 60960"/>
              <a:gd name="T91" fmla="*/ 54101 h 90169"/>
              <a:gd name="T92" fmla="*/ 47243 w 60960"/>
              <a:gd name="T93" fmla="*/ 50926 h 90169"/>
              <a:gd name="T94" fmla="*/ 49783 w 60960"/>
              <a:gd name="T95" fmla="*/ 48387 h 90169"/>
              <a:gd name="T96" fmla="*/ 52196 w 60960"/>
              <a:gd name="T97" fmla="*/ 46481 h 90169"/>
              <a:gd name="T98" fmla="*/ 54737 w 60960"/>
              <a:gd name="T99" fmla="*/ 43433 h 90169"/>
              <a:gd name="T100" fmla="*/ 59689 w 60960"/>
              <a:gd name="T101" fmla="*/ 34543 h 90169"/>
              <a:gd name="T102" fmla="*/ 60959 w 60960"/>
              <a:gd name="T103" fmla="*/ 30225 h 90169"/>
              <a:gd name="T104" fmla="*/ 60959 w 60960"/>
              <a:gd name="T105" fmla="*/ 21970 h 90169"/>
              <a:gd name="T106" fmla="*/ 42290 w 60960"/>
              <a:gd name="T107" fmla="*/ 1269 h 90169"/>
              <a:gd name="T108" fmla="*/ 37337 w 60960"/>
              <a:gd name="T109" fmla="*/ 0 h 90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60" h="90169">
                <a:moveTo>
                  <a:pt x="37337" y="0"/>
                </a:moveTo>
                <a:lnTo>
                  <a:pt x="26162" y="0"/>
                </a:lnTo>
                <a:lnTo>
                  <a:pt x="21716" y="1269"/>
                </a:lnTo>
                <a:lnTo>
                  <a:pt x="1269" y="22605"/>
                </a:lnTo>
                <a:lnTo>
                  <a:pt x="1269" y="27686"/>
                </a:lnTo>
                <a:lnTo>
                  <a:pt x="1904" y="29590"/>
                </a:lnTo>
                <a:lnTo>
                  <a:pt x="4318" y="32130"/>
                </a:lnTo>
                <a:lnTo>
                  <a:pt x="6222" y="32638"/>
                </a:lnTo>
                <a:lnTo>
                  <a:pt x="9906" y="32638"/>
                </a:lnTo>
                <a:lnTo>
                  <a:pt x="11810" y="32130"/>
                </a:lnTo>
                <a:lnTo>
                  <a:pt x="14350" y="29590"/>
                </a:lnTo>
                <a:lnTo>
                  <a:pt x="14985" y="27050"/>
                </a:lnTo>
                <a:lnTo>
                  <a:pt x="16128" y="24511"/>
                </a:lnTo>
                <a:lnTo>
                  <a:pt x="17399" y="20065"/>
                </a:lnTo>
                <a:lnTo>
                  <a:pt x="18033" y="19430"/>
                </a:lnTo>
                <a:lnTo>
                  <a:pt x="21208" y="15112"/>
                </a:lnTo>
                <a:lnTo>
                  <a:pt x="25526" y="12573"/>
                </a:lnTo>
                <a:lnTo>
                  <a:pt x="33019" y="12573"/>
                </a:lnTo>
                <a:lnTo>
                  <a:pt x="44195" y="23875"/>
                </a:lnTo>
                <a:lnTo>
                  <a:pt x="44195" y="28955"/>
                </a:lnTo>
                <a:lnTo>
                  <a:pt x="43560" y="31495"/>
                </a:lnTo>
                <a:lnTo>
                  <a:pt x="41020" y="36449"/>
                </a:lnTo>
                <a:lnTo>
                  <a:pt x="35432" y="44068"/>
                </a:lnTo>
                <a:lnTo>
                  <a:pt x="32384" y="45846"/>
                </a:lnTo>
                <a:lnTo>
                  <a:pt x="24256" y="52196"/>
                </a:lnTo>
                <a:lnTo>
                  <a:pt x="0" y="80517"/>
                </a:lnTo>
                <a:lnTo>
                  <a:pt x="0" y="83565"/>
                </a:lnTo>
                <a:lnTo>
                  <a:pt x="634" y="85470"/>
                </a:lnTo>
                <a:lnTo>
                  <a:pt x="2539" y="87375"/>
                </a:lnTo>
                <a:lnTo>
                  <a:pt x="3682" y="89280"/>
                </a:lnTo>
                <a:lnTo>
                  <a:pt x="6222" y="89915"/>
                </a:lnTo>
                <a:lnTo>
                  <a:pt x="56006" y="89915"/>
                </a:lnTo>
                <a:lnTo>
                  <a:pt x="57912" y="89280"/>
                </a:lnTo>
                <a:lnTo>
                  <a:pt x="60325" y="86740"/>
                </a:lnTo>
                <a:lnTo>
                  <a:pt x="60959" y="84836"/>
                </a:lnTo>
                <a:lnTo>
                  <a:pt x="60959" y="81152"/>
                </a:lnTo>
                <a:lnTo>
                  <a:pt x="60325" y="79248"/>
                </a:lnTo>
                <a:lnTo>
                  <a:pt x="58419" y="77977"/>
                </a:lnTo>
                <a:lnTo>
                  <a:pt x="57276" y="76707"/>
                </a:lnTo>
                <a:lnTo>
                  <a:pt x="54737" y="76073"/>
                </a:lnTo>
                <a:lnTo>
                  <a:pt x="20574" y="76073"/>
                </a:lnTo>
                <a:lnTo>
                  <a:pt x="21208" y="74802"/>
                </a:lnTo>
                <a:lnTo>
                  <a:pt x="22351" y="73532"/>
                </a:lnTo>
                <a:lnTo>
                  <a:pt x="24256" y="70484"/>
                </a:lnTo>
                <a:lnTo>
                  <a:pt x="30479" y="64134"/>
                </a:lnTo>
                <a:lnTo>
                  <a:pt x="42925" y="54101"/>
                </a:lnTo>
                <a:lnTo>
                  <a:pt x="47243" y="50926"/>
                </a:lnTo>
                <a:lnTo>
                  <a:pt x="49783" y="48387"/>
                </a:lnTo>
                <a:lnTo>
                  <a:pt x="52196" y="46481"/>
                </a:lnTo>
                <a:lnTo>
                  <a:pt x="54737" y="43433"/>
                </a:lnTo>
                <a:lnTo>
                  <a:pt x="59689" y="34543"/>
                </a:lnTo>
                <a:lnTo>
                  <a:pt x="60959" y="30225"/>
                </a:lnTo>
                <a:lnTo>
                  <a:pt x="60959" y="21970"/>
                </a:lnTo>
                <a:lnTo>
                  <a:pt x="42290" y="1269"/>
                </a:lnTo>
                <a:lnTo>
                  <a:pt x="373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59" name="object 195">
            <a:extLst>
              <a:ext uri="{FF2B5EF4-FFF2-40B4-BE49-F238E27FC236}">
                <a16:creationId xmlns:a16="http://schemas.microsoft.com/office/drawing/2014/main" id="{5EB8D74D-64C7-424B-A904-B8E3CB47A313}"/>
              </a:ext>
            </a:extLst>
          </p:cNvPr>
          <p:cNvSpPr>
            <a:spLocks/>
          </p:cNvSpPr>
          <p:nvPr/>
        </p:nvSpPr>
        <p:spPr bwMode="auto">
          <a:xfrm>
            <a:off x="2325688" y="2898775"/>
            <a:ext cx="63500" cy="90488"/>
          </a:xfrm>
          <a:custGeom>
            <a:avLst/>
            <a:gdLst>
              <a:gd name="T0" fmla="*/ 26162 w 62864"/>
              <a:gd name="T1" fmla="*/ 0 h 90169"/>
              <a:gd name="T2" fmla="*/ 1905 w 62864"/>
              <a:gd name="T3" fmla="*/ 18796 h 90169"/>
              <a:gd name="T4" fmla="*/ 2539 w 62864"/>
              <a:gd name="T5" fmla="*/ 24384 h 90169"/>
              <a:gd name="T6" fmla="*/ 6350 w 62864"/>
              <a:gd name="T7" fmla="*/ 27431 h 90169"/>
              <a:gd name="T8" fmla="*/ 12064 w 62864"/>
              <a:gd name="T9" fmla="*/ 26797 h 90169"/>
              <a:gd name="T10" fmla="*/ 14605 w 62864"/>
              <a:gd name="T11" fmla="*/ 23113 h 90169"/>
              <a:gd name="T12" fmla="*/ 17271 w 62864"/>
              <a:gd name="T13" fmla="*/ 18161 h 90169"/>
              <a:gd name="T14" fmla="*/ 19176 w 62864"/>
              <a:gd name="T15" fmla="*/ 15621 h 90169"/>
              <a:gd name="T16" fmla="*/ 26796 w 62864"/>
              <a:gd name="T17" fmla="*/ 11811 h 90169"/>
              <a:gd name="T18" fmla="*/ 36321 w 62864"/>
              <a:gd name="T19" fmla="*/ 12446 h 90169"/>
              <a:gd name="T20" fmla="*/ 41401 w 62864"/>
              <a:gd name="T21" fmla="*/ 19938 h 90169"/>
              <a:gd name="T22" fmla="*/ 40131 w 62864"/>
              <a:gd name="T23" fmla="*/ 30606 h 90169"/>
              <a:gd name="T24" fmla="*/ 31876 w 62864"/>
              <a:gd name="T25" fmla="*/ 35560 h 90169"/>
              <a:gd name="T26" fmla="*/ 28067 w 62864"/>
              <a:gd name="T27" fmla="*/ 36194 h 90169"/>
              <a:gd name="T28" fmla="*/ 20446 w 62864"/>
              <a:gd name="T29" fmla="*/ 36829 h 90169"/>
              <a:gd name="T30" fmla="*/ 17906 w 62864"/>
              <a:gd name="T31" fmla="*/ 38735 h 90169"/>
              <a:gd name="T32" fmla="*/ 17271 w 62864"/>
              <a:gd name="T33" fmla="*/ 44323 h 90169"/>
              <a:gd name="T34" fmla="*/ 20446 w 62864"/>
              <a:gd name="T35" fmla="*/ 48132 h 90169"/>
              <a:gd name="T36" fmla="*/ 35687 w 62864"/>
              <a:gd name="T37" fmla="*/ 48767 h 90169"/>
              <a:gd name="T38" fmla="*/ 42037 w 62864"/>
              <a:gd name="T39" fmla="*/ 52450 h 90169"/>
              <a:gd name="T40" fmla="*/ 45846 w 62864"/>
              <a:gd name="T41" fmla="*/ 59309 h 90169"/>
              <a:gd name="T42" fmla="*/ 42037 w 62864"/>
              <a:gd name="T43" fmla="*/ 74294 h 90169"/>
              <a:gd name="T44" fmla="*/ 37592 w 62864"/>
              <a:gd name="T45" fmla="*/ 77469 h 90169"/>
              <a:gd name="T46" fmla="*/ 33146 w 62864"/>
              <a:gd name="T47" fmla="*/ 79248 h 90169"/>
              <a:gd name="T48" fmla="*/ 22987 w 62864"/>
              <a:gd name="T49" fmla="*/ 77469 h 90169"/>
              <a:gd name="T50" fmla="*/ 15239 w 62864"/>
              <a:gd name="T51" fmla="*/ 68072 h 90169"/>
              <a:gd name="T52" fmla="*/ 13334 w 62864"/>
              <a:gd name="T53" fmla="*/ 61213 h 90169"/>
              <a:gd name="T54" fmla="*/ 11430 w 62864"/>
              <a:gd name="T55" fmla="*/ 59943 h 90169"/>
              <a:gd name="T56" fmla="*/ 9525 w 62864"/>
              <a:gd name="T57" fmla="*/ 58674 h 90169"/>
              <a:gd name="T58" fmla="*/ 3809 w 62864"/>
              <a:gd name="T59" fmla="*/ 59309 h 90169"/>
              <a:gd name="T60" fmla="*/ 634 w 62864"/>
              <a:gd name="T61" fmla="*/ 61849 h 90169"/>
              <a:gd name="T62" fmla="*/ 0 w 62864"/>
              <a:gd name="T63" fmla="*/ 68072 h 90169"/>
              <a:gd name="T64" fmla="*/ 1905 w 62864"/>
              <a:gd name="T65" fmla="*/ 73025 h 90169"/>
              <a:gd name="T66" fmla="*/ 25526 w 62864"/>
              <a:gd name="T67" fmla="*/ 89915 h 90169"/>
              <a:gd name="T68" fmla="*/ 62483 w 62864"/>
              <a:gd name="T69" fmla="*/ 64897 h 90169"/>
              <a:gd name="T70" fmla="*/ 47243 w 62864"/>
              <a:gd name="T71" fmla="*/ 40004 h 90169"/>
              <a:gd name="T72" fmla="*/ 52958 w 62864"/>
              <a:gd name="T73" fmla="*/ 34925 h 90169"/>
              <a:gd name="T74" fmla="*/ 56768 w 62864"/>
              <a:gd name="T75" fmla="*/ 29337 h 90169"/>
              <a:gd name="T76" fmla="*/ 57403 w 62864"/>
              <a:gd name="T77" fmla="*/ 18796 h 90169"/>
              <a:gd name="T78" fmla="*/ 54228 w 62864"/>
              <a:gd name="T79" fmla="*/ 10667 h 90169"/>
              <a:gd name="T80" fmla="*/ 49783 w 62864"/>
              <a:gd name="T81" fmla="*/ 6223 h 90169"/>
              <a:gd name="T82" fmla="*/ 44576 w 62864"/>
              <a:gd name="T83" fmla="*/ 3175 h 90169"/>
              <a:gd name="T84" fmla="*/ 34417 w 62864"/>
              <a:gd name="T85" fmla="*/ 0 h 90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864" h="90169">
                <a:moveTo>
                  <a:pt x="34417" y="0"/>
                </a:moveTo>
                <a:lnTo>
                  <a:pt x="26162" y="0"/>
                </a:lnTo>
                <a:lnTo>
                  <a:pt x="22351" y="635"/>
                </a:lnTo>
                <a:lnTo>
                  <a:pt x="1905" y="18796"/>
                </a:lnTo>
                <a:lnTo>
                  <a:pt x="1905" y="22478"/>
                </a:lnTo>
                <a:lnTo>
                  <a:pt x="2539" y="24384"/>
                </a:lnTo>
                <a:lnTo>
                  <a:pt x="5080" y="26797"/>
                </a:lnTo>
                <a:lnTo>
                  <a:pt x="6350" y="27431"/>
                </a:lnTo>
                <a:lnTo>
                  <a:pt x="10794" y="27431"/>
                </a:lnTo>
                <a:lnTo>
                  <a:pt x="12064" y="26797"/>
                </a:lnTo>
                <a:lnTo>
                  <a:pt x="13969" y="25018"/>
                </a:lnTo>
                <a:lnTo>
                  <a:pt x="14605" y="23113"/>
                </a:lnTo>
                <a:lnTo>
                  <a:pt x="16001" y="21843"/>
                </a:lnTo>
                <a:lnTo>
                  <a:pt x="17271" y="18161"/>
                </a:lnTo>
                <a:lnTo>
                  <a:pt x="18542" y="16890"/>
                </a:lnTo>
                <a:lnTo>
                  <a:pt x="19176" y="15621"/>
                </a:lnTo>
                <a:lnTo>
                  <a:pt x="21081" y="13715"/>
                </a:lnTo>
                <a:lnTo>
                  <a:pt x="26796" y="11811"/>
                </a:lnTo>
                <a:lnTo>
                  <a:pt x="33146" y="11811"/>
                </a:lnTo>
                <a:lnTo>
                  <a:pt x="36321" y="12446"/>
                </a:lnTo>
                <a:lnTo>
                  <a:pt x="40131" y="17525"/>
                </a:lnTo>
                <a:lnTo>
                  <a:pt x="41401" y="19938"/>
                </a:lnTo>
                <a:lnTo>
                  <a:pt x="41401" y="27431"/>
                </a:lnTo>
                <a:lnTo>
                  <a:pt x="40131" y="30606"/>
                </a:lnTo>
                <a:lnTo>
                  <a:pt x="35051" y="34289"/>
                </a:lnTo>
                <a:lnTo>
                  <a:pt x="31876" y="35560"/>
                </a:lnTo>
                <a:lnTo>
                  <a:pt x="28067" y="35560"/>
                </a:lnTo>
                <a:lnTo>
                  <a:pt x="28067" y="36194"/>
                </a:lnTo>
                <a:lnTo>
                  <a:pt x="22987" y="36194"/>
                </a:lnTo>
                <a:lnTo>
                  <a:pt x="20446" y="36829"/>
                </a:lnTo>
                <a:lnTo>
                  <a:pt x="19176" y="38100"/>
                </a:lnTo>
                <a:lnTo>
                  <a:pt x="17906" y="38735"/>
                </a:lnTo>
                <a:lnTo>
                  <a:pt x="17271" y="40639"/>
                </a:lnTo>
                <a:lnTo>
                  <a:pt x="17271" y="44323"/>
                </a:lnTo>
                <a:lnTo>
                  <a:pt x="17906" y="45592"/>
                </a:lnTo>
                <a:lnTo>
                  <a:pt x="20446" y="48132"/>
                </a:lnTo>
                <a:lnTo>
                  <a:pt x="21717" y="48767"/>
                </a:lnTo>
                <a:lnTo>
                  <a:pt x="35687" y="48767"/>
                </a:lnTo>
                <a:lnTo>
                  <a:pt x="39496" y="49911"/>
                </a:lnTo>
                <a:lnTo>
                  <a:pt x="42037" y="52450"/>
                </a:lnTo>
                <a:lnTo>
                  <a:pt x="44576" y="55625"/>
                </a:lnTo>
                <a:lnTo>
                  <a:pt x="45846" y="59309"/>
                </a:lnTo>
                <a:lnTo>
                  <a:pt x="45846" y="66801"/>
                </a:lnTo>
                <a:lnTo>
                  <a:pt x="42037" y="74294"/>
                </a:lnTo>
                <a:lnTo>
                  <a:pt x="40131" y="76200"/>
                </a:lnTo>
                <a:lnTo>
                  <a:pt x="37592" y="77469"/>
                </a:lnTo>
                <a:lnTo>
                  <a:pt x="35687" y="78612"/>
                </a:lnTo>
                <a:lnTo>
                  <a:pt x="33146" y="79248"/>
                </a:lnTo>
                <a:lnTo>
                  <a:pt x="26162" y="79248"/>
                </a:lnTo>
                <a:lnTo>
                  <a:pt x="22987" y="77469"/>
                </a:lnTo>
                <a:lnTo>
                  <a:pt x="17906" y="72389"/>
                </a:lnTo>
                <a:lnTo>
                  <a:pt x="15239" y="68072"/>
                </a:lnTo>
                <a:lnTo>
                  <a:pt x="13334" y="62484"/>
                </a:lnTo>
                <a:lnTo>
                  <a:pt x="13334" y="61213"/>
                </a:lnTo>
                <a:lnTo>
                  <a:pt x="12700" y="60578"/>
                </a:lnTo>
                <a:lnTo>
                  <a:pt x="11430" y="59943"/>
                </a:lnTo>
                <a:lnTo>
                  <a:pt x="10794" y="59309"/>
                </a:lnTo>
                <a:lnTo>
                  <a:pt x="9525" y="58674"/>
                </a:lnTo>
                <a:lnTo>
                  <a:pt x="5714" y="58674"/>
                </a:lnTo>
                <a:lnTo>
                  <a:pt x="3809" y="59309"/>
                </a:lnTo>
                <a:lnTo>
                  <a:pt x="2539" y="60578"/>
                </a:lnTo>
                <a:lnTo>
                  <a:pt x="634" y="61849"/>
                </a:lnTo>
                <a:lnTo>
                  <a:pt x="0" y="63626"/>
                </a:lnTo>
                <a:lnTo>
                  <a:pt x="0" y="68072"/>
                </a:lnTo>
                <a:lnTo>
                  <a:pt x="634" y="70612"/>
                </a:lnTo>
                <a:lnTo>
                  <a:pt x="1905" y="73025"/>
                </a:lnTo>
                <a:lnTo>
                  <a:pt x="3175" y="76200"/>
                </a:lnTo>
                <a:lnTo>
                  <a:pt x="25526" y="89915"/>
                </a:lnTo>
                <a:lnTo>
                  <a:pt x="35687" y="89915"/>
                </a:lnTo>
                <a:lnTo>
                  <a:pt x="62483" y="64897"/>
                </a:lnTo>
                <a:lnTo>
                  <a:pt x="62483" y="58038"/>
                </a:lnTo>
                <a:lnTo>
                  <a:pt x="47243" y="40004"/>
                </a:lnTo>
                <a:lnTo>
                  <a:pt x="50418" y="37464"/>
                </a:lnTo>
                <a:lnTo>
                  <a:pt x="52958" y="34925"/>
                </a:lnTo>
                <a:lnTo>
                  <a:pt x="54863" y="31876"/>
                </a:lnTo>
                <a:lnTo>
                  <a:pt x="56768" y="29337"/>
                </a:lnTo>
                <a:lnTo>
                  <a:pt x="57403" y="25653"/>
                </a:lnTo>
                <a:lnTo>
                  <a:pt x="57403" y="18796"/>
                </a:lnTo>
                <a:lnTo>
                  <a:pt x="56768" y="15621"/>
                </a:lnTo>
                <a:lnTo>
                  <a:pt x="54228" y="10667"/>
                </a:lnTo>
                <a:lnTo>
                  <a:pt x="52324" y="8127"/>
                </a:lnTo>
                <a:lnTo>
                  <a:pt x="49783" y="6223"/>
                </a:lnTo>
                <a:lnTo>
                  <a:pt x="47878" y="4317"/>
                </a:lnTo>
                <a:lnTo>
                  <a:pt x="44576" y="3175"/>
                </a:lnTo>
                <a:lnTo>
                  <a:pt x="38226" y="635"/>
                </a:lnTo>
                <a:lnTo>
                  <a:pt x="34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0" name="object 196">
            <a:extLst>
              <a:ext uri="{FF2B5EF4-FFF2-40B4-BE49-F238E27FC236}">
                <a16:creationId xmlns:a16="http://schemas.microsoft.com/office/drawing/2014/main" id="{C5D1DBF3-560B-4DD8-9493-5727B0F8E399}"/>
              </a:ext>
            </a:extLst>
          </p:cNvPr>
          <p:cNvSpPr>
            <a:spLocks/>
          </p:cNvSpPr>
          <p:nvPr/>
        </p:nvSpPr>
        <p:spPr bwMode="auto">
          <a:xfrm>
            <a:off x="1354138" y="1570038"/>
            <a:ext cx="263525" cy="395287"/>
          </a:xfrm>
          <a:custGeom>
            <a:avLst/>
            <a:gdLst>
              <a:gd name="T0" fmla="*/ 211200 w 262255"/>
              <a:gd name="T1" fmla="*/ 0 h 396239"/>
              <a:gd name="T2" fmla="*/ 50926 w 262255"/>
              <a:gd name="T3" fmla="*/ 0 h 396239"/>
              <a:gd name="T4" fmla="*/ 31021 w 262255"/>
              <a:gd name="T5" fmla="*/ 3972 h 396239"/>
              <a:gd name="T6" fmla="*/ 14843 w 262255"/>
              <a:gd name="T7" fmla="*/ 14827 h 396239"/>
              <a:gd name="T8" fmla="*/ 3974 w 262255"/>
              <a:gd name="T9" fmla="*/ 30968 h 396239"/>
              <a:gd name="T10" fmla="*/ 0 w 262255"/>
              <a:gd name="T11" fmla="*/ 50800 h 396239"/>
              <a:gd name="T12" fmla="*/ 0 w 262255"/>
              <a:gd name="T13" fmla="*/ 383793 h 396239"/>
              <a:gd name="T14" fmla="*/ 2539 w 262255"/>
              <a:gd name="T15" fmla="*/ 388746 h 396239"/>
              <a:gd name="T16" fmla="*/ 7492 w 262255"/>
              <a:gd name="T17" fmla="*/ 391921 h 396239"/>
              <a:gd name="T18" fmla="*/ 11937 w 262255"/>
              <a:gd name="T19" fmla="*/ 395096 h 396239"/>
              <a:gd name="T20" fmla="*/ 18287 w 262255"/>
              <a:gd name="T21" fmla="*/ 395731 h 396239"/>
              <a:gd name="T22" fmla="*/ 23240 w 262255"/>
              <a:gd name="T23" fmla="*/ 393191 h 396239"/>
              <a:gd name="T24" fmla="*/ 117005 w 262255"/>
              <a:gd name="T25" fmla="*/ 352425 h 396239"/>
              <a:gd name="T26" fmla="*/ 33908 w 262255"/>
              <a:gd name="T27" fmla="*/ 352425 h 396239"/>
              <a:gd name="T28" fmla="*/ 33908 w 262255"/>
              <a:gd name="T29" fmla="*/ 41401 h 396239"/>
              <a:gd name="T30" fmla="*/ 42163 w 262255"/>
              <a:gd name="T31" fmla="*/ 33274 h 396239"/>
              <a:gd name="T32" fmla="*/ 258615 w 262255"/>
              <a:gd name="T33" fmla="*/ 33274 h 396239"/>
              <a:gd name="T34" fmla="*/ 258153 w 262255"/>
              <a:gd name="T35" fmla="*/ 30968 h 396239"/>
              <a:gd name="T36" fmla="*/ 247284 w 262255"/>
              <a:gd name="T37" fmla="*/ 14827 h 396239"/>
              <a:gd name="T38" fmla="*/ 231106 w 262255"/>
              <a:gd name="T39" fmla="*/ 3972 h 396239"/>
              <a:gd name="T40" fmla="*/ 211200 w 262255"/>
              <a:gd name="T41" fmla="*/ 0 h 396239"/>
              <a:gd name="T42" fmla="*/ 215984 w 262255"/>
              <a:gd name="T43" fmla="*/ 346201 h 396239"/>
              <a:gd name="T44" fmla="*/ 131317 w 262255"/>
              <a:gd name="T45" fmla="*/ 346201 h 396239"/>
              <a:gd name="T46" fmla="*/ 239522 w 262255"/>
              <a:gd name="T47" fmla="*/ 393191 h 396239"/>
              <a:gd name="T48" fmla="*/ 242061 w 262255"/>
              <a:gd name="T49" fmla="*/ 393826 h 396239"/>
              <a:gd name="T50" fmla="*/ 243839 w 262255"/>
              <a:gd name="T51" fmla="*/ 394462 h 396239"/>
              <a:gd name="T52" fmla="*/ 249554 w 262255"/>
              <a:gd name="T53" fmla="*/ 394462 h 396239"/>
              <a:gd name="T54" fmla="*/ 252729 w 262255"/>
              <a:gd name="T55" fmla="*/ 393826 h 396239"/>
              <a:gd name="T56" fmla="*/ 254634 w 262255"/>
              <a:gd name="T57" fmla="*/ 391921 h 396239"/>
              <a:gd name="T58" fmla="*/ 258952 w 262255"/>
              <a:gd name="T59" fmla="*/ 388746 h 396239"/>
              <a:gd name="T60" fmla="*/ 262127 w 262255"/>
              <a:gd name="T61" fmla="*/ 383793 h 396239"/>
              <a:gd name="T62" fmla="*/ 262127 w 262255"/>
              <a:gd name="T63" fmla="*/ 352425 h 396239"/>
              <a:gd name="T64" fmla="*/ 230123 w 262255"/>
              <a:gd name="T65" fmla="*/ 352425 h 396239"/>
              <a:gd name="T66" fmla="*/ 215984 w 262255"/>
              <a:gd name="T67" fmla="*/ 346201 h 396239"/>
              <a:gd name="T68" fmla="*/ 134492 w 262255"/>
              <a:gd name="T69" fmla="*/ 311022 h 396239"/>
              <a:gd name="T70" fmla="*/ 129539 w 262255"/>
              <a:gd name="T71" fmla="*/ 311022 h 396239"/>
              <a:gd name="T72" fmla="*/ 127634 w 262255"/>
              <a:gd name="T73" fmla="*/ 311657 h 396239"/>
              <a:gd name="T74" fmla="*/ 125094 w 262255"/>
              <a:gd name="T75" fmla="*/ 312292 h 396239"/>
              <a:gd name="T76" fmla="*/ 33908 w 262255"/>
              <a:gd name="T77" fmla="*/ 352425 h 396239"/>
              <a:gd name="T78" fmla="*/ 117005 w 262255"/>
              <a:gd name="T79" fmla="*/ 352425 h 396239"/>
              <a:gd name="T80" fmla="*/ 131317 w 262255"/>
              <a:gd name="T81" fmla="*/ 346201 h 396239"/>
              <a:gd name="T82" fmla="*/ 215984 w 262255"/>
              <a:gd name="T83" fmla="*/ 346201 h 396239"/>
              <a:gd name="T84" fmla="*/ 138937 w 262255"/>
              <a:gd name="T85" fmla="*/ 312292 h 396239"/>
              <a:gd name="T86" fmla="*/ 136397 w 262255"/>
              <a:gd name="T87" fmla="*/ 311657 h 396239"/>
              <a:gd name="T88" fmla="*/ 134492 w 262255"/>
              <a:gd name="T89" fmla="*/ 311022 h 396239"/>
              <a:gd name="T90" fmla="*/ 258615 w 262255"/>
              <a:gd name="T91" fmla="*/ 33274 h 396239"/>
              <a:gd name="T92" fmla="*/ 221869 w 262255"/>
              <a:gd name="T93" fmla="*/ 33274 h 396239"/>
              <a:gd name="T94" fmla="*/ 230123 w 262255"/>
              <a:gd name="T95" fmla="*/ 41401 h 396239"/>
              <a:gd name="T96" fmla="*/ 230123 w 262255"/>
              <a:gd name="T97" fmla="*/ 352425 h 396239"/>
              <a:gd name="T98" fmla="*/ 262127 w 262255"/>
              <a:gd name="T99" fmla="*/ 352425 h 396239"/>
              <a:gd name="T100" fmla="*/ 262127 w 262255"/>
              <a:gd name="T101" fmla="*/ 50800 h 396239"/>
              <a:gd name="T102" fmla="*/ 258615 w 262255"/>
              <a:gd name="T103" fmla="*/ 33274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2255" h="396239">
                <a:moveTo>
                  <a:pt x="211200" y="0"/>
                </a:moveTo>
                <a:lnTo>
                  <a:pt x="50926" y="0"/>
                </a:lnTo>
                <a:lnTo>
                  <a:pt x="31021" y="3972"/>
                </a:lnTo>
                <a:lnTo>
                  <a:pt x="14843" y="14827"/>
                </a:lnTo>
                <a:lnTo>
                  <a:pt x="3974" y="30968"/>
                </a:lnTo>
                <a:lnTo>
                  <a:pt x="0" y="50800"/>
                </a:lnTo>
                <a:lnTo>
                  <a:pt x="0" y="383793"/>
                </a:lnTo>
                <a:lnTo>
                  <a:pt x="2539" y="388746"/>
                </a:lnTo>
                <a:lnTo>
                  <a:pt x="7492" y="391921"/>
                </a:lnTo>
                <a:lnTo>
                  <a:pt x="11937" y="395096"/>
                </a:lnTo>
                <a:lnTo>
                  <a:pt x="18287" y="395731"/>
                </a:lnTo>
                <a:lnTo>
                  <a:pt x="23240" y="393191"/>
                </a:lnTo>
                <a:lnTo>
                  <a:pt x="117005" y="352425"/>
                </a:lnTo>
                <a:lnTo>
                  <a:pt x="33908" y="352425"/>
                </a:lnTo>
                <a:lnTo>
                  <a:pt x="33908" y="41401"/>
                </a:lnTo>
                <a:lnTo>
                  <a:pt x="42163" y="33274"/>
                </a:lnTo>
                <a:lnTo>
                  <a:pt x="258615" y="33274"/>
                </a:lnTo>
                <a:lnTo>
                  <a:pt x="258153" y="30968"/>
                </a:lnTo>
                <a:lnTo>
                  <a:pt x="247284" y="14827"/>
                </a:lnTo>
                <a:lnTo>
                  <a:pt x="231106" y="3972"/>
                </a:lnTo>
                <a:lnTo>
                  <a:pt x="211200" y="0"/>
                </a:lnTo>
                <a:close/>
              </a:path>
              <a:path w="262255" h="396239">
                <a:moveTo>
                  <a:pt x="215984" y="346201"/>
                </a:moveTo>
                <a:lnTo>
                  <a:pt x="131317" y="346201"/>
                </a:lnTo>
                <a:lnTo>
                  <a:pt x="239522" y="393191"/>
                </a:lnTo>
                <a:lnTo>
                  <a:pt x="242061" y="393826"/>
                </a:lnTo>
                <a:lnTo>
                  <a:pt x="243839" y="394462"/>
                </a:lnTo>
                <a:lnTo>
                  <a:pt x="249554" y="394462"/>
                </a:lnTo>
                <a:lnTo>
                  <a:pt x="252729" y="393826"/>
                </a:lnTo>
                <a:lnTo>
                  <a:pt x="254634" y="391921"/>
                </a:lnTo>
                <a:lnTo>
                  <a:pt x="258952" y="388746"/>
                </a:lnTo>
                <a:lnTo>
                  <a:pt x="262127" y="383793"/>
                </a:lnTo>
                <a:lnTo>
                  <a:pt x="262127" y="352425"/>
                </a:lnTo>
                <a:lnTo>
                  <a:pt x="230123" y="352425"/>
                </a:lnTo>
                <a:lnTo>
                  <a:pt x="215984" y="346201"/>
                </a:lnTo>
                <a:close/>
              </a:path>
              <a:path w="262255" h="396239">
                <a:moveTo>
                  <a:pt x="134492" y="311022"/>
                </a:moveTo>
                <a:lnTo>
                  <a:pt x="129539" y="311022"/>
                </a:lnTo>
                <a:lnTo>
                  <a:pt x="127634" y="311657"/>
                </a:lnTo>
                <a:lnTo>
                  <a:pt x="125094" y="312292"/>
                </a:lnTo>
                <a:lnTo>
                  <a:pt x="33908" y="352425"/>
                </a:lnTo>
                <a:lnTo>
                  <a:pt x="117005" y="352425"/>
                </a:lnTo>
                <a:lnTo>
                  <a:pt x="131317" y="346201"/>
                </a:lnTo>
                <a:lnTo>
                  <a:pt x="215984" y="346201"/>
                </a:lnTo>
                <a:lnTo>
                  <a:pt x="138937" y="312292"/>
                </a:lnTo>
                <a:lnTo>
                  <a:pt x="136397" y="311657"/>
                </a:lnTo>
                <a:lnTo>
                  <a:pt x="134492" y="311022"/>
                </a:lnTo>
                <a:close/>
              </a:path>
              <a:path w="262255" h="396239">
                <a:moveTo>
                  <a:pt x="258615" y="33274"/>
                </a:moveTo>
                <a:lnTo>
                  <a:pt x="221869" y="33274"/>
                </a:lnTo>
                <a:lnTo>
                  <a:pt x="230123" y="41401"/>
                </a:lnTo>
                <a:lnTo>
                  <a:pt x="230123" y="352425"/>
                </a:lnTo>
                <a:lnTo>
                  <a:pt x="262127" y="352425"/>
                </a:lnTo>
                <a:lnTo>
                  <a:pt x="262127" y="50800"/>
                </a:lnTo>
                <a:lnTo>
                  <a:pt x="258615" y="33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1" name="object 197">
            <a:extLst>
              <a:ext uri="{FF2B5EF4-FFF2-40B4-BE49-F238E27FC236}">
                <a16:creationId xmlns:a16="http://schemas.microsoft.com/office/drawing/2014/main" id="{1FC8C77C-9A51-4FAD-A388-CC2C61B60D38}"/>
              </a:ext>
            </a:extLst>
          </p:cNvPr>
          <p:cNvSpPr>
            <a:spLocks/>
          </p:cNvSpPr>
          <p:nvPr/>
        </p:nvSpPr>
        <p:spPr bwMode="auto">
          <a:xfrm>
            <a:off x="9647238" y="1573213"/>
            <a:ext cx="174625" cy="63500"/>
          </a:xfrm>
          <a:custGeom>
            <a:avLst/>
            <a:gdLst>
              <a:gd name="T0" fmla="*/ 167766 w 175259"/>
              <a:gd name="T1" fmla="*/ 0 h 64135"/>
              <a:gd name="T2" fmla="*/ 47116 w 175259"/>
              <a:gd name="T3" fmla="*/ 0 h 64135"/>
              <a:gd name="T4" fmla="*/ 28610 w 175259"/>
              <a:gd name="T5" fmla="*/ 3736 h 64135"/>
              <a:gd name="T6" fmla="*/ 13652 w 175259"/>
              <a:gd name="T7" fmla="*/ 13890 h 64135"/>
              <a:gd name="T8" fmla="*/ 3647 w 175259"/>
              <a:gd name="T9" fmla="*/ 28878 h 64135"/>
              <a:gd name="T10" fmla="*/ 0 w 175259"/>
              <a:gd name="T11" fmla="*/ 47117 h 64135"/>
              <a:gd name="T12" fmla="*/ 0 w 175259"/>
              <a:gd name="T13" fmla="*/ 56515 h 64135"/>
              <a:gd name="T14" fmla="*/ 7493 w 175259"/>
              <a:gd name="T15" fmla="*/ 64008 h 64135"/>
              <a:gd name="T16" fmla="*/ 17018 w 175259"/>
              <a:gd name="T17" fmla="*/ 64008 h 64135"/>
              <a:gd name="T18" fmla="*/ 26415 w 175259"/>
              <a:gd name="T19" fmla="*/ 64008 h 64135"/>
              <a:gd name="T20" fmla="*/ 33908 w 175259"/>
              <a:gd name="T21" fmla="*/ 56515 h 64135"/>
              <a:gd name="T22" fmla="*/ 33908 w 175259"/>
              <a:gd name="T23" fmla="*/ 40132 h 64135"/>
              <a:gd name="T24" fmla="*/ 39624 w 175259"/>
              <a:gd name="T25" fmla="*/ 33909 h 64135"/>
              <a:gd name="T26" fmla="*/ 167766 w 175259"/>
              <a:gd name="T27" fmla="*/ 33909 h 64135"/>
              <a:gd name="T28" fmla="*/ 175259 w 175259"/>
              <a:gd name="T29" fmla="*/ 26416 h 64135"/>
              <a:gd name="T30" fmla="*/ 175259 w 175259"/>
              <a:gd name="T31" fmla="*/ 7493 h 64135"/>
              <a:gd name="T32" fmla="*/ 167766 w 175259"/>
              <a:gd name="T33" fmla="*/ 0 h 6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259" h="64135">
                <a:moveTo>
                  <a:pt x="167766" y="0"/>
                </a:moveTo>
                <a:lnTo>
                  <a:pt x="47116" y="0"/>
                </a:lnTo>
                <a:lnTo>
                  <a:pt x="28610" y="3736"/>
                </a:lnTo>
                <a:lnTo>
                  <a:pt x="13652" y="13890"/>
                </a:lnTo>
                <a:lnTo>
                  <a:pt x="3647" y="28878"/>
                </a:lnTo>
                <a:lnTo>
                  <a:pt x="0" y="47117"/>
                </a:lnTo>
                <a:lnTo>
                  <a:pt x="0" y="56515"/>
                </a:lnTo>
                <a:lnTo>
                  <a:pt x="7493" y="64008"/>
                </a:lnTo>
                <a:lnTo>
                  <a:pt x="17018" y="64008"/>
                </a:lnTo>
                <a:lnTo>
                  <a:pt x="26415" y="64008"/>
                </a:lnTo>
                <a:lnTo>
                  <a:pt x="33908" y="56515"/>
                </a:lnTo>
                <a:lnTo>
                  <a:pt x="33908" y="40132"/>
                </a:lnTo>
                <a:lnTo>
                  <a:pt x="39624" y="33909"/>
                </a:lnTo>
                <a:lnTo>
                  <a:pt x="167766" y="33909"/>
                </a:lnTo>
                <a:lnTo>
                  <a:pt x="175259" y="26416"/>
                </a:lnTo>
                <a:lnTo>
                  <a:pt x="175259" y="7493"/>
                </a:lnTo>
                <a:lnTo>
                  <a:pt x="1677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2" name="object 198">
            <a:extLst>
              <a:ext uri="{FF2B5EF4-FFF2-40B4-BE49-F238E27FC236}">
                <a16:creationId xmlns:a16="http://schemas.microsoft.com/office/drawing/2014/main" id="{1BF318C4-7BC5-4B2F-97EB-C95A091D0406}"/>
              </a:ext>
            </a:extLst>
          </p:cNvPr>
          <p:cNvSpPr>
            <a:spLocks/>
          </p:cNvSpPr>
          <p:nvPr/>
        </p:nvSpPr>
        <p:spPr bwMode="auto">
          <a:xfrm>
            <a:off x="9647238" y="1881188"/>
            <a:ext cx="174625" cy="63500"/>
          </a:xfrm>
          <a:custGeom>
            <a:avLst/>
            <a:gdLst>
              <a:gd name="T0" fmla="*/ 167766 w 175259"/>
              <a:gd name="T1" fmla="*/ 0 h 64135"/>
              <a:gd name="T2" fmla="*/ 47116 w 175259"/>
              <a:gd name="T3" fmla="*/ 0 h 64135"/>
              <a:gd name="T4" fmla="*/ 28610 w 175259"/>
              <a:gd name="T5" fmla="*/ 3736 h 64135"/>
              <a:gd name="T6" fmla="*/ 13652 w 175259"/>
              <a:gd name="T7" fmla="*/ 13890 h 64135"/>
              <a:gd name="T8" fmla="*/ 3647 w 175259"/>
              <a:gd name="T9" fmla="*/ 28878 h 64135"/>
              <a:gd name="T10" fmla="*/ 0 w 175259"/>
              <a:gd name="T11" fmla="*/ 47117 h 64135"/>
              <a:gd name="T12" fmla="*/ 0 w 175259"/>
              <a:gd name="T13" fmla="*/ 56514 h 64135"/>
              <a:gd name="T14" fmla="*/ 7493 w 175259"/>
              <a:gd name="T15" fmla="*/ 64008 h 64135"/>
              <a:gd name="T16" fmla="*/ 17018 w 175259"/>
              <a:gd name="T17" fmla="*/ 64008 h 64135"/>
              <a:gd name="T18" fmla="*/ 26415 w 175259"/>
              <a:gd name="T19" fmla="*/ 64008 h 64135"/>
              <a:gd name="T20" fmla="*/ 33908 w 175259"/>
              <a:gd name="T21" fmla="*/ 56514 h 64135"/>
              <a:gd name="T22" fmla="*/ 33908 w 175259"/>
              <a:gd name="T23" fmla="*/ 40132 h 64135"/>
              <a:gd name="T24" fmla="*/ 39624 w 175259"/>
              <a:gd name="T25" fmla="*/ 33909 h 64135"/>
              <a:gd name="T26" fmla="*/ 167766 w 175259"/>
              <a:gd name="T27" fmla="*/ 33909 h 64135"/>
              <a:gd name="T28" fmla="*/ 175259 w 175259"/>
              <a:gd name="T29" fmla="*/ 26416 h 64135"/>
              <a:gd name="T30" fmla="*/ 175259 w 175259"/>
              <a:gd name="T31" fmla="*/ 7493 h 64135"/>
              <a:gd name="T32" fmla="*/ 167766 w 175259"/>
              <a:gd name="T33" fmla="*/ 0 h 6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259" h="64135">
                <a:moveTo>
                  <a:pt x="167766" y="0"/>
                </a:moveTo>
                <a:lnTo>
                  <a:pt x="47116" y="0"/>
                </a:lnTo>
                <a:lnTo>
                  <a:pt x="28610" y="3736"/>
                </a:lnTo>
                <a:lnTo>
                  <a:pt x="13652" y="13890"/>
                </a:lnTo>
                <a:lnTo>
                  <a:pt x="3647" y="28878"/>
                </a:lnTo>
                <a:lnTo>
                  <a:pt x="0" y="47117"/>
                </a:lnTo>
                <a:lnTo>
                  <a:pt x="0" y="56514"/>
                </a:lnTo>
                <a:lnTo>
                  <a:pt x="7493" y="64008"/>
                </a:lnTo>
                <a:lnTo>
                  <a:pt x="17018" y="64008"/>
                </a:lnTo>
                <a:lnTo>
                  <a:pt x="26415" y="64008"/>
                </a:lnTo>
                <a:lnTo>
                  <a:pt x="33908" y="56514"/>
                </a:lnTo>
                <a:lnTo>
                  <a:pt x="33908" y="40132"/>
                </a:lnTo>
                <a:lnTo>
                  <a:pt x="39624" y="33909"/>
                </a:lnTo>
                <a:lnTo>
                  <a:pt x="167766" y="33909"/>
                </a:lnTo>
                <a:lnTo>
                  <a:pt x="175259" y="26416"/>
                </a:lnTo>
                <a:lnTo>
                  <a:pt x="175259" y="7493"/>
                </a:lnTo>
                <a:lnTo>
                  <a:pt x="1677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3" name="object 199">
            <a:extLst>
              <a:ext uri="{FF2B5EF4-FFF2-40B4-BE49-F238E27FC236}">
                <a16:creationId xmlns:a16="http://schemas.microsoft.com/office/drawing/2014/main" id="{18DFB3D2-7128-4006-8FB2-033E73F90DAD}"/>
              </a:ext>
            </a:extLst>
          </p:cNvPr>
          <p:cNvSpPr>
            <a:spLocks/>
          </p:cNvSpPr>
          <p:nvPr/>
        </p:nvSpPr>
        <p:spPr bwMode="auto">
          <a:xfrm>
            <a:off x="9505950" y="1573213"/>
            <a:ext cx="174625" cy="63500"/>
          </a:xfrm>
          <a:custGeom>
            <a:avLst/>
            <a:gdLst>
              <a:gd name="T0" fmla="*/ 127000 w 173990"/>
              <a:gd name="T1" fmla="*/ 0 h 64135"/>
              <a:gd name="T2" fmla="*/ 7493 w 173990"/>
              <a:gd name="T3" fmla="*/ 0 h 64135"/>
              <a:gd name="T4" fmla="*/ 0 w 173990"/>
              <a:gd name="T5" fmla="*/ 7493 h 64135"/>
              <a:gd name="T6" fmla="*/ 0 w 173990"/>
              <a:gd name="T7" fmla="*/ 26416 h 64135"/>
              <a:gd name="T8" fmla="*/ 7493 w 173990"/>
              <a:gd name="T9" fmla="*/ 33909 h 64135"/>
              <a:gd name="T10" fmla="*/ 133858 w 173990"/>
              <a:gd name="T11" fmla="*/ 33909 h 64135"/>
              <a:gd name="T12" fmla="*/ 140081 w 173990"/>
              <a:gd name="T13" fmla="*/ 39497 h 64135"/>
              <a:gd name="T14" fmla="*/ 140081 w 173990"/>
              <a:gd name="T15" fmla="*/ 56515 h 64135"/>
              <a:gd name="T16" fmla="*/ 147574 w 173990"/>
              <a:gd name="T17" fmla="*/ 64008 h 64135"/>
              <a:gd name="T18" fmla="*/ 156972 w 173990"/>
              <a:gd name="T19" fmla="*/ 64008 h 64135"/>
              <a:gd name="T20" fmla="*/ 166243 w 173990"/>
              <a:gd name="T21" fmla="*/ 64008 h 64135"/>
              <a:gd name="T22" fmla="*/ 173101 w 173990"/>
              <a:gd name="T23" fmla="*/ 56515 h 64135"/>
              <a:gd name="T24" fmla="*/ 173736 w 173990"/>
              <a:gd name="T25" fmla="*/ 47117 h 64135"/>
              <a:gd name="T26" fmla="*/ 170023 w 173990"/>
              <a:gd name="T27" fmla="*/ 28610 h 64135"/>
              <a:gd name="T28" fmla="*/ 159940 w 173990"/>
              <a:gd name="T29" fmla="*/ 13652 h 64135"/>
              <a:gd name="T30" fmla="*/ 145071 w 173990"/>
              <a:gd name="T31" fmla="*/ 3647 h 64135"/>
              <a:gd name="T32" fmla="*/ 127000 w 173990"/>
              <a:gd name="T33" fmla="*/ 0 h 6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990" h="64135">
                <a:moveTo>
                  <a:pt x="127000" y="0"/>
                </a:moveTo>
                <a:lnTo>
                  <a:pt x="7493" y="0"/>
                </a:lnTo>
                <a:lnTo>
                  <a:pt x="0" y="7493"/>
                </a:lnTo>
                <a:lnTo>
                  <a:pt x="0" y="26416"/>
                </a:lnTo>
                <a:lnTo>
                  <a:pt x="7493" y="33909"/>
                </a:lnTo>
                <a:lnTo>
                  <a:pt x="133858" y="33909"/>
                </a:lnTo>
                <a:lnTo>
                  <a:pt x="140081" y="39497"/>
                </a:lnTo>
                <a:lnTo>
                  <a:pt x="140081" y="56515"/>
                </a:lnTo>
                <a:lnTo>
                  <a:pt x="147574" y="64008"/>
                </a:lnTo>
                <a:lnTo>
                  <a:pt x="156972" y="64008"/>
                </a:lnTo>
                <a:lnTo>
                  <a:pt x="166243" y="64008"/>
                </a:lnTo>
                <a:lnTo>
                  <a:pt x="173101" y="56515"/>
                </a:lnTo>
                <a:lnTo>
                  <a:pt x="173736" y="47117"/>
                </a:lnTo>
                <a:lnTo>
                  <a:pt x="170023" y="28610"/>
                </a:lnTo>
                <a:lnTo>
                  <a:pt x="159940" y="13652"/>
                </a:lnTo>
                <a:lnTo>
                  <a:pt x="145071" y="3647"/>
                </a:lnTo>
                <a:lnTo>
                  <a:pt x="1270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4" name="object 200">
            <a:extLst>
              <a:ext uri="{FF2B5EF4-FFF2-40B4-BE49-F238E27FC236}">
                <a16:creationId xmlns:a16="http://schemas.microsoft.com/office/drawing/2014/main" id="{2EF5552A-A647-42F0-811A-498ED026D3C6}"/>
              </a:ext>
            </a:extLst>
          </p:cNvPr>
          <p:cNvSpPr>
            <a:spLocks/>
          </p:cNvSpPr>
          <p:nvPr/>
        </p:nvSpPr>
        <p:spPr bwMode="auto">
          <a:xfrm>
            <a:off x="9504363" y="1573213"/>
            <a:ext cx="176212" cy="371475"/>
          </a:xfrm>
          <a:custGeom>
            <a:avLst/>
            <a:gdLst>
              <a:gd name="T0" fmla="*/ 176784 w 177165"/>
              <a:gd name="T1" fmla="*/ 354965 h 372110"/>
              <a:gd name="T2" fmla="*/ 173062 w 177165"/>
              <a:gd name="T3" fmla="*/ 336461 h 372110"/>
              <a:gd name="T4" fmla="*/ 162979 w 177165"/>
              <a:gd name="T5" fmla="*/ 321513 h 372110"/>
              <a:gd name="T6" fmla="*/ 148107 w 177165"/>
              <a:gd name="T7" fmla="*/ 311505 h 372110"/>
              <a:gd name="T8" fmla="*/ 130048 w 177165"/>
              <a:gd name="T9" fmla="*/ 307848 h 372110"/>
              <a:gd name="T10" fmla="*/ 35052 w 177165"/>
              <a:gd name="T11" fmla="*/ 307848 h 372110"/>
              <a:gd name="T12" fmla="*/ 35052 w 177165"/>
              <a:gd name="T13" fmla="*/ 7493 h 372110"/>
              <a:gd name="T14" fmla="*/ 27305 w 177165"/>
              <a:gd name="T15" fmla="*/ 0 h 372110"/>
              <a:gd name="T16" fmla="*/ 7747 w 177165"/>
              <a:gd name="T17" fmla="*/ 0 h 372110"/>
              <a:gd name="T18" fmla="*/ 0 w 177165"/>
              <a:gd name="T19" fmla="*/ 7493 h 372110"/>
              <a:gd name="T20" fmla="*/ 0 w 177165"/>
              <a:gd name="T21" fmla="*/ 333883 h 372110"/>
              <a:gd name="T22" fmla="*/ 7747 w 177165"/>
              <a:gd name="T23" fmla="*/ 341376 h 372110"/>
              <a:gd name="T24" fmla="*/ 10160 w 177165"/>
              <a:gd name="T25" fmla="*/ 341376 h 372110"/>
              <a:gd name="T26" fmla="*/ 10541 w 177165"/>
              <a:gd name="T27" fmla="*/ 341757 h 372110"/>
              <a:gd name="T28" fmla="*/ 136906 w 177165"/>
              <a:gd name="T29" fmla="*/ 341757 h 372110"/>
              <a:gd name="T30" fmla="*/ 143129 w 177165"/>
              <a:gd name="T31" fmla="*/ 347345 h 372110"/>
              <a:gd name="T32" fmla="*/ 143129 w 177165"/>
              <a:gd name="T33" fmla="*/ 364363 h 372110"/>
              <a:gd name="T34" fmla="*/ 150622 w 177165"/>
              <a:gd name="T35" fmla="*/ 371856 h 372110"/>
              <a:gd name="T36" fmla="*/ 160020 w 177165"/>
              <a:gd name="T37" fmla="*/ 371856 h 372110"/>
              <a:gd name="T38" fmla="*/ 169291 w 177165"/>
              <a:gd name="T39" fmla="*/ 371856 h 372110"/>
              <a:gd name="T40" fmla="*/ 176149 w 177165"/>
              <a:gd name="T41" fmla="*/ 364363 h 372110"/>
              <a:gd name="T42" fmla="*/ 176784 w 177165"/>
              <a:gd name="T43" fmla="*/ 354965 h 37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165" h="372110">
                <a:moveTo>
                  <a:pt x="176784" y="354965"/>
                </a:moveTo>
                <a:lnTo>
                  <a:pt x="173062" y="336461"/>
                </a:lnTo>
                <a:lnTo>
                  <a:pt x="162979" y="321513"/>
                </a:lnTo>
                <a:lnTo>
                  <a:pt x="148107" y="311505"/>
                </a:lnTo>
                <a:lnTo>
                  <a:pt x="130048" y="307848"/>
                </a:lnTo>
                <a:lnTo>
                  <a:pt x="35052" y="307848"/>
                </a:lnTo>
                <a:lnTo>
                  <a:pt x="35052" y="7493"/>
                </a:lnTo>
                <a:lnTo>
                  <a:pt x="27305" y="0"/>
                </a:lnTo>
                <a:lnTo>
                  <a:pt x="7747" y="0"/>
                </a:lnTo>
                <a:lnTo>
                  <a:pt x="0" y="7493"/>
                </a:lnTo>
                <a:lnTo>
                  <a:pt x="0" y="333883"/>
                </a:lnTo>
                <a:lnTo>
                  <a:pt x="7747" y="341376"/>
                </a:lnTo>
                <a:lnTo>
                  <a:pt x="10160" y="341376"/>
                </a:lnTo>
                <a:lnTo>
                  <a:pt x="10541" y="341757"/>
                </a:lnTo>
                <a:lnTo>
                  <a:pt x="136906" y="341757"/>
                </a:lnTo>
                <a:lnTo>
                  <a:pt x="143129" y="347345"/>
                </a:lnTo>
                <a:lnTo>
                  <a:pt x="143129" y="364363"/>
                </a:lnTo>
                <a:lnTo>
                  <a:pt x="150622" y="371856"/>
                </a:lnTo>
                <a:lnTo>
                  <a:pt x="160020" y="371856"/>
                </a:lnTo>
                <a:lnTo>
                  <a:pt x="169291" y="371856"/>
                </a:lnTo>
                <a:lnTo>
                  <a:pt x="176149" y="364363"/>
                </a:lnTo>
                <a:lnTo>
                  <a:pt x="176784" y="3549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5" name="object 201">
            <a:extLst>
              <a:ext uri="{FF2B5EF4-FFF2-40B4-BE49-F238E27FC236}">
                <a16:creationId xmlns:a16="http://schemas.microsoft.com/office/drawing/2014/main" id="{5E1E565C-BB55-42FA-BDC4-B0A4CA711F7C}"/>
              </a:ext>
            </a:extLst>
          </p:cNvPr>
          <p:cNvSpPr>
            <a:spLocks/>
          </p:cNvSpPr>
          <p:nvPr/>
        </p:nvSpPr>
        <p:spPr bwMode="auto">
          <a:xfrm>
            <a:off x="9786938" y="1573213"/>
            <a:ext cx="36512" cy="341312"/>
          </a:xfrm>
          <a:custGeom>
            <a:avLst/>
            <a:gdLst>
              <a:gd name="T0" fmla="*/ 27304 w 35559"/>
              <a:gd name="T1" fmla="*/ 0 h 341630"/>
              <a:gd name="T2" fmla="*/ 7747 w 35559"/>
              <a:gd name="T3" fmla="*/ 0 h 341630"/>
              <a:gd name="T4" fmla="*/ 0 w 35559"/>
              <a:gd name="T5" fmla="*/ 7493 h 341630"/>
              <a:gd name="T6" fmla="*/ 0 w 35559"/>
              <a:gd name="T7" fmla="*/ 333883 h 341630"/>
              <a:gd name="T8" fmla="*/ 7747 w 35559"/>
              <a:gd name="T9" fmla="*/ 341376 h 341630"/>
              <a:gd name="T10" fmla="*/ 17525 w 35559"/>
              <a:gd name="T11" fmla="*/ 341376 h 341630"/>
              <a:gd name="T12" fmla="*/ 27304 w 35559"/>
              <a:gd name="T13" fmla="*/ 341376 h 341630"/>
              <a:gd name="T14" fmla="*/ 35051 w 35559"/>
              <a:gd name="T15" fmla="*/ 333883 h 341630"/>
              <a:gd name="T16" fmla="*/ 35051 w 35559"/>
              <a:gd name="T17" fmla="*/ 7493 h 341630"/>
              <a:gd name="T18" fmla="*/ 27304 w 35559"/>
              <a:gd name="T19" fmla="*/ 0 h 34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59" h="341630">
                <a:moveTo>
                  <a:pt x="27304" y="0"/>
                </a:moveTo>
                <a:lnTo>
                  <a:pt x="7747" y="0"/>
                </a:lnTo>
                <a:lnTo>
                  <a:pt x="0" y="7493"/>
                </a:lnTo>
                <a:lnTo>
                  <a:pt x="0" y="333883"/>
                </a:lnTo>
                <a:lnTo>
                  <a:pt x="7747" y="341376"/>
                </a:lnTo>
                <a:lnTo>
                  <a:pt x="17525" y="341376"/>
                </a:lnTo>
                <a:lnTo>
                  <a:pt x="27304" y="341376"/>
                </a:lnTo>
                <a:lnTo>
                  <a:pt x="35051" y="333883"/>
                </a:lnTo>
                <a:lnTo>
                  <a:pt x="35051" y="7493"/>
                </a:lnTo>
                <a:lnTo>
                  <a:pt x="273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5166" name="object 202">
            <a:extLst>
              <a:ext uri="{FF2B5EF4-FFF2-40B4-BE49-F238E27FC236}">
                <a16:creationId xmlns:a16="http://schemas.microsoft.com/office/drawing/2014/main" id="{2325575F-2C6A-4F1D-A408-90436C6DAEDC}"/>
              </a:ext>
            </a:extLst>
          </p:cNvPr>
          <p:cNvSpPr>
            <a:spLocks/>
          </p:cNvSpPr>
          <p:nvPr/>
        </p:nvSpPr>
        <p:spPr bwMode="auto">
          <a:xfrm>
            <a:off x="9459913" y="1587500"/>
            <a:ext cx="407987" cy="373063"/>
          </a:xfrm>
          <a:custGeom>
            <a:avLst/>
            <a:gdLst>
              <a:gd name="T0" fmla="*/ 408432 w 408940"/>
              <a:gd name="T1" fmla="*/ 7493 h 372110"/>
              <a:gd name="T2" fmla="*/ 400939 w 408940"/>
              <a:gd name="T3" fmla="*/ 0 h 372110"/>
              <a:gd name="T4" fmla="*/ 382143 w 408940"/>
              <a:gd name="T5" fmla="*/ 0 h 372110"/>
              <a:gd name="T6" fmla="*/ 374523 w 408940"/>
              <a:gd name="T7" fmla="*/ 7493 h 372110"/>
              <a:gd name="T8" fmla="*/ 374523 w 408940"/>
              <a:gd name="T9" fmla="*/ 337947 h 372110"/>
              <a:gd name="T10" fmla="*/ 220980 w 408940"/>
              <a:gd name="T11" fmla="*/ 337947 h 372110"/>
              <a:gd name="T12" fmla="*/ 220980 w 408940"/>
              <a:gd name="T13" fmla="*/ 16637 h 372110"/>
              <a:gd name="T14" fmla="*/ 213487 w 408940"/>
              <a:gd name="T15" fmla="*/ 9144 h 372110"/>
              <a:gd name="T16" fmla="*/ 194945 w 408940"/>
              <a:gd name="T17" fmla="*/ 9144 h 372110"/>
              <a:gd name="T18" fmla="*/ 187452 w 408940"/>
              <a:gd name="T19" fmla="*/ 16637 h 372110"/>
              <a:gd name="T20" fmla="*/ 187452 w 408940"/>
              <a:gd name="T21" fmla="*/ 337947 h 372110"/>
              <a:gd name="T22" fmla="*/ 57785 w 408940"/>
              <a:gd name="T23" fmla="*/ 337947 h 372110"/>
              <a:gd name="T24" fmla="*/ 57023 w 408940"/>
              <a:gd name="T25" fmla="*/ 338709 h 372110"/>
              <a:gd name="T26" fmla="*/ 33909 w 408940"/>
              <a:gd name="T27" fmla="*/ 338709 h 372110"/>
              <a:gd name="T28" fmla="*/ 33909 w 408940"/>
              <a:gd name="T29" fmla="*/ 9017 h 372110"/>
              <a:gd name="T30" fmla="*/ 26289 w 408940"/>
              <a:gd name="T31" fmla="*/ 1524 h 372110"/>
              <a:gd name="T32" fmla="*/ 7493 w 408940"/>
              <a:gd name="T33" fmla="*/ 1524 h 372110"/>
              <a:gd name="T34" fmla="*/ 0 w 408940"/>
              <a:gd name="T35" fmla="*/ 9017 h 372110"/>
              <a:gd name="T36" fmla="*/ 0 w 408940"/>
              <a:gd name="T37" fmla="*/ 351155 h 372110"/>
              <a:gd name="T38" fmla="*/ 1638 w 408940"/>
              <a:gd name="T39" fmla="*/ 359168 h 372110"/>
              <a:gd name="T40" fmla="*/ 6108 w 408940"/>
              <a:gd name="T41" fmla="*/ 365747 h 372110"/>
              <a:gd name="T42" fmla="*/ 12687 w 408940"/>
              <a:gd name="T43" fmla="*/ 370217 h 372110"/>
              <a:gd name="T44" fmla="*/ 20701 w 408940"/>
              <a:gd name="T45" fmla="*/ 371856 h 372110"/>
              <a:gd name="T46" fmla="*/ 57785 w 408940"/>
              <a:gd name="T47" fmla="*/ 371856 h 372110"/>
              <a:gd name="T48" fmla="*/ 340614 w 408940"/>
              <a:gd name="T49" fmla="*/ 371856 h 372110"/>
              <a:gd name="T50" fmla="*/ 350012 w 408940"/>
              <a:gd name="T51" fmla="*/ 371856 h 372110"/>
              <a:gd name="T52" fmla="*/ 387096 w 408940"/>
              <a:gd name="T53" fmla="*/ 371856 h 372110"/>
              <a:gd name="T54" fmla="*/ 395097 w 408940"/>
              <a:gd name="T55" fmla="*/ 370217 h 372110"/>
              <a:gd name="T56" fmla="*/ 401764 w 408940"/>
              <a:gd name="T57" fmla="*/ 365747 h 372110"/>
              <a:gd name="T58" fmla="*/ 406412 w 408940"/>
              <a:gd name="T59" fmla="*/ 359168 h 372110"/>
              <a:gd name="T60" fmla="*/ 408432 w 408940"/>
              <a:gd name="T61" fmla="*/ 351155 h 372110"/>
              <a:gd name="T62" fmla="*/ 408432 w 408940"/>
              <a:gd name="T63" fmla="*/ 7493 h 37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8940" h="372110">
                <a:moveTo>
                  <a:pt x="408432" y="7493"/>
                </a:moveTo>
                <a:lnTo>
                  <a:pt x="400939" y="0"/>
                </a:lnTo>
                <a:lnTo>
                  <a:pt x="382143" y="0"/>
                </a:lnTo>
                <a:lnTo>
                  <a:pt x="374523" y="7493"/>
                </a:lnTo>
                <a:lnTo>
                  <a:pt x="374523" y="337947"/>
                </a:lnTo>
                <a:lnTo>
                  <a:pt x="220980" y="337947"/>
                </a:lnTo>
                <a:lnTo>
                  <a:pt x="220980" y="16637"/>
                </a:lnTo>
                <a:lnTo>
                  <a:pt x="213487" y="9144"/>
                </a:lnTo>
                <a:lnTo>
                  <a:pt x="194945" y="9144"/>
                </a:lnTo>
                <a:lnTo>
                  <a:pt x="187452" y="16637"/>
                </a:lnTo>
                <a:lnTo>
                  <a:pt x="187452" y="337947"/>
                </a:lnTo>
                <a:lnTo>
                  <a:pt x="57785" y="337947"/>
                </a:lnTo>
                <a:lnTo>
                  <a:pt x="57023" y="338709"/>
                </a:lnTo>
                <a:lnTo>
                  <a:pt x="33909" y="338709"/>
                </a:lnTo>
                <a:lnTo>
                  <a:pt x="33909" y="9017"/>
                </a:lnTo>
                <a:lnTo>
                  <a:pt x="26289" y="1524"/>
                </a:lnTo>
                <a:lnTo>
                  <a:pt x="7493" y="1524"/>
                </a:lnTo>
                <a:lnTo>
                  <a:pt x="0" y="9017"/>
                </a:lnTo>
                <a:lnTo>
                  <a:pt x="0" y="351155"/>
                </a:lnTo>
                <a:lnTo>
                  <a:pt x="1638" y="359168"/>
                </a:lnTo>
                <a:lnTo>
                  <a:pt x="6108" y="365747"/>
                </a:lnTo>
                <a:lnTo>
                  <a:pt x="12687" y="370217"/>
                </a:lnTo>
                <a:lnTo>
                  <a:pt x="20701" y="371856"/>
                </a:lnTo>
                <a:lnTo>
                  <a:pt x="57785" y="371856"/>
                </a:lnTo>
                <a:lnTo>
                  <a:pt x="340614" y="371856"/>
                </a:lnTo>
                <a:lnTo>
                  <a:pt x="350012" y="371856"/>
                </a:lnTo>
                <a:lnTo>
                  <a:pt x="387096" y="371856"/>
                </a:lnTo>
                <a:lnTo>
                  <a:pt x="395097" y="370217"/>
                </a:lnTo>
                <a:lnTo>
                  <a:pt x="401764" y="365747"/>
                </a:lnTo>
                <a:lnTo>
                  <a:pt x="406412" y="359168"/>
                </a:lnTo>
                <a:lnTo>
                  <a:pt x="408432" y="351155"/>
                </a:lnTo>
                <a:lnTo>
                  <a:pt x="408432"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5167" name="object 203">
            <a:extLst>
              <a:ext uri="{FF2B5EF4-FFF2-40B4-BE49-F238E27FC236}">
                <a16:creationId xmlns:a16="http://schemas.microsoft.com/office/drawing/2014/main" id="{9462B159-DA6D-4579-9463-76FF5865085F}"/>
              </a:ext>
            </a:extLst>
          </p:cNvPr>
          <p:cNvGrpSpPr>
            <a:grpSpLocks/>
          </p:cNvGrpSpPr>
          <p:nvPr/>
        </p:nvGrpSpPr>
        <p:grpSpPr bwMode="auto">
          <a:xfrm>
            <a:off x="10536238" y="1562100"/>
            <a:ext cx="307975" cy="409575"/>
            <a:chOff x="10536935" y="1562100"/>
            <a:chExt cx="307975" cy="408940"/>
          </a:xfrm>
        </p:grpSpPr>
        <p:sp>
          <p:nvSpPr>
            <p:cNvPr id="45180" name="object 204">
              <a:extLst>
                <a:ext uri="{FF2B5EF4-FFF2-40B4-BE49-F238E27FC236}">
                  <a16:creationId xmlns:a16="http://schemas.microsoft.com/office/drawing/2014/main" id="{ECED7B67-057E-46D6-9951-885CEAB0940B}"/>
                </a:ext>
              </a:extLst>
            </p:cNvPr>
            <p:cNvSpPr>
              <a:spLocks/>
            </p:cNvSpPr>
            <p:nvPr/>
          </p:nvSpPr>
          <p:spPr bwMode="auto">
            <a:xfrm>
              <a:off x="10536936" y="1562099"/>
              <a:ext cx="307975" cy="408940"/>
            </a:xfrm>
            <a:custGeom>
              <a:avLst/>
              <a:gdLst>
                <a:gd name="T0" fmla="*/ 307848 w 307975"/>
                <a:gd name="T1" fmla="*/ 7493 h 408939"/>
                <a:gd name="T2" fmla="*/ 300355 w 307975"/>
                <a:gd name="T3" fmla="*/ 0 h 408939"/>
                <a:gd name="T4" fmla="*/ 51181 w 307975"/>
                <a:gd name="T5" fmla="*/ 0 h 408939"/>
                <a:gd name="T6" fmla="*/ 31330 w 307975"/>
                <a:gd name="T7" fmla="*/ 4038 h 408939"/>
                <a:gd name="T8" fmla="*/ 15062 w 307975"/>
                <a:gd name="T9" fmla="*/ 15011 h 408939"/>
                <a:gd name="T10" fmla="*/ 4038 w 307975"/>
                <a:gd name="T11" fmla="*/ 31242 h 408939"/>
                <a:gd name="T12" fmla="*/ 609 w 307975"/>
                <a:gd name="T13" fmla="*/ 48031 h 408939"/>
                <a:gd name="T14" fmla="*/ 0 w 307975"/>
                <a:gd name="T15" fmla="*/ 48641 h 408939"/>
                <a:gd name="T16" fmla="*/ 0 w 307975"/>
                <a:gd name="T17" fmla="*/ 51054 h 408939"/>
                <a:gd name="T18" fmla="*/ 0 w 307975"/>
                <a:gd name="T19" fmla="*/ 370205 h 408939"/>
                <a:gd name="T20" fmla="*/ 3048 w 307975"/>
                <a:gd name="T21" fmla="*/ 385191 h 408939"/>
                <a:gd name="T22" fmla="*/ 11328 w 307975"/>
                <a:gd name="T23" fmla="*/ 397319 h 408939"/>
                <a:gd name="T24" fmla="*/ 23456 w 307975"/>
                <a:gd name="T25" fmla="*/ 405460 h 408939"/>
                <a:gd name="T26" fmla="*/ 38100 w 307975"/>
                <a:gd name="T27" fmla="*/ 408432 h 408939"/>
                <a:gd name="T28" fmla="*/ 269748 w 307975"/>
                <a:gd name="T29" fmla="*/ 408432 h 408939"/>
                <a:gd name="T30" fmla="*/ 284378 w 307975"/>
                <a:gd name="T31" fmla="*/ 405460 h 408939"/>
                <a:gd name="T32" fmla="*/ 296506 w 307975"/>
                <a:gd name="T33" fmla="*/ 397319 h 408939"/>
                <a:gd name="T34" fmla="*/ 304787 w 307975"/>
                <a:gd name="T35" fmla="*/ 385191 h 408939"/>
                <a:gd name="T36" fmla="*/ 306933 w 307975"/>
                <a:gd name="T37" fmla="*/ 374650 h 408939"/>
                <a:gd name="T38" fmla="*/ 307848 w 307975"/>
                <a:gd name="T39" fmla="*/ 370205 h 408939"/>
                <a:gd name="T40" fmla="*/ 307848 w 307975"/>
                <a:gd name="T41" fmla="*/ 106934 h 408939"/>
                <a:gd name="T42" fmla="*/ 304787 w 307975"/>
                <a:gd name="T43" fmla="*/ 91960 h 408939"/>
                <a:gd name="T44" fmla="*/ 296506 w 307975"/>
                <a:gd name="T45" fmla="*/ 79819 h 408939"/>
                <a:gd name="T46" fmla="*/ 284378 w 307975"/>
                <a:gd name="T47" fmla="*/ 71691 h 408939"/>
                <a:gd name="T48" fmla="*/ 276288 w 307975"/>
                <a:gd name="T49" fmla="*/ 70053 h 408939"/>
                <a:gd name="T50" fmla="*/ 275971 w 307975"/>
                <a:gd name="T51" fmla="*/ 69723 h 408939"/>
                <a:gd name="T52" fmla="*/ 274726 w 307975"/>
                <a:gd name="T53" fmla="*/ 69723 h 408939"/>
                <a:gd name="T54" fmla="*/ 274066 w 307975"/>
                <a:gd name="T55" fmla="*/ 69596 h 408939"/>
                <a:gd name="T56" fmla="*/ 274066 w 307975"/>
                <a:gd name="T57" fmla="*/ 104394 h 408939"/>
                <a:gd name="T58" fmla="*/ 274066 w 307975"/>
                <a:gd name="T59" fmla="*/ 372745 h 408939"/>
                <a:gd name="T60" fmla="*/ 272288 w 307975"/>
                <a:gd name="T61" fmla="*/ 374650 h 408939"/>
                <a:gd name="T62" fmla="*/ 35560 w 307975"/>
                <a:gd name="T63" fmla="*/ 374650 h 408939"/>
                <a:gd name="T64" fmla="*/ 33782 w 307975"/>
                <a:gd name="T65" fmla="*/ 372745 h 408939"/>
                <a:gd name="T66" fmla="*/ 33782 w 307975"/>
                <a:gd name="T67" fmla="*/ 98590 h 408939"/>
                <a:gd name="T68" fmla="*/ 51181 w 307975"/>
                <a:gd name="T69" fmla="*/ 102108 h 408939"/>
                <a:gd name="T70" fmla="*/ 259842 w 307975"/>
                <a:gd name="T71" fmla="*/ 102108 h 408939"/>
                <a:gd name="T72" fmla="*/ 260350 w 307975"/>
                <a:gd name="T73" fmla="*/ 102616 h 408939"/>
                <a:gd name="T74" fmla="*/ 272288 w 307975"/>
                <a:gd name="T75" fmla="*/ 102616 h 408939"/>
                <a:gd name="T76" fmla="*/ 274066 w 307975"/>
                <a:gd name="T77" fmla="*/ 104394 h 408939"/>
                <a:gd name="T78" fmla="*/ 274066 w 307975"/>
                <a:gd name="T79" fmla="*/ 69596 h 408939"/>
                <a:gd name="T80" fmla="*/ 269748 w 307975"/>
                <a:gd name="T81" fmla="*/ 68707 h 408939"/>
                <a:gd name="T82" fmla="*/ 260350 w 307975"/>
                <a:gd name="T83" fmla="*/ 68707 h 408939"/>
                <a:gd name="T84" fmla="*/ 259334 w 307975"/>
                <a:gd name="T85" fmla="*/ 69723 h 408939"/>
                <a:gd name="T86" fmla="*/ 51181 w 307975"/>
                <a:gd name="T87" fmla="*/ 69723 h 408939"/>
                <a:gd name="T88" fmla="*/ 44183 w 307975"/>
                <a:gd name="T89" fmla="*/ 68300 h 408939"/>
                <a:gd name="T90" fmla="*/ 38442 w 307975"/>
                <a:gd name="T91" fmla="*/ 64427 h 408939"/>
                <a:gd name="T92" fmla="*/ 34569 w 307975"/>
                <a:gd name="T93" fmla="*/ 58686 h 408939"/>
                <a:gd name="T94" fmla="*/ 33782 w 307975"/>
                <a:gd name="T95" fmla="*/ 54813 h 408939"/>
                <a:gd name="T96" fmla="*/ 33782 w 307975"/>
                <a:gd name="T97" fmla="*/ 48641 h 408939"/>
                <a:gd name="T98" fmla="*/ 34569 w 307975"/>
                <a:gd name="T99" fmla="*/ 44640 h 408939"/>
                <a:gd name="T100" fmla="*/ 38442 w 307975"/>
                <a:gd name="T101" fmla="*/ 38912 h 408939"/>
                <a:gd name="T102" fmla="*/ 44183 w 307975"/>
                <a:gd name="T103" fmla="*/ 35064 h 408939"/>
                <a:gd name="T104" fmla="*/ 51181 w 307975"/>
                <a:gd name="T105" fmla="*/ 33655 h 408939"/>
                <a:gd name="T106" fmla="*/ 300355 w 307975"/>
                <a:gd name="T107" fmla="*/ 33655 h 408939"/>
                <a:gd name="T108" fmla="*/ 307848 w 307975"/>
                <a:gd name="T109" fmla="*/ 26162 h 408939"/>
                <a:gd name="T110" fmla="*/ 307848 w 307975"/>
                <a:gd name="T111" fmla="*/ 7493 h 408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975" h="408939">
                  <a:moveTo>
                    <a:pt x="307848" y="7493"/>
                  </a:moveTo>
                  <a:lnTo>
                    <a:pt x="300355" y="0"/>
                  </a:lnTo>
                  <a:lnTo>
                    <a:pt x="51181" y="0"/>
                  </a:lnTo>
                  <a:lnTo>
                    <a:pt x="31330" y="4038"/>
                  </a:lnTo>
                  <a:lnTo>
                    <a:pt x="15062" y="15011"/>
                  </a:lnTo>
                  <a:lnTo>
                    <a:pt x="4038" y="31242"/>
                  </a:lnTo>
                  <a:lnTo>
                    <a:pt x="609" y="48031"/>
                  </a:lnTo>
                  <a:lnTo>
                    <a:pt x="0" y="48641"/>
                  </a:lnTo>
                  <a:lnTo>
                    <a:pt x="0" y="51054"/>
                  </a:lnTo>
                  <a:lnTo>
                    <a:pt x="0" y="370205"/>
                  </a:lnTo>
                  <a:lnTo>
                    <a:pt x="3048" y="385191"/>
                  </a:lnTo>
                  <a:lnTo>
                    <a:pt x="11328" y="397319"/>
                  </a:lnTo>
                  <a:lnTo>
                    <a:pt x="23456" y="405460"/>
                  </a:lnTo>
                  <a:lnTo>
                    <a:pt x="38100" y="408432"/>
                  </a:lnTo>
                  <a:lnTo>
                    <a:pt x="269748" y="408432"/>
                  </a:lnTo>
                  <a:lnTo>
                    <a:pt x="284378" y="405460"/>
                  </a:lnTo>
                  <a:lnTo>
                    <a:pt x="296506" y="397319"/>
                  </a:lnTo>
                  <a:lnTo>
                    <a:pt x="304787" y="385191"/>
                  </a:lnTo>
                  <a:lnTo>
                    <a:pt x="306933" y="374650"/>
                  </a:lnTo>
                  <a:lnTo>
                    <a:pt x="307848" y="370205"/>
                  </a:lnTo>
                  <a:lnTo>
                    <a:pt x="307848" y="106934"/>
                  </a:lnTo>
                  <a:lnTo>
                    <a:pt x="304787" y="91960"/>
                  </a:lnTo>
                  <a:lnTo>
                    <a:pt x="296506" y="79819"/>
                  </a:lnTo>
                  <a:lnTo>
                    <a:pt x="284378" y="71691"/>
                  </a:lnTo>
                  <a:lnTo>
                    <a:pt x="276288" y="70053"/>
                  </a:lnTo>
                  <a:lnTo>
                    <a:pt x="275971" y="69723"/>
                  </a:lnTo>
                  <a:lnTo>
                    <a:pt x="274726" y="69723"/>
                  </a:lnTo>
                  <a:lnTo>
                    <a:pt x="274066" y="69596"/>
                  </a:lnTo>
                  <a:lnTo>
                    <a:pt x="274066" y="104394"/>
                  </a:lnTo>
                  <a:lnTo>
                    <a:pt x="274066" y="372745"/>
                  </a:lnTo>
                  <a:lnTo>
                    <a:pt x="272288" y="374650"/>
                  </a:lnTo>
                  <a:lnTo>
                    <a:pt x="35560" y="374650"/>
                  </a:lnTo>
                  <a:lnTo>
                    <a:pt x="33782" y="372745"/>
                  </a:lnTo>
                  <a:lnTo>
                    <a:pt x="33782" y="98590"/>
                  </a:lnTo>
                  <a:lnTo>
                    <a:pt x="51181" y="102108"/>
                  </a:lnTo>
                  <a:lnTo>
                    <a:pt x="259842" y="102108"/>
                  </a:lnTo>
                  <a:lnTo>
                    <a:pt x="260350" y="102616"/>
                  </a:lnTo>
                  <a:lnTo>
                    <a:pt x="272288" y="102616"/>
                  </a:lnTo>
                  <a:lnTo>
                    <a:pt x="274066" y="104394"/>
                  </a:lnTo>
                  <a:lnTo>
                    <a:pt x="274066" y="69596"/>
                  </a:lnTo>
                  <a:lnTo>
                    <a:pt x="269748" y="68707"/>
                  </a:lnTo>
                  <a:lnTo>
                    <a:pt x="260350" y="68707"/>
                  </a:lnTo>
                  <a:lnTo>
                    <a:pt x="259334" y="69723"/>
                  </a:lnTo>
                  <a:lnTo>
                    <a:pt x="51181" y="69723"/>
                  </a:lnTo>
                  <a:lnTo>
                    <a:pt x="44183" y="68300"/>
                  </a:lnTo>
                  <a:lnTo>
                    <a:pt x="38442" y="64427"/>
                  </a:lnTo>
                  <a:lnTo>
                    <a:pt x="34569" y="58686"/>
                  </a:lnTo>
                  <a:lnTo>
                    <a:pt x="33782" y="54813"/>
                  </a:lnTo>
                  <a:lnTo>
                    <a:pt x="33782" y="48641"/>
                  </a:lnTo>
                  <a:lnTo>
                    <a:pt x="34569" y="44640"/>
                  </a:lnTo>
                  <a:lnTo>
                    <a:pt x="38442" y="38912"/>
                  </a:lnTo>
                  <a:lnTo>
                    <a:pt x="44183" y="35064"/>
                  </a:lnTo>
                  <a:lnTo>
                    <a:pt x="51181" y="33655"/>
                  </a:lnTo>
                  <a:lnTo>
                    <a:pt x="300355" y="33655"/>
                  </a:lnTo>
                  <a:lnTo>
                    <a:pt x="307848" y="26162"/>
                  </a:lnTo>
                  <a:lnTo>
                    <a:pt x="307848"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81" name="object 205">
              <a:extLst>
                <a:ext uri="{FF2B5EF4-FFF2-40B4-BE49-F238E27FC236}">
                  <a16:creationId xmlns:a16="http://schemas.microsoft.com/office/drawing/2014/main" id="{20E20848-3700-4FB6-AF34-18D9E7B7BE2D}"/>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0599419" y="1647443"/>
              <a:ext cx="108203" cy="1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168" name="object 206">
            <a:extLst>
              <a:ext uri="{FF2B5EF4-FFF2-40B4-BE49-F238E27FC236}">
                <a16:creationId xmlns:a16="http://schemas.microsoft.com/office/drawing/2014/main" id="{9BD409B1-703F-4D31-B6FB-BEC4C1FF1AD2}"/>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4411663" y="3644900"/>
            <a:ext cx="2857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169" name="object 207">
            <a:extLst>
              <a:ext uri="{FF2B5EF4-FFF2-40B4-BE49-F238E27FC236}">
                <a16:creationId xmlns:a16="http://schemas.microsoft.com/office/drawing/2014/main" id="{20EB3AD3-3AC5-438C-9684-A5D240BFEC17}"/>
              </a:ext>
            </a:extLst>
          </p:cNvPr>
          <p:cNvGrpSpPr>
            <a:grpSpLocks/>
          </p:cNvGrpSpPr>
          <p:nvPr/>
        </p:nvGrpSpPr>
        <p:grpSpPr bwMode="auto">
          <a:xfrm>
            <a:off x="5407025" y="3638550"/>
            <a:ext cx="341313" cy="392113"/>
            <a:chOff x="5406374" y="3637788"/>
            <a:chExt cx="342265" cy="393065"/>
          </a:xfrm>
        </p:grpSpPr>
        <p:pic>
          <p:nvPicPr>
            <p:cNvPr id="45177" name="object 208">
              <a:extLst>
                <a:ext uri="{FF2B5EF4-FFF2-40B4-BE49-F238E27FC236}">
                  <a16:creationId xmlns:a16="http://schemas.microsoft.com/office/drawing/2014/main" id="{1A2683C6-80BA-43F3-9627-D99C9F5FCA67}"/>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512308" y="3637788"/>
              <a:ext cx="132587" cy="13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78" name="object 209">
              <a:extLst>
                <a:ext uri="{FF2B5EF4-FFF2-40B4-BE49-F238E27FC236}">
                  <a16:creationId xmlns:a16="http://schemas.microsoft.com/office/drawing/2014/main" id="{F4EBF6BE-5370-417B-8091-3CCCE980ED18}"/>
                </a:ext>
              </a:extLst>
            </p:cNvPr>
            <p:cNvSpPr>
              <a:spLocks/>
            </p:cNvSpPr>
            <p:nvPr/>
          </p:nvSpPr>
          <p:spPr bwMode="auto">
            <a:xfrm>
              <a:off x="5406374" y="3683515"/>
              <a:ext cx="342265" cy="347345"/>
            </a:xfrm>
            <a:custGeom>
              <a:avLst/>
              <a:gdLst>
                <a:gd name="T0" fmla="*/ 18684 w 342264"/>
                <a:gd name="T1" fmla="*/ 8614 h 347345"/>
                <a:gd name="T2" fmla="*/ 396 w 342264"/>
                <a:gd name="T3" fmla="*/ 56888 h 347345"/>
                <a:gd name="T4" fmla="*/ 62726 w 342264"/>
                <a:gd name="T5" fmla="*/ 156007 h 347345"/>
                <a:gd name="T6" fmla="*/ 74158 w 342264"/>
                <a:gd name="T7" fmla="*/ 201735 h 347345"/>
                <a:gd name="T8" fmla="*/ 33670 w 342264"/>
                <a:gd name="T9" fmla="*/ 292854 h 347345"/>
                <a:gd name="T10" fmla="*/ 55102 w 342264"/>
                <a:gd name="T11" fmla="*/ 340127 h 347345"/>
                <a:gd name="T12" fmla="*/ 107521 w 342264"/>
                <a:gd name="T13" fmla="*/ 338701 h 347345"/>
                <a:gd name="T14" fmla="*/ 86375 w 342264"/>
                <a:gd name="T15" fmla="*/ 315460 h 347345"/>
                <a:gd name="T16" fmla="*/ 66309 w 342264"/>
                <a:gd name="T17" fmla="*/ 306570 h 347345"/>
                <a:gd name="T18" fmla="*/ 123332 w 342264"/>
                <a:gd name="T19" fmla="*/ 203700 h 347345"/>
                <a:gd name="T20" fmla="*/ 130952 w 342264"/>
                <a:gd name="T21" fmla="*/ 159758 h 347345"/>
                <a:gd name="T22" fmla="*/ 90080 w 342264"/>
                <a:gd name="T23" fmla="*/ 134621 h 347345"/>
                <a:gd name="T24" fmla="*/ 34305 w 342264"/>
                <a:gd name="T25" fmla="*/ 50665 h 347345"/>
                <a:gd name="T26" fmla="*/ 44338 w 342264"/>
                <a:gd name="T27" fmla="*/ 34917 h 347345"/>
                <a:gd name="T28" fmla="*/ 88576 w 342264"/>
                <a:gd name="T29" fmla="*/ 27878 h 347345"/>
                <a:gd name="T30" fmla="*/ 216917 w 342264"/>
                <a:gd name="T31" fmla="*/ 247491 h 347345"/>
                <a:gd name="T32" fmla="*/ 203311 w 342264"/>
                <a:gd name="T33" fmla="*/ 259421 h 347345"/>
                <a:gd name="T34" fmla="*/ 209313 w 342264"/>
                <a:gd name="T35" fmla="*/ 280122 h 347345"/>
                <a:gd name="T36" fmla="*/ 217439 w 342264"/>
                <a:gd name="T37" fmla="*/ 307840 h 347345"/>
                <a:gd name="T38" fmla="*/ 246764 w 342264"/>
                <a:gd name="T39" fmla="*/ 343916 h 347345"/>
                <a:gd name="T40" fmla="*/ 269509 w 342264"/>
                <a:gd name="T41" fmla="*/ 346194 h 347345"/>
                <a:gd name="T42" fmla="*/ 305402 w 342264"/>
                <a:gd name="T43" fmla="*/ 314825 h 347345"/>
                <a:gd name="T44" fmla="*/ 238827 w 342264"/>
                <a:gd name="T45" fmla="*/ 265971 h 347345"/>
                <a:gd name="T46" fmla="*/ 125815 w 342264"/>
                <a:gd name="T47" fmla="*/ 249406 h 347345"/>
                <a:gd name="T48" fmla="*/ 86375 w 342264"/>
                <a:gd name="T49" fmla="*/ 315460 h 347345"/>
                <a:gd name="T50" fmla="*/ 128678 w 342264"/>
                <a:gd name="T51" fmla="*/ 299077 h 347345"/>
                <a:gd name="T52" fmla="*/ 138445 w 342264"/>
                <a:gd name="T53" fmla="*/ 274058 h 347345"/>
                <a:gd name="T54" fmla="*/ 140049 w 342264"/>
                <a:gd name="T55" fmla="*/ 261278 h 347345"/>
                <a:gd name="T56" fmla="*/ 125815 w 342264"/>
                <a:gd name="T57" fmla="*/ 249406 h 347345"/>
                <a:gd name="T58" fmla="*/ 299735 w 342264"/>
                <a:gd name="T59" fmla="*/ 34917 h 347345"/>
                <a:gd name="T60" fmla="*/ 307863 w 342264"/>
                <a:gd name="T61" fmla="*/ 40632 h 347345"/>
                <a:gd name="T62" fmla="*/ 309768 w 342264"/>
                <a:gd name="T63" fmla="*/ 50665 h 347345"/>
                <a:gd name="T64" fmla="*/ 254351 w 342264"/>
                <a:gd name="T65" fmla="*/ 134621 h 347345"/>
                <a:gd name="T66" fmla="*/ 213121 w 342264"/>
                <a:gd name="T67" fmla="*/ 159758 h 347345"/>
                <a:gd name="T68" fmla="*/ 220614 w 342264"/>
                <a:gd name="T69" fmla="*/ 203700 h 347345"/>
                <a:gd name="T70" fmla="*/ 268870 w 342264"/>
                <a:gd name="T71" fmla="*/ 269351 h 347345"/>
                <a:gd name="T72" fmla="*/ 272684 w 342264"/>
                <a:gd name="T73" fmla="*/ 312920 h 347345"/>
                <a:gd name="T74" fmla="*/ 305402 w 342264"/>
                <a:gd name="T75" fmla="*/ 314825 h 347345"/>
                <a:gd name="T76" fmla="*/ 299489 w 342264"/>
                <a:gd name="T77" fmla="*/ 258316 h 347345"/>
                <a:gd name="T78" fmla="*/ 245125 w 342264"/>
                <a:gd name="T79" fmla="*/ 179824 h 347345"/>
                <a:gd name="T80" fmla="*/ 306752 w 342264"/>
                <a:gd name="T81" fmla="*/ 127801 h 347345"/>
                <a:gd name="T82" fmla="*/ 342145 w 342264"/>
                <a:gd name="T83" fmla="*/ 47855 h 347345"/>
                <a:gd name="T84" fmla="*/ 90547 w 342264"/>
                <a:gd name="T85" fmla="*/ 34282 h 347345"/>
                <a:gd name="T86" fmla="*/ 57546 w 342264"/>
                <a:gd name="T87" fmla="*/ 38727 h 347345"/>
                <a:gd name="T88" fmla="*/ 75503 w 342264"/>
                <a:gd name="T89" fmla="*/ 81115 h 347345"/>
                <a:gd name="T90" fmla="*/ 172354 w 342264"/>
                <a:gd name="T91" fmla="*/ 134104 h 347345"/>
                <a:gd name="T92" fmla="*/ 252626 w 342264"/>
                <a:gd name="T93" fmla="*/ 99560 h 347345"/>
                <a:gd name="T94" fmla="*/ 119649 w 342264"/>
                <a:gd name="T95" fmla="*/ 82049 h 347345"/>
                <a:gd name="T96" fmla="*/ 90547 w 342264"/>
                <a:gd name="T97" fmla="*/ 34282 h 347345"/>
                <a:gd name="T98" fmla="*/ 249443 w 342264"/>
                <a:gd name="T99" fmla="*/ 36822 h 347345"/>
                <a:gd name="T100" fmla="*/ 197687 w 342264"/>
                <a:gd name="T101" fmla="*/ 94954 h 347345"/>
                <a:gd name="T102" fmla="*/ 269099 w 342264"/>
                <a:gd name="T103" fmla="*/ 81115 h 347345"/>
                <a:gd name="T104" fmla="*/ 286527 w 342264"/>
                <a:gd name="T105" fmla="*/ 38727 h 347345"/>
                <a:gd name="T106" fmla="*/ 295925 w 342264"/>
                <a:gd name="T107" fmla="*/ 34282 h 347345"/>
                <a:gd name="T108" fmla="*/ 305323 w 342264"/>
                <a:gd name="T109" fmla="*/ 1008 h 347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64" h="347345">
                  <a:moveTo>
                    <a:pt x="44588" y="0"/>
                  </a:moveTo>
                  <a:lnTo>
                    <a:pt x="35575" y="1008"/>
                  </a:lnTo>
                  <a:lnTo>
                    <a:pt x="18684" y="8614"/>
                  </a:lnTo>
                  <a:lnTo>
                    <a:pt x="6461" y="21661"/>
                  </a:lnTo>
                  <a:lnTo>
                    <a:pt x="0" y="38352"/>
                  </a:lnTo>
                  <a:lnTo>
                    <a:pt x="396" y="56888"/>
                  </a:lnTo>
                  <a:lnTo>
                    <a:pt x="13654" y="94954"/>
                  </a:lnTo>
                  <a:lnTo>
                    <a:pt x="34782" y="128357"/>
                  </a:lnTo>
                  <a:lnTo>
                    <a:pt x="62726" y="156007"/>
                  </a:lnTo>
                  <a:lnTo>
                    <a:pt x="96408" y="176776"/>
                  </a:lnTo>
                  <a:lnTo>
                    <a:pt x="96408" y="180459"/>
                  </a:lnTo>
                  <a:lnTo>
                    <a:pt x="74158" y="201735"/>
                  </a:lnTo>
                  <a:lnTo>
                    <a:pt x="55848" y="228179"/>
                  </a:lnTo>
                  <a:lnTo>
                    <a:pt x="42134" y="258861"/>
                  </a:lnTo>
                  <a:lnTo>
                    <a:pt x="33670" y="292854"/>
                  </a:lnTo>
                  <a:lnTo>
                    <a:pt x="34528" y="311485"/>
                  </a:lnTo>
                  <a:lnTo>
                    <a:pt x="42052" y="327794"/>
                  </a:lnTo>
                  <a:lnTo>
                    <a:pt x="55102" y="340127"/>
                  </a:lnTo>
                  <a:lnTo>
                    <a:pt x="72532" y="346829"/>
                  </a:lnTo>
                  <a:lnTo>
                    <a:pt x="91217" y="346194"/>
                  </a:lnTo>
                  <a:lnTo>
                    <a:pt x="107521" y="338701"/>
                  </a:lnTo>
                  <a:lnTo>
                    <a:pt x="119824" y="325683"/>
                  </a:lnTo>
                  <a:lnTo>
                    <a:pt x="123795" y="315460"/>
                  </a:lnTo>
                  <a:lnTo>
                    <a:pt x="86375" y="315460"/>
                  </a:lnTo>
                  <a:lnTo>
                    <a:pt x="78882" y="314190"/>
                  </a:lnTo>
                  <a:lnTo>
                    <a:pt x="71262" y="313555"/>
                  </a:lnTo>
                  <a:lnTo>
                    <a:pt x="66309" y="306570"/>
                  </a:lnTo>
                  <a:lnTo>
                    <a:pt x="67579" y="299077"/>
                  </a:lnTo>
                  <a:lnTo>
                    <a:pt x="87217" y="242911"/>
                  </a:lnTo>
                  <a:lnTo>
                    <a:pt x="123332" y="203700"/>
                  </a:lnTo>
                  <a:lnTo>
                    <a:pt x="128412" y="200652"/>
                  </a:lnTo>
                  <a:lnTo>
                    <a:pt x="130952" y="195572"/>
                  </a:lnTo>
                  <a:lnTo>
                    <a:pt x="130952" y="159758"/>
                  </a:lnTo>
                  <a:lnTo>
                    <a:pt x="126507" y="153535"/>
                  </a:lnTo>
                  <a:lnTo>
                    <a:pt x="120284" y="150995"/>
                  </a:lnTo>
                  <a:lnTo>
                    <a:pt x="90080" y="134621"/>
                  </a:lnTo>
                  <a:lnTo>
                    <a:pt x="65055" y="111640"/>
                  </a:lnTo>
                  <a:lnTo>
                    <a:pt x="46150" y="83254"/>
                  </a:lnTo>
                  <a:lnTo>
                    <a:pt x="34305" y="50665"/>
                  </a:lnTo>
                  <a:lnTo>
                    <a:pt x="32400" y="43680"/>
                  </a:lnTo>
                  <a:lnTo>
                    <a:pt x="36845" y="36822"/>
                  </a:lnTo>
                  <a:lnTo>
                    <a:pt x="44338" y="34917"/>
                  </a:lnTo>
                  <a:lnTo>
                    <a:pt x="48148" y="34282"/>
                  </a:lnTo>
                  <a:lnTo>
                    <a:pt x="90547" y="34282"/>
                  </a:lnTo>
                  <a:lnTo>
                    <a:pt x="88576" y="27878"/>
                  </a:lnTo>
                  <a:lnTo>
                    <a:pt x="53578" y="658"/>
                  </a:lnTo>
                  <a:lnTo>
                    <a:pt x="44588" y="0"/>
                  </a:lnTo>
                  <a:close/>
                </a:path>
                <a:path w="342264" h="347345">
                  <a:moveTo>
                    <a:pt x="216917" y="247491"/>
                  </a:moveTo>
                  <a:lnTo>
                    <a:pt x="210581" y="249547"/>
                  </a:lnTo>
                  <a:lnTo>
                    <a:pt x="205922" y="253757"/>
                  </a:lnTo>
                  <a:lnTo>
                    <a:pt x="203311" y="259421"/>
                  </a:lnTo>
                  <a:lnTo>
                    <a:pt x="202938" y="265799"/>
                  </a:lnTo>
                  <a:lnTo>
                    <a:pt x="204993" y="272153"/>
                  </a:lnTo>
                  <a:lnTo>
                    <a:pt x="209313" y="280122"/>
                  </a:lnTo>
                  <a:lnTo>
                    <a:pt x="212883" y="288853"/>
                  </a:lnTo>
                  <a:lnTo>
                    <a:pt x="215620" y="298156"/>
                  </a:lnTo>
                  <a:lnTo>
                    <a:pt x="217439" y="307840"/>
                  </a:lnTo>
                  <a:lnTo>
                    <a:pt x="222674" y="323469"/>
                  </a:lnTo>
                  <a:lnTo>
                    <a:pt x="232838" y="335811"/>
                  </a:lnTo>
                  <a:lnTo>
                    <a:pt x="246764" y="343916"/>
                  </a:lnTo>
                  <a:lnTo>
                    <a:pt x="263286" y="346829"/>
                  </a:lnTo>
                  <a:lnTo>
                    <a:pt x="268366" y="346829"/>
                  </a:lnTo>
                  <a:lnTo>
                    <a:pt x="269509" y="346194"/>
                  </a:lnTo>
                  <a:lnTo>
                    <a:pt x="286718" y="339492"/>
                  </a:lnTo>
                  <a:lnTo>
                    <a:pt x="299735" y="327159"/>
                  </a:lnTo>
                  <a:lnTo>
                    <a:pt x="305402" y="314825"/>
                  </a:lnTo>
                  <a:lnTo>
                    <a:pt x="258333" y="314825"/>
                  </a:lnTo>
                  <a:lnTo>
                    <a:pt x="251348" y="310380"/>
                  </a:lnTo>
                  <a:lnTo>
                    <a:pt x="238827" y="265971"/>
                  </a:lnTo>
                  <a:lnTo>
                    <a:pt x="223265" y="247864"/>
                  </a:lnTo>
                  <a:lnTo>
                    <a:pt x="216917" y="247491"/>
                  </a:lnTo>
                  <a:close/>
                </a:path>
                <a:path w="342264" h="347345">
                  <a:moveTo>
                    <a:pt x="125815" y="249406"/>
                  </a:moveTo>
                  <a:lnTo>
                    <a:pt x="99837" y="279090"/>
                  </a:lnTo>
                  <a:lnTo>
                    <a:pt x="93233" y="310380"/>
                  </a:lnTo>
                  <a:lnTo>
                    <a:pt x="86375" y="315460"/>
                  </a:lnTo>
                  <a:lnTo>
                    <a:pt x="123795" y="315460"/>
                  </a:lnTo>
                  <a:lnTo>
                    <a:pt x="126507" y="308475"/>
                  </a:lnTo>
                  <a:lnTo>
                    <a:pt x="128678" y="299077"/>
                  </a:lnTo>
                  <a:lnTo>
                    <a:pt x="131286" y="290314"/>
                  </a:lnTo>
                  <a:lnTo>
                    <a:pt x="134526" y="281900"/>
                  </a:lnTo>
                  <a:lnTo>
                    <a:pt x="138445" y="274058"/>
                  </a:lnTo>
                  <a:lnTo>
                    <a:pt x="140377" y="268007"/>
                  </a:lnTo>
                  <a:lnTo>
                    <a:pt x="140363" y="265799"/>
                  </a:lnTo>
                  <a:lnTo>
                    <a:pt x="140049" y="261278"/>
                  </a:lnTo>
                  <a:lnTo>
                    <a:pt x="137249" y="255645"/>
                  </a:lnTo>
                  <a:lnTo>
                    <a:pt x="132222" y="251452"/>
                  </a:lnTo>
                  <a:lnTo>
                    <a:pt x="125815" y="249406"/>
                  </a:lnTo>
                  <a:close/>
                </a:path>
                <a:path w="342264" h="347345">
                  <a:moveTo>
                    <a:pt x="340237" y="34282"/>
                  </a:moveTo>
                  <a:lnTo>
                    <a:pt x="295925" y="34282"/>
                  </a:lnTo>
                  <a:lnTo>
                    <a:pt x="299735" y="34917"/>
                  </a:lnTo>
                  <a:lnTo>
                    <a:pt x="302783" y="35552"/>
                  </a:lnTo>
                  <a:lnTo>
                    <a:pt x="305958" y="37457"/>
                  </a:lnTo>
                  <a:lnTo>
                    <a:pt x="307863" y="40632"/>
                  </a:lnTo>
                  <a:lnTo>
                    <a:pt x="309768" y="43680"/>
                  </a:lnTo>
                  <a:lnTo>
                    <a:pt x="310403" y="46855"/>
                  </a:lnTo>
                  <a:lnTo>
                    <a:pt x="309768" y="50665"/>
                  </a:lnTo>
                  <a:lnTo>
                    <a:pt x="298281" y="83254"/>
                  </a:lnTo>
                  <a:lnTo>
                    <a:pt x="279495" y="111640"/>
                  </a:lnTo>
                  <a:lnTo>
                    <a:pt x="254351" y="134621"/>
                  </a:lnTo>
                  <a:lnTo>
                    <a:pt x="223789" y="150995"/>
                  </a:lnTo>
                  <a:lnTo>
                    <a:pt x="217439" y="153535"/>
                  </a:lnTo>
                  <a:lnTo>
                    <a:pt x="213121" y="159758"/>
                  </a:lnTo>
                  <a:lnTo>
                    <a:pt x="213121" y="195572"/>
                  </a:lnTo>
                  <a:lnTo>
                    <a:pt x="216296" y="200652"/>
                  </a:lnTo>
                  <a:lnTo>
                    <a:pt x="220614" y="203700"/>
                  </a:lnTo>
                  <a:lnTo>
                    <a:pt x="240526" y="220710"/>
                  </a:lnTo>
                  <a:lnTo>
                    <a:pt x="256746" y="242911"/>
                  </a:lnTo>
                  <a:lnTo>
                    <a:pt x="268870" y="269351"/>
                  </a:lnTo>
                  <a:lnTo>
                    <a:pt x="276517" y="299204"/>
                  </a:lnTo>
                  <a:lnTo>
                    <a:pt x="277764" y="306062"/>
                  </a:lnTo>
                  <a:lnTo>
                    <a:pt x="272684" y="312920"/>
                  </a:lnTo>
                  <a:lnTo>
                    <a:pt x="265826" y="314190"/>
                  </a:lnTo>
                  <a:lnTo>
                    <a:pt x="258333" y="314825"/>
                  </a:lnTo>
                  <a:lnTo>
                    <a:pt x="305402" y="314825"/>
                  </a:lnTo>
                  <a:lnTo>
                    <a:pt x="307228" y="310850"/>
                  </a:lnTo>
                  <a:lnTo>
                    <a:pt x="307863" y="292219"/>
                  </a:lnTo>
                  <a:lnTo>
                    <a:pt x="299489" y="258316"/>
                  </a:lnTo>
                  <a:lnTo>
                    <a:pt x="285924" y="227782"/>
                  </a:lnTo>
                  <a:lnTo>
                    <a:pt x="267644" y="201368"/>
                  </a:lnTo>
                  <a:lnTo>
                    <a:pt x="245125" y="179824"/>
                  </a:lnTo>
                  <a:lnTo>
                    <a:pt x="245125" y="176141"/>
                  </a:lnTo>
                  <a:lnTo>
                    <a:pt x="278808" y="155382"/>
                  </a:lnTo>
                  <a:lnTo>
                    <a:pt x="306752" y="127801"/>
                  </a:lnTo>
                  <a:lnTo>
                    <a:pt x="327886" y="94577"/>
                  </a:lnTo>
                  <a:lnTo>
                    <a:pt x="341137" y="56888"/>
                  </a:lnTo>
                  <a:lnTo>
                    <a:pt x="342145" y="47855"/>
                  </a:lnTo>
                  <a:lnTo>
                    <a:pt x="341487" y="38822"/>
                  </a:lnTo>
                  <a:lnTo>
                    <a:pt x="340237" y="34282"/>
                  </a:lnTo>
                  <a:close/>
                </a:path>
                <a:path w="342264" h="347345">
                  <a:moveTo>
                    <a:pt x="90547" y="34282"/>
                  </a:moveTo>
                  <a:lnTo>
                    <a:pt x="48148" y="34282"/>
                  </a:lnTo>
                  <a:lnTo>
                    <a:pt x="51196" y="34917"/>
                  </a:lnTo>
                  <a:lnTo>
                    <a:pt x="57546" y="38727"/>
                  </a:lnTo>
                  <a:lnTo>
                    <a:pt x="59959" y="41267"/>
                  </a:lnTo>
                  <a:lnTo>
                    <a:pt x="60594" y="44950"/>
                  </a:lnTo>
                  <a:lnTo>
                    <a:pt x="75503" y="81115"/>
                  </a:lnTo>
                  <a:lnTo>
                    <a:pt x="100711" y="109291"/>
                  </a:lnTo>
                  <a:lnTo>
                    <a:pt x="133800" y="127585"/>
                  </a:lnTo>
                  <a:lnTo>
                    <a:pt x="172354" y="134104"/>
                  </a:lnTo>
                  <a:lnTo>
                    <a:pt x="210889" y="127585"/>
                  </a:lnTo>
                  <a:lnTo>
                    <a:pt x="243935" y="109291"/>
                  </a:lnTo>
                  <a:lnTo>
                    <a:pt x="252626" y="99560"/>
                  </a:lnTo>
                  <a:lnTo>
                    <a:pt x="170449" y="99560"/>
                  </a:lnTo>
                  <a:lnTo>
                    <a:pt x="143103" y="94944"/>
                  </a:lnTo>
                  <a:lnTo>
                    <a:pt x="119649" y="82049"/>
                  </a:lnTo>
                  <a:lnTo>
                    <a:pt x="101798" y="62216"/>
                  </a:lnTo>
                  <a:lnTo>
                    <a:pt x="91328" y="36822"/>
                  </a:lnTo>
                  <a:lnTo>
                    <a:pt x="90547" y="34282"/>
                  </a:lnTo>
                  <a:close/>
                </a:path>
                <a:path w="342264" h="347345">
                  <a:moveTo>
                    <a:pt x="296290" y="0"/>
                  </a:moveTo>
                  <a:lnTo>
                    <a:pt x="256746" y="20185"/>
                  </a:lnTo>
                  <a:lnTo>
                    <a:pt x="249443" y="36822"/>
                  </a:lnTo>
                  <a:lnTo>
                    <a:pt x="238779" y="62216"/>
                  </a:lnTo>
                  <a:lnTo>
                    <a:pt x="220995" y="82049"/>
                  </a:lnTo>
                  <a:lnTo>
                    <a:pt x="197687" y="94954"/>
                  </a:lnTo>
                  <a:lnTo>
                    <a:pt x="170449" y="99560"/>
                  </a:lnTo>
                  <a:lnTo>
                    <a:pt x="252626" y="99560"/>
                  </a:lnTo>
                  <a:lnTo>
                    <a:pt x="269099" y="81115"/>
                  </a:lnTo>
                  <a:lnTo>
                    <a:pt x="283987" y="44950"/>
                  </a:lnTo>
                  <a:lnTo>
                    <a:pt x="284622" y="41902"/>
                  </a:lnTo>
                  <a:lnTo>
                    <a:pt x="286527" y="38727"/>
                  </a:lnTo>
                  <a:lnTo>
                    <a:pt x="289702" y="36822"/>
                  </a:lnTo>
                  <a:lnTo>
                    <a:pt x="292750" y="34917"/>
                  </a:lnTo>
                  <a:lnTo>
                    <a:pt x="295925" y="34282"/>
                  </a:lnTo>
                  <a:lnTo>
                    <a:pt x="340237" y="34282"/>
                  </a:lnTo>
                  <a:lnTo>
                    <a:pt x="339066" y="30027"/>
                  </a:lnTo>
                  <a:lnTo>
                    <a:pt x="305323" y="1008"/>
                  </a:lnTo>
                  <a:lnTo>
                    <a:pt x="2962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79" name="object 210">
              <a:extLst>
                <a:ext uri="{FF2B5EF4-FFF2-40B4-BE49-F238E27FC236}">
                  <a16:creationId xmlns:a16="http://schemas.microsoft.com/office/drawing/2014/main" id="{CBA37DC6-E937-405A-92E5-420D52E6D8C6}"/>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504688" y="3854196"/>
              <a:ext cx="147827" cy="1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70" name="object 211">
            <a:extLst>
              <a:ext uri="{FF2B5EF4-FFF2-40B4-BE49-F238E27FC236}">
                <a16:creationId xmlns:a16="http://schemas.microsoft.com/office/drawing/2014/main" id="{43DCF22E-0030-4961-8904-A087C08A9DAD}"/>
              </a:ext>
            </a:extLst>
          </p:cNvPr>
          <p:cNvGrpSpPr>
            <a:grpSpLocks/>
          </p:cNvGrpSpPr>
          <p:nvPr/>
        </p:nvGrpSpPr>
        <p:grpSpPr bwMode="auto">
          <a:xfrm>
            <a:off x="9469438" y="4660900"/>
            <a:ext cx="384175" cy="427038"/>
            <a:chOff x="9470135" y="4660503"/>
            <a:chExt cx="384175" cy="426720"/>
          </a:xfrm>
        </p:grpSpPr>
        <p:sp>
          <p:nvSpPr>
            <p:cNvPr id="45174" name="object 212">
              <a:extLst>
                <a:ext uri="{FF2B5EF4-FFF2-40B4-BE49-F238E27FC236}">
                  <a16:creationId xmlns:a16="http://schemas.microsoft.com/office/drawing/2014/main" id="{B9190CD1-6831-45D1-B88E-2B32E26EE971}"/>
                </a:ext>
              </a:extLst>
            </p:cNvPr>
            <p:cNvSpPr>
              <a:spLocks/>
            </p:cNvSpPr>
            <p:nvPr/>
          </p:nvSpPr>
          <p:spPr bwMode="auto">
            <a:xfrm>
              <a:off x="9470136" y="4660506"/>
              <a:ext cx="384175" cy="426720"/>
            </a:xfrm>
            <a:custGeom>
              <a:avLst/>
              <a:gdLst>
                <a:gd name="T0" fmla="*/ 384048 w 384175"/>
                <a:gd name="T1" fmla="*/ 156349 h 426720"/>
                <a:gd name="T2" fmla="*/ 376555 w 384175"/>
                <a:gd name="T3" fmla="*/ 148856 h 426720"/>
                <a:gd name="T4" fmla="*/ 357632 w 384175"/>
                <a:gd name="T5" fmla="*/ 148856 h 426720"/>
                <a:gd name="T6" fmla="*/ 350139 w 384175"/>
                <a:gd name="T7" fmla="*/ 156349 h 426720"/>
                <a:gd name="T8" fmla="*/ 350139 w 384175"/>
                <a:gd name="T9" fmla="*/ 182575 h 426720"/>
                <a:gd name="T10" fmla="*/ 350139 w 384175"/>
                <a:gd name="T11" fmla="*/ 205181 h 426720"/>
                <a:gd name="T12" fmla="*/ 350139 w 384175"/>
                <a:gd name="T13" fmla="*/ 370217 h 426720"/>
                <a:gd name="T14" fmla="*/ 348996 w 384175"/>
                <a:gd name="T15" fmla="*/ 369201 h 426720"/>
                <a:gd name="T16" fmla="*/ 348996 w 384175"/>
                <a:gd name="T17" fmla="*/ 391795 h 426720"/>
                <a:gd name="T18" fmla="*/ 346964 w 384175"/>
                <a:gd name="T19" fmla="*/ 393331 h 426720"/>
                <a:gd name="T20" fmla="*/ 35814 w 384175"/>
                <a:gd name="T21" fmla="*/ 393331 h 426720"/>
                <a:gd name="T22" fmla="*/ 35445 w 384175"/>
                <a:gd name="T23" fmla="*/ 392899 h 426720"/>
                <a:gd name="T24" fmla="*/ 192786 w 384175"/>
                <a:gd name="T25" fmla="*/ 252996 h 426720"/>
                <a:gd name="T26" fmla="*/ 348996 w 384175"/>
                <a:gd name="T27" fmla="*/ 391795 h 426720"/>
                <a:gd name="T28" fmla="*/ 348996 w 384175"/>
                <a:gd name="T29" fmla="*/ 369201 h 426720"/>
                <a:gd name="T30" fmla="*/ 257771 w 384175"/>
                <a:gd name="T31" fmla="*/ 288086 h 426720"/>
                <a:gd name="T32" fmla="*/ 350139 w 384175"/>
                <a:gd name="T33" fmla="*/ 205181 h 426720"/>
                <a:gd name="T34" fmla="*/ 350139 w 384175"/>
                <a:gd name="T35" fmla="*/ 182575 h 426720"/>
                <a:gd name="T36" fmla="*/ 245122 w 384175"/>
                <a:gd name="T37" fmla="*/ 276834 h 426720"/>
                <a:gd name="T38" fmla="*/ 218338 w 384175"/>
                <a:gd name="T39" fmla="*/ 252996 h 426720"/>
                <a:gd name="T40" fmla="*/ 198501 w 384175"/>
                <a:gd name="T41" fmla="*/ 235343 h 426720"/>
                <a:gd name="T42" fmla="*/ 195326 w 384175"/>
                <a:gd name="T43" fmla="*/ 232295 h 426720"/>
                <a:gd name="T44" fmla="*/ 190373 w 384175"/>
                <a:gd name="T45" fmla="*/ 232295 h 426720"/>
                <a:gd name="T46" fmla="*/ 187198 w 384175"/>
                <a:gd name="T47" fmla="*/ 235343 h 426720"/>
                <a:gd name="T48" fmla="*/ 33274 w 384175"/>
                <a:gd name="T49" fmla="*/ 372249 h 426720"/>
                <a:gd name="T50" fmla="*/ 33274 w 384175"/>
                <a:gd name="T51" fmla="*/ 173875 h 426720"/>
                <a:gd name="T52" fmla="*/ 203073 w 384175"/>
                <a:gd name="T53" fmla="*/ 29603 h 426720"/>
                <a:gd name="T54" fmla="*/ 207137 w 384175"/>
                <a:gd name="T55" fmla="*/ 24244 h 426720"/>
                <a:gd name="T56" fmla="*/ 208915 w 384175"/>
                <a:gd name="T57" fmla="*/ 17970 h 426720"/>
                <a:gd name="T58" fmla="*/ 208203 w 384175"/>
                <a:gd name="T59" fmla="*/ 11595 h 426720"/>
                <a:gd name="T60" fmla="*/ 204851 w 384175"/>
                <a:gd name="T61" fmla="*/ 5854 h 426720"/>
                <a:gd name="T62" fmla="*/ 199466 w 384175"/>
                <a:gd name="T63" fmla="*/ 1790 h 426720"/>
                <a:gd name="T64" fmla="*/ 193192 w 384175"/>
                <a:gd name="T65" fmla="*/ 0 h 426720"/>
                <a:gd name="T66" fmla="*/ 186766 w 384175"/>
                <a:gd name="T67" fmla="*/ 660 h 426720"/>
                <a:gd name="T68" fmla="*/ 180975 w 384175"/>
                <a:gd name="T69" fmla="*/ 3949 h 426720"/>
                <a:gd name="T70" fmla="*/ 5715 w 384175"/>
                <a:gd name="T71" fmla="*/ 153174 h 426720"/>
                <a:gd name="T72" fmla="*/ 1905 w 384175"/>
                <a:gd name="T73" fmla="*/ 156349 h 426720"/>
                <a:gd name="T74" fmla="*/ 0 w 384175"/>
                <a:gd name="T75" fmla="*/ 160667 h 426720"/>
                <a:gd name="T76" fmla="*/ 0 w 384175"/>
                <a:gd name="T77" fmla="*/ 387108 h 426720"/>
                <a:gd name="T78" fmla="*/ 3098 w 384175"/>
                <a:gd name="T79" fmla="*/ 402551 h 426720"/>
                <a:gd name="T80" fmla="*/ 11569 w 384175"/>
                <a:gd name="T81" fmla="*/ 415099 h 426720"/>
                <a:gd name="T82" fmla="*/ 24155 w 384175"/>
                <a:gd name="T83" fmla="*/ 423532 h 426720"/>
                <a:gd name="T84" fmla="*/ 39624 w 384175"/>
                <a:gd name="T85" fmla="*/ 426605 h 426720"/>
                <a:gd name="T86" fmla="*/ 343789 w 384175"/>
                <a:gd name="T87" fmla="*/ 426605 h 426720"/>
                <a:gd name="T88" fmla="*/ 359257 w 384175"/>
                <a:gd name="T89" fmla="*/ 423532 h 426720"/>
                <a:gd name="T90" fmla="*/ 371919 w 384175"/>
                <a:gd name="T91" fmla="*/ 415099 h 426720"/>
                <a:gd name="T92" fmla="*/ 380568 w 384175"/>
                <a:gd name="T93" fmla="*/ 402551 h 426720"/>
                <a:gd name="T94" fmla="*/ 382638 w 384175"/>
                <a:gd name="T95" fmla="*/ 393331 h 426720"/>
                <a:gd name="T96" fmla="*/ 384048 w 384175"/>
                <a:gd name="T97" fmla="*/ 387108 h 426720"/>
                <a:gd name="T98" fmla="*/ 384048 w 384175"/>
                <a:gd name="T99" fmla="*/ 156349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175" h="426720">
                  <a:moveTo>
                    <a:pt x="384048" y="156349"/>
                  </a:moveTo>
                  <a:lnTo>
                    <a:pt x="376555" y="148856"/>
                  </a:lnTo>
                  <a:lnTo>
                    <a:pt x="357632" y="148856"/>
                  </a:lnTo>
                  <a:lnTo>
                    <a:pt x="350139" y="156349"/>
                  </a:lnTo>
                  <a:lnTo>
                    <a:pt x="350139" y="182575"/>
                  </a:lnTo>
                  <a:lnTo>
                    <a:pt x="350139" y="205181"/>
                  </a:lnTo>
                  <a:lnTo>
                    <a:pt x="350139" y="370217"/>
                  </a:lnTo>
                  <a:lnTo>
                    <a:pt x="348996" y="369201"/>
                  </a:lnTo>
                  <a:lnTo>
                    <a:pt x="348996" y="391795"/>
                  </a:lnTo>
                  <a:lnTo>
                    <a:pt x="346964" y="393331"/>
                  </a:lnTo>
                  <a:lnTo>
                    <a:pt x="35814" y="393331"/>
                  </a:lnTo>
                  <a:lnTo>
                    <a:pt x="35445" y="392899"/>
                  </a:lnTo>
                  <a:lnTo>
                    <a:pt x="192786" y="252996"/>
                  </a:lnTo>
                  <a:lnTo>
                    <a:pt x="348996" y="391795"/>
                  </a:lnTo>
                  <a:lnTo>
                    <a:pt x="348996" y="369201"/>
                  </a:lnTo>
                  <a:lnTo>
                    <a:pt x="257771" y="288086"/>
                  </a:lnTo>
                  <a:lnTo>
                    <a:pt x="350139" y="205181"/>
                  </a:lnTo>
                  <a:lnTo>
                    <a:pt x="350139" y="182575"/>
                  </a:lnTo>
                  <a:lnTo>
                    <a:pt x="245122" y="276834"/>
                  </a:lnTo>
                  <a:lnTo>
                    <a:pt x="218338" y="252996"/>
                  </a:lnTo>
                  <a:lnTo>
                    <a:pt x="198501" y="235343"/>
                  </a:lnTo>
                  <a:lnTo>
                    <a:pt x="195326" y="232295"/>
                  </a:lnTo>
                  <a:lnTo>
                    <a:pt x="190373" y="232295"/>
                  </a:lnTo>
                  <a:lnTo>
                    <a:pt x="187198" y="235343"/>
                  </a:lnTo>
                  <a:lnTo>
                    <a:pt x="33274" y="372249"/>
                  </a:lnTo>
                  <a:lnTo>
                    <a:pt x="33274" y="173875"/>
                  </a:lnTo>
                  <a:lnTo>
                    <a:pt x="203073" y="29603"/>
                  </a:lnTo>
                  <a:lnTo>
                    <a:pt x="207137" y="24244"/>
                  </a:lnTo>
                  <a:lnTo>
                    <a:pt x="208915" y="17970"/>
                  </a:lnTo>
                  <a:lnTo>
                    <a:pt x="208203" y="11595"/>
                  </a:lnTo>
                  <a:lnTo>
                    <a:pt x="204851" y="5854"/>
                  </a:lnTo>
                  <a:lnTo>
                    <a:pt x="199466" y="1790"/>
                  </a:lnTo>
                  <a:lnTo>
                    <a:pt x="193192" y="0"/>
                  </a:lnTo>
                  <a:lnTo>
                    <a:pt x="186766" y="660"/>
                  </a:lnTo>
                  <a:lnTo>
                    <a:pt x="180975" y="3949"/>
                  </a:lnTo>
                  <a:lnTo>
                    <a:pt x="5715" y="153174"/>
                  </a:lnTo>
                  <a:lnTo>
                    <a:pt x="1905" y="156349"/>
                  </a:lnTo>
                  <a:lnTo>
                    <a:pt x="0" y="160667"/>
                  </a:lnTo>
                  <a:lnTo>
                    <a:pt x="0" y="387108"/>
                  </a:lnTo>
                  <a:lnTo>
                    <a:pt x="3098" y="402551"/>
                  </a:lnTo>
                  <a:lnTo>
                    <a:pt x="11569" y="415099"/>
                  </a:lnTo>
                  <a:lnTo>
                    <a:pt x="24155" y="423532"/>
                  </a:lnTo>
                  <a:lnTo>
                    <a:pt x="39624" y="426605"/>
                  </a:lnTo>
                  <a:lnTo>
                    <a:pt x="343789" y="426605"/>
                  </a:lnTo>
                  <a:lnTo>
                    <a:pt x="359257" y="423532"/>
                  </a:lnTo>
                  <a:lnTo>
                    <a:pt x="371919" y="415099"/>
                  </a:lnTo>
                  <a:lnTo>
                    <a:pt x="380568" y="402551"/>
                  </a:lnTo>
                  <a:lnTo>
                    <a:pt x="382638" y="393331"/>
                  </a:lnTo>
                  <a:lnTo>
                    <a:pt x="384048" y="387108"/>
                  </a:lnTo>
                  <a:lnTo>
                    <a:pt x="384048" y="156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75" name="object 213">
              <a:extLst>
                <a:ext uri="{FF2B5EF4-FFF2-40B4-BE49-F238E27FC236}">
                  <a16:creationId xmlns:a16="http://schemas.microsoft.com/office/drawing/2014/main" id="{46372D67-2837-49CB-99F8-3C31C233A15A}"/>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9479787" y="4833112"/>
              <a:ext cx="139191" cy="1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76" name="object 214">
              <a:extLst>
                <a:ext uri="{FF2B5EF4-FFF2-40B4-BE49-F238E27FC236}">
                  <a16:creationId xmlns:a16="http://schemas.microsoft.com/office/drawing/2014/main" id="{C991ABFD-7281-44D9-9BB5-D3EC0381217A}"/>
                </a:ext>
              </a:extLst>
            </p:cNvPr>
            <p:cNvSpPr>
              <a:spLocks/>
            </p:cNvSpPr>
            <p:nvPr/>
          </p:nvSpPr>
          <p:spPr bwMode="auto">
            <a:xfrm>
              <a:off x="9639300" y="4661915"/>
              <a:ext cx="210820" cy="207645"/>
            </a:xfrm>
            <a:custGeom>
              <a:avLst/>
              <a:gdLst>
                <a:gd name="T0" fmla="*/ 158623 w 210820"/>
                <a:gd name="T1" fmla="*/ 85344 h 207645"/>
                <a:gd name="T2" fmla="*/ 120396 w 210820"/>
                <a:gd name="T3" fmla="*/ 47117 h 207645"/>
                <a:gd name="T4" fmla="*/ 94361 w 210820"/>
                <a:gd name="T5" fmla="*/ 39624 h 207645"/>
                <a:gd name="T6" fmla="*/ 86868 w 210820"/>
                <a:gd name="T7" fmla="*/ 85344 h 207645"/>
                <a:gd name="T8" fmla="*/ 41148 w 210820"/>
                <a:gd name="T9" fmla="*/ 93091 h 207645"/>
                <a:gd name="T10" fmla="*/ 48641 w 210820"/>
                <a:gd name="T11" fmla="*/ 120396 h 207645"/>
                <a:gd name="T12" fmla="*/ 86868 w 210820"/>
                <a:gd name="T13" fmla="*/ 158623 h 207645"/>
                <a:gd name="T14" fmla="*/ 103632 w 210820"/>
                <a:gd name="T15" fmla="*/ 166116 h 207645"/>
                <a:gd name="T16" fmla="*/ 120396 w 210820"/>
                <a:gd name="T17" fmla="*/ 158623 h 207645"/>
                <a:gd name="T18" fmla="*/ 149352 w 210820"/>
                <a:gd name="T19" fmla="*/ 120396 h 207645"/>
                <a:gd name="T20" fmla="*/ 165481 w 210820"/>
                <a:gd name="T21" fmla="*/ 112649 h 207645"/>
                <a:gd name="T22" fmla="*/ 166116 w 210820"/>
                <a:gd name="T23" fmla="*/ 93091 h 207645"/>
                <a:gd name="T24" fmla="*/ 199910 w 210820"/>
                <a:gd name="T25" fmla="*/ 141122 h 207645"/>
                <a:gd name="T26" fmla="*/ 199097 w 210820"/>
                <a:gd name="T27" fmla="*/ 63334 h 207645"/>
                <a:gd name="T28" fmla="*/ 190881 w 210820"/>
                <a:gd name="T29" fmla="*/ 103632 h 207645"/>
                <a:gd name="T30" fmla="*/ 165392 w 210820"/>
                <a:gd name="T31" fmla="*/ 165404 h 207645"/>
                <a:gd name="T32" fmla="*/ 103632 w 210820"/>
                <a:gd name="T33" fmla="*/ 190881 h 207645"/>
                <a:gd name="T34" fmla="*/ 41859 w 210820"/>
                <a:gd name="T35" fmla="*/ 165163 h 207645"/>
                <a:gd name="T36" fmla="*/ 16383 w 210820"/>
                <a:gd name="T37" fmla="*/ 103632 h 207645"/>
                <a:gd name="T38" fmla="*/ 42087 w 210820"/>
                <a:gd name="T39" fmla="*/ 41871 h 207645"/>
                <a:gd name="T40" fmla="*/ 103632 w 210820"/>
                <a:gd name="T41" fmla="*/ 16383 h 207645"/>
                <a:gd name="T42" fmla="*/ 165392 w 210820"/>
                <a:gd name="T43" fmla="*/ 41871 h 207645"/>
                <a:gd name="T44" fmla="*/ 190881 w 210820"/>
                <a:gd name="T45" fmla="*/ 103632 h 207645"/>
                <a:gd name="T46" fmla="*/ 176872 w 210820"/>
                <a:gd name="T47" fmla="*/ 30391 h 207645"/>
                <a:gd name="T48" fmla="*/ 143929 w 210820"/>
                <a:gd name="T49" fmla="*/ 8166 h 207645"/>
                <a:gd name="T50" fmla="*/ 63322 w 210820"/>
                <a:gd name="T51" fmla="*/ 8166 h 207645"/>
                <a:gd name="T52" fmla="*/ 36830 w 210820"/>
                <a:gd name="T53" fmla="*/ 4572 h 207645"/>
                <a:gd name="T54" fmla="*/ 23495 w 210820"/>
                <a:gd name="T55" fmla="*/ 40589 h 207645"/>
                <a:gd name="T56" fmla="*/ 0 w 210820"/>
                <a:gd name="T57" fmla="*/ 103632 h 207645"/>
                <a:gd name="T58" fmla="*/ 30378 w 210820"/>
                <a:gd name="T59" fmla="*/ 176885 h 207645"/>
                <a:gd name="T60" fmla="*/ 103632 w 210820"/>
                <a:gd name="T61" fmla="*/ 207264 h 207645"/>
                <a:gd name="T62" fmla="*/ 156260 w 210820"/>
                <a:gd name="T63" fmla="*/ 190881 h 207645"/>
                <a:gd name="T64" fmla="*/ 181508 w 210820"/>
                <a:gd name="T65" fmla="*/ 170370 h 207645"/>
                <a:gd name="T66" fmla="*/ 210312 w 210820"/>
                <a:gd name="T67" fmla="*/ 153543 h 207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820" h="207645">
                  <a:moveTo>
                    <a:pt x="166116" y="93091"/>
                  </a:moveTo>
                  <a:lnTo>
                    <a:pt x="158623" y="85344"/>
                  </a:lnTo>
                  <a:lnTo>
                    <a:pt x="120396" y="85344"/>
                  </a:lnTo>
                  <a:lnTo>
                    <a:pt x="120396" y="47117"/>
                  </a:lnTo>
                  <a:lnTo>
                    <a:pt x="112903" y="39624"/>
                  </a:lnTo>
                  <a:lnTo>
                    <a:pt x="94361" y="39624"/>
                  </a:lnTo>
                  <a:lnTo>
                    <a:pt x="86868" y="47117"/>
                  </a:lnTo>
                  <a:lnTo>
                    <a:pt x="86868" y="85344"/>
                  </a:lnTo>
                  <a:lnTo>
                    <a:pt x="48641" y="85344"/>
                  </a:lnTo>
                  <a:lnTo>
                    <a:pt x="41148" y="93091"/>
                  </a:lnTo>
                  <a:lnTo>
                    <a:pt x="41148" y="112649"/>
                  </a:lnTo>
                  <a:lnTo>
                    <a:pt x="48641" y="120396"/>
                  </a:lnTo>
                  <a:lnTo>
                    <a:pt x="86868" y="120396"/>
                  </a:lnTo>
                  <a:lnTo>
                    <a:pt x="86868" y="158623"/>
                  </a:lnTo>
                  <a:lnTo>
                    <a:pt x="94361" y="166116"/>
                  </a:lnTo>
                  <a:lnTo>
                    <a:pt x="103632" y="166116"/>
                  </a:lnTo>
                  <a:lnTo>
                    <a:pt x="112903" y="166116"/>
                  </a:lnTo>
                  <a:lnTo>
                    <a:pt x="120396" y="158623"/>
                  </a:lnTo>
                  <a:lnTo>
                    <a:pt x="120396" y="120396"/>
                  </a:lnTo>
                  <a:lnTo>
                    <a:pt x="149352" y="120396"/>
                  </a:lnTo>
                  <a:lnTo>
                    <a:pt x="158623" y="120396"/>
                  </a:lnTo>
                  <a:lnTo>
                    <a:pt x="165481" y="112649"/>
                  </a:lnTo>
                  <a:lnTo>
                    <a:pt x="166116" y="102870"/>
                  </a:lnTo>
                  <a:lnTo>
                    <a:pt x="166116" y="93091"/>
                  </a:lnTo>
                  <a:close/>
                </a:path>
                <a:path w="210820" h="207645">
                  <a:moveTo>
                    <a:pt x="210312" y="153543"/>
                  </a:moveTo>
                  <a:lnTo>
                    <a:pt x="199910" y="141122"/>
                  </a:lnTo>
                  <a:lnTo>
                    <a:pt x="207264" y="103632"/>
                  </a:lnTo>
                  <a:lnTo>
                    <a:pt x="199097" y="63334"/>
                  </a:lnTo>
                  <a:lnTo>
                    <a:pt x="190881" y="51155"/>
                  </a:lnTo>
                  <a:lnTo>
                    <a:pt x="190881" y="103632"/>
                  </a:lnTo>
                  <a:lnTo>
                    <a:pt x="184048" y="137680"/>
                  </a:lnTo>
                  <a:lnTo>
                    <a:pt x="165392" y="165404"/>
                  </a:lnTo>
                  <a:lnTo>
                    <a:pt x="137668" y="184061"/>
                  </a:lnTo>
                  <a:lnTo>
                    <a:pt x="103632" y="190881"/>
                  </a:lnTo>
                  <a:lnTo>
                    <a:pt x="69583" y="183972"/>
                  </a:lnTo>
                  <a:lnTo>
                    <a:pt x="41859" y="165163"/>
                  </a:lnTo>
                  <a:lnTo>
                    <a:pt x="23202" y="137414"/>
                  </a:lnTo>
                  <a:lnTo>
                    <a:pt x="16383" y="103632"/>
                  </a:lnTo>
                  <a:lnTo>
                    <a:pt x="23291" y="69596"/>
                  </a:lnTo>
                  <a:lnTo>
                    <a:pt x="42087" y="41871"/>
                  </a:lnTo>
                  <a:lnTo>
                    <a:pt x="69850" y="23215"/>
                  </a:lnTo>
                  <a:lnTo>
                    <a:pt x="103632" y="16383"/>
                  </a:lnTo>
                  <a:lnTo>
                    <a:pt x="137668" y="23215"/>
                  </a:lnTo>
                  <a:lnTo>
                    <a:pt x="165392" y="41871"/>
                  </a:lnTo>
                  <a:lnTo>
                    <a:pt x="184048" y="69596"/>
                  </a:lnTo>
                  <a:lnTo>
                    <a:pt x="190881" y="103632"/>
                  </a:lnTo>
                  <a:lnTo>
                    <a:pt x="190881" y="51155"/>
                  </a:lnTo>
                  <a:lnTo>
                    <a:pt x="176872" y="30391"/>
                  </a:lnTo>
                  <a:lnTo>
                    <a:pt x="156121" y="16383"/>
                  </a:lnTo>
                  <a:lnTo>
                    <a:pt x="143929" y="8166"/>
                  </a:lnTo>
                  <a:lnTo>
                    <a:pt x="103632" y="0"/>
                  </a:lnTo>
                  <a:lnTo>
                    <a:pt x="63322" y="8166"/>
                  </a:lnTo>
                  <a:lnTo>
                    <a:pt x="48425" y="18224"/>
                  </a:lnTo>
                  <a:lnTo>
                    <a:pt x="36830" y="4572"/>
                  </a:lnTo>
                  <a:lnTo>
                    <a:pt x="13716" y="29083"/>
                  </a:lnTo>
                  <a:lnTo>
                    <a:pt x="23495" y="40589"/>
                  </a:lnTo>
                  <a:lnTo>
                    <a:pt x="8153" y="63334"/>
                  </a:lnTo>
                  <a:lnTo>
                    <a:pt x="0" y="103632"/>
                  </a:lnTo>
                  <a:lnTo>
                    <a:pt x="8153" y="143941"/>
                  </a:lnTo>
                  <a:lnTo>
                    <a:pt x="30378" y="176885"/>
                  </a:lnTo>
                  <a:lnTo>
                    <a:pt x="63322" y="199110"/>
                  </a:lnTo>
                  <a:lnTo>
                    <a:pt x="103632" y="207264"/>
                  </a:lnTo>
                  <a:lnTo>
                    <a:pt x="144018" y="199110"/>
                  </a:lnTo>
                  <a:lnTo>
                    <a:pt x="156260" y="190881"/>
                  </a:lnTo>
                  <a:lnTo>
                    <a:pt x="177114" y="176885"/>
                  </a:lnTo>
                  <a:lnTo>
                    <a:pt x="181508" y="170370"/>
                  </a:lnTo>
                  <a:lnTo>
                    <a:pt x="187325" y="178308"/>
                  </a:lnTo>
                  <a:lnTo>
                    <a:pt x="210312" y="1535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5171" name="object 215">
            <a:extLst>
              <a:ext uri="{FF2B5EF4-FFF2-40B4-BE49-F238E27FC236}">
                <a16:creationId xmlns:a16="http://schemas.microsoft.com/office/drawing/2014/main" id="{02A97007-82F9-4492-8CD7-19F53F3B40CA}"/>
              </a:ext>
            </a:extLst>
          </p:cNvPr>
          <p:cNvGrpSpPr>
            <a:grpSpLocks/>
          </p:cNvGrpSpPr>
          <p:nvPr/>
        </p:nvGrpSpPr>
        <p:grpSpPr bwMode="auto">
          <a:xfrm>
            <a:off x="10498138" y="4660900"/>
            <a:ext cx="384175" cy="427038"/>
            <a:chOff x="10498835" y="4660503"/>
            <a:chExt cx="384175" cy="426720"/>
          </a:xfrm>
        </p:grpSpPr>
        <p:sp>
          <p:nvSpPr>
            <p:cNvPr id="45172" name="object 216">
              <a:extLst>
                <a:ext uri="{FF2B5EF4-FFF2-40B4-BE49-F238E27FC236}">
                  <a16:creationId xmlns:a16="http://schemas.microsoft.com/office/drawing/2014/main" id="{D3150A94-5F29-4387-A236-68AFFCE66C90}"/>
                </a:ext>
              </a:extLst>
            </p:cNvPr>
            <p:cNvSpPr>
              <a:spLocks/>
            </p:cNvSpPr>
            <p:nvPr/>
          </p:nvSpPr>
          <p:spPr bwMode="auto">
            <a:xfrm>
              <a:off x="10498836" y="4660506"/>
              <a:ext cx="384175" cy="426720"/>
            </a:xfrm>
            <a:custGeom>
              <a:avLst/>
              <a:gdLst>
                <a:gd name="T0" fmla="*/ 384048 w 384175"/>
                <a:gd name="T1" fmla="*/ 156349 h 426720"/>
                <a:gd name="T2" fmla="*/ 376555 w 384175"/>
                <a:gd name="T3" fmla="*/ 148856 h 426720"/>
                <a:gd name="T4" fmla="*/ 357632 w 384175"/>
                <a:gd name="T5" fmla="*/ 148856 h 426720"/>
                <a:gd name="T6" fmla="*/ 350139 w 384175"/>
                <a:gd name="T7" fmla="*/ 156349 h 426720"/>
                <a:gd name="T8" fmla="*/ 350139 w 384175"/>
                <a:gd name="T9" fmla="*/ 371487 h 426720"/>
                <a:gd name="T10" fmla="*/ 347840 w 384175"/>
                <a:gd name="T11" fmla="*/ 369443 h 426720"/>
                <a:gd name="T12" fmla="*/ 347840 w 384175"/>
                <a:gd name="T13" fmla="*/ 392658 h 426720"/>
                <a:gd name="T14" fmla="*/ 346964 w 384175"/>
                <a:gd name="T15" fmla="*/ 393331 h 426720"/>
                <a:gd name="T16" fmla="*/ 35814 w 384175"/>
                <a:gd name="T17" fmla="*/ 393331 h 426720"/>
                <a:gd name="T18" fmla="*/ 35166 w 384175"/>
                <a:gd name="T19" fmla="*/ 392569 h 426720"/>
                <a:gd name="T20" fmla="*/ 191516 w 384175"/>
                <a:gd name="T21" fmla="*/ 252996 h 426720"/>
                <a:gd name="T22" fmla="*/ 347840 w 384175"/>
                <a:gd name="T23" fmla="*/ 392658 h 426720"/>
                <a:gd name="T24" fmla="*/ 347840 w 384175"/>
                <a:gd name="T25" fmla="*/ 369443 h 426720"/>
                <a:gd name="T26" fmla="*/ 217500 w 384175"/>
                <a:gd name="T27" fmla="*/ 252996 h 426720"/>
                <a:gd name="T28" fmla="*/ 197739 w 384175"/>
                <a:gd name="T29" fmla="*/ 235343 h 426720"/>
                <a:gd name="T30" fmla="*/ 194564 w 384175"/>
                <a:gd name="T31" fmla="*/ 232295 h 426720"/>
                <a:gd name="T32" fmla="*/ 189611 w 384175"/>
                <a:gd name="T33" fmla="*/ 232295 h 426720"/>
                <a:gd name="T34" fmla="*/ 186436 w 384175"/>
                <a:gd name="T35" fmla="*/ 235343 h 426720"/>
                <a:gd name="T36" fmla="*/ 33274 w 384175"/>
                <a:gd name="T37" fmla="*/ 372071 h 426720"/>
                <a:gd name="T38" fmla="*/ 33274 w 384175"/>
                <a:gd name="T39" fmla="*/ 173875 h 426720"/>
                <a:gd name="T40" fmla="*/ 203073 w 384175"/>
                <a:gd name="T41" fmla="*/ 29603 h 426720"/>
                <a:gd name="T42" fmla="*/ 207137 w 384175"/>
                <a:gd name="T43" fmla="*/ 24244 h 426720"/>
                <a:gd name="T44" fmla="*/ 208915 w 384175"/>
                <a:gd name="T45" fmla="*/ 17970 h 426720"/>
                <a:gd name="T46" fmla="*/ 208203 w 384175"/>
                <a:gd name="T47" fmla="*/ 11595 h 426720"/>
                <a:gd name="T48" fmla="*/ 204851 w 384175"/>
                <a:gd name="T49" fmla="*/ 5854 h 426720"/>
                <a:gd name="T50" fmla="*/ 199466 w 384175"/>
                <a:gd name="T51" fmla="*/ 1790 h 426720"/>
                <a:gd name="T52" fmla="*/ 193192 w 384175"/>
                <a:gd name="T53" fmla="*/ 0 h 426720"/>
                <a:gd name="T54" fmla="*/ 186766 w 384175"/>
                <a:gd name="T55" fmla="*/ 660 h 426720"/>
                <a:gd name="T56" fmla="*/ 180975 w 384175"/>
                <a:gd name="T57" fmla="*/ 3949 h 426720"/>
                <a:gd name="T58" fmla="*/ 5715 w 384175"/>
                <a:gd name="T59" fmla="*/ 153174 h 426720"/>
                <a:gd name="T60" fmla="*/ 1905 w 384175"/>
                <a:gd name="T61" fmla="*/ 156349 h 426720"/>
                <a:gd name="T62" fmla="*/ 0 w 384175"/>
                <a:gd name="T63" fmla="*/ 160667 h 426720"/>
                <a:gd name="T64" fmla="*/ 0 w 384175"/>
                <a:gd name="T65" fmla="*/ 387108 h 426720"/>
                <a:gd name="T66" fmla="*/ 3098 w 384175"/>
                <a:gd name="T67" fmla="*/ 402551 h 426720"/>
                <a:gd name="T68" fmla="*/ 11569 w 384175"/>
                <a:gd name="T69" fmla="*/ 415099 h 426720"/>
                <a:gd name="T70" fmla="*/ 24155 w 384175"/>
                <a:gd name="T71" fmla="*/ 423532 h 426720"/>
                <a:gd name="T72" fmla="*/ 39624 w 384175"/>
                <a:gd name="T73" fmla="*/ 426605 h 426720"/>
                <a:gd name="T74" fmla="*/ 343154 w 384175"/>
                <a:gd name="T75" fmla="*/ 426605 h 426720"/>
                <a:gd name="T76" fmla="*/ 358686 w 384175"/>
                <a:gd name="T77" fmla="*/ 423532 h 426720"/>
                <a:gd name="T78" fmla="*/ 371411 w 384175"/>
                <a:gd name="T79" fmla="*/ 415099 h 426720"/>
                <a:gd name="T80" fmla="*/ 380225 w 384175"/>
                <a:gd name="T81" fmla="*/ 402551 h 426720"/>
                <a:gd name="T82" fmla="*/ 382498 w 384175"/>
                <a:gd name="T83" fmla="*/ 393331 h 426720"/>
                <a:gd name="T84" fmla="*/ 384048 w 384175"/>
                <a:gd name="T85" fmla="*/ 387108 h 426720"/>
                <a:gd name="T86" fmla="*/ 384048 w 384175"/>
                <a:gd name="T87" fmla="*/ 156349 h 426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175" h="426720">
                  <a:moveTo>
                    <a:pt x="384048" y="156349"/>
                  </a:moveTo>
                  <a:lnTo>
                    <a:pt x="376555" y="148856"/>
                  </a:lnTo>
                  <a:lnTo>
                    <a:pt x="357632" y="148856"/>
                  </a:lnTo>
                  <a:lnTo>
                    <a:pt x="350139" y="156349"/>
                  </a:lnTo>
                  <a:lnTo>
                    <a:pt x="350139" y="371487"/>
                  </a:lnTo>
                  <a:lnTo>
                    <a:pt x="347840" y="369443"/>
                  </a:lnTo>
                  <a:lnTo>
                    <a:pt x="347840" y="392658"/>
                  </a:lnTo>
                  <a:lnTo>
                    <a:pt x="346964" y="393331"/>
                  </a:lnTo>
                  <a:lnTo>
                    <a:pt x="35814" y="393331"/>
                  </a:lnTo>
                  <a:lnTo>
                    <a:pt x="35166" y="392569"/>
                  </a:lnTo>
                  <a:lnTo>
                    <a:pt x="191516" y="252996"/>
                  </a:lnTo>
                  <a:lnTo>
                    <a:pt x="347840" y="392658"/>
                  </a:lnTo>
                  <a:lnTo>
                    <a:pt x="347840" y="369443"/>
                  </a:lnTo>
                  <a:lnTo>
                    <a:pt x="217500" y="252996"/>
                  </a:lnTo>
                  <a:lnTo>
                    <a:pt x="197739" y="235343"/>
                  </a:lnTo>
                  <a:lnTo>
                    <a:pt x="194564" y="232295"/>
                  </a:lnTo>
                  <a:lnTo>
                    <a:pt x="189611" y="232295"/>
                  </a:lnTo>
                  <a:lnTo>
                    <a:pt x="186436" y="235343"/>
                  </a:lnTo>
                  <a:lnTo>
                    <a:pt x="33274" y="372071"/>
                  </a:lnTo>
                  <a:lnTo>
                    <a:pt x="33274" y="173875"/>
                  </a:lnTo>
                  <a:lnTo>
                    <a:pt x="203073" y="29603"/>
                  </a:lnTo>
                  <a:lnTo>
                    <a:pt x="207137" y="24244"/>
                  </a:lnTo>
                  <a:lnTo>
                    <a:pt x="208915" y="17970"/>
                  </a:lnTo>
                  <a:lnTo>
                    <a:pt x="208203" y="11595"/>
                  </a:lnTo>
                  <a:lnTo>
                    <a:pt x="204851" y="5854"/>
                  </a:lnTo>
                  <a:lnTo>
                    <a:pt x="199466" y="1790"/>
                  </a:lnTo>
                  <a:lnTo>
                    <a:pt x="193192" y="0"/>
                  </a:lnTo>
                  <a:lnTo>
                    <a:pt x="186766" y="660"/>
                  </a:lnTo>
                  <a:lnTo>
                    <a:pt x="180975" y="3949"/>
                  </a:lnTo>
                  <a:lnTo>
                    <a:pt x="5715" y="153174"/>
                  </a:lnTo>
                  <a:lnTo>
                    <a:pt x="1905" y="156349"/>
                  </a:lnTo>
                  <a:lnTo>
                    <a:pt x="0" y="160667"/>
                  </a:lnTo>
                  <a:lnTo>
                    <a:pt x="0" y="387108"/>
                  </a:lnTo>
                  <a:lnTo>
                    <a:pt x="3098" y="402551"/>
                  </a:lnTo>
                  <a:lnTo>
                    <a:pt x="11569" y="415099"/>
                  </a:lnTo>
                  <a:lnTo>
                    <a:pt x="24155" y="423532"/>
                  </a:lnTo>
                  <a:lnTo>
                    <a:pt x="39624" y="426605"/>
                  </a:lnTo>
                  <a:lnTo>
                    <a:pt x="343154" y="426605"/>
                  </a:lnTo>
                  <a:lnTo>
                    <a:pt x="358686" y="423532"/>
                  </a:lnTo>
                  <a:lnTo>
                    <a:pt x="371411" y="415099"/>
                  </a:lnTo>
                  <a:lnTo>
                    <a:pt x="380225" y="402551"/>
                  </a:lnTo>
                  <a:lnTo>
                    <a:pt x="382498" y="393331"/>
                  </a:lnTo>
                  <a:lnTo>
                    <a:pt x="384048" y="387108"/>
                  </a:lnTo>
                  <a:lnTo>
                    <a:pt x="384048" y="156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5173" name="object 217">
              <a:extLst>
                <a:ext uri="{FF2B5EF4-FFF2-40B4-BE49-F238E27FC236}">
                  <a16:creationId xmlns:a16="http://schemas.microsoft.com/office/drawing/2014/main" id="{F07E7BE3-5B5F-4A22-B2B1-DF940DBF09B5}"/>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0508487" y="4661915"/>
              <a:ext cx="369823" cy="29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object 2">
            <a:extLst>
              <a:ext uri="{FF2B5EF4-FFF2-40B4-BE49-F238E27FC236}">
                <a16:creationId xmlns:a16="http://schemas.microsoft.com/office/drawing/2014/main" id="{36B20B28-CA27-42D7-85FF-1BF192D5F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3" name="object 3">
            <a:extLst>
              <a:ext uri="{FF2B5EF4-FFF2-40B4-BE49-F238E27FC236}">
                <a16:creationId xmlns:a16="http://schemas.microsoft.com/office/drawing/2014/main" id="{72A8EDA0-E546-4A7F-8B64-3470A090488C}"/>
              </a:ext>
            </a:extLst>
          </p:cNvPr>
          <p:cNvGrpSpPr>
            <a:grpSpLocks/>
          </p:cNvGrpSpPr>
          <p:nvPr/>
        </p:nvGrpSpPr>
        <p:grpSpPr bwMode="auto">
          <a:xfrm>
            <a:off x="6419850" y="1677988"/>
            <a:ext cx="385763" cy="395287"/>
            <a:chOff x="6419088" y="1677923"/>
            <a:chExt cx="386080" cy="394970"/>
          </a:xfrm>
        </p:grpSpPr>
        <p:pic>
          <p:nvPicPr>
            <p:cNvPr id="46275" name="object 4">
              <a:extLst>
                <a:ext uri="{FF2B5EF4-FFF2-40B4-BE49-F238E27FC236}">
                  <a16:creationId xmlns:a16="http://schemas.microsoft.com/office/drawing/2014/main" id="{4A71429C-3DAA-4097-81A1-F62C9ADE5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146" y="1677923"/>
              <a:ext cx="212963"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76" name="object 5">
              <a:extLst>
                <a:ext uri="{FF2B5EF4-FFF2-40B4-BE49-F238E27FC236}">
                  <a16:creationId xmlns:a16="http://schemas.microsoft.com/office/drawing/2014/main" id="{2C423EE5-E201-4A21-AF31-E991CBD1D26B}"/>
                </a:ext>
              </a:extLst>
            </p:cNvPr>
            <p:cNvSpPr>
              <a:spLocks/>
            </p:cNvSpPr>
            <p:nvPr/>
          </p:nvSpPr>
          <p:spPr bwMode="auto">
            <a:xfrm>
              <a:off x="6419088" y="1921763"/>
              <a:ext cx="384810" cy="151130"/>
            </a:xfrm>
            <a:custGeom>
              <a:avLst/>
              <a:gdLst>
                <a:gd name="T0" fmla="*/ 134746 w 384809"/>
                <a:gd name="T1" fmla="*/ 0 h 151130"/>
                <a:gd name="T2" fmla="*/ 7620 w 384809"/>
                <a:gd name="T3" fmla="*/ 0 h 151130"/>
                <a:gd name="T4" fmla="*/ 0 w 384809"/>
                <a:gd name="T5" fmla="*/ 6858 h 151130"/>
                <a:gd name="T6" fmla="*/ 0 w 384809"/>
                <a:gd name="T7" fmla="*/ 143383 h 151130"/>
                <a:gd name="T8" fmla="*/ 6985 w 384809"/>
                <a:gd name="T9" fmla="*/ 150875 h 151130"/>
                <a:gd name="T10" fmla="*/ 377063 w 384809"/>
                <a:gd name="T11" fmla="*/ 150875 h 151130"/>
                <a:gd name="T12" fmla="*/ 384683 w 384809"/>
                <a:gd name="T13" fmla="*/ 143383 h 151130"/>
                <a:gd name="T14" fmla="*/ 384047 w 384809"/>
                <a:gd name="T15" fmla="*/ 134493 h 151130"/>
                <a:gd name="T16" fmla="*/ 384047 w 384809"/>
                <a:gd name="T17" fmla="*/ 117601 h 151130"/>
                <a:gd name="T18" fmla="*/ 32892 w 384809"/>
                <a:gd name="T19" fmla="*/ 117601 h 151130"/>
                <a:gd name="T20" fmla="*/ 32892 w 384809"/>
                <a:gd name="T21" fmla="*/ 32638 h 151130"/>
                <a:gd name="T22" fmla="*/ 141732 w 384809"/>
                <a:gd name="T23" fmla="*/ 32638 h 151130"/>
                <a:gd name="T24" fmla="*/ 141732 w 384809"/>
                <a:gd name="T25" fmla="*/ 7493 h 151130"/>
                <a:gd name="T26" fmla="*/ 134746 w 384809"/>
                <a:gd name="T27" fmla="*/ 0 h 151130"/>
                <a:gd name="T28" fmla="*/ 384047 w 384809"/>
                <a:gd name="T29" fmla="*/ 32638 h 151130"/>
                <a:gd name="T30" fmla="*/ 351155 w 384809"/>
                <a:gd name="T31" fmla="*/ 32638 h 151130"/>
                <a:gd name="T32" fmla="*/ 351155 w 384809"/>
                <a:gd name="T33" fmla="*/ 117601 h 151130"/>
                <a:gd name="T34" fmla="*/ 384047 w 384809"/>
                <a:gd name="T35" fmla="*/ 117601 h 151130"/>
                <a:gd name="T36" fmla="*/ 384047 w 384809"/>
                <a:gd name="T37" fmla="*/ 32638 h 151130"/>
                <a:gd name="T38" fmla="*/ 141732 w 384809"/>
                <a:gd name="T39" fmla="*/ 32638 h 151130"/>
                <a:gd name="T40" fmla="*/ 108204 w 384809"/>
                <a:gd name="T41" fmla="*/ 32638 h 151130"/>
                <a:gd name="T42" fmla="*/ 108204 w 384809"/>
                <a:gd name="T43" fmla="*/ 39624 h 151130"/>
                <a:gd name="T44" fmla="*/ 110853 w 384809"/>
                <a:gd name="T45" fmla="*/ 52484 h 151130"/>
                <a:gd name="T46" fmla="*/ 118062 w 384809"/>
                <a:gd name="T47" fmla="*/ 63071 h 151130"/>
                <a:gd name="T48" fmla="*/ 128724 w 384809"/>
                <a:gd name="T49" fmla="*/ 70252 h 151130"/>
                <a:gd name="T50" fmla="*/ 141732 w 384809"/>
                <a:gd name="T51" fmla="*/ 72898 h 151130"/>
                <a:gd name="T52" fmla="*/ 242315 w 384809"/>
                <a:gd name="T53" fmla="*/ 72898 h 151130"/>
                <a:gd name="T54" fmla="*/ 255269 w 384809"/>
                <a:gd name="T55" fmla="*/ 70252 h 151130"/>
                <a:gd name="T56" fmla="*/ 265938 w 384809"/>
                <a:gd name="T57" fmla="*/ 63071 h 151130"/>
                <a:gd name="T58" fmla="*/ 273176 w 384809"/>
                <a:gd name="T59" fmla="*/ 52484 h 151130"/>
                <a:gd name="T60" fmla="*/ 275843 w 384809"/>
                <a:gd name="T61" fmla="*/ 39624 h 151130"/>
                <a:gd name="T62" fmla="*/ 141732 w 384809"/>
                <a:gd name="T63" fmla="*/ 39624 h 151130"/>
                <a:gd name="T64" fmla="*/ 141732 w 384809"/>
                <a:gd name="T65" fmla="*/ 32638 h 151130"/>
                <a:gd name="T66" fmla="*/ 377063 w 384809"/>
                <a:gd name="T67" fmla="*/ 0 h 151130"/>
                <a:gd name="T68" fmla="*/ 249936 w 384809"/>
                <a:gd name="T69" fmla="*/ 0 h 151130"/>
                <a:gd name="T70" fmla="*/ 242315 w 384809"/>
                <a:gd name="T71" fmla="*/ 6858 h 151130"/>
                <a:gd name="T72" fmla="*/ 242315 w 384809"/>
                <a:gd name="T73" fmla="*/ 39624 h 151130"/>
                <a:gd name="T74" fmla="*/ 275843 w 384809"/>
                <a:gd name="T75" fmla="*/ 39624 h 151130"/>
                <a:gd name="T76" fmla="*/ 275843 w 384809"/>
                <a:gd name="T77" fmla="*/ 32638 h 151130"/>
                <a:gd name="T78" fmla="*/ 384047 w 384809"/>
                <a:gd name="T79" fmla="*/ 32638 h 151130"/>
                <a:gd name="T80" fmla="*/ 384047 w 384809"/>
                <a:gd name="T81" fmla="*/ 7493 h 151130"/>
                <a:gd name="T82" fmla="*/ 377063 w 384809"/>
                <a:gd name="T83" fmla="*/ 0 h 15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809" h="151130">
                  <a:moveTo>
                    <a:pt x="134746" y="0"/>
                  </a:moveTo>
                  <a:lnTo>
                    <a:pt x="7620" y="0"/>
                  </a:lnTo>
                  <a:lnTo>
                    <a:pt x="0" y="6858"/>
                  </a:lnTo>
                  <a:lnTo>
                    <a:pt x="0" y="143383"/>
                  </a:lnTo>
                  <a:lnTo>
                    <a:pt x="6985" y="150875"/>
                  </a:lnTo>
                  <a:lnTo>
                    <a:pt x="377063" y="150875"/>
                  </a:lnTo>
                  <a:lnTo>
                    <a:pt x="384683" y="143383"/>
                  </a:lnTo>
                  <a:lnTo>
                    <a:pt x="384047" y="134493"/>
                  </a:lnTo>
                  <a:lnTo>
                    <a:pt x="384047" y="117601"/>
                  </a:lnTo>
                  <a:lnTo>
                    <a:pt x="32892" y="117601"/>
                  </a:lnTo>
                  <a:lnTo>
                    <a:pt x="32892" y="32638"/>
                  </a:lnTo>
                  <a:lnTo>
                    <a:pt x="141732" y="32638"/>
                  </a:lnTo>
                  <a:lnTo>
                    <a:pt x="141732" y="7493"/>
                  </a:lnTo>
                  <a:lnTo>
                    <a:pt x="134746" y="0"/>
                  </a:lnTo>
                  <a:close/>
                </a:path>
                <a:path w="384809" h="151130">
                  <a:moveTo>
                    <a:pt x="384047" y="32638"/>
                  </a:moveTo>
                  <a:lnTo>
                    <a:pt x="351155" y="32638"/>
                  </a:lnTo>
                  <a:lnTo>
                    <a:pt x="351155" y="117601"/>
                  </a:lnTo>
                  <a:lnTo>
                    <a:pt x="384047" y="117601"/>
                  </a:lnTo>
                  <a:lnTo>
                    <a:pt x="384047" y="32638"/>
                  </a:lnTo>
                  <a:close/>
                </a:path>
                <a:path w="384809" h="151130">
                  <a:moveTo>
                    <a:pt x="141732" y="32638"/>
                  </a:moveTo>
                  <a:lnTo>
                    <a:pt x="108204" y="32638"/>
                  </a:lnTo>
                  <a:lnTo>
                    <a:pt x="108204" y="39624"/>
                  </a:lnTo>
                  <a:lnTo>
                    <a:pt x="110853" y="52484"/>
                  </a:lnTo>
                  <a:lnTo>
                    <a:pt x="118062" y="63071"/>
                  </a:lnTo>
                  <a:lnTo>
                    <a:pt x="128724" y="70252"/>
                  </a:lnTo>
                  <a:lnTo>
                    <a:pt x="141732" y="72898"/>
                  </a:lnTo>
                  <a:lnTo>
                    <a:pt x="242315" y="72898"/>
                  </a:lnTo>
                  <a:lnTo>
                    <a:pt x="255269" y="70252"/>
                  </a:lnTo>
                  <a:lnTo>
                    <a:pt x="265938" y="63071"/>
                  </a:lnTo>
                  <a:lnTo>
                    <a:pt x="273176" y="52484"/>
                  </a:lnTo>
                  <a:lnTo>
                    <a:pt x="275843" y="39624"/>
                  </a:lnTo>
                  <a:lnTo>
                    <a:pt x="141732" y="39624"/>
                  </a:lnTo>
                  <a:lnTo>
                    <a:pt x="141732" y="32638"/>
                  </a:lnTo>
                  <a:close/>
                </a:path>
                <a:path w="384809" h="151130">
                  <a:moveTo>
                    <a:pt x="377063" y="0"/>
                  </a:moveTo>
                  <a:lnTo>
                    <a:pt x="249936" y="0"/>
                  </a:lnTo>
                  <a:lnTo>
                    <a:pt x="242315" y="6858"/>
                  </a:lnTo>
                  <a:lnTo>
                    <a:pt x="242315" y="39624"/>
                  </a:lnTo>
                  <a:lnTo>
                    <a:pt x="275843" y="39624"/>
                  </a:lnTo>
                  <a:lnTo>
                    <a:pt x="275843" y="32638"/>
                  </a:lnTo>
                  <a:lnTo>
                    <a:pt x="384047" y="32638"/>
                  </a:lnTo>
                  <a:lnTo>
                    <a:pt x="384047" y="7493"/>
                  </a:lnTo>
                  <a:lnTo>
                    <a:pt x="37706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77" name="object 6">
              <a:extLst>
                <a:ext uri="{FF2B5EF4-FFF2-40B4-BE49-F238E27FC236}">
                  <a16:creationId xmlns:a16="http://schemas.microsoft.com/office/drawing/2014/main" id="{6A04E695-EA23-419E-9CBB-147C9A3D8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088" y="1851659"/>
              <a:ext cx="100568"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78" name="object 7">
              <a:extLst>
                <a:ext uri="{FF2B5EF4-FFF2-40B4-BE49-F238E27FC236}">
                  <a16:creationId xmlns:a16="http://schemas.microsoft.com/office/drawing/2014/main" id="{A892CAD3-06E5-49A2-BB59-6AA07B8D9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567" y="1851659"/>
              <a:ext cx="102076"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4" name="object 8">
            <a:extLst>
              <a:ext uri="{FF2B5EF4-FFF2-40B4-BE49-F238E27FC236}">
                <a16:creationId xmlns:a16="http://schemas.microsoft.com/office/drawing/2014/main" id="{0F27D08F-421B-441E-8E46-4C9DB6DB530F}"/>
              </a:ext>
            </a:extLst>
          </p:cNvPr>
          <p:cNvGrpSpPr>
            <a:grpSpLocks/>
          </p:cNvGrpSpPr>
          <p:nvPr/>
        </p:nvGrpSpPr>
        <p:grpSpPr bwMode="auto">
          <a:xfrm>
            <a:off x="3344863" y="1765300"/>
            <a:ext cx="385762" cy="220663"/>
            <a:chOff x="3345195" y="1764792"/>
            <a:chExt cx="386080" cy="220979"/>
          </a:xfrm>
        </p:grpSpPr>
        <p:sp>
          <p:nvSpPr>
            <p:cNvPr id="46273" name="object 9">
              <a:extLst>
                <a:ext uri="{FF2B5EF4-FFF2-40B4-BE49-F238E27FC236}">
                  <a16:creationId xmlns:a16="http://schemas.microsoft.com/office/drawing/2014/main" id="{6F284DA9-1828-4D03-B591-B45E3E1EFA31}"/>
                </a:ext>
              </a:extLst>
            </p:cNvPr>
            <p:cNvSpPr>
              <a:spLocks/>
            </p:cNvSpPr>
            <p:nvPr/>
          </p:nvSpPr>
          <p:spPr bwMode="auto">
            <a:xfrm>
              <a:off x="3345192" y="1764791"/>
              <a:ext cx="384810" cy="220979"/>
            </a:xfrm>
            <a:custGeom>
              <a:avLst/>
              <a:gdLst>
                <a:gd name="T0" fmla="*/ 384670 w 384810"/>
                <a:gd name="T1" fmla="*/ 213487 h 220980"/>
                <a:gd name="T2" fmla="*/ 384035 w 384810"/>
                <a:gd name="T3" fmla="*/ 204597 h 220980"/>
                <a:gd name="T4" fmla="*/ 384035 w 384810"/>
                <a:gd name="T5" fmla="*/ 187706 h 220980"/>
                <a:gd name="T6" fmla="*/ 384035 w 384810"/>
                <a:gd name="T7" fmla="*/ 102743 h 220980"/>
                <a:gd name="T8" fmla="*/ 384035 w 384810"/>
                <a:gd name="T9" fmla="*/ 77597 h 220980"/>
                <a:gd name="T10" fmla="*/ 377050 w 384810"/>
                <a:gd name="T11" fmla="*/ 70104 h 220980"/>
                <a:gd name="T12" fmla="*/ 351269 w 384810"/>
                <a:gd name="T13" fmla="*/ 70104 h 220980"/>
                <a:gd name="T14" fmla="*/ 351269 w 384810"/>
                <a:gd name="T15" fmla="*/ 102743 h 220980"/>
                <a:gd name="T16" fmla="*/ 351269 w 384810"/>
                <a:gd name="T17" fmla="*/ 187706 h 220980"/>
                <a:gd name="T18" fmla="*/ 34277 w 384810"/>
                <a:gd name="T19" fmla="*/ 187706 h 220980"/>
                <a:gd name="T20" fmla="*/ 34277 w 384810"/>
                <a:gd name="T21" fmla="*/ 102743 h 220980"/>
                <a:gd name="T22" fmla="*/ 109207 w 384810"/>
                <a:gd name="T23" fmla="*/ 102743 h 220980"/>
                <a:gd name="T24" fmla="*/ 109207 w 384810"/>
                <a:gd name="T25" fmla="*/ 109728 h 220980"/>
                <a:gd name="T26" fmla="*/ 111861 w 384810"/>
                <a:gd name="T27" fmla="*/ 122593 h 220980"/>
                <a:gd name="T28" fmla="*/ 119087 w 384810"/>
                <a:gd name="T29" fmla="*/ 133184 h 220980"/>
                <a:gd name="T30" fmla="*/ 129717 w 384810"/>
                <a:gd name="T31" fmla="*/ 140360 h 220980"/>
                <a:gd name="T32" fmla="*/ 142608 w 384810"/>
                <a:gd name="T33" fmla="*/ 143002 h 220980"/>
                <a:gd name="T34" fmla="*/ 242811 w 384810"/>
                <a:gd name="T35" fmla="*/ 143002 h 220980"/>
                <a:gd name="T36" fmla="*/ 255739 w 384810"/>
                <a:gd name="T37" fmla="*/ 140360 h 220980"/>
                <a:gd name="T38" fmla="*/ 266369 w 384810"/>
                <a:gd name="T39" fmla="*/ 133184 h 220980"/>
                <a:gd name="T40" fmla="*/ 273558 w 384810"/>
                <a:gd name="T41" fmla="*/ 122593 h 220980"/>
                <a:gd name="T42" fmla="*/ 276212 w 384810"/>
                <a:gd name="T43" fmla="*/ 109728 h 220980"/>
                <a:gd name="T44" fmla="*/ 276212 w 384810"/>
                <a:gd name="T45" fmla="*/ 102743 h 220980"/>
                <a:gd name="T46" fmla="*/ 351269 w 384810"/>
                <a:gd name="T47" fmla="*/ 102743 h 220980"/>
                <a:gd name="T48" fmla="*/ 351269 w 384810"/>
                <a:gd name="T49" fmla="*/ 70104 h 220980"/>
                <a:gd name="T50" fmla="*/ 250431 w 384810"/>
                <a:gd name="T51" fmla="*/ 70104 h 220980"/>
                <a:gd name="T52" fmla="*/ 242811 w 384810"/>
                <a:gd name="T53" fmla="*/ 76962 h 220980"/>
                <a:gd name="T54" fmla="*/ 242811 w 384810"/>
                <a:gd name="T55" fmla="*/ 109728 h 220980"/>
                <a:gd name="T56" fmla="*/ 142608 w 384810"/>
                <a:gd name="T57" fmla="*/ 109728 h 220980"/>
                <a:gd name="T58" fmla="*/ 142608 w 384810"/>
                <a:gd name="T59" fmla="*/ 102743 h 220980"/>
                <a:gd name="T60" fmla="*/ 142608 w 384810"/>
                <a:gd name="T61" fmla="*/ 77597 h 220980"/>
                <a:gd name="T62" fmla="*/ 135750 w 384810"/>
                <a:gd name="T63" fmla="*/ 70104 h 220980"/>
                <a:gd name="T64" fmla="*/ 54914 w 384810"/>
                <a:gd name="T65" fmla="*/ 70104 h 220980"/>
                <a:gd name="T66" fmla="*/ 91300 w 384810"/>
                <a:gd name="T67" fmla="*/ 32766 h 220980"/>
                <a:gd name="T68" fmla="*/ 309359 w 384810"/>
                <a:gd name="T69" fmla="*/ 32766 h 220980"/>
                <a:gd name="T70" fmla="*/ 316979 w 384810"/>
                <a:gd name="T71" fmla="*/ 25781 h 220980"/>
                <a:gd name="T72" fmla="*/ 316979 w 384810"/>
                <a:gd name="T73" fmla="*/ 7620 h 220980"/>
                <a:gd name="T74" fmla="*/ 309994 w 384810"/>
                <a:gd name="T75" fmla="*/ 0 h 220980"/>
                <a:gd name="T76" fmla="*/ 79870 w 384810"/>
                <a:gd name="T77" fmla="*/ 0 h 220980"/>
                <a:gd name="T78" fmla="*/ 75425 w 384810"/>
                <a:gd name="T79" fmla="*/ 1905 h 220980"/>
                <a:gd name="T80" fmla="*/ 7213 w 384810"/>
                <a:gd name="T81" fmla="*/ 71831 h 220980"/>
                <a:gd name="T82" fmla="*/ 1511 w 384810"/>
                <a:gd name="T83" fmla="*/ 76962 h 220980"/>
                <a:gd name="T84" fmla="*/ 1511 w 384810"/>
                <a:gd name="T85" fmla="*/ 79222 h 220980"/>
                <a:gd name="T86" fmla="*/ 1117 w 384810"/>
                <a:gd name="T87" fmla="*/ 79806 h 220980"/>
                <a:gd name="T88" fmla="*/ 0 w 384810"/>
                <a:gd name="T89" fmla="*/ 86042 h 220980"/>
                <a:gd name="T90" fmla="*/ 1371 w 384810"/>
                <a:gd name="T91" fmla="*/ 92290 h 220980"/>
                <a:gd name="T92" fmla="*/ 1511 w 384810"/>
                <a:gd name="T93" fmla="*/ 92481 h 220980"/>
                <a:gd name="T94" fmla="*/ 1511 w 384810"/>
                <a:gd name="T95" fmla="*/ 213487 h 220980"/>
                <a:gd name="T96" fmla="*/ 8496 w 384810"/>
                <a:gd name="T97" fmla="*/ 220980 h 220980"/>
                <a:gd name="T98" fmla="*/ 377050 w 384810"/>
                <a:gd name="T99" fmla="*/ 220980 h 220980"/>
                <a:gd name="T100" fmla="*/ 384670 w 384810"/>
                <a:gd name="T101" fmla="*/ 213487 h 220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10" h="220980">
                  <a:moveTo>
                    <a:pt x="384670" y="213487"/>
                  </a:moveTo>
                  <a:lnTo>
                    <a:pt x="384035" y="204597"/>
                  </a:lnTo>
                  <a:lnTo>
                    <a:pt x="384035" y="187706"/>
                  </a:lnTo>
                  <a:lnTo>
                    <a:pt x="384035" y="102743"/>
                  </a:lnTo>
                  <a:lnTo>
                    <a:pt x="384035" y="77597"/>
                  </a:lnTo>
                  <a:lnTo>
                    <a:pt x="377050" y="70104"/>
                  </a:lnTo>
                  <a:lnTo>
                    <a:pt x="351269" y="70104"/>
                  </a:lnTo>
                  <a:lnTo>
                    <a:pt x="351269" y="102743"/>
                  </a:lnTo>
                  <a:lnTo>
                    <a:pt x="351269" y="187706"/>
                  </a:lnTo>
                  <a:lnTo>
                    <a:pt x="34277" y="187706"/>
                  </a:lnTo>
                  <a:lnTo>
                    <a:pt x="34277" y="102743"/>
                  </a:lnTo>
                  <a:lnTo>
                    <a:pt x="109207" y="102743"/>
                  </a:lnTo>
                  <a:lnTo>
                    <a:pt x="109207" y="109728"/>
                  </a:lnTo>
                  <a:lnTo>
                    <a:pt x="111861" y="122593"/>
                  </a:lnTo>
                  <a:lnTo>
                    <a:pt x="119087" y="133184"/>
                  </a:lnTo>
                  <a:lnTo>
                    <a:pt x="129717" y="140360"/>
                  </a:lnTo>
                  <a:lnTo>
                    <a:pt x="142608" y="143002"/>
                  </a:lnTo>
                  <a:lnTo>
                    <a:pt x="242811" y="143002"/>
                  </a:lnTo>
                  <a:lnTo>
                    <a:pt x="255739" y="140360"/>
                  </a:lnTo>
                  <a:lnTo>
                    <a:pt x="266369" y="133184"/>
                  </a:lnTo>
                  <a:lnTo>
                    <a:pt x="273558" y="122593"/>
                  </a:lnTo>
                  <a:lnTo>
                    <a:pt x="276212" y="109728"/>
                  </a:lnTo>
                  <a:lnTo>
                    <a:pt x="276212" y="102743"/>
                  </a:lnTo>
                  <a:lnTo>
                    <a:pt x="351269" y="102743"/>
                  </a:lnTo>
                  <a:lnTo>
                    <a:pt x="351269" y="70104"/>
                  </a:lnTo>
                  <a:lnTo>
                    <a:pt x="250431" y="70104"/>
                  </a:lnTo>
                  <a:lnTo>
                    <a:pt x="242811" y="76962"/>
                  </a:lnTo>
                  <a:lnTo>
                    <a:pt x="242811" y="109728"/>
                  </a:lnTo>
                  <a:lnTo>
                    <a:pt x="142608" y="109728"/>
                  </a:lnTo>
                  <a:lnTo>
                    <a:pt x="142608" y="102743"/>
                  </a:lnTo>
                  <a:lnTo>
                    <a:pt x="142608" y="77597"/>
                  </a:lnTo>
                  <a:lnTo>
                    <a:pt x="135750" y="70104"/>
                  </a:lnTo>
                  <a:lnTo>
                    <a:pt x="54914" y="70104"/>
                  </a:lnTo>
                  <a:lnTo>
                    <a:pt x="91300" y="32766"/>
                  </a:lnTo>
                  <a:lnTo>
                    <a:pt x="309359" y="32766"/>
                  </a:lnTo>
                  <a:lnTo>
                    <a:pt x="316979" y="25781"/>
                  </a:lnTo>
                  <a:lnTo>
                    <a:pt x="316979" y="7620"/>
                  </a:lnTo>
                  <a:lnTo>
                    <a:pt x="309994" y="0"/>
                  </a:lnTo>
                  <a:lnTo>
                    <a:pt x="79870" y="0"/>
                  </a:lnTo>
                  <a:lnTo>
                    <a:pt x="75425" y="1905"/>
                  </a:lnTo>
                  <a:lnTo>
                    <a:pt x="7213" y="71831"/>
                  </a:lnTo>
                  <a:lnTo>
                    <a:pt x="1511" y="76962"/>
                  </a:lnTo>
                  <a:lnTo>
                    <a:pt x="1511" y="79222"/>
                  </a:lnTo>
                  <a:lnTo>
                    <a:pt x="1117" y="79806"/>
                  </a:lnTo>
                  <a:lnTo>
                    <a:pt x="0" y="86042"/>
                  </a:lnTo>
                  <a:lnTo>
                    <a:pt x="1371" y="92290"/>
                  </a:lnTo>
                  <a:lnTo>
                    <a:pt x="1511" y="92481"/>
                  </a:lnTo>
                  <a:lnTo>
                    <a:pt x="1511" y="213487"/>
                  </a:lnTo>
                  <a:lnTo>
                    <a:pt x="8496" y="220980"/>
                  </a:lnTo>
                  <a:lnTo>
                    <a:pt x="377050" y="220980"/>
                  </a:lnTo>
                  <a:lnTo>
                    <a:pt x="384670" y="21348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74" name="object 10">
              <a:extLst>
                <a:ext uri="{FF2B5EF4-FFF2-40B4-BE49-F238E27FC236}">
                  <a16:creationId xmlns:a16="http://schemas.microsoft.com/office/drawing/2014/main" id="{F48AC8FC-ED72-4A04-8E51-D1D5FCE49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183" y="1764792"/>
              <a:ext cx="100552" cy="10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5" name="object 11">
            <a:extLst>
              <a:ext uri="{FF2B5EF4-FFF2-40B4-BE49-F238E27FC236}">
                <a16:creationId xmlns:a16="http://schemas.microsoft.com/office/drawing/2014/main" id="{89DE3340-13B8-4442-8A48-FBD919951268}"/>
              </a:ext>
            </a:extLst>
          </p:cNvPr>
          <p:cNvGrpSpPr>
            <a:grpSpLocks/>
          </p:cNvGrpSpPr>
          <p:nvPr/>
        </p:nvGrpSpPr>
        <p:grpSpPr bwMode="auto">
          <a:xfrm>
            <a:off x="5394325" y="1676400"/>
            <a:ext cx="387350" cy="396875"/>
            <a:chOff x="5394975" y="1676780"/>
            <a:chExt cx="386715" cy="396240"/>
          </a:xfrm>
        </p:grpSpPr>
        <p:pic>
          <p:nvPicPr>
            <p:cNvPr id="46269" name="object 12">
              <a:extLst>
                <a:ext uri="{FF2B5EF4-FFF2-40B4-BE49-F238E27FC236}">
                  <a16:creationId xmlns:a16="http://schemas.microsoft.com/office/drawing/2014/main" id="{25D96D9F-829A-4823-99A0-C5051DE3D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510" y="1676780"/>
              <a:ext cx="212963" cy="21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70" name="object 13">
              <a:extLst>
                <a:ext uri="{FF2B5EF4-FFF2-40B4-BE49-F238E27FC236}">
                  <a16:creationId xmlns:a16="http://schemas.microsoft.com/office/drawing/2014/main" id="{DBCB5054-7EC8-456B-A08A-3D3BAADBAE35}"/>
                </a:ext>
              </a:extLst>
            </p:cNvPr>
            <p:cNvSpPr>
              <a:spLocks/>
            </p:cNvSpPr>
            <p:nvPr/>
          </p:nvSpPr>
          <p:spPr bwMode="auto">
            <a:xfrm>
              <a:off x="5396483" y="1921763"/>
              <a:ext cx="384810" cy="151130"/>
            </a:xfrm>
            <a:custGeom>
              <a:avLst/>
              <a:gdLst>
                <a:gd name="T0" fmla="*/ 134746 w 384810"/>
                <a:gd name="T1" fmla="*/ 0 h 151130"/>
                <a:gd name="T2" fmla="*/ 7619 w 384810"/>
                <a:gd name="T3" fmla="*/ 0 h 151130"/>
                <a:gd name="T4" fmla="*/ 0 w 384810"/>
                <a:gd name="T5" fmla="*/ 6858 h 151130"/>
                <a:gd name="T6" fmla="*/ 0 w 384810"/>
                <a:gd name="T7" fmla="*/ 143383 h 151130"/>
                <a:gd name="T8" fmla="*/ 6985 w 384810"/>
                <a:gd name="T9" fmla="*/ 150875 h 151130"/>
                <a:gd name="T10" fmla="*/ 377063 w 384810"/>
                <a:gd name="T11" fmla="*/ 150875 h 151130"/>
                <a:gd name="T12" fmla="*/ 384682 w 384810"/>
                <a:gd name="T13" fmla="*/ 143383 h 151130"/>
                <a:gd name="T14" fmla="*/ 384048 w 384810"/>
                <a:gd name="T15" fmla="*/ 134493 h 151130"/>
                <a:gd name="T16" fmla="*/ 384048 w 384810"/>
                <a:gd name="T17" fmla="*/ 117601 h 151130"/>
                <a:gd name="T18" fmla="*/ 32892 w 384810"/>
                <a:gd name="T19" fmla="*/ 117601 h 151130"/>
                <a:gd name="T20" fmla="*/ 32892 w 384810"/>
                <a:gd name="T21" fmla="*/ 32638 h 151130"/>
                <a:gd name="T22" fmla="*/ 141731 w 384810"/>
                <a:gd name="T23" fmla="*/ 32638 h 151130"/>
                <a:gd name="T24" fmla="*/ 141731 w 384810"/>
                <a:gd name="T25" fmla="*/ 7493 h 151130"/>
                <a:gd name="T26" fmla="*/ 134746 w 384810"/>
                <a:gd name="T27" fmla="*/ 0 h 151130"/>
                <a:gd name="T28" fmla="*/ 384048 w 384810"/>
                <a:gd name="T29" fmla="*/ 32638 h 151130"/>
                <a:gd name="T30" fmla="*/ 351154 w 384810"/>
                <a:gd name="T31" fmla="*/ 32638 h 151130"/>
                <a:gd name="T32" fmla="*/ 351154 w 384810"/>
                <a:gd name="T33" fmla="*/ 117601 h 151130"/>
                <a:gd name="T34" fmla="*/ 384048 w 384810"/>
                <a:gd name="T35" fmla="*/ 117601 h 151130"/>
                <a:gd name="T36" fmla="*/ 384048 w 384810"/>
                <a:gd name="T37" fmla="*/ 32638 h 151130"/>
                <a:gd name="T38" fmla="*/ 141731 w 384810"/>
                <a:gd name="T39" fmla="*/ 32638 h 151130"/>
                <a:gd name="T40" fmla="*/ 108203 w 384810"/>
                <a:gd name="T41" fmla="*/ 32638 h 151130"/>
                <a:gd name="T42" fmla="*/ 108203 w 384810"/>
                <a:gd name="T43" fmla="*/ 39624 h 151130"/>
                <a:gd name="T44" fmla="*/ 110853 w 384810"/>
                <a:gd name="T45" fmla="*/ 52484 h 151130"/>
                <a:gd name="T46" fmla="*/ 118062 w 384810"/>
                <a:gd name="T47" fmla="*/ 63071 h 151130"/>
                <a:gd name="T48" fmla="*/ 128724 w 384810"/>
                <a:gd name="T49" fmla="*/ 70252 h 151130"/>
                <a:gd name="T50" fmla="*/ 141731 w 384810"/>
                <a:gd name="T51" fmla="*/ 72898 h 151130"/>
                <a:gd name="T52" fmla="*/ 242315 w 384810"/>
                <a:gd name="T53" fmla="*/ 72898 h 151130"/>
                <a:gd name="T54" fmla="*/ 255270 w 384810"/>
                <a:gd name="T55" fmla="*/ 70252 h 151130"/>
                <a:gd name="T56" fmla="*/ 265938 w 384810"/>
                <a:gd name="T57" fmla="*/ 63071 h 151130"/>
                <a:gd name="T58" fmla="*/ 273176 w 384810"/>
                <a:gd name="T59" fmla="*/ 52484 h 151130"/>
                <a:gd name="T60" fmla="*/ 275843 w 384810"/>
                <a:gd name="T61" fmla="*/ 39624 h 151130"/>
                <a:gd name="T62" fmla="*/ 141731 w 384810"/>
                <a:gd name="T63" fmla="*/ 39624 h 151130"/>
                <a:gd name="T64" fmla="*/ 141731 w 384810"/>
                <a:gd name="T65" fmla="*/ 32638 h 151130"/>
                <a:gd name="T66" fmla="*/ 377063 w 384810"/>
                <a:gd name="T67" fmla="*/ 0 h 151130"/>
                <a:gd name="T68" fmla="*/ 249936 w 384810"/>
                <a:gd name="T69" fmla="*/ 0 h 151130"/>
                <a:gd name="T70" fmla="*/ 242315 w 384810"/>
                <a:gd name="T71" fmla="*/ 6858 h 151130"/>
                <a:gd name="T72" fmla="*/ 242315 w 384810"/>
                <a:gd name="T73" fmla="*/ 39624 h 151130"/>
                <a:gd name="T74" fmla="*/ 275843 w 384810"/>
                <a:gd name="T75" fmla="*/ 39624 h 151130"/>
                <a:gd name="T76" fmla="*/ 275843 w 384810"/>
                <a:gd name="T77" fmla="*/ 32638 h 151130"/>
                <a:gd name="T78" fmla="*/ 384048 w 384810"/>
                <a:gd name="T79" fmla="*/ 32638 h 151130"/>
                <a:gd name="T80" fmla="*/ 384048 w 384810"/>
                <a:gd name="T81" fmla="*/ 7493 h 151130"/>
                <a:gd name="T82" fmla="*/ 377063 w 384810"/>
                <a:gd name="T83" fmla="*/ 0 h 15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810" h="151130">
                  <a:moveTo>
                    <a:pt x="134746" y="0"/>
                  </a:moveTo>
                  <a:lnTo>
                    <a:pt x="7619" y="0"/>
                  </a:lnTo>
                  <a:lnTo>
                    <a:pt x="0" y="6858"/>
                  </a:lnTo>
                  <a:lnTo>
                    <a:pt x="0" y="143383"/>
                  </a:lnTo>
                  <a:lnTo>
                    <a:pt x="6985" y="150875"/>
                  </a:lnTo>
                  <a:lnTo>
                    <a:pt x="377063" y="150875"/>
                  </a:lnTo>
                  <a:lnTo>
                    <a:pt x="384682" y="143383"/>
                  </a:lnTo>
                  <a:lnTo>
                    <a:pt x="384048" y="134493"/>
                  </a:lnTo>
                  <a:lnTo>
                    <a:pt x="384048" y="117601"/>
                  </a:lnTo>
                  <a:lnTo>
                    <a:pt x="32892" y="117601"/>
                  </a:lnTo>
                  <a:lnTo>
                    <a:pt x="32892" y="32638"/>
                  </a:lnTo>
                  <a:lnTo>
                    <a:pt x="141731" y="32638"/>
                  </a:lnTo>
                  <a:lnTo>
                    <a:pt x="141731" y="7493"/>
                  </a:lnTo>
                  <a:lnTo>
                    <a:pt x="134746" y="0"/>
                  </a:lnTo>
                  <a:close/>
                </a:path>
                <a:path w="384810" h="151130">
                  <a:moveTo>
                    <a:pt x="384048" y="32638"/>
                  </a:moveTo>
                  <a:lnTo>
                    <a:pt x="351154" y="32638"/>
                  </a:lnTo>
                  <a:lnTo>
                    <a:pt x="351154" y="117601"/>
                  </a:lnTo>
                  <a:lnTo>
                    <a:pt x="384048" y="117601"/>
                  </a:lnTo>
                  <a:lnTo>
                    <a:pt x="384048" y="32638"/>
                  </a:lnTo>
                  <a:close/>
                </a:path>
                <a:path w="384810" h="151130">
                  <a:moveTo>
                    <a:pt x="141731" y="32638"/>
                  </a:moveTo>
                  <a:lnTo>
                    <a:pt x="108203" y="32638"/>
                  </a:lnTo>
                  <a:lnTo>
                    <a:pt x="108203" y="39624"/>
                  </a:lnTo>
                  <a:lnTo>
                    <a:pt x="110853" y="52484"/>
                  </a:lnTo>
                  <a:lnTo>
                    <a:pt x="118062" y="63071"/>
                  </a:lnTo>
                  <a:lnTo>
                    <a:pt x="128724" y="70252"/>
                  </a:lnTo>
                  <a:lnTo>
                    <a:pt x="141731" y="72898"/>
                  </a:lnTo>
                  <a:lnTo>
                    <a:pt x="242315" y="72898"/>
                  </a:lnTo>
                  <a:lnTo>
                    <a:pt x="255270" y="70252"/>
                  </a:lnTo>
                  <a:lnTo>
                    <a:pt x="265938" y="63071"/>
                  </a:lnTo>
                  <a:lnTo>
                    <a:pt x="273176" y="52484"/>
                  </a:lnTo>
                  <a:lnTo>
                    <a:pt x="275843" y="39624"/>
                  </a:lnTo>
                  <a:lnTo>
                    <a:pt x="141731" y="39624"/>
                  </a:lnTo>
                  <a:lnTo>
                    <a:pt x="141731" y="32638"/>
                  </a:lnTo>
                  <a:close/>
                </a:path>
                <a:path w="384810" h="151130">
                  <a:moveTo>
                    <a:pt x="377063" y="0"/>
                  </a:moveTo>
                  <a:lnTo>
                    <a:pt x="249936" y="0"/>
                  </a:lnTo>
                  <a:lnTo>
                    <a:pt x="242315" y="6858"/>
                  </a:lnTo>
                  <a:lnTo>
                    <a:pt x="242315" y="39624"/>
                  </a:lnTo>
                  <a:lnTo>
                    <a:pt x="275843" y="39624"/>
                  </a:lnTo>
                  <a:lnTo>
                    <a:pt x="275843" y="32638"/>
                  </a:lnTo>
                  <a:lnTo>
                    <a:pt x="384048" y="32638"/>
                  </a:lnTo>
                  <a:lnTo>
                    <a:pt x="384048" y="7493"/>
                  </a:lnTo>
                  <a:lnTo>
                    <a:pt x="37706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71" name="object 14">
              <a:extLst>
                <a:ext uri="{FF2B5EF4-FFF2-40B4-BE49-F238E27FC236}">
                  <a16:creationId xmlns:a16="http://schemas.microsoft.com/office/drawing/2014/main" id="{E73B2334-5BF0-4163-9A74-ED5EEE32B4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975" y="1851659"/>
              <a:ext cx="102076"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72" name="object 15">
              <a:extLst>
                <a:ext uri="{FF2B5EF4-FFF2-40B4-BE49-F238E27FC236}">
                  <a16:creationId xmlns:a16="http://schemas.microsoft.com/office/drawing/2014/main" id="{DA087EFA-86BD-404D-A6F5-F88D4B351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9963" y="1851659"/>
              <a:ext cx="100552"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6" name="object 16">
            <a:extLst>
              <a:ext uri="{FF2B5EF4-FFF2-40B4-BE49-F238E27FC236}">
                <a16:creationId xmlns:a16="http://schemas.microsoft.com/office/drawing/2014/main" id="{0C4FA0DA-905F-4478-9FCA-4D4A04D2153E}"/>
              </a:ext>
            </a:extLst>
          </p:cNvPr>
          <p:cNvGrpSpPr>
            <a:grpSpLocks/>
          </p:cNvGrpSpPr>
          <p:nvPr/>
        </p:nvGrpSpPr>
        <p:grpSpPr bwMode="auto">
          <a:xfrm>
            <a:off x="2316163" y="1674813"/>
            <a:ext cx="401637" cy="401637"/>
            <a:chOff x="2316511" y="1674907"/>
            <a:chExt cx="401320" cy="401320"/>
          </a:xfrm>
        </p:grpSpPr>
        <p:pic>
          <p:nvPicPr>
            <p:cNvPr id="46265" name="object 17">
              <a:extLst>
                <a:ext uri="{FF2B5EF4-FFF2-40B4-BE49-F238E27FC236}">
                  <a16:creationId xmlns:a16="http://schemas.microsoft.com/office/drawing/2014/main" id="{881E3357-53DC-43F2-A149-C4577A0AC8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6511" y="1894332"/>
              <a:ext cx="182848"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6" name="object 18">
              <a:extLst>
                <a:ext uri="{FF2B5EF4-FFF2-40B4-BE49-F238E27FC236}">
                  <a16:creationId xmlns:a16="http://schemas.microsoft.com/office/drawing/2014/main" id="{E466AC70-986C-47B7-A4C2-78B7C1F44B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5935" y="1894332"/>
              <a:ext cx="181324"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7" name="object 19">
              <a:extLst>
                <a:ext uri="{FF2B5EF4-FFF2-40B4-BE49-F238E27FC236}">
                  <a16:creationId xmlns:a16="http://schemas.microsoft.com/office/drawing/2014/main" id="{B8BDA800-A55F-41F0-B634-FBBE309A64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5935" y="1674907"/>
              <a:ext cx="181324" cy="18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8" name="object 20">
              <a:extLst>
                <a:ext uri="{FF2B5EF4-FFF2-40B4-BE49-F238E27FC236}">
                  <a16:creationId xmlns:a16="http://schemas.microsoft.com/office/drawing/2014/main" id="{9D82A117-5A4C-44C4-B529-16FFE5D400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8035" y="1674907"/>
              <a:ext cx="180435" cy="18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7" name="object 21">
            <a:extLst>
              <a:ext uri="{FF2B5EF4-FFF2-40B4-BE49-F238E27FC236}">
                <a16:creationId xmlns:a16="http://schemas.microsoft.com/office/drawing/2014/main" id="{6F6DDFBB-4D61-4D55-8514-B70402E5A0EC}"/>
              </a:ext>
            </a:extLst>
          </p:cNvPr>
          <p:cNvGrpSpPr>
            <a:grpSpLocks/>
          </p:cNvGrpSpPr>
          <p:nvPr/>
        </p:nvGrpSpPr>
        <p:grpSpPr bwMode="auto">
          <a:xfrm>
            <a:off x="1290638" y="1676400"/>
            <a:ext cx="400050" cy="400050"/>
            <a:chOff x="1290827" y="1676400"/>
            <a:chExt cx="400050" cy="399415"/>
          </a:xfrm>
        </p:grpSpPr>
        <p:pic>
          <p:nvPicPr>
            <p:cNvPr id="46261" name="object 22">
              <a:extLst>
                <a:ext uri="{FF2B5EF4-FFF2-40B4-BE49-F238E27FC236}">
                  <a16:creationId xmlns:a16="http://schemas.microsoft.com/office/drawing/2014/main" id="{4055A4B3-7B94-4573-A795-4B40A0BD8A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0827" y="1676400"/>
              <a:ext cx="179800"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2" name="object 23">
              <a:extLst>
                <a:ext uri="{FF2B5EF4-FFF2-40B4-BE49-F238E27FC236}">
                  <a16:creationId xmlns:a16="http://schemas.microsoft.com/office/drawing/2014/main" id="{B58933A2-765C-4A83-B0C7-97400E505A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8791" y="1676400"/>
              <a:ext cx="181324"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3" name="object 24">
              <a:extLst>
                <a:ext uri="{FF2B5EF4-FFF2-40B4-BE49-F238E27FC236}">
                  <a16:creationId xmlns:a16="http://schemas.microsoft.com/office/drawing/2014/main" id="{0ABD0F9E-3271-48F2-BA2B-22DC58995CD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827" y="1894363"/>
              <a:ext cx="179800" cy="18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64" name="object 25">
              <a:extLst>
                <a:ext uri="{FF2B5EF4-FFF2-40B4-BE49-F238E27FC236}">
                  <a16:creationId xmlns:a16="http://schemas.microsoft.com/office/drawing/2014/main" id="{92AA91BA-4FB7-4CF4-B90F-C289CEB2B3F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8791" y="1894363"/>
              <a:ext cx="181959" cy="18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8" name="object 26">
            <a:extLst>
              <a:ext uri="{FF2B5EF4-FFF2-40B4-BE49-F238E27FC236}">
                <a16:creationId xmlns:a16="http://schemas.microsoft.com/office/drawing/2014/main" id="{69E15CBF-9EAC-4313-B89A-21AFE6FAE612}"/>
              </a:ext>
            </a:extLst>
          </p:cNvPr>
          <p:cNvGrpSpPr>
            <a:grpSpLocks/>
          </p:cNvGrpSpPr>
          <p:nvPr/>
        </p:nvGrpSpPr>
        <p:grpSpPr bwMode="auto">
          <a:xfrm>
            <a:off x="1290638" y="681038"/>
            <a:ext cx="395287" cy="320675"/>
            <a:chOff x="1290827" y="681227"/>
            <a:chExt cx="394970" cy="320040"/>
          </a:xfrm>
        </p:grpSpPr>
        <p:sp>
          <p:nvSpPr>
            <p:cNvPr id="46259" name="object 27">
              <a:extLst>
                <a:ext uri="{FF2B5EF4-FFF2-40B4-BE49-F238E27FC236}">
                  <a16:creationId xmlns:a16="http://schemas.microsoft.com/office/drawing/2014/main" id="{7A491B34-0BC8-42FB-B44B-E0BFE2A9B320}"/>
                </a:ext>
              </a:extLst>
            </p:cNvPr>
            <p:cNvSpPr>
              <a:spLocks/>
            </p:cNvSpPr>
            <p:nvPr/>
          </p:nvSpPr>
          <p:spPr bwMode="auto">
            <a:xfrm>
              <a:off x="1290827" y="681227"/>
              <a:ext cx="394970" cy="320040"/>
            </a:xfrm>
            <a:custGeom>
              <a:avLst/>
              <a:gdLst>
                <a:gd name="T0" fmla="*/ 394716 w 394969"/>
                <a:gd name="T1" fmla="*/ 0 h 320040"/>
                <a:gd name="T2" fmla="*/ 126110 w 394969"/>
                <a:gd name="T3" fmla="*/ 0 h 320040"/>
                <a:gd name="T4" fmla="*/ 0 w 394969"/>
                <a:gd name="T5" fmla="*/ 159766 h 320040"/>
                <a:gd name="T6" fmla="*/ 126110 w 394969"/>
                <a:gd name="T7" fmla="*/ 320039 h 320040"/>
                <a:gd name="T8" fmla="*/ 394716 w 394969"/>
                <a:gd name="T9" fmla="*/ 320039 h 320040"/>
                <a:gd name="T10" fmla="*/ 394716 w 394969"/>
                <a:gd name="T11" fmla="*/ 286638 h 320040"/>
                <a:gd name="T12" fmla="*/ 142494 w 394969"/>
                <a:gd name="T13" fmla="*/ 286638 h 320040"/>
                <a:gd name="T14" fmla="*/ 42925 w 394969"/>
                <a:gd name="T15" fmla="*/ 159766 h 320040"/>
                <a:gd name="T16" fmla="*/ 142494 w 394969"/>
                <a:gd name="T17" fmla="*/ 33400 h 320040"/>
                <a:gd name="T18" fmla="*/ 394716 w 394969"/>
                <a:gd name="T19" fmla="*/ 33400 h 320040"/>
                <a:gd name="T20" fmla="*/ 394716 w 394969"/>
                <a:gd name="T21" fmla="*/ 0 h 320040"/>
                <a:gd name="T22" fmla="*/ 394716 w 394969"/>
                <a:gd name="T23" fmla="*/ 33400 h 320040"/>
                <a:gd name="T24" fmla="*/ 361315 w 394969"/>
                <a:gd name="T25" fmla="*/ 33400 h 320040"/>
                <a:gd name="T26" fmla="*/ 361315 w 394969"/>
                <a:gd name="T27" fmla="*/ 286638 h 320040"/>
                <a:gd name="T28" fmla="*/ 394716 w 394969"/>
                <a:gd name="T29" fmla="*/ 286638 h 320040"/>
                <a:gd name="T30" fmla="*/ 394716 w 394969"/>
                <a:gd name="T31" fmla="*/ 33400 h 320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969" h="320040">
                  <a:moveTo>
                    <a:pt x="394716" y="0"/>
                  </a:moveTo>
                  <a:lnTo>
                    <a:pt x="126110" y="0"/>
                  </a:lnTo>
                  <a:lnTo>
                    <a:pt x="0" y="159766"/>
                  </a:lnTo>
                  <a:lnTo>
                    <a:pt x="126110" y="320039"/>
                  </a:lnTo>
                  <a:lnTo>
                    <a:pt x="394716" y="320039"/>
                  </a:lnTo>
                  <a:lnTo>
                    <a:pt x="394716" y="286638"/>
                  </a:lnTo>
                  <a:lnTo>
                    <a:pt x="142494" y="286638"/>
                  </a:lnTo>
                  <a:lnTo>
                    <a:pt x="42925" y="159766"/>
                  </a:lnTo>
                  <a:lnTo>
                    <a:pt x="142494" y="33400"/>
                  </a:lnTo>
                  <a:lnTo>
                    <a:pt x="394716" y="33400"/>
                  </a:lnTo>
                  <a:lnTo>
                    <a:pt x="394716" y="0"/>
                  </a:lnTo>
                  <a:close/>
                </a:path>
                <a:path w="394969" h="320040">
                  <a:moveTo>
                    <a:pt x="394716" y="33400"/>
                  </a:moveTo>
                  <a:lnTo>
                    <a:pt x="361315" y="33400"/>
                  </a:lnTo>
                  <a:lnTo>
                    <a:pt x="361315" y="286638"/>
                  </a:lnTo>
                  <a:lnTo>
                    <a:pt x="394716" y="286638"/>
                  </a:lnTo>
                  <a:lnTo>
                    <a:pt x="394716" y="3340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60" name="object 28">
              <a:extLst>
                <a:ext uri="{FF2B5EF4-FFF2-40B4-BE49-F238E27FC236}">
                  <a16:creationId xmlns:a16="http://schemas.microsoft.com/office/drawing/2014/main" id="{2A1BFDEF-8863-4338-B3EF-1B069A925E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5513" y="770381"/>
              <a:ext cx="140208" cy="13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9" name="object 29">
            <a:extLst>
              <a:ext uri="{FF2B5EF4-FFF2-40B4-BE49-F238E27FC236}">
                <a16:creationId xmlns:a16="http://schemas.microsoft.com/office/drawing/2014/main" id="{CA641058-B4E3-4F22-BA91-82F2C302295A}"/>
              </a:ext>
            </a:extLst>
          </p:cNvPr>
          <p:cNvGrpSpPr>
            <a:grpSpLocks/>
          </p:cNvGrpSpPr>
          <p:nvPr/>
        </p:nvGrpSpPr>
        <p:grpSpPr bwMode="auto">
          <a:xfrm>
            <a:off x="2306638" y="638175"/>
            <a:ext cx="412750" cy="414338"/>
            <a:chOff x="2307335" y="638555"/>
            <a:chExt cx="411480" cy="413384"/>
          </a:xfrm>
        </p:grpSpPr>
        <p:sp>
          <p:nvSpPr>
            <p:cNvPr id="46257" name="object 30">
              <a:extLst>
                <a:ext uri="{FF2B5EF4-FFF2-40B4-BE49-F238E27FC236}">
                  <a16:creationId xmlns:a16="http://schemas.microsoft.com/office/drawing/2014/main" id="{10092AC6-3ECA-49E8-B9EF-CF8B3A210DBF}"/>
                </a:ext>
              </a:extLst>
            </p:cNvPr>
            <p:cNvSpPr>
              <a:spLocks/>
            </p:cNvSpPr>
            <p:nvPr/>
          </p:nvSpPr>
          <p:spPr bwMode="auto">
            <a:xfrm>
              <a:off x="2307335" y="638555"/>
              <a:ext cx="411480" cy="413384"/>
            </a:xfrm>
            <a:custGeom>
              <a:avLst/>
              <a:gdLst>
                <a:gd name="T0" fmla="*/ 411480 w 411480"/>
                <a:gd name="T1" fmla="*/ 0 h 413384"/>
                <a:gd name="T2" fmla="*/ 191896 w 411480"/>
                <a:gd name="T3" fmla="*/ 0 h 413384"/>
                <a:gd name="T4" fmla="*/ 0 w 411480"/>
                <a:gd name="T5" fmla="*/ 192532 h 413384"/>
                <a:gd name="T6" fmla="*/ 219582 w 411480"/>
                <a:gd name="T7" fmla="*/ 413004 h 413384"/>
                <a:gd name="T8" fmla="*/ 266924 w 411480"/>
                <a:gd name="T9" fmla="*/ 365506 h 413384"/>
                <a:gd name="T10" fmla="*/ 219582 w 411480"/>
                <a:gd name="T11" fmla="*/ 365506 h 413384"/>
                <a:gd name="T12" fmla="*/ 47370 w 411480"/>
                <a:gd name="T13" fmla="*/ 192532 h 413384"/>
                <a:gd name="T14" fmla="*/ 205739 w 411480"/>
                <a:gd name="T15" fmla="*/ 33528 h 413384"/>
                <a:gd name="T16" fmla="*/ 411480 w 411480"/>
                <a:gd name="T17" fmla="*/ 33528 h 413384"/>
                <a:gd name="T18" fmla="*/ 411480 w 411480"/>
                <a:gd name="T19" fmla="*/ 0 h 413384"/>
                <a:gd name="T20" fmla="*/ 411480 w 411480"/>
                <a:gd name="T21" fmla="*/ 33528 h 413384"/>
                <a:gd name="T22" fmla="*/ 378078 w 411480"/>
                <a:gd name="T23" fmla="*/ 33528 h 413384"/>
                <a:gd name="T24" fmla="*/ 378078 w 411480"/>
                <a:gd name="T25" fmla="*/ 206502 h 413384"/>
                <a:gd name="T26" fmla="*/ 219582 w 411480"/>
                <a:gd name="T27" fmla="*/ 365506 h 413384"/>
                <a:gd name="T28" fmla="*/ 266924 w 411480"/>
                <a:gd name="T29" fmla="*/ 365506 h 413384"/>
                <a:gd name="T30" fmla="*/ 411480 w 411480"/>
                <a:gd name="T31" fmla="*/ 220472 h 413384"/>
                <a:gd name="T32" fmla="*/ 411480 w 411480"/>
                <a:gd name="T33" fmla="*/ 33528 h 41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480" h="413384">
                  <a:moveTo>
                    <a:pt x="411480" y="0"/>
                  </a:moveTo>
                  <a:lnTo>
                    <a:pt x="191896" y="0"/>
                  </a:lnTo>
                  <a:lnTo>
                    <a:pt x="0" y="192532"/>
                  </a:lnTo>
                  <a:lnTo>
                    <a:pt x="219582" y="413004"/>
                  </a:lnTo>
                  <a:lnTo>
                    <a:pt x="266924" y="365506"/>
                  </a:lnTo>
                  <a:lnTo>
                    <a:pt x="219582" y="365506"/>
                  </a:lnTo>
                  <a:lnTo>
                    <a:pt x="47370" y="192532"/>
                  </a:lnTo>
                  <a:lnTo>
                    <a:pt x="205739" y="33528"/>
                  </a:lnTo>
                  <a:lnTo>
                    <a:pt x="411480" y="33528"/>
                  </a:lnTo>
                  <a:lnTo>
                    <a:pt x="411480" y="0"/>
                  </a:lnTo>
                  <a:close/>
                </a:path>
                <a:path w="411480" h="413384">
                  <a:moveTo>
                    <a:pt x="411480" y="33528"/>
                  </a:moveTo>
                  <a:lnTo>
                    <a:pt x="378078" y="33528"/>
                  </a:lnTo>
                  <a:lnTo>
                    <a:pt x="378078" y="206502"/>
                  </a:lnTo>
                  <a:lnTo>
                    <a:pt x="219582" y="365506"/>
                  </a:lnTo>
                  <a:lnTo>
                    <a:pt x="266924" y="365506"/>
                  </a:lnTo>
                  <a:lnTo>
                    <a:pt x="411480" y="220472"/>
                  </a:lnTo>
                  <a:lnTo>
                    <a:pt x="411480" y="3352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58" name="object 31">
              <a:extLst>
                <a:ext uri="{FF2B5EF4-FFF2-40B4-BE49-F238E27FC236}">
                  <a16:creationId xmlns:a16="http://schemas.microsoft.com/office/drawing/2014/main" id="{94FA63E1-79C0-473F-8A08-451AE60BC2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9829" y="707135"/>
              <a:ext cx="201929" cy="19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90" name="object 32">
            <a:extLst>
              <a:ext uri="{FF2B5EF4-FFF2-40B4-BE49-F238E27FC236}">
                <a16:creationId xmlns:a16="http://schemas.microsoft.com/office/drawing/2014/main" id="{9D71453B-23EA-4421-BB7D-54ADC79AC919}"/>
              </a:ext>
            </a:extLst>
          </p:cNvPr>
          <p:cNvGrpSpPr>
            <a:grpSpLocks/>
          </p:cNvGrpSpPr>
          <p:nvPr/>
        </p:nvGrpSpPr>
        <p:grpSpPr bwMode="auto">
          <a:xfrm>
            <a:off x="4351338" y="2730500"/>
            <a:ext cx="420687" cy="366713"/>
            <a:chOff x="4351087" y="2731007"/>
            <a:chExt cx="421005" cy="365760"/>
          </a:xfrm>
        </p:grpSpPr>
        <p:sp>
          <p:nvSpPr>
            <p:cNvPr id="46255" name="object 33">
              <a:extLst>
                <a:ext uri="{FF2B5EF4-FFF2-40B4-BE49-F238E27FC236}">
                  <a16:creationId xmlns:a16="http://schemas.microsoft.com/office/drawing/2014/main" id="{375E8B27-C597-44C4-9AB5-D513E507D12F}"/>
                </a:ext>
              </a:extLst>
            </p:cNvPr>
            <p:cNvSpPr>
              <a:spLocks/>
            </p:cNvSpPr>
            <p:nvPr/>
          </p:nvSpPr>
          <p:spPr bwMode="auto">
            <a:xfrm>
              <a:off x="4351087" y="2731007"/>
              <a:ext cx="421005" cy="365760"/>
            </a:xfrm>
            <a:custGeom>
              <a:avLst/>
              <a:gdLst>
                <a:gd name="T0" fmla="*/ 75592 w 421004"/>
                <a:gd name="T1" fmla="*/ 11096 h 365760"/>
                <a:gd name="T2" fmla="*/ 9441 w 421004"/>
                <a:gd name="T3" fmla="*/ 81613 h 365760"/>
                <a:gd name="T4" fmla="*/ 0 w 421004"/>
                <a:gd name="T5" fmla="*/ 136280 h 365760"/>
                <a:gd name="T6" fmla="*/ 17585 w 421004"/>
                <a:gd name="T7" fmla="*/ 199755 h 365760"/>
                <a:gd name="T8" fmla="*/ 80227 w 421004"/>
                <a:gd name="T9" fmla="*/ 268906 h 365760"/>
                <a:gd name="T10" fmla="*/ 166762 w 421004"/>
                <a:gd name="T11" fmla="*/ 337724 h 365760"/>
                <a:gd name="T12" fmla="*/ 203259 w 421004"/>
                <a:gd name="T13" fmla="*/ 363219 h 365760"/>
                <a:gd name="T14" fmla="*/ 204529 w 421004"/>
                <a:gd name="T15" fmla="*/ 363854 h 365760"/>
                <a:gd name="T16" fmla="*/ 210244 w 421004"/>
                <a:gd name="T17" fmla="*/ 365759 h 365760"/>
                <a:gd name="T18" fmla="*/ 220404 w 421004"/>
                <a:gd name="T19" fmla="*/ 364489 h 365760"/>
                <a:gd name="T20" fmla="*/ 237255 w 421004"/>
                <a:gd name="T21" fmla="*/ 354093 h 365760"/>
                <a:gd name="T22" fmla="*/ 272307 w 421004"/>
                <a:gd name="T23" fmla="*/ 327475 h 365760"/>
                <a:gd name="T24" fmla="*/ 213419 w 421004"/>
                <a:gd name="T25" fmla="*/ 325881 h 365760"/>
                <a:gd name="T26" fmla="*/ 169056 w 421004"/>
                <a:gd name="T27" fmla="*/ 293913 h 365760"/>
                <a:gd name="T28" fmla="*/ 64257 w 421004"/>
                <a:gd name="T29" fmla="*/ 201358 h 365760"/>
                <a:gd name="T30" fmla="*/ 36000 w 421004"/>
                <a:gd name="T31" fmla="*/ 133095 h 365760"/>
                <a:gd name="T32" fmla="*/ 51912 w 421004"/>
                <a:gd name="T33" fmla="*/ 77231 h 365760"/>
                <a:gd name="T34" fmla="*/ 121852 w 421004"/>
                <a:gd name="T35" fmla="*/ 37337 h 365760"/>
                <a:gd name="T36" fmla="*/ 190348 w 421004"/>
                <a:gd name="T37" fmla="*/ 24086 h 365760"/>
                <a:gd name="T38" fmla="*/ 145287 w 421004"/>
                <a:gd name="T39" fmla="*/ 4472 h 365760"/>
                <a:gd name="T40" fmla="*/ 380662 w 421004"/>
                <a:gd name="T41" fmla="*/ 34925 h 365760"/>
                <a:gd name="T42" fmla="*/ 331965 w 421004"/>
                <a:gd name="T43" fmla="*/ 42265 h 365760"/>
                <a:gd name="T44" fmla="*/ 377495 w 421004"/>
                <a:gd name="T45" fmla="*/ 92092 h 365760"/>
                <a:gd name="T46" fmla="*/ 384366 w 421004"/>
                <a:gd name="T47" fmla="*/ 136280 h 365760"/>
                <a:gd name="T48" fmla="*/ 324627 w 421004"/>
                <a:gd name="T49" fmla="*/ 233989 h 365760"/>
                <a:gd name="T50" fmla="*/ 239184 w 421004"/>
                <a:gd name="T51" fmla="*/ 306832 h 365760"/>
                <a:gd name="T52" fmla="*/ 274270 w 421004"/>
                <a:gd name="T53" fmla="*/ 325881 h 365760"/>
                <a:gd name="T54" fmla="*/ 379995 w 421004"/>
                <a:gd name="T55" fmla="*/ 228536 h 365760"/>
                <a:gd name="T56" fmla="*/ 417341 w 421004"/>
                <a:gd name="T57" fmla="*/ 159646 h 365760"/>
                <a:gd name="T58" fmla="*/ 410669 w 421004"/>
                <a:gd name="T59" fmla="*/ 78867 h 365760"/>
                <a:gd name="T60" fmla="*/ 380662 w 421004"/>
                <a:gd name="T61" fmla="*/ 34925 h 365760"/>
                <a:gd name="T62" fmla="*/ 121852 w 421004"/>
                <a:gd name="T63" fmla="*/ 37337 h 365760"/>
                <a:gd name="T64" fmla="*/ 163365 w 421004"/>
                <a:gd name="T65" fmla="*/ 48450 h 365760"/>
                <a:gd name="T66" fmla="*/ 194496 w 421004"/>
                <a:gd name="T67" fmla="*/ 78612 h 365760"/>
                <a:gd name="T68" fmla="*/ 203894 w 421004"/>
                <a:gd name="T69" fmla="*/ 87502 h 365760"/>
                <a:gd name="T70" fmla="*/ 221674 w 421004"/>
                <a:gd name="T71" fmla="*/ 84327 h 365760"/>
                <a:gd name="T72" fmla="*/ 238251 w 421004"/>
                <a:gd name="T73" fmla="*/ 60624 h 365760"/>
                <a:gd name="T74" fmla="*/ 270273 w 421004"/>
                <a:gd name="T75" fmla="*/ 40512 h 365760"/>
                <a:gd name="T76" fmla="*/ 205374 w 421004"/>
                <a:gd name="T77" fmla="*/ 37337 h 365760"/>
                <a:gd name="T78" fmla="*/ 297366 w 421004"/>
                <a:gd name="T79" fmla="*/ 0 h 365760"/>
                <a:gd name="T80" fmla="*/ 248455 w 421004"/>
                <a:gd name="T81" fmla="*/ 10779 h 365760"/>
                <a:gd name="T82" fmla="*/ 208974 w 421004"/>
                <a:gd name="T83" fmla="*/ 40512 h 365760"/>
                <a:gd name="T84" fmla="*/ 275406 w 421004"/>
                <a:gd name="T85" fmla="*/ 38268 h 365760"/>
                <a:gd name="T86" fmla="*/ 380662 w 421004"/>
                <a:gd name="T87" fmla="*/ 34925 h 365760"/>
                <a:gd name="T88" fmla="*/ 299906 w 421004"/>
                <a:gd name="T89" fmla="*/ 0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004" h="365760">
                  <a:moveTo>
                    <a:pt x="119947" y="1904"/>
                  </a:moveTo>
                  <a:lnTo>
                    <a:pt x="75592" y="11096"/>
                  </a:lnTo>
                  <a:lnTo>
                    <a:pt x="37905" y="37337"/>
                  </a:lnTo>
                  <a:lnTo>
                    <a:pt x="9441" y="81613"/>
                  </a:lnTo>
                  <a:lnTo>
                    <a:pt x="35" y="133095"/>
                  </a:lnTo>
                  <a:lnTo>
                    <a:pt x="0" y="136280"/>
                  </a:lnTo>
                  <a:lnTo>
                    <a:pt x="289" y="144426"/>
                  </a:lnTo>
                  <a:lnTo>
                    <a:pt x="17585" y="199755"/>
                  </a:lnTo>
                  <a:lnTo>
                    <a:pt x="42286" y="231711"/>
                  </a:lnTo>
                  <a:lnTo>
                    <a:pt x="80227" y="268906"/>
                  </a:lnTo>
                  <a:lnTo>
                    <a:pt x="131885" y="311912"/>
                  </a:lnTo>
                  <a:lnTo>
                    <a:pt x="166762" y="337724"/>
                  </a:lnTo>
                  <a:lnTo>
                    <a:pt x="201989" y="362584"/>
                  </a:lnTo>
                  <a:lnTo>
                    <a:pt x="203259" y="363219"/>
                  </a:lnTo>
                  <a:lnTo>
                    <a:pt x="203894" y="363219"/>
                  </a:lnTo>
                  <a:lnTo>
                    <a:pt x="204529" y="363854"/>
                  </a:lnTo>
                  <a:lnTo>
                    <a:pt x="207704" y="365125"/>
                  </a:lnTo>
                  <a:lnTo>
                    <a:pt x="210244" y="365759"/>
                  </a:lnTo>
                  <a:lnTo>
                    <a:pt x="217229" y="365759"/>
                  </a:lnTo>
                  <a:lnTo>
                    <a:pt x="220404" y="364489"/>
                  </a:lnTo>
                  <a:lnTo>
                    <a:pt x="222944" y="363854"/>
                  </a:lnTo>
                  <a:lnTo>
                    <a:pt x="237255" y="354093"/>
                  </a:lnTo>
                  <a:lnTo>
                    <a:pt x="253709" y="341963"/>
                  </a:lnTo>
                  <a:lnTo>
                    <a:pt x="272307" y="327475"/>
                  </a:lnTo>
                  <a:lnTo>
                    <a:pt x="274270" y="325881"/>
                  </a:lnTo>
                  <a:lnTo>
                    <a:pt x="213419" y="325881"/>
                  </a:lnTo>
                  <a:lnTo>
                    <a:pt x="200615" y="316813"/>
                  </a:lnTo>
                  <a:lnTo>
                    <a:pt x="169056" y="293913"/>
                  </a:lnTo>
                  <a:lnTo>
                    <a:pt x="98182" y="235815"/>
                  </a:lnTo>
                  <a:lnTo>
                    <a:pt x="64257" y="201358"/>
                  </a:lnTo>
                  <a:lnTo>
                    <a:pt x="40318" y="162305"/>
                  </a:lnTo>
                  <a:lnTo>
                    <a:pt x="36000" y="133095"/>
                  </a:lnTo>
                  <a:lnTo>
                    <a:pt x="37843" y="113395"/>
                  </a:lnTo>
                  <a:lnTo>
                    <a:pt x="51912" y="77231"/>
                  </a:lnTo>
                  <a:lnTo>
                    <a:pt x="90435" y="43767"/>
                  </a:lnTo>
                  <a:lnTo>
                    <a:pt x="121852" y="37337"/>
                  </a:lnTo>
                  <a:lnTo>
                    <a:pt x="205374" y="37337"/>
                  </a:lnTo>
                  <a:lnTo>
                    <a:pt x="190348" y="24086"/>
                  </a:lnTo>
                  <a:lnTo>
                    <a:pt x="168937" y="11969"/>
                  </a:lnTo>
                  <a:lnTo>
                    <a:pt x="145287" y="4472"/>
                  </a:lnTo>
                  <a:lnTo>
                    <a:pt x="119947" y="1904"/>
                  </a:lnTo>
                  <a:close/>
                </a:path>
                <a:path w="421004" h="365760">
                  <a:moveTo>
                    <a:pt x="380662" y="34925"/>
                  </a:moveTo>
                  <a:lnTo>
                    <a:pt x="299271" y="34925"/>
                  </a:lnTo>
                  <a:lnTo>
                    <a:pt x="331965" y="42265"/>
                  </a:lnTo>
                  <a:lnTo>
                    <a:pt x="358992" y="62309"/>
                  </a:lnTo>
                  <a:lnTo>
                    <a:pt x="377495" y="92092"/>
                  </a:lnTo>
                  <a:lnTo>
                    <a:pt x="384615" y="128650"/>
                  </a:lnTo>
                  <a:lnTo>
                    <a:pt x="384366" y="136280"/>
                  </a:lnTo>
                  <a:lnTo>
                    <a:pt x="374451" y="174696"/>
                  </a:lnTo>
                  <a:lnTo>
                    <a:pt x="324627" y="233989"/>
                  </a:lnTo>
                  <a:lnTo>
                    <a:pt x="270188" y="282066"/>
                  </a:lnTo>
                  <a:lnTo>
                    <a:pt x="239184" y="306832"/>
                  </a:lnTo>
                  <a:lnTo>
                    <a:pt x="213419" y="325881"/>
                  </a:lnTo>
                  <a:lnTo>
                    <a:pt x="274270" y="325881"/>
                  </a:lnTo>
                  <a:lnTo>
                    <a:pt x="343135" y="266624"/>
                  </a:lnTo>
                  <a:lnTo>
                    <a:pt x="379995" y="228536"/>
                  </a:lnTo>
                  <a:lnTo>
                    <a:pt x="403829" y="196163"/>
                  </a:lnTo>
                  <a:lnTo>
                    <a:pt x="417341" y="159646"/>
                  </a:lnTo>
                  <a:lnTo>
                    <a:pt x="420431" y="128650"/>
                  </a:lnTo>
                  <a:lnTo>
                    <a:pt x="410669" y="78867"/>
                  </a:lnTo>
                  <a:lnTo>
                    <a:pt x="384615" y="37782"/>
                  </a:lnTo>
                  <a:lnTo>
                    <a:pt x="380662" y="34925"/>
                  </a:lnTo>
                  <a:close/>
                </a:path>
                <a:path w="421004" h="365760">
                  <a:moveTo>
                    <a:pt x="205374" y="37337"/>
                  </a:moveTo>
                  <a:lnTo>
                    <a:pt x="121852" y="37337"/>
                  </a:lnTo>
                  <a:lnTo>
                    <a:pt x="143507" y="40215"/>
                  </a:lnTo>
                  <a:lnTo>
                    <a:pt x="163365" y="48450"/>
                  </a:lnTo>
                  <a:lnTo>
                    <a:pt x="180627" y="61448"/>
                  </a:lnTo>
                  <a:lnTo>
                    <a:pt x="194496" y="78612"/>
                  </a:lnTo>
                  <a:lnTo>
                    <a:pt x="197671" y="84327"/>
                  </a:lnTo>
                  <a:lnTo>
                    <a:pt x="203894" y="87502"/>
                  </a:lnTo>
                  <a:lnTo>
                    <a:pt x="215959" y="87502"/>
                  </a:lnTo>
                  <a:lnTo>
                    <a:pt x="221674" y="84327"/>
                  </a:lnTo>
                  <a:lnTo>
                    <a:pt x="224722" y="78612"/>
                  </a:lnTo>
                  <a:lnTo>
                    <a:pt x="238251" y="60624"/>
                  </a:lnTo>
                  <a:lnTo>
                    <a:pt x="255424" y="47005"/>
                  </a:lnTo>
                  <a:lnTo>
                    <a:pt x="270273" y="40512"/>
                  </a:lnTo>
                  <a:lnTo>
                    <a:pt x="208974" y="40512"/>
                  </a:lnTo>
                  <a:lnTo>
                    <a:pt x="205374" y="37337"/>
                  </a:lnTo>
                  <a:close/>
                </a:path>
                <a:path w="421004" h="365760">
                  <a:moveTo>
                    <a:pt x="299906" y="0"/>
                  </a:moveTo>
                  <a:lnTo>
                    <a:pt x="297366" y="0"/>
                  </a:lnTo>
                  <a:lnTo>
                    <a:pt x="272035" y="2776"/>
                  </a:lnTo>
                  <a:lnTo>
                    <a:pt x="248455" y="10779"/>
                  </a:lnTo>
                  <a:lnTo>
                    <a:pt x="227232" y="23520"/>
                  </a:lnTo>
                  <a:lnTo>
                    <a:pt x="208974" y="40512"/>
                  </a:lnTo>
                  <a:lnTo>
                    <a:pt x="270273" y="40512"/>
                  </a:lnTo>
                  <a:lnTo>
                    <a:pt x="275406" y="38268"/>
                  </a:lnTo>
                  <a:lnTo>
                    <a:pt x="297366" y="34925"/>
                  </a:lnTo>
                  <a:lnTo>
                    <a:pt x="380662" y="34925"/>
                  </a:lnTo>
                  <a:lnTo>
                    <a:pt x="346368" y="10128"/>
                  </a:lnTo>
                  <a:lnTo>
                    <a:pt x="29990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56" name="object 34">
              <a:extLst>
                <a:ext uri="{FF2B5EF4-FFF2-40B4-BE49-F238E27FC236}">
                  <a16:creationId xmlns:a16="http://schemas.microsoft.com/office/drawing/2014/main" id="{0A1382E7-606E-4A05-AA2F-5CC4CC07492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0579" y="2793491"/>
              <a:ext cx="68580" cy="9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91" name="object 35">
            <a:extLst>
              <a:ext uri="{FF2B5EF4-FFF2-40B4-BE49-F238E27FC236}">
                <a16:creationId xmlns:a16="http://schemas.microsoft.com/office/drawing/2014/main" id="{D95120FE-4F57-4B06-A60F-5ECBB8F7D931}"/>
              </a:ext>
            </a:extLst>
          </p:cNvPr>
          <p:cNvGrpSpPr>
            <a:grpSpLocks/>
          </p:cNvGrpSpPr>
          <p:nvPr/>
        </p:nvGrpSpPr>
        <p:grpSpPr bwMode="auto">
          <a:xfrm>
            <a:off x="6396038" y="2732088"/>
            <a:ext cx="422275" cy="352425"/>
            <a:chOff x="6396228" y="2732532"/>
            <a:chExt cx="422275" cy="352425"/>
          </a:xfrm>
        </p:grpSpPr>
        <p:pic>
          <p:nvPicPr>
            <p:cNvPr id="46252" name="object 36">
              <a:extLst>
                <a:ext uri="{FF2B5EF4-FFF2-40B4-BE49-F238E27FC236}">
                  <a16:creationId xmlns:a16="http://schemas.microsoft.com/office/drawing/2014/main" id="{2E659CD3-5520-4082-A498-BB47CE2865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11112" y="2877312"/>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53" name="object 37">
              <a:extLst>
                <a:ext uri="{FF2B5EF4-FFF2-40B4-BE49-F238E27FC236}">
                  <a16:creationId xmlns:a16="http://schemas.microsoft.com/office/drawing/2014/main" id="{FA46029E-F5FD-4876-ACE2-E6CE59538D38}"/>
                </a:ext>
              </a:extLst>
            </p:cNvPr>
            <p:cNvSpPr>
              <a:spLocks/>
            </p:cNvSpPr>
            <p:nvPr/>
          </p:nvSpPr>
          <p:spPr bwMode="auto">
            <a:xfrm>
              <a:off x="6396228" y="2732532"/>
              <a:ext cx="396240" cy="344805"/>
            </a:xfrm>
            <a:custGeom>
              <a:avLst/>
              <a:gdLst>
                <a:gd name="T0" fmla="*/ 71199 w 396240"/>
                <a:gd name="T1" fmla="*/ 11493 h 344805"/>
                <a:gd name="T2" fmla="*/ 8953 w 396240"/>
                <a:gd name="T3" fmla="*/ 77771 h 344805"/>
                <a:gd name="T4" fmla="*/ 446 w 396240"/>
                <a:gd name="T5" fmla="*/ 136832 h 344805"/>
                <a:gd name="T6" fmla="*/ 75705 w 396240"/>
                <a:gd name="T7" fmla="*/ 253615 h 344805"/>
                <a:gd name="T8" fmla="*/ 157241 w 396240"/>
                <a:gd name="T9" fmla="*/ 317801 h 344805"/>
                <a:gd name="T10" fmla="*/ 190246 w 396240"/>
                <a:gd name="T11" fmla="*/ 341248 h 344805"/>
                <a:gd name="T12" fmla="*/ 191516 w 396240"/>
                <a:gd name="T13" fmla="*/ 341883 h 344805"/>
                <a:gd name="T14" fmla="*/ 194691 w 396240"/>
                <a:gd name="T15" fmla="*/ 343788 h 344805"/>
                <a:gd name="T16" fmla="*/ 203453 w 396240"/>
                <a:gd name="T17" fmla="*/ 344423 h 344805"/>
                <a:gd name="T18" fmla="*/ 209169 w 396240"/>
                <a:gd name="T19" fmla="*/ 339343 h 344805"/>
                <a:gd name="T20" fmla="*/ 227282 w 396240"/>
                <a:gd name="T21" fmla="*/ 326945 h 344805"/>
                <a:gd name="T22" fmla="*/ 249681 w 396240"/>
                <a:gd name="T23" fmla="*/ 310260 h 344805"/>
                <a:gd name="T24" fmla="*/ 200405 w 396240"/>
                <a:gd name="T25" fmla="*/ 304672 h 344805"/>
                <a:gd name="T26" fmla="*/ 92265 w 396240"/>
                <a:gd name="T27" fmla="*/ 220297 h 344805"/>
                <a:gd name="T28" fmla="*/ 37973 w 396240"/>
                <a:gd name="T29" fmla="*/ 151002 h 344805"/>
                <a:gd name="T30" fmla="*/ 35182 w 396240"/>
                <a:gd name="T31" fmla="*/ 105098 h 344805"/>
                <a:gd name="T32" fmla="*/ 98280 w 396240"/>
                <a:gd name="T33" fmla="*/ 35053 h 344805"/>
                <a:gd name="T34" fmla="*/ 191370 w 396240"/>
                <a:gd name="T35" fmla="*/ 33527 h 344805"/>
                <a:gd name="T36" fmla="*/ 158956 w 396240"/>
                <a:gd name="T37" fmla="*/ 11572 h 344805"/>
                <a:gd name="T38" fmla="*/ 113156 w 396240"/>
                <a:gd name="T39" fmla="*/ 2539 h 344805"/>
                <a:gd name="T40" fmla="*/ 220944 w 396240"/>
                <a:gd name="T41" fmla="*/ 289671 h 344805"/>
                <a:gd name="T42" fmla="*/ 206759 w 396240"/>
                <a:gd name="T43" fmla="*/ 300148 h 344805"/>
                <a:gd name="T44" fmla="*/ 245270 w 396240"/>
                <a:gd name="T45" fmla="*/ 304672 h 344805"/>
                <a:gd name="T46" fmla="*/ 359330 w 396240"/>
                <a:gd name="T47" fmla="*/ 32257 h 344805"/>
                <a:gd name="T48" fmla="*/ 295751 w 396240"/>
                <a:gd name="T49" fmla="*/ 33406 h 344805"/>
                <a:gd name="T50" fmla="*/ 346656 w 396240"/>
                <a:gd name="T51" fmla="*/ 68359 h 344805"/>
                <a:gd name="T52" fmla="*/ 362831 w 396240"/>
                <a:gd name="T53" fmla="*/ 127855 h 344805"/>
                <a:gd name="T54" fmla="*/ 360926 w 396240"/>
                <a:gd name="T55" fmla="*/ 142297 h 344805"/>
                <a:gd name="T56" fmla="*/ 358267 w 396240"/>
                <a:gd name="T57" fmla="*/ 152272 h 344805"/>
                <a:gd name="T58" fmla="*/ 355853 w 396240"/>
                <a:gd name="T59" fmla="*/ 157987 h 344805"/>
                <a:gd name="T60" fmla="*/ 388620 w 396240"/>
                <a:gd name="T61" fmla="*/ 166242 h 344805"/>
                <a:gd name="T62" fmla="*/ 391160 w 396240"/>
                <a:gd name="T63" fmla="*/ 157987 h 344805"/>
                <a:gd name="T64" fmla="*/ 394890 w 396240"/>
                <a:gd name="T65" fmla="*/ 139620 h 344805"/>
                <a:gd name="T66" fmla="*/ 396240 w 396240"/>
                <a:gd name="T67" fmla="*/ 120776 h 344805"/>
                <a:gd name="T68" fmla="*/ 385825 w 396240"/>
                <a:gd name="T69" fmla="*/ 71596 h 344805"/>
                <a:gd name="T70" fmla="*/ 359330 w 396240"/>
                <a:gd name="T71" fmla="*/ 32257 h 344805"/>
                <a:gd name="T72" fmla="*/ 113792 w 396240"/>
                <a:gd name="T73" fmla="*/ 33527 h 344805"/>
                <a:gd name="T74" fmla="*/ 153209 w 396240"/>
                <a:gd name="T75" fmla="*/ 44164 h 344805"/>
                <a:gd name="T76" fmla="*/ 182625 w 396240"/>
                <a:gd name="T77" fmla="*/ 73278 h 344805"/>
                <a:gd name="T78" fmla="*/ 190880 w 396240"/>
                <a:gd name="T79" fmla="*/ 82168 h 344805"/>
                <a:gd name="T80" fmla="*/ 203453 w 396240"/>
                <a:gd name="T81" fmla="*/ 81533 h 344805"/>
                <a:gd name="T82" fmla="*/ 211708 w 396240"/>
                <a:gd name="T83" fmla="*/ 73278 h 344805"/>
                <a:gd name="T84" fmla="*/ 240982 w 396240"/>
                <a:gd name="T85" fmla="*/ 43529 h 344805"/>
                <a:gd name="T86" fmla="*/ 197230 w 396240"/>
                <a:gd name="T87" fmla="*/ 38607 h 344805"/>
                <a:gd name="T88" fmla="*/ 279907 w 396240"/>
                <a:gd name="T89" fmla="*/ 0 h 344805"/>
                <a:gd name="T90" fmla="*/ 234330 w 396240"/>
                <a:gd name="T91" fmla="*/ 10540 h 344805"/>
                <a:gd name="T92" fmla="*/ 197230 w 396240"/>
                <a:gd name="T93" fmla="*/ 38607 h 344805"/>
                <a:gd name="T94" fmla="*/ 259893 w 396240"/>
                <a:gd name="T95" fmla="*/ 35381 h 344805"/>
                <a:gd name="T96" fmla="*/ 359330 w 396240"/>
                <a:gd name="T97" fmla="*/ 32257 h 344805"/>
                <a:gd name="T98" fmla="*/ 341058 w 396240"/>
                <a:gd name="T99" fmla="*/ 17537 h 344805"/>
                <a:gd name="T100" fmla="*/ 301402 w 396240"/>
                <a:gd name="T101" fmla="*/ 1734 h 344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240" h="344805">
                  <a:moveTo>
                    <a:pt x="113156" y="2539"/>
                  </a:moveTo>
                  <a:lnTo>
                    <a:pt x="71199" y="11493"/>
                  </a:lnTo>
                  <a:lnTo>
                    <a:pt x="35433" y="36067"/>
                  </a:lnTo>
                  <a:lnTo>
                    <a:pt x="8953" y="77771"/>
                  </a:lnTo>
                  <a:lnTo>
                    <a:pt x="0" y="127000"/>
                  </a:lnTo>
                  <a:lnTo>
                    <a:pt x="446" y="136832"/>
                  </a:lnTo>
                  <a:lnTo>
                    <a:pt x="16821" y="188757"/>
                  </a:lnTo>
                  <a:lnTo>
                    <a:pt x="75705" y="253615"/>
                  </a:lnTo>
                  <a:lnTo>
                    <a:pt x="124460" y="293877"/>
                  </a:lnTo>
                  <a:lnTo>
                    <a:pt x="157241" y="317801"/>
                  </a:lnTo>
                  <a:lnTo>
                    <a:pt x="185166" y="337438"/>
                  </a:lnTo>
                  <a:lnTo>
                    <a:pt x="190246" y="341248"/>
                  </a:lnTo>
                  <a:lnTo>
                    <a:pt x="190880" y="341883"/>
                  </a:lnTo>
                  <a:lnTo>
                    <a:pt x="191516" y="341883"/>
                  </a:lnTo>
                  <a:lnTo>
                    <a:pt x="192150" y="342518"/>
                  </a:lnTo>
                  <a:lnTo>
                    <a:pt x="194691" y="343788"/>
                  </a:lnTo>
                  <a:lnTo>
                    <a:pt x="197866" y="344423"/>
                  </a:lnTo>
                  <a:lnTo>
                    <a:pt x="203453" y="344423"/>
                  </a:lnTo>
                  <a:lnTo>
                    <a:pt x="206628" y="343788"/>
                  </a:lnTo>
                  <a:lnTo>
                    <a:pt x="209169" y="339343"/>
                  </a:lnTo>
                  <a:lnTo>
                    <a:pt x="217731" y="333638"/>
                  </a:lnTo>
                  <a:lnTo>
                    <a:pt x="227282" y="326945"/>
                  </a:lnTo>
                  <a:lnTo>
                    <a:pt x="237904" y="319180"/>
                  </a:lnTo>
                  <a:lnTo>
                    <a:pt x="249681" y="310260"/>
                  </a:lnTo>
                  <a:lnTo>
                    <a:pt x="245270" y="304672"/>
                  </a:lnTo>
                  <a:lnTo>
                    <a:pt x="200405" y="304672"/>
                  </a:lnTo>
                  <a:lnTo>
                    <a:pt x="173974" y="285845"/>
                  </a:lnTo>
                  <a:lnTo>
                    <a:pt x="92265" y="220297"/>
                  </a:lnTo>
                  <a:lnTo>
                    <a:pt x="60325" y="187959"/>
                  </a:lnTo>
                  <a:lnTo>
                    <a:pt x="37973" y="151002"/>
                  </a:lnTo>
                  <a:lnTo>
                    <a:pt x="33527" y="123825"/>
                  </a:lnTo>
                  <a:lnTo>
                    <a:pt x="35182" y="105098"/>
                  </a:lnTo>
                  <a:lnTo>
                    <a:pt x="59436" y="56895"/>
                  </a:lnTo>
                  <a:lnTo>
                    <a:pt x="98280" y="35053"/>
                  </a:lnTo>
                  <a:lnTo>
                    <a:pt x="113156" y="33527"/>
                  </a:lnTo>
                  <a:lnTo>
                    <a:pt x="191370" y="33527"/>
                  </a:lnTo>
                  <a:lnTo>
                    <a:pt x="179254" y="23024"/>
                  </a:lnTo>
                  <a:lnTo>
                    <a:pt x="158956" y="11572"/>
                  </a:lnTo>
                  <a:lnTo>
                    <a:pt x="136777" y="4621"/>
                  </a:lnTo>
                  <a:lnTo>
                    <a:pt x="113156" y="2539"/>
                  </a:lnTo>
                  <a:close/>
                </a:path>
                <a:path w="396240" h="344805">
                  <a:moveTo>
                    <a:pt x="228726" y="283717"/>
                  </a:moveTo>
                  <a:lnTo>
                    <a:pt x="220944" y="289671"/>
                  </a:lnTo>
                  <a:lnTo>
                    <a:pt x="213613" y="295147"/>
                  </a:lnTo>
                  <a:lnTo>
                    <a:pt x="206759" y="300148"/>
                  </a:lnTo>
                  <a:lnTo>
                    <a:pt x="200405" y="304672"/>
                  </a:lnTo>
                  <a:lnTo>
                    <a:pt x="245270" y="304672"/>
                  </a:lnTo>
                  <a:lnTo>
                    <a:pt x="228726" y="283717"/>
                  </a:lnTo>
                  <a:close/>
                </a:path>
                <a:path w="396240" h="344805">
                  <a:moveTo>
                    <a:pt x="359330" y="32257"/>
                  </a:moveTo>
                  <a:lnTo>
                    <a:pt x="280543" y="32257"/>
                  </a:lnTo>
                  <a:lnTo>
                    <a:pt x="295751" y="33406"/>
                  </a:lnTo>
                  <a:lnTo>
                    <a:pt x="309911" y="37639"/>
                  </a:lnTo>
                  <a:lnTo>
                    <a:pt x="346656" y="68359"/>
                  </a:lnTo>
                  <a:lnTo>
                    <a:pt x="362712" y="120776"/>
                  </a:lnTo>
                  <a:lnTo>
                    <a:pt x="362831" y="127855"/>
                  </a:lnTo>
                  <a:lnTo>
                    <a:pt x="362235" y="135016"/>
                  </a:lnTo>
                  <a:lnTo>
                    <a:pt x="360926" y="142297"/>
                  </a:lnTo>
                  <a:lnTo>
                    <a:pt x="358901" y="149732"/>
                  </a:lnTo>
                  <a:lnTo>
                    <a:pt x="358267" y="152272"/>
                  </a:lnTo>
                  <a:lnTo>
                    <a:pt x="357040" y="155021"/>
                  </a:lnTo>
                  <a:lnTo>
                    <a:pt x="355853" y="157987"/>
                  </a:lnTo>
                  <a:lnTo>
                    <a:pt x="386079" y="171957"/>
                  </a:lnTo>
                  <a:lnTo>
                    <a:pt x="388620" y="166242"/>
                  </a:lnTo>
                  <a:lnTo>
                    <a:pt x="390525" y="161162"/>
                  </a:lnTo>
                  <a:lnTo>
                    <a:pt x="391160" y="157987"/>
                  </a:lnTo>
                  <a:lnTo>
                    <a:pt x="393293" y="148905"/>
                  </a:lnTo>
                  <a:lnTo>
                    <a:pt x="394890" y="139620"/>
                  </a:lnTo>
                  <a:lnTo>
                    <a:pt x="395892" y="130216"/>
                  </a:lnTo>
                  <a:lnTo>
                    <a:pt x="396240" y="120776"/>
                  </a:lnTo>
                  <a:lnTo>
                    <a:pt x="393342" y="95531"/>
                  </a:lnTo>
                  <a:lnTo>
                    <a:pt x="385825" y="71596"/>
                  </a:lnTo>
                  <a:lnTo>
                    <a:pt x="374022" y="49803"/>
                  </a:lnTo>
                  <a:lnTo>
                    <a:pt x="359330" y="32257"/>
                  </a:lnTo>
                  <a:close/>
                </a:path>
                <a:path w="396240" h="344805">
                  <a:moveTo>
                    <a:pt x="191370" y="33527"/>
                  </a:moveTo>
                  <a:lnTo>
                    <a:pt x="113792" y="33527"/>
                  </a:lnTo>
                  <a:lnTo>
                    <a:pt x="134423" y="36274"/>
                  </a:lnTo>
                  <a:lnTo>
                    <a:pt x="153209" y="44164"/>
                  </a:lnTo>
                  <a:lnTo>
                    <a:pt x="169495" y="56673"/>
                  </a:lnTo>
                  <a:lnTo>
                    <a:pt x="182625" y="73278"/>
                  </a:lnTo>
                  <a:lnTo>
                    <a:pt x="185800" y="78358"/>
                  </a:lnTo>
                  <a:lnTo>
                    <a:pt x="190880" y="82168"/>
                  </a:lnTo>
                  <a:lnTo>
                    <a:pt x="197230" y="81533"/>
                  </a:lnTo>
                  <a:lnTo>
                    <a:pt x="203453" y="81533"/>
                  </a:lnTo>
                  <a:lnTo>
                    <a:pt x="208533" y="78358"/>
                  </a:lnTo>
                  <a:lnTo>
                    <a:pt x="211708" y="73278"/>
                  </a:lnTo>
                  <a:lnTo>
                    <a:pt x="224643" y="56296"/>
                  </a:lnTo>
                  <a:lnTo>
                    <a:pt x="240982" y="43529"/>
                  </a:lnTo>
                  <a:lnTo>
                    <a:pt x="252404" y="38607"/>
                  </a:lnTo>
                  <a:lnTo>
                    <a:pt x="197230" y="38607"/>
                  </a:lnTo>
                  <a:lnTo>
                    <a:pt x="191370" y="33527"/>
                  </a:lnTo>
                  <a:close/>
                </a:path>
                <a:path w="396240" h="344805">
                  <a:moveTo>
                    <a:pt x="279907" y="0"/>
                  </a:moveTo>
                  <a:lnTo>
                    <a:pt x="256363" y="2924"/>
                  </a:lnTo>
                  <a:lnTo>
                    <a:pt x="234330" y="10540"/>
                  </a:lnTo>
                  <a:lnTo>
                    <a:pt x="214417" y="22538"/>
                  </a:lnTo>
                  <a:lnTo>
                    <a:pt x="197230" y="38607"/>
                  </a:lnTo>
                  <a:lnTo>
                    <a:pt x="252404" y="38607"/>
                  </a:lnTo>
                  <a:lnTo>
                    <a:pt x="259893" y="35381"/>
                  </a:lnTo>
                  <a:lnTo>
                    <a:pt x="280543" y="32257"/>
                  </a:lnTo>
                  <a:lnTo>
                    <a:pt x="359330" y="32257"/>
                  </a:lnTo>
                  <a:lnTo>
                    <a:pt x="358267" y="30987"/>
                  </a:lnTo>
                  <a:lnTo>
                    <a:pt x="341058" y="17537"/>
                  </a:lnTo>
                  <a:lnTo>
                    <a:pt x="321945" y="7683"/>
                  </a:lnTo>
                  <a:lnTo>
                    <a:pt x="301402" y="1734"/>
                  </a:lnTo>
                  <a:lnTo>
                    <a:pt x="27990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54" name="object 38">
              <a:extLst>
                <a:ext uri="{FF2B5EF4-FFF2-40B4-BE49-F238E27FC236}">
                  <a16:creationId xmlns:a16="http://schemas.microsoft.com/office/drawing/2014/main" id="{98ED275E-1D89-4659-A722-9BDFD721883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52260" y="2918460"/>
              <a:ext cx="124968" cy="1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92" name="object 39">
            <a:extLst>
              <a:ext uri="{FF2B5EF4-FFF2-40B4-BE49-F238E27FC236}">
                <a16:creationId xmlns:a16="http://schemas.microsoft.com/office/drawing/2014/main" id="{9F4AAF55-CED2-43D0-847A-1CDD2D5AB8CC}"/>
              </a:ext>
            </a:extLst>
          </p:cNvPr>
          <p:cNvGrpSpPr>
            <a:grpSpLocks/>
          </p:cNvGrpSpPr>
          <p:nvPr/>
        </p:nvGrpSpPr>
        <p:grpSpPr bwMode="auto">
          <a:xfrm>
            <a:off x="7421563" y="2732088"/>
            <a:ext cx="423862" cy="352425"/>
            <a:chOff x="7421880" y="2732532"/>
            <a:chExt cx="424180" cy="352425"/>
          </a:xfrm>
        </p:grpSpPr>
        <p:pic>
          <p:nvPicPr>
            <p:cNvPr id="46250" name="object 40">
              <a:extLst>
                <a:ext uri="{FF2B5EF4-FFF2-40B4-BE49-F238E27FC236}">
                  <a16:creationId xmlns:a16="http://schemas.microsoft.com/office/drawing/2014/main" id="{94B07731-3A04-4461-AE88-21100517F2A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38288" y="2877312"/>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51" name="object 41">
              <a:extLst>
                <a:ext uri="{FF2B5EF4-FFF2-40B4-BE49-F238E27FC236}">
                  <a16:creationId xmlns:a16="http://schemas.microsoft.com/office/drawing/2014/main" id="{435044DD-6520-4383-AFBE-B41788A9B227}"/>
                </a:ext>
              </a:extLst>
            </p:cNvPr>
            <p:cNvSpPr>
              <a:spLocks/>
            </p:cNvSpPr>
            <p:nvPr/>
          </p:nvSpPr>
          <p:spPr bwMode="auto">
            <a:xfrm>
              <a:off x="7421880" y="2732531"/>
              <a:ext cx="396240" cy="344805"/>
            </a:xfrm>
            <a:custGeom>
              <a:avLst/>
              <a:gdLst>
                <a:gd name="T0" fmla="*/ 382524 w 396240"/>
                <a:gd name="T1" fmla="*/ 248412 h 344805"/>
                <a:gd name="T2" fmla="*/ 375539 w 396240"/>
                <a:gd name="T3" fmla="*/ 231648 h 344805"/>
                <a:gd name="T4" fmla="*/ 257556 w 396240"/>
                <a:gd name="T5" fmla="*/ 238760 h 344805"/>
                <a:gd name="T6" fmla="*/ 264541 w 396240"/>
                <a:gd name="T7" fmla="*/ 265176 h 344805"/>
                <a:gd name="T8" fmla="*/ 375539 w 396240"/>
                <a:gd name="T9" fmla="*/ 265176 h 344805"/>
                <a:gd name="T10" fmla="*/ 396240 w 396240"/>
                <a:gd name="T11" fmla="*/ 120777 h 344805"/>
                <a:gd name="T12" fmla="*/ 385775 w 396240"/>
                <a:gd name="T13" fmla="*/ 71602 h 344805"/>
                <a:gd name="T14" fmla="*/ 359321 w 396240"/>
                <a:gd name="T15" fmla="*/ 32258 h 344805"/>
                <a:gd name="T16" fmla="*/ 341122 w 396240"/>
                <a:gd name="T17" fmla="*/ 17538 h 344805"/>
                <a:gd name="T18" fmla="*/ 301561 w 396240"/>
                <a:gd name="T19" fmla="*/ 1739 h 344805"/>
                <a:gd name="T20" fmla="*/ 256159 w 396240"/>
                <a:gd name="T21" fmla="*/ 2933 h 344805"/>
                <a:gd name="T22" fmla="*/ 214109 w 396240"/>
                <a:gd name="T23" fmla="*/ 22542 h 344805"/>
                <a:gd name="T24" fmla="*/ 191020 w 396240"/>
                <a:gd name="T25" fmla="*/ 33528 h 344805"/>
                <a:gd name="T26" fmla="*/ 158788 w 396240"/>
                <a:gd name="T27" fmla="*/ 11582 h 344805"/>
                <a:gd name="T28" fmla="*/ 112649 w 396240"/>
                <a:gd name="T29" fmla="*/ 2540 h 344805"/>
                <a:gd name="T30" fmla="*/ 52336 w 396240"/>
                <a:gd name="T31" fmla="*/ 21869 h 344805"/>
                <a:gd name="T32" fmla="*/ 2070 w 396240"/>
                <a:gd name="T33" fmla="*/ 101815 h 344805"/>
                <a:gd name="T34" fmla="*/ 444 w 396240"/>
                <a:gd name="T35" fmla="*/ 136842 h 344805"/>
                <a:gd name="T36" fmla="*/ 75857 w 396240"/>
                <a:gd name="T37" fmla="*/ 253619 h 344805"/>
                <a:gd name="T38" fmla="*/ 157441 w 396240"/>
                <a:gd name="T39" fmla="*/ 317804 h 344805"/>
                <a:gd name="T40" fmla="*/ 190500 w 396240"/>
                <a:gd name="T41" fmla="*/ 341249 h 344805"/>
                <a:gd name="T42" fmla="*/ 191770 w 396240"/>
                <a:gd name="T43" fmla="*/ 341884 h 344805"/>
                <a:gd name="T44" fmla="*/ 194945 w 396240"/>
                <a:gd name="T45" fmla="*/ 343789 h 344805"/>
                <a:gd name="T46" fmla="*/ 203835 w 396240"/>
                <a:gd name="T47" fmla="*/ 344424 h 344805"/>
                <a:gd name="T48" fmla="*/ 208915 w 396240"/>
                <a:gd name="T49" fmla="*/ 339344 h 344805"/>
                <a:gd name="T50" fmla="*/ 227025 w 396240"/>
                <a:gd name="T51" fmla="*/ 326948 h 344805"/>
                <a:gd name="T52" fmla="*/ 249428 w 396240"/>
                <a:gd name="T53" fmla="*/ 310261 h 344805"/>
                <a:gd name="T54" fmla="*/ 228473 w 396240"/>
                <a:gd name="T55" fmla="*/ 283718 h 344805"/>
                <a:gd name="T56" fmla="*/ 213334 w 396240"/>
                <a:gd name="T57" fmla="*/ 295148 h 344805"/>
                <a:gd name="T58" fmla="*/ 200025 w 396240"/>
                <a:gd name="T59" fmla="*/ 304673 h 344805"/>
                <a:gd name="T60" fmla="*/ 91732 w 396240"/>
                <a:gd name="T61" fmla="*/ 220306 h 344805"/>
                <a:gd name="T62" fmla="*/ 37338 w 396240"/>
                <a:gd name="T63" fmla="*/ 151003 h 344805"/>
                <a:gd name="T64" fmla="*/ 34544 w 396240"/>
                <a:gd name="T65" fmla="*/ 105105 h 344805"/>
                <a:gd name="T66" fmla="*/ 97764 w 396240"/>
                <a:gd name="T67" fmla="*/ 35064 h 344805"/>
                <a:gd name="T68" fmla="*/ 113284 w 396240"/>
                <a:gd name="T69" fmla="*/ 33528 h 344805"/>
                <a:gd name="T70" fmla="*/ 182245 w 396240"/>
                <a:gd name="T71" fmla="*/ 73279 h 344805"/>
                <a:gd name="T72" fmla="*/ 191135 w 396240"/>
                <a:gd name="T73" fmla="*/ 81534 h 344805"/>
                <a:gd name="T74" fmla="*/ 208280 w 396240"/>
                <a:gd name="T75" fmla="*/ 78359 h 344805"/>
                <a:gd name="T76" fmla="*/ 224332 w 396240"/>
                <a:gd name="T77" fmla="*/ 56299 h 344805"/>
                <a:gd name="T78" fmla="*/ 252158 w 396240"/>
                <a:gd name="T79" fmla="*/ 38608 h 344805"/>
                <a:gd name="T80" fmla="*/ 280416 w 396240"/>
                <a:gd name="T81" fmla="*/ 32258 h 344805"/>
                <a:gd name="T82" fmla="*/ 309511 w 396240"/>
                <a:gd name="T83" fmla="*/ 37642 h 344805"/>
                <a:gd name="T84" fmla="*/ 362712 w 396240"/>
                <a:gd name="T85" fmla="*/ 120777 h 344805"/>
                <a:gd name="T86" fmla="*/ 362229 w 396240"/>
                <a:gd name="T87" fmla="*/ 135026 h 344805"/>
                <a:gd name="T88" fmla="*/ 358902 w 396240"/>
                <a:gd name="T89" fmla="*/ 149733 h 344805"/>
                <a:gd name="T90" fmla="*/ 356997 w 396240"/>
                <a:gd name="T91" fmla="*/ 154813 h 344805"/>
                <a:gd name="T92" fmla="*/ 386080 w 396240"/>
                <a:gd name="T93" fmla="*/ 171958 h 344805"/>
                <a:gd name="T94" fmla="*/ 390525 w 396240"/>
                <a:gd name="T95" fmla="*/ 161163 h 344805"/>
                <a:gd name="T96" fmla="*/ 393560 w 396240"/>
                <a:gd name="T97" fmla="*/ 148907 h 344805"/>
                <a:gd name="T98" fmla="*/ 395973 w 396240"/>
                <a:gd name="T99" fmla="*/ 130225 h 344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6240" h="344805">
                  <a:moveTo>
                    <a:pt x="383159" y="257429"/>
                  </a:moveTo>
                  <a:lnTo>
                    <a:pt x="382524" y="248412"/>
                  </a:lnTo>
                  <a:lnTo>
                    <a:pt x="382524" y="239395"/>
                  </a:lnTo>
                  <a:lnTo>
                    <a:pt x="375539" y="231648"/>
                  </a:lnTo>
                  <a:lnTo>
                    <a:pt x="265176" y="231648"/>
                  </a:lnTo>
                  <a:lnTo>
                    <a:pt x="257556" y="238760"/>
                  </a:lnTo>
                  <a:lnTo>
                    <a:pt x="257556" y="257429"/>
                  </a:lnTo>
                  <a:lnTo>
                    <a:pt x="264541" y="265176"/>
                  </a:lnTo>
                  <a:lnTo>
                    <a:pt x="366141" y="265176"/>
                  </a:lnTo>
                  <a:lnTo>
                    <a:pt x="375539" y="265176"/>
                  </a:lnTo>
                  <a:lnTo>
                    <a:pt x="383159" y="257429"/>
                  </a:lnTo>
                  <a:close/>
                </a:path>
                <a:path w="396240" h="344805">
                  <a:moveTo>
                    <a:pt x="396240" y="120777"/>
                  </a:moveTo>
                  <a:lnTo>
                    <a:pt x="393319" y="95542"/>
                  </a:lnTo>
                  <a:lnTo>
                    <a:pt x="385775" y="71602"/>
                  </a:lnTo>
                  <a:lnTo>
                    <a:pt x="373964" y="49809"/>
                  </a:lnTo>
                  <a:lnTo>
                    <a:pt x="359321" y="32258"/>
                  </a:lnTo>
                  <a:lnTo>
                    <a:pt x="358267" y="30988"/>
                  </a:lnTo>
                  <a:lnTo>
                    <a:pt x="341122" y="17538"/>
                  </a:lnTo>
                  <a:lnTo>
                    <a:pt x="322110" y="7683"/>
                  </a:lnTo>
                  <a:lnTo>
                    <a:pt x="301561" y="1739"/>
                  </a:lnTo>
                  <a:lnTo>
                    <a:pt x="279781" y="0"/>
                  </a:lnTo>
                  <a:lnTo>
                    <a:pt x="256159" y="2933"/>
                  </a:lnTo>
                  <a:lnTo>
                    <a:pt x="234073" y="10541"/>
                  </a:lnTo>
                  <a:lnTo>
                    <a:pt x="214109" y="22542"/>
                  </a:lnTo>
                  <a:lnTo>
                    <a:pt x="196850" y="38608"/>
                  </a:lnTo>
                  <a:lnTo>
                    <a:pt x="191020" y="33528"/>
                  </a:lnTo>
                  <a:lnTo>
                    <a:pt x="178993" y="23025"/>
                  </a:lnTo>
                  <a:lnTo>
                    <a:pt x="158788" y="11582"/>
                  </a:lnTo>
                  <a:lnTo>
                    <a:pt x="136563" y="4622"/>
                  </a:lnTo>
                  <a:lnTo>
                    <a:pt x="112649" y="2540"/>
                  </a:lnTo>
                  <a:lnTo>
                    <a:pt x="91528" y="5029"/>
                  </a:lnTo>
                  <a:lnTo>
                    <a:pt x="52336" y="21869"/>
                  </a:lnTo>
                  <a:lnTo>
                    <a:pt x="20205" y="55626"/>
                  </a:lnTo>
                  <a:lnTo>
                    <a:pt x="2070" y="101815"/>
                  </a:lnTo>
                  <a:lnTo>
                    <a:pt x="0" y="127000"/>
                  </a:lnTo>
                  <a:lnTo>
                    <a:pt x="444" y="136842"/>
                  </a:lnTo>
                  <a:lnTo>
                    <a:pt x="16840" y="188760"/>
                  </a:lnTo>
                  <a:lnTo>
                    <a:pt x="75857" y="253619"/>
                  </a:lnTo>
                  <a:lnTo>
                    <a:pt x="124714" y="293878"/>
                  </a:lnTo>
                  <a:lnTo>
                    <a:pt x="157441" y="317804"/>
                  </a:lnTo>
                  <a:lnTo>
                    <a:pt x="185420" y="337439"/>
                  </a:lnTo>
                  <a:lnTo>
                    <a:pt x="190500" y="341249"/>
                  </a:lnTo>
                  <a:lnTo>
                    <a:pt x="191135" y="341884"/>
                  </a:lnTo>
                  <a:lnTo>
                    <a:pt x="191770" y="341884"/>
                  </a:lnTo>
                  <a:lnTo>
                    <a:pt x="192405" y="342519"/>
                  </a:lnTo>
                  <a:lnTo>
                    <a:pt x="194945" y="343789"/>
                  </a:lnTo>
                  <a:lnTo>
                    <a:pt x="198120" y="344424"/>
                  </a:lnTo>
                  <a:lnTo>
                    <a:pt x="203835" y="344424"/>
                  </a:lnTo>
                  <a:lnTo>
                    <a:pt x="207010" y="343789"/>
                  </a:lnTo>
                  <a:lnTo>
                    <a:pt x="208915" y="339344"/>
                  </a:lnTo>
                  <a:lnTo>
                    <a:pt x="217474" y="333641"/>
                  </a:lnTo>
                  <a:lnTo>
                    <a:pt x="227025" y="326948"/>
                  </a:lnTo>
                  <a:lnTo>
                    <a:pt x="237642" y="319189"/>
                  </a:lnTo>
                  <a:lnTo>
                    <a:pt x="249428" y="310261"/>
                  </a:lnTo>
                  <a:lnTo>
                    <a:pt x="245008" y="304673"/>
                  </a:lnTo>
                  <a:lnTo>
                    <a:pt x="228473" y="283718"/>
                  </a:lnTo>
                  <a:lnTo>
                    <a:pt x="220687" y="289674"/>
                  </a:lnTo>
                  <a:lnTo>
                    <a:pt x="213334" y="295148"/>
                  </a:lnTo>
                  <a:lnTo>
                    <a:pt x="206451" y="300151"/>
                  </a:lnTo>
                  <a:lnTo>
                    <a:pt x="200025" y="304673"/>
                  </a:lnTo>
                  <a:lnTo>
                    <a:pt x="173570" y="285851"/>
                  </a:lnTo>
                  <a:lnTo>
                    <a:pt x="91732" y="220306"/>
                  </a:lnTo>
                  <a:lnTo>
                    <a:pt x="59753" y="187960"/>
                  </a:lnTo>
                  <a:lnTo>
                    <a:pt x="37338" y="151003"/>
                  </a:lnTo>
                  <a:lnTo>
                    <a:pt x="32893" y="123825"/>
                  </a:lnTo>
                  <a:lnTo>
                    <a:pt x="34544" y="105105"/>
                  </a:lnTo>
                  <a:lnTo>
                    <a:pt x="58928" y="56896"/>
                  </a:lnTo>
                  <a:lnTo>
                    <a:pt x="97764" y="35064"/>
                  </a:lnTo>
                  <a:lnTo>
                    <a:pt x="112649" y="33528"/>
                  </a:lnTo>
                  <a:lnTo>
                    <a:pt x="113284" y="33528"/>
                  </a:lnTo>
                  <a:lnTo>
                    <a:pt x="152806" y="44170"/>
                  </a:lnTo>
                  <a:lnTo>
                    <a:pt x="182245" y="73279"/>
                  </a:lnTo>
                  <a:lnTo>
                    <a:pt x="185420" y="78359"/>
                  </a:lnTo>
                  <a:lnTo>
                    <a:pt x="191135" y="81534"/>
                  </a:lnTo>
                  <a:lnTo>
                    <a:pt x="203200" y="81534"/>
                  </a:lnTo>
                  <a:lnTo>
                    <a:pt x="208280" y="78359"/>
                  </a:lnTo>
                  <a:lnTo>
                    <a:pt x="211455" y="73279"/>
                  </a:lnTo>
                  <a:lnTo>
                    <a:pt x="224332" y="56299"/>
                  </a:lnTo>
                  <a:lnTo>
                    <a:pt x="240690" y="43535"/>
                  </a:lnTo>
                  <a:lnTo>
                    <a:pt x="252158" y="38608"/>
                  </a:lnTo>
                  <a:lnTo>
                    <a:pt x="259664" y="35382"/>
                  </a:lnTo>
                  <a:lnTo>
                    <a:pt x="280416" y="32258"/>
                  </a:lnTo>
                  <a:lnTo>
                    <a:pt x="295300" y="33413"/>
                  </a:lnTo>
                  <a:lnTo>
                    <a:pt x="309511" y="37642"/>
                  </a:lnTo>
                  <a:lnTo>
                    <a:pt x="346595" y="68364"/>
                  </a:lnTo>
                  <a:lnTo>
                    <a:pt x="362712" y="120777"/>
                  </a:lnTo>
                  <a:lnTo>
                    <a:pt x="362826" y="127863"/>
                  </a:lnTo>
                  <a:lnTo>
                    <a:pt x="362229" y="135026"/>
                  </a:lnTo>
                  <a:lnTo>
                    <a:pt x="360921" y="142303"/>
                  </a:lnTo>
                  <a:lnTo>
                    <a:pt x="358902" y="149733"/>
                  </a:lnTo>
                  <a:lnTo>
                    <a:pt x="358267" y="152273"/>
                  </a:lnTo>
                  <a:lnTo>
                    <a:pt x="356997" y="154813"/>
                  </a:lnTo>
                  <a:lnTo>
                    <a:pt x="355727" y="157988"/>
                  </a:lnTo>
                  <a:lnTo>
                    <a:pt x="386080" y="171958"/>
                  </a:lnTo>
                  <a:lnTo>
                    <a:pt x="388620" y="166243"/>
                  </a:lnTo>
                  <a:lnTo>
                    <a:pt x="390525" y="161163"/>
                  </a:lnTo>
                  <a:lnTo>
                    <a:pt x="391160" y="157988"/>
                  </a:lnTo>
                  <a:lnTo>
                    <a:pt x="393560" y="148907"/>
                  </a:lnTo>
                  <a:lnTo>
                    <a:pt x="395122" y="139623"/>
                  </a:lnTo>
                  <a:lnTo>
                    <a:pt x="395973" y="130225"/>
                  </a:lnTo>
                  <a:lnTo>
                    <a:pt x="396240" y="12077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093" name="object 42">
            <a:extLst>
              <a:ext uri="{FF2B5EF4-FFF2-40B4-BE49-F238E27FC236}">
                <a16:creationId xmlns:a16="http://schemas.microsoft.com/office/drawing/2014/main" id="{D876A878-8319-4B64-A0F3-4A78C6F07F7E}"/>
              </a:ext>
            </a:extLst>
          </p:cNvPr>
          <p:cNvGrpSpPr>
            <a:grpSpLocks/>
          </p:cNvGrpSpPr>
          <p:nvPr/>
        </p:nvGrpSpPr>
        <p:grpSpPr bwMode="auto">
          <a:xfrm>
            <a:off x="8448675" y="2732088"/>
            <a:ext cx="422275" cy="352425"/>
            <a:chOff x="8449056" y="2732532"/>
            <a:chExt cx="422275" cy="352425"/>
          </a:xfrm>
        </p:grpSpPr>
        <p:pic>
          <p:nvPicPr>
            <p:cNvPr id="46247" name="object 43">
              <a:extLst>
                <a:ext uri="{FF2B5EF4-FFF2-40B4-BE49-F238E27FC236}">
                  <a16:creationId xmlns:a16="http://schemas.microsoft.com/office/drawing/2014/main" id="{27108F4B-A183-4D64-B4FB-46616F30D99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63940" y="2877312"/>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48" name="object 44">
              <a:extLst>
                <a:ext uri="{FF2B5EF4-FFF2-40B4-BE49-F238E27FC236}">
                  <a16:creationId xmlns:a16="http://schemas.microsoft.com/office/drawing/2014/main" id="{1BDDB230-B545-4104-8B33-C793617174D4}"/>
                </a:ext>
              </a:extLst>
            </p:cNvPr>
            <p:cNvSpPr>
              <a:spLocks/>
            </p:cNvSpPr>
            <p:nvPr/>
          </p:nvSpPr>
          <p:spPr bwMode="auto">
            <a:xfrm>
              <a:off x="8449056" y="2732532"/>
              <a:ext cx="396240" cy="344805"/>
            </a:xfrm>
            <a:custGeom>
              <a:avLst/>
              <a:gdLst>
                <a:gd name="T0" fmla="*/ 256363 w 396240"/>
                <a:gd name="T1" fmla="*/ 2924 h 344805"/>
                <a:gd name="T2" fmla="*/ 214417 w 396240"/>
                <a:gd name="T3" fmla="*/ 22538 h 344805"/>
                <a:gd name="T4" fmla="*/ 179343 w 396240"/>
                <a:gd name="T5" fmla="*/ 23024 h 344805"/>
                <a:gd name="T6" fmla="*/ 137044 w 396240"/>
                <a:gd name="T7" fmla="*/ 4621 h 344805"/>
                <a:gd name="T8" fmla="*/ 91672 w 396240"/>
                <a:gd name="T9" fmla="*/ 5028 h 344805"/>
                <a:gd name="T10" fmla="*/ 20216 w 396240"/>
                <a:gd name="T11" fmla="*/ 55616 h 344805"/>
                <a:gd name="T12" fmla="*/ 0 w 396240"/>
                <a:gd name="T13" fmla="*/ 127000 h 344805"/>
                <a:gd name="T14" fmla="*/ 16821 w 396240"/>
                <a:gd name="T15" fmla="*/ 188757 h 344805"/>
                <a:gd name="T16" fmla="*/ 124460 w 396240"/>
                <a:gd name="T17" fmla="*/ 293877 h 344805"/>
                <a:gd name="T18" fmla="*/ 185166 w 396240"/>
                <a:gd name="T19" fmla="*/ 337438 h 344805"/>
                <a:gd name="T20" fmla="*/ 191516 w 396240"/>
                <a:gd name="T21" fmla="*/ 341883 h 344805"/>
                <a:gd name="T22" fmla="*/ 194691 w 396240"/>
                <a:gd name="T23" fmla="*/ 343788 h 344805"/>
                <a:gd name="T24" fmla="*/ 200278 w 396240"/>
                <a:gd name="T25" fmla="*/ 344423 h 344805"/>
                <a:gd name="T26" fmla="*/ 206628 w 396240"/>
                <a:gd name="T27" fmla="*/ 343788 h 344805"/>
                <a:gd name="T28" fmla="*/ 217731 w 396240"/>
                <a:gd name="T29" fmla="*/ 333638 h 344805"/>
                <a:gd name="T30" fmla="*/ 249682 w 396240"/>
                <a:gd name="T31" fmla="*/ 310260 h 344805"/>
                <a:gd name="T32" fmla="*/ 220942 w 396240"/>
                <a:gd name="T33" fmla="*/ 289671 h 344805"/>
                <a:gd name="T34" fmla="*/ 158773 w 396240"/>
                <a:gd name="T35" fmla="*/ 274776 h 344805"/>
                <a:gd name="T36" fmla="*/ 60325 w 396240"/>
                <a:gd name="T37" fmla="*/ 187959 h 344805"/>
                <a:gd name="T38" fmla="*/ 33527 w 396240"/>
                <a:gd name="T39" fmla="*/ 123825 h 344805"/>
                <a:gd name="T40" fmla="*/ 59436 w 396240"/>
                <a:gd name="T41" fmla="*/ 56895 h 344805"/>
                <a:gd name="T42" fmla="*/ 113157 w 396240"/>
                <a:gd name="T43" fmla="*/ 33527 h 344805"/>
                <a:gd name="T44" fmla="*/ 152892 w 396240"/>
                <a:gd name="T45" fmla="*/ 43687 h 344805"/>
                <a:gd name="T46" fmla="*/ 182625 w 396240"/>
                <a:gd name="T47" fmla="*/ 73278 h 344805"/>
                <a:gd name="T48" fmla="*/ 191516 w 396240"/>
                <a:gd name="T49" fmla="*/ 81533 h 344805"/>
                <a:gd name="T50" fmla="*/ 208534 w 396240"/>
                <a:gd name="T51" fmla="*/ 78358 h 344805"/>
                <a:gd name="T52" fmla="*/ 224643 w 396240"/>
                <a:gd name="T53" fmla="*/ 56296 h 344805"/>
                <a:gd name="T54" fmla="*/ 259893 w 396240"/>
                <a:gd name="T55" fmla="*/ 35381 h 344805"/>
                <a:gd name="T56" fmla="*/ 295751 w 396240"/>
                <a:gd name="T57" fmla="*/ 33406 h 344805"/>
                <a:gd name="T58" fmla="*/ 360598 w 396240"/>
                <a:gd name="T59" fmla="*/ 102129 h 344805"/>
                <a:gd name="T60" fmla="*/ 362235 w 396240"/>
                <a:gd name="T61" fmla="*/ 135016 h 344805"/>
                <a:gd name="T62" fmla="*/ 358267 w 396240"/>
                <a:gd name="T63" fmla="*/ 152272 h 344805"/>
                <a:gd name="T64" fmla="*/ 386079 w 396240"/>
                <a:gd name="T65" fmla="*/ 171957 h 344805"/>
                <a:gd name="T66" fmla="*/ 390525 w 396240"/>
                <a:gd name="T67" fmla="*/ 161162 h 344805"/>
                <a:gd name="T68" fmla="*/ 393561 w 396240"/>
                <a:gd name="T69" fmla="*/ 148905 h 344805"/>
                <a:gd name="T70" fmla="*/ 395982 w 396240"/>
                <a:gd name="T71" fmla="*/ 130216 h 344805"/>
                <a:gd name="T72" fmla="*/ 393342 w 396240"/>
                <a:gd name="T73" fmla="*/ 95531 h 344805"/>
                <a:gd name="T74" fmla="*/ 341147 w 396240"/>
                <a:gd name="T75" fmla="*/ 17537 h 344805"/>
                <a:gd name="T76" fmla="*/ 279908 w 396240"/>
                <a:gd name="T77" fmla="*/ 0 h 344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6240" h="344805">
                  <a:moveTo>
                    <a:pt x="279908" y="0"/>
                  </a:moveTo>
                  <a:lnTo>
                    <a:pt x="256363" y="2924"/>
                  </a:lnTo>
                  <a:lnTo>
                    <a:pt x="234330" y="10540"/>
                  </a:lnTo>
                  <a:lnTo>
                    <a:pt x="214417" y="22538"/>
                  </a:lnTo>
                  <a:lnTo>
                    <a:pt x="197230" y="38607"/>
                  </a:lnTo>
                  <a:lnTo>
                    <a:pt x="179343" y="23024"/>
                  </a:lnTo>
                  <a:lnTo>
                    <a:pt x="159194" y="11572"/>
                  </a:lnTo>
                  <a:lnTo>
                    <a:pt x="137044" y="4621"/>
                  </a:lnTo>
                  <a:lnTo>
                    <a:pt x="113157" y="2539"/>
                  </a:lnTo>
                  <a:lnTo>
                    <a:pt x="91672" y="5028"/>
                  </a:lnTo>
                  <a:lnTo>
                    <a:pt x="52274" y="21863"/>
                  </a:lnTo>
                  <a:lnTo>
                    <a:pt x="20216" y="55616"/>
                  </a:lnTo>
                  <a:lnTo>
                    <a:pt x="2071" y="101808"/>
                  </a:lnTo>
                  <a:lnTo>
                    <a:pt x="0" y="127000"/>
                  </a:lnTo>
                  <a:lnTo>
                    <a:pt x="446" y="136832"/>
                  </a:lnTo>
                  <a:lnTo>
                    <a:pt x="16821" y="188757"/>
                  </a:lnTo>
                  <a:lnTo>
                    <a:pt x="75705" y="253615"/>
                  </a:lnTo>
                  <a:lnTo>
                    <a:pt x="124460" y="293877"/>
                  </a:lnTo>
                  <a:lnTo>
                    <a:pt x="157241" y="317801"/>
                  </a:lnTo>
                  <a:lnTo>
                    <a:pt x="185166" y="337438"/>
                  </a:lnTo>
                  <a:lnTo>
                    <a:pt x="190880" y="341883"/>
                  </a:lnTo>
                  <a:lnTo>
                    <a:pt x="191516" y="341883"/>
                  </a:lnTo>
                  <a:lnTo>
                    <a:pt x="192150" y="342518"/>
                  </a:lnTo>
                  <a:lnTo>
                    <a:pt x="194691" y="343788"/>
                  </a:lnTo>
                  <a:lnTo>
                    <a:pt x="197866" y="344423"/>
                  </a:lnTo>
                  <a:lnTo>
                    <a:pt x="200278" y="344423"/>
                  </a:lnTo>
                  <a:lnTo>
                    <a:pt x="203453" y="344423"/>
                  </a:lnTo>
                  <a:lnTo>
                    <a:pt x="206628" y="343788"/>
                  </a:lnTo>
                  <a:lnTo>
                    <a:pt x="209169" y="339343"/>
                  </a:lnTo>
                  <a:lnTo>
                    <a:pt x="217731" y="333638"/>
                  </a:lnTo>
                  <a:lnTo>
                    <a:pt x="227282" y="326945"/>
                  </a:lnTo>
                  <a:lnTo>
                    <a:pt x="249682" y="310260"/>
                  </a:lnTo>
                  <a:lnTo>
                    <a:pt x="228726" y="283717"/>
                  </a:lnTo>
                  <a:lnTo>
                    <a:pt x="220942" y="289671"/>
                  </a:lnTo>
                  <a:lnTo>
                    <a:pt x="200278" y="304672"/>
                  </a:lnTo>
                  <a:lnTo>
                    <a:pt x="158773" y="274776"/>
                  </a:lnTo>
                  <a:lnTo>
                    <a:pt x="92265" y="220297"/>
                  </a:lnTo>
                  <a:lnTo>
                    <a:pt x="60325" y="187959"/>
                  </a:lnTo>
                  <a:lnTo>
                    <a:pt x="37973" y="151002"/>
                  </a:lnTo>
                  <a:lnTo>
                    <a:pt x="33527" y="123825"/>
                  </a:lnTo>
                  <a:lnTo>
                    <a:pt x="35182" y="105098"/>
                  </a:lnTo>
                  <a:lnTo>
                    <a:pt x="59436" y="56895"/>
                  </a:lnTo>
                  <a:lnTo>
                    <a:pt x="98280" y="35053"/>
                  </a:lnTo>
                  <a:lnTo>
                    <a:pt x="113157" y="33527"/>
                  </a:lnTo>
                  <a:lnTo>
                    <a:pt x="133887" y="35917"/>
                  </a:lnTo>
                  <a:lnTo>
                    <a:pt x="152892" y="43687"/>
                  </a:lnTo>
                  <a:lnTo>
                    <a:pt x="169396" y="56316"/>
                  </a:lnTo>
                  <a:lnTo>
                    <a:pt x="182625" y="73278"/>
                  </a:lnTo>
                  <a:lnTo>
                    <a:pt x="185800" y="78358"/>
                  </a:lnTo>
                  <a:lnTo>
                    <a:pt x="191516" y="81533"/>
                  </a:lnTo>
                  <a:lnTo>
                    <a:pt x="203453" y="81533"/>
                  </a:lnTo>
                  <a:lnTo>
                    <a:pt x="208534" y="78358"/>
                  </a:lnTo>
                  <a:lnTo>
                    <a:pt x="211709" y="73278"/>
                  </a:lnTo>
                  <a:lnTo>
                    <a:pt x="224643" y="56296"/>
                  </a:lnTo>
                  <a:lnTo>
                    <a:pt x="240982" y="43529"/>
                  </a:lnTo>
                  <a:lnTo>
                    <a:pt x="259893" y="35381"/>
                  </a:lnTo>
                  <a:lnTo>
                    <a:pt x="280543" y="32257"/>
                  </a:lnTo>
                  <a:lnTo>
                    <a:pt x="295751" y="33406"/>
                  </a:lnTo>
                  <a:lnTo>
                    <a:pt x="334899" y="54355"/>
                  </a:lnTo>
                  <a:lnTo>
                    <a:pt x="360598" y="102129"/>
                  </a:lnTo>
                  <a:lnTo>
                    <a:pt x="362831" y="127855"/>
                  </a:lnTo>
                  <a:lnTo>
                    <a:pt x="362235" y="135016"/>
                  </a:lnTo>
                  <a:lnTo>
                    <a:pt x="360926" y="142297"/>
                  </a:lnTo>
                  <a:lnTo>
                    <a:pt x="358267" y="152272"/>
                  </a:lnTo>
                  <a:lnTo>
                    <a:pt x="355853" y="157987"/>
                  </a:lnTo>
                  <a:lnTo>
                    <a:pt x="386079" y="171957"/>
                  </a:lnTo>
                  <a:lnTo>
                    <a:pt x="388620" y="166242"/>
                  </a:lnTo>
                  <a:lnTo>
                    <a:pt x="390525" y="161162"/>
                  </a:lnTo>
                  <a:lnTo>
                    <a:pt x="391160" y="157987"/>
                  </a:lnTo>
                  <a:lnTo>
                    <a:pt x="393561" y="148905"/>
                  </a:lnTo>
                  <a:lnTo>
                    <a:pt x="395128" y="139620"/>
                  </a:lnTo>
                  <a:lnTo>
                    <a:pt x="395982" y="130216"/>
                  </a:lnTo>
                  <a:lnTo>
                    <a:pt x="396240" y="120776"/>
                  </a:lnTo>
                  <a:lnTo>
                    <a:pt x="393342" y="95531"/>
                  </a:lnTo>
                  <a:lnTo>
                    <a:pt x="374022" y="49803"/>
                  </a:lnTo>
                  <a:lnTo>
                    <a:pt x="341147" y="17537"/>
                  </a:lnTo>
                  <a:lnTo>
                    <a:pt x="301670" y="1734"/>
                  </a:lnTo>
                  <a:lnTo>
                    <a:pt x="27990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49" name="object 45">
              <a:extLst>
                <a:ext uri="{FF2B5EF4-FFF2-40B4-BE49-F238E27FC236}">
                  <a16:creationId xmlns:a16="http://schemas.microsoft.com/office/drawing/2014/main" id="{126EFD86-E67E-4071-8C69-DBCCA47361E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718740" y="2930683"/>
              <a:ext cx="99155" cy="9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4" name="object 46">
            <a:extLst>
              <a:ext uri="{FF2B5EF4-FFF2-40B4-BE49-F238E27FC236}">
                <a16:creationId xmlns:a16="http://schemas.microsoft.com/office/drawing/2014/main" id="{1ACBA43F-A1E1-4140-BF2F-700D2D70B884}"/>
              </a:ext>
            </a:extLst>
          </p:cNvPr>
          <p:cNvSpPr>
            <a:spLocks/>
          </p:cNvSpPr>
          <p:nvPr/>
        </p:nvSpPr>
        <p:spPr bwMode="auto">
          <a:xfrm>
            <a:off x="3327400" y="2732088"/>
            <a:ext cx="419100" cy="365125"/>
          </a:xfrm>
          <a:custGeom>
            <a:avLst/>
            <a:gdLst>
              <a:gd name="T0" fmla="*/ 75517 w 419100"/>
              <a:gd name="T1" fmla="*/ 10461 h 364489"/>
              <a:gd name="T2" fmla="*/ 9445 w 419100"/>
              <a:gd name="T3" fmla="*/ 80803 h 364489"/>
              <a:gd name="T4" fmla="*/ 724 w 419100"/>
              <a:gd name="T5" fmla="*/ 143462 h 364489"/>
              <a:gd name="T6" fmla="*/ 42862 w 419100"/>
              <a:gd name="T7" fmla="*/ 230489 h 364489"/>
              <a:gd name="T8" fmla="*/ 132334 w 419100"/>
              <a:gd name="T9" fmla="*/ 310514 h 364489"/>
              <a:gd name="T10" fmla="*/ 202311 w 419100"/>
              <a:gd name="T11" fmla="*/ 361060 h 364489"/>
              <a:gd name="T12" fmla="*/ 204216 w 419100"/>
              <a:gd name="T13" fmla="*/ 361695 h 364489"/>
              <a:gd name="T14" fmla="*/ 208025 w 419100"/>
              <a:gd name="T15" fmla="*/ 363600 h 364489"/>
              <a:gd name="T16" fmla="*/ 216788 w 419100"/>
              <a:gd name="T17" fmla="*/ 364235 h 364489"/>
              <a:gd name="T18" fmla="*/ 221869 w 419100"/>
              <a:gd name="T19" fmla="*/ 362965 h 364489"/>
              <a:gd name="T20" fmla="*/ 252333 w 419100"/>
              <a:gd name="T21" fmla="*/ 341137 h 364489"/>
              <a:gd name="T22" fmla="*/ 273926 w 419100"/>
              <a:gd name="T23" fmla="*/ 324357 h 364489"/>
              <a:gd name="T24" fmla="*/ 200830 w 419100"/>
              <a:gd name="T25" fmla="*/ 315364 h 364489"/>
              <a:gd name="T26" fmla="*/ 98653 w 419100"/>
              <a:gd name="T27" fmla="*/ 234620 h 364489"/>
              <a:gd name="T28" fmla="*/ 41021 w 419100"/>
              <a:gd name="T29" fmla="*/ 161289 h 364489"/>
              <a:gd name="T30" fmla="*/ 36694 w 419100"/>
              <a:gd name="T31" fmla="*/ 130937 h 364489"/>
              <a:gd name="T32" fmla="*/ 90900 w 419100"/>
              <a:gd name="T33" fmla="*/ 43068 h 364489"/>
              <a:gd name="T34" fmla="*/ 205168 w 419100"/>
              <a:gd name="T35" fmla="*/ 36702 h 364489"/>
              <a:gd name="T36" fmla="*/ 184519 w 419100"/>
              <a:gd name="T37" fmla="*/ 19968 h 364489"/>
              <a:gd name="T38" fmla="*/ 142839 w 419100"/>
              <a:gd name="T39" fmla="*/ 3391 h 364489"/>
              <a:gd name="T40" fmla="*/ 378342 w 419100"/>
              <a:gd name="T41" fmla="*/ 34162 h 364489"/>
              <a:gd name="T42" fmla="*/ 331940 w 419100"/>
              <a:gd name="T43" fmla="*/ 41483 h 364489"/>
              <a:gd name="T44" fmla="*/ 377330 w 419100"/>
              <a:gd name="T45" fmla="*/ 91223 h 364489"/>
              <a:gd name="T46" fmla="*/ 384174 w 419100"/>
              <a:gd name="T47" fmla="*/ 135381 h 364489"/>
              <a:gd name="T48" fmla="*/ 324655 w 419100"/>
              <a:gd name="T49" fmla="*/ 232794 h 364489"/>
              <a:gd name="T50" fmla="*/ 239141 w 419100"/>
              <a:gd name="T51" fmla="*/ 305673 h 364489"/>
              <a:gd name="T52" fmla="*/ 273926 w 419100"/>
              <a:gd name="T53" fmla="*/ 324357 h 364489"/>
              <a:gd name="T54" fmla="*/ 378380 w 419100"/>
              <a:gd name="T55" fmla="*/ 228187 h 364489"/>
              <a:gd name="T56" fmla="*/ 415885 w 419100"/>
              <a:gd name="T57" fmla="*/ 159125 h 364489"/>
              <a:gd name="T58" fmla="*/ 418975 w 419100"/>
              <a:gd name="T59" fmla="*/ 128396 h 364489"/>
              <a:gd name="T60" fmla="*/ 383238 w 419100"/>
              <a:gd name="T61" fmla="*/ 37703 h 364489"/>
              <a:gd name="T62" fmla="*/ 205168 w 419100"/>
              <a:gd name="T63" fmla="*/ 36702 h 364489"/>
              <a:gd name="T64" fmla="*/ 134528 w 419100"/>
              <a:gd name="T65" fmla="*/ 37643 h 364489"/>
              <a:gd name="T66" fmla="*/ 157555 w 419100"/>
              <a:gd name="T67" fmla="*/ 44954 h 364489"/>
              <a:gd name="T68" fmla="*/ 126746 w 419100"/>
              <a:gd name="T69" fmla="*/ 137159 h 364489"/>
              <a:gd name="T70" fmla="*/ 124841 w 419100"/>
              <a:gd name="T71" fmla="*/ 149225 h 364489"/>
              <a:gd name="T72" fmla="*/ 131063 w 419100"/>
              <a:gd name="T73" fmla="*/ 159384 h 364489"/>
              <a:gd name="T74" fmla="*/ 172720 w 419100"/>
              <a:gd name="T75" fmla="*/ 162559 h 364489"/>
              <a:gd name="T76" fmla="*/ 167243 w 419100"/>
              <a:gd name="T77" fmla="*/ 258437 h 364489"/>
              <a:gd name="T78" fmla="*/ 178863 w 419100"/>
              <a:gd name="T79" fmla="*/ 255436 h 364489"/>
              <a:gd name="T80" fmla="*/ 255415 w 419100"/>
              <a:gd name="T81" fmla="*/ 151764 h 364489"/>
              <a:gd name="T82" fmla="*/ 212425 w 419100"/>
              <a:gd name="T83" fmla="*/ 150764 h 364489"/>
              <a:gd name="T84" fmla="*/ 170815 w 419100"/>
              <a:gd name="T85" fmla="*/ 128396 h 364489"/>
              <a:gd name="T86" fmla="*/ 209931 w 419100"/>
              <a:gd name="T87" fmla="*/ 48005 h 364489"/>
              <a:gd name="T88" fmla="*/ 205168 w 419100"/>
              <a:gd name="T89" fmla="*/ 36702 h 364489"/>
              <a:gd name="T90" fmla="*/ 296163 w 419100"/>
              <a:gd name="T91" fmla="*/ 0 h 364489"/>
              <a:gd name="T92" fmla="*/ 282559 w 419100"/>
              <a:gd name="T93" fmla="*/ 952 h 364489"/>
              <a:gd name="T94" fmla="*/ 268478 w 419100"/>
              <a:gd name="T95" fmla="*/ 3809 h 364489"/>
              <a:gd name="T96" fmla="*/ 260858 w 419100"/>
              <a:gd name="T97" fmla="*/ 6984 h 364489"/>
              <a:gd name="T98" fmla="*/ 201041 w 419100"/>
              <a:gd name="T99" fmla="*/ 94868 h 364489"/>
              <a:gd name="T100" fmla="*/ 196596 w 419100"/>
              <a:gd name="T101" fmla="*/ 107441 h 364489"/>
              <a:gd name="T102" fmla="*/ 209296 w 419100"/>
              <a:gd name="T103" fmla="*/ 122681 h 364489"/>
              <a:gd name="T104" fmla="*/ 212344 w 419100"/>
              <a:gd name="T105" fmla="*/ 151764 h 364489"/>
              <a:gd name="T106" fmla="*/ 282956 w 419100"/>
              <a:gd name="T107" fmla="*/ 113791 h 364489"/>
              <a:gd name="T108" fmla="*/ 287400 w 419100"/>
              <a:gd name="T109" fmla="*/ 101218 h 364489"/>
              <a:gd name="T110" fmla="*/ 275463 w 419100"/>
              <a:gd name="T111" fmla="*/ 85978 h 364489"/>
              <a:gd name="T112" fmla="*/ 284225 w 419100"/>
              <a:gd name="T113" fmla="*/ 35432 h 364489"/>
              <a:gd name="T114" fmla="*/ 378342 w 419100"/>
              <a:gd name="T115" fmla="*/ 34162 h 364489"/>
              <a:gd name="T116" fmla="*/ 298704 w 419100"/>
              <a:gd name="T117" fmla="*/ 0 h 364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9100" h="364489">
                <a:moveTo>
                  <a:pt x="119761" y="1269"/>
                </a:moveTo>
                <a:lnTo>
                  <a:pt x="75517" y="10461"/>
                </a:lnTo>
                <a:lnTo>
                  <a:pt x="37846" y="36702"/>
                </a:lnTo>
                <a:lnTo>
                  <a:pt x="9445" y="80803"/>
                </a:lnTo>
                <a:lnTo>
                  <a:pt x="0" y="133476"/>
                </a:lnTo>
                <a:lnTo>
                  <a:pt x="724" y="143462"/>
                </a:lnTo>
                <a:lnTo>
                  <a:pt x="18212" y="198590"/>
                </a:lnTo>
                <a:lnTo>
                  <a:pt x="42862" y="230489"/>
                </a:lnTo>
                <a:lnTo>
                  <a:pt x="80752" y="267602"/>
                </a:lnTo>
                <a:lnTo>
                  <a:pt x="132334" y="310514"/>
                </a:lnTo>
                <a:lnTo>
                  <a:pt x="167084" y="336264"/>
                </a:lnTo>
                <a:lnTo>
                  <a:pt x="202311" y="361060"/>
                </a:lnTo>
                <a:lnTo>
                  <a:pt x="203581" y="361695"/>
                </a:lnTo>
                <a:lnTo>
                  <a:pt x="204216" y="361695"/>
                </a:lnTo>
                <a:lnTo>
                  <a:pt x="204850" y="362330"/>
                </a:lnTo>
                <a:lnTo>
                  <a:pt x="208025" y="363600"/>
                </a:lnTo>
                <a:lnTo>
                  <a:pt x="210566" y="364235"/>
                </a:lnTo>
                <a:lnTo>
                  <a:pt x="216788" y="364235"/>
                </a:lnTo>
                <a:lnTo>
                  <a:pt x="220599" y="362965"/>
                </a:lnTo>
                <a:lnTo>
                  <a:pt x="221869" y="362965"/>
                </a:lnTo>
                <a:lnTo>
                  <a:pt x="235892" y="353224"/>
                </a:lnTo>
                <a:lnTo>
                  <a:pt x="252333" y="341137"/>
                </a:lnTo>
                <a:lnTo>
                  <a:pt x="271035" y="326693"/>
                </a:lnTo>
                <a:lnTo>
                  <a:pt x="273926" y="324357"/>
                </a:lnTo>
                <a:lnTo>
                  <a:pt x="213613" y="324357"/>
                </a:lnTo>
                <a:lnTo>
                  <a:pt x="200830" y="315364"/>
                </a:lnTo>
                <a:lnTo>
                  <a:pt x="169358" y="292568"/>
                </a:lnTo>
                <a:lnTo>
                  <a:pt x="98653" y="234620"/>
                </a:lnTo>
                <a:lnTo>
                  <a:pt x="64817" y="200215"/>
                </a:lnTo>
                <a:lnTo>
                  <a:pt x="41021" y="161289"/>
                </a:lnTo>
                <a:lnTo>
                  <a:pt x="36632" y="133476"/>
                </a:lnTo>
                <a:lnTo>
                  <a:pt x="36694" y="130937"/>
                </a:lnTo>
                <a:lnTo>
                  <a:pt x="52488" y="76396"/>
                </a:lnTo>
                <a:lnTo>
                  <a:pt x="90900" y="43068"/>
                </a:lnTo>
                <a:lnTo>
                  <a:pt x="122300" y="36702"/>
                </a:lnTo>
                <a:lnTo>
                  <a:pt x="205168" y="36702"/>
                </a:lnTo>
                <a:lnTo>
                  <a:pt x="202311" y="34162"/>
                </a:lnTo>
                <a:lnTo>
                  <a:pt x="184519" y="19968"/>
                </a:lnTo>
                <a:lnTo>
                  <a:pt x="164560" y="9667"/>
                </a:lnTo>
                <a:lnTo>
                  <a:pt x="142839" y="3391"/>
                </a:lnTo>
                <a:lnTo>
                  <a:pt x="119761" y="1269"/>
                </a:lnTo>
                <a:close/>
              </a:path>
              <a:path w="419100" h="364489">
                <a:moveTo>
                  <a:pt x="378342" y="34162"/>
                </a:moveTo>
                <a:lnTo>
                  <a:pt x="299338" y="34162"/>
                </a:lnTo>
                <a:lnTo>
                  <a:pt x="331940" y="41483"/>
                </a:lnTo>
                <a:lnTo>
                  <a:pt x="358886" y="61483"/>
                </a:lnTo>
                <a:lnTo>
                  <a:pt x="377330" y="91223"/>
                </a:lnTo>
                <a:lnTo>
                  <a:pt x="384429" y="127762"/>
                </a:lnTo>
                <a:lnTo>
                  <a:pt x="384174" y="135381"/>
                </a:lnTo>
                <a:lnTo>
                  <a:pt x="374288" y="173605"/>
                </a:lnTo>
                <a:lnTo>
                  <a:pt x="324655" y="232794"/>
                </a:lnTo>
                <a:lnTo>
                  <a:pt x="270383" y="280796"/>
                </a:lnTo>
                <a:lnTo>
                  <a:pt x="239141" y="305673"/>
                </a:lnTo>
                <a:lnTo>
                  <a:pt x="213613" y="324357"/>
                </a:lnTo>
                <a:lnTo>
                  <a:pt x="273926" y="324357"/>
                </a:lnTo>
                <a:lnTo>
                  <a:pt x="341572" y="266223"/>
                </a:lnTo>
                <a:lnTo>
                  <a:pt x="378380" y="228187"/>
                </a:lnTo>
                <a:lnTo>
                  <a:pt x="402306" y="195722"/>
                </a:lnTo>
                <a:lnTo>
                  <a:pt x="415885" y="159125"/>
                </a:lnTo>
                <a:lnTo>
                  <a:pt x="418986" y="132206"/>
                </a:lnTo>
                <a:lnTo>
                  <a:pt x="418975" y="128396"/>
                </a:lnTo>
                <a:lnTo>
                  <a:pt x="409235" y="78706"/>
                </a:lnTo>
                <a:lnTo>
                  <a:pt x="383238" y="37703"/>
                </a:lnTo>
                <a:lnTo>
                  <a:pt x="378342" y="34162"/>
                </a:lnTo>
                <a:close/>
              </a:path>
              <a:path w="419100" h="364489">
                <a:moveTo>
                  <a:pt x="205168" y="36702"/>
                </a:moveTo>
                <a:lnTo>
                  <a:pt x="122300" y="36702"/>
                </a:lnTo>
                <a:lnTo>
                  <a:pt x="134528" y="37643"/>
                </a:lnTo>
                <a:lnTo>
                  <a:pt x="146399" y="40417"/>
                </a:lnTo>
                <a:lnTo>
                  <a:pt x="157555" y="44954"/>
                </a:lnTo>
                <a:lnTo>
                  <a:pt x="167640" y="51180"/>
                </a:lnTo>
                <a:lnTo>
                  <a:pt x="126746" y="137159"/>
                </a:lnTo>
                <a:lnTo>
                  <a:pt x="124206" y="142875"/>
                </a:lnTo>
                <a:lnTo>
                  <a:pt x="124841" y="149225"/>
                </a:lnTo>
                <a:lnTo>
                  <a:pt x="127952" y="154406"/>
                </a:lnTo>
                <a:lnTo>
                  <a:pt x="131063" y="159384"/>
                </a:lnTo>
                <a:lnTo>
                  <a:pt x="136779" y="162559"/>
                </a:lnTo>
                <a:lnTo>
                  <a:pt x="172720" y="162559"/>
                </a:lnTo>
                <a:lnTo>
                  <a:pt x="151892" y="235838"/>
                </a:lnTo>
                <a:lnTo>
                  <a:pt x="167243" y="258437"/>
                </a:lnTo>
                <a:lnTo>
                  <a:pt x="173291" y="257936"/>
                </a:lnTo>
                <a:lnTo>
                  <a:pt x="178863" y="255436"/>
                </a:lnTo>
                <a:lnTo>
                  <a:pt x="183387" y="251078"/>
                </a:lnTo>
                <a:lnTo>
                  <a:pt x="255415" y="151764"/>
                </a:lnTo>
                <a:lnTo>
                  <a:pt x="212344" y="151764"/>
                </a:lnTo>
                <a:lnTo>
                  <a:pt x="212425" y="150764"/>
                </a:lnTo>
                <a:lnTo>
                  <a:pt x="201041" y="128396"/>
                </a:lnTo>
                <a:lnTo>
                  <a:pt x="170815" y="128396"/>
                </a:lnTo>
                <a:lnTo>
                  <a:pt x="206121" y="54990"/>
                </a:lnTo>
                <a:lnTo>
                  <a:pt x="209931" y="48005"/>
                </a:lnTo>
                <a:lnTo>
                  <a:pt x="208025" y="39242"/>
                </a:lnTo>
                <a:lnTo>
                  <a:pt x="205168" y="36702"/>
                </a:lnTo>
                <a:close/>
              </a:path>
              <a:path w="419100" h="364489">
                <a:moveTo>
                  <a:pt x="298704" y="0"/>
                </a:moveTo>
                <a:lnTo>
                  <a:pt x="296163" y="0"/>
                </a:lnTo>
                <a:lnTo>
                  <a:pt x="289462" y="238"/>
                </a:lnTo>
                <a:lnTo>
                  <a:pt x="282559" y="952"/>
                </a:lnTo>
                <a:lnTo>
                  <a:pt x="275536" y="2143"/>
                </a:lnTo>
                <a:lnTo>
                  <a:pt x="268478" y="3809"/>
                </a:lnTo>
                <a:lnTo>
                  <a:pt x="264668" y="4444"/>
                </a:lnTo>
                <a:lnTo>
                  <a:pt x="260858" y="6984"/>
                </a:lnTo>
                <a:lnTo>
                  <a:pt x="258445" y="10794"/>
                </a:lnTo>
                <a:lnTo>
                  <a:pt x="201041" y="94868"/>
                </a:lnTo>
                <a:lnTo>
                  <a:pt x="197231" y="100583"/>
                </a:lnTo>
                <a:lnTo>
                  <a:pt x="196596" y="107441"/>
                </a:lnTo>
                <a:lnTo>
                  <a:pt x="202946" y="118871"/>
                </a:lnTo>
                <a:lnTo>
                  <a:pt x="209296" y="122681"/>
                </a:lnTo>
                <a:lnTo>
                  <a:pt x="233172" y="122681"/>
                </a:lnTo>
                <a:lnTo>
                  <a:pt x="212344" y="151764"/>
                </a:lnTo>
                <a:lnTo>
                  <a:pt x="255415" y="151764"/>
                </a:lnTo>
                <a:lnTo>
                  <a:pt x="282956" y="113791"/>
                </a:lnTo>
                <a:lnTo>
                  <a:pt x="286766" y="108712"/>
                </a:lnTo>
                <a:lnTo>
                  <a:pt x="287400" y="101218"/>
                </a:lnTo>
                <a:lnTo>
                  <a:pt x="281050" y="89788"/>
                </a:lnTo>
                <a:lnTo>
                  <a:pt x="275463" y="85978"/>
                </a:lnTo>
                <a:lnTo>
                  <a:pt x="249555" y="85978"/>
                </a:lnTo>
                <a:lnTo>
                  <a:pt x="284225" y="35432"/>
                </a:lnTo>
                <a:lnTo>
                  <a:pt x="293116" y="34162"/>
                </a:lnTo>
                <a:lnTo>
                  <a:pt x="378342" y="34162"/>
                </a:lnTo>
                <a:lnTo>
                  <a:pt x="345072" y="10106"/>
                </a:lnTo>
                <a:lnTo>
                  <a:pt x="29870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095" name="object 47">
            <a:extLst>
              <a:ext uri="{FF2B5EF4-FFF2-40B4-BE49-F238E27FC236}">
                <a16:creationId xmlns:a16="http://schemas.microsoft.com/office/drawing/2014/main" id="{674C98B9-CBD6-48E3-B1D2-648B230CD509}"/>
              </a:ext>
            </a:extLst>
          </p:cNvPr>
          <p:cNvGrpSpPr>
            <a:grpSpLocks/>
          </p:cNvGrpSpPr>
          <p:nvPr/>
        </p:nvGrpSpPr>
        <p:grpSpPr bwMode="auto">
          <a:xfrm>
            <a:off x="2303463" y="2713038"/>
            <a:ext cx="422275" cy="395287"/>
            <a:chOff x="2302837" y="2712720"/>
            <a:chExt cx="422275" cy="394970"/>
          </a:xfrm>
        </p:grpSpPr>
        <p:pic>
          <p:nvPicPr>
            <p:cNvPr id="46245" name="object 48">
              <a:extLst>
                <a:ext uri="{FF2B5EF4-FFF2-40B4-BE49-F238E27FC236}">
                  <a16:creationId xmlns:a16="http://schemas.microsoft.com/office/drawing/2014/main" id="{A764E629-30BC-43B6-A08C-BBC81B10A8B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17647" y="2900172"/>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46" name="object 49">
              <a:extLst>
                <a:ext uri="{FF2B5EF4-FFF2-40B4-BE49-F238E27FC236}">
                  <a16:creationId xmlns:a16="http://schemas.microsoft.com/office/drawing/2014/main" id="{9D30D8FE-6D85-4468-94EF-5F4AF2D92D1D}"/>
                </a:ext>
              </a:extLst>
            </p:cNvPr>
            <p:cNvSpPr>
              <a:spLocks/>
            </p:cNvSpPr>
            <p:nvPr/>
          </p:nvSpPr>
          <p:spPr bwMode="auto">
            <a:xfrm>
              <a:off x="2302827" y="2712719"/>
              <a:ext cx="331470" cy="365760"/>
            </a:xfrm>
            <a:custGeom>
              <a:avLst/>
              <a:gdLst>
                <a:gd name="T0" fmla="*/ 320357 w 331469"/>
                <a:gd name="T1" fmla="*/ 133908 h 365760"/>
                <a:gd name="T2" fmla="*/ 268109 w 331469"/>
                <a:gd name="T3" fmla="*/ 60858 h 365760"/>
                <a:gd name="T4" fmla="*/ 197548 w 331469"/>
                <a:gd name="T5" fmla="*/ 35623 h 365760"/>
                <a:gd name="T6" fmla="*/ 196532 w 331469"/>
                <a:gd name="T7" fmla="*/ 7620 h 365760"/>
                <a:gd name="T8" fmla="*/ 170751 w 331469"/>
                <a:gd name="T9" fmla="*/ 0 h 365760"/>
                <a:gd name="T10" fmla="*/ 163004 w 331469"/>
                <a:gd name="T11" fmla="*/ 35674 h 365760"/>
                <a:gd name="T12" fmla="*/ 92773 w 331469"/>
                <a:gd name="T13" fmla="*/ 60642 h 365760"/>
                <a:gd name="T14" fmla="*/ 40347 w 331469"/>
                <a:gd name="T15" fmla="*/ 133134 h 365760"/>
                <a:gd name="T16" fmla="*/ 25184 w 331469"/>
                <a:gd name="T17" fmla="*/ 234061 h 365760"/>
                <a:gd name="T18" fmla="*/ 14363 w 331469"/>
                <a:gd name="T19" fmla="*/ 285064 h 365760"/>
                <a:gd name="T20" fmla="*/ 1587 w 331469"/>
                <a:gd name="T21" fmla="*/ 310769 h 365760"/>
                <a:gd name="T22" fmla="*/ 14160 w 331469"/>
                <a:gd name="T23" fmla="*/ 335280 h 365760"/>
                <a:gd name="T24" fmla="*/ 23050 w 331469"/>
                <a:gd name="T25" fmla="*/ 335280 h 365760"/>
                <a:gd name="T26" fmla="*/ 69354 w 331469"/>
                <a:gd name="T27" fmla="*/ 326428 h 365760"/>
                <a:gd name="T28" fmla="*/ 132994 w 331469"/>
                <a:gd name="T29" fmla="*/ 320598 h 365760"/>
                <a:gd name="T30" fmla="*/ 146405 w 331469"/>
                <a:gd name="T31" fmla="*/ 351726 h 365760"/>
                <a:gd name="T32" fmla="*/ 179641 w 331469"/>
                <a:gd name="T33" fmla="*/ 365760 h 365760"/>
                <a:gd name="T34" fmla="*/ 212839 w 331469"/>
                <a:gd name="T35" fmla="*/ 351726 h 365760"/>
                <a:gd name="T36" fmla="*/ 223215 w 331469"/>
                <a:gd name="T37" fmla="*/ 332232 h 365760"/>
                <a:gd name="T38" fmla="*/ 226631 w 331469"/>
                <a:gd name="T39" fmla="*/ 320548 h 365760"/>
                <a:gd name="T40" fmla="*/ 228536 w 331469"/>
                <a:gd name="T41" fmla="*/ 288036 h 365760"/>
                <a:gd name="T42" fmla="*/ 192849 w 331469"/>
                <a:gd name="T43" fmla="*/ 319595 h 365760"/>
                <a:gd name="T44" fmla="*/ 186499 w 331469"/>
                <a:gd name="T45" fmla="*/ 332232 h 365760"/>
                <a:gd name="T46" fmla="*/ 165163 w 331469"/>
                <a:gd name="T47" fmla="*/ 325882 h 365760"/>
                <a:gd name="T48" fmla="*/ 174142 w 331469"/>
                <a:gd name="T49" fmla="*/ 319049 h 365760"/>
                <a:gd name="T50" fmla="*/ 192849 w 331469"/>
                <a:gd name="T51" fmla="*/ 287070 h 365760"/>
                <a:gd name="T52" fmla="*/ 119087 w 331469"/>
                <a:gd name="T53" fmla="*/ 288582 h 365760"/>
                <a:gd name="T54" fmla="*/ 44297 w 331469"/>
                <a:gd name="T55" fmla="*/ 297662 h 365760"/>
                <a:gd name="T56" fmla="*/ 52412 w 331469"/>
                <a:gd name="T57" fmla="*/ 272529 h 365760"/>
                <a:gd name="T58" fmla="*/ 63055 w 331469"/>
                <a:gd name="T59" fmla="*/ 184150 h 365760"/>
                <a:gd name="T60" fmla="*/ 98679 w 331469"/>
                <a:gd name="T61" fmla="*/ 98755 h 365760"/>
                <a:gd name="T62" fmla="*/ 175298 w 331469"/>
                <a:gd name="T63" fmla="*/ 66548 h 365760"/>
                <a:gd name="T64" fmla="*/ 227482 w 331469"/>
                <a:gd name="T65" fmla="*/ 75107 h 365760"/>
                <a:gd name="T66" fmla="*/ 285902 w 331469"/>
                <a:gd name="T67" fmla="*/ 136740 h 365760"/>
                <a:gd name="T68" fmla="*/ 297751 w 331469"/>
                <a:gd name="T69" fmla="*/ 193548 h 365760"/>
                <a:gd name="T70" fmla="*/ 314261 w 331469"/>
                <a:gd name="T71" fmla="*/ 200533 h 365760"/>
                <a:gd name="T72" fmla="*/ 324294 w 331469"/>
                <a:gd name="T73" fmla="*/ 200533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469" h="365760">
                  <a:moveTo>
                    <a:pt x="331279" y="192913"/>
                  </a:moveTo>
                  <a:lnTo>
                    <a:pt x="320357" y="133908"/>
                  </a:lnTo>
                  <a:lnTo>
                    <a:pt x="298983" y="92506"/>
                  </a:lnTo>
                  <a:lnTo>
                    <a:pt x="268109" y="60858"/>
                  </a:lnTo>
                  <a:lnTo>
                    <a:pt x="229362" y="40640"/>
                  </a:lnTo>
                  <a:lnTo>
                    <a:pt x="197548" y="35623"/>
                  </a:lnTo>
                  <a:lnTo>
                    <a:pt x="196532" y="34505"/>
                  </a:lnTo>
                  <a:lnTo>
                    <a:pt x="196532" y="7620"/>
                  </a:lnTo>
                  <a:lnTo>
                    <a:pt x="189420" y="0"/>
                  </a:lnTo>
                  <a:lnTo>
                    <a:pt x="170751" y="0"/>
                  </a:lnTo>
                  <a:lnTo>
                    <a:pt x="163004" y="6985"/>
                  </a:lnTo>
                  <a:lnTo>
                    <a:pt x="163004" y="35674"/>
                  </a:lnTo>
                  <a:lnTo>
                    <a:pt x="131584" y="40589"/>
                  </a:lnTo>
                  <a:lnTo>
                    <a:pt x="92773" y="60642"/>
                  </a:lnTo>
                  <a:lnTo>
                    <a:pt x="61810" y="92049"/>
                  </a:lnTo>
                  <a:lnTo>
                    <a:pt x="40347" y="133134"/>
                  </a:lnTo>
                  <a:lnTo>
                    <a:pt x="30035" y="182245"/>
                  </a:lnTo>
                  <a:lnTo>
                    <a:pt x="25184" y="234061"/>
                  </a:lnTo>
                  <a:lnTo>
                    <a:pt x="20358" y="265290"/>
                  </a:lnTo>
                  <a:lnTo>
                    <a:pt x="14363" y="285064"/>
                  </a:lnTo>
                  <a:lnTo>
                    <a:pt x="6032" y="302514"/>
                  </a:lnTo>
                  <a:lnTo>
                    <a:pt x="1587" y="310769"/>
                  </a:lnTo>
                  <a:lnTo>
                    <a:pt x="0" y="317106"/>
                  </a:lnTo>
                  <a:lnTo>
                    <a:pt x="14160" y="335280"/>
                  </a:lnTo>
                  <a:lnTo>
                    <a:pt x="17589" y="335280"/>
                  </a:lnTo>
                  <a:lnTo>
                    <a:pt x="23050" y="335280"/>
                  </a:lnTo>
                  <a:lnTo>
                    <a:pt x="25476" y="333933"/>
                  </a:lnTo>
                  <a:lnTo>
                    <a:pt x="69354" y="326428"/>
                  </a:lnTo>
                  <a:lnTo>
                    <a:pt x="121627" y="321017"/>
                  </a:lnTo>
                  <a:lnTo>
                    <a:pt x="132994" y="320598"/>
                  </a:lnTo>
                  <a:lnTo>
                    <a:pt x="136258" y="336613"/>
                  </a:lnTo>
                  <a:lnTo>
                    <a:pt x="146405" y="351726"/>
                  </a:lnTo>
                  <a:lnTo>
                    <a:pt x="161391" y="361988"/>
                  </a:lnTo>
                  <a:lnTo>
                    <a:pt x="179641" y="365760"/>
                  </a:lnTo>
                  <a:lnTo>
                    <a:pt x="198056" y="361988"/>
                  </a:lnTo>
                  <a:lnTo>
                    <a:pt x="212839" y="351726"/>
                  </a:lnTo>
                  <a:lnTo>
                    <a:pt x="222504" y="336613"/>
                  </a:lnTo>
                  <a:lnTo>
                    <a:pt x="223215" y="332232"/>
                  </a:lnTo>
                  <a:lnTo>
                    <a:pt x="225120" y="320509"/>
                  </a:lnTo>
                  <a:lnTo>
                    <a:pt x="226631" y="320548"/>
                  </a:lnTo>
                  <a:lnTo>
                    <a:pt x="226707" y="319049"/>
                  </a:lnTo>
                  <a:lnTo>
                    <a:pt x="228536" y="288036"/>
                  </a:lnTo>
                  <a:lnTo>
                    <a:pt x="192849" y="287070"/>
                  </a:lnTo>
                  <a:lnTo>
                    <a:pt x="192849" y="319595"/>
                  </a:lnTo>
                  <a:lnTo>
                    <a:pt x="192849" y="325882"/>
                  </a:lnTo>
                  <a:lnTo>
                    <a:pt x="186499" y="332232"/>
                  </a:lnTo>
                  <a:lnTo>
                    <a:pt x="171386" y="332232"/>
                  </a:lnTo>
                  <a:lnTo>
                    <a:pt x="165163" y="325882"/>
                  </a:lnTo>
                  <a:lnTo>
                    <a:pt x="165163" y="319392"/>
                  </a:lnTo>
                  <a:lnTo>
                    <a:pt x="174142" y="319049"/>
                  </a:lnTo>
                  <a:lnTo>
                    <a:pt x="192849" y="319595"/>
                  </a:lnTo>
                  <a:lnTo>
                    <a:pt x="192849" y="287070"/>
                  </a:lnTo>
                  <a:lnTo>
                    <a:pt x="173761" y="286550"/>
                  </a:lnTo>
                  <a:lnTo>
                    <a:pt x="119087" y="288582"/>
                  </a:lnTo>
                  <a:lnTo>
                    <a:pt x="64655" y="294182"/>
                  </a:lnTo>
                  <a:lnTo>
                    <a:pt x="44297" y="297662"/>
                  </a:lnTo>
                  <a:lnTo>
                    <a:pt x="45186" y="295795"/>
                  </a:lnTo>
                  <a:lnTo>
                    <a:pt x="52412" y="272529"/>
                  </a:lnTo>
                  <a:lnTo>
                    <a:pt x="57975" y="238290"/>
                  </a:lnTo>
                  <a:lnTo>
                    <a:pt x="63055" y="184150"/>
                  </a:lnTo>
                  <a:lnTo>
                    <a:pt x="74472" y="135953"/>
                  </a:lnTo>
                  <a:lnTo>
                    <a:pt x="98679" y="98755"/>
                  </a:lnTo>
                  <a:lnTo>
                    <a:pt x="133451" y="74790"/>
                  </a:lnTo>
                  <a:lnTo>
                    <a:pt x="175298" y="66548"/>
                  </a:lnTo>
                  <a:lnTo>
                    <a:pt x="184340" y="66548"/>
                  </a:lnTo>
                  <a:lnTo>
                    <a:pt x="227482" y="75107"/>
                  </a:lnTo>
                  <a:lnTo>
                    <a:pt x="262013" y="99250"/>
                  </a:lnTo>
                  <a:lnTo>
                    <a:pt x="285902" y="136740"/>
                  </a:lnTo>
                  <a:lnTo>
                    <a:pt x="297116" y="185293"/>
                  </a:lnTo>
                  <a:lnTo>
                    <a:pt x="297751" y="193548"/>
                  </a:lnTo>
                  <a:lnTo>
                    <a:pt x="304736" y="200533"/>
                  </a:lnTo>
                  <a:lnTo>
                    <a:pt x="314261" y="200533"/>
                  </a:lnTo>
                  <a:lnTo>
                    <a:pt x="315531" y="201168"/>
                  </a:lnTo>
                  <a:lnTo>
                    <a:pt x="324294" y="200533"/>
                  </a:lnTo>
                  <a:lnTo>
                    <a:pt x="331279" y="19291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096" name="object 50">
            <a:extLst>
              <a:ext uri="{FF2B5EF4-FFF2-40B4-BE49-F238E27FC236}">
                <a16:creationId xmlns:a16="http://schemas.microsoft.com/office/drawing/2014/main" id="{92ECAD0D-6C32-49F6-98A6-4573F9EBE847}"/>
              </a:ext>
            </a:extLst>
          </p:cNvPr>
          <p:cNvGrpSpPr>
            <a:grpSpLocks/>
          </p:cNvGrpSpPr>
          <p:nvPr/>
        </p:nvGrpSpPr>
        <p:grpSpPr bwMode="auto">
          <a:xfrm>
            <a:off x="1276350" y="2713038"/>
            <a:ext cx="423863" cy="395287"/>
            <a:chOff x="1275661" y="2712720"/>
            <a:chExt cx="424180" cy="394970"/>
          </a:xfrm>
        </p:grpSpPr>
        <p:pic>
          <p:nvPicPr>
            <p:cNvPr id="46243" name="object 51">
              <a:extLst>
                <a:ext uri="{FF2B5EF4-FFF2-40B4-BE49-F238E27FC236}">
                  <a16:creationId xmlns:a16="http://schemas.microsoft.com/office/drawing/2014/main" id="{2627069C-B101-49CA-9E6A-23F78096D0A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91995" y="2900172"/>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44" name="object 52">
              <a:extLst>
                <a:ext uri="{FF2B5EF4-FFF2-40B4-BE49-F238E27FC236}">
                  <a16:creationId xmlns:a16="http://schemas.microsoft.com/office/drawing/2014/main" id="{36026760-AB51-4E40-BFDB-71CE27D4B700}"/>
                </a:ext>
              </a:extLst>
            </p:cNvPr>
            <p:cNvSpPr>
              <a:spLocks/>
            </p:cNvSpPr>
            <p:nvPr/>
          </p:nvSpPr>
          <p:spPr bwMode="auto">
            <a:xfrm>
              <a:off x="1275651" y="2712719"/>
              <a:ext cx="331470" cy="365760"/>
            </a:xfrm>
            <a:custGeom>
              <a:avLst/>
              <a:gdLst>
                <a:gd name="T0" fmla="*/ 320357 w 331469"/>
                <a:gd name="T1" fmla="*/ 133908 h 365760"/>
                <a:gd name="T2" fmla="*/ 268109 w 331469"/>
                <a:gd name="T3" fmla="*/ 60858 h 365760"/>
                <a:gd name="T4" fmla="*/ 197548 w 331469"/>
                <a:gd name="T5" fmla="*/ 35623 h 365760"/>
                <a:gd name="T6" fmla="*/ 196532 w 331469"/>
                <a:gd name="T7" fmla="*/ 7620 h 365760"/>
                <a:gd name="T8" fmla="*/ 171894 w 331469"/>
                <a:gd name="T9" fmla="*/ 0 h 365760"/>
                <a:gd name="T10" fmla="*/ 164528 w 331469"/>
                <a:gd name="T11" fmla="*/ 34937 h 365760"/>
                <a:gd name="T12" fmla="*/ 92773 w 331469"/>
                <a:gd name="T13" fmla="*/ 60642 h 365760"/>
                <a:gd name="T14" fmla="*/ 40347 w 331469"/>
                <a:gd name="T15" fmla="*/ 133134 h 365760"/>
                <a:gd name="T16" fmla="*/ 25184 w 331469"/>
                <a:gd name="T17" fmla="*/ 234061 h 365760"/>
                <a:gd name="T18" fmla="*/ 14363 w 331469"/>
                <a:gd name="T19" fmla="*/ 285064 h 365760"/>
                <a:gd name="T20" fmla="*/ 1587 w 331469"/>
                <a:gd name="T21" fmla="*/ 310769 h 365760"/>
                <a:gd name="T22" fmla="*/ 14160 w 331469"/>
                <a:gd name="T23" fmla="*/ 335280 h 365760"/>
                <a:gd name="T24" fmla="*/ 23050 w 331469"/>
                <a:gd name="T25" fmla="*/ 335280 h 365760"/>
                <a:gd name="T26" fmla="*/ 69646 w 331469"/>
                <a:gd name="T27" fmla="*/ 326428 h 365760"/>
                <a:gd name="T28" fmla="*/ 132994 w 331469"/>
                <a:gd name="T29" fmla="*/ 320624 h 365760"/>
                <a:gd name="T30" fmla="*/ 146392 w 331469"/>
                <a:gd name="T31" fmla="*/ 351726 h 365760"/>
                <a:gd name="T32" fmla="*/ 179514 w 331469"/>
                <a:gd name="T33" fmla="*/ 365760 h 365760"/>
                <a:gd name="T34" fmla="*/ 213055 w 331469"/>
                <a:gd name="T35" fmla="*/ 351726 h 365760"/>
                <a:gd name="T36" fmla="*/ 223342 w 331469"/>
                <a:gd name="T37" fmla="*/ 332232 h 365760"/>
                <a:gd name="T38" fmla="*/ 228155 w 331469"/>
                <a:gd name="T39" fmla="*/ 320548 h 365760"/>
                <a:gd name="T40" fmla="*/ 230060 w 331469"/>
                <a:gd name="T41" fmla="*/ 288036 h 365760"/>
                <a:gd name="T42" fmla="*/ 192722 w 331469"/>
                <a:gd name="T43" fmla="*/ 319557 h 365760"/>
                <a:gd name="T44" fmla="*/ 186499 w 331469"/>
                <a:gd name="T45" fmla="*/ 332232 h 365760"/>
                <a:gd name="T46" fmla="*/ 165163 w 331469"/>
                <a:gd name="T47" fmla="*/ 325882 h 365760"/>
                <a:gd name="T48" fmla="*/ 175018 w 331469"/>
                <a:gd name="T49" fmla="*/ 319049 h 365760"/>
                <a:gd name="T50" fmla="*/ 192722 w 331469"/>
                <a:gd name="T51" fmla="*/ 287032 h 365760"/>
                <a:gd name="T52" fmla="*/ 119849 w 331469"/>
                <a:gd name="T53" fmla="*/ 288582 h 365760"/>
                <a:gd name="T54" fmla="*/ 44272 w 331469"/>
                <a:gd name="T55" fmla="*/ 297700 h 365760"/>
                <a:gd name="T56" fmla="*/ 52412 w 331469"/>
                <a:gd name="T57" fmla="*/ 272529 h 365760"/>
                <a:gd name="T58" fmla="*/ 63055 w 331469"/>
                <a:gd name="T59" fmla="*/ 184150 h 365760"/>
                <a:gd name="T60" fmla="*/ 98666 w 331469"/>
                <a:gd name="T61" fmla="*/ 98755 h 365760"/>
                <a:gd name="T62" fmla="*/ 175298 w 331469"/>
                <a:gd name="T63" fmla="*/ 66548 h 365760"/>
                <a:gd name="T64" fmla="*/ 227203 w 331469"/>
                <a:gd name="T65" fmla="*/ 75107 h 365760"/>
                <a:gd name="T66" fmla="*/ 285813 w 331469"/>
                <a:gd name="T67" fmla="*/ 136740 h 365760"/>
                <a:gd name="T68" fmla="*/ 297751 w 331469"/>
                <a:gd name="T69" fmla="*/ 193548 h 365760"/>
                <a:gd name="T70" fmla="*/ 314261 w 331469"/>
                <a:gd name="T71" fmla="*/ 200533 h 365760"/>
                <a:gd name="T72" fmla="*/ 324294 w 331469"/>
                <a:gd name="T73" fmla="*/ 200533 h 36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469" h="365760">
                  <a:moveTo>
                    <a:pt x="331279" y="192913"/>
                  </a:moveTo>
                  <a:lnTo>
                    <a:pt x="320357" y="133908"/>
                  </a:lnTo>
                  <a:lnTo>
                    <a:pt x="298983" y="92506"/>
                  </a:lnTo>
                  <a:lnTo>
                    <a:pt x="268109" y="60858"/>
                  </a:lnTo>
                  <a:lnTo>
                    <a:pt x="229362" y="40640"/>
                  </a:lnTo>
                  <a:lnTo>
                    <a:pt x="197548" y="35623"/>
                  </a:lnTo>
                  <a:lnTo>
                    <a:pt x="196532" y="34505"/>
                  </a:lnTo>
                  <a:lnTo>
                    <a:pt x="196532" y="7620"/>
                  </a:lnTo>
                  <a:lnTo>
                    <a:pt x="189801" y="0"/>
                  </a:lnTo>
                  <a:lnTo>
                    <a:pt x="171894" y="0"/>
                  </a:lnTo>
                  <a:lnTo>
                    <a:pt x="164528" y="6985"/>
                  </a:lnTo>
                  <a:lnTo>
                    <a:pt x="164528" y="34937"/>
                  </a:lnTo>
                  <a:lnTo>
                    <a:pt x="163868" y="35534"/>
                  </a:lnTo>
                  <a:lnTo>
                    <a:pt x="92773" y="60642"/>
                  </a:lnTo>
                  <a:lnTo>
                    <a:pt x="61810" y="92049"/>
                  </a:lnTo>
                  <a:lnTo>
                    <a:pt x="40347" y="133134"/>
                  </a:lnTo>
                  <a:lnTo>
                    <a:pt x="30035" y="182245"/>
                  </a:lnTo>
                  <a:lnTo>
                    <a:pt x="25184" y="234061"/>
                  </a:lnTo>
                  <a:lnTo>
                    <a:pt x="20358" y="265290"/>
                  </a:lnTo>
                  <a:lnTo>
                    <a:pt x="14363" y="285064"/>
                  </a:lnTo>
                  <a:lnTo>
                    <a:pt x="6032" y="302514"/>
                  </a:lnTo>
                  <a:lnTo>
                    <a:pt x="1587" y="310769"/>
                  </a:lnTo>
                  <a:lnTo>
                    <a:pt x="0" y="317106"/>
                  </a:lnTo>
                  <a:lnTo>
                    <a:pt x="14160" y="335280"/>
                  </a:lnTo>
                  <a:lnTo>
                    <a:pt x="17589" y="335280"/>
                  </a:lnTo>
                  <a:lnTo>
                    <a:pt x="23050" y="335280"/>
                  </a:lnTo>
                  <a:lnTo>
                    <a:pt x="25450" y="333946"/>
                  </a:lnTo>
                  <a:lnTo>
                    <a:pt x="69646" y="326428"/>
                  </a:lnTo>
                  <a:lnTo>
                    <a:pt x="122148" y="321017"/>
                  </a:lnTo>
                  <a:lnTo>
                    <a:pt x="132994" y="320624"/>
                  </a:lnTo>
                  <a:lnTo>
                    <a:pt x="136258" y="336613"/>
                  </a:lnTo>
                  <a:lnTo>
                    <a:pt x="146392" y="351726"/>
                  </a:lnTo>
                  <a:lnTo>
                    <a:pt x="161340" y="361988"/>
                  </a:lnTo>
                  <a:lnTo>
                    <a:pt x="179514" y="365760"/>
                  </a:lnTo>
                  <a:lnTo>
                    <a:pt x="198081" y="361988"/>
                  </a:lnTo>
                  <a:lnTo>
                    <a:pt x="213055" y="351726"/>
                  </a:lnTo>
                  <a:lnTo>
                    <a:pt x="222707" y="336613"/>
                  </a:lnTo>
                  <a:lnTo>
                    <a:pt x="223342" y="332232"/>
                  </a:lnTo>
                  <a:lnTo>
                    <a:pt x="225031" y="320471"/>
                  </a:lnTo>
                  <a:lnTo>
                    <a:pt x="228155" y="320548"/>
                  </a:lnTo>
                  <a:lnTo>
                    <a:pt x="228231" y="319049"/>
                  </a:lnTo>
                  <a:lnTo>
                    <a:pt x="230060" y="288036"/>
                  </a:lnTo>
                  <a:lnTo>
                    <a:pt x="192722" y="287032"/>
                  </a:lnTo>
                  <a:lnTo>
                    <a:pt x="192722" y="319557"/>
                  </a:lnTo>
                  <a:lnTo>
                    <a:pt x="192722" y="325882"/>
                  </a:lnTo>
                  <a:lnTo>
                    <a:pt x="186499" y="332232"/>
                  </a:lnTo>
                  <a:lnTo>
                    <a:pt x="171386" y="332232"/>
                  </a:lnTo>
                  <a:lnTo>
                    <a:pt x="165163" y="325882"/>
                  </a:lnTo>
                  <a:lnTo>
                    <a:pt x="165163" y="319417"/>
                  </a:lnTo>
                  <a:lnTo>
                    <a:pt x="175018" y="319049"/>
                  </a:lnTo>
                  <a:lnTo>
                    <a:pt x="192722" y="319557"/>
                  </a:lnTo>
                  <a:lnTo>
                    <a:pt x="192722" y="287032"/>
                  </a:lnTo>
                  <a:lnTo>
                    <a:pt x="174904" y="286550"/>
                  </a:lnTo>
                  <a:lnTo>
                    <a:pt x="119849" y="288582"/>
                  </a:lnTo>
                  <a:lnTo>
                    <a:pt x="65036" y="294182"/>
                  </a:lnTo>
                  <a:lnTo>
                    <a:pt x="44272" y="297700"/>
                  </a:lnTo>
                  <a:lnTo>
                    <a:pt x="45186" y="295795"/>
                  </a:lnTo>
                  <a:lnTo>
                    <a:pt x="52412" y="272529"/>
                  </a:lnTo>
                  <a:lnTo>
                    <a:pt x="57962" y="238290"/>
                  </a:lnTo>
                  <a:lnTo>
                    <a:pt x="63055" y="184150"/>
                  </a:lnTo>
                  <a:lnTo>
                    <a:pt x="74472" y="135953"/>
                  </a:lnTo>
                  <a:lnTo>
                    <a:pt x="98666" y="98755"/>
                  </a:lnTo>
                  <a:lnTo>
                    <a:pt x="133451" y="74790"/>
                  </a:lnTo>
                  <a:lnTo>
                    <a:pt x="175298" y="66548"/>
                  </a:lnTo>
                  <a:lnTo>
                    <a:pt x="184340" y="66548"/>
                  </a:lnTo>
                  <a:lnTo>
                    <a:pt x="227203" y="75107"/>
                  </a:lnTo>
                  <a:lnTo>
                    <a:pt x="261772" y="99250"/>
                  </a:lnTo>
                  <a:lnTo>
                    <a:pt x="285813" y="136740"/>
                  </a:lnTo>
                  <a:lnTo>
                    <a:pt x="297116" y="185293"/>
                  </a:lnTo>
                  <a:lnTo>
                    <a:pt x="297751" y="193548"/>
                  </a:lnTo>
                  <a:lnTo>
                    <a:pt x="304736" y="200533"/>
                  </a:lnTo>
                  <a:lnTo>
                    <a:pt x="314261" y="200533"/>
                  </a:lnTo>
                  <a:lnTo>
                    <a:pt x="315531" y="201168"/>
                  </a:lnTo>
                  <a:lnTo>
                    <a:pt x="324294" y="200533"/>
                  </a:lnTo>
                  <a:lnTo>
                    <a:pt x="331279" y="19291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6097" name="object 53">
            <a:extLst>
              <a:ext uri="{FF2B5EF4-FFF2-40B4-BE49-F238E27FC236}">
                <a16:creationId xmlns:a16="http://schemas.microsoft.com/office/drawing/2014/main" id="{48EEF300-20C8-4CC8-82F0-290221664C68}"/>
              </a:ext>
            </a:extLst>
          </p:cNvPr>
          <p:cNvSpPr>
            <a:spLocks/>
          </p:cNvSpPr>
          <p:nvPr/>
        </p:nvSpPr>
        <p:spPr bwMode="auto">
          <a:xfrm>
            <a:off x="10491788" y="647700"/>
            <a:ext cx="447675" cy="388938"/>
          </a:xfrm>
          <a:custGeom>
            <a:avLst/>
            <a:gdLst>
              <a:gd name="T0" fmla="*/ 236601 w 447040"/>
              <a:gd name="T1" fmla="*/ 284848 h 388619"/>
              <a:gd name="T2" fmla="*/ 230251 w 447040"/>
              <a:gd name="T3" fmla="*/ 278371 h 388619"/>
              <a:gd name="T4" fmla="*/ 216789 w 447040"/>
              <a:gd name="T5" fmla="*/ 276466 h 388619"/>
              <a:gd name="T6" fmla="*/ 209169 w 447040"/>
              <a:gd name="T7" fmla="*/ 281546 h 388619"/>
              <a:gd name="T8" fmla="*/ 204089 w 447040"/>
              <a:gd name="T9" fmla="*/ 289293 h 388619"/>
              <a:gd name="T10" fmla="*/ 205994 w 447040"/>
              <a:gd name="T11" fmla="*/ 303263 h 388619"/>
              <a:gd name="T12" fmla="*/ 216789 w 447040"/>
              <a:gd name="T13" fmla="*/ 310883 h 388619"/>
              <a:gd name="T14" fmla="*/ 229616 w 447040"/>
              <a:gd name="T15" fmla="*/ 309613 h 388619"/>
              <a:gd name="T16" fmla="*/ 236601 w 447040"/>
              <a:gd name="T17" fmla="*/ 303263 h 388619"/>
              <a:gd name="T18" fmla="*/ 238506 w 447040"/>
              <a:gd name="T19" fmla="*/ 289293 h 388619"/>
              <a:gd name="T20" fmla="*/ 237236 w 447040"/>
              <a:gd name="T21" fmla="*/ 148577 h 388619"/>
              <a:gd name="T22" fmla="*/ 232791 w 447040"/>
              <a:gd name="T23" fmla="*/ 139687 h 388619"/>
              <a:gd name="T24" fmla="*/ 216154 w 447040"/>
              <a:gd name="T25" fmla="*/ 137147 h 388619"/>
              <a:gd name="T26" fmla="*/ 208534 w 447040"/>
              <a:gd name="T27" fmla="*/ 142227 h 388619"/>
              <a:gd name="T28" fmla="*/ 203454 w 447040"/>
              <a:gd name="T29" fmla="*/ 150482 h 388619"/>
              <a:gd name="T30" fmla="*/ 204089 w 447040"/>
              <a:gd name="T31" fmla="*/ 169024 h 388619"/>
              <a:gd name="T32" fmla="*/ 208534 w 447040"/>
              <a:gd name="T33" fmla="*/ 235191 h 388619"/>
              <a:gd name="T34" fmla="*/ 225171 w 447040"/>
              <a:gd name="T35" fmla="*/ 256781 h 388619"/>
              <a:gd name="T36" fmla="*/ 238506 w 447040"/>
              <a:gd name="T37" fmla="*/ 174104 h 388619"/>
              <a:gd name="T38" fmla="*/ 446532 w 447040"/>
              <a:gd name="T39" fmla="*/ 369049 h 388619"/>
              <a:gd name="T40" fmla="*/ 438226 w 447040"/>
              <a:gd name="T41" fmla="*/ 355079 h 388619"/>
              <a:gd name="T42" fmla="*/ 400431 w 447040"/>
              <a:gd name="T43" fmla="*/ 355079 h 388619"/>
              <a:gd name="T44" fmla="*/ 223266 w 447040"/>
              <a:gd name="T45" fmla="*/ 49263 h 388619"/>
              <a:gd name="T46" fmla="*/ 400431 w 447040"/>
              <a:gd name="T47" fmla="*/ 289534 h 388619"/>
              <a:gd name="T48" fmla="*/ 237871 w 447040"/>
              <a:gd name="T49" fmla="*/ 7607 h 388619"/>
              <a:gd name="T50" fmla="*/ 223024 w 447040"/>
              <a:gd name="T51" fmla="*/ 0 h 388619"/>
              <a:gd name="T52" fmla="*/ 208661 w 447040"/>
              <a:gd name="T53" fmla="*/ 7607 h 388619"/>
              <a:gd name="T54" fmla="*/ 0 w 447040"/>
              <a:gd name="T55" fmla="*/ 369049 h 388619"/>
              <a:gd name="T56" fmla="*/ 3175 w 447040"/>
              <a:gd name="T57" fmla="*/ 380352 h 388619"/>
              <a:gd name="T58" fmla="*/ 11938 w 447040"/>
              <a:gd name="T59" fmla="*/ 388607 h 388619"/>
              <a:gd name="T60" fmla="*/ 441452 w 447040"/>
              <a:gd name="T61" fmla="*/ 385432 h 388619"/>
              <a:gd name="T62" fmla="*/ 446532 w 447040"/>
              <a:gd name="T63" fmla="*/ 375399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7040" h="388619">
                <a:moveTo>
                  <a:pt x="238506" y="289293"/>
                </a:moveTo>
                <a:lnTo>
                  <a:pt x="236601" y="284848"/>
                </a:lnTo>
                <a:lnTo>
                  <a:pt x="233426" y="281546"/>
                </a:lnTo>
                <a:lnTo>
                  <a:pt x="230251" y="278371"/>
                </a:lnTo>
                <a:lnTo>
                  <a:pt x="226441" y="276466"/>
                </a:lnTo>
                <a:lnTo>
                  <a:pt x="216789" y="276466"/>
                </a:lnTo>
                <a:lnTo>
                  <a:pt x="212344" y="278371"/>
                </a:lnTo>
                <a:lnTo>
                  <a:pt x="209169" y="281546"/>
                </a:lnTo>
                <a:lnTo>
                  <a:pt x="205994" y="284848"/>
                </a:lnTo>
                <a:lnTo>
                  <a:pt x="204089" y="289293"/>
                </a:lnTo>
                <a:lnTo>
                  <a:pt x="204089" y="299453"/>
                </a:lnTo>
                <a:lnTo>
                  <a:pt x="205994" y="303263"/>
                </a:lnTo>
                <a:lnTo>
                  <a:pt x="212344" y="309613"/>
                </a:lnTo>
                <a:lnTo>
                  <a:pt x="216789" y="310883"/>
                </a:lnTo>
                <a:lnTo>
                  <a:pt x="225806" y="310883"/>
                </a:lnTo>
                <a:lnTo>
                  <a:pt x="229616" y="309613"/>
                </a:lnTo>
                <a:lnTo>
                  <a:pt x="233426" y="306438"/>
                </a:lnTo>
                <a:lnTo>
                  <a:pt x="236601" y="303263"/>
                </a:lnTo>
                <a:lnTo>
                  <a:pt x="238506" y="298818"/>
                </a:lnTo>
                <a:lnTo>
                  <a:pt x="238506" y="289293"/>
                </a:lnTo>
                <a:close/>
              </a:path>
              <a:path w="447040" h="388619">
                <a:moveTo>
                  <a:pt x="238506" y="155562"/>
                </a:moveTo>
                <a:lnTo>
                  <a:pt x="237236" y="148577"/>
                </a:lnTo>
                <a:lnTo>
                  <a:pt x="235331" y="144132"/>
                </a:lnTo>
                <a:lnTo>
                  <a:pt x="232791" y="139687"/>
                </a:lnTo>
                <a:lnTo>
                  <a:pt x="228346" y="137147"/>
                </a:lnTo>
                <a:lnTo>
                  <a:pt x="216154" y="137147"/>
                </a:lnTo>
                <a:lnTo>
                  <a:pt x="211709" y="138417"/>
                </a:lnTo>
                <a:lnTo>
                  <a:pt x="208534" y="142227"/>
                </a:lnTo>
                <a:lnTo>
                  <a:pt x="205359" y="145402"/>
                </a:lnTo>
                <a:lnTo>
                  <a:pt x="203454" y="150482"/>
                </a:lnTo>
                <a:lnTo>
                  <a:pt x="203454" y="161277"/>
                </a:lnTo>
                <a:lnTo>
                  <a:pt x="204089" y="169024"/>
                </a:lnTo>
                <a:lnTo>
                  <a:pt x="204724" y="179819"/>
                </a:lnTo>
                <a:lnTo>
                  <a:pt x="208534" y="235191"/>
                </a:lnTo>
                <a:lnTo>
                  <a:pt x="216154" y="256781"/>
                </a:lnTo>
                <a:lnTo>
                  <a:pt x="225171" y="256781"/>
                </a:lnTo>
                <a:lnTo>
                  <a:pt x="237871" y="179184"/>
                </a:lnTo>
                <a:lnTo>
                  <a:pt x="238506" y="174104"/>
                </a:lnTo>
                <a:lnTo>
                  <a:pt x="238506" y="155562"/>
                </a:lnTo>
                <a:close/>
              </a:path>
              <a:path w="447040" h="388619">
                <a:moveTo>
                  <a:pt x="446532" y="369049"/>
                </a:moveTo>
                <a:lnTo>
                  <a:pt x="443357" y="363969"/>
                </a:lnTo>
                <a:lnTo>
                  <a:pt x="438226" y="355079"/>
                </a:lnTo>
                <a:lnTo>
                  <a:pt x="400431" y="289534"/>
                </a:lnTo>
                <a:lnTo>
                  <a:pt x="400431" y="355079"/>
                </a:lnTo>
                <a:lnTo>
                  <a:pt x="46736" y="355079"/>
                </a:lnTo>
                <a:lnTo>
                  <a:pt x="223266" y="49263"/>
                </a:lnTo>
                <a:lnTo>
                  <a:pt x="400431" y="355079"/>
                </a:lnTo>
                <a:lnTo>
                  <a:pt x="400431" y="289534"/>
                </a:lnTo>
                <a:lnTo>
                  <a:pt x="261886" y="49263"/>
                </a:lnTo>
                <a:lnTo>
                  <a:pt x="237871" y="7607"/>
                </a:lnTo>
                <a:lnTo>
                  <a:pt x="231419" y="1905"/>
                </a:lnTo>
                <a:lnTo>
                  <a:pt x="223024" y="0"/>
                </a:lnTo>
                <a:lnTo>
                  <a:pt x="214731" y="1905"/>
                </a:lnTo>
                <a:lnTo>
                  <a:pt x="208661" y="7607"/>
                </a:lnTo>
                <a:lnTo>
                  <a:pt x="3175" y="363969"/>
                </a:lnTo>
                <a:lnTo>
                  <a:pt x="0" y="369049"/>
                </a:lnTo>
                <a:lnTo>
                  <a:pt x="0" y="375399"/>
                </a:lnTo>
                <a:lnTo>
                  <a:pt x="3175" y="380352"/>
                </a:lnTo>
                <a:lnTo>
                  <a:pt x="6350" y="385432"/>
                </a:lnTo>
                <a:lnTo>
                  <a:pt x="11938" y="388607"/>
                </a:lnTo>
                <a:lnTo>
                  <a:pt x="435864" y="388607"/>
                </a:lnTo>
                <a:lnTo>
                  <a:pt x="441452" y="385432"/>
                </a:lnTo>
                <a:lnTo>
                  <a:pt x="443357" y="380352"/>
                </a:lnTo>
                <a:lnTo>
                  <a:pt x="446532" y="375399"/>
                </a:lnTo>
                <a:lnTo>
                  <a:pt x="446532" y="36904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098" name="object 54">
            <a:extLst>
              <a:ext uri="{FF2B5EF4-FFF2-40B4-BE49-F238E27FC236}">
                <a16:creationId xmlns:a16="http://schemas.microsoft.com/office/drawing/2014/main" id="{D7D41BBD-7D46-44F3-8877-B70035EF80DE}"/>
              </a:ext>
            </a:extLst>
          </p:cNvPr>
          <p:cNvSpPr>
            <a:spLocks/>
          </p:cNvSpPr>
          <p:nvPr/>
        </p:nvSpPr>
        <p:spPr bwMode="auto">
          <a:xfrm>
            <a:off x="10518775" y="3752850"/>
            <a:ext cx="393700" cy="393700"/>
          </a:xfrm>
          <a:custGeom>
            <a:avLst/>
            <a:gdLst>
              <a:gd name="T0" fmla="*/ 146684 w 393700"/>
              <a:gd name="T1" fmla="*/ 364744 h 393700"/>
              <a:gd name="T2" fmla="*/ 175132 w 393700"/>
              <a:gd name="T3" fmla="*/ 393192 h 393700"/>
              <a:gd name="T4" fmla="*/ 180212 w 393700"/>
              <a:gd name="T5" fmla="*/ 359663 h 393700"/>
              <a:gd name="T6" fmla="*/ 255397 w 393700"/>
              <a:gd name="T7" fmla="*/ 297688 h 393700"/>
              <a:gd name="T8" fmla="*/ 226641 w 393700"/>
              <a:gd name="T9" fmla="*/ 310249 h 393700"/>
              <a:gd name="T10" fmla="*/ 212978 w 393700"/>
              <a:gd name="T11" fmla="*/ 359663 h 393700"/>
              <a:gd name="T12" fmla="*/ 340150 w 393700"/>
              <a:gd name="T13" fmla="*/ 331216 h 393700"/>
              <a:gd name="T14" fmla="*/ 279282 w 393700"/>
              <a:gd name="T15" fmla="*/ 303045 h 393700"/>
              <a:gd name="T16" fmla="*/ 92900 w 393700"/>
              <a:gd name="T17" fmla="*/ 34290 h 393700"/>
              <a:gd name="T18" fmla="*/ 37337 w 393700"/>
              <a:gd name="T19" fmla="*/ 108076 h 393700"/>
              <a:gd name="T20" fmla="*/ 28448 w 393700"/>
              <a:gd name="T21" fmla="*/ 146685 h 393700"/>
              <a:gd name="T22" fmla="*/ 0 w 393700"/>
              <a:gd name="T23" fmla="*/ 175132 h 393700"/>
              <a:gd name="T24" fmla="*/ 61975 w 393700"/>
              <a:gd name="T25" fmla="*/ 260476 h 393700"/>
              <a:gd name="T26" fmla="*/ 34162 w 393700"/>
              <a:gd name="T27" fmla="*/ 307848 h 393700"/>
              <a:gd name="T28" fmla="*/ 113156 w 393700"/>
              <a:gd name="T29" fmla="*/ 350900 h 393700"/>
              <a:gd name="T30" fmla="*/ 177248 w 393700"/>
              <a:gd name="T31" fmla="*/ 324231 h 393700"/>
              <a:gd name="T32" fmla="*/ 92142 w 393700"/>
              <a:gd name="T33" fmla="*/ 275877 h 393700"/>
              <a:gd name="T34" fmla="*/ 66202 w 393700"/>
              <a:gd name="T35" fmla="*/ 214675 h 393700"/>
              <a:gd name="T36" fmla="*/ 56260 w 393700"/>
              <a:gd name="T37" fmla="*/ 180212 h 393700"/>
              <a:gd name="T38" fmla="*/ 94234 w 393700"/>
              <a:gd name="T39" fmla="*/ 127381 h 393700"/>
              <a:gd name="T40" fmla="*/ 92328 w 393700"/>
              <a:gd name="T41" fmla="*/ 69595 h 393700"/>
              <a:gd name="T42" fmla="*/ 132715 w 393700"/>
              <a:gd name="T43" fmla="*/ 61975 h 393700"/>
              <a:gd name="T44" fmla="*/ 340150 w 393700"/>
              <a:gd name="T45" fmla="*/ 331216 h 393700"/>
              <a:gd name="T46" fmla="*/ 300291 w 393700"/>
              <a:gd name="T47" fmla="*/ 358901 h 393700"/>
              <a:gd name="T48" fmla="*/ 137636 w 393700"/>
              <a:gd name="T49" fmla="*/ 298739 h 393700"/>
              <a:gd name="T50" fmla="*/ 92963 w 393700"/>
              <a:gd name="T51" fmla="*/ 324231 h 393700"/>
              <a:gd name="T52" fmla="*/ 300227 w 393700"/>
              <a:gd name="T53" fmla="*/ 68961 h 393700"/>
              <a:gd name="T54" fmla="*/ 297814 w 393700"/>
              <a:gd name="T55" fmla="*/ 127142 h 393700"/>
              <a:gd name="T56" fmla="*/ 336930 w 393700"/>
              <a:gd name="T57" fmla="*/ 180212 h 393700"/>
              <a:gd name="T58" fmla="*/ 326731 w 393700"/>
              <a:gd name="T59" fmla="*/ 214655 h 393700"/>
              <a:gd name="T60" fmla="*/ 299032 w 393700"/>
              <a:gd name="T61" fmla="*/ 266049 h 393700"/>
              <a:gd name="T62" fmla="*/ 300862 w 393700"/>
              <a:gd name="T63" fmla="*/ 323595 h 393700"/>
              <a:gd name="T64" fmla="*/ 359028 w 393700"/>
              <a:gd name="T65" fmla="*/ 307848 h 393700"/>
              <a:gd name="T66" fmla="*/ 331850 w 393700"/>
              <a:gd name="T67" fmla="*/ 259842 h 393700"/>
              <a:gd name="T68" fmla="*/ 384873 w 393700"/>
              <a:gd name="T69" fmla="*/ 238236 h 393700"/>
              <a:gd name="T70" fmla="*/ 364744 w 393700"/>
              <a:gd name="T71" fmla="*/ 146685 h 393700"/>
              <a:gd name="T72" fmla="*/ 355853 w 393700"/>
              <a:gd name="T73" fmla="*/ 107442 h 393700"/>
              <a:gd name="T74" fmla="*/ 347106 w 393700"/>
              <a:gd name="T75" fmla="*/ 68961 h 393700"/>
              <a:gd name="T76" fmla="*/ 129069 w 393700"/>
              <a:gd name="T77" fmla="*/ 168054 h 393700"/>
              <a:gd name="T78" fmla="*/ 168054 w 393700"/>
              <a:gd name="T79" fmla="*/ 264122 h 393700"/>
              <a:gd name="T80" fmla="*/ 256910 w 393700"/>
              <a:gd name="T81" fmla="*/ 235838 h 393700"/>
              <a:gd name="T82" fmla="*/ 159841 w 393700"/>
              <a:gd name="T83" fmla="*/ 211514 h 393700"/>
              <a:gd name="T84" fmla="*/ 181042 w 393700"/>
              <a:gd name="T85" fmla="*/ 159206 h 393700"/>
              <a:gd name="T86" fmla="*/ 225137 w 393700"/>
              <a:gd name="T87" fmla="*/ 129069 h 393700"/>
              <a:gd name="T88" fmla="*/ 212149 w 393700"/>
              <a:gd name="T89" fmla="*/ 159295 h 393700"/>
              <a:gd name="T90" fmla="*/ 233350 w 393700"/>
              <a:gd name="T91" fmla="*/ 211514 h 393700"/>
              <a:gd name="T92" fmla="*/ 256910 w 393700"/>
              <a:gd name="T93" fmla="*/ 235838 h 393700"/>
              <a:gd name="T94" fmla="*/ 256055 w 393700"/>
              <a:gd name="T95" fmla="*/ 156082 h 393700"/>
              <a:gd name="T96" fmla="*/ 113909 w 393700"/>
              <a:gd name="T97" fmla="*/ 90146 h 393700"/>
              <a:gd name="T98" fmla="*/ 137795 w 393700"/>
              <a:gd name="T99" fmla="*/ 95504 h 393700"/>
              <a:gd name="T100" fmla="*/ 166550 w 393700"/>
              <a:gd name="T101" fmla="*/ 82942 h 393700"/>
              <a:gd name="T102" fmla="*/ 212978 w 393700"/>
              <a:gd name="T103" fmla="*/ 33528 h 393700"/>
              <a:gd name="T104" fmla="*/ 265811 w 393700"/>
              <a:gd name="T105" fmla="*/ 94233 h 393700"/>
              <a:gd name="T106" fmla="*/ 347106 w 393700"/>
              <a:gd name="T107" fmla="*/ 68961 h 393700"/>
              <a:gd name="T108" fmla="*/ 246506 w 393700"/>
              <a:gd name="T109" fmla="*/ 33528 h 393700"/>
              <a:gd name="T110" fmla="*/ 154955 w 393700"/>
              <a:gd name="T111" fmla="*/ 8318 h 393700"/>
              <a:gd name="T112" fmla="*/ 132715 w 393700"/>
              <a:gd name="T113" fmla="*/ 61975 h 393700"/>
              <a:gd name="T114" fmla="*/ 246506 w 393700"/>
              <a:gd name="T115" fmla="*/ 33528 h 393700"/>
              <a:gd name="T116" fmla="*/ 229201 w 393700"/>
              <a:gd name="T117" fmla="*/ 2230 h 393700"/>
              <a:gd name="T118" fmla="*/ 285750 w 393700"/>
              <a:gd name="T119" fmla="*/ 36703 h 393700"/>
              <a:gd name="T120" fmla="*/ 320548 w 393700"/>
              <a:gd name="T121" fmla="*/ 42291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700" h="393700">
                <a:moveTo>
                  <a:pt x="179373" y="331850"/>
                </a:moveTo>
                <a:lnTo>
                  <a:pt x="133350" y="331850"/>
                </a:lnTo>
                <a:lnTo>
                  <a:pt x="146684" y="336931"/>
                </a:lnTo>
                <a:lnTo>
                  <a:pt x="146684" y="364744"/>
                </a:lnTo>
                <a:lnTo>
                  <a:pt x="148897" y="375832"/>
                </a:lnTo>
                <a:lnTo>
                  <a:pt x="154955" y="384873"/>
                </a:lnTo>
                <a:lnTo>
                  <a:pt x="163990" y="390961"/>
                </a:lnTo>
                <a:lnTo>
                  <a:pt x="175132" y="393192"/>
                </a:lnTo>
                <a:lnTo>
                  <a:pt x="218058" y="393192"/>
                </a:lnTo>
                <a:lnTo>
                  <a:pt x="246506" y="364744"/>
                </a:lnTo>
                <a:lnTo>
                  <a:pt x="246622" y="359663"/>
                </a:lnTo>
                <a:lnTo>
                  <a:pt x="180212" y="359663"/>
                </a:lnTo>
                <a:lnTo>
                  <a:pt x="180212" y="336931"/>
                </a:lnTo>
                <a:lnTo>
                  <a:pt x="179373" y="331850"/>
                </a:lnTo>
                <a:close/>
              </a:path>
              <a:path w="393700" h="393700">
                <a:moveTo>
                  <a:pt x="260476" y="297688"/>
                </a:moveTo>
                <a:lnTo>
                  <a:pt x="255397" y="297688"/>
                </a:lnTo>
                <a:lnTo>
                  <a:pt x="250317" y="298323"/>
                </a:lnTo>
                <a:lnTo>
                  <a:pt x="247142" y="300228"/>
                </a:lnTo>
                <a:lnTo>
                  <a:pt x="235838" y="305307"/>
                </a:lnTo>
                <a:lnTo>
                  <a:pt x="226641" y="310249"/>
                </a:lnTo>
                <a:lnTo>
                  <a:pt x="219408" y="317785"/>
                </a:lnTo>
                <a:lnTo>
                  <a:pt x="214675" y="326989"/>
                </a:lnTo>
                <a:lnTo>
                  <a:pt x="212978" y="336931"/>
                </a:lnTo>
                <a:lnTo>
                  <a:pt x="212978" y="359663"/>
                </a:lnTo>
                <a:lnTo>
                  <a:pt x="246622" y="359663"/>
                </a:lnTo>
                <a:lnTo>
                  <a:pt x="247142" y="336931"/>
                </a:lnTo>
                <a:lnTo>
                  <a:pt x="260476" y="331216"/>
                </a:lnTo>
                <a:lnTo>
                  <a:pt x="340150" y="331216"/>
                </a:lnTo>
                <a:lnTo>
                  <a:pt x="347738" y="323595"/>
                </a:lnTo>
                <a:lnTo>
                  <a:pt x="300862" y="323595"/>
                </a:lnTo>
                <a:lnTo>
                  <a:pt x="284479" y="307213"/>
                </a:lnTo>
                <a:lnTo>
                  <a:pt x="279282" y="303045"/>
                </a:lnTo>
                <a:lnTo>
                  <a:pt x="273383" y="300069"/>
                </a:lnTo>
                <a:lnTo>
                  <a:pt x="267031" y="298283"/>
                </a:lnTo>
                <a:lnTo>
                  <a:pt x="260476" y="297688"/>
                </a:lnTo>
                <a:close/>
              </a:path>
              <a:path w="393700" h="393700">
                <a:moveTo>
                  <a:pt x="92900" y="34290"/>
                </a:moveTo>
                <a:lnTo>
                  <a:pt x="42291" y="72643"/>
                </a:lnTo>
                <a:lnTo>
                  <a:pt x="34162" y="85343"/>
                </a:lnTo>
                <a:lnTo>
                  <a:pt x="34162" y="100456"/>
                </a:lnTo>
                <a:lnTo>
                  <a:pt x="37337" y="108076"/>
                </a:lnTo>
                <a:lnTo>
                  <a:pt x="42291" y="113156"/>
                </a:lnTo>
                <a:lnTo>
                  <a:pt x="61341" y="133350"/>
                </a:lnTo>
                <a:lnTo>
                  <a:pt x="56260" y="146685"/>
                </a:lnTo>
                <a:lnTo>
                  <a:pt x="28448" y="146685"/>
                </a:lnTo>
                <a:lnTo>
                  <a:pt x="17359" y="148897"/>
                </a:lnTo>
                <a:lnTo>
                  <a:pt x="8318" y="154955"/>
                </a:lnTo>
                <a:lnTo>
                  <a:pt x="2230" y="163990"/>
                </a:lnTo>
                <a:lnTo>
                  <a:pt x="0" y="175132"/>
                </a:lnTo>
                <a:lnTo>
                  <a:pt x="0" y="218059"/>
                </a:lnTo>
                <a:lnTo>
                  <a:pt x="28448" y="246506"/>
                </a:lnTo>
                <a:lnTo>
                  <a:pt x="56260" y="247142"/>
                </a:lnTo>
                <a:lnTo>
                  <a:pt x="61975" y="260476"/>
                </a:lnTo>
                <a:lnTo>
                  <a:pt x="42291" y="280035"/>
                </a:lnTo>
                <a:lnTo>
                  <a:pt x="37337" y="285750"/>
                </a:lnTo>
                <a:lnTo>
                  <a:pt x="34162" y="292735"/>
                </a:lnTo>
                <a:lnTo>
                  <a:pt x="34162" y="307848"/>
                </a:lnTo>
                <a:lnTo>
                  <a:pt x="72644" y="350900"/>
                </a:lnTo>
                <a:lnTo>
                  <a:pt x="92900" y="358901"/>
                </a:lnTo>
                <a:lnTo>
                  <a:pt x="103790" y="356901"/>
                </a:lnTo>
                <a:lnTo>
                  <a:pt x="113156" y="350900"/>
                </a:lnTo>
                <a:lnTo>
                  <a:pt x="133350" y="331850"/>
                </a:lnTo>
                <a:lnTo>
                  <a:pt x="179373" y="331850"/>
                </a:lnTo>
                <a:lnTo>
                  <a:pt x="178536" y="326784"/>
                </a:lnTo>
                <a:lnTo>
                  <a:pt x="177248" y="324231"/>
                </a:lnTo>
                <a:lnTo>
                  <a:pt x="92963" y="324231"/>
                </a:lnTo>
                <a:lnTo>
                  <a:pt x="69596" y="300863"/>
                </a:lnTo>
                <a:lnTo>
                  <a:pt x="85978" y="284480"/>
                </a:lnTo>
                <a:lnTo>
                  <a:pt x="92142" y="275877"/>
                </a:lnTo>
                <a:lnTo>
                  <a:pt x="95376" y="266049"/>
                </a:lnTo>
                <a:lnTo>
                  <a:pt x="95658" y="256101"/>
                </a:lnTo>
                <a:lnTo>
                  <a:pt x="92963" y="247142"/>
                </a:lnTo>
                <a:lnTo>
                  <a:pt x="66202" y="214675"/>
                </a:lnTo>
                <a:lnTo>
                  <a:pt x="56260" y="212979"/>
                </a:lnTo>
                <a:lnTo>
                  <a:pt x="33527" y="212979"/>
                </a:lnTo>
                <a:lnTo>
                  <a:pt x="33527" y="180212"/>
                </a:lnTo>
                <a:lnTo>
                  <a:pt x="56260" y="180212"/>
                </a:lnTo>
                <a:lnTo>
                  <a:pt x="66192" y="178536"/>
                </a:lnTo>
                <a:lnTo>
                  <a:pt x="91694" y="147319"/>
                </a:lnTo>
                <a:lnTo>
                  <a:pt x="94452" y="137636"/>
                </a:lnTo>
                <a:lnTo>
                  <a:pt x="94234" y="127381"/>
                </a:lnTo>
                <a:lnTo>
                  <a:pt x="91158" y="117602"/>
                </a:lnTo>
                <a:lnTo>
                  <a:pt x="85344" y="109347"/>
                </a:lnTo>
                <a:lnTo>
                  <a:pt x="68960" y="92963"/>
                </a:lnTo>
                <a:lnTo>
                  <a:pt x="92328" y="69595"/>
                </a:lnTo>
                <a:lnTo>
                  <a:pt x="176771" y="69595"/>
                </a:lnTo>
                <a:lnTo>
                  <a:pt x="178516" y="66202"/>
                </a:lnTo>
                <a:lnTo>
                  <a:pt x="179237" y="61975"/>
                </a:lnTo>
                <a:lnTo>
                  <a:pt x="132715" y="61975"/>
                </a:lnTo>
                <a:lnTo>
                  <a:pt x="113156" y="42291"/>
                </a:lnTo>
                <a:lnTo>
                  <a:pt x="103790" y="36290"/>
                </a:lnTo>
                <a:lnTo>
                  <a:pt x="92900" y="34290"/>
                </a:lnTo>
                <a:close/>
              </a:path>
              <a:path w="393700" h="393700">
                <a:moveTo>
                  <a:pt x="340150" y="331216"/>
                </a:moveTo>
                <a:lnTo>
                  <a:pt x="260476" y="331216"/>
                </a:lnTo>
                <a:lnTo>
                  <a:pt x="280034" y="350900"/>
                </a:lnTo>
                <a:lnTo>
                  <a:pt x="289401" y="356901"/>
                </a:lnTo>
                <a:lnTo>
                  <a:pt x="300291" y="358901"/>
                </a:lnTo>
                <a:lnTo>
                  <a:pt x="311181" y="356901"/>
                </a:lnTo>
                <a:lnTo>
                  <a:pt x="320548" y="350900"/>
                </a:lnTo>
                <a:lnTo>
                  <a:pt x="340150" y="331216"/>
                </a:lnTo>
                <a:close/>
              </a:path>
              <a:path w="393700" h="393700">
                <a:moveTo>
                  <a:pt x="137636" y="298739"/>
                </a:moveTo>
                <a:lnTo>
                  <a:pt x="127380" y="298958"/>
                </a:lnTo>
                <a:lnTo>
                  <a:pt x="117601" y="302033"/>
                </a:lnTo>
                <a:lnTo>
                  <a:pt x="109347" y="307848"/>
                </a:lnTo>
                <a:lnTo>
                  <a:pt x="92963" y="324231"/>
                </a:lnTo>
                <a:lnTo>
                  <a:pt x="177248" y="324231"/>
                </a:lnTo>
                <a:lnTo>
                  <a:pt x="137636" y="298739"/>
                </a:lnTo>
                <a:close/>
              </a:path>
              <a:path w="393700" h="393700">
                <a:moveTo>
                  <a:pt x="347106" y="68961"/>
                </a:moveTo>
                <a:lnTo>
                  <a:pt x="300227" y="68961"/>
                </a:lnTo>
                <a:lnTo>
                  <a:pt x="323596" y="92329"/>
                </a:lnTo>
                <a:lnTo>
                  <a:pt x="307212" y="108712"/>
                </a:lnTo>
                <a:lnTo>
                  <a:pt x="301049" y="117314"/>
                </a:lnTo>
                <a:lnTo>
                  <a:pt x="297814" y="127142"/>
                </a:lnTo>
                <a:lnTo>
                  <a:pt x="297533" y="137090"/>
                </a:lnTo>
                <a:lnTo>
                  <a:pt x="300227" y="146050"/>
                </a:lnTo>
                <a:lnTo>
                  <a:pt x="326721" y="178516"/>
                </a:lnTo>
                <a:lnTo>
                  <a:pt x="336930" y="180212"/>
                </a:lnTo>
                <a:lnTo>
                  <a:pt x="359663" y="180212"/>
                </a:lnTo>
                <a:lnTo>
                  <a:pt x="359663" y="212979"/>
                </a:lnTo>
                <a:lnTo>
                  <a:pt x="336930" y="212979"/>
                </a:lnTo>
                <a:lnTo>
                  <a:pt x="326731" y="214655"/>
                </a:lnTo>
                <a:lnTo>
                  <a:pt x="301498" y="245872"/>
                </a:lnTo>
                <a:lnTo>
                  <a:pt x="298739" y="255555"/>
                </a:lnTo>
                <a:lnTo>
                  <a:pt x="298922" y="264122"/>
                </a:lnTo>
                <a:lnTo>
                  <a:pt x="299032" y="266049"/>
                </a:lnTo>
                <a:lnTo>
                  <a:pt x="302033" y="275589"/>
                </a:lnTo>
                <a:lnTo>
                  <a:pt x="307848" y="283844"/>
                </a:lnTo>
                <a:lnTo>
                  <a:pt x="324230" y="300228"/>
                </a:lnTo>
                <a:lnTo>
                  <a:pt x="300862" y="323595"/>
                </a:lnTo>
                <a:lnTo>
                  <a:pt x="347738" y="323595"/>
                </a:lnTo>
                <a:lnTo>
                  <a:pt x="350774" y="320548"/>
                </a:lnTo>
                <a:lnTo>
                  <a:pt x="355853" y="314832"/>
                </a:lnTo>
                <a:lnTo>
                  <a:pt x="359028" y="307848"/>
                </a:lnTo>
                <a:lnTo>
                  <a:pt x="359028" y="292735"/>
                </a:lnTo>
                <a:lnTo>
                  <a:pt x="355853" y="285114"/>
                </a:lnTo>
                <a:lnTo>
                  <a:pt x="350774" y="280035"/>
                </a:lnTo>
                <a:lnTo>
                  <a:pt x="331850" y="259842"/>
                </a:lnTo>
                <a:lnTo>
                  <a:pt x="336930" y="246506"/>
                </a:lnTo>
                <a:lnTo>
                  <a:pt x="364744" y="246506"/>
                </a:lnTo>
                <a:lnTo>
                  <a:pt x="375832" y="244294"/>
                </a:lnTo>
                <a:lnTo>
                  <a:pt x="384873" y="238236"/>
                </a:lnTo>
                <a:lnTo>
                  <a:pt x="390961" y="229201"/>
                </a:lnTo>
                <a:lnTo>
                  <a:pt x="393192" y="218059"/>
                </a:lnTo>
                <a:lnTo>
                  <a:pt x="393192" y="175132"/>
                </a:lnTo>
                <a:lnTo>
                  <a:pt x="364744" y="146685"/>
                </a:lnTo>
                <a:lnTo>
                  <a:pt x="336930" y="146050"/>
                </a:lnTo>
                <a:lnTo>
                  <a:pt x="331216" y="132714"/>
                </a:lnTo>
                <a:lnTo>
                  <a:pt x="350774" y="113156"/>
                </a:lnTo>
                <a:lnTo>
                  <a:pt x="355853" y="107442"/>
                </a:lnTo>
                <a:lnTo>
                  <a:pt x="359028" y="100456"/>
                </a:lnTo>
                <a:lnTo>
                  <a:pt x="359028" y="85343"/>
                </a:lnTo>
                <a:lnTo>
                  <a:pt x="355853" y="77724"/>
                </a:lnTo>
                <a:lnTo>
                  <a:pt x="347106" y="68961"/>
                </a:lnTo>
                <a:close/>
              </a:path>
              <a:path w="393700" h="393700">
                <a:moveTo>
                  <a:pt x="196596" y="123317"/>
                </a:moveTo>
                <a:lnTo>
                  <a:pt x="168054" y="129069"/>
                </a:lnTo>
                <a:lnTo>
                  <a:pt x="144764" y="144764"/>
                </a:lnTo>
                <a:lnTo>
                  <a:pt x="129069" y="168054"/>
                </a:lnTo>
                <a:lnTo>
                  <a:pt x="123317" y="196595"/>
                </a:lnTo>
                <a:lnTo>
                  <a:pt x="129069" y="225137"/>
                </a:lnTo>
                <a:lnTo>
                  <a:pt x="144764" y="248427"/>
                </a:lnTo>
                <a:lnTo>
                  <a:pt x="168054" y="264122"/>
                </a:lnTo>
                <a:lnTo>
                  <a:pt x="196596" y="269875"/>
                </a:lnTo>
                <a:lnTo>
                  <a:pt x="225137" y="264122"/>
                </a:lnTo>
                <a:lnTo>
                  <a:pt x="248427" y="248427"/>
                </a:lnTo>
                <a:lnTo>
                  <a:pt x="256910" y="235838"/>
                </a:lnTo>
                <a:lnTo>
                  <a:pt x="196596" y="235838"/>
                </a:lnTo>
                <a:lnTo>
                  <a:pt x="181042" y="232715"/>
                </a:lnTo>
                <a:lnTo>
                  <a:pt x="168370" y="224186"/>
                </a:lnTo>
                <a:lnTo>
                  <a:pt x="159841" y="211514"/>
                </a:lnTo>
                <a:lnTo>
                  <a:pt x="156718" y="195961"/>
                </a:lnTo>
                <a:lnTo>
                  <a:pt x="159841" y="180407"/>
                </a:lnTo>
                <a:lnTo>
                  <a:pt x="168370" y="167735"/>
                </a:lnTo>
                <a:lnTo>
                  <a:pt x="181042" y="159206"/>
                </a:lnTo>
                <a:lnTo>
                  <a:pt x="196596" y="156082"/>
                </a:lnTo>
                <a:lnTo>
                  <a:pt x="256055" y="156082"/>
                </a:lnTo>
                <a:lnTo>
                  <a:pt x="248427" y="144764"/>
                </a:lnTo>
                <a:lnTo>
                  <a:pt x="225137" y="129069"/>
                </a:lnTo>
                <a:lnTo>
                  <a:pt x="196596" y="123317"/>
                </a:lnTo>
                <a:close/>
              </a:path>
              <a:path w="393700" h="393700">
                <a:moveTo>
                  <a:pt x="256055" y="156082"/>
                </a:moveTo>
                <a:lnTo>
                  <a:pt x="196596" y="156082"/>
                </a:lnTo>
                <a:lnTo>
                  <a:pt x="212149" y="159295"/>
                </a:lnTo>
                <a:lnTo>
                  <a:pt x="224821" y="167973"/>
                </a:lnTo>
                <a:lnTo>
                  <a:pt x="233350" y="180675"/>
                </a:lnTo>
                <a:lnTo>
                  <a:pt x="236474" y="195961"/>
                </a:lnTo>
                <a:lnTo>
                  <a:pt x="233350" y="211514"/>
                </a:lnTo>
                <a:lnTo>
                  <a:pt x="224821" y="224186"/>
                </a:lnTo>
                <a:lnTo>
                  <a:pt x="212149" y="232715"/>
                </a:lnTo>
                <a:lnTo>
                  <a:pt x="196596" y="235838"/>
                </a:lnTo>
                <a:lnTo>
                  <a:pt x="256910" y="235838"/>
                </a:lnTo>
                <a:lnTo>
                  <a:pt x="264122" y="225137"/>
                </a:lnTo>
                <a:lnTo>
                  <a:pt x="269875" y="196595"/>
                </a:lnTo>
                <a:lnTo>
                  <a:pt x="264122" y="168054"/>
                </a:lnTo>
                <a:lnTo>
                  <a:pt x="256055" y="156082"/>
                </a:lnTo>
                <a:close/>
              </a:path>
              <a:path w="393700" h="393700">
                <a:moveTo>
                  <a:pt x="176771" y="69595"/>
                </a:moveTo>
                <a:lnTo>
                  <a:pt x="92328" y="69595"/>
                </a:lnTo>
                <a:lnTo>
                  <a:pt x="108711" y="85979"/>
                </a:lnTo>
                <a:lnTo>
                  <a:pt x="113909" y="90146"/>
                </a:lnTo>
                <a:lnTo>
                  <a:pt x="119808" y="93122"/>
                </a:lnTo>
                <a:lnTo>
                  <a:pt x="126160" y="94908"/>
                </a:lnTo>
                <a:lnTo>
                  <a:pt x="132715" y="95504"/>
                </a:lnTo>
                <a:lnTo>
                  <a:pt x="137795" y="95504"/>
                </a:lnTo>
                <a:lnTo>
                  <a:pt x="142875" y="94868"/>
                </a:lnTo>
                <a:lnTo>
                  <a:pt x="146050" y="92963"/>
                </a:lnTo>
                <a:lnTo>
                  <a:pt x="157352" y="87884"/>
                </a:lnTo>
                <a:lnTo>
                  <a:pt x="166550" y="82942"/>
                </a:lnTo>
                <a:lnTo>
                  <a:pt x="173783" y="75406"/>
                </a:lnTo>
                <a:lnTo>
                  <a:pt x="176771" y="69595"/>
                </a:lnTo>
                <a:close/>
              </a:path>
              <a:path w="393700" h="393700">
                <a:moveTo>
                  <a:pt x="246506" y="33528"/>
                </a:moveTo>
                <a:lnTo>
                  <a:pt x="212978" y="33528"/>
                </a:lnTo>
                <a:lnTo>
                  <a:pt x="212978" y="56261"/>
                </a:lnTo>
                <a:lnTo>
                  <a:pt x="245872" y="91693"/>
                </a:lnTo>
                <a:lnTo>
                  <a:pt x="255555" y="94452"/>
                </a:lnTo>
                <a:lnTo>
                  <a:pt x="265811" y="94233"/>
                </a:lnTo>
                <a:lnTo>
                  <a:pt x="275590" y="91158"/>
                </a:lnTo>
                <a:lnTo>
                  <a:pt x="283845" y="85343"/>
                </a:lnTo>
                <a:lnTo>
                  <a:pt x="300227" y="68961"/>
                </a:lnTo>
                <a:lnTo>
                  <a:pt x="347106" y="68961"/>
                </a:lnTo>
                <a:lnTo>
                  <a:pt x="339518" y="61341"/>
                </a:lnTo>
                <a:lnTo>
                  <a:pt x="259842" y="61341"/>
                </a:lnTo>
                <a:lnTo>
                  <a:pt x="246506" y="56261"/>
                </a:lnTo>
                <a:lnTo>
                  <a:pt x="246506" y="33528"/>
                </a:lnTo>
                <a:close/>
              </a:path>
              <a:path w="393700" h="393700">
                <a:moveTo>
                  <a:pt x="218058" y="0"/>
                </a:moveTo>
                <a:lnTo>
                  <a:pt x="175132" y="0"/>
                </a:lnTo>
                <a:lnTo>
                  <a:pt x="163990" y="2230"/>
                </a:lnTo>
                <a:lnTo>
                  <a:pt x="154955" y="8318"/>
                </a:lnTo>
                <a:lnTo>
                  <a:pt x="148897" y="17359"/>
                </a:lnTo>
                <a:lnTo>
                  <a:pt x="146684" y="28448"/>
                </a:lnTo>
                <a:lnTo>
                  <a:pt x="146050" y="56261"/>
                </a:lnTo>
                <a:lnTo>
                  <a:pt x="132715" y="61975"/>
                </a:lnTo>
                <a:lnTo>
                  <a:pt x="179237" y="61975"/>
                </a:lnTo>
                <a:lnTo>
                  <a:pt x="180212" y="56261"/>
                </a:lnTo>
                <a:lnTo>
                  <a:pt x="180212" y="33528"/>
                </a:lnTo>
                <a:lnTo>
                  <a:pt x="246506" y="33528"/>
                </a:lnTo>
                <a:lnTo>
                  <a:pt x="246506" y="28448"/>
                </a:lnTo>
                <a:lnTo>
                  <a:pt x="244294" y="17359"/>
                </a:lnTo>
                <a:lnTo>
                  <a:pt x="238236" y="8318"/>
                </a:lnTo>
                <a:lnTo>
                  <a:pt x="229201" y="2230"/>
                </a:lnTo>
                <a:lnTo>
                  <a:pt x="218058" y="0"/>
                </a:lnTo>
                <a:close/>
              </a:path>
              <a:path w="393700" h="393700">
                <a:moveTo>
                  <a:pt x="307848" y="34162"/>
                </a:moveTo>
                <a:lnTo>
                  <a:pt x="292734" y="34162"/>
                </a:lnTo>
                <a:lnTo>
                  <a:pt x="285750" y="36703"/>
                </a:lnTo>
                <a:lnTo>
                  <a:pt x="280034" y="42291"/>
                </a:lnTo>
                <a:lnTo>
                  <a:pt x="259842" y="61341"/>
                </a:lnTo>
                <a:lnTo>
                  <a:pt x="339518" y="61341"/>
                </a:lnTo>
                <a:lnTo>
                  <a:pt x="320548" y="42291"/>
                </a:lnTo>
                <a:lnTo>
                  <a:pt x="314832" y="37337"/>
                </a:lnTo>
                <a:lnTo>
                  <a:pt x="307848" y="3416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099" name="object 55">
            <a:extLst>
              <a:ext uri="{FF2B5EF4-FFF2-40B4-BE49-F238E27FC236}">
                <a16:creationId xmlns:a16="http://schemas.microsoft.com/office/drawing/2014/main" id="{F95DF466-CAB5-4A8D-A012-5740E0D97C30}"/>
              </a:ext>
            </a:extLst>
          </p:cNvPr>
          <p:cNvGrpSpPr>
            <a:grpSpLocks/>
          </p:cNvGrpSpPr>
          <p:nvPr/>
        </p:nvGrpSpPr>
        <p:grpSpPr bwMode="auto">
          <a:xfrm>
            <a:off x="7466013" y="1671638"/>
            <a:ext cx="344487" cy="407987"/>
            <a:chOff x="7466076" y="1671827"/>
            <a:chExt cx="344805" cy="407034"/>
          </a:xfrm>
        </p:grpSpPr>
        <p:sp>
          <p:nvSpPr>
            <p:cNvPr id="46241" name="object 56">
              <a:extLst>
                <a:ext uri="{FF2B5EF4-FFF2-40B4-BE49-F238E27FC236}">
                  <a16:creationId xmlns:a16="http://schemas.microsoft.com/office/drawing/2014/main" id="{9E75B7F3-9053-4D2B-BE7E-E1FEDAB12C7E}"/>
                </a:ext>
              </a:extLst>
            </p:cNvPr>
            <p:cNvSpPr>
              <a:spLocks/>
            </p:cNvSpPr>
            <p:nvPr/>
          </p:nvSpPr>
          <p:spPr bwMode="auto">
            <a:xfrm>
              <a:off x="7466076" y="1671827"/>
              <a:ext cx="344805" cy="407034"/>
            </a:xfrm>
            <a:custGeom>
              <a:avLst/>
              <a:gdLst>
                <a:gd name="T0" fmla="*/ 172212 w 344804"/>
                <a:gd name="T1" fmla="*/ 0 h 407035"/>
                <a:gd name="T2" fmla="*/ 126470 w 344804"/>
                <a:gd name="T3" fmla="*/ 6158 h 407035"/>
                <a:gd name="T4" fmla="*/ 85344 w 344804"/>
                <a:gd name="T5" fmla="*/ 23532 h 407035"/>
                <a:gd name="T6" fmla="*/ 50482 w 344804"/>
                <a:gd name="T7" fmla="*/ 50466 h 407035"/>
                <a:gd name="T8" fmla="*/ 23537 w 344804"/>
                <a:gd name="T9" fmla="*/ 85306 h 407035"/>
                <a:gd name="T10" fmla="*/ 6159 w 344804"/>
                <a:gd name="T11" fmla="*/ 126397 h 407035"/>
                <a:gd name="T12" fmla="*/ 0 w 344804"/>
                <a:gd name="T13" fmla="*/ 172085 h 407035"/>
                <a:gd name="T14" fmla="*/ 10772 w 344804"/>
                <a:gd name="T15" fmla="*/ 219888 h 407035"/>
                <a:gd name="T16" fmla="*/ 38043 w 344804"/>
                <a:gd name="T17" fmla="*/ 269399 h 407035"/>
                <a:gd name="T18" fmla="*/ 74247 w 344804"/>
                <a:gd name="T19" fmla="*/ 316547 h 407035"/>
                <a:gd name="T20" fmla="*/ 111816 w 344804"/>
                <a:gd name="T21" fmla="*/ 357260 h 407035"/>
                <a:gd name="T22" fmla="*/ 143183 w 344804"/>
                <a:gd name="T23" fmla="*/ 387467 h 407035"/>
                <a:gd name="T24" fmla="*/ 167767 w 344804"/>
                <a:gd name="T25" fmla="*/ 406908 h 407035"/>
                <a:gd name="T26" fmla="*/ 175387 w 344804"/>
                <a:gd name="T27" fmla="*/ 406908 h 407035"/>
                <a:gd name="T28" fmla="*/ 179197 w 344804"/>
                <a:gd name="T29" fmla="*/ 405638 h 407035"/>
                <a:gd name="T30" fmla="*/ 183642 w 344804"/>
                <a:gd name="T31" fmla="*/ 403098 h 407035"/>
                <a:gd name="T32" fmla="*/ 201240 w 344804"/>
                <a:gd name="T33" fmla="*/ 387247 h 407035"/>
                <a:gd name="T34" fmla="*/ 221476 w 344804"/>
                <a:gd name="T35" fmla="*/ 367664 h 407035"/>
                <a:gd name="T36" fmla="*/ 171576 w 344804"/>
                <a:gd name="T37" fmla="*/ 367664 h 407035"/>
                <a:gd name="T38" fmla="*/ 139158 w 344804"/>
                <a:gd name="T39" fmla="*/ 336693 h 407035"/>
                <a:gd name="T40" fmla="*/ 102515 w 344804"/>
                <a:gd name="T41" fmla="*/ 297467 h 407035"/>
                <a:gd name="T42" fmla="*/ 68213 w 344804"/>
                <a:gd name="T43" fmla="*/ 254169 h 407035"/>
                <a:gd name="T44" fmla="*/ 42817 w 344804"/>
                <a:gd name="T45" fmla="*/ 210981 h 407035"/>
                <a:gd name="T46" fmla="*/ 32893 w 344804"/>
                <a:gd name="T47" fmla="*/ 172085 h 407035"/>
                <a:gd name="T48" fmla="*/ 39964 w 344804"/>
                <a:gd name="T49" fmla="*/ 128267 h 407035"/>
                <a:gd name="T50" fmla="*/ 59654 w 344804"/>
                <a:gd name="T51" fmla="*/ 90229 h 407035"/>
                <a:gd name="T52" fmla="*/ 89677 w 344804"/>
                <a:gd name="T53" fmla="*/ 60244 h 407035"/>
                <a:gd name="T54" fmla="*/ 127746 w 344804"/>
                <a:gd name="T55" fmla="*/ 40586 h 407035"/>
                <a:gd name="T56" fmla="*/ 171576 w 344804"/>
                <a:gd name="T57" fmla="*/ 33527 h 407035"/>
                <a:gd name="T58" fmla="*/ 272017 w 344804"/>
                <a:gd name="T59" fmla="*/ 33527 h 407035"/>
                <a:gd name="T60" fmla="*/ 259080 w 344804"/>
                <a:gd name="T61" fmla="*/ 23532 h 407035"/>
                <a:gd name="T62" fmla="*/ 217953 w 344804"/>
                <a:gd name="T63" fmla="*/ 6158 h 407035"/>
                <a:gd name="T64" fmla="*/ 172212 w 344804"/>
                <a:gd name="T65" fmla="*/ 0 h 407035"/>
                <a:gd name="T66" fmla="*/ 272017 w 344804"/>
                <a:gd name="T67" fmla="*/ 33527 h 407035"/>
                <a:gd name="T68" fmla="*/ 171576 w 344804"/>
                <a:gd name="T69" fmla="*/ 33527 h 407035"/>
                <a:gd name="T70" fmla="*/ 215407 w 344804"/>
                <a:gd name="T71" fmla="*/ 40586 h 407035"/>
                <a:gd name="T72" fmla="*/ 253476 w 344804"/>
                <a:gd name="T73" fmla="*/ 60244 h 407035"/>
                <a:gd name="T74" fmla="*/ 283499 w 344804"/>
                <a:gd name="T75" fmla="*/ 90229 h 407035"/>
                <a:gd name="T76" fmla="*/ 303189 w 344804"/>
                <a:gd name="T77" fmla="*/ 128267 h 407035"/>
                <a:gd name="T78" fmla="*/ 310260 w 344804"/>
                <a:gd name="T79" fmla="*/ 172085 h 407035"/>
                <a:gd name="T80" fmla="*/ 300336 w 344804"/>
                <a:gd name="T81" fmla="*/ 210981 h 407035"/>
                <a:gd name="T82" fmla="*/ 274940 w 344804"/>
                <a:gd name="T83" fmla="*/ 254169 h 407035"/>
                <a:gd name="T84" fmla="*/ 240638 w 344804"/>
                <a:gd name="T85" fmla="*/ 297467 h 407035"/>
                <a:gd name="T86" fmla="*/ 203995 w 344804"/>
                <a:gd name="T87" fmla="*/ 336693 h 407035"/>
                <a:gd name="T88" fmla="*/ 171576 w 344804"/>
                <a:gd name="T89" fmla="*/ 367664 h 407035"/>
                <a:gd name="T90" fmla="*/ 221476 w 344804"/>
                <a:gd name="T91" fmla="*/ 367664 h 407035"/>
                <a:gd name="T92" fmla="*/ 270176 w 344804"/>
                <a:gd name="T93" fmla="*/ 316118 h 407035"/>
                <a:gd name="T94" fmla="*/ 306380 w 344804"/>
                <a:gd name="T95" fmla="*/ 269004 h 407035"/>
                <a:gd name="T96" fmla="*/ 333651 w 344804"/>
                <a:gd name="T97" fmla="*/ 219632 h 407035"/>
                <a:gd name="T98" fmla="*/ 344424 w 344804"/>
                <a:gd name="T99" fmla="*/ 172085 h 407035"/>
                <a:gd name="T100" fmla="*/ 338264 w 344804"/>
                <a:gd name="T101" fmla="*/ 126397 h 407035"/>
                <a:gd name="T102" fmla="*/ 320886 w 344804"/>
                <a:gd name="T103" fmla="*/ 85306 h 407035"/>
                <a:gd name="T104" fmla="*/ 293941 w 344804"/>
                <a:gd name="T105" fmla="*/ 50466 h 407035"/>
                <a:gd name="T106" fmla="*/ 272017 w 344804"/>
                <a:gd name="T107" fmla="*/ 33527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804" h="407035">
                  <a:moveTo>
                    <a:pt x="172212" y="0"/>
                  </a:moveTo>
                  <a:lnTo>
                    <a:pt x="126470" y="6158"/>
                  </a:lnTo>
                  <a:lnTo>
                    <a:pt x="85344" y="23532"/>
                  </a:lnTo>
                  <a:lnTo>
                    <a:pt x="50482" y="50466"/>
                  </a:lnTo>
                  <a:lnTo>
                    <a:pt x="23537" y="85306"/>
                  </a:lnTo>
                  <a:lnTo>
                    <a:pt x="6159" y="126397"/>
                  </a:lnTo>
                  <a:lnTo>
                    <a:pt x="0" y="172085"/>
                  </a:lnTo>
                  <a:lnTo>
                    <a:pt x="10772" y="219888"/>
                  </a:lnTo>
                  <a:lnTo>
                    <a:pt x="38043" y="269399"/>
                  </a:lnTo>
                  <a:lnTo>
                    <a:pt x="74247" y="316547"/>
                  </a:lnTo>
                  <a:lnTo>
                    <a:pt x="111816" y="357260"/>
                  </a:lnTo>
                  <a:lnTo>
                    <a:pt x="143183" y="387467"/>
                  </a:lnTo>
                  <a:lnTo>
                    <a:pt x="167767" y="406908"/>
                  </a:lnTo>
                  <a:lnTo>
                    <a:pt x="175387" y="406908"/>
                  </a:lnTo>
                  <a:lnTo>
                    <a:pt x="179197" y="405638"/>
                  </a:lnTo>
                  <a:lnTo>
                    <a:pt x="183642" y="403098"/>
                  </a:lnTo>
                  <a:lnTo>
                    <a:pt x="201240" y="387247"/>
                  </a:lnTo>
                  <a:lnTo>
                    <a:pt x="221476" y="367664"/>
                  </a:lnTo>
                  <a:lnTo>
                    <a:pt x="171576" y="367664"/>
                  </a:lnTo>
                  <a:lnTo>
                    <a:pt x="139158" y="336693"/>
                  </a:lnTo>
                  <a:lnTo>
                    <a:pt x="102515" y="297467"/>
                  </a:lnTo>
                  <a:lnTo>
                    <a:pt x="68213" y="254169"/>
                  </a:lnTo>
                  <a:lnTo>
                    <a:pt x="42817" y="210981"/>
                  </a:lnTo>
                  <a:lnTo>
                    <a:pt x="32893" y="172085"/>
                  </a:lnTo>
                  <a:lnTo>
                    <a:pt x="39964" y="128267"/>
                  </a:lnTo>
                  <a:lnTo>
                    <a:pt x="59654" y="90229"/>
                  </a:lnTo>
                  <a:lnTo>
                    <a:pt x="89677" y="60244"/>
                  </a:lnTo>
                  <a:lnTo>
                    <a:pt x="127746" y="40586"/>
                  </a:lnTo>
                  <a:lnTo>
                    <a:pt x="171576" y="33527"/>
                  </a:lnTo>
                  <a:lnTo>
                    <a:pt x="272017" y="33527"/>
                  </a:lnTo>
                  <a:lnTo>
                    <a:pt x="259080" y="23532"/>
                  </a:lnTo>
                  <a:lnTo>
                    <a:pt x="217953" y="6158"/>
                  </a:lnTo>
                  <a:lnTo>
                    <a:pt x="172212" y="0"/>
                  </a:lnTo>
                  <a:close/>
                </a:path>
                <a:path w="344804" h="407035">
                  <a:moveTo>
                    <a:pt x="272017" y="33527"/>
                  </a:moveTo>
                  <a:lnTo>
                    <a:pt x="171576" y="33527"/>
                  </a:lnTo>
                  <a:lnTo>
                    <a:pt x="215407" y="40586"/>
                  </a:lnTo>
                  <a:lnTo>
                    <a:pt x="253476" y="60244"/>
                  </a:lnTo>
                  <a:lnTo>
                    <a:pt x="283499" y="90229"/>
                  </a:lnTo>
                  <a:lnTo>
                    <a:pt x="303189" y="128267"/>
                  </a:lnTo>
                  <a:lnTo>
                    <a:pt x="310260" y="172085"/>
                  </a:lnTo>
                  <a:lnTo>
                    <a:pt x="300336" y="210981"/>
                  </a:lnTo>
                  <a:lnTo>
                    <a:pt x="274940" y="254169"/>
                  </a:lnTo>
                  <a:lnTo>
                    <a:pt x="240638" y="297467"/>
                  </a:lnTo>
                  <a:lnTo>
                    <a:pt x="203995" y="336693"/>
                  </a:lnTo>
                  <a:lnTo>
                    <a:pt x="171576" y="367664"/>
                  </a:lnTo>
                  <a:lnTo>
                    <a:pt x="221476" y="367664"/>
                  </a:lnTo>
                  <a:lnTo>
                    <a:pt x="270176" y="316118"/>
                  </a:lnTo>
                  <a:lnTo>
                    <a:pt x="306380" y="269004"/>
                  </a:lnTo>
                  <a:lnTo>
                    <a:pt x="333651" y="219632"/>
                  </a:lnTo>
                  <a:lnTo>
                    <a:pt x="344424" y="172085"/>
                  </a:lnTo>
                  <a:lnTo>
                    <a:pt x="338264" y="126397"/>
                  </a:lnTo>
                  <a:lnTo>
                    <a:pt x="320886" y="85306"/>
                  </a:lnTo>
                  <a:lnTo>
                    <a:pt x="293941" y="50466"/>
                  </a:lnTo>
                  <a:lnTo>
                    <a:pt x="272017" y="3352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42" name="object 57">
              <a:extLst>
                <a:ext uri="{FF2B5EF4-FFF2-40B4-BE49-F238E27FC236}">
                  <a16:creationId xmlns:a16="http://schemas.microsoft.com/office/drawing/2014/main" id="{AFB7C530-9252-45E1-814F-4643E2F223C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54468" y="1760219"/>
              <a:ext cx="166115" cy="16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00" name="object 58">
            <a:extLst>
              <a:ext uri="{FF2B5EF4-FFF2-40B4-BE49-F238E27FC236}">
                <a16:creationId xmlns:a16="http://schemas.microsoft.com/office/drawing/2014/main" id="{B38AC289-558F-47A9-B9BE-F0402C8FFD66}"/>
              </a:ext>
            </a:extLst>
          </p:cNvPr>
          <p:cNvGrpSpPr>
            <a:grpSpLocks/>
          </p:cNvGrpSpPr>
          <p:nvPr/>
        </p:nvGrpSpPr>
        <p:grpSpPr bwMode="auto">
          <a:xfrm>
            <a:off x="9488488" y="3752850"/>
            <a:ext cx="395287" cy="393700"/>
            <a:chOff x="9488423" y="3752088"/>
            <a:chExt cx="394970" cy="393700"/>
          </a:xfrm>
        </p:grpSpPr>
        <p:sp>
          <p:nvSpPr>
            <p:cNvPr id="46239" name="object 59">
              <a:extLst>
                <a:ext uri="{FF2B5EF4-FFF2-40B4-BE49-F238E27FC236}">
                  <a16:creationId xmlns:a16="http://schemas.microsoft.com/office/drawing/2014/main" id="{076260D1-BE8A-4125-AF2C-75506A47A86A}"/>
                </a:ext>
              </a:extLst>
            </p:cNvPr>
            <p:cNvSpPr>
              <a:spLocks/>
            </p:cNvSpPr>
            <p:nvPr/>
          </p:nvSpPr>
          <p:spPr bwMode="auto">
            <a:xfrm>
              <a:off x="9488423" y="3752088"/>
              <a:ext cx="394970" cy="393700"/>
            </a:xfrm>
            <a:custGeom>
              <a:avLst/>
              <a:gdLst>
                <a:gd name="T0" fmla="*/ 197357 w 394970"/>
                <a:gd name="T1" fmla="*/ 0 h 393700"/>
                <a:gd name="T2" fmla="*/ 152155 w 394970"/>
                <a:gd name="T3" fmla="*/ 5205 h 393700"/>
                <a:gd name="T4" fmla="*/ 110634 w 394970"/>
                <a:gd name="T5" fmla="*/ 20025 h 393700"/>
                <a:gd name="T6" fmla="*/ 73987 w 394970"/>
                <a:gd name="T7" fmla="*/ 43267 h 393700"/>
                <a:gd name="T8" fmla="*/ 43407 w 394970"/>
                <a:gd name="T9" fmla="*/ 73738 h 393700"/>
                <a:gd name="T10" fmla="*/ 20087 w 394970"/>
                <a:gd name="T11" fmla="*/ 110245 h 393700"/>
                <a:gd name="T12" fmla="*/ 5220 w 394970"/>
                <a:gd name="T13" fmla="*/ 151595 h 393700"/>
                <a:gd name="T14" fmla="*/ 0 w 394970"/>
                <a:gd name="T15" fmla="*/ 196595 h 393700"/>
                <a:gd name="T16" fmla="*/ 5220 w 394970"/>
                <a:gd name="T17" fmla="*/ 241596 h 393700"/>
                <a:gd name="T18" fmla="*/ 20087 w 394970"/>
                <a:gd name="T19" fmla="*/ 282946 h 393700"/>
                <a:gd name="T20" fmla="*/ 43407 w 394970"/>
                <a:gd name="T21" fmla="*/ 319453 h 393700"/>
                <a:gd name="T22" fmla="*/ 73987 w 394970"/>
                <a:gd name="T23" fmla="*/ 349924 h 393700"/>
                <a:gd name="T24" fmla="*/ 110634 w 394970"/>
                <a:gd name="T25" fmla="*/ 373166 h 393700"/>
                <a:gd name="T26" fmla="*/ 152155 w 394970"/>
                <a:gd name="T27" fmla="*/ 387986 h 393700"/>
                <a:gd name="T28" fmla="*/ 197357 w 394970"/>
                <a:gd name="T29" fmla="*/ 393192 h 393700"/>
                <a:gd name="T30" fmla="*/ 242560 w 394970"/>
                <a:gd name="T31" fmla="*/ 387986 h 393700"/>
                <a:gd name="T32" fmla="*/ 284081 w 394970"/>
                <a:gd name="T33" fmla="*/ 373166 h 393700"/>
                <a:gd name="T34" fmla="*/ 305171 w 394970"/>
                <a:gd name="T35" fmla="*/ 359791 h 393700"/>
                <a:gd name="T36" fmla="*/ 197357 w 394970"/>
                <a:gd name="T37" fmla="*/ 359791 h 393700"/>
                <a:gd name="T38" fmla="*/ 153825 w 394970"/>
                <a:gd name="T39" fmla="*/ 353955 h 393700"/>
                <a:gd name="T40" fmla="*/ 114695 w 394970"/>
                <a:gd name="T41" fmla="*/ 337490 h 393700"/>
                <a:gd name="T42" fmla="*/ 81533 w 394970"/>
                <a:gd name="T43" fmla="*/ 311959 h 393700"/>
                <a:gd name="T44" fmla="*/ 55908 w 394970"/>
                <a:gd name="T45" fmla="*/ 278924 h 393700"/>
                <a:gd name="T46" fmla="*/ 39384 w 394970"/>
                <a:gd name="T47" fmla="*/ 239949 h 393700"/>
                <a:gd name="T48" fmla="*/ 33527 w 394970"/>
                <a:gd name="T49" fmla="*/ 196595 h 393700"/>
                <a:gd name="T50" fmla="*/ 39384 w 394970"/>
                <a:gd name="T51" fmla="*/ 153242 h 393700"/>
                <a:gd name="T52" fmla="*/ 55908 w 394970"/>
                <a:gd name="T53" fmla="*/ 114267 h 393700"/>
                <a:gd name="T54" fmla="*/ 81533 w 394970"/>
                <a:gd name="T55" fmla="*/ 81232 h 393700"/>
                <a:gd name="T56" fmla="*/ 114695 w 394970"/>
                <a:gd name="T57" fmla="*/ 55701 h 393700"/>
                <a:gd name="T58" fmla="*/ 153825 w 394970"/>
                <a:gd name="T59" fmla="*/ 39236 h 393700"/>
                <a:gd name="T60" fmla="*/ 197357 w 394970"/>
                <a:gd name="T61" fmla="*/ 33400 h 393700"/>
                <a:gd name="T62" fmla="*/ 305171 w 394970"/>
                <a:gd name="T63" fmla="*/ 33400 h 393700"/>
                <a:gd name="T64" fmla="*/ 284081 w 394970"/>
                <a:gd name="T65" fmla="*/ 20025 h 393700"/>
                <a:gd name="T66" fmla="*/ 242560 w 394970"/>
                <a:gd name="T67" fmla="*/ 5205 h 393700"/>
                <a:gd name="T68" fmla="*/ 197357 w 394970"/>
                <a:gd name="T69" fmla="*/ 0 h 393700"/>
                <a:gd name="T70" fmla="*/ 305171 w 394970"/>
                <a:gd name="T71" fmla="*/ 33400 h 393700"/>
                <a:gd name="T72" fmla="*/ 197357 w 394970"/>
                <a:gd name="T73" fmla="*/ 33400 h 393700"/>
                <a:gd name="T74" fmla="*/ 240890 w 394970"/>
                <a:gd name="T75" fmla="*/ 39236 h 393700"/>
                <a:gd name="T76" fmla="*/ 280020 w 394970"/>
                <a:gd name="T77" fmla="*/ 55701 h 393700"/>
                <a:gd name="T78" fmla="*/ 313181 w 394970"/>
                <a:gd name="T79" fmla="*/ 81232 h 393700"/>
                <a:gd name="T80" fmla="*/ 338807 w 394970"/>
                <a:gd name="T81" fmla="*/ 114267 h 393700"/>
                <a:gd name="T82" fmla="*/ 355331 w 394970"/>
                <a:gd name="T83" fmla="*/ 153242 h 393700"/>
                <a:gd name="T84" fmla="*/ 361187 w 394970"/>
                <a:gd name="T85" fmla="*/ 196595 h 393700"/>
                <a:gd name="T86" fmla="*/ 355331 w 394970"/>
                <a:gd name="T87" fmla="*/ 239949 h 393700"/>
                <a:gd name="T88" fmla="*/ 338807 w 394970"/>
                <a:gd name="T89" fmla="*/ 278924 h 393700"/>
                <a:gd name="T90" fmla="*/ 313181 w 394970"/>
                <a:gd name="T91" fmla="*/ 311959 h 393700"/>
                <a:gd name="T92" fmla="*/ 280020 w 394970"/>
                <a:gd name="T93" fmla="*/ 337490 h 393700"/>
                <a:gd name="T94" fmla="*/ 240890 w 394970"/>
                <a:gd name="T95" fmla="*/ 353955 h 393700"/>
                <a:gd name="T96" fmla="*/ 197357 w 394970"/>
                <a:gd name="T97" fmla="*/ 359791 h 393700"/>
                <a:gd name="T98" fmla="*/ 305171 w 394970"/>
                <a:gd name="T99" fmla="*/ 359791 h 393700"/>
                <a:gd name="T100" fmla="*/ 351308 w 394970"/>
                <a:gd name="T101" fmla="*/ 319453 h 393700"/>
                <a:gd name="T102" fmla="*/ 374628 w 394970"/>
                <a:gd name="T103" fmla="*/ 282946 h 393700"/>
                <a:gd name="T104" fmla="*/ 389495 w 394970"/>
                <a:gd name="T105" fmla="*/ 241596 h 393700"/>
                <a:gd name="T106" fmla="*/ 394716 w 394970"/>
                <a:gd name="T107" fmla="*/ 196595 h 393700"/>
                <a:gd name="T108" fmla="*/ 389495 w 394970"/>
                <a:gd name="T109" fmla="*/ 151595 h 393700"/>
                <a:gd name="T110" fmla="*/ 374628 w 394970"/>
                <a:gd name="T111" fmla="*/ 110245 h 393700"/>
                <a:gd name="T112" fmla="*/ 351308 w 394970"/>
                <a:gd name="T113" fmla="*/ 73738 h 393700"/>
                <a:gd name="T114" fmla="*/ 320728 w 394970"/>
                <a:gd name="T115" fmla="*/ 43267 h 393700"/>
                <a:gd name="T116" fmla="*/ 305171 w 394970"/>
                <a:gd name="T117"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970" h="393700">
                  <a:moveTo>
                    <a:pt x="197357" y="0"/>
                  </a:moveTo>
                  <a:lnTo>
                    <a:pt x="152155" y="5205"/>
                  </a:lnTo>
                  <a:lnTo>
                    <a:pt x="110634" y="20025"/>
                  </a:lnTo>
                  <a:lnTo>
                    <a:pt x="73987" y="43267"/>
                  </a:lnTo>
                  <a:lnTo>
                    <a:pt x="43407" y="73738"/>
                  </a:lnTo>
                  <a:lnTo>
                    <a:pt x="20087" y="110245"/>
                  </a:lnTo>
                  <a:lnTo>
                    <a:pt x="5220" y="151595"/>
                  </a:lnTo>
                  <a:lnTo>
                    <a:pt x="0" y="196595"/>
                  </a:lnTo>
                  <a:lnTo>
                    <a:pt x="5220" y="241596"/>
                  </a:lnTo>
                  <a:lnTo>
                    <a:pt x="20087" y="282946"/>
                  </a:lnTo>
                  <a:lnTo>
                    <a:pt x="43407" y="319453"/>
                  </a:lnTo>
                  <a:lnTo>
                    <a:pt x="73987" y="349924"/>
                  </a:lnTo>
                  <a:lnTo>
                    <a:pt x="110634" y="373166"/>
                  </a:lnTo>
                  <a:lnTo>
                    <a:pt x="152155" y="387986"/>
                  </a:lnTo>
                  <a:lnTo>
                    <a:pt x="197357" y="393192"/>
                  </a:lnTo>
                  <a:lnTo>
                    <a:pt x="242560" y="387986"/>
                  </a:lnTo>
                  <a:lnTo>
                    <a:pt x="284081" y="373166"/>
                  </a:lnTo>
                  <a:lnTo>
                    <a:pt x="305171" y="359791"/>
                  </a:lnTo>
                  <a:lnTo>
                    <a:pt x="197357" y="359791"/>
                  </a:lnTo>
                  <a:lnTo>
                    <a:pt x="153825" y="353955"/>
                  </a:lnTo>
                  <a:lnTo>
                    <a:pt x="114695" y="337490"/>
                  </a:lnTo>
                  <a:lnTo>
                    <a:pt x="81533" y="311959"/>
                  </a:lnTo>
                  <a:lnTo>
                    <a:pt x="55908" y="278924"/>
                  </a:lnTo>
                  <a:lnTo>
                    <a:pt x="39384" y="239949"/>
                  </a:lnTo>
                  <a:lnTo>
                    <a:pt x="33527" y="196595"/>
                  </a:lnTo>
                  <a:lnTo>
                    <a:pt x="39384" y="153242"/>
                  </a:lnTo>
                  <a:lnTo>
                    <a:pt x="55908" y="114267"/>
                  </a:lnTo>
                  <a:lnTo>
                    <a:pt x="81533" y="81232"/>
                  </a:lnTo>
                  <a:lnTo>
                    <a:pt x="114695" y="55701"/>
                  </a:lnTo>
                  <a:lnTo>
                    <a:pt x="153825" y="39236"/>
                  </a:lnTo>
                  <a:lnTo>
                    <a:pt x="197357" y="33400"/>
                  </a:lnTo>
                  <a:lnTo>
                    <a:pt x="305171" y="33400"/>
                  </a:lnTo>
                  <a:lnTo>
                    <a:pt x="284081" y="20025"/>
                  </a:lnTo>
                  <a:lnTo>
                    <a:pt x="242560" y="5205"/>
                  </a:lnTo>
                  <a:lnTo>
                    <a:pt x="197357" y="0"/>
                  </a:lnTo>
                  <a:close/>
                </a:path>
                <a:path w="394970" h="393700">
                  <a:moveTo>
                    <a:pt x="305171" y="33400"/>
                  </a:moveTo>
                  <a:lnTo>
                    <a:pt x="197357" y="33400"/>
                  </a:lnTo>
                  <a:lnTo>
                    <a:pt x="240890" y="39236"/>
                  </a:lnTo>
                  <a:lnTo>
                    <a:pt x="280020" y="55701"/>
                  </a:lnTo>
                  <a:lnTo>
                    <a:pt x="313181" y="81232"/>
                  </a:lnTo>
                  <a:lnTo>
                    <a:pt x="338807" y="114267"/>
                  </a:lnTo>
                  <a:lnTo>
                    <a:pt x="355331" y="153242"/>
                  </a:lnTo>
                  <a:lnTo>
                    <a:pt x="361187" y="196595"/>
                  </a:lnTo>
                  <a:lnTo>
                    <a:pt x="355331" y="239949"/>
                  </a:lnTo>
                  <a:lnTo>
                    <a:pt x="338807" y="278924"/>
                  </a:lnTo>
                  <a:lnTo>
                    <a:pt x="313181" y="311959"/>
                  </a:lnTo>
                  <a:lnTo>
                    <a:pt x="280020" y="337490"/>
                  </a:lnTo>
                  <a:lnTo>
                    <a:pt x="240890" y="353955"/>
                  </a:lnTo>
                  <a:lnTo>
                    <a:pt x="197357" y="359791"/>
                  </a:lnTo>
                  <a:lnTo>
                    <a:pt x="305171" y="359791"/>
                  </a:lnTo>
                  <a:lnTo>
                    <a:pt x="351308" y="319453"/>
                  </a:lnTo>
                  <a:lnTo>
                    <a:pt x="374628" y="282946"/>
                  </a:lnTo>
                  <a:lnTo>
                    <a:pt x="389495" y="241596"/>
                  </a:lnTo>
                  <a:lnTo>
                    <a:pt x="394716" y="196595"/>
                  </a:lnTo>
                  <a:lnTo>
                    <a:pt x="389495" y="151595"/>
                  </a:lnTo>
                  <a:lnTo>
                    <a:pt x="374628" y="110245"/>
                  </a:lnTo>
                  <a:lnTo>
                    <a:pt x="351308" y="73738"/>
                  </a:lnTo>
                  <a:lnTo>
                    <a:pt x="320728" y="43267"/>
                  </a:lnTo>
                  <a:lnTo>
                    <a:pt x="305171" y="3340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40" name="object 60">
              <a:extLst>
                <a:ext uri="{FF2B5EF4-FFF2-40B4-BE49-F238E27FC236}">
                  <a16:creationId xmlns:a16="http://schemas.microsoft.com/office/drawing/2014/main" id="{4DD7E4C1-2EF6-4FD2-918D-599FB1074FC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506711" y="3770376"/>
              <a:ext cx="358140" cy="3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01" name="object 61">
            <a:extLst>
              <a:ext uri="{FF2B5EF4-FFF2-40B4-BE49-F238E27FC236}">
                <a16:creationId xmlns:a16="http://schemas.microsoft.com/office/drawing/2014/main" id="{11C9F313-1639-43A2-9E3E-743542CC8CA5}"/>
              </a:ext>
            </a:extLst>
          </p:cNvPr>
          <p:cNvGrpSpPr>
            <a:grpSpLocks/>
          </p:cNvGrpSpPr>
          <p:nvPr/>
        </p:nvGrpSpPr>
        <p:grpSpPr bwMode="auto">
          <a:xfrm>
            <a:off x="3341688" y="644525"/>
            <a:ext cx="392112" cy="393700"/>
            <a:chOff x="3341756" y="644651"/>
            <a:chExt cx="392430" cy="393700"/>
          </a:xfrm>
        </p:grpSpPr>
        <p:pic>
          <p:nvPicPr>
            <p:cNvPr id="46237" name="object 62">
              <a:extLst>
                <a:ext uri="{FF2B5EF4-FFF2-40B4-BE49-F238E27FC236}">
                  <a16:creationId xmlns:a16="http://schemas.microsoft.com/office/drawing/2014/main" id="{A1A3E9E2-059B-4D73-9466-821DFAE4BE1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54907" y="758951"/>
              <a:ext cx="166115" cy="1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38" name="object 63">
              <a:extLst>
                <a:ext uri="{FF2B5EF4-FFF2-40B4-BE49-F238E27FC236}">
                  <a16:creationId xmlns:a16="http://schemas.microsoft.com/office/drawing/2014/main" id="{34D8491B-A48E-4113-89F9-F5A99C4F2E05}"/>
                </a:ext>
              </a:extLst>
            </p:cNvPr>
            <p:cNvSpPr>
              <a:spLocks/>
            </p:cNvSpPr>
            <p:nvPr/>
          </p:nvSpPr>
          <p:spPr bwMode="auto">
            <a:xfrm>
              <a:off x="3341756" y="644651"/>
              <a:ext cx="392430" cy="393700"/>
            </a:xfrm>
            <a:custGeom>
              <a:avLst/>
              <a:gdLst>
                <a:gd name="T0" fmla="*/ 196209 w 392429"/>
                <a:gd name="T1" fmla="*/ 0 h 393700"/>
                <a:gd name="T2" fmla="*/ 157238 w 392429"/>
                <a:gd name="T3" fmla="*/ 3736 h 393700"/>
                <a:gd name="T4" fmla="*/ 120470 w 392429"/>
                <a:gd name="T5" fmla="*/ 14747 h 393700"/>
                <a:gd name="T6" fmla="*/ 86642 w 392429"/>
                <a:gd name="T7" fmla="*/ 32765 h 393700"/>
                <a:gd name="T8" fmla="*/ 56636 w 392429"/>
                <a:gd name="T9" fmla="*/ 57403 h 393700"/>
                <a:gd name="T10" fmla="*/ 28318 w 392429"/>
                <a:gd name="T11" fmla="*/ 92858 h 393700"/>
                <a:gd name="T12" fmla="*/ 9439 w 392429"/>
                <a:gd name="T13" fmla="*/ 132565 h 393700"/>
                <a:gd name="T14" fmla="*/ 0 w 392429"/>
                <a:gd name="T15" fmla="*/ 174836 h 393700"/>
                <a:gd name="T16" fmla="*/ 92 w 392429"/>
                <a:gd name="T17" fmla="*/ 218395 h 393700"/>
                <a:gd name="T18" fmla="*/ 9439 w 392429"/>
                <a:gd name="T19" fmla="*/ 260315 h 393700"/>
                <a:gd name="T20" fmla="*/ 28318 w 392429"/>
                <a:gd name="T21" fmla="*/ 300146 h 393700"/>
                <a:gd name="T22" fmla="*/ 56636 w 392429"/>
                <a:gd name="T23" fmla="*/ 335788 h 393700"/>
                <a:gd name="T24" fmla="*/ 86767 w 392429"/>
                <a:gd name="T25" fmla="*/ 360455 h 393700"/>
                <a:gd name="T26" fmla="*/ 120708 w 392429"/>
                <a:gd name="T27" fmla="*/ 378444 h 393700"/>
                <a:gd name="T28" fmla="*/ 157506 w 392429"/>
                <a:gd name="T29" fmla="*/ 389455 h 393700"/>
                <a:gd name="T30" fmla="*/ 196209 w 392429"/>
                <a:gd name="T31" fmla="*/ 393192 h 393700"/>
                <a:gd name="T32" fmla="*/ 235180 w 392429"/>
                <a:gd name="T33" fmla="*/ 389455 h 393700"/>
                <a:gd name="T34" fmla="*/ 271949 w 392429"/>
                <a:gd name="T35" fmla="*/ 378444 h 393700"/>
                <a:gd name="T36" fmla="*/ 305741 w 392429"/>
                <a:gd name="T37" fmla="*/ 360455 h 393700"/>
                <a:gd name="T38" fmla="*/ 306550 w 392429"/>
                <a:gd name="T39" fmla="*/ 359790 h 393700"/>
                <a:gd name="T40" fmla="*/ 196844 w 392429"/>
                <a:gd name="T41" fmla="*/ 359790 h 393700"/>
                <a:gd name="T42" fmla="*/ 164767 w 392429"/>
                <a:gd name="T43" fmla="*/ 356629 h 393700"/>
                <a:gd name="T44" fmla="*/ 106279 w 392429"/>
                <a:gd name="T45" fmla="*/ 332305 h 393700"/>
                <a:gd name="T46" fmla="*/ 54710 w 392429"/>
                <a:gd name="T47" fmla="*/ 276963 h 393700"/>
                <a:gd name="T48" fmla="*/ 38772 w 392429"/>
                <a:gd name="T49" fmla="*/ 237725 h 393700"/>
                <a:gd name="T50" fmla="*/ 33459 w 392429"/>
                <a:gd name="T51" fmla="*/ 196278 h 393700"/>
                <a:gd name="T52" fmla="*/ 38772 w 392429"/>
                <a:gd name="T53" fmla="*/ 154831 h 393700"/>
                <a:gd name="T54" fmla="*/ 54710 w 392429"/>
                <a:gd name="T55" fmla="*/ 115593 h 393700"/>
                <a:gd name="T56" fmla="*/ 81274 w 392429"/>
                <a:gd name="T57" fmla="*/ 80772 h 393700"/>
                <a:gd name="T58" fmla="*/ 134344 w 392429"/>
                <a:gd name="T59" fmla="*/ 45196 h 393700"/>
                <a:gd name="T60" fmla="*/ 196844 w 392429"/>
                <a:gd name="T61" fmla="*/ 32765 h 393700"/>
                <a:gd name="T62" fmla="*/ 305688 w 392429"/>
                <a:gd name="T63" fmla="*/ 32765 h 393700"/>
                <a:gd name="T64" fmla="*/ 271711 w 392429"/>
                <a:gd name="T65" fmla="*/ 14747 h 393700"/>
                <a:gd name="T66" fmla="*/ 234913 w 392429"/>
                <a:gd name="T67" fmla="*/ 3736 h 393700"/>
                <a:gd name="T68" fmla="*/ 196209 w 392429"/>
                <a:gd name="T69" fmla="*/ 0 h 393700"/>
                <a:gd name="T70" fmla="*/ 305688 w 392429"/>
                <a:gd name="T71" fmla="*/ 32765 h 393700"/>
                <a:gd name="T72" fmla="*/ 196844 w 392429"/>
                <a:gd name="T73" fmla="*/ 32765 h 393700"/>
                <a:gd name="T74" fmla="*/ 228922 w 392429"/>
                <a:gd name="T75" fmla="*/ 35927 h 393700"/>
                <a:gd name="T76" fmla="*/ 259344 w 392429"/>
                <a:gd name="T77" fmla="*/ 45196 h 393700"/>
                <a:gd name="T78" fmla="*/ 312414 w 392429"/>
                <a:gd name="T79" fmla="*/ 80772 h 393700"/>
                <a:gd name="T80" fmla="*/ 338978 w 392429"/>
                <a:gd name="T81" fmla="*/ 115593 h 393700"/>
                <a:gd name="T82" fmla="*/ 354917 w 392429"/>
                <a:gd name="T83" fmla="*/ 154831 h 393700"/>
                <a:gd name="T84" fmla="*/ 360230 w 392429"/>
                <a:gd name="T85" fmla="*/ 196278 h 393700"/>
                <a:gd name="T86" fmla="*/ 354917 w 392429"/>
                <a:gd name="T87" fmla="*/ 237725 h 393700"/>
                <a:gd name="T88" fmla="*/ 338978 w 392429"/>
                <a:gd name="T89" fmla="*/ 276963 h 393700"/>
                <a:gd name="T90" fmla="*/ 312414 w 392429"/>
                <a:gd name="T91" fmla="*/ 311785 h 393700"/>
                <a:gd name="T92" fmla="*/ 259344 w 392429"/>
                <a:gd name="T93" fmla="*/ 347360 h 393700"/>
                <a:gd name="T94" fmla="*/ 196844 w 392429"/>
                <a:gd name="T95" fmla="*/ 359790 h 393700"/>
                <a:gd name="T96" fmla="*/ 306550 w 392429"/>
                <a:gd name="T97" fmla="*/ 359790 h 393700"/>
                <a:gd name="T98" fmla="*/ 335782 w 392429"/>
                <a:gd name="T99" fmla="*/ 335788 h 393700"/>
                <a:gd name="T100" fmla="*/ 364101 w 392429"/>
                <a:gd name="T101" fmla="*/ 300339 h 393700"/>
                <a:gd name="T102" fmla="*/ 382980 w 392429"/>
                <a:gd name="T103" fmla="*/ 260648 h 393700"/>
                <a:gd name="T104" fmla="*/ 392419 w 392429"/>
                <a:gd name="T105" fmla="*/ 218395 h 393700"/>
                <a:gd name="T106" fmla="*/ 392324 w 392429"/>
                <a:gd name="T107" fmla="*/ 174836 h 393700"/>
                <a:gd name="T108" fmla="*/ 382980 w 392429"/>
                <a:gd name="T109" fmla="*/ 132932 h 393700"/>
                <a:gd name="T110" fmla="*/ 364101 w 392429"/>
                <a:gd name="T111" fmla="*/ 93085 h 393700"/>
                <a:gd name="T112" fmla="*/ 335782 w 392429"/>
                <a:gd name="T113" fmla="*/ 57403 h 393700"/>
                <a:gd name="T114" fmla="*/ 305688 w 392429"/>
                <a:gd name="T115" fmla="*/ 32765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429" h="393700">
                  <a:moveTo>
                    <a:pt x="196209" y="0"/>
                  </a:moveTo>
                  <a:lnTo>
                    <a:pt x="157238" y="3736"/>
                  </a:lnTo>
                  <a:lnTo>
                    <a:pt x="120470" y="14747"/>
                  </a:lnTo>
                  <a:lnTo>
                    <a:pt x="86642" y="32765"/>
                  </a:lnTo>
                  <a:lnTo>
                    <a:pt x="56636" y="57403"/>
                  </a:lnTo>
                  <a:lnTo>
                    <a:pt x="28318" y="92858"/>
                  </a:lnTo>
                  <a:lnTo>
                    <a:pt x="9439" y="132565"/>
                  </a:lnTo>
                  <a:lnTo>
                    <a:pt x="0" y="174836"/>
                  </a:lnTo>
                  <a:lnTo>
                    <a:pt x="92" y="218395"/>
                  </a:lnTo>
                  <a:lnTo>
                    <a:pt x="9439" y="260315"/>
                  </a:lnTo>
                  <a:lnTo>
                    <a:pt x="28318" y="300146"/>
                  </a:lnTo>
                  <a:lnTo>
                    <a:pt x="56636" y="335788"/>
                  </a:lnTo>
                  <a:lnTo>
                    <a:pt x="86767" y="360455"/>
                  </a:lnTo>
                  <a:lnTo>
                    <a:pt x="120708" y="378444"/>
                  </a:lnTo>
                  <a:lnTo>
                    <a:pt x="157506" y="389455"/>
                  </a:lnTo>
                  <a:lnTo>
                    <a:pt x="196209" y="393192"/>
                  </a:lnTo>
                  <a:lnTo>
                    <a:pt x="235180" y="389455"/>
                  </a:lnTo>
                  <a:lnTo>
                    <a:pt x="271949" y="378444"/>
                  </a:lnTo>
                  <a:lnTo>
                    <a:pt x="305741" y="360455"/>
                  </a:lnTo>
                  <a:lnTo>
                    <a:pt x="306550" y="359790"/>
                  </a:lnTo>
                  <a:lnTo>
                    <a:pt x="196844" y="359790"/>
                  </a:lnTo>
                  <a:lnTo>
                    <a:pt x="164767" y="356629"/>
                  </a:lnTo>
                  <a:lnTo>
                    <a:pt x="106279" y="332305"/>
                  </a:lnTo>
                  <a:lnTo>
                    <a:pt x="54710" y="276963"/>
                  </a:lnTo>
                  <a:lnTo>
                    <a:pt x="38772" y="237725"/>
                  </a:lnTo>
                  <a:lnTo>
                    <a:pt x="33459" y="196278"/>
                  </a:lnTo>
                  <a:lnTo>
                    <a:pt x="38772" y="154831"/>
                  </a:lnTo>
                  <a:lnTo>
                    <a:pt x="54710" y="115593"/>
                  </a:lnTo>
                  <a:lnTo>
                    <a:pt x="81274" y="80772"/>
                  </a:lnTo>
                  <a:lnTo>
                    <a:pt x="134344" y="45196"/>
                  </a:lnTo>
                  <a:lnTo>
                    <a:pt x="196844" y="32765"/>
                  </a:lnTo>
                  <a:lnTo>
                    <a:pt x="305688" y="32765"/>
                  </a:lnTo>
                  <a:lnTo>
                    <a:pt x="271711" y="14747"/>
                  </a:lnTo>
                  <a:lnTo>
                    <a:pt x="234913" y="3736"/>
                  </a:lnTo>
                  <a:lnTo>
                    <a:pt x="196209" y="0"/>
                  </a:lnTo>
                  <a:close/>
                </a:path>
                <a:path w="392429" h="393700">
                  <a:moveTo>
                    <a:pt x="305688" y="32765"/>
                  </a:moveTo>
                  <a:lnTo>
                    <a:pt x="196844" y="32765"/>
                  </a:lnTo>
                  <a:lnTo>
                    <a:pt x="228922" y="35927"/>
                  </a:lnTo>
                  <a:lnTo>
                    <a:pt x="259344" y="45196"/>
                  </a:lnTo>
                  <a:lnTo>
                    <a:pt x="312414" y="80772"/>
                  </a:lnTo>
                  <a:lnTo>
                    <a:pt x="338978" y="115593"/>
                  </a:lnTo>
                  <a:lnTo>
                    <a:pt x="354917" y="154831"/>
                  </a:lnTo>
                  <a:lnTo>
                    <a:pt x="360230" y="196278"/>
                  </a:lnTo>
                  <a:lnTo>
                    <a:pt x="354917" y="237725"/>
                  </a:lnTo>
                  <a:lnTo>
                    <a:pt x="338978" y="276963"/>
                  </a:lnTo>
                  <a:lnTo>
                    <a:pt x="312414" y="311785"/>
                  </a:lnTo>
                  <a:lnTo>
                    <a:pt x="259344" y="347360"/>
                  </a:lnTo>
                  <a:lnTo>
                    <a:pt x="196844" y="359790"/>
                  </a:lnTo>
                  <a:lnTo>
                    <a:pt x="306550" y="359790"/>
                  </a:lnTo>
                  <a:lnTo>
                    <a:pt x="335782" y="335788"/>
                  </a:lnTo>
                  <a:lnTo>
                    <a:pt x="364101" y="300339"/>
                  </a:lnTo>
                  <a:lnTo>
                    <a:pt x="382980" y="260648"/>
                  </a:lnTo>
                  <a:lnTo>
                    <a:pt x="392419" y="218395"/>
                  </a:lnTo>
                  <a:lnTo>
                    <a:pt x="392324" y="174836"/>
                  </a:lnTo>
                  <a:lnTo>
                    <a:pt x="382980" y="132932"/>
                  </a:lnTo>
                  <a:lnTo>
                    <a:pt x="364101" y="93085"/>
                  </a:lnTo>
                  <a:lnTo>
                    <a:pt x="335782" y="57403"/>
                  </a:lnTo>
                  <a:lnTo>
                    <a:pt x="305688" y="3276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6102" name="object 64">
            <a:extLst>
              <a:ext uri="{FF2B5EF4-FFF2-40B4-BE49-F238E27FC236}">
                <a16:creationId xmlns:a16="http://schemas.microsoft.com/office/drawing/2014/main" id="{C3D3593D-3140-4A6E-8012-6107730C573B}"/>
              </a:ext>
            </a:extLst>
          </p:cNvPr>
          <p:cNvSpPr>
            <a:spLocks/>
          </p:cNvSpPr>
          <p:nvPr/>
        </p:nvSpPr>
        <p:spPr bwMode="auto">
          <a:xfrm>
            <a:off x="4364038" y="644525"/>
            <a:ext cx="393700" cy="393700"/>
          </a:xfrm>
          <a:custGeom>
            <a:avLst/>
            <a:gdLst>
              <a:gd name="T0" fmla="*/ 278892 w 393700"/>
              <a:gd name="T1" fmla="*/ 197358 h 393700"/>
              <a:gd name="T2" fmla="*/ 271907 w 393700"/>
              <a:gd name="T3" fmla="*/ 181356 h 393700"/>
              <a:gd name="T4" fmla="*/ 114300 w 393700"/>
              <a:gd name="T5" fmla="*/ 188087 h 393700"/>
              <a:gd name="T6" fmla="*/ 121285 w 393700"/>
              <a:gd name="T7" fmla="*/ 213360 h 393700"/>
              <a:gd name="T8" fmla="*/ 271907 w 393700"/>
              <a:gd name="T9" fmla="*/ 213360 h 393700"/>
              <a:gd name="T10" fmla="*/ 393560 w 393700"/>
              <a:gd name="T11" fmla="*/ 174980 h 393700"/>
              <a:gd name="T12" fmla="*/ 365239 w 393700"/>
              <a:gd name="T13" fmla="*/ 92913 h 393700"/>
              <a:gd name="T14" fmla="*/ 360743 w 393700"/>
              <a:gd name="T15" fmla="*/ 196608 h 393700"/>
              <a:gd name="T16" fmla="*/ 339483 w 393700"/>
              <a:gd name="T17" fmla="*/ 277164 h 393700"/>
              <a:gd name="T18" fmla="*/ 259791 w 393700"/>
              <a:gd name="T19" fmla="*/ 347433 h 393700"/>
              <a:gd name="T20" fmla="*/ 165074 w 393700"/>
              <a:gd name="T21" fmla="*/ 356654 h 393700"/>
              <a:gd name="T22" fmla="*/ 60960 w 393700"/>
              <a:gd name="T23" fmla="*/ 286994 h 393700"/>
              <a:gd name="T24" fmla="*/ 33528 w 393700"/>
              <a:gd name="T25" fmla="*/ 196608 h 393700"/>
              <a:gd name="T26" fmla="*/ 60960 w 393700"/>
              <a:gd name="T27" fmla="*/ 106210 h 393700"/>
              <a:gd name="T28" fmla="*/ 165074 w 393700"/>
              <a:gd name="T29" fmla="*/ 36550 h 393700"/>
              <a:gd name="T30" fmla="*/ 229323 w 393700"/>
              <a:gd name="T31" fmla="*/ 36550 h 393700"/>
              <a:gd name="T32" fmla="*/ 339483 w 393700"/>
              <a:gd name="T33" fmla="*/ 116039 h 393700"/>
              <a:gd name="T34" fmla="*/ 360743 w 393700"/>
              <a:gd name="T35" fmla="*/ 196608 h 393700"/>
              <a:gd name="T36" fmla="*/ 336931 w 393700"/>
              <a:gd name="T37" fmla="*/ 57277 h 393700"/>
              <a:gd name="T38" fmla="*/ 272986 w 393700"/>
              <a:gd name="T39" fmla="*/ 14732 h 393700"/>
              <a:gd name="T40" fmla="*/ 197231 w 393700"/>
              <a:gd name="T41" fmla="*/ 0 h 393700"/>
              <a:gd name="T42" fmla="*/ 121462 w 393700"/>
              <a:gd name="T43" fmla="*/ 14732 h 393700"/>
              <a:gd name="T44" fmla="*/ 57531 w 393700"/>
              <a:gd name="T45" fmla="*/ 57277 h 393700"/>
              <a:gd name="T46" fmla="*/ 14757 w 393700"/>
              <a:gd name="T47" fmla="*/ 121272 h 393700"/>
              <a:gd name="T48" fmla="*/ 0 w 393700"/>
              <a:gd name="T49" fmla="*/ 196608 h 393700"/>
              <a:gd name="T50" fmla="*/ 14757 w 393700"/>
              <a:gd name="T51" fmla="*/ 272148 h 393700"/>
              <a:gd name="T52" fmla="*/ 57531 w 393700"/>
              <a:gd name="T53" fmla="*/ 335788 h 393700"/>
              <a:gd name="T54" fmla="*/ 121704 w 393700"/>
              <a:gd name="T55" fmla="*/ 378447 h 393700"/>
              <a:gd name="T56" fmla="*/ 197231 w 393700"/>
              <a:gd name="T57" fmla="*/ 393192 h 393700"/>
              <a:gd name="T58" fmla="*/ 272745 w 393700"/>
              <a:gd name="T59" fmla="*/ 378383 h 393700"/>
              <a:gd name="T60" fmla="*/ 307263 w 393700"/>
              <a:gd name="T61" fmla="*/ 359791 h 393700"/>
              <a:gd name="T62" fmla="*/ 365239 w 393700"/>
              <a:gd name="T63" fmla="*/ 299897 h 393700"/>
              <a:gd name="T64" fmla="*/ 393560 w 393700"/>
              <a:gd name="T65" fmla="*/ 218059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700" h="393700">
                <a:moveTo>
                  <a:pt x="279527" y="205994"/>
                </a:moveTo>
                <a:lnTo>
                  <a:pt x="278892" y="197358"/>
                </a:lnTo>
                <a:lnTo>
                  <a:pt x="278892" y="188722"/>
                </a:lnTo>
                <a:lnTo>
                  <a:pt x="271907" y="181356"/>
                </a:lnTo>
                <a:lnTo>
                  <a:pt x="121920" y="181356"/>
                </a:lnTo>
                <a:lnTo>
                  <a:pt x="114300" y="188087"/>
                </a:lnTo>
                <a:lnTo>
                  <a:pt x="114300" y="205994"/>
                </a:lnTo>
                <a:lnTo>
                  <a:pt x="121285" y="213360"/>
                </a:lnTo>
                <a:lnTo>
                  <a:pt x="262509" y="213360"/>
                </a:lnTo>
                <a:lnTo>
                  <a:pt x="271907" y="213360"/>
                </a:lnTo>
                <a:lnTo>
                  <a:pt x="279527" y="205994"/>
                </a:lnTo>
                <a:close/>
              </a:path>
              <a:path w="393700" h="393700">
                <a:moveTo>
                  <a:pt x="393560" y="174980"/>
                </a:moveTo>
                <a:lnTo>
                  <a:pt x="384124" y="132702"/>
                </a:lnTo>
                <a:lnTo>
                  <a:pt x="365239" y="92913"/>
                </a:lnTo>
                <a:lnTo>
                  <a:pt x="360743" y="87261"/>
                </a:lnTo>
                <a:lnTo>
                  <a:pt x="360743" y="196608"/>
                </a:lnTo>
                <a:lnTo>
                  <a:pt x="355422" y="237985"/>
                </a:lnTo>
                <a:lnTo>
                  <a:pt x="339483" y="277164"/>
                </a:lnTo>
                <a:lnTo>
                  <a:pt x="312928" y="311912"/>
                </a:lnTo>
                <a:lnTo>
                  <a:pt x="259791" y="347433"/>
                </a:lnTo>
                <a:lnTo>
                  <a:pt x="197231" y="359791"/>
                </a:lnTo>
                <a:lnTo>
                  <a:pt x="165074" y="356654"/>
                </a:lnTo>
                <a:lnTo>
                  <a:pt x="106540" y="332422"/>
                </a:lnTo>
                <a:lnTo>
                  <a:pt x="60960" y="286994"/>
                </a:lnTo>
                <a:lnTo>
                  <a:pt x="36664" y="228600"/>
                </a:lnTo>
                <a:lnTo>
                  <a:pt x="33528" y="196608"/>
                </a:lnTo>
                <a:lnTo>
                  <a:pt x="36664" y="164604"/>
                </a:lnTo>
                <a:lnTo>
                  <a:pt x="60960" y="106210"/>
                </a:lnTo>
                <a:lnTo>
                  <a:pt x="106540" y="60782"/>
                </a:lnTo>
                <a:lnTo>
                  <a:pt x="165074" y="36550"/>
                </a:lnTo>
                <a:lnTo>
                  <a:pt x="197231" y="33401"/>
                </a:lnTo>
                <a:lnTo>
                  <a:pt x="229323" y="36550"/>
                </a:lnTo>
                <a:lnTo>
                  <a:pt x="287896" y="60782"/>
                </a:lnTo>
                <a:lnTo>
                  <a:pt x="339483" y="116039"/>
                </a:lnTo>
                <a:lnTo>
                  <a:pt x="355422" y="155219"/>
                </a:lnTo>
                <a:lnTo>
                  <a:pt x="360743" y="196608"/>
                </a:lnTo>
                <a:lnTo>
                  <a:pt x="360743" y="87261"/>
                </a:lnTo>
                <a:lnTo>
                  <a:pt x="336931" y="57277"/>
                </a:lnTo>
                <a:lnTo>
                  <a:pt x="306806" y="32689"/>
                </a:lnTo>
                <a:lnTo>
                  <a:pt x="272986" y="14732"/>
                </a:lnTo>
                <a:lnTo>
                  <a:pt x="236194" y="3746"/>
                </a:lnTo>
                <a:lnTo>
                  <a:pt x="197231" y="0"/>
                </a:lnTo>
                <a:lnTo>
                  <a:pt x="158254" y="3746"/>
                </a:lnTo>
                <a:lnTo>
                  <a:pt x="121462" y="14732"/>
                </a:lnTo>
                <a:lnTo>
                  <a:pt x="87642" y="32689"/>
                </a:lnTo>
                <a:lnTo>
                  <a:pt x="57531" y="57277"/>
                </a:lnTo>
                <a:lnTo>
                  <a:pt x="32778" y="87388"/>
                </a:lnTo>
                <a:lnTo>
                  <a:pt x="14757" y="121272"/>
                </a:lnTo>
                <a:lnTo>
                  <a:pt x="3733" y="157988"/>
                </a:lnTo>
                <a:lnTo>
                  <a:pt x="0" y="196608"/>
                </a:lnTo>
                <a:lnTo>
                  <a:pt x="3733" y="235483"/>
                </a:lnTo>
                <a:lnTo>
                  <a:pt x="14757" y="272148"/>
                </a:lnTo>
                <a:lnTo>
                  <a:pt x="32778" y="305854"/>
                </a:lnTo>
                <a:lnTo>
                  <a:pt x="57531" y="335788"/>
                </a:lnTo>
                <a:lnTo>
                  <a:pt x="87731" y="360464"/>
                </a:lnTo>
                <a:lnTo>
                  <a:pt x="121704" y="378447"/>
                </a:lnTo>
                <a:lnTo>
                  <a:pt x="158521" y="389458"/>
                </a:lnTo>
                <a:lnTo>
                  <a:pt x="197231" y="393192"/>
                </a:lnTo>
                <a:lnTo>
                  <a:pt x="235927" y="389458"/>
                </a:lnTo>
                <a:lnTo>
                  <a:pt x="272745" y="378383"/>
                </a:lnTo>
                <a:lnTo>
                  <a:pt x="306717" y="360248"/>
                </a:lnTo>
                <a:lnTo>
                  <a:pt x="307263" y="359791"/>
                </a:lnTo>
                <a:lnTo>
                  <a:pt x="336931" y="335280"/>
                </a:lnTo>
                <a:lnTo>
                  <a:pt x="365239" y="299897"/>
                </a:lnTo>
                <a:lnTo>
                  <a:pt x="384124" y="260261"/>
                </a:lnTo>
                <a:lnTo>
                  <a:pt x="393560" y="218059"/>
                </a:lnTo>
                <a:lnTo>
                  <a:pt x="393560" y="17498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03" name="object 65">
            <a:extLst>
              <a:ext uri="{FF2B5EF4-FFF2-40B4-BE49-F238E27FC236}">
                <a16:creationId xmlns:a16="http://schemas.microsoft.com/office/drawing/2014/main" id="{7C93B249-F1B6-45DC-8117-ABAE0C59E6B3}"/>
              </a:ext>
            </a:extLst>
          </p:cNvPr>
          <p:cNvGrpSpPr>
            <a:grpSpLocks/>
          </p:cNvGrpSpPr>
          <p:nvPr/>
        </p:nvGrpSpPr>
        <p:grpSpPr bwMode="auto">
          <a:xfrm>
            <a:off x="5391150" y="644525"/>
            <a:ext cx="393700" cy="393700"/>
            <a:chOff x="5390388" y="644651"/>
            <a:chExt cx="393700" cy="393700"/>
          </a:xfrm>
        </p:grpSpPr>
        <p:pic>
          <p:nvPicPr>
            <p:cNvPr id="46235" name="object 66">
              <a:extLst>
                <a:ext uri="{FF2B5EF4-FFF2-40B4-BE49-F238E27FC236}">
                  <a16:creationId xmlns:a16="http://schemas.microsoft.com/office/drawing/2014/main" id="{74BBAD2E-1040-492F-9C2F-EF998D13A76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524531" y="778795"/>
              <a:ext cx="126428" cy="12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36" name="object 67">
              <a:extLst>
                <a:ext uri="{FF2B5EF4-FFF2-40B4-BE49-F238E27FC236}">
                  <a16:creationId xmlns:a16="http://schemas.microsoft.com/office/drawing/2014/main" id="{9AB037A8-29BA-491A-848E-B394E7C06C6E}"/>
                </a:ext>
              </a:extLst>
            </p:cNvPr>
            <p:cNvSpPr>
              <a:spLocks/>
            </p:cNvSpPr>
            <p:nvPr/>
          </p:nvSpPr>
          <p:spPr bwMode="auto">
            <a:xfrm>
              <a:off x="5390388" y="644651"/>
              <a:ext cx="393700" cy="393700"/>
            </a:xfrm>
            <a:custGeom>
              <a:avLst/>
              <a:gdLst>
                <a:gd name="T0" fmla="*/ 197231 w 393700"/>
                <a:gd name="T1" fmla="*/ 0 h 393700"/>
                <a:gd name="T2" fmla="*/ 158257 w 393700"/>
                <a:gd name="T3" fmla="*/ 3734 h 393700"/>
                <a:gd name="T4" fmla="*/ 121475 w 393700"/>
                <a:gd name="T5" fmla="*/ 14732 h 393700"/>
                <a:gd name="T6" fmla="*/ 87645 w 393700"/>
                <a:gd name="T7" fmla="*/ 32682 h 393700"/>
                <a:gd name="T8" fmla="*/ 57531 w 393700"/>
                <a:gd name="T9" fmla="*/ 57276 h 393700"/>
                <a:gd name="T10" fmla="*/ 32789 w 393700"/>
                <a:gd name="T11" fmla="*/ 87385 h 393700"/>
                <a:gd name="T12" fmla="*/ 14763 w 393700"/>
                <a:gd name="T13" fmla="*/ 121269 h 393700"/>
                <a:gd name="T14" fmla="*/ 3738 w 393700"/>
                <a:gd name="T15" fmla="*/ 157986 h 393700"/>
                <a:gd name="T16" fmla="*/ 0 w 393700"/>
                <a:gd name="T17" fmla="*/ 196596 h 393700"/>
                <a:gd name="T18" fmla="*/ 3738 w 393700"/>
                <a:gd name="T19" fmla="*/ 235471 h 393700"/>
                <a:gd name="T20" fmla="*/ 14763 w 393700"/>
                <a:gd name="T21" fmla="*/ 272145 h 393700"/>
                <a:gd name="T22" fmla="*/ 32789 w 393700"/>
                <a:gd name="T23" fmla="*/ 305841 h 393700"/>
                <a:gd name="T24" fmla="*/ 57531 w 393700"/>
                <a:gd name="T25" fmla="*/ 335788 h 393700"/>
                <a:gd name="T26" fmla="*/ 87735 w 393700"/>
                <a:gd name="T27" fmla="*/ 360455 h 393700"/>
                <a:gd name="T28" fmla="*/ 121713 w 393700"/>
                <a:gd name="T29" fmla="*/ 378444 h 393700"/>
                <a:gd name="T30" fmla="*/ 158525 w 393700"/>
                <a:gd name="T31" fmla="*/ 389455 h 393700"/>
                <a:gd name="T32" fmla="*/ 197231 w 393700"/>
                <a:gd name="T33" fmla="*/ 393192 h 393700"/>
                <a:gd name="T34" fmla="*/ 236204 w 393700"/>
                <a:gd name="T35" fmla="*/ 389447 h 393700"/>
                <a:gd name="T36" fmla="*/ 272986 w 393700"/>
                <a:gd name="T37" fmla="*/ 378380 h 393700"/>
                <a:gd name="T38" fmla="*/ 306816 w 393700"/>
                <a:gd name="T39" fmla="*/ 360241 h 393700"/>
                <a:gd name="T40" fmla="*/ 307359 w 393700"/>
                <a:gd name="T41" fmla="*/ 359790 h 393700"/>
                <a:gd name="T42" fmla="*/ 197231 w 393700"/>
                <a:gd name="T43" fmla="*/ 359790 h 393700"/>
                <a:gd name="T44" fmla="*/ 165080 w 393700"/>
                <a:gd name="T45" fmla="*/ 356649 h 393700"/>
                <a:gd name="T46" fmla="*/ 106541 w 393700"/>
                <a:gd name="T47" fmla="*/ 332412 h 393700"/>
                <a:gd name="T48" fmla="*/ 60960 w 393700"/>
                <a:gd name="T49" fmla="*/ 286982 h 393700"/>
                <a:gd name="T50" fmla="*/ 36671 w 393700"/>
                <a:gd name="T51" fmla="*/ 228598 h 393700"/>
                <a:gd name="T52" fmla="*/ 33527 w 393700"/>
                <a:gd name="T53" fmla="*/ 196596 h 393700"/>
                <a:gd name="T54" fmla="*/ 36671 w 393700"/>
                <a:gd name="T55" fmla="*/ 164593 h 393700"/>
                <a:gd name="T56" fmla="*/ 60960 w 393700"/>
                <a:gd name="T57" fmla="*/ 106209 h 393700"/>
                <a:gd name="T58" fmla="*/ 106541 w 393700"/>
                <a:gd name="T59" fmla="*/ 60779 h 393700"/>
                <a:gd name="T60" fmla="*/ 165080 w 393700"/>
                <a:gd name="T61" fmla="*/ 36542 h 393700"/>
                <a:gd name="T62" fmla="*/ 197231 w 393700"/>
                <a:gd name="T63" fmla="*/ 33400 h 393700"/>
                <a:gd name="T64" fmla="*/ 307609 w 393700"/>
                <a:gd name="T65" fmla="*/ 33400 h 393700"/>
                <a:gd name="T66" fmla="*/ 306726 w 393700"/>
                <a:gd name="T67" fmla="*/ 32682 h 393700"/>
                <a:gd name="T68" fmla="*/ 272748 w 393700"/>
                <a:gd name="T69" fmla="*/ 14732 h 393700"/>
                <a:gd name="T70" fmla="*/ 235936 w 393700"/>
                <a:gd name="T71" fmla="*/ 3734 h 393700"/>
                <a:gd name="T72" fmla="*/ 197231 w 393700"/>
                <a:gd name="T73" fmla="*/ 0 h 393700"/>
                <a:gd name="T74" fmla="*/ 307609 w 393700"/>
                <a:gd name="T75" fmla="*/ 33400 h 393700"/>
                <a:gd name="T76" fmla="*/ 197231 w 393700"/>
                <a:gd name="T77" fmla="*/ 33400 h 393700"/>
                <a:gd name="T78" fmla="*/ 229685 w 393700"/>
                <a:gd name="T79" fmla="*/ 36542 h 393700"/>
                <a:gd name="T80" fmla="*/ 260270 w 393700"/>
                <a:gd name="T81" fmla="*/ 45767 h 393700"/>
                <a:gd name="T82" fmla="*/ 312927 w 393700"/>
                <a:gd name="T83" fmla="*/ 81280 h 393700"/>
                <a:gd name="T84" fmla="*/ 339492 w 393700"/>
                <a:gd name="T85" fmla="*/ 116038 h 393700"/>
                <a:gd name="T86" fmla="*/ 355430 w 393700"/>
                <a:gd name="T87" fmla="*/ 155212 h 393700"/>
                <a:gd name="T88" fmla="*/ 360743 w 393700"/>
                <a:gd name="T89" fmla="*/ 196596 h 393700"/>
                <a:gd name="T90" fmla="*/ 355430 w 393700"/>
                <a:gd name="T91" fmla="*/ 237979 h 393700"/>
                <a:gd name="T92" fmla="*/ 339492 w 393700"/>
                <a:gd name="T93" fmla="*/ 277153 h 393700"/>
                <a:gd name="T94" fmla="*/ 312927 w 393700"/>
                <a:gd name="T95" fmla="*/ 311912 h 393700"/>
                <a:gd name="T96" fmla="*/ 259794 w 393700"/>
                <a:gd name="T97" fmla="*/ 347424 h 393700"/>
                <a:gd name="T98" fmla="*/ 197231 w 393700"/>
                <a:gd name="T99" fmla="*/ 359790 h 393700"/>
                <a:gd name="T100" fmla="*/ 307359 w 393700"/>
                <a:gd name="T101" fmla="*/ 359790 h 393700"/>
                <a:gd name="T102" fmla="*/ 336931 w 393700"/>
                <a:gd name="T103" fmla="*/ 335280 h 393700"/>
                <a:gd name="T104" fmla="*/ 365249 w 393700"/>
                <a:gd name="T105" fmla="*/ 299886 h 393700"/>
                <a:gd name="T106" fmla="*/ 384128 w 393700"/>
                <a:gd name="T107" fmla="*/ 260249 h 393700"/>
                <a:gd name="T108" fmla="*/ 393567 w 393700"/>
                <a:gd name="T109" fmla="*/ 218050 h 393700"/>
                <a:gd name="T110" fmla="*/ 393567 w 393700"/>
                <a:gd name="T111" fmla="*/ 174972 h 393700"/>
                <a:gd name="T112" fmla="*/ 384128 w 393700"/>
                <a:gd name="T113" fmla="*/ 132696 h 393700"/>
                <a:gd name="T114" fmla="*/ 365249 w 393700"/>
                <a:gd name="T115" fmla="*/ 92904 h 393700"/>
                <a:gd name="T116" fmla="*/ 336931 w 393700"/>
                <a:gd name="T117" fmla="*/ 57276 h 393700"/>
                <a:gd name="T118" fmla="*/ 307609 w 393700"/>
                <a:gd name="T119"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700" h="393700">
                  <a:moveTo>
                    <a:pt x="197231" y="0"/>
                  </a:moveTo>
                  <a:lnTo>
                    <a:pt x="158257" y="3734"/>
                  </a:lnTo>
                  <a:lnTo>
                    <a:pt x="121475" y="14732"/>
                  </a:lnTo>
                  <a:lnTo>
                    <a:pt x="87645" y="32682"/>
                  </a:lnTo>
                  <a:lnTo>
                    <a:pt x="57531" y="57276"/>
                  </a:lnTo>
                  <a:lnTo>
                    <a:pt x="32789" y="87385"/>
                  </a:lnTo>
                  <a:lnTo>
                    <a:pt x="14763" y="121269"/>
                  </a:lnTo>
                  <a:lnTo>
                    <a:pt x="3738" y="157986"/>
                  </a:lnTo>
                  <a:lnTo>
                    <a:pt x="0" y="196596"/>
                  </a:lnTo>
                  <a:lnTo>
                    <a:pt x="3738" y="235471"/>
                  </a:lnTo>
                  <a:lnTo>
                    <a:pt x="14763" y="272145"/>
                  </a:lnTo>
                  <a:lnTo>
                    <a:pt x="32789" y="305841"/>
                  </a:lnTo>
                  <a:lnTo>
                    <a:pt x="57531" y="335788"/>
                  </a:lnTo>
                  <a:lnTo>
                    <a:pt x="87735" y="360455"/>
                  </a:lnTo>
                  <a:lnTo>
                    <a:pt x="121713" y="378444"/>
                  </a:lnTo>
                  <a:lnTo>
                    <a:pt x="158525" y="389455"/>
                  </a:lnTo>
                  <a:lnTo>
                    <a:pt x="197231" y="393192"/>
                  </a:lnTo>
                  <a:lnTo>
                    <a:pt x="236204" y="389447"/>
                  </a:lnTo>
                  <a:lnTo>
                    <a:pt x="272986" y="378380"/>
                  </a:lnTo>
                  <a:lnTo>
                    <a:pt x="306816" y="360241"/>
                  </a:lnTo>
                  <a:lnTo>
                    <a:pt x="307359" y="359790"/>
                  </a:lnTo>
                  <a:lnTo>
                    <a:pt x="197231" y="359790"/>
                  </a:lnTo>
                  <a:lnTo>
                    <a:pt x="165080" y="356649"/>
                  </a:lnTo>
                  <a:lnTo>
                    <a:pt x="106541" y="332412"/>
                  </a:lnTo>
                  <a:lnTo>
                    <a:pt x="60960" y="286982"/>
                  </a:lnTo>
                  <a:lnTo>
                    <a:pt x="36671" y="228598"/>
                  </a:lnTo>
                  <a:lnTo>
                    <a:pt x="33527" y="196596"/>
                  </a:lnTo>
                  <a:lnTo>
                    <a:pt x="36671" y="164593"/>
                  </a:lnTo>
                  <a:lnTo>
                    <a:pt x="60960" y="106209"/>
                  </a:lnTo>
                  <a:lnTo>
                    <a:pt x="106541" y="60779"/>
                  </a:lnTo>
                  <a:lnTo>
                    <a:pt x="165080" y="36542"/>
                  </a:lnTo>
                  <a:lnTo>
                    <a:pt x="197231" y="33400"/>
                  </a:lnTo>
                  <a:lnTo>
                    <a:pt x="307609" y="33400"/>
                  </a:lnTo>
                  <a:lnTo>
                    <a:pt x="306726" y="32682"/>
                  </a:lnTo>
                  <a:lnTo>
                    <a:pt x="272748" y="14732"/>
                  </a:lnTo>
                  <a:lnTo>
                    <a:pt x="235936" y="3734"/>
                  </a:lnTo>
                  <a:lnTo>
                    <a:pt x="197231" y="0"/>
                  </a:lnTo>
                  <a:close/>
                </a:path>
                <a:path w="393700" h="393700">
                  <a:moveTo>
                    <a:pt x="307609" y="33400"/>
                  </a:moveTo>
                  <a:lnTo>
                    <a:pt x="197231" y="33400"/>
                  </a:lnTo>
                  <a:lnTo>
                    <a:pt x="229685" y="36542"/>
                  </a:lnTo>
                  <a:lnTo>
                    <a:pt x="260270" y="45767"/>
                  </a:lnTo>
                  <a:lnTo>
                    <a:pt x="312927" y="81280"/>
                  </a:lnTo>
                  <a:lnTo>
                    <a:pt x="339492" y="116038"/>
                  </a:lnTo>
                  <a:lnTo>
                    <a:pt x="355430" y="155212"/>
                  </a:lnTo>
                  <a:lnTo>
                    <a:pt x="360743" y="196596"/>
                  </a:lnTo>
                  <a:lnTo>
                    <a:pt x="355430" y="237979"/>
                  </a:lnTo>
                  <a:lnTo>
                    <a:pt x="339492" y="277153"/>
                  </a:lnTo>
                  <a:lnTo>
                    <a:pt x="312927" y="311912"/>
                  </a:lnTo>
                  <a:lnTo>
                    <a:pt x="259794" y="347424"/>
                  </a:lnTo>
                  <a:lnTo>
                    <a:pt x="197231" y="359790"/>
                  </a:lnTo>
                  <a:lnTo>
                    <a:pt x="307359" y="359790"/>
                  </a:lnTo>
                  <a:lnTo>
                    <a:pt x="336931" y="335280"/>
                  </a:lnTo>
                  <a:lnTo>
                    <a:pt x="365249" y="299886"/>
                  </a:lnTo>
                  <a:lnTo>
                    <a:pt x="384128" y="260249"/>
                  </a:lnTo>
                  <a:lnTo>
                    <a:pt x="393567" y="218050"/>
                  </a:lnTo>
                  <a:lnTo>
                    <a:pt x="393567" y="174972"/>
                  </a:lnTo>
                  <a:lnTo>
                    <a:pt x="384128" y="132696"/>
                  </a:lnTo>
                  <a:lnTo>
                    <a:pt x="365249" y="92904"/>
                  </a:lnTo>
                  <a:lnTo>
                    <a:pt x="336931" y="57276"/>
                  </a:lnTo>
                  <a:lnTo>
                    <a:pt x="307609" y="3340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6104" name="object 68">
            <a:extLst>
              <a:ext uri="{FF2B5EF4-FFF2-40B4-BE49-F238E27FC236}">
                <a16:creationId xmlns:a16="http://schemas.microsoft.com/office/drawing/2014/main" id="{BB2EC470-B207-4612-A5FD-48180842E460}"/>
              </a:ext>
            </a:extLst>
          </p:cNvPr>
          <p:cNvSpPr>
            <a:spLocks/>
          </p:cNvSpPr>
          <p:nvPr/>
        </p:nvSpPr>
        <p:spPr bwMode="auto">
          <a:xfrm>
            <a:off x="6415088" y="644525"/>
            <a:ext cx="393700" cy="393700"/>
          </a:xfrm>
          <a:custGeom>
            <a:avLst/>
            <a:gdLst>
              <a:gd name="T0" fmla="*/ 283464 w 393700"/>
              <a:gd name="T1" fmla="*/ 230886 h 393700"/>
              <a:gd name="T2" fmla="*/ 276479 w 393700"/>
              <a:gd name="T3" fmla="*/ 214884 h 393700"/>
              <a:gd name="T4" fmla="*/ 118872 w 393700"/>
              <a:gd name="T5" fmla="*/ 221615 h 393700"/>
              <a:gd name="T6" fmla="*/ 125857 w 393700"/>
              <a:gd name="T7" fmla="*/ 246888 h 393700"/>
              <a:gd name="T8" fmla="*/ 276479 w 393700"/>
              <a:gd name="T9" fmla="*/ 246888 h 393700"/>
              <a:gd name="T10" fmla="*/ 284099 w 393700"/>
              <a:gd name="T11" fmla="*/ 172466 h 393700"/>
              <a:gd name="T12" fmla="*/ 283464 w 393700"/>
              <a:gd name="T13" fmla="*/ 155194 h 393700"/>
              <a:gd name="T14" fmla="*/ 126479 w 393700"/>
              <a:gd name="T15" fmla="*/ 147828 h 393700"/>
              <a:gd name="T16" fmla="*/ 118872 w 393700"/>
              <a:gd name="T17" fmla="*/ 172466 h 393700"/>
              <a:gd name="T18" fmla="*/ 267081 w 393700"/>
              <a:gd name="T19" fmla="*/ 179832 h 393700"/>
              <a:gd name="T20" fmla="*/ 284099 w 393700"/>
              <a:gd name="T21" fmla="*/ 172466 h 393700"/>
              <a:gd name="T22" fmla="*/ 384124 w 393700"/>
              <a:gd name="T23" fmla="*/ 132702 h 393700"/>
              <a:gd name="T24" fmla="*/ 360743 w 393700"/>
              <a:gd name="T25" fmla="*/ 87261 h 393700"/>
              <a:gd name="T26" fmla="*/ 355422 w 393700"/>
              <a:gd name="T27" fmla="*/ 237985 h 393700"/>
              <a:gd name="T28" fmla="*/ 312928 w 393700"/>
              <a:gd name="T29" fmla="*/ 311912 h 393700"/>
              <a:gd name="T30" fmla="*/ 197231 w 393700"/>
              <a:gd name="T31" fmla="*/ 359791 h 393700"/>
              <a:gd name="T32" fmla="*/ 106540 w 393700"/>
              <a:gd name="T33" fmla="*/ 332422 h 393700"/>
              <a:gd name="T34" fmla="*/ 36664 w 393700"/>
              <a:gd name="T35" fmla="*/ 228600 h 393700"/>
              <a:gd name="T36" fmla="*/ 36664 w 393700"/>
              <a:gd name="T37" fmla="*/ 164604 h 393700"/>
              <a:gd name="T38" fmla="*/ 106540 w 393700"/>
              <a:gd name="T39" fmla="*/ 60782 h 393700"/>
              <a:gd name="T40" fmla="*/ 197231 w 393700"/>
              <a:gd name="T41" fmla="*/ 33401 h 393700"/>
              <a:gd name="T42" fmla="*/ 287896 w 393700"/>
              <a:gd name="T43" fmla="*/ 60782 h 393700"/>
              <a:gd name="T44" fmla="*/ 355422 w 393700"/>
              <a:gd name="T45" fmla="*/ 155219 h 393700"/>
              <a:gd name="T46" fmla="*/ 360743 w 393700"/>
              <a:gd name="T47" fmla="*/ 87261 h 393700"/>
              <a:gd name="T48" fmla="*/ 306717 w 393700"/>
              <a:gd name="T49" fmla="*/ 32689 h 393700"/>
              <a:gd name="T50" fmla="*/ 235927 w 393700"/>
              <a:gd name="T51" fmla="*/ 3746 h 393700"/>
              <a:gd name="T52" fmla="*/ 158254 w 393700"/>
              <a:gd name="T53" fmla="*/ 3746 h 393700"/>
              <a:gd name="T54" fmla="*/ 87642 w 393700"/>
              <a:gd name="T55" fmla="*/ 32689 h 393700"/>
              <a:gd name="T56" fmla="*/ 32778 w 393700"/>
              <a:gd name="T57" fmla="*/ 87299 h 393700"/>
              <a:gd name="T58" fmla="*/ 3733 w 393700"/>
              <a:gd name="T59" fmla="*/ 157721 h 393700"/>
              <a:gd name="T60" fmla="*/ 3733 w 393700"/>
              <a:gd name="T61" fmla="*/ 235483 h 393700"/>
              <a:gd name="T62" fmla="*/ 32778 w 393700"/>
              <a:gd name="T63" fmla="*/ 305854 h 393700"/>
              <a:gd name="T64" fmla="*/ 87731 w 393700"/>
              <a:gd name="T65" fmla="*/ 360464 h 393700"/>
              <a:gd name="T66" fmla="*/ 158521 w 393700"/>
              <a:gd name="T67" fmla="*/ 389458 h 393700"/>
              <a:gd name="T68" fmla="*/ 235839 w 393700"/>
              <a:gd name="T69" fmla="*/ 389458 h 393700"/>
              <a:gd name="T70" fmla="*/ 306451 w 393700"/>
              <a:gd name="T71" fmla="*/ 360248 h 393700"/>
              <a:gd name="T72" fmla="*/ 336931 w 393700"/>
              <a:gd name="T73" fmla="*/ 335280 h 393700"/>
              <a:gd name="T74" fmla="*/ 384124 w 393700"/>
              <a:gd name="T75" fmla="*/ 260261 h 393700"/>
              <a:gd name="T76" fmla="*/ 393560 w 393700"/>
              <a:gd name="T77" fmla="*/ 17498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3700" h="393700">
                <a:moveTo>
                  <a:pt x="284099" y="239522"/>
                </a:moveTo>
                <a:lnTo>
                  <a:pt x="283464" y="230886"/>
                </a:lnTo>
                <a:lnTo>
                  <a:pt x="283464" y="222250"/>
                </a:lnTo>
                <a:lnTo>
                  <a:pt x="276479" y="214884"/>
                </a:lnTo>
                <a:lnTo>
                  <a:pt x="126479" y="214884"/>
                </a:lnTo>
                <a:lnTo>
                  <a:pt x="118872" y="221615"/>
                </a:lnTo>
                <a:lnTo>
                  <a:pt x="118872" y="239522"/>
                </a:lnTo>
                <a:lnTo>
                  <a:pt x="125857" y="246888"/>
                </a:lnTo>
                <a:lnTo>
                  <a:pt x="267081" y="246888"/>
                </a:lnTo>
                <a:lnTo>
                  <a:pt x="276479" y="246888"/>
                </a:lnTo>
                <a:lnTo>
                  <a:pt x="284099" y="239522"/>
                </a:lnTo>
                <a:close/>
              </a:path>
              <a:path w="393700" h="393700">
                <a:moveTo>
                  <a:pt x="284099" y="172466"/>
                </a:moveTo>
                <a:lnTo>
                  <a:pt x="283464" y="163830"/>
                </a:lnTo>
                <a:lnTo>
                  <a:pt x="283464" y="155194"/>
                </a:lnTo>
                <a:lnTo>
                  <a:pt x="276479" y="147828"/>
                </a:lnTo>
                <a:lnTo>
                  <a:pt x="126479" y="147828"/>
                </a:lnTo>
                <a:lnTo>
                  <a:pt x="118872" y="154559"/>
                </a:lnTo>
                <a:lnTo>
                  <a:pt x="118872" y="172466"/>
                </a:lnTo>
                <a:lnTo>
                  <a:pt x="125857" y="179832"/>
                </a:lnTo>
                <a:lnTo>
                  <a:pt x="267081" y="179832"/>
                </a:lnTo>
                <a:lnTo>
                  <a:pt x="276479" y="179832"/>
                </a:lnTo>
                <a:lnTo>
                  <a:pt x="284099" y="172466"/>
                </a:lnTo>
                <a:close/>
              </a:path>
              <a:path w="393700" h="393700">
                <a:moveTo>
                  <a:pt x="393560" y="174980"/>
                </a:moveTo>
                <a:lnTo>
                  <a:pt x="384124" y="132702"/>
                </a:lnTo>
                <a:lnTo>
                  <a:pt x="365239" y="92913"/>
                </a:lnTo>
                <a:lnTo>
                  <a:pt x="360743" y="87261"/>
                </a:lnTo>
                <a:lnTo>
                  <a:pt x="360743" y="196608"/>
                </a:lnTo>
                <a:lnTo>
                  <a:pt x="355422" y="237985"/>
                </a:lnTo>
                <a:lnTo>
                  <a:pt x="339483" y="277164"/>
                </a:lnTo>
                <a:lnTo>
                  <a:pt x="312928" y="311912"/>
                </a:lnTo>
                <a:lnTo>
                  <a:pt x="259791" y="347433"/>
                </a:lnTo>
                <a:lnTo>
                  <a:pt x="197231" y="359791"/>
                </a:lnTo>
                <a:lnTo>
                  <a:pt x="165074" y="356654"/>
                </a:lnTo>
                <a:lnTo>
                  <a:pt x="106540" y="332422"/>
                </a:lnTo>
                <a:lnTo>
                  <a:pt x="60960" y="286994"/>
                </a:lnTo>
                <a:lnTo>
                  <a:pt x="36664" y="228600"/>
                </a:lnTo>
                <a:lnTo>
                  <a:pt x="33528" y="196608"/>
                </a:lnTo>
                <a:lnTo>
                  <a:pt x="36664" y="164604"/>
                </a:lnTo>
                <a:lnTo>
                  <a:pt x="60960" y="106210"/>
                </a:lnTo>
                <a:lnTo>
                  <a:pt x="106540" y="60782"/>
                </a:lnTo>
                <a:lnTo>
                  <a:pt x="165074" y="36550"/>
                </a:lnTo>
                <a:lnTo>
                  <a:pt x="197231" y="33401"/>
                </a:lnTo>
                <a:lnTo>
                  <a:pt x="229323" y="36550"/>
                </a:lnTo>
                <a:lnTo>
                  <a:pt x="287896" y="60782"/>
                </a:lnTo>
                <a:lnTo>
                  <a:pt x="339483" y="116039"/>
                </a:lnTo>
                <a:lnTo>
                  <a:pt x="355422" y="155219"/>
                </a:lnTo>
                <a:lnTo>
                  <a:pt x="360743" y="196608"/>
                </a:lnTo>
                <a:lnTo>
                  <a:pt x="360743" y="87261"/>
                </a:lnTo>
                <a:lnTo>
                  <a:pt x="336931" y="57277"/>
                </a:lnTo>
                <a:lnTo>
                  <a:pt x="306717" y="32689"/>
                </a:lnTo>
                <a:lnTo>
                  <a:pt x="272745" y="14732"/>
                </a:lnTo>
                <a:lnTo>
                  <a:pt x="235927" y="3746"/>
                </a:lnTo>
                <a:lnTo>
                  <a:pt x="197231" y="0"/>
                </a:lnTo>
                <a:lnTo>
                  <a:pt x="158254" y="3746"/>
                </a:lnTo>
                <a:lnTo>
                  <a:pt x="121475" y="14732"/>
                </a:lnTo>
                <a:lnTo>
                  <a:pt x="87642" y="32689"/>
                </a:lnTo>
                <a:lnTo>
                  <a:pt x="57531" y="57277"/>
                </a:lnTo>
                <a:lnTo>
                  <a:pt x="32778" y="87299"/>
                </a:lnTo>
                <a:lnTo>
                  <a:pt x="14757" y="121031"/>
                </a:lnTo>
                <a:lnTo>
                  <a:pt x="3733" y="157721"/>
                </a:lnTo>
                <a:lnTo>
                  <a:pt x="0" y="196608"/>
                </a:lnTo>
                <a:lnTo>
                  <a:pt x="3733" y="235483"/>
                </a:lnTo>
                <a:lnTo>
                  <a:pt x="14757" y="272148"/>
                </a:lnTo>
                <a:lnTo>
                  <a:pt x="32778" y="305854"/>
                </a:lnTo>
                <a:lnTo>
                  <a:pt x="57531" y="335788"/>
                </a:lnTo>
                <a:lnTo>
                  <a:pt x="87731" y="360464"/>
                </a:lnTo>
                <a:lnTo>
                  <a:pt x="121704" y="378447"/>
                </a:lnTo>
                <a:lnTo>
                  <a:pt x="158521" y="389458"/>
                </a:lnTo>
                <a:lnTo>
                  <a:pt x="197231" y="393192"/>
                </a:lnTo>
                <a:lnTo>
                  <a:pt x="235839" y="389458"/>
                </a:lnTo>
                <a:lnTo>
                  <a:pt x="272503" y="378383"/>
                </a:lnTo>
                <a:lnTo>
                  <a:pt x="306451" y="360248"/>
                </a:lnTo>
                <a:lnTo>
                  <a:pt x="306997" y="359791"/>
                </a:lnTo>
                <a:lnTo>
                  <a:pt x="336931" y="335280"/>
                </a:lnTo>
                <a:lnTo>
                  <a:pt x="365239" y="299897"/>
                </a:lnTo>
                <a:lnTo>
                  <a:pt x="384124" y="260261"/>
                </a:lnTo>
                <a:lnTo>
                  <a:pt x="393560" y="218059"/>
                </a:lnTo>
                <a:lnTo>
                  <a:pt x="393560" y="17498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05" name="object 69">
            <a:extLst>
              <a:ext uri="{FF2B5EF4-FFF2-40B4-BE49-F238E27FC236}">
                <a16:creationId xmlns:a16="http://schemas.microsoft.com/office/drawing/2014/main" id="{337C4C8C-EC74-490E-9FC8-F416A39B66BB}"/>
              </a:ext>
            </a:extLst>
          </p:cNvPr>
          <p:cNvGrpSpPr>
            <a:grpSpLocks/>
          </p:cNvGrpSpPr>
          <p:nvPr/>
        </p:nvGrpSpPr>
        <p:grpSpPr bwMode="auto">
          <a:xfrm>
            <a:off x="7440613" y="644525"/>
            <a:ext cx="393700" cy="393700"/>
            <a:chOff x="7441316" y="644651"/>
            <a:chExt cx="392430" cy="393700"/>
          </a:xfrm>
        </p:grpSpPr>
        <p:pic>
          <p:nvPicPr>
            <p:cNvPr id="46233" name="object 70">
              <a:extLst>
                <a:ext uri="{FF2B5EF4-FFF2-40B4-BE49-F238E27FC236}">
                  <a16:creationId xmlns:a16="http://schemas.microsoft.com/office/drawing/2014/main" id="{AE888744-8022-44F8-8133-7EC4B203E8F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57532" y="759063"/>
              <a:ext cx="172132" cy="14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34" name="object 71">
              <a:extLst>
                <a:ext uri="{FF2B5EF4-FFF2-40B4-BE49-F238E27FC236}">
                  <a16:creationId xmlns:a16="http://schemas.microsoft.com/office/drawing/2014/main" id="{772CEEF0-23EA-4DD8-A781-96B4C95CC62F}"/>
                </a:ext>
              </a:extLst>
            </p:cNvPr>
            <p:cNvSpPr>
              <a:spLocks/>
            </p:cNvSpPr>
            <p:nvPr/>
          </p:nvSpPr>
          <p:spPr bwMode="auto">
            <a:xfrm>
              <a:off x="7441316" y="644651"/>
              <a:ext cx="392430" cy="393700"/>
            </a:xfrm>
            <a:custGeom>
              <a:avLst/>
              <a:gdLst>
                <a:gd name="T0" fmla="*/ 196209 w 392429"/>
                <a:gd name="T1" fmla="*/ 0 h 393700"/>
                <a:gd name="T2" fmla="*/ 157238 w 392429"/>
                <a:gd name="T3" fmla="*/ 3736 h 393700"/>
                <a:gd name="T4" fmla="*/ 120470 w 392429"/>
                <a:gd name="T5" fmla="*/ 14747 h 393700"/>
                <a:gd name="T6" fmla="*/ 86642 w 392429"/>
                <a:gd name="T7" fmla="*/ 32765 h 393700"/>
                <a:gd name="T8" fmla="*/ 56636 w 392429"/>
                <a:gd name="T9" fmla="*/ 57403 h 393700"/>
                <a:gd name="T10" fmla="*/ 28318 w 392429"/>
                <a:gd name="T11" fmla="*/ 92858 h 393700"/>
                <a:gd name="T12" fmla="*/ 9439 w 392429"/>
                <a:gd name="T13" fmla="*/ 132565 h 393700"/>
                <a:gd name="T14" fmla="*/ 0 w 392429"/>
                <a:gd name="T15" fmla="*/ 174836 h 393700"/>
                <a:gd name="T16" fmla="*/ 92 w 392429"/>
                <a:gd name="T17" fmla="*/ 218395 h 393700"/>
                <a:gd name="T18" fmla="*/ 9439 w 392429"/>
                <a:gd name="T19" fmla="*/ 260315 h 393700"/>
                <a:gd name="T20" fmla="*/ 28318 w 392429"/>
                <a:gd name="T21" fmla="*/ 300146 h 393700"/>
                <a:gd name="T22" fmla="*/ 56636 w 392429"/>
                <a:gd name="T23" fmla="*/ 335788 h 393700"/>
                <a:gd name="T24" fmla="*/ 86767 w 392429"/>
                <a:gd name="T25" fmla="*/ 360455 h 393700"/>
                <a:gd name="T26" fmla="*/ 120708 w 392429"/>
                <a:gd name="T27" fmla="*/ 378444 h 393700"/>
                <a:gd name="T28" fmla="*/ 157506 w 392429"/>
                <a:gd name="T29" fmla="*/ 389455 h 393700"/>
                <a:gd name="T30" fmla="*/ 196209 w 392429"/>
                <a:gd name="T31" fmla="*/ 393192 h 393700"/>
                <a:gd name="T32" fmla="*/ 234913 w 392429"/>
                <a:gd name="T33" fmla="*/ 389455 h 393700"/>
                <a:gd name="T34" fmla="*/ 271711 w 392429"/>
                <a:gd name="T35" fmla="*/ 378444 h 393700"/>
                <a:gd name="T36" fmla="*/ 305652 w 392429"/>
                <a:gd name="T37" fmla="*/ 360455 h 393700"/>
                <a:gd name="T38" fmla="*/ 306464 w 392429"/>
                <a:gd name="T39" fmla="*/ 359790 h 393700"/>
                <a:gd name="T40" fmla="*/ 196209 w 392429"/>
                <a:gd name="T41" fmla="*/ 359790 h 393700"/>
                <a:gd name="T42" fmla="*/ 164132 w 392429"/>
                <a:gd name="T43" fmla="*/ 356629 h 393700"/>
                <a:gd name="T44" fmla="*/ 105644 w 392429"/>
                <a:gd name="T45" fmla="*/ 332305 h 393700"/>
                <a:gd name="T46" fmla="*/ 54075 w 392429"/>
                <a:gd name="T47" fmla="*/ 276963 h 393700"/>
                <a:gd name="T48" fmla="*/ 38137 w 392429"/>
                <a:gd name="T49" fmla="*/ 237725 h 393700"/>
                <a:gd name="T50" fmla="*/ 32824 w 392429"/>
                <a:gd name="T51" fmla="*/ 196278 h 393700"/>
                <a:gd name="T52" fmla="*/ 38137 w 392429"/>
                <a:gd name="T53" fmla="*/ 154831 h 393700"/>
                <a:gd name="T54" fmla="*/ 54075 w 392429"/>
                <a:gd name="T55" fmla="*/ 115593 h 393700"/>
                <a:gd name="T56" fmla="*/ 80639 w 392429"/>
                <a:gd name="T57" fmla="*/ 80772 h 393700"/>
                <a:gd name="T58" fmla="*/ 133709 w 392429"/>
                <a:gd name="T59" fmla="*/ 45196 h 393700"/>
                <a:gd name="T60" fmla="*/ 196209 w 392429"/>
                <a:gd name="T61" fmla="*/ 32765 h 393700"/>
                <a:gd name="T62" fmla="*/ 305688 w 392429"/>
                <a:gd name="T63" fmla="*/ 32765 h 393700"/>
                <a:gd name="T64" fmla="*/ 271711 w 392429"/>
                <a:gd name="T65" fmla="*/ 14747 h 393700"/>
                <a:gd name="T66" fmla="*/ 234913 w 392429"/>
                <a:gd name="T67" fmla="*/ 3736 h 393700"/>
                <a:gd name="T68" fmla="*/ 196209 w 392429"/>
                <a:gd name="T69" fmla="*/ 0 h 393700"/>
                <a:gd name="T70" fmla="*/ 305688 w 392429"/>
                <a:gd name="T71" fmla="*/ 32765 h 393700"/>
                <a:gd name="T72" fmla="*/ 196209 w 392429"/>
                <a:gd name="T73" fmla="*/ 32765 h 393700"/>
                <a:gd name="T74" fmla="*/ 228287 w 392429"/>
                <a:gd name="T75" fmla="*/ 35927 h 393700"/>
                <a:gd name="T76" fmla="*/ 258709 w 392429"/>
                <a:gd name="T77" fmla="*/ 45196 h 393700"/>
                <a:gd name="T78" fmla="*/ 311779 w 392429"/>
                <a:gd name="T79" fmla="*/ 80772 h 393700"/>
                <a:gd name="T80" fmla="*/ 338343 w 392429"/>
                <a:gd name="T81" fmla="*/ 115593 h 393700"/>
                <a:gd name="T82" fmla="*/ 354282 w 392429"/>
                <a:gd name="T83" fmla="*/ 154831 h 393700"/>
                <a:gd name="T84" fmla="*/ 359595 w 392429"/>
                <a:gd name="T85" fmla="*/ 196278 h 393700"/>
                <a:gd name="T86" fmla="*/ 354282 w 392429"/>
                <a:gd name="T87" fmla="*/ 237725 h 393700"/>
                <a:gd name="T88" fmla="*/ 338343 w 392429"/>
                <a:gd name="T89" fmla="*/ 276963 h 393700"/>
                <a:gd name="T90" fmla="*/ 311779 w 392429"/>
                <a:gd name="T91" fmla="*/ 311785 h 393700"/>
                <a:gd name="T92" fmla="*/ 258709 w 392429"/>
                <a:gd name="T93" fmla="*/ 347360 h 393700"/>
                <a:gd name="T94" fmla="*/ 196209 w 392429"/>
                <a:gd name="T95" fmla="*/ 359790 h 393700"/>
                <a:gd name="T96" fmla="*/ 306464 w 392429"/>
                <a:gd name="T97" fmla="*/ 359790 h 393700"/>
                <a:gd name="T98" fmla="*/ 335782 w 392429"/>
                <a:gd name="T99" fmla="*/ 335788 h 393700"/>
                <a:gd name="T100" fmla="*/ 364101 w 392429"/>
                <a:gd name="T101" fmla="*/ 300339 h 393700"/>
                <a:gd name="T102" fmla="*/ 382980 w 392429"/>
                <a:gd name="T103" fmla="*/ 260648 h 393700"/>
                <a:gd name="T104" fmla="*/ 392419 w 392429"/>
                <a:gd name="T105" fmla="*/ 218395 h 393700"/>
                <a:gd name="T106" fmla="*/ 392324 w 392429"/>
                <a:gd name="T107" fmla="*/ 174836 h 393700"/>
                <a:gd name="T108" fmla="*/ 382980 w 392429"/>
                <a:gd name="T109" fmla="*/ 132932 h 393700"/>
                <a:gd name="T110" fmla="*/ 364101 w 392429"/>
                <a:gd name="T111" fmla="*/ 93085 h 393700"/>
                <a:gd name="T112" fmla="*/ 335782 w 392429"/>
                <a:gd name="T113" fmla="*/ 57403 h 393700"/>
                <a:gd name="T114" fmla="*/ 305688 w 392429"/>
                <a:gd name="T115" fmla="*/ 32765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429" h="393700">
                  <a:moveTo>
                    <a:pt x="196209" y="0"/>
                  </a:moveTo>
                  <a:lnTo>
                    <a:pt x="157238" y="3736"/>
                  </a:lnTo>
                  <a:lnTo>
                    <a:pt x="120470" y="14747"/>
                  </a:lnTo>
                  <a:lnTo>
                    <a:pt x="86642" y="32765"/>
                  </a:lnTo>
                  <a:lnTo>
                    <a:pt x="56636" y="57403"/>
                  </a:lnTo>
                  <a:lnTo>
                    <a:pt x="28318" y="92858"/>
                  </a:lnTo>
                  <a:lnTo>
                    <a:pt x="9439" y="132565"/>
                  </a:lnTo>
                  <a:lnTo>
                    <a:pt x="0" y="174836"/>
                  </a:lnTo>
                  <a:lnTo>
                    <a:pt x="92" y="218395"/>
                  </a:lnTo>
                  <a:lnTo>
                    <a:pt x="9439" y="260315"/>
                  </a:lnTo>
                  <a:lnTo>
                    <a:pt x="28318" y="300146"/>
                  </a:lnTo>
                  <a:lnTo>
                    <a:pt x="56636" y="335788"/>
                  </a:lnTo>
                  <a:lnTo>
                    <a:pt x="86767" y="360455"/>
                  </a:lnTo>
                  <a:lnTo>
                    <a:pt x="120708" y="378444"/>
                  </a:lnTo>
                  <a:lnTo>
                    <a:pt x="157506" y="389455"/>
                  </a:lnTo>
                  <a:lnTo>
                    <a:pt x="196209" y="393192"/>
                  </a:lnTo>
                  <a:lnTo>
                    <a:pt x="234913" y="389455"/>
                  </a:lnTo>
                  <a:lnTo>
                    <a:pt x="271711" y="378444"/>
                  </a:lnTo>
                  <a:lnTo>
                    <a:pt x="305652" y="360455"/>
                  </a:lnTo>
                  <a:lnTo>
                    <a:pt x="306464" y="359790"/>
                  </a:lnTo>
                  <a:lnTo>
                    <a:pt x="196209" y="359790"/>
                  </a:lnTo>
                  <a:lnTo>
                    <a:pt x="164132" y="356629"/>
                  </a:lnTo>
                  <a:lnTo>
                    <a:pt x="105644" y="332305"/>
                  </a:lnTo>
                  <a:lnTo>
                    <a:pt x="54075" y="276963"/>
                  </a:lnTo>
                  <a:lnTo>
                    <a:pt x="38137" y="237725"/>
                  </a:lnTo>
                  <a:lnTo>
                    <a:pt x="32824" y="196278"/>
                  </a:lnTo>
                  <a:lnTo>
                    <a:pt x="38137" y="154831"/>
                  </a:lnTo>
                  <a:lnTo>
                    <a:pt x="54075" y="115593"/>
                  </a:lnTo>
                  <a:lnTo>
                    <a:pt x="80639" y="80772"/>
                  </a:lnTo>
                  <a:lnTo>
                    <a:pt x="133709" y="45196"/>
                  </a:lnTo>
                  <a:lnTo>
                    <a:pt x="196209" y="32765"/>
                  </a:lnTo>
                  <a:lnTo>
                    <a:pt x="305688" y="32765"/>
                  </a:lnTo>
                  <a:lnTo>
                    <a:pt x="271711" y="14747"/>
                  </a:lnTo>
                  <a:lnTo>
                    <a:pt x="234913" y="3736"/>
                  </a:lnTo>
                  <a:lnTo>
                    <a:pt x="196209" y="0"/>
                  </a:lnTo>
                  <a:close/>
                </a:path>
                <a:path w="392429" h="393700">
                  <a:moveTo>
                    <a:pt x="305688" y="32765"/>
                  </a:moveTo>
                  <a:lnTo>
                    <a:pt x="196209" y="32765"/>
                  </a:lnTo>
                  <a:lnTo>
                    <a:pt x="228287" y="35927"/>
                  </a:lnTo>
                  <a:lnTo>
                    <a:pt x="258709" y="45196"/>
                  </a:lnTo>
                  <a:lnTo>
                    <a:pt x="311779" y="80772"/>
                  </a:lnTo>
                  <a:lnTo>
                    <a:pt x="338343" y="115593"/>
                  </a:lnTo>
                  <a:lnTo>
                    <a:pt x="354282" y="154831"/>
                  </a:lnTo>
                  <a:lnTo>
                    <a:pt x="359595" y="196278"/>
                  </a:lnTo>
                  <a:lnTo>
                    <a:pt x="354282" y="237725"/>
                  </a:lnTo>
                  <a:lnTo>
                    <a:pt x="338343" y="276963"/>
                  </a:lnTo>
                  <a:lnTo>
                    <a:pt x="311779" y="311785"/>
                  </a:lnTo>
                  <a:lnTo>
                    <a:pt x="258709" y="347360"/>
                  </a:lnTo>
                  <a:lnTo>
                    <a:pt x="196209" y="359790"/>
                  </a:lnTo>
                  <a:lnTo>
                    <a:pt x="306464" y="359790"/>
                  </a:lnTo>
                  <a:lnTo>
                    <a:pt x="335782" y="335788"/>
                  </a:lnTo>
                  <a:lnTo>
                    <a:pt x="364101" y="300339"/>
                  </a:lnTo>
                  <a:lnTo>
                    <a:pt x="382980" y="260648"/>
                  </a:lnTo>
                  <a:lnTo>
                    <a:pt x="392419" y="218395"/>
                  </a:lnTo>
                  <a:lnTo>
                    <a:pt x="392324" y="174836"/>
                  </a:lnTo>
                  <a:lnTo>
                    <a:pt x="382980" y="132932"/>
                  </a:lnTo>
                  <a:lnTo>
                    <a:pt x="364101" y="93085"/>
                  </a:lnTo>
                  <a:lnTo>
                    <a:pt x="335782" y="57403"/>
                  </a:lnTo>
                  <a:lnTo>
                    <a:pt x="305688" y="3276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06" name="object 72">
            <a:extLst>
              <a:ext uri="{FF2B5EF4-FFF2-40B4-BE49-F238E27FC236}">
                <a16:creationId xmlns:a16="http://schemas.microsoft.com/office/drawing/2014/main" id="{66A42B79-2A9E-4199-BFF6-8FBD826336DB}"/>
              </a:ext>
            </a:extLst>
          </p:cNvPr>
          <p:cNvGrpSpPr>
            <a:grpSpLocks/>
          </p:cNvGrpSpPr>
          <p:nvPr/>
        </p:nvGrpSpPr>
        <p:grpSpPr bwMode="auto">
          <a:xfrm>
            <a:off x="8467725" y="644525"/>
            <a:ext cx="393700" cy="393700"/>
            <a:chOff x="8467343" y="644651"/>
            <a:chExt cx="393700" cy="393700"/>
          </a:xfrm>
        </p:grpSpPr>
        <p:pic>
          <p:nvPicPr>
            <p:cNvPr id="46231" name="object 73">
              <a:extLst>
                <a:ext uri="{FF2B5EF4-FFF2-40B4-BE49-F238E27FC236}">
                  <a16:creationId xmlns:a16="http://schemas.microsoft.com/office/drawing/2014/main" id="{ADD55A7F-73CA-403A-871B-501D68BA4AD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601455" y="748283"/>
              <a:ext cx="123444" cy="1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32" name="object 74">
              <a:extLst>
                <a:ext uri="{FF2B5EF4-FFF2-40B4-BE49-F238E27FC236}">
                  <a16:creationId xmlns:a16="http://schemas.microsoft.com/office/drawing/2014/main" id="{4E50D9D8-14A9-484B-9BC2-646D602514BD}"/>
                </a:ext>
              </a:extLst>
            </p:cNvPr>
            <p:cNvSpPr>
              <a:spLocks/>
            </p:cNvSpPr>
            <p:nvPr/>
          </p:nvSpPr>
          <p:spPr bwMode="auto">
            <a:xfrm>
              <a:off x="8467343" y="644651"/>
              <a:ext cx="393700" cy="393700"/>
            </a:xfrm>
            <a:custGeom>
              <a:avLst/>
              <a:gdLst>
                <a:gd name="T0" fmla="*/ 197230 w 393700"/>
                <a:gd name="T1" fmla="*/ 0 h 393700"/>
                <a:gd name="T2" fmla="*/ 158257 w 393700"/>
                <a:gd name="T3" fmla="*/ 3734 h 393700"/>
                <a:gd name="T4" fmla="*/ 121475 w 393700"/>
                <a:gd name="T5" fmla="*/ 14732 h 393700"/>
                <a:gd name="T6" fmla="*/ 87645 w 393700"/>
                <a:gd name="T7" fmla="*/ 32682 h 393700"/>
                <a:gd name="T8" fmla="*/ 57530 w 393700"/>
                <a:gd name="T9" fmla="*/ 57276 h 393700"/>
                <a:gd name="T10" fmla="*/ 32789 w 393700"/>
                <a:gd name="T11" fmla="*/ 87296 h 393700"/>
                <a:gd name="T12" fmla="*/ 14763 w 393700"/>
                <a:gd name="T13" fmla="*/ 121030 h 393700"/>
                <a:gd name="T14" fmla="*/ 3738 w 393700"/>
                <a:gd name="T15" fmla="*/ 157718 h 393700"/>
                <a:gd name="T16" fmla="*/ 0 w 393700"/>
                <a:gd name="T17" fmla="*/ 196596 h 393700"/>
                <a:gd name="T18" fmla="*/ 3738 w 393700"/>
                <a:gd name="T19" fmla="*/ 235471 h 393700"/>
                <a:gd name="T20" fmla="*/ 14763 w 393700"/>
                <a:gd name="T21" fmla="*/ 272145 h 393700"/>
                <a:gd name="T22" fmla="*/ 32789 w 393700"/>
                <a:gd name="T23" fmla="*/ 305841 h 393700"/>
                <a:gd name="T24" fmla="*/ 57530 w 393700"/>
                <a:gd name="T25" fmla="*/ 335788 h 393700"/>
                <a:gd name="T26" fmla="*/ 87735 w 393700"/>
                <a:gd name="T27" fmla="*/ 360455 h 393700"/>
                <a:gd name="T28" fmla="*/ 121713 w 393700"/>
                <a:gd name="T29" fmla="*/ 378444 h 393700"/>
                <a:gd name="T30" fmla="*/ 158525 w 393700"/>
                <a:gd name="T31" fmla="*/ 389455 h 393700"/>
                <a:gd name="T32" fmla="*/ 197230 w 393700"/>
                <a:gd name="T33" fmla="*/ 393192 h 393700"/>
                <a:gd name="T34" fmla="*/ 236204 w 393700"/>
                <a:gd name="T35" fmla="*/ 389447 h 393700"/>
                <a:gd name="T36" fmla="*/ 272986 w 393700"/>
                <a:gd name="T37" fmla="*/ 378380 h 393700"/>
                <a:gd name="T38" fmla="*/ 306816 w 393700"/>
                <a:gd name="T39" fmla="*/ 360241 h 393700"/>
                <a:gd name="T40" fmla="*/ 307359 w 393700"/>
                <a:gd name="T41" fmla="*/ 359790 h 393700"/>
                <a:gd name="T42" fmla="*/ 197230 w 393700"/>
                <a:gd name="T43" fmla="*/ 359790 h 393700"/>
                <a:gd name="T44" fmla="*/ 165080 w 393700"/>
                <a:gd name="T45" fmla="*/ 356649 h 393700"/>
                <a:gd name="T46" fmla="*/ 106541 w 393700"/>
                <a:gd name="T47" fmla="*/ 332412 h 393700"/>
                <a:gd name="T48" fmla="*/ 60959 w 393700"/>
                <a:gd name="T49" fmla="*/ 286982 h 393700"/>
                <a:gd name="T50" fmla="*/ 36671 w 393700"/>
                <a:gd name="T51" fmla="*/ 228598 h 393700"/>
                <a:gd name="T52" fmla="*/ 33527 w 393700"/>
                <a:gd name="T53" fmla="*/ 196596 h 393700"/>
                <a:gd name="T54" fmla="*/ 36671 w 393700"/>
                <a:gd name="T55" fmla="*/ 164593 h 393700"/>
                <a:gd name="T56" fmla="*/ 60959 w 393700"/>
                <a:gd name="T57" fmla="*/ 106209 h 393700"/>
                <a:gd name="T58" fmla="*/ 106541 w 393700"/>
                <a:gd name="T59" fmla="*/ 60779 h 393700"/>
                <a:gd name="T60" fmla="*/ 165080 w 393700"/>
                <a:gd name="T61" fmla="*/ 36542 h 393700"/>
                <a:gd name="T62" fmla="*/ 197230 w 393700"/>
                <a:gd name="T63" fmla="*/ 33400 h 393700"/>
                <a:gd name="T64" fmla="*/ 307609 w 393700"/>
                <a:gd name="T65" fmla="*/ 33400 h 393700"/>
                <a:gd name="T66" fmla="*/ 306726 w 393700"/>
                <a:gd name="T67" fmla="*/ 32682 h 393700"/>
                <a:gd name="T68" fmla="*/ 272748 w 393700"/>
                <a:gd name="T69" fmla="*/ 14732 h 393700"/>
                <a:gd name="T70" fmla="*/ 235936 w 393700"/>
                <a:gd name="T71" fmla="*/ 3734 h 393700"/>
                <a:gd name="T72" fmla="*/ 197230 w 393700"/>
                <a:gd name="T73" fmla="*/ 0 h 393700"/>
                <a:gd name="T74" fmla="*/ 307609 w 393700"/>
                <a:gd name="T75" fmla="*/ 33400 h 393700"/>
                <a:gd name="T76" fmla="*/ 197230 w 393700"/>
                <a:gd name="T77" fmla="*/ 33400 h 393700"/>
                <a:gd name="T78" fmla="*/ 229328 w 393700"/>
                <a:gd name="T79" fmla="*/ 36542 h 393700"/>
                <a:gd name="T80" fmla="*/ 259794 w 393700"/>
                <a:gd name="T81" fmla="*/ 45767 h 393700"/>
                <a:gd name="T82" fmla="*/ 312927 w 393700"/>
                <a:gd name="T83" fmla="*/ 81280 h 393700"/>
                <a:gd name="T84" fmla="*/ 339492 w 393700"/>
                <a:gd name="T85" fmla="*/ 116038 h 393700"/>
                <a:gd name="T86" fmla="*/ 355430 w 393700"/>
                <a:gd name="T87" fmla="*/ 155212 h 393700"/>
                <a:gd name="T88" fmla="*/ 360743 w 393700"/>
                <a:gd name="T89" fmla="*/ 196596 h 393700"/>
                <a:gd name="T90" fmla="*/ 355430 w 393700"/>
                <a:gd name="T91" fmla="*/ 237979 h 393700"/>
                <a:gd name="T92" fmla="*/ 339492 w 393700"/>
                <a:gd name="T93" fmla="*/ 277153 h 393700"/>
                <a:gd name="T94" fmla="*/ 312927 w 393700"/>
                <a:gd name="T95" fmla="*/ 311912 h 393700"/>
                <a:gd name="T96" fmla="*/ 259794 w 393700"/>
                <a:gd name="T97" fmla="*/ 347424 h 393700"/>
                <a:gd name="T98" fmla="*/ 197230 w 393700"/>
                <a:gd name="T99" fmla="*/ 359790 h 393700"/>
                <a:gd name="T100" fmla="*/ 307359 w 393700"/>
                <a:gd name="T101" fmla="*/ 359790 h 393700"/>
                <a:gd name="T102" fmla="*/ 336930 w 393700"/>
                <a:gd name="T103" fmla="*/ 335280 h 393700"/>
                <a:gd name="T104" fmla="*/ 365249 w 393700"/>
                <a:gd name="T105" fmla="*/ 299886 h 393700"/>
                <a:gd name="T106" fmla="*/ 384128 w 393700"/>
                <a:gd name="T107" fmla="*/ 260249 h 393700"/>
                <a:gd name="T108" fmla="*/ 393567 w 393700"/>
                <a:gd name="T109" fmla="*/ 218050 h 393700"/>
                <a:gd name="T110" fmla="*/ 393567 w 393700"/>
                <a:gd name="T111" fmla="*/ 174972 h 393700"/>
                <a:gd name="T112" fmla="*/ 384128 w 393700"/>
                <a:gd name="T113" fmla="*/ 132696 h 393700"/>
                <a:gd name="T114" fmla="*/ 365249 w 393700"/>
                <a:gd name="T115" fmla="*/ 92904 h 393700"/>
                <a:gd name="T116" fmla="*/ 336930 w 393700"/>
                <a:gd name="T117" fmla="*/ 57276 h 393700"/>
                <a:gd name="T118" fmla="*/ 307609 w 393700"/>
                <a:gd name="T119"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3700" h="393700">
                  <a:moveTo>
                    <a:pt x="197230" y="0"/>
                  </a:moveTo>
                  <a:lnTo>
                    <a:pt x="158257" y="3734"/>
                  </a:lnTo>
                  <a:lnTo>
                    <a:pt x="121475" y="14732"/>
                  </a:lnTo>
                  <a:lnTo>
                    <a:pt x="87645" y="32682"/>
                  </a:lnTo>
                  <a:lnTo>
                    <a:pt x="57530" y="57276"/>
                  </a:lnTo>
                  <a:lnTo>
                    <a:pt x="32789" y="87296"/>
                  </a:lnTo>
                  <a:lnTo>
                    <a:pt x="14763" y="121030"/>
                  </a:lnTo>
                  <a:lnTo>
                    <a:pt x="3738" y="157718"/>
                  </a:lnTo>
                  <a:lnTo>
                    <a:pt x="0" y="196596"/>
                  </a:lnTo>
                  <a:lnTo>
                    <a:pt x="3738" y="235471"/>
                  </a:lnTo>
                  <a:lnTo>
                    <a:pt x="14763" y="272145"/>
                  </a:lnTo>
                  <a:lnTo>
                    <a:pt x="32789" y="305841"/>
                  </a:lnTo>
                  <a:lnTo>
                    <a:pt x="57530" y="335788"/>
                  </a:lnTo>
                  <a:lnTo>
                    <a:pt x="87735" y="360455"/>
                  </a:lnTo>
                  <a:lnTo>
                    <a:pt x="121713" y="378444"/>
                  </a:lnTo>
                  <a:lnTo>
                    <a:pt x="158525" y="389455"/>
                  </a:lnTo>
                  <a:lnTo>
                    <a:pt x="197230" y="393192"/>
                  </a:lnTo>
                  <a:lnTo>
                    <a:pt x="236204" y="389447"/>
                  </a:lnTo>
                  <a:lnTo>
                    <a:pt x="272986" y="378380"/>
                  </a:lnTo>
                  <a:lnTo>
                    <a:pt x="306816" y="360241"/>
                  </a:lnTo>
                  <a:lnTo>
                    <a:pt x="307359" y="359790"/>
                  </a:lnTo>
                  <a:lnTo>
                    <a:pt x="197230" y="359790"/>
                  </a:lnTo>
                  <a:lnTo>
                    <a:pt x="165080" y="356649"/>
                  </a:lnTo>
                  <a:lnTo>
                    <a:pt x="106541" y="332412"/>
                  </a:lnTo>
                  <a:lnTo>
                    <a:pt x="60959" y="286982"/>
                  </a:lnTo>
                  <a:lnTo>
                    <a:pt x="36671" y="228598"/>
                  </a:lnTo>
                  <a:lnTo>
                    <a:pt x="33527" y="196596"/>
                  </a:lnTo>
                  <a:lnTo>
                    <a:pt x="36671" y="164593"/>
                  </a:lnTo>
                  <a:lnTo>
                    <a:pt x="60959" y="106209"/>
                  </a:lnTo>
                  <a:lnTo>
                    <a:pt x="106541" y="60779"/>
                  </a:lnTo>
                  <a:lnTo>
                    <a:pt x="165080" y="36542"/>
                  </a:lnTo>
                  <a:lnTo>
                    <a:pt x="197230" y="33400"/>
                  </a:lnTo>
                  <a:lnTo>
                    <a:pt x="307609" y="33400"/>
                  </a:lnTo>
                  <a:lnTo>
                    <a:pt x="306726" y="32682"/>
                  </a:lnTo>
                  <a:lnTo>
                    <a:pt x="272748" y="14732"/>
                  </a:lnTo>
                  <a:lnTo>
                    <a:pt x="235936" y="3734"/>
                  </a:lnTo>
                  <a:lnTo>
                    <a:pt x="197230" y="0"/>
                  </a:lnTo>
                  <a:close/>
                </a:path>
                <a:path w="393700" h="393700">
                  <a:moveTo>
                    <a:pt x="307609" y="33400"/>
                  </a:moveTo>
                  <a:lnTo>
                    <a:pt x="197230" y="33400"/>
                  </a:lnTo>
                  <a:lnTo>
                    <a:pt x="229328" y="36542"/>
                  </a:lnTo>
                  <a:lnTo>
                    <a:pt x="259794" y="45767"/>
                  </a:lnTo>
                  <a:lnTo>
                    <a:pt x="312927" y="81280"/>
                  </a:lnTo>
                  <a:lnTo>
                    <a:pt x="339492" y="116038"/>
                  </a:lnTo>
                  <a:lnTo>
                    <a:pt x="355430" y="155212"/>
                  </a:lnTo>
                  <a:lnTo>
                    <a:pt x="360743" y="196596"/>
                  </a:lnTo>
                  <a:lnTo>
                    <a:pt x="355430" y="237979"/>
                  </a:lnTo>
                  <a:lnTo>
                    <a:pt x="339492" y="277153"/>
                  </a:lnTo>
                  <a:lnTo>
                    <a:pt x="312927" y="311912"/>
                  </a:lnTo>
                  <a:lnTo>
                    <a:pt x="259794" y="347424"/>
                  </a:lnTo>
                  <a:lnTo>
                    <a:pt x="197230" y="359790"/>
                  </a:lnTo>
                  <a:lnTo>
                    <a:pt x="307359" y="359790"/>
                  </a:lnTo>
                  <a:lnTo>
                    <a:pt x="336930" y="335280"/>
                  </a:lnTo>
                  <a:lnTo>
                    <a:pt x="365249" y="299886"/>
                  </a:lnTo>
                  <a:lnTo>
                    <a:pt x="384128" y="260249"/>
                  </a:lnTo>
                  <a:lnTo>
                    <a:pt x="393567" y="218050"/>
                  </a:lnTo>
                  <a:lnTo>
                    <a:pt x="393567" y="174972"/>
                  </a:lnTo>
                  <a:lnTo>
                    <a:pt x="384128" y="132696"/>
                  </a:lnTo>
                  <a:lnTo>
                    <a:pt x="365249" y="92904"/>
                  </a:lnTo>
                  <a:lnTo>
                    <a:pt x="336930" y="57276"/>
                  </a:lnTo>
                  <a:lnTo>
                    <a:pt x="307609" y="3340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6107" name="object 75">
            <a:extLst>
              <a:ext uri="{FF2B5EF4-FFF2-40B4-BE49-F238E27FC236}">
                <a16:creationId xmlns:a16="http://schemas.microsoft.com/office/drawing/2014/main" id="{77CD4452-825A-4F1D-91EB-6ABBB4362E7F}"/>
              </a:ext>
            </a:extLst>
          </p:cNvPr>
          <p:cNvSpPr>
            <a:spLocks/>
          </p:cNvSpPr>
          <p:nvPr/>
        </p:nvSpPr>
        <p:spPr bwMode="auto">
          <a:xfrm>
            <a:off x="9488488" y="644525"/>
            <a:ext cx="393700" cy="393700"/>
          </a:xfrm>
          <a:custGeom>
            <a:avLst/>
            <a:gdLst>
              <a:gd name="T0" fmla="*/ 212979 w 393700"/>
              <a:gd name="T1" fmla="*/ 161671 h 393700"/>
              <a:gd name="T2" fmla="*/ 205359 w 393700"/>
              <a:gd name="T3" fmla="*/ 154813 h 393700"/>
              <a:gd name="T4" fmla="*/ 191262 w 393700"/>
              <a:gd name="T5" fmla="*/ 152908 h 393700"/>
              <a:gd name="T6" fmla="*/ 184277 w 393700"/>
              <a:gd name="T7" fmla="*/ 157861 h 393700"/>
              <a:gd name="T8" fmla="*/ 179832 w 393700"/>
              <a:gd name="T9" fmla="*/ 166116 h 393700"/>
              <a:gd name="T10" fmla="*/ 181102 w 393700"/>
              <a:gd name="T11" fmla="*/ 282194 h 393700"/>
              <a:gd name="T12" fmla="*/ 187452 w 393700"/>
              <a:gd name="T13" fmla="*/ 289179 h 393700"/>
              <a:gd name="T14" fmla="*/ 201549 w 393700"/>
              <a:gd name="T15" fmla="*/ 291084 h 393700"/>
              <a:gd name="T16" fmla="*/ 209169 w 393700"/>
              <a:gd name="T17" fmla="*/ 286004 h 393700"/>
              <a:gd name="T18" fmla="*/ 214249 w 393700"/>
              <a:gd name="T19" fmla="*/ 277876 h 393700"/>
              <a:gd name="T20" fmla="*/ 214884 w 393700"/>
              <a:gd name="T21" fmla="*/ 114935 h 393700"/>
              <a:gd name="T22" fmla="*/ 209804 w 393700"/>
              <a:gd name="T23" fmla="*/ 108077 h 393700"/>
              <a:gd name="T24" fmla="*/ 202184 w 393700"/>
              <a:gd name="T25" fmla="*/ 103632 h 393700"/>
              <a:gd name="T26" fmla="*/ 188722 w 393700"/>
              <a:gd name="T27" fmla="*/ 104902 h 393700"/>
              <a:gd name="T28" fmla="*/ 180467 w 393700"/>
              <a:gd name="T29" fmla="*/ 114935 h 393700"/>
              <a:gd name="T30" fmla="*/ 182372 w 393700"/>
              <a:gd name="T31" fmla="*/ 129540 h 393700"/>
              <a:gd name="T32" fmla="*/ 188722 w 393700"/>
              <a:gd name="T33" fmla="*/ 135763 h 393700"/>
              <a:gd name="T34" fmla="*/ 202184 w 393700"/>
              <a:gd name="T35" fmla="*/ 137033 h 393700"/>
              <a:gd name="T36" fmla="*/ 212979 w 393700"/>
              <a:gd name="T37" fmla="*/ 130175 h 393700"/>
              <a:gd name="T38" fmla="*/ 214884 w 393700"/>
              <a:gd name="T39" fmla="*/ 114935 h 393700"/>
              <a:gd name="T40" fmla="*/ 384124 w 393700"/>
              <a:gd name="T41" fmla="*/ 132702 h 393700"/>
              <a:gd name="T42" fmla="*/ 360743 w 393700"/>
              <a:gd name="T43" fmla="*/ 87261 h 393700"/>
              <a:gd name="T44" fmla="*/ 355422 w 393700"/>
              <a:gd name="T45" fmla="*/ 237985 h 393700"/>
              <a:gd name="T46" fmla="*/ 312928 w 393700"/>
              <a:gd name="T47" fmla="*/ 311912 h 393700"/>
              <a:gd name="T48" fmla="*/ 197231 w 393700"/>
              <a:gd name="T49" fmla="*/ 359791 h 393700"/>
              <a:gd name="T50" fmla="*/ 106540 w 393700"/>
              <a:gd name="T51" fmla="*/ 332422 h 393700"/>
              <a:gd name="T52" fmla="*/ 36664 w 393700"/>
              <a:gd name="T53" fmla="*/ 228600 h 393700"/>
              <a:gd name="T54" fmla="*/ 36664 w 393700"/>
              <a:gd name="T55" fmla="*/ 164604 h 393700"/>
              <a:gd name="T56" fmla="*/ 106540 w 393700"/>
              <a:gd name="T57" fmla="*/ 60782 h 393700"/>
              <a:gd name="T58" fmla="*/ 197231 w 393700"/>
              <a:gd name="T59" fmla="*/ 33401 h 393700"/>
              <a:gd name="T60" fmla="*/ 288251 w 393700"/>
              <a:gd name="T61" fmla="*/ 60782 h 393700"/>
              <a:gd name="T62" fmla="*/ 355422 w 393700"/>
              <a:gd name="T63" fmla="*/ 155219 h 393700"/>
              <a:gd name="T64" fmla="*/ 360743 w 393700"/>
              <a:gd name="T65" fmla="*/ 87261 h 393700"/>
              <a:gd name="T66" fmla="*/ 306717 w 393700"/>
              <a:gd name="T67" fmla="*/ 32689 h 393700"/>
              <a:gd name="T68" fmla="*/ 235927 w 393700"/>
              <a:gd name="T69" fmla="*/ 3746 h 393700"/>
              <a:gd name="T70" fmla="*/ 158254 w 393700"/>
              <a:gd name="T71" fmla="*/ 3746 h 393700"/>
              <a:gd name="T72" fmla="*/ 87642 w 393700"/>
              <a:gd name="T73" fmla="*/ 32689 h 393700"/>
              <a:gd name="T74" fmla="*/ 32778 w 393700"/>
              <a:gd name="T75" fmla="*/ 87299 h 393700"/>
              <a:gd name="T76" fmla="*/ 3733 w 393700"/>
              <a:gd name="T77" fmla="*/ 157721 h 393700"/>
              <a:gd name="T78" fmla="*/ 3733 w 393700"/>
              <a:gd name="T79" fmla="*/ 235483 h 393700"/>
              <a:gd name="T80" fmla="*/ 32778 w 393700"/>
              <a:gd name="T81" fmla="*/ 305854 h 393700"/>
              <a:gd name="T82" fmla="*/ 87731 w 393700"/>
              <a:gd name="T83" fmla="*/ 360464 h 393700"/>
              <a:gd name="T84" fmla="*/ 158521 w 393700"/>
              <a:gd name="T85" fmla="*/ 389458 h 393700"/>
              <a:gd name="T86" fmla="*/ 236194 w 393700"/>
              <a:gd name="T87" fmla="*/ 389458 h 393700"/>
              <a:gd name="T88" fmla="*/ 306806 w 393700"/>
              <a:gd name="T89" fmla="*/ 360248 h 393700"/>
              <a:gd name="T90" fmla="*/ 336931 w 393700"/>
              <a:gd name="T91" fmla="*/ 335280 h 393700"/>
              <a:gd name="T92" fmla="*/ 384124 w 393700"/>
              <a:gd name="T93" fmla="*/ 260261 h 393700"/>
              <a:gd name="T94" fmla="*/ 393560 w 393700"/>
              <a:gd name="T95" fmla="*/ 17498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3700" h="393700">
                <a:moveTo>
                  <a:pt x="214249" y="166116"/>
                </a:moveTo>
                <a:lnTo>
                  <a:pt x="212979" y="161671"/>
                </a:lnTo>
                <a:lnTo>
                  <a:pt x="209169" y="157861"/>
                </a:lnTo>
                <a:lnTo>
                  <a:pt x="205359" y="154813"/>
                </a:lnTo>
                <a:lnTo>
                  <a:pt x="201549" y="152908"/>
                </a:lnTo>
                <a:lnTo>
                  <a:pt x="191262" y="152908"/>
                </a:lnTo>
                <a:lnTo>
                  <a:pt x="187452" y="154813"/>
                </a:lnTo>
                <a:lnTo>
                  <a:pt x="184277" y="157861"/>
                </a:lnTo>
                <a:lnTo>
                  <a:pt x="181102" y="161036"/>
                </a:lnTo>
                <a:lnTo>
                  <a:pt x="179832" y="166116"/>
                </a:lnTo>
                <a:lnTo>
                  <a:pt x="179832" y="277241"/>
                </a:lnTo>
                <a:lnTo>
                  <a:pt x="181102" y="282194"/>
                </a:lnTo>
                <a:lnTo>
                  <a:pt x="184277" y="286004"/>
                </a:lnTo>
                <a:lnTo>
                  <a:pt x="187452" y="289179"/>
                </a:lnTo>
                <a:lnTo>
                  <a:pt x="191262" y="291084"/>
                </a:lnTo>
                <a:lnTo>
                  <a:pt x="201549" y="291084"/>
                </a:lnTo>
                <a:lnTo>
                  <a:pt x="205994" y="289814"/>
                </a:lnTo>
                <a:lnTo>
                  <a:pt x="209169" y="286004"/>
                </a:lnTo>
                <a:lnTo>
                  <a:pt x="212344" y="282829"/>
                </a:lnTo>
                <a:lnTo>
                  <a:pt x="214249" y="277876"/>
                </a:lnTo>
                <a:lnTo>
                  <a:pt x="214249" y="166116"/>
                </a:lnTo>
                <a:close/>
              </a:path>
              <a:path w="393700" h="393700">
                <a:moveTo>
                  <a:pt x="214884" y="114935"/>
                </a:moveTo>
                <a:lnTo>
                  <a:pt x="212979" y="110617"/>
                </a:lnTo>
                <a:lnTo>
                  <a:pt x="209804" y="108077"/>
                </a:lnTo>
                <a:lnTo>
                  <a:pt x="205994" y="104902"/>
                </a:lnTo>
                <a:lnTo>
                  <a:pt x="202184" y="103632"/>
                </a:lnTo>
                <a:lnTo>
                  <a:pt x="193167" y="103632"/>
                </a:lnTo>
                <a:lnTo>
                  <a:pt x="188722" y="104902"/>
                </a:lnTo>
                <a:lnTo>
                  <a:pt x="182372" y="111252"/>
                </a:lnTo>
                <a:lnTo>
                  <a:pt x="180467" y="114935"/>
                </a:lnTo>
                <a:lnTo>
                  <a:pt x="180467" y="125730"/>
                </a:lnTo>
                <a:lnTo>
                  <a:pt x="182372" y="129540"/>
                </a:lnTo>
                <a:lnTo>
                  <a:pt x="185547" y="132715"/>
                </a:lnTo>
                <a:lnTo>
                  <a:pt x="188722" y="135763"/>
                </a:lnTo>
                <a:lnTo>
                  <a:pt x="192532" y="137033"/>
                </a:lnTo>
                <a:lnTo>
                  <a:pt x="202184" y="137033"/>
                </a:lnTo>
                <a:lnTo>
                  <a:pt x="205994" y="135763"/>
                </a:lnTo>
                <a:lnTo>
                  <a:pt x="212979" y="130175"/>
                </a:lnTo>
                <a:lnTo>
                  <a:pt x="214884" y="125730"/>
                </a:lnTo>
                <a:lnTo>
                  <a:pt x="214884" y="114935"/>
                </a:lnTo>
                <a:close/>
              </a:path>
              <a:path w="393700" h="393700">
                <a:moveTo>
                  <a:pt x="393560" y="174980"/>
                </a:moveTo>
                <a:lnTo>
                  <a:pt x="384124" y="132702"/>
                </a:lnTo>
                <a:lnTo>
                  <a:pt x="365239" y="92913"/>
                </a:lnTo>
                <a:lnTo>
                  <a:pt x="360743" y="87261"/>
                </a:lnTo>
                <a:lnTo>
                  <a:pt x="360743" y="196608"/>
                </a:lnTo>
                <a:lnTo>
                  <a:pt x="355422" y="237985"/>
                </a:lnTo>
                <a:lnTo>
                  <a:pt x="339483" y="277164"/>
                </a:lnTo>
                <a:lnTo>
                  <a:pt x="312928" y="311912"/>
                </a:lnTo>
                <a:lnTo>
                  <a:pt x="259791" y="347433"/>
                </a:lnTo>
                <a:lnTo>
                  <a:pt x="197231" y="359791"/>
                </a:lnTo>
                <a:lnTo>
                  <a:pt x="165074" y="356654"/>
                </a:lnTo>
                <a:lnTo>
                  <a:pt x="106540" y="332422"/>
                </a:lnTo>
                <a:lnTo>
                  <a:pt x="60960" y="286994"/>
                </a:lnTo>
                <a:lnTo>
                  <a:pt x="36664" y="228600"/>
                </a:lnTo>
                <a:lnTo>
                  <a:pt x="33528" y="196608"/>
                </a:lnTo>
                <a:lnTo>
                  <a:pt x="36664" y="164604"/>
                </a:lnTo>
                <a:lnTo>
                  <a:pt x="60960" y="106210"/>
                </a:lnTo>
                <a:lnTo>
                  <a:pt x="106540" y="60782"/>
                </a:lnTo>
                <a:lnTo>
                  <a:pt x="165074" y="36550"/>
                </a:lnTo>
                <a:lnTo>
                  <a:pt x="197231" y="33401"/>
                </a:lnTo>
                <a:lnTo>
                  <a:pt x="229679" y="36550"/>
                </a:lnTo>
                <a:lnTo>
                  <a:pt x="288251" y="60782"/>
                </a:lnTo>
                <a:lnTo>
                  <a:pt x="339483" y="116039"/>
                </a:lnTo>
                <a:lnTo>
                  <a:pt x="355422" y="155219"/>
                </a:lnTo>
                <a:lnTo>
                  <a:pt x="360743" y="196608"/>
                </a:lnTo>
                <a:lnTo>
                  <a:pt x="360743" y="87261"/>
                </a:lnTo>
                <a:lnTo>
                  <a:pt x="336931" y="57277"/>
                </a:lnTo>
                <a:lnTo>
                  <a:pt x="306717" y="32689"/>
                </a:lnTo>
                <a:lnTo>
                  <a:pt x="272745" y="14732"/>
                </a:lnTo>
                <a:lnTo>
                  <a:pt x="235927" y="3746"/>
                </a:lnTo>
                <a:lnTo>
                  <a:pt x="197231" y="0"/>
                </a:lnTo>
                <a:lnTo>
                  <a:pt x="158254" y="3746"/>
                </a:lnTo>
                <a:lnTo>
                  <a:pt x="121475" y="14732"/>
                </a:lnTo>
                <a:lnTo>
                  <a:pt x="87642" y="32689"/>
                </a:lnTo>
                <a:lnTo>
                  <a:pt x="57531" y="57277"/>
                </a:lnTo>
                <a:lnTo>
                  <a:pt x="32778" y="87299"/>
                </a:lnTo>
                <a:lnTo>
                  <a:pt x="14757" y="121031"/>
                </a:lnTo>
                <a:lnTo>
                  <a:pt x="3733" y="157721"/>
                </a:lnTo>
                <a:lnTo>
                  <a:pt x="0" y="196608"/>
                </a:lnTo>
                <a:lnTo>
                  <a:pt x="3733" y="235483"/>
                </a:lnTo>
                <a:lnTo>
                  <a:pt x="14757" y="272148"/>
                </a:lnTo>
                <a:lnTo>
                  <a:pt x="32778" y="305854"/>
                </a:lnTo>
                <a:lnTo>
                  <a:pt x="57531" y="335788"/>
                </a:lnTo>
                <a:lnTo>
                  <a:pt x="87731" y="360464"/>
                </a:lnTo>
                <a:lnTo>
                  <a:pt x="121704" y="378447"/>
                </a:lnTo>
                <a:lnTo>
                  <a:pt x="158521" y="389458"/>
                </a:lnTo>
                <a:lnTo>
                  <a:pt x="197231" y="393192"/>
                </a:lnTo>
                <a:lnTo>
                  <a:pt x="236194" y="389458"/>
                </a:lnTo>
                <a:lnTo>
                  <a:pt x="272986" y="378383"/>
                </a:lnTo>
                <a:lnTo>
                  <a:pt x="306806" y="360248"/>
                </a:lnTo>
                <a:lnTo>
                  <a:pt x="307352" y="359791"/>
                </a:lnTo>
                <a:lnTo>
                  <a:pt x="336931" y="335280"/>
                </a:lnTo>
                <a:lnTo>
                  <a:pt x="365239" y="299897"/>
                </a:lnTo>
                <a:lnTo>
                  <a:pt x="384124" y="260261"/>
                </a:lnTo>
                <a:lnTo>
                  <a:pt x="393560" y="218059"/>
                </a:lnTo>
                <a:lnTo>
                  <a:pt x="393560" y="17498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08" name="object 76">
            <a:extLst>
              <a:ext uri="{FF2B5EF4-FFF2-40B4-BE49-F238E27FC236}">
                <a16:creationId xmlns:a16="http://schemas.microsoft.com/office/drawing/2014/main" id="{5DC38BCF-624D-4D9B-AB80-35BE4B30C5B2}"/>
              </a:ext>
            </a:extLst>
          </p:cNvPr>
          <p:cNvGrpSpPr>
            <a:grpSpLocks/>
          </p:cNvGrpSpPr>
          <p:nvPr/>
        </p:nvGrpSpPr>
        <p:grpSpPr bwMode="auto">
          <a:xfrm>
            <a:off x="1254125" y="4784725"/>
            <a:ext cx="463550" cy="407988"/>
            <a:chOff x="1254252" y="4785359"/>
            <a:chExt cx="463550" cy="407034"/>
          </a:xfrm>
        </p:grpSpPr>
        <p:sp>
          <p:nvSpPr>
            <p:cNvPr id="46229" name="object 77">
              <a:extLst>
                <a:ext uri="{FF2B5EF4-FFF2-40B4-BE49-F238E27FC236}">
                  <a16:creationId xmlns:a16="http://schemas.microsoft.com/office/drawing/2014/main" id="{C8C976B2-7FD7-4687-A547-F2966F47DC87}"/>
                </a:ext>
              </a:extLst>
            </p:cNvPr>
            <p:cNvSpPr>
              <a:spLocks/>
            </p:cNvSpPr>
            <p:nvPr/>
          </p:nvSpPr>
          <p:spPr bwMode="auto">
            <a:xfrm>
              <a:off x="1254252" y="4785359"/>
              <a:ext cx="463550" cy="407034"/>
            </a:xfrm>
            <a:custGeom>
              <a:avLst/>
              <a:gdLst>
                <a:gd name="T0" fmla="*/ 159258 w 463550"/>
                <a:gd name="T1" fmla="*/ 176822 h 407035"/>
                <a:gd name="T2" fmla="*/ 157988 w 463550"/>
                <a:gd name="T3" fmla="*/ 236093 h 407035"/>
                <a:gd name="T4" fmla="*/ 83693 w 463550"/>
                <a:gd name="T5" fmla="*/ 215773 h 407035"/>
                <a:gd name="T6" fmla="*/ 104711 w 463550"/>
                <a:gd name="T7" fmla="*/ 205778 h 407035"/>
                <a:gd name="T8" fmla="*/ 153543 w 463550"/>
                <a:gd name="T9" fmla="*/ 210058 h 407035"/>
                <a:gd name="T10" fmla="*/ 159258 w 463550"/>
                <a:gd name="T11" fmla="*/ 176822 h 407035"/>
                <a:gd name="T12" fmla="*/ 151942 w 463550"/>
                <a:gd name="T13" fmla="*/ 162737 h 407035"/>
                <a:gd name="T14" fmla="*/ 164592 w 463550"/>
                <a:gd name="T15" fmla="*/ 128778 h 407035"/>
                <a:gd name="T16" fmla="*/ 131572 w 463550"/>
                <a:gd name="T17" fmla="*/ 120523 h 407035"/>
                <a:gd name="T18" fmla="*/ 126492 w 463550"/>
                <a:gd name="T19" fmla="*/ 143256 h 407035"/>
                <a:gd name="T20" fmla="*/ 109855 w 463550"/>
                <a:gd name="T21" fmla="*/ 121158 h 407035"/>
                <a:gd name="T22" fmla="*/ 131572 w 463550"/>
                <a:gd name="T23" fmla="*/ 120523 h 407035"/>
                <a:gd name="T24" fmla="*/ 76200 w 463550"/>
                <a:gd name="T25" fmla="*/ 128778 h 407035"/>
                <a:gd name="T26" fmla="*/ 102527 w 463550"/>
                <a:gd name="T27" fmla="*/ 172313 h 407035"/>
                <a:gd name="T28" fmla="*/ 50419 w 463550"/>
                <a:gd name="T29" fmla="*/ 219583 h 407035"/>
                <a:gd name="T30" fmla="*/ 60452 w 463550"/>
                <a:gd name="T31" fmla="*/ 269748 h 407035"/>
                <a:gd name="T32" fmla="*/ 189357 w 463550"/>
                <a:gd name="T33" fmla="*/ 253238 h 407035"/>
                <a:gd name="T34" fmla="*/ 310896 w 463550"/>
                <a:gd name="T35" fmla="*/ 179959 h 407035"/>
                <a:gd name="T36" fmla="*/ 208788 w 463550"/>
                <a:gd name="T37" fmla="*/ 179324 h 407035"/>
                <a:gd name="T38" fmla="*/ 294513 w 463550"/>
                <a:gd name="T39" fmla="*/ 205740 h 407035"/>
                <a:gd name="T40" fmla="*/ 310896 w 463550"/>
                <a:gd name="T41" fmla="*/ 179959 h 407035"/>
                <a:gd name="T42" fmla="*/ 216408 w 463550"/>
                <a:gd name="T43" fmla="*/ 120396 h 407035"/>
                <a:gd name="T44" fmla="*/ 215773 w 463550"/>
                <a:gd name="T45" fmla="*/ 152400 h 407035"/>
                <a:gd name="T46" fmla="*/ 310896 w 463550"/>
                <a:gd name="T47" fmla="*/ 145034 h 407035"/>
                <a:gd name="T48" fmla="*/ 455193 w 463550"/>
                <a:gd name="T49" fmla="*/ 263093 h 407035"/>
                <a:gd name="T50" fmla="*/ 440029 w 463550"/>
                <a:gd name="T51" fmla="*/ 337172 h 407035"/>
                <a:gd name="T52" fmla="*/ 359664 w 463550"/>
                <a:gd name="T53" fmla="*/ 390525 h 407035"/>
                <a:gd name="T54" fmla="*/ 279285 w 463550"/>
                <a:gd name="T55" fmla="*/ 337172 h 407035"/>
                <a:gd name="T56" fmla="*/ 298030 w 463550"/>
                <a:gd name="T57" fmla="*/ 241655 h 407035"/>
                <a:gd name="T58" fmla="*/ 393547 w 463550"/>
                <a:gd name="T59" fmla="*/ 222910 h 407035"/>
                <a:gd name="T60" fmla="*/ 446913 w 463550"/>
                <a:gd name="T61" fmla="*/ 303276 h 407035"/>
                <a:gd name="T62" fmla="*/ 412216 w 463550"/>
                <a:gd name="T63" fmla="*/ 216027 h 407035"/>
                <a:gd name="T64" fmla="*/ 376428 w 463550"/>
                <a:gd name="T65" fmla="*/ 46990 h 407035"/>
                <a:gd name="T66" fmla="*/ 376072 w 463550"/>
                <a:gd name="T67" fmla="*/ 21590 h 407035"/>
                <a:gd name="T68" fmla="*/ 372579 w 463550"/>
                <a:gd name="T69" fmla="*/ 13970 h 407035"/>
                <a:gd name="T70" fmla="*/ 342900 w 463550"/>
                <a:gd name="T71" fmla="*/ 203034 h 407035"/>
                <a:gd name="T72" fmla="*/ 264223 w 463550"/>
                <a:gd name="T73" fmla="*/ 262813 h 407035"/>
                <a:gd name="T74" fmla="*/ 33528 w 463550"/>
                <a:gd name="T75" fmla="*/ 46990 h 407035"/>
                <a:gd name="T76" fmla="*/ 118529 w 463550"/>
                <a:gd name="T77" fmla="*/ 55702 h 407035"/>
                <a:gd name="T78" fmla="*/ 267296 w 463550"/>
                <a:gd name="T79" fmla="*/ 55613 h 407035"/>
                <a:gd name="T80" fmla="*/ 342900 w 463550"/>
                <a:gd name="T81" fmla="*/ 46990 h 407035"/>
                <a:gd name="T82" fmla="*/ 276326 w 463550"/>
                <a:gd name="T83" fmla="*/ 8572 h 407035"/>
                <a:gd name="T84" fmla="*/ 129794 w 463550"/>
                <a:gd name="T85" fmla="*/ 0 h 407035"/>
                <a:gd name="T86" fmla="*/ 105371 w 463550"/>
                <a:gd name="T87" fmla="*/ 13970 h 407035"/>
                <a:gd name="T88" fmla="*/ 0 w 463550"/>
                <a:gd name="T89" fmla="*/ 20320 h 407035"/>
                <a:gd name="T90" fmla="*/ 0 w 463550"/>
                <a:gd name="T91" fmla="*/ 287020 h 407035"/>
                <a:gd name="T92" fmla="*/ 3467 w 463550"/>
                <a:gd name="T93" fmla="*/ 320040 h 407035"/>
                <a:gd name="T94" fmla="*/ 286270 w 463550"/>
                <a:gd name="T95" fmla="*/ 376428 h 407035"/>
                <a:gd name="T96" fmla="*/ 400215 w 463550"/>
                <a:gd name="T97" fmla="*/ 398716 h 407035"/>
                <a:gd name="T98" fmla="*/ 455460 w 463550"/>
                <a:gd name="T99" fmla="*/ 343471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550" h="407035">
                  <a:moveTo>
                    <a:pt x="191897" y="219583"/>
                  </a:moveTo>
                  <a:lnTo>
                    <a:pt x="164846" y="178308"/>
                  </a:lnTo>
                  <a:lnTo>
                    <a:pt x="159258" y="176822"/>
                  </a:lnTo>
                  <a:lnTo>
                    <a:pt x="159258" y="215773"/>
                  </a:lnTo>
                  <a:lnTo>
                    <a:pt x="159258" y="217678"/>
                  </a:lnTo>
                  <a:lnTo>
                    <a:pt x="157988" y="236093"/>
                  </a:lnTo>
                  <a:lnTo>
                    <a:pt x="84963" y="236093"/>
                  </a:lnTo>
                  <a:lnTo>
                    <a:pt x="83693" y="217678"/>
                  </a:lnTo>
                  <a:lnTo>
                    <a:pt x="83693" y="215773"/>
                  </a:lnTo>
                  <a:lnTo>
                    <a:pt x="86233" y="211328"/>
                  </a:lnTo>
                  <a:lnTo>
                    <a:pt x="88773" y="210058"/>
                  </a:lnTo>
                  <a:lnTo>
                    <a:pt x="104711" y="205778"/>
                  </a:lnTo>
                  <a:lnTo>
                    <a:pt x="121158" y="204343"/>
                  </a:lnTo>
                  <a:lnTo>
                    <a:pt x="137591" y="205778"/>
                  </a:lnTo>
                  <a:lnTo>
                    <a:pt x="153543" y="210058"/>
                  </a:lnTo>
                  <a:lnTo>
                    <a:pt x="156718" y="211328"/>
                  </a:lnTo>
                  <a:lnTo>
                    <a:pt x="159258" y="215773"/>
                  </a:lnTo>
                  <a:lnTo>
                    <a:pt x="159258" y="176822"/>
                  </a:lnTo>
                  <a:lnTo>
                    <a:pt x="143484" y="172593"/>
                  </a:lnTo>
                  <a:lnTo>
                    <a:pt x="138950" y="172212"/>
                  </a:lnTo>
                  <a:lnTo>
                    <a:pt x="151942" y="162737"/>
                  </a:lnTo>
                  <a:lnTo>
                    <a:pt x="161404" y="147485"/>
                  </a:lnTo>
                  <a:lnTo>
                    <a:pt x="162115" y="143256"/>
                  </a:lnTo>
                  <a:lnTo>
                    <a:pt x="164592" y="128778"/>
                  </a:lnTo>
                  <a:lnTo>
                    <a:pt x="137744" y="84543"/>
                  </a:lnTo>
                  <a:lnTo>
                    <a:pt x="131572" y="83185"/>
                  </a:lnTo>
                  <a:lnTo>
                    <a:pt x="131572" y="120523"/>
                  </a:lnTo>
                  <a:lnTo>
                    <a:pt x="130937" y="128778"/>
                  </a:lnTo>
                  <a:lnTo>
                    <a:pt x="130937" y="136398"/>
                  </a:lnTo>
                  <a:lnTo>
                    <a:pt x="126492" y="143256"/>
                  </a:lnTo>
                  <a:lnTo>
                    <a:pt x="114935" y="143256"/>
                  </a:lnTo>
                  <a:lnTo>
                    <a:pt x="109855" y="137033"/>
                  </a:lnTo>
                  <a:lnTo>
                    <a:pt x="109855" y="121158"/>
                  </a:lnTo>
                  <a:lnTo>
                    <a:pt x="114935" y="114300"/>
                  </a:lnTo>
                  <a:lnTo>
                    <a:pt x="126492" y="114300"/>
                  </a:lnTo>
                  <a:lnTo>
                    <a:pt x="131572" y="120523"/>
                  </a:lnTo>
                  <a:lnTo>
                    <a:pt x="131572" y="83185"/>
                  </a:lnTo>
                  <a:lnTo>
                    <a:pt x="89128" y="94830"/>
                  </a:lnTo>
                  <a:lnTo>
                    <a:pt x="76200" y="128778"/>
                  </a:lnTo>
                  <a:lnTo>
                    <a:pt x="79743" y="147485"/>
                  </a:lnTo>
                  <a:lnTo>
                    <a:pt x="89369" y="162737"/>
                  </a:lnTo>
                  <a:lnTo>
                    <a:pt x="102527" y="172313"/>
                  </a:lnTo>
                  <a:lnTo>
                    <a:pt x="99174" y="172593"/>
                  </a:lnTo>
                  <a:lnTo>
                    <a:pt x="57315" y="194906"/>
                  </a:lnTo>
                  <a:lnTo>
                    <a:pt x="50419" y="219583"/>
                  </a:lnTo>
                  <a:lnTo>
                    <a:pt x="52959" y="253873"/>
                  </a:lnTo>
                  <a:lnTo>
                    <a:pt x="53467" y="262763"/>
                  </a:lnTo>
                  <a:lnTo>
                    <a:pt x="60452" y="269748"/>
                  </a:lnTo>
                  <a:lnTo>
                    <a:pt x="182499" y="269748"/>
                  </a:lnTo>
                  <a:lnTo>
                    <a:pt x="189357" y="262763"/>
                  </a:lnTo>
                  <a:lnTo>
                    <a:pt x="189357" y="253238"/>
                  </a:lnTo>
                  <a:lnTo>
                    <a:pt x="190639" y="236093"/>
                  </a:lnTo>
                  <a:lnTo>
                    <a:pt x="191897" y="219583"/>
                  </a:lnTo>
                  <a:close/>
                </a:path>
                <a:path w="463550" h="407035">
                  <a:moveTo>
                    <a:pt x="310896" y="179959"/>
                  </a:moveTo>
                  <a:lnTo>
                    <a:pt x="303911" y="172212"/>
                  </a:lnTo>
                  <a:lnTo>
                    <a:pt x="216408" y="172212"/>
                  </a:lnTo>
                  <a:lnTo>
                    <a:pt x="208788" y="179324"/>
                  </a:lnTo>
                  <a:lnTo>
                    <a:pt x="208788" y="197993"/>
                  </a:lnTo>
                  <a:lnTo>
                    <a:pt x="215773" y="205740"/>
                  </a:lnTo>
                  <a:lnTo>
                    <a:pt x="294513" y="205740"/>
                  </a:lnTo>
                  <a:lnTo>
                    <a:pt x="303276" y="205740"/>
                  </a:lnTo>
                  <a:lnTo>
                    <a:pt x="310896" y="197993"/>
                  </a:lnTo>
                  <a:lnTo>
                    <a:pt x="310896" y="179959"/>
                  </a:lnTo>
                  <a:close/>
                </a:path>
                <a:path w="463550" h="407035">
                  <a:moveTo>
                    <a:pt x="310896" y="127762"/>
                  </a:moveTo>
                  <a:lnTo>
                    <a:pt x="303911" y="120396"/>
                  </a:lnTo>
                  <a:lnTo>
                    <a:pt x="216408" y="120396"/>
                  </a:lnTo>
                  <a:lnTo>
                    <a:pt x="208788" y="127127"/>
                  </a:lnTo>
                  <a:lnTo>
                    <a:pt x="208788" y="145034"/>
                  </a:lnTo>
                  <a:lnTo>
                    <a:pt x="215773" y="152400"/>
                  </a:lnTo>
                  <a:lnTo>
                    <a:pt x="294513" y="152400"/>
                  </a:lnTo>
                  <a:lnTo>
                    <a:pt x="303276" y="152400"/>
                  </a:lnTo>
                  <a:lnTo>
                    <a:pt x="310896" y="145034"/>
                  </a:lnTo>
                  <a:lnTo>
                    <a:pt x="310896" y="127762"/>
                  </a:lnTo>
                  <a:close/>
                </a:path>
                <a:path w="463550" h="407035">
                  <a:moveTo>
                    <a:pt x="463296" y="303276"/>
                  </a:moveTo>
                  <a:lnTo>
                    <a:pt x="455193" y="263093"/>
                  </a:lnTo>
                  <a:lnTo>
                    <a:pt x="446913" y="250774"/>
                  </a:lnTo>
                  <a:lnTo>
                    <a:pt x="446913" y="303276"/>
                  </a:lnTo>
                  <a:lnTo>
                    <a:pt x="440029" y="337172"/>
                  </a:lnTo>
                  <a:lnTo>
                    <a:pt x="421284" y="364909"/>
                  </a:lnTo>
                  <a:lnTo>
                    <a:pt x="393547" y="383654"/>
                  </a:lnTo>
                  <a:lnTo>
                    <a:pt x="359664" y="390525"/>
                  </a:lnTo>
                  <a:lnTo>
                    <a:pt x="325767" y="383654"/>
                  </a:lnTo>
                  <a:lnTo>
                    <a:pt x="298030" y="364909"/>
                  </a:lnTo>
                  <a:lnTo>
                    <a:pt x="279285" y="337172"/>
                  </a:lnTo>
                  <a:lnTo>
                    <a:pt x="272415" y="303276"/>
                  </a:lnTo>
                  <a:lnTo>
                    <a:pt x="279285" y="269392"/>
                  </a:lnTo>
                  <a:lnTo>
                    <a:pt x="298030" y="241655"/>
                  </a:lnTo>
                  <a:lnTo>
                    <a:pt x="325767" y="222910"/>
                  </a:lnTo>
                  <a:lnTo>
                    <a:pt x="359664" y="216027"/>
                  </a:lnTo>
                  <a:lnTo>
                    <a:pt x="393547" y="222910"/>
                  </a:lnTo>
                  <a:lnTo>
                    <a:pt x="421284" y="241655"/>
                  </a:lnTo>
                  <a:lnTo>
                    <a:pt x="440029" y="269392"/>
                  </a:lnTo>
                  <a:lnTo>
                    <a:pt x="446913" y="303276"/>
                  </a:lnTo>
                  <a:lnTo>
                    <a:pt x="446913" y="250774"/>
                  </a:lnTo>
                  <a:lnTo>
                    <a:pt x="433044" y="230136"/>
                  </a:lnTo>
                  <a:lnTo>
                    <a:pt x="412216" y="216027"/>
                  </a:lnTo>
                  <a:lnTo>
                    <a:pt x="400126" y="207848"/>
                  </a:lnTo>
                  <a:lnTo>
                    <a:pt x="376428" y="203047"/>
                  </a:lnTo>
                  <a:lnTo>
                    <a:pt x="376428" y="46990"/>
                  </a:lnTo>
                  <a:lnTo>
                    <a:pt x="376428" y="46609"/>
                  </a:lnTo>
                  <a:lnTo>
                    <a:pt x="376428" y="21590"/>
                  </a:lnTo>
                  <a:lnTo>
                    <a:pt x="376072" y="21590"/>
                  </a:lnTo>
                  <a:lnTo>
                    <a:pt x="376072" y="20320"/>
                  </a:lnTo>
                  <a:lnTo>
                    <a:pt x="372579" y="20320"/>
                  </a:lnTo>
                  <a:lnTo>
                    <a:pt x="372579" y="13970"/>
                  </a:lnTo>
                  <a:lnTo>
                    <a:pt x="342900" y="13970"/>
                  </a:lnTo>
                  <a:lnTo>
                    <a:pt x="342900" y="46990"/>
                  </a:lnTo>
                  <a:lnTo>
                    <a:pt x="342900" y="203034"/>
                  </a:lnTo>
                  <a:lnTo>
                    <a:pt x="319455" y="207746"/>
                  </a:lnTo>
                  <a:lnTo>
                    <a:pt x="286512" y="229895"/>
                  </a:lnTo>
                  <a:lnTo>
                    <a:pt x="264223" y="262813"/>
                  </a:lnTo>
                  <a:lnTo>
                    <a:pt x="259321" y="287020"/>
                  </a:lnTo>
                  <a:lnTo>
                    <a:pt x="33528" y="287020"/>
                  </a:lnTo>
                  <a:lnTo>
                    <a:pt x="33528" y="46990"/>
                  </a:lnTo>
                  <a:lnTo>
                    <a:pt x="107442" y="46990"/>
                  </a:lnTo>
                  <a:lnTo>
                    <a:pt x="109232" y="49580"/>
                  </a:lnTo>
                  <a:lnTo>
                    <a:pt x="118529" y="55702"/>
                  </a:lnTo>
                  <a:lnTo>
                    <a:pt x="129794" y="57912"/>
                  </a:lnTo>
                  <a:lnTo>
                    <a:pt x="255778" y="57912"/>
                  </a:lnTo>
                  <a:lnTo>
                    <a:pt x="267296" y="55613"/>
                  </a:lnTo>
                  <a:lnTo>
                    <a:pt x="276567" y="49352"/>
                  </a:lnTo>
                  <a:lnTo>
                    <a:pt x="278142" y="46990"/>
                  </a:lnTo>
                  <a:lnTo>
                    <a:pt x="342900" y="46990"/>
                  </a:lnTo>
                  <a:lnTo>
                    <a:pt x="342900" y="13970"/>
                  </a:lnTo>
                  <a:lnTo>
                    <a:pt x="280022" y="13970"/>
                  </a:lnTo>
                  <a:lnTo>
                    <a:pt x="276326" y="8572"/>
                  </a:lnTo>
                  <a:lnTo>
                    <a:pt x="267030" y="2311"/>
                  </a:lnTo>
                  <a:lnTo>
                    <a:pt x="255778" y="0"/>
                  </a:lnTo>
                  <a:lnTo>
                    <a:pt x="129794" y="0"/>
                  </a:lnTo>
                  <a:lnTo>
                    <a:pt x="118262" y="2311"/>
                  </a:lnTo>
                  <a:lnTo>
                    <a:pt x="108991" y="8572"/>
                  </a:lnTo>
                  <a:lnTo>
                    <a:pt x="105371" y="13970"/>
                  </a:lnTo>
                  <a:lnTo>
                    <a:pt x="3848" y="13970"/>
                  </a:lnTo>
                  <a:lnTo>
                    <a:pt x="3848" y="20320"/>
                  </a:lnTo>
                  <a:lnTo>
                    <a:pt x="0" y="20320"/>
                  </a:lnTo>
                  <a:lnTo>
                    <a:pt x="0" y="21590"/>
                  </a:lnTo>
                  <a:lnTo>
                    <a:pt x="0" y="46990"/>
                  </a:lnTo>
                  <a:lnTo>
                    <a:pt x="0" y="287020"/>
                  </a:lnTo>
                  <a:lnTo>
                    <a:pt x="0" y="312420"/>
                  </a:lnTo>
                  <a:lnTo>
                    <a:pt x="3467" y="312420"/>
                  </a:lnTo>
                  <a:lnTo>
                    <a:pt x="3467" y="320040"/>
                  </a:lnTo>
                  <a:lnTo>
                    <a:pt x="259397" y="320040"/>
                  </a:lnTo>
                  <a:lnTo>
                    <a:pt x="264121" y="343471"/>
                  </a:lnTo>
                  <a:lnTo>
                    <a:pt x="286270" y="376428"/>
                  </a:lnTo>
                  <a:lnTo>
                    <a:pt x="319189" y="398716"/>
                  </a:lnTo>
                  <a:lnTo>
                    <a:pt x="359664" y="406908"/>
                  </a:lnTo>
                  <a:lnTo>
                    <a:pt x="400215" y="398716"/>
                  </a:lnTo>
                  <a:lnTo>
                    <a:pt x="412369" y="390525"/>
                  </a:lnTo>
                  <a:lnTo>
                    <a:pt x="433285" y="376428"/>
                  </a:lnTo>
                  <a:lnTo>
                    <a:pt x="455460" y="343471"/>
                  </a:lnTo>
                  <a:lnTo>
                    <a:pt x="463296" y="30327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30" name="object 78">
              <a:extLst>
                <a:ext uri="{FF2B5EF4-FFF2-40B4-BE49-F238E27FC236}">
                  <a16:creationId xmlns:a16="http://schemas.microsoft.com/office/drawing/2014/main" id="{4A0497A7-321B-45A5-9CBD-69372EB80B2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63560" y="5038375"/>
              <a:ext cx="99187" cy="9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09" name="object 79">
            <a:extLst>
              <a:ext uri="{FF2B5EF4-FFF2-40B4-BE49-F238E27FC236}">
                <a16:creationId xmlns:a16="http://schemas.microsoft.com/office/drawing/2014/main" id="{B0D24D44-F261-47FA-8A65-2D580288B76A}"/>
              </a:ext>
            </a:extLst>
          </p:cNvPr>
          <p:cNvGrpSpPr>
            <a:grpSpLocks/>
          </p:cNvGrpSpPr>
          <p:nvPr/>
        </p:nvGrpSpPr>
        <p:grpSpPr bwMode="auto">
          <a:xfrm>
            <a:off x="2325688" y="3757613"/>
            <a:ext cx="381000" cy="381000"/>
            <a:chOff x="2325877" y="3758184"/>
            <a:chExt cx="380365" cy="379730"/>
          </a:xfrm>
        </p:grpSpPr>
        <p:sp>
          <p:nvSpPr>
            <p:cNvPr id="46226" name="object 80">
              <a:extLst>
                <a:ext uri="{FF2B5EF4-FFF2-40B4-BE49-F238E27FC236}">
                  <a16:creationId xmlns:a16="http://schemas.microsoft.com/office/drawing/2014/main" id="{97806069-653E-4BAA-BA68-B8C3A9D49780}"/>
                </a:ext>
              </a:extLst>
            </p:cNvPr>
            <p:cNvSpPr>
              <a:spLocks/>
            </p:cNvSpPr>
            <p:nvPr/>
          </p:nvSpPr>
          <p:spPr bwMode="auto">
            <a:xfrm>
              <a:off x="2325877" y="3758184"/>
              <a:ext cx="380365" cy="379730"/>
            </a:xfrm>
            <a:custGeom>
              <a:avLst/>
              <a:gdLst>
                <a:gd name="T0" fmla="*/ 70675 w 380364"/>
                <a:gd name="T1" fmla="*/ 221519 h 379729"/>
                <a:gd name="T2" fmla="*/ 114808 w 380364"/>
                <a:gd name="T3" fmla="*/ 236728 h 379729"/>
                <a:gd name="T4" fmla="*/ 116078 w 380364"/>
                <a:gd name="T5" fmla="*/ 246253 h 379729"/>
                <a:gd name="T6" fmla="*/ 143891 w 380364"/>
                <a:gd name="T7" fmla="*/ 265811 h 379729"/>
                <a:gd name="T8" fmla="*/ 159115 w 380364"/>
                <a:gd name="T9" fmla="*/ 310007 h 379729"/>
                <a:gd name="T10" fmla="*/ 152146 w 380364"/>
                <a:gd name="T11" fmla="*/ 356108 h 379729"/>
                <a:gd name="T12" fmla="*/ 150876 w 380364"/>
                <a:gd name="T13" fmla="*/ 369316 h 379729"/>
                <a:gd name="T14" fmla="*/ 159004 w 380364"/>
                <a:gd name="T15" fmla="*/ 377571 h 379729"/>
                <a:gd name="T16" fmla="*/ 172339 w 380364"/>
                <a:gd name="T17" fmla="*/ 379476 h 379729"/>
                <a:gd name="T18" fmla="*/ 232856 w 380364"/>
                <a:gd name="T19" fmla="*/ 329436 h 379729"/>
                <a:gd name="T20" fmla="*/ 193167 w 380364"/>
                <a:gd name="T21" fmla="*/ 325755 h 379729"/>
                <a:gd name="T22" fmla="*/ 178915 w 380364"/>
                <a:gd name="T23" fmla="*/ 259728 h 379729"/>
                <a:gd name="T24" fmla="*/ 152781 w 380364"/>
                <a:gd name="T25" fmla="*/ 233680 h 379729"/>
                <a:gd name="T26" fmla="*/ 148336 w 380364"/>
                <a:gd name="T27" fmla="*/ 233045 h 379729"/>
                <a:gd name="T28" fmla="*/ 147701 w 380364"/>
                <a:gd name="T29" fmla="*/ 228600 h 379729"/>
                <a:gd name="T30" fmla="*/ 147066 w 380364"/>
                <a:gd name="T31" fmla="*/ 221519 h 379729"/>
                <a:gd name="T32" fmla="*/ 345821 w 380364"/>
                <a:gd name="T33" fmla="*/ 34036 h 379729"/>
                <a:gd name="T34" fmla="*/ 336311 w 380364"/>
                <a:gd name="T35" fmla="*/ 110410 h 379729"/>
                <a:gd name="T36" fmla="*/ 292227 w 380364"/>
                <a:gd name="T37" fmla="*/ 178689 h 379729"/>
                <a:gd name="T38" fmla="*/ 227203 w 380364"/>
                <a:gd name="T39" fmla="*/ 221615 h 379729"/>
                <a:gd name="T40" fmla="*/ 215138 w 380364"/>
                <a:gd name="T41" fmla="*/ 232410 h 379729"/>
                <a:gd name="T42" fmla="*/ 218899 w 380364"/>
                <a:gd name="T43" fmla="*/ 262636 h 379729"/>
                <a:gd name="T44" fmla="*/ 215487 w 380364"/>
                <a:gd name="T45" fmla="*/ 286242 h 379729"/>
                <a:gd name="T46" fmla="*/ 193167 w 380364"/>
                <a:gd name="T47" fmla="*/ 325755 h 379729"/>
                <a:gd name="T48" fmla="*/ 245062 w 380364"/>
                <a:gd name="T49" fmla="*/ 304149 h 379729"/>
                <a:gd name="T50" fmla="*/ 251841 w 380364"/>
                <a:gd name="T51" fmla="*/ 248158 h 379729"/>
                <a:gd name="T52" fmla="*/ 301436 w 380364"/>
                <a:gd name="T53" fmla="*/ 216796 h 379729"/>
                <a:gd name="T54" fmla="*/ 370427 w 380364"/>
                <a:gd name="T55" fmla="*/ 115363 h 379729"/>
                <a:gd name="T56" fmla="*/ 378321 w 380364"/>
                <a:gd name="T57" fmla="*/ 34036 h 379729"/>
                <a:gd name="T58" fmla="*/ 287583 w 380364"/>
                <a:gd name="T59" fmla="*/ 4391 h 379729"/>
                <a:gd name="T60" fmla="*/ 211081 w 380364"/>
                <a:gd name="T61" fmla="*/ 37558 h 379729"/>
                <a:gd name="T62" fmla="*/ 152701 w 380364"/>
                <a:gd name="T63" fmla="*/ 95313 h 379729"/>
                <a:gd name="T64" fmla="*/ 104513 w 380364"/>
                <a:gd name="T65" fmla="*/ 129718 h 379729"/>
                <a:gd name="T66" fmla="*/ 21542 w 380364"/>
                <a:gd name="T67" fmla="*/ 175051 h 379729"/>
                <a:gd name="T68" fmla="*/ 1270 w 380364"/>
                <a:gd name="T69" fmla="*/ 219710 h 379729"/>
                <a:gd name="T70" fmla="*/ 18288 w 380364"/>
                <a:gd name="T71" fmla="*/ 231140 h 379729"/>
                <a:gd name="T72" fmla="*/ 47228 w 380364"/>
                <a:gd name="T73" fmla="*/ 222119 h 379729"/>
                <a:gd name="T74" fmla="*/ 147066 w 380364"/>
                <a:gd name="T75" fmla="*/ 221519 h 379729"/>
                <a:gd name="T76" fmla="*/ 99933 w 380364"/>
                <a:gd name="T77" fmla="*/ 192817 h 379729"/>
                <a:gd name="T78" fmla="*/ 73151 w 380364"/>
                <a:gd name="T79" fmla="*/ 173245 h 379729"/>
                <a:gd name="T80" fmla="*/ 116586 w 380364"/>
                <a:gd name="T81" fmla="*/ 160994 h 379729"/>
                <a:gd name="T82" fmla="*/ 155194 w 380364"/>
                <a:gd name="T83" fmla="*/ 160401 h 379729"/>
                <a:gd name="T84" fmla="*/ 201295 w 380364"/>
                <a:gd name="T85" fmla="*/ 87757 h 379729"/>
                <a:gd name="T86" fmla="*/ 269557 w 380364"/>
                <a:gd name="T87" fmla="*/ 44132 h 379729"/>
                <a:gd name="T88" fmla="*/ 345821 w 380364"/>
                <a:gd name="T89" fmla="*/ 34036 h 379729"/>
                <a:gd name="T90" fmla="*/ 377317 w 380364"/>
                <a:gd name="T91" fmla="*/ 17018 h 379729"/>
                <a:gd name="T92" fmla="*/ 328168 w 380364"/>
                <a:gd name="T93" fmla="*/ 0 h 379729"/>
                <a:gd name="T94" fmla="*/ 116586 w 380364"/>
                <a:gd name="T95" fmla="*/ 160994 h 379729"/>
                <a:gd name="T96" fmla="*/ 147701 w 380364"/>
                <a:gd name="T97" fmla="*/ 164846 h 379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364" h="379729">
                  <a:moveTo>
                    <a:pt x="147066" y="221519"/>
                  </a:moveTo>
                  <a:lnTo>
                    <a:pt x="70675" y="221519"/>
                  </a:lnTo>
                  <a:lnTo>
                    <a:pt x="93646" y="226492"/>
                  </a:lnTo>
                  <a:lnTo>
                    <a:pt x="114808" y="236728"/>
                  </a:lnTo>
                  <a:lnTo>
                    <a:pt x="114808" y="241808"/>
                  </a:lnTo>
                  <a:lnTo>
                    <a:pt x="116078" y="246253"/>
                  </a:lnTo>
                  <a:lnTo>
                    <a:pt x="116713" y="250698"/>
                  </a:lnTo>
                  <a:lnTo>
                    <a:pt x="143891" y="265811"/>
                  </a:lnTo>
                  <a:lnTo>
                    <a:pt x="154128" y="287206"/>
                  </a:lnTo>
                  <a:lnTo>
                    <a:pt x="159115" y="310007"/>
                  </a:lnTo>
                  <a:lnTo>
                    <a:pt x="158553" y="333283"/>
                  </a:lnTo>
                  <a:lnTo>
                    <a:pt x="152146" y="356108"/>
                  </a:lnTo>
                  <a:lnTo>
                    <a:pt x="149606" y="362458"/>
                  </a:lnTo>
                  <a:lnTo>
                    <a:pt x="150876" y="369316"/>
                  </a:lnTo>
                  <a:lnTo>
                    <a:pt x="155829" y="374396"/>
                  </a:lnTo>
                  <a:lnTo>
                    <a:pt x="159004" y="377571"/>
                  </a:lnTo>
                  <a:lnTo>
                    <a:pt x="163449" y="379476"/>
                  </a:lnTo>
                  <a:lnTo>
                    <a:pt x="172339" y="379476"/>
                  </a:lnTo>
                  <a:lnTo>
                    <a:pt x="206202" y="359838"/>
                  </a:lnTo>
                  <a:lnTo>
                    <a:pt x="232856" y="329436"/>
                  </a:lnTo>
                  <a:lnTo>
                    <a:pt x="234633" y="325755"/>
                  </a:lnTo>
                  <a:lnTo>
                    <a:pt x="193167" y="325755"/>
                  </a:lnTo>
                  <a:lnTo>
                    <a:pt x="192162" y="303143"/>
                  </a:lnTo>
                  <a:lnTo>
                    <a:pt x="178915" y="259728"/>
                  </a:lnTo>
                  <a:lnTo>
                    <a:pt x="154559" y="233680"/>
                  </a:lnTo>
                  <a:lnTo>
                    <a:pt x="152781" y="233680"/>
                  </a:lnTo>
                  <a:lnTo>
                    <a:pt x="150241" y="233045"/>
                  </a:lnTo>
                  <a:lnTo>
                    <a:pt x="148336" y="233045"/>
                  </a:lnTo>
                  <a:lnTo>
                    <a:pt x="147701" y="231140"/>
                  </a:lnTo>
                  <a:lnTo>
                    <a:pt x="147701" y="228600"/>
                  </a:lnTo>
                  <a:lnTo>
                    <a:pt x="147066" y="225425"/>
                  </a:lnTo>
                  <a:lnTo>
                    <a:pt x="147066" y="221519"/>
                  </a:lnTo>
                  <a:close/>
                </a:path>
                <a:path w="380364" h="379729">
                  <a:moveTo>
                    <a:pt x="378321" y="34036"/>
                  </a:moveTo>
                  <a:lnTo>
                    <a:pt x="345821" y="34036"/>
                  </a:lnTo>
                  <a:lnTo>
                    <a:pt x="345715" y="72372"/>
                  </a:lnTo>
                  <a:lnTo>
                    <a:pt x="336311" y="110410"/>
                  </a:lnTo>
                  <a:lnTo>
                    <a:pt x="318263" y="146425"/>
                  </a:lnTo>
                  <a:lnTo>
                    <a:pt x="292227" y="178689"/>
                  </a:lnTo>
                  <a:lnTo>
                    <a:pt x="262096" y="203676"/>
                  </a:lnTo>
                  <a:lnTo>
                    <a:pt x="227203" y="221615"/>
                  </a:lnTo>
                  <a:lnTo>
                    <a:pt x="219583" y="224790"/>
                  </a:lnTo>
                  <a:lnTo>
                    <a:pt x="215138" y="232410"/>
                  </a:lnTo>
                  <a:lnTo>
                    <a:pt x="217043" y="240538"/>
                  </a:lnTo>
                  <a:lnTo>
                    <a:pt x="218899" y="262636"/>
                  </a:lnTo>
                  <a:lnTo>
                    <a:pt x="218964" y="263906"/>
                  </a:lnTo>
                  <a:lnTo>
                    <a:pt x="215487" y="286242"/>
                  </a:lnTo>
                  <a:lnTo>
                    <a:pt x="206791" y="307207"/>
                  </a:lnTo>
                  <a:lnTo>
                    <a:pt x="193167" y="325755"/>
                  </a:lnTo>
                  <a:lnTo>
                    <a:pt x="234633" y="325755"/>
                  </a:lnTo>
                  <a:lnTo>
                    <a:pt x="245062" y="304149"/>
                  </a:lnTo>
                  <a:lnTo>
                    <a:pt x="251481" y="276742"/>
                  </a:lnTo>
                  <a:lnTo>
                    <a:pt x="251841" y="248158"/>
                  </a:lnTo>
                  <a:lnTo>
                    <a:pt x="269293" y="239260"/>
                  </a:lnTo>
                  <a:lnTo>
                    <a:pt x="301436" y="216796"/>
                  </a:lnTo>
                  <a:lnTo>
                    <a:pt x="348777" y="161946"/>
                  </a:lnTo>
                  <a:lnTo>
                    <a:pt x="370427" y="115363"/>
                  </a:lnTo>
                  <a:lnTo>
                    <a:pt x="380218" y="66184"/>
                  </a:lnTo>
                  <a:lnTo>
                    <a:pt x="378321" y="34036"/>
                  </a:lnTo>
                  <a:close/>
                </a:path>
                <a:path w="380364" h="379729">
                  <a:moveTo>
                    <a:pt x="328168" y="0"/>
                  </a:moveTo>
                  <a:lnTo>
                    <a:pt x="287583" y="4391"/>
                  </a:lnTo>
                  <a:lnTo>
                    <a:pt x="248094" y="17129"/>
                  </a:lnTo>
                  <a:lnTo>
                    <a:pt x="211081" y="37558"/>
                  </a:lnTo>
                  <a:lnTo>
                    <a:pt x="177927" y="65024"/>
                  </a:lnTo>
                  <a:lnTo>
                    <a:pt x="152701" y="95313"/>
                  </a:lnTo>
                  <a:lnTo>
                    <a:pt x="133096" y="129413"/>
                  </a:lnTo>
                  <a:lnTo>
                    <a:pt x="104513" y="129718"/>
                  </a:lnTo>
                  <a:lnTo>
                    <a:pt x="51871" y="148379"/>
                  </a:lnTo>
                  <a:lnTo>
                    <a:pt x="21542" y="175051"/>
                  </a:lnTo>
                  <a:lnTo>
                    <a:pt x="0" y="212725"/>
                  </a:lnTo>
                  <a:lnTo>
                    <a:pt x="1270" y="219710"/>
                  </a:lnTo>
                  <a:lnTo>
                    <a:pt x="11430" y="229870"/>
                  </a:lnTo>
                  <a:lnTo>
                    <a:pt x="18288" y="231140"/>
                  </a:lnTo>
                  <a:lnTo>
                    <a:pt x="24638" y="228600"/>
                  </a:lnTo>
                  <a:lnTo>
                    <a:pt x="47228" y="222119"/>
                  </a:lnTo>
                  <a:lnTo>
                    <a:pt x="70675" y="221519"/>
                  </a:lnTo>
                  <a:lnTo>
                    <a:pt x="147066" y="221519"/>
                  </a:lnTo>
                  <a:lnTo>
                    <a:pt x="147066" y="220980"/>
                  </a:lnTo>
                  <a:lnTo>
                    <a:pt x="99933" y="192817"/>
                  </a:lnTo>
                  <a:lnTo>
                    <a:pt x="54864" y="186944"/>
                  </a:lnTo>
                  <a:lnTo>
                    <a:pt x="73151" y="173245"/>
                  </a:lnTo>
                  <a:lnTo>
                    <a:pt x="94106" y="164512"/>
                  </a:lnTo>
                  <a:lnTo>
                    <a:pt x="116586" y="160994"/>
                  </a:lnTo>
                  <a:lnTo>
                    <a:pt x="154193" y="160994"/>
                  </a:lnTo>
                  <a:lnTo>
                    <a:pt x="155194" y="160401"/>
                  </a:lnTo>
                  <a:lnTo>
                    <a:pt x="176545" y="118125"/>
                  </a:lnTo>
                  <a:lnTo>
                    <a:pt x="201295" y="87757"/>
                  </a:lnTo>
                  <a:lnTo>
                    <a:pt x="233556" y="62075"/>
                  </a:lnTo>
                  <a:lnTo>
                    <a:pt x="269557" y="44132"/>
                  </a:lnTo>
                  <a:lnTo>
                    <a:pt x="307558" y="34571"/>
                  </a:lnTo>
                  <a:lnTo>
                    <a:pt x="345821" y="34036"/>
                  </a:lnTo>
                  <a:lnTo>
                    <a:pt x="378321" y="34036"/>
                  </a:lnTo>
                  <a:lnTo>
                    <a:pt x="377317" y="17018"/>
                  </a:lnTo>
                  <a:lnTo>
                    <a:pt x="337141" y="238"/>
                  </a:lnTo>
                  <a:lnTo>
                    <a:pt x="328168" y="0"/>
                  </a:lnTo>
                  <a:close/>
                </a:path>
                <a:path w="380364" h="379729">
                  <a:moveTo>
                    <a:pt x="154193" y="160994"/>
                  </a:moveTo>
                  <a:lnTo>
                    <a:pt x="116586" y="160994"/>
                  </a:lnTo>
                  <a:lnTo>
                    <a:pt x="139446" y="162941"/>
                  </a:lnTo>
                  <a:lnTo>
                    <a:pt x="147701" y="164846"/>
                  </a:lnTo>
                  <a:lnTo>
                    <a:pt x="154193" y="16099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27" name="object 81">
              <a:extLst>
                <a:ext uri="{FF2B5EF4-FFF2-40B4-BE49-F238E27FC236}">
                  <a16:creationId xmlns:a16="http://schemas.microsoft.com/office/drawing/2014/main" id="{E7000865-357E-446A-AC20-AAE0C64B389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58827" y="3825208"/>
              <a:ext cx="83788" cy="8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28" name="object 82">
              <a:extLst>
                <a:ext uri="{FF2B5EF4-FFF2-40B4-BE49-F238E27FC236}">
                  <a16:creationId xmlns:a16="http://schemas.microsoft.com/office/drawing/2014/main" id="{060B4BB4-4DC1-476F-9967-D4C8CA6B5DFC}"/>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85530" y="3972306"/>
              <a:ext cx="108495" cy="1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10" name="object 83">
            <a:extLst>
              <a:ext uri="{FF2B5EF4-FFF2-40B4-BE49-F238E27FC236}">
                <a16:creationId xmlns:a16="http://schemas.microsoft.com/office/drawing/2014/main" id="{A5F20B70-320C-43F2-A2BF-D345B13CC690}"/>
              </a:ext>
            </a:extLst>
          </p:cNvPr>
          <p:cNvSpPr>
            <a:spLocks/>
          </p:cNvSpPr>
          <p:nvPr/>
        </p:nvSpPr>
        <p:spPr bwMode="auto">
          <a:xfrm>
            <a:off x="3341688" y="3752850"/>
            <a:ext cx="393700" cy="392113"/>
          </a:xfrm>
          <a:custGeom>
            <a:avLst/>
            <a:gdLst>
              <a:gd name="T0" fmla="*/ 0 w 393700"/>
              <a:gd name="T1" fmla="*/ 196310 h 391795"/>
              <a:gd name="T2" fmla="*/ 196531 w 393700"/>
              <a:gd name="T3" fmla="*/ 391636 h 391795"/>
              <a:gd name="T4" fmla="*/ 216516 w 393700"/>
              <a:gd name="T5" fmla="*/ 385742 h 391795"/>
              <a:gd name="T6" fmla="*/ 195896 w 393700"/>
              <a:gd name="T7" fmla="*/ 358108 h 391795"/>
              <a:gd name="T8" fmla="*/ 67626 w 393700"/>
              <a:gd name="T9" fmla="*/ 160242 h 391795"/>
              <a:gd name="T10" fmla="*/ 126046 w 393700"/>
              <a:gd name="T11" fmla="*/ 157860 h 391795"/>
              <a:gd name="T12" fmla="*/ 94169 w 393700"/>
              <a:gd name="T13" fmla="*/ 141954 h 391795"/>
              <a:gd name="T14" fmla="*/ 87819 w 393700"/>
              <a:gd name="T15" fmla="*/ 121634 h 391795"/>
              <a:gd name="T16" fmla="*/ 71944 w 393700"/>
              <a:gd name="T17" fmla="*/ 114141 h 391795"/>
              <a:gd name="T18" fmla="*/ 205524 w 393700"/>
              <a:gd name="T19" fmla="*/ 238236 h 391795"/>
              <a:gd name="T20" fmla="*/ 221169 w 393700"/>
              <a:gd name="T21" fmla="*/ 315817 h 391795"/>
              <a:gd name="T22" fmla="*/ 231329 w 393700"/>
              <a:gd name="T23" fmla="*/ 323945 h 391795"/>
              <a:gd name="T24" fmla="*/ 277430 w 393700"/>
              <a:gd name="T25" fmla="*/ 326485 h 391795"/>
              <a:gd name="T26" fmla="*/ 275525 w 393700"/>
              <a:gd name="T27" fmla="*/ 308832 h 391795"/>
              <a:gd name="T28" fmla="*/ 257872 w 393700"/>
              <a:gd name="T29" fmla="*/ 301847 h 391795"/>
              <a:gd name="T30" fmla="*/ 237663 w 393700"/>
              <a:gd name="T31" fmla="*/ 280241 h 391795"/>
              <a:gd name="T32" fmla="*/ 245807 w 393700"/>
              <a:gd name="T33" fmla="*/ 239236 h 391795"/>
              <a:gd name="T34" fmla="*/ 375537 w 393700"/>
              <a:gd name="T35" fmla="*/ 228377 h 391795"/>
              <a:gd name="T36" fmla="*/ 327976 w 393700"/>
              <a:gd name="T37" fmla="*/ 220948 h 391795"/>
              <a:gd name="T38" fmla="*/ 311256 w 393700"/>
              <a:gd name="T39" fmla="*/ 205771 h 391795"/>
              <a:gd name="T40" fmla="*/ 271715 w 393700"/>
              <a:gd name="T41" fmla="*/ 193770 h 391795"/>
              <a:gd name="T42" fmla="*/ 287080 w 393700"/>
              <a:gd name="T43" fmla="*/ 231092 h 391795"/>
              <a:gd name="T44" fmla="*/ 308418 w 393700"/>
              <a:gd name="T45" fmla="*/ 251301 h 391795"/>
              <a:gd name="T46" fmla="*/ 315403 w 393700"/>
              <a:gd name="T47" fmla="*/ 268954 h 391795"/>
              <a:gd name="T48" fmla="*/ 333056 w 393700"/>
              <a:gd name="T49" fmla="*/ 270859 h 391795"/>
              <a:gd name="T50" fmla="*/ 303338 w 393700"/>
              <a:gd name="T51" fmla="*/ 112871 h 391795"/>
              <a:gd name="T52" fmla="*/ 298258 w 393700"/>
              <a:gd name="T53" fmla="*/ 133064 h 391795"/>
              <a:gd name="T54" fmla="*/ 330516 w 393700"/>
              <a:gd name="T55" fmla="*/ 224758 h 391795"/>
              <a:gd name="T56" fmla="*/ 392423 w 393700"/>
              <a:gd name="T57" fmla="*/ 189307 h 391795"/>
              <a:gd name="T58" fmla="*/ 382332 w 393700"/>
              <a:gd name="T59" fmla="*/ 171037 h 391795"/>
              <a:gd name="T60" fmla="*/ 360409 w 393700"/>
              <a:gd name="T61" fmla="*/ 131794 h 391795"/>
              <a:gd name="T62" fmla="*/ 379564 w 393700"/>
              <a:gd name="T63" fmla="*/ 109696 h 391795"/>
              <a:gd name="T64" fmla="*/ 183697 w 393700"/>
              <a:gd name="T65" fmla="*/ 160242 h 391795"/>
              <a:gd name="T66" fmla="*/ 112384 w 393700"/>
              <a:gd name="T67" fmla="*/ 189833 h 391795"/>
              <a:gd name="T68" fmla="*/ 153780 w 393700"/>
              <a:gd name="T69" fmla="*/ 185769 h 391795"/>
              <a:gd name="T70" fmla="*/ 183697 w 393700"/>
              <a:gd name="T71" fmla="*/ 160242 h 391795"/>
              <a:gd name="T72" fmla="*/ 170623 w 393700"/>
              <a:gd name="T73" fmla="*/ 10382 h 391795"/>
              <a:gd name="T74" fmla="*/ 141540 w 393700"/>
              <a:gd name="T75" fmla="*/ 84423 h 391795"/>
              <a:gd name="T76" fmla="*/ 161114 w 393700"/>
              <a:gd name="T77" fmla="*/ 105973 h 391795"/>
              <a:gd name="T78" fmla="*/ 152970 w 393700"/>
              <a:gd name="T79" fmla="*/ 146907 h 391795"/>
              <a:gd name="T80" fmla="*/ 185273 w 393700"/>
              <a:gd name="T81" fmla="*/ 157860 h 391795"/>
              <a:gd name="T82" fmla="*/ 197698 w 393700"/>
              <a:gd name="T83" fmla="*/ 119094 h 391795"/>
              <a:gd name="T84" fmla="*/ 195896 w 393700"/>
              <a:gd name="T85" fmla="*/ 31845 h 391795"/>
              <a:gd name="T86" fmla="*/ 209914 w 393700"/>
              <a:gd name="T87" fmla="*/ 2595 h 391795"/>
              <a:gd name="T88" fmla="*/ 319483 w 393700"/>
              <a:gd name="T89" fmla="*/ 34226 h 391795"/>
              <a:gd name="T90" fmla="*/ 354535 w 393700"/>
              <a:gd name="T91" fmla="*/ 57913 h 391795"/>
              <a:gd name="T92" fmla="*/ 316673 w 393700"/>
              <a:gd name="T93" fmla="*/ 109696 h 391795"/>
              <a:gd name="T94" fmla="*/ 391254 w 393700"/>
              <a:gd name="T95" fmla="*/ 72993 h 391795"/>
              <a:gd name="T96" fmla="*/ 243267 w 393700"/>
              <a:gd name="T97" fmla="*/ 31845 h 391795"/>
              <a:gd name="T98" fmla="*/ 266127 w 393700"/>
              <a:gd name="T99" fmla="*/ 94456 h 391795"/>
              <a:gd name="T100" fmla="*/ 282510 w 393700"/>
              <a:gd name="T101" fmla="*/ 81883 h 391795"/>
              <a:gd name="T102" fmla="*/ 284177 w 393700"/>
              <a:gd name="T103" fmla="*/ 58610 h 391795"/>
              <a:gd name="T104" fmla="*/ 295556 w 393700"/>
              <a:gd name="T105" fmla="*/ 43275 h 391795"/>
              <a:gd name="T106" fmla="*/ 319848 w 393700"/>
              <a:gd name="T107" fmla="*/ 1492 h 391795"/>
              <a:gd name="T108" fmla="*/ 295556 w 393700"/>
              <a:gd name="T109" fmla="*/ 43275 h 391795"/>
              <a:gd name="T110" fmla="*/ 378197 w 393700"/>
              <a:gd name="T111" fmla="*/ 34226 h 391795"/>
              <a:gd name="T112" fmla="*/ 346978 w 393700"/>
              <a:gd name="T113" fmla="*/ 6969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700" h="391795">
                <a:moveTo>
                  <a:pt x="71944" y="114141"/>
                </a:moveTo>
                <a:lnTo>
                  <a:pt x="10730" y="170402"/>
                </a:lnTo>
                <a:lnTo>
                  <a:pt x="0" y="196310"/>
                </a:lnTo>
                <a:lnTo>
                  <a:pt x="639" y="202606"/>
                </a:lnTo>
                <a:lnTo>
                  <a:pt x="171258" y="380841"/>
                </a:lnTo>
                <a:lnTo>
                  <a:pt x="196531" y="391636"/>
                </a:lnTo>
                <a:lnTo>
                  <a:pt x="203559" y="390931"/>
                </a:lnTo>
                <a:lnTo>
                  <a:pt x="210199" y="388937"/>
                </a:lnTo>
                <a:lnTo>
                  <a:pt x="216516" y="385742"/>
                </a:lnTo>
                <a:lnTo>
                  <a:pt x="222439" y="381476"/>
                </a:lnTo>
                <a:lnTo>
                  <a:pt x="245807" y="358108"/>
                </a:lnTo>
                <a:lnTo>
                  <a:pt x="195896" y="358108"/>
                </a:lnTo>
                <a:lnTo>
                  <a:pt x="34098" y="196310"/>
                </a:lnTo>
                <a:lnTo>
                  <a:pt x="34098" y="193770"/>
                </a:lnTo>
                <a:lnTo>
                  <a:pt x="67626" y="160242"/>
                </a:lnTo>
                <a:lnTo>
                  <a:pt x="183697" y="160242"/>
                </a:lnTo>
                <a:lnTo>
                  <a:pt x="185273" y="157860"/>
                </a:lnTo>
                <a:lnTo>
                  <a:pt x="126046" y="157860"/>
                </a:lnTo>
                <a:lnTo>
                  <a:pt x="111643" y="155122"/>
                </a:lnTo>
                <a:lnTo>
                  <a:pt x="99122" y="146907"/>
                </a:lnTo>
                <a:lnTo>
                  <a:pt x="94169" y="141954"/>
                </a:lnTo>
                <a:lnTo>
                  <a:pt x="90359" y="135604"/>
                </a:lnTo>
                <a:lnTo>
                  <a:pt x="89085" y="127964"/>
                </a:lnTo>
                <a:lnTo>
                  <a:pt x="87819" y="121634"/>
                </a:lnTo>
                <a:lnTo>
                  <a:pt x="83374" y="117189"/>
                </a:lnTo>
                <a:lnTo>
                  <a:pt x="77659" y="115411"/>
                </a:lnTo>
                <a:lnTo>
                  <a:pt x="71944" y="114141"/>
                </a:lnTo>
                <a:close/>
              </a:path>
              <a:path w="393700" h="391795">
                <a:moveTo>
                  <a:pt x="271715" y="193770"/>
                </a:moveTo>
                <a:lnTo>
                  <a:pt x="232031" y="205771"/>
                </a:lnTo>
                <a:lnTo>
                  <a:pt x="205524" y="238236"/>
                </a:lnTo>
                <a:lnTo>
                  <a:pt x="200309" y="265207"/>
                </a:lnTo>
                <a:lnTo>
                  <a:pt x="205524" y="292179"/>
                </a:lnTo>
                <a:lnTo>
                  <a:pt x="221169" y="315817"/>
                </a:lnTo>
                <a:lnTo>
                  <a:pt x="224344" y="318992"/>
                </a:lnTo>
                <a:lnTo>
                  <a:pt x="227519" y="321405"/>
                </a:lnTo>
                <a:lnTo>
                  <a:pt x="231329" y="323945"/>
                </a:lnTo>
                <a:lnTo>
                  <a:pt x="197166" y="358108"/>
                </a:lnTo>
                <a:lnTo>
                  <a:pt x="245807" y="358108"/>
                </a:lnTo>
                <a:lnTo>
                  <a:pt x="277430" y="326485"/>
                </a:lnTo>
                <a:lnTo>
                  <a:pt x="279335" y="320135"/>
                </a:lnTo>
                <a:lnTo>
                  <a:pt x="277430" y="314547"/>
                </a:lnTo>
                <a:lnTo>
                  <a:pt x="275525" y="308832"/>
                </a:lnTo>
                <a:lnTo>
                  <a:pt x="270445" y="304387"/>
                </a:lnTo>
                <a:lnTo>
                  <a:pt x="264857" y="303117"/>
                </a:lnTo>
                <a:lnTo>
                  <a:pt x="257872" y="301847"/>
                </a:lnTo>
                <a:lnTo>
                  <a:pt x="250887" y="298037"/>
                </a:lnTo>
                <a:lnTo>
                  <a:pt x="245807" y="292957"/>
                </a:lnTo>
                <a:lnTo>
                  <a:pt x="237663" y="280241"/>
                </a:lnTo>
                <a:lnTo>
                  <a:pt x="234948" y="265906"/>
                </a:lnTo>
                <a:lnTo>
                  <a:pt x="237663" y="251666"/>
                </a:lnTo>
                <a:lnTo>
                  <a:pt x="245807" y="239236"/>
                </a:lnTo>
                <a:lnTo>
                  <a:pt x="258326" y="231092"/>
                </a:lnTo>
                <a:lnTo>
                  <a:pt x="272715" y="228377"/>
                </a:lnTo>
                <a:lnTo>
                  <a:pt x="375537" y="228377"/>
                </a:lnTo>
                <a:lnTo>
                  <a:pt x="379157" y="224758"/>
                </a:lnTo>
                <a:lnTo>
                  <a:pt x="330516" y="224758"/>
                </a:lnTo>
                <a:lnTo>
                  <a:pt x="327976" y="220948"/>
                </a:lnTo>
                <a:lnTo>
                  <a:pt x="325436" y="217773"/>
                </a:lnTo>
                <a:lnTo>
                  <a:pt x="322388" y="214598"/>
                </a:lnTo>
                <a:lnTo>
                  <a:pt x="311256" y="205771"/>
                </a:lnTo>
                <a:lnTo>
                  <a:pt x="298956" y="199231"/>
                </a:lnTo>
                <a:lnTo>
                  <a:pt x="285705" y="195167"/>
                </a:lnTo>
                <a:lnTo>
                  <a:pt x="271715" y="193770"/>
                </a:lnTo>
                <a:close/>
              </a:path>
              <a:path w="393700" h="391795">
                <a:moveTo>
                  <a:pt x="375537" y="228377"/>
                </a:moveTo>
                <a:lnTo>
                  <a:pt x="272715" y="228377"/>
                </a:lnTo>
                <a:lnTo>
                  <a:pt x="287080" y="231092"/>
                </a:lnTo>
                <a:lnTo>
                  <a:pt x="299528" y="239236"/>
                </a:lnTo>
                <a:lnTo>
                  <a:pt x="304608" y="244316"/>
                </a:lnTo>
                <a:lnTo>
                  <a:pt x="308418" y="251301"/>
                </a:lnTo>
                <a:lnTo>
                  <a:pt x="309688" y="258286"/>
                </a:lnTo>
                <a:lnTo>
                  <a:pt x="310958" y="264509"/>
                </a:lnTo>
                <a:lnTo>
                  <a:pt x="315403" y="268954"/>
                </a:lnTo>
                <a:lnTo>
                  <a:pt x="321118" y="270859"/>
                </a:lnTo>
                <a:lnTo>
                  <a:pt x="326706" y="272129"/>
                </a:lnTo>
                <a:lnTo>
                  <a:pt x="333056" y="270859"/>
                </a:lnTo>
                <a:lnTo>
                  <a:pt x="375537" y="228377"/>
                </a:lnTo>
                <a:close/>
              </a:path>
              <a:path w="393700" h="391795">
                <a:moveTo>
                  <a:pt x="309688" y="109061"/>
                </a:moveTo>
                <a:lnTo>
                  <a:pt x="303338" y="112871"/>
                </a:lnTo>
                <a:lnTo>
                  <a:pt x="299814" y="119792"/>
                </a:lnTo>
                <a:lnTo>
                  <a:pt x="296988" y="125444"/>
                </a:lnTo>
                <a:lnTo>
                  <a:pt x="298258" y="133064"/>
                </a:lnTo>
                <a:lnTo>
                  <a:pt x="358964" y="193770"/>
                </a:lnTo>
                <a:lnTo>
                  <a:pt x="358964" y="196310"/>
                </a:lnTo>
                <a:lnTo>
                  <a:pt x="330516" y="224758"/>
                </a:lnTo>
                <a:lnTo>
                  <a:pt x="379157" y="224758"/>
                </a:lnTo>
                <a:lnTo>
                  <a:pt x="393127" y="196310"/>
                </a:lnTo>
                <a:lnTo>
                  <a:pt x="392423" y="189307"/>
                </a:lnTo>
                <a:lnTo>
                  <a:pt x="390349" y="182673"/>
                </a:lnTo>
                <a:lnTo>
                  <a:pt x="386965" y="176539"/>
                </a:lnTo>
                <a:lnTo>
                  <a:pt x="382332" y="171037"/>
                </a:lnTo>
                <a:lnTo>
                  <a:pt x="349566" y="138144"/>
                </a:lnTo>
                <a:lnTo>
                  <a:pt x="355088" y="135147"/>
                </a:lnTo>
                <a:lnTo>
                  <a:pt x="360409" y="131794"/>
                </a:lnTo>
                <a:lnTo>
                  <a:pt x="365514" y="127964"/>
                </a:lnTo>
                <a:lnTo>
                  <a:pt x="370394" y="123539"/>
                </a:lnTo>
                <a:lnTo>
                  <a:pt x="379564" y="109696"/>
                </a:lnTo>
                <a:lnTo>
                  <a:pt x="316673" y="109696"/>
                </a:lnTo>
                <a:lnTo>
                  <a:pt x="309688" y="109061"/>
                </a:lnTo>
                <a:close/>
              </a:path>
              <a:path w="393700" h="391795">
                <a:moveTo>
                  <a:pt x="183697" y="160242"/>
                </a:moveTo>
                <a:lnTo>
                  <a:pt x="67626" y="160242"/>
                </a:lnTo>
                <a:lnTo>
                  <a:pt x="69531" y="164052"/>
                </a:lnTo>
                <a:lnTo>
                  <a:pt x="112384" y="189833"/>
                </a:lnTo>
                <a:lnTo>
                  <a:pt x="126300" y="191230"/>
                </a:lnTo>
                <a:lnTo>
                  <a:pt x="140379" y="189833"/>
                </a:lnTo>
                <a:lnTo>
                  <a:pt x="153780" y="185769"/>
                </a:lnTo>
                <a:lnTo>
                  <a:pt x="166109" y="179228"/>
                </a:lnTo>
                <a:lnTo>
                  <a:pt x="176973" y="170402"/>
                </a:lnTo>
                <a:lnTo>
                  <a:pt x="183697" y="160242"/>
                </a:lnTo>
                <a:close/>
              </a:path>
              <a:path w="393700" h="391795">
                <a:moveTo>
                  <a:pt x="196213" y="0"/>
                </a:moveTo>
                <a:lnTo>
                  <a:pt x="182513" y="2595"/>
                </a:lnTo>
                <a:lnTo>
                  <a:pt x="170623" y="10382"/>
                </a:lnTo>
                <a:lnTo>
                  <a:pt x="125792" y="55340"/>
                </a:lnTo>
                <a:lnTo>
                  <a:pt x="121347" y="59658"/>
                </a:lnTo>
                <a:lnTo>
                  <a:pt x="141540" y="84423"/>
                </a:lnTo>
                <a:lnTo>
                  <a:pt x="147890" y="88106"/>
                </a:lnTo>
                <a:lnTo>
                  <a:pt x="152970" y="93186"/>
                </a:lnTo>
                <a:lnTo>
                  <a:pt x="161114" y="105973"/>
                </a:lnTo>
                <a:lnTo>
                  <a:pt x="163828" y="120332"/>
                </a:lnTo>
                <a:lnTo>
                  <a:pt x="161114" y="134548"/>
                </a:lnTo>
                <a:lnTo>
                  <a:pt x="152970" y="146907"/>
                </a:lnTo>
                <a:lnTo>
                  <a:pt x="140449" y="155122"/>
                </a:lnTo>
                <a:lnTo>
                  <a:pt x="126046" y="157860"/>
                </a:lnTo>
                <a:lnTo>
                  <a:pt x="185273" y="157860"/>
                </a:lnTo>
                <a:lnTo>
                  <a:pt x="192618" y="146764"/>
                </a:lnTo>
                <a:lnTo>
                  <a:pt x="197728" y="120332"/>
                </a:lnTo>
                <a:lnTo>
                  <a:pt x="197698" y="119094"/>
                </a:lnTo>
                <a:lnTo>
                  <a:pt x="176973" y="69183"/>
                </a:lnTo>
                <a:lnTo>
                  <a:pt x="166813" y="60928"/>
                </a:lnTo>
                <a:lnTo>
                  <a:pt x="195896" y="31845"/>
                </a:lnTo>
                <a:lnTo>
                  <a:pt x="243267" y="31845"/>
                </a:lnTo>
                <a:lnTo>
                  <a:pt x="221804" y="10382"/>
                </a:lnTo>
                <a:lnTo>
                  <a:pt x="209914" y="2595"/>
                </a:lnTo>
                <a:lnTo>
                  <a:pt x="196213" y="0"/>
                </a:lnTo>
                <a:close/>
              </a:path>
              <a:path w="393700" h="391795">
                <a:moveTo>
                  <a:pt x="378197" y="34226"/>
                </a:moveTo>
                <a:lnTo>
                  <a:pt x="319483" y="34226"/>
                </a:lnTo>
                <a:lnTo>
                  <a:pt x="333872" y="36964"/>
                </a:lnTo>
                <a:lnTo>
                  <a:pt x="346391" y="45180"/>
                </a:lnTo>
                <a:lnTo>
                  <a:pt x="354535" y="57913"/>
                </a:lnTo>
                <a:lnTo>
                  <a:pt x="357249" y="72278"/>
                </a:lnTo>
                <a:lnTo>
                  <a:pt x="354535" y="86524"/>
                </a:lnTo>
                <a:lnTo>
                  <a:pt x="316673" y="109696"/>
                </a:lnTo>
                <a:lnTo>
                  <a:pt x="379564" y="109696"/>
                </a:lnTo>
                <a:lnTo>
                  <a:pt x="386039" y="99921"/>
                </a:lnTo>
                <a:lnTo>
                  <a:pt x="391254" y="72993"/>
                </a:lnTo>
                <a:lnTo>
                  <a:pt x="386039" y="46065"/>
                </a:lnTo>
                <a:lnTo>
                  <a:pt x="378197" y="34226"/>
                </a:lnTo>
                <a:close/>
              </a:path>
              <a:path w="393700" h="391795">
                <a:moveTo>
                  <a:pt x="243267" y="31845"/>
                </a:moveTo>
                <a:lnTo>
                  <a:pt x="197166" y="31845"/>
                </a:lnTo>
                <a:lnTo>
                  <a:pt x="258507" y="93186"/>
                </a:lnTo>
                <a:lnTo>
                  <a:pt x="266127" y="94456"/>
                </a:lnTo>
                <a:lnTo>
                  <a:pt x="272350" y="91281"/>
                </a:lnTo>
                <a:lnTo>
                  <a:pt x="278700" y="88106"/>
                </a:lnTo>
                <a:lnTo>
                  <a:pt x="282510" y="81883"/>
                </a:lnTo>
                <a:lnTo>
                  <a:pt x="281875" y="74898"/>
                </a:lnTo>
                <a:lnTo>
                  <a:pt x="282222" y="66504"/>
                </a:lnTo>
                <a:lnTo>
                  <a:pt x="284177" y="58610"/>
                </a:lnTo>
                <a:lnTo>
                  <a:pt x="287679" y="51431"/>
                </a:lnTo>
                <a:lnTo>
                  <a:pt x="292670" y="45180"/>
                </a:lnTo>
                <a:lnTo>
                  <a:pt x="295556" y="43275"/>
                </a:lnTo>
                <a:lnTo>
                  <a:pt x="254697" y="43275"/>
                </a:lnTo>
                <a:lnTo>
                  <a:pt x="243267" y="31845"/>
                </a:lnTo>
                <a:close/>
              </a:path>
              <a:path w="393700" h="391795">
                <a:moveTo>
                  <a:pt x="319848" y="1492"/>
                </a:moveTo>
                <a:lnTo>
                  <a:pt x="280039" y="13547"/>
                </a:lnTo>
                <a:lnTo>
                  <a:pt x="254697" y="43275"/>
                </a:lnTo>
                <a:lnTo>
                  <a:pt x="295556" y="43275"/>
                </a:lnTo>
                <a:lnTo>
                  <a:pt x="305118" y="36964"/>
                </a:lnTo>
                <a:lnTo>
                  <a:pt x="319483" y="34226"/>
                </a:lnTo>
                <a:lnTo>
                  <a:pt x="378197" y="34226"/>
                </a:lnTo>
                <a:lnTo>
                  <a:pt x="370394" y="22447"/>
                </a:lnTo>
                <a:lnTo>
                  <a:pt x="359264" y="13547"/>
                </a:lnTo>
                <a:lnTo>
                  <a:pt x="346978" y="6969"/>
                </a:lnTo>
                <a:lnTo>
                  <a:pt x="333764" y="2891"/>
                </a:lnTo>
                <a:lnTo>
                  <a:pt x="319848" y="149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11" name="object 84">
            <a:extLst>
              <a:ext uri="{FF2B5EF4-FFF2-40B4-BE49-F238E27FC236}">
                <a16:creationId xmlns:a16="http://schemas.microsoft.com/office/drawing/2014/main" id="{D3209F21-597D-48EA-83FA-10010E90B0EC}"/>
              </a:ext>
            </a:extLst>
          </p:cNvPr>
          <p:cNvGrpSpPr>
            <a:grpSpLocks/>
          </p:cNvGrpSpPr>
          <p:nvPr/>
        </p:nvGrpSpPr>
        <p:grpSpPr bwMode="auto">
          <a:xfrm>
            <a:off x="6437313" y="3768725"/>
            <a:ext cx="349250" cy="358775"/>
            <a:chOff x="6437376" y="3768216"/>
            <a:chExt cx="349885" cy="358775"/>
          </a:xfrm>
        </p:grpSpPr>
        <p:pic>
          <p:nvPicPr>
            <p:cNvPr id="46224" name="object 85">
              <a:extLst>
                <a:ext uri="{FF2B5EF4-FFF2-40B4-BE49-F238E27FC236}">
                  <a16:creationId xmlns:a16="http://schemas.microsoft.com/office/drawing/2014/main" id="{31ED0018-B4BF-4572-B018-2064856C3E7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37376" y="3934999"/>
              <a:ext cx="182848" cy="1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25" name="object 86">
              <a:extLst>
                <a:ext uri="{FF2B5EF4-FFF2-40B4-BE49-F238E27FC236}">
                  <a16:creationId xmlns:a16="http://schemas.microsoft.com/office/drawing/2014/main" id="{2175E1F5-A4F5-4D49-B33A-440B8DCB7DAC}"/>
                </a:ext>
              </a:extLst>
            </p:cNvPr>
            <p:cNvSpPr>
              <a:spLocks/>
            </p:cNvSpPr>
            <p:nvPr/>
          </p:nvSpPr>
          <p:spPr bwMode="auto">
            <a:xfrm>
              <a:off x="6488684" y="3768216"/>
              <a:ext cx="298450" cy="358775"/>
            </a:xfrm>
            <a:custGeom>
              <a:avLst/>
              <a:gdLst>
                <a:gd name="T0" fmla="*/ 143954 w 298450"/>
                <a:gd name="T1" fmla="*/ 318389 h 358775"/>
                <a:gd name="T2" fmla="*/ 132207 w 298450"/>
                <a:gd name="T3" fmla="*/ 322961 h 358775"/>
                <a:gd name="T4" fmla="*/ 115379 w 298450"/>
                <a:gd name="T5" fmla="*/ 325920 h 358775"/>
                <a:gd name="T6" fmla="*/ 92837 w 298450"/>
                <a:gd name="T7" fmla="*/ 313055 h 358775"/>
                <a:gd name="T8" fmla="*/ 81076 w 298450"/>
                <a:gd name="T9" fmla="*/ 308483 h 358775"/>
                <a:gd name="T10" fmla="*/ 69342 w 298450"/>
                <a:gd name="T11" fmla="*/ 313055 h 358775"/>
                <a:gd name="T12" fmla="*/ 64477 w 298450"/>
                <a:gd name="T13" fmla="*/ 324535 h 358775"/>
                <a:gd name="T14" fmla="*/ 108534 w 298450"/>
                <a:gd name="T15" fmla="*/ 357301 h 358775"/>
                <a:gd name="T16" fmla="*/ 131762 w 298450"/>
                <a:gd name="T17" fmla="*/ 357974 h 358775"/>
                <a:gd name="T18" fmla="*/ 148831 w 298450"/>
                <a:gd name="T19" fmla="*/ 351497 h 358775"/>
                <a:gd name="T20" fmla="*/ 159334 w 298450"/>
                <a:gd name="T21" fmla="*/ 340499 h 358775"/>
                <a:gd name="T22" fmla="*/ 298323 w 298450"/>
                <a:gd name="T23" fmla="*/ 207264 h 358775"/>
                <a:gd name="T24" fmla="*/ 295148 w 298450"/>
                <a:gd name="T25" fmla="*/ 198374 h 358775"/>
                <a:gd name="T26" fmla="*/ 255524 w 298450"/>
                <a:gd name="T27" fmla="*/ 144119 h 358775"/>
                <a:gd name="T28" fmla="*/ 134112 w 298450"/>
                <a:gd name="T29" fmla="*/ 259842 h 358775"/>
                <a:gd name="T30" fmla="*/ 90868 w 298450"/>
                <a:gd name="T31" fmla="*/ 208241 h 358775"/>
                <a:gd name="T32" fmla="*/ 39611 w 298450"/>
                <a:gd name="T33" fmla="*/ 164719 h 358775"/>
                <a:gd name="T34" fmla="*/ 142773 w 298450"/>
                <a:gd name="T35" fmla="*/ 76669 h 358775"/>
                <a:gd name="T36" fmla="*/ 221551 w 298450"/>
                <a:gd name="T37" fmla="*/ 156032 h 358775"/>
                <a:gd name="T38" fmla="*/ 255524 w 298450"/>
                <a:gd name="T39" fmla="*/ 144119 h 358775"/>
                <a:gd name="T40" fmla="*/ 188302 w 298450"/>
                <a:gd name="T41" fmla="*/ 71412 h 358775"/>
                <a:gd name="T42" fmla="*/ 101346 w 298450"/>
                <a:gd name="T43" fmla="*/ 3175 h 358775"/>
                <a:gd name="T44" fmla="*/ 87490 w 298450"/>
                <a:gd name="T45" fmla="*/ 1270 h 358775"/>
                <a:gd name="T46" fmla="*/ 78740 w 298450"/>
                <a:gd name="T47" fmla="*/ 5715 h 358775"/>
                <a:gd name="T48" fmla="*/ 3810 w 298450"/>
                <a:gd name="T49" fmla="*/ 162814 h 358775"/>
                <a:gd name="T50" fmla="*/ 2540 w 298450"/>
                <a:gd name="T51" fmla="*/ 179959 h 358775"/>
                <a:gd name="T52" fmla="*/ 39712 w 298450"/>
                <a:gd name="T53" fmla="*/ 206705 h 358775"/>
                <a:gd name="T54" fmla="*/ 92367 w 298450"/>
                <a:gd name="T55" fmla="*/ 259689 h 358775"/>
                <a:gd name="T56" fmla="*/ 117729 w 298450"/>
                <a:gd name="T57" fmla="*/ 295275 h 358775"/>
                <a:gd name="T58" fmla="*/ 130937 w 298450"/>
                <a:gd name="T59" fmla="*/ 297815 h 358775"/>
                <a:gd name="T60" fmla="*/ 135382 w 298450"/>
                <a:gd name="T61" fmla="*/ 295910 h 358775"/>
                <a:gd name="T62" fmla="*/ 288290 w 298450"/>
                <a:gd name="T63" fmla="*/ 223012 h 358775"/>
                <a:gd name="T64" fmla="*/ 295783 w 298450"/>
                <a:gd name="T65" fmla="*/ 216662 h 358775"/>
                <a:gd name="T66" fmla="*/ 298323 w 298450"/>
                <a:gd name="T67" fmla="*/ 207264 h 358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450" h="358775">
                  <a:moveTo>
                    <a:pt x="160553" y="334391"/>
                  </a:moveTo>
                  <a:lnTo>
                    <a:pt x="143954" y="318389"/>
                  </a:lnTo>
                  <a:lnTo>
                    <a:pt x="137655" y="319532"/>
                  </a:lnTo>
                  <a:lnTo>
                    <a:pt x="132207" y="322961"/>
                  </a:lnTo>
                  <a:lnTo>
                    <a:pt x="125158" y="326313"/>
                  </a:lnTo>
                  <a:lnTo>
                    <a:pt x="115379" y="325920"/>
                  </a:lnTo>
                  <a:lnTo>
                    <a:pt x="104165" y="321576"/>
                  </a:lnTo>
                  <a:lnTo>
                    <a:pt x="92837" y="313055"/>
                  </a:lnTo>
                  <a:lnTo>
                    <a:pt x="87376" y="309626"/>
                  </a:lnTo>
                  <a:lnTo>
                    <a:pt x="81076" y="308483"/>
                  </a:lnTo>
                  <a:lnTo>
                    <a:pt x="74790" y="309626"/>
                  </a:lnTo>
                  <a:lnTo>
                    <a:pt x="69342" y="313055"/>
                  </a:lnTo>
                  <a:lnTo>
                    <a:pt x="65697" y="318401"/>
                  </a:lnTo>
                  <a:lnTo>
                    <a:pt x="64477" y="324535"/>
                  </a:lnTo>
                  <a:lnTo>
                    <a:pt x="65697" y="330657"/>
                  </a:lnTo>
                  <a:lnTo>
                    <a:pt x="108534" y="357301"/>
                  </a:lnTo>
                  <a:lnTo>
                    <a:pt x="122047" y="358775"/>
                  </a:lnTo>
                  <a:lnTo>
                    <a:pt x="131762" y="357974"/>
                  </a:lnTo>
                  <a:lnTo>
                    <a:pt x="140779" y="355536"/>
                  </a:lnTo>
                  <a:lnTo>
                    <a:pt x="148831" y="351497"/>
                  </a:lnTo>
                  <a:lnTo>
                    <a:pt x="155689" y="345821"/>
                  </a:lnTo>
                  <a:lnTo>
                    <a:pt x="159334" y="340499"/>
                  </a:lnTo>
                  <a:lnTo>
                    <a:pt x="160553" y="334391"/>
                  </a:lnTo>
                  <a:close/>
                </a:path>
                <a:path w="298450" h="358775">
                  <a:moveTo>
                    <a:pt x="298323" y="207264"/>
                  </a:moveTo>
                  <a:lnTo>
                    <a:pt x="297688" y="202184"/>
                  </a:lnTo>
                  <a:lnTo>
                    <a:pt x="295148" y="198374"/>
                  </a:lnTo>
                  <a:lnTo>
                    <a:pt x="262851" y="152819"/>
                  </a:lnTo>
                  <a:lnTo>
                    <a:pt x="255524" y="144119"/>
                  </a:lnTo>
                  <a:lnTo>
                    <a:pt x="255524" y="200914"/>
                  </a:lnTo>
                  <a:lnTo>
                    <a:pt x="134112" y="259842"/>
                  </a:lnTo>
                  <a:lnTo>
                    <a:pt x="113550" y="233108"/>
                  </a:lnTo>
                  <a:lnTo>
                    <a:pt x="90868" y="208241"/>
                  </a:lnTo>
                  <a:lnTo>
                    <a:pt x="66167" y="185394"/>
                  </a:lnTo>
                  <a:lnTo>
                    <a:pt x="39611" y="164719"/>
                  </a:lnTo>
                  <a:lnTo>
                    <a:pt x="98171" y="42418"/>
                  </a:lnTo>
                  <a:lnTo>
                    <a:pt x="142773" y="76669"/>
                  </a:lnTo>
                  <a:lnTo>
                    <a:pt x="183934" y="114579"/>
                  </a:lnTo>
                  <a:lnTo>
                    <a:pt x="221551" y="156032"/>
                  </a:lnTo>
                  <a:lnTo>
                    <a:pt x="255524" y="200914"/>
                  </a:lnTo>
                  <a:lnTo>
                    <a:pt x="255524" y="144119"/>
                  </a:lnTo>
                  <a:lnTo>
                    <a:pt x="227203" y="110490"/>
                  </a:lnTo>
                  <a:lnTo>
                    <a:pt x="188302" y="71412"/>
                  </a:lnTo>
                  <a:lnTo>
                    <a:pt x="154266" y="42418"/>
                  </a:lnTo>
                  <a:lnTo>
                    <a:pt x="101346" y="3175"/>
                  </a:lnTo>
                  <a:lnTo>
                    <a:pt x="91935" y="0"/>
                  </a:lnTo>
                  <a:lnTo>
                    <a:pt x="87490" y="1270"/>
                  </a:lnTo>
                  <a:lnTo>
                    <a:pt x="82410" y="2540"/>
                  </a:lnTo>
                  <a:lnTo>
                    <a:pt x="78740" y="5715"/>
                  </a:lnTo>
                  <a:lnTo>
                    <a:pt x="76835" y="10160"/>
                  </a:lnTo>
                  <a:lnTo>
                    <a:pt x="3810" y="162814"/>
                  </a:lnTo>
                  <a:lnTo>
                    <a:pt x="0" y="170434"/>
                  </a:lnTo>
                  <a:lnTo>
                    <a:pt x="2540" y="179959"/>
                  </a:lnTo>
                  <a:lnTo>
                    <a:pt x="9398" y="184404"/>
                  </a:lnTo>
                  <a:lnTo>
                    <a:pt x="39712" y="206705"/>
                  </a:lnTo>
                  <a:lnTo>
                    <a:pt x="67398" y="231825"/>
                  </a:lnTo>
                  <a:lnTo>
                    <a:pt x="92367" y="259689"/>
                  </a:lnTo>
                  <a:lnTo>
                    <a:pt x="114554" y="290195"/>
                  </a:lnTo>
                  <a:lnTo>
                    <a:pt x="117729" y="295275"/>
                  </a:lnTo>
                  <a:lnTo>
                    <a:pt x="122682" y="297815"/>
                  </a:lnTo>
                  <a:lnTo>
                    <a:pt x="130937" y="297815"/>
                  </a:lnTo>
                  <a:lnTo>
                    <a:pt x="133464" y="297180"/>
                  </a:lnTo>
                  <a:lnTo>
                    <a:pt x="135382" y="295910"/>
                  </a:lnTo>
                  <a:lnTo>
                    <a:pt x="211035" y="259842"/>
                  </a:lnTo>
                  <a:lnTo>
                    <a:pt x="288290" y="223012"/>
                  </a:lnTo>
                  <a:lnTo>
                    <a:pt x="292608" y="220472"/>
                  </a:lnTo>
                  <a:lnTo>
                    <a:pt x="295783" y="216662"/>
                  </a:lnTo>
                  <a:lnTo>
                    <a:pt x="297053" y="212217"/>
                  </a:lnTo>
                  <a:lnTo>
                    <a:pt x="298323" y="2072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12" name="object 87">
            <a:extLst>
              <a:ext uri="{FF2B5EF4-FFF2-40B4-BE49-F238E27FC236}">
                <a16:creationId xmlns:a16="http://schemas.microsoft.com/office/drawing/2014/main" id="{8B89E549-22FE-48B4-8A94-096847D8DF95}"/>
              </a:ext>
            </a:extLst>
          </p:cNvPr>
          <p:cNvGrpSpPr>
            <a:grpSpLocks/>
          </p:cNvGrpSpPr>
          <p:nvPr/>
        </p:nvGrpSpPr>
        <p:grpSpPr bwMode="auto">
          <a:xfrm>
            <a:off x="7429500" y="3746500"/>
            <a:ext cx="409575" cy="412750"/>
            <a:chOff x="7429500" y="3745991"/>
            <a:chExt cx="408940" cy="413384"/>
          </a:xfrm>
        </p:grpSpPr>
        <p:pic>
          <p:nvPicPr>
            <p:cNvPr id="46221" name="object 88">
              <a:extLst>
                <a:ext uri="{FF2B5EF4-FFF2-40B4-BE49-F238E27FC236}">
                  <a16:creationId xmlns:a16="http://schemas.microsoft.com/office/drawing/2014/main" id="{763F6ED6-1189-4D44-AE48-3D49D92E52D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38288" y="3745991"/>
              <a:ext cx="199643"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22" name="object 89">
              <a:extLst>
                <a:ext uri="{FF2B5EF4-FFF2-40B4-BE49-F238E27FC236}">
                  <a16:creationId xmlns:a16="http://schemas.microsoft.com/office/drawing/2014/main" id="{F299CE15-08A8-4107-BADD-C1F9EB7456A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429500" y="3967003"/>
              <a:ext cx="182848" cy="1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23" name="object 90">
              <a:extLst>
                <a:ext uri="{FF2B5EF4-FFF2-40B4-BE49-F238E27FC236}">
                  <a16:creationId xmlns:a16="http://schemas.microsoft.com/office/drawing/2014/main" id="{323B46A1-8C36-44BE-B35C-C92063DD6FCA}"/>
                </a:ext>
              </a:extLst>
            </p:cNvPr>
            <p:cNvSpPr>
              <a:spLocks/>
            </p:cNvSpPr>
            <p:nvPr/>
          </p:nvSpPr>
          <p:spPr bwMode="auto">
            <a:xfrm>
              <a:off x="7480808" y="3800220"/>
              <a:ext cx="298450" cy="358775"/>
            </a:xfrm>
            <a:custGeom>
              <a:avLst/>
              <a:gdLst>
                <a:gd name="T0" fmla="*/ 143954 w 298450"/>
                <a:gd name="T1" fmla="*/ 317182 h 358775"/>
                <a:gd name="T2" fmla="*/ 132207 w 298450"/>
                <a:gd name="T3" fmla="*/ 321945 h 358775"/>
                <a:gd name="T4" fmla="*/ 115379 w 298450"/>
                <a:gd name="T5" fmla="*/ 324967 h 358775"/>
                <a:gd name="T6" fmla="*/ 92837 w 298450"/>
                <a:gd name="T7" fmla="*/ 311785 h 358775"/>
                <a:gd name="T8" fmla="*/ 81089 w 298450"/>
                <a:gd name="T9" fmla="*/ 306933 h 358775"/>
                <a:gd name="T10" fmla="*/ 69342 w 298450"/>
                <a:gd name="T11" fmla="*/ 311785 h 358775"/>
                <a:gd name="T12" fmla="*/ 64477 w 298450"/>
                <a:gd name="T13" fmla="*/ 323532 h 358775"/>
                <a:gd name="T14" fmla="*/ 108534 w 298450"/>
                <a:gd name="T15" fmla="*/ 357251 h 358775"/>
                <a:gd name="T16" fmla="*/ 131762 w 298450"/>
                <a:gd name="T17" fmla="*/ 357949 h 358775"/>
                <a:gd name="T18" fmla="*/ 148831 w 298450"/>
                <a:gd name="T19" fmla="*/ 351282 h 358775"/>
                <a:gd name="T20" fmla="*/ 159334 w 298450"/>
                <a:gd name="T21" fmla="*/ 339991 h 358775"/>
                <a:gd name="T22" fmla="*/ 298323 w 298450"/>
                <a:gd name="T23" fmla="*/ 207264 h 358775"/>
                <a:gd name="T24" fmla="*/ 295148 w 298450"/>
                <a:gd name="T25" fmla="*/ 198374 h 358775"/>
                <a:gd name="T26" fmla="*/ 255524 w 298450"/>
                <a:gd name="T27" fmla="*/ 144119 h 358775"/>
                <a:gd name="T28" fmla="*/ 134112 w 298450"/>
                <a:gd name="T29" fmla="*/ 259842 h 358775"/>
                <a:gd name="T30" fmla="*/ 90868 w 298450"/>
                <a:gd name="T31" fmla="*/ 208241 h 358775"/>
                <a:gd name="T32" fmla="*/ 39624 w 298450"/>
                <a:gd name="T33" fmla="*/ 164719 h 358775"/>
                <a:gd name="T34" fmla="*/ 142773 w 298450"/>
                <a:gd name="T35" fmla="*/ 76669 h 358775"/>
                <a:gd name="T36" fmla="*/ 221551 w 298450"/>
                <a:gd name="T37" fmla="*/ 156032 h 358775"/>
                <a:gd name="T38" fmla="*/ 255524 w 298450"/>
                <a:gd name="T39" fmla="*/ 144119 h 358775"/>
                <a:gd name="T40" fmla="*/ 188302 w 298450"/>
                <a:gd name="T41" fmla="*/ 71412 h 358775"/>
                <a:gd name="T42" fmla="*/ 101346 w 298450"/>
                <a:gd name="T43" fmla="*/ 3175 h 358775"/>
                <a:gd name="T44" fmla="*/ 87503 w 298450"/>
                <a:gd name="T45" fmla="*/ 1270 h 358775"/>
                <a:gd name="T46" fmla="*/ 78740 w 298450"/>
                <a:gd name="T47" fmla="*/ 5715 h 358775"/>
                <a:gd name="T48" fmla="*/ 3810 w 298450"/>
                <a:gd name="T49" fmla="*/ 162814 h 358775"/>
                <a:gd name="T50" fmla="*/ 2540 w 298450"/>
                <a:gd name="T51" fmla="*/ 179959 h 358775"/>
                <a:gd name="T52" fmla="*/ 39712 w 298450"/>
                <a:gd name="T53" fmla="*/ 206705 h 358775"/>
                <a:gd name="T54" fmla="*/ 92367 w 298450"/>
                <a:gd name="T55" fmla="*/ 259689 h 358775"/>
                <a:gd name="T56" fmla="*/ 117729 w 298450"/>
                <a:gd name="T57" fmla="*/ 295275 h 358775"/>
                <a:gd name="T58" fmla="*/ 130937 w 298450"/>
                <a:gd name="T59" fmla="*/ 297815 h 358775"/>
                <a:gd name="T60" fmla="*/ 136525 w 298450"/>
                <a:gd name="T61" fmla="*/ 296545 h 358775"/>
                <a:gd name="T62" fmla="*/ 288290 w 298450"/>
                <a:gd name="T63" fmla="*/ 223012 h 358775"/>
                <a:gd name="T64" fmla="*/ 295783 w 298450"/>
                <a:gd name="T65" fmla="*/ 216662 h 358775"/>
                <a:gd name="T66" fmla="*/ 298323 w 298450"/>
                <a:gd name="T67" fmla="*/ 207264 h 358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450" h="358775">
                  <a:moveTo>
                    <a:pt x="160553" y="333705"/>
                  </a:moveTo>
                  <a:lnTo>
                    <a:pt x="143954" y="317182"/>
                  </a:lnTo>
                  <a:lnTo>
                    <a:pt x="137655" y="318376"/>
                  </a:lnTo>
                  <a:lnTo>
                    <a:pt x="132207" y="321945"/>
                  </a:lnTo>
                  <a:lnTo>
                    <a:pt x="125158" y="325361"/>
                  </a:lnTo>
                  <a:lnTo>
                    <a:pt x="115379" y="324967"/>
                  </a:lnTo>
                  <a:lnTo>
                    <a:pt x="104165" y="320522"/>
                  </a:lnTo>
                  <a:lnTo>
                    <a:pt x="92837" y="311785"/>
                  </a:lnTo>
                  <a:lnTo>
                    <a:pt x="87376" y="308152"/>
                  </a:lnTo>
                  <a:lnTo>
                    <a:pt x="81089" y="306933"/>
                  </a:lnTo>
                  <a:lnTo>
                    <a:pt x="74790" y="308152"/>
                  </a:lnTo>
                  <a:lnTo>
                    <a:pt x="69342" y="311785"/>
                  </a:lnTo>
                  <a:lnTo>
                    <a:pt x="65697" y="317246"/>
                  </a:lnTo>
                  <a:lnTo>
                    <a:pt x="64477" y="323532"/>
                  </a:lnTo>
                  <a:lnTo>
                    <a:pt x="65697" y="329831"/>
                  </a:lnTo>
                  <a:lnTo>
                    <a:pt x="108534" y="357251"/>
                  </a:lnTo>
                  <a:lnTo>
                    <a:pt x="122047" y="358775"/>
                  </a:lnTo>
                  <a:lnTo>
                    <a:pt x="131762" y="357949"/>
                  </a:lnTo>
                  <a:lnTo>
                    <a:pt x="140779" y="355447"/>
                  </a:lnTo>
                  <a:lnTo>
                    <a:pt x="148831" y="351282"/>
                  </a:lnTo>
                  <a:lnTo>
                    <a:pt x="155702" y="345440"/>
                  </a:lnTo>
                  <a:lnTo>
                    <a:pt x="159334" y="339991"/>
                  </a:lnTo>
                  <a:lnTo>
                    <a:pt x="160553" y="333705"/>
                  </a:lnTo>
                  <a:close/>
                </a:path>
                <a:path w="298450" h="358775">
                  <a:moveTo>
                    <a:pt x="298323" y="207264"/>
                  </a:moveTo>
                  <a:lnTo>
                    <a:pt x="297688" y="202184"/>
                  </a:lnTo>
                  <a:lnTo>
                    <a:pt x="295148" y="198374"/>
                  </a:lnTo>
                  <a:lnTo>
                    <a:pt x="262851" y="152819"/>
                  </a:lnTo>
                  <a:lnTo>
                    <a:pt x="255524" y="144119"/>
                  </a:lnTo>
                  <a:lnTo>
                    <a:pt x="255524" y="200914"/>
                  </a:lnTo>
                  <a:lnTo>
                    <a:pt x="134112" y="259842"/>
                  </a:lnTo>
                  <a:lnTo>
                    <a:pt x="113550" y="233108"/>
                  </a:lnTo>
                  <a:lnTo>
                    <a:pt x="90868" y="208241"/>
                  </a:lnTo>
                  <a:lnTo>
                    <a:pt x="66167" y="185394"/>
                  </a:lnTo>
                  <a:lnTo>
                    <a:pt x="39624" y="164719"/>
                  </a:lnTo>
                  <a:lnTo>
                    <a:pt x="98171" y="42418"/>
                  </a:lnTo>
                  <a:lnTo>
                    <a:pt x="142773" y="76669"/>
                  </a:lnTo>
                  <a:lnTo>
                    <a:pt x="183934" y="114579"/>
                  </a:lnTo>
                  <a:lnTo>
                    <a:pt x="221551" y="156032"/>
                  </a:lnTo>
                  <a:lnTo>
                    <a:pt x="255524" y="200914"/>
                  </a:lnTo>
                  <a:lnTo>
                    <a:pt x="255524" y="144119"/>
                  </a:lnTo>
                  <a:lnTo>
                    <a:pt x="227203" y="110490"/>
                  </a:lnTo>
                  <a:lnTo>
                    <a:pt x="188302" y="71412"/>
                  </a:lnTo>
                  <a:lnTo>
                    <a:pt x="154266" y="42418"/>
                  </a:lnTo>
                  <a:lnTo>
                    <a:pt x="101346" y="3175"/>
                  </a:lnTo>
                  <a:lnTo>
                    <a:pt x="91948" y="0"/>
                  </a:lnTo>
                  <a:lnTo>
                    <a:pt x="87503" y="1270"/>
                  </a:lnTo>
                  <a:lnTo>
                    <a:pt x="82423" y="2540"/>
                  </a:lnTo>
                  <a:lnTo>
                    <a:pt x="78740" y="5715"/>
                  </a:lnTo>
                  <a:lnTo>
                    <a:pt x="76835" y="10160"/>
                  </a:lnTo>
                  <a:lnTo>
                    <a:pt x="3810" y="162814"/>
                  </a:lnTo>
                  <a:lnTo>
                    <a:pt x="0" y="170434"/>
                  </a:lnTo>
                  <a:lnTo>
                    <a:pt x="2540" y="179959"/>
                  </a:lnTo>
                  <a:lnTo>
                    <a:pt x="9398" y="184404"/>
                  </a:lnTo>
                  <a:lnTo>
                    <a:pt x="39712" y="206705"/>
                  </a:lnTo>
                  <a:lnTo>
                    <a:pt x="67398" y="231825"/>
                  </a:lnTo>
                  <a:lnTo>
                    <a:pt x="92367" y="259689"/>
                  </a:lnTo>
                  <a:lnTo>
                    <a:pt x="114554" y="290195"/>
                  </a:lnTo>
                  <a:lnTo>
                    <a:pt x="117729" y="295275"/>
                  </a:lnTo>
                  <a:lnTo>
                    <a:pt x="122682" y="297815"/>
                  </a:lnTo>
                  <a:lnTo>
                    <a:pt x="130937" y="297815"/>
                  </a:lnTo>
                  <a:lnTo>
                    <a:pt x="133477" y="297180"/>
                  </a:lnTo>
                  <a:lnTo>
                    <a:pt x="136525" y="296545"/>
                  </a:lnTo>
                  <a:lnTo>
                    <a:pt x="212267" y="259842"/>
                  </a:lnTo>
                  <a:lnTo>
                    <a:pt x="288290" y="223012"/>
                  </a:lnTo>
                  <a:lnTo>
                    <a:pt x="292608" y="220472"/>
                  </a:lnTo>
                  <a:lnTo>
                    <a:pt x="295783" y="216662"/>
                  </a:lnTo>
                  <a:lnTo>
                    <a:pt x="297053" y="212217"/>
                  </a:lnTo>
                  <a:lnTo>
                    <a:pt x="298323" y="2072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13" name="object 91">
            <a:extLst>
              <a:ext uri="{FF2B5EF4-FFF2-40B4-BE49-F238E27FC236}">
                <a16:creationId xmlns:a16="http://schemas.microsoft.com/office/drawing/2014/main" id="{1499D38C-C2CB-4E17-B741-AF20336A0872}"/>
              </a:ext>
            </a:extLst>
          </p:cNvPr>
          <p:cNvGrpSpPr>
            <a:grpSpLocks/>
          </p:cNvGrpSpPr>
          <p:nvPr/>
        </p:nvGrpSpPr>
        <p:grpSpPr bwMode="auto">
          <a:xfrm>
            <a:off x="5400675" y="3760788"/>
            <a:ext cx="377825" cy="374650"/>
            <a:chOff x="5400040" y="3760215"/>
            <a:chExt cx="377825" cy="374650"/>
          </a:xfrm>
        </p:grpSpPr>
        <p:sp>
          <p:nvSpPr>
            <p:cNvPr id="46219" name="object 92">
              <a:extLst>
                <a:ext uri="{FF2B5EF4-FFF2-40B4-BE49-F238E27FC236}">
                  <a16:creationId xmlns:a16="http://schemas.microsoft.com/office/drawing/2014/main" id="{66A28732-392A-4D7B-BC01-39F50743F723}"/>
                </a:ext>
              </a:extLst>
            </p:cNvPr>
            <p:cNvSpPr>
              <a:spLocks/>
            </p:cNvSpPr>
            <p:nvPr/>
          </p:nvSpPr>
          <p:spPr bwMode="auto">
            <a:xfrm>
              <a:off x="5400040" y="3760215"/>
              <a:ext cx="377825" cy="374650"/>
            </a:xfrm>
            <a:custGeom>
              <a:avLst/>
              <a:gdLst>
                <a:gd name="T0" fmla="*/ 359537 w 377825"/>
                <a:gd name="T1" fmla="*/ 0 h 374650"/>
                <a:gd name="T2" fmla="*/ 353949 w 377825"/>
                <a:gd name="T3" fmla="*/ 1904 h 374650"/>
                <a:gd name="T4" fmla="*/ 12700 w 377825"/>
                <a:gd name="T5" fmla="*/ 112140 h 374650"/>
                <a:gd name="T6" fmla="*/ 6350 w 377825"/>
                <a:gd name="T7" fmla="*/ 114045 h 374650"/>
                <a:gd name="T8" fmla="*/ 1905 w 377825"/>
                <a:gd name="T9" fmla="*/ 119760 h 374650"/>
                <a:gd name="T10" fmla="*/ 1270 w 377825"/>
                <a:gd name="T11" fmla="*/ 125983 h 374650"/>
                <a:gd name="T12" fmla="*/ 0 w 377825"/>
                <a:gd name="T13" fmla="*/ 132968 h 374650"/>
                <a:gd name="T14" fmla="*/ 3175 w 377825"/>
                <a:gd name="T15" fmla="*/ 139318 h 374650"/>
                <a:gd name="T16" fmla="*/ 8889 w 377825"/>
                <a:gd name="T17" fmla="*/ 142493 h 374650"/>
                <a:gd name="T18" fmla="*/ 148209 w 377825"/>
                <a:gd name="T19" fmla="*/ 227583 h 374650"/>
                <a:gd name="T20" fmla="*/ 233680 w 377825"/>
                <a:gd name="T21" fmla="*/ 366140 h 374650"/>
                <a:gd name="T22" fmla="*/ 236727 w 377825"/>
                <a:gd name="T23" fmla="*/ 371220 h 374650"/>
                <a:gd name="T24" fmla="*/ 242443 w 377825"/>
                <a:gd name="T25" fmla="*/ 374395 h 374650"/>
                <a:gd name="T26" fmla="*/ 250062 w 377825"/>
                <a:gd name="T27" fmla="*/ 374395 h 374650"/>
                <a:gd name="T28" fmla="*/ 256412 w 377825"/>
                <a:gd name="T29" fmla="*/ 373760 h 374650"/>
                <a:gd name="T30" fmla="*/ 262127 w 377825"/>
                <a:gd name="T31" fmla="*/ 369315 h 374650"/>
                <a:gd name="T32" fmla="*/ 264033 w 377825"/>
                <a:gd name="T33" fmla="*/ 363092 h 374650"/>
                <a:gd name="T34" fmla="*/ 278407 w 377825"/>
                <a:gd name="T35" fmla="*/ 318896 h 374650"/>
                <a:gd name="T36" fmla="*/ 243712 w 377825"/>
                <a:gd name="T37" fmla="*/ 318896 h 374650"/>
                <a:gd name="T38" fmla="*/ 175387 w 377825"/>
                <a:gd name="T39" fmla="*/ 207390 h 374650"/>
                <a:gd name="T40" fmla="*/ 174117 w 377825"/>
                <a:gd name="T41" fmla="*/ 204850 h 374650"/>
                <a:gd name="T42" fmla="*/ 172212 w 377825"/>
                <a:gd name="T43" fmla="*/ 202945 h 374650"/>
                <a:gd name="T44" fmla="*/ 169672 w 377825"/>
                <a:gd name="T45" fmla="*/ 201675 h 374650"/>
                <a:gd name="T46" fmla="*/ 57658 w 377825"/>
                <a:gd name="T47" fmla="*/ 133603 h 374650"/>
                <a:gd name="T48" fmla="*/ 332994 w 377825"/>
                <a:gd name="T49" fmla="*/ 44703 h 374650"/>
                <a:gd name="T50" fmla="*/ 367589 w 377825"/>
                <a:gd name="T51" fmla="*/ 44703 h 374650"/>
                <a:gd name="T52" fmla="*/ 374776 w 377825"/>
                <a:gd name="T53" fmla="*/ 22605 h 374650"/>
                <a:gd name="T54" fmla="*/ 377317 w 377825"/>
                <a:gd name="T55" fmla="*/ 16382 h 374650"/>
                <a:gd name="T56" fmla="*/ 375412 w 377825"/>
                <a:gd name="T57" fmla="*/ 10032 h 374650"/>
                <a:gd name="T58" fmla="*/ 370967 w 377825"/>
                <a:gd name="T59" fmla="*/ 5587 h 374650"/>
                <a:gd name="T60" fmla="*/ 366522 w 377825"/>
                <a:gd name="T61" fmla="*/ 1269 h 374650"/>
                <a:gd name="T62" fmla="*/ 359537 w 377825"/>
                <a:gd name="T63" fmla="*/ 0 h 374650"/>
                <a:gd name="T64" fmla="*/ 367589 w 377825"/>
                <a:gd name="T65" fmla="*/ 44703 h 374650"/>
                <a:gd name="T66" fmla="*/ 332994 w 377825"/>
                <a:gd name="T67" fmla="*/ 44703 h 374650"/>
                <a:gd name="T68" fmla="*/ 243712 w 377825"/>
                <a:gd name="T69" fmla="*/ 318896 h 374650"/>
                <a:gd name="T70" fmla="*/ 278407 w 377825"/>
                <a:gd name="T71" fmla="*/ 318896 h 374650"/>
                <a:gd name="T72" fmla="*/ 367589 w 377825"/>
                <a:gd name="T73" fmla="*/ 44703 h 374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825" h="374650">
                  <a:moveTo>
                    <a:pt x="359537" y="0"/>
                  </a:moveTo>
                  <a:lnTo>
                    <a:pt x="353949" y="1904"/>
                  </a:lnTo>
                  <a:lnTo>
                    <a:pt x="12700" y="112140"/>
                  </a:lnTo>
                  <a:lnTo>
                    <a:pt x="6350" y="114045"/>
                  </a:lnTo>
                  <a:lnTo>
                    <a:pt x="1905" y="119760"/>
                  </a:lnTo>
                  <a:lnTo>
                    <a:pt x="1270" y="125983"/>
                  </a:lnTo>
                  <a:lnTo>
                    <a:pt x="0" y="132968"/>
                  </a:lnTo>
                  <a:lnTo>
                    <a:pt x="3175" y="139318"/>
                  </a:lnTo>
                  <a:lnTo>
                    <a:pt x="8889" y="142493"/>
                  </a:lnTo>
                  <a:lnTo>
                    <a:pt x="148209" y="227583"/>
                  </a:lnTo>
                  <a:lnTo>
                    <a:pt x="233680" y="366140"/>
                  </a:lnTo>
                  <a:lnTo>
                    <a:pt x="236727" y="371220"/>
                  </a:lnTo>
                  <a:lnTo>
                    <a:pt x="242443" y="374395"/>
                  </a:lnTo>
                  <a:lnTo>
                    <a:pt x="250062" y="374395"/>
                  </a:lnTo>
                  <a:lnTo>
                    <a:pt x="256412" y="373760"/>
                  </a:lnTo>
                  <a:lnTo>
                    <a:pt x="262127" y="369315"/>
                  </a:lnTo>
                  <a:lnTo>
                    <a:pt x="264033" y="363092"/>
                  </a:lnTo>
                  <a:lnTo>
                    <a:pt x="278407" y="318896"/>
                  </a:lnTo>
                  <a:lnTo>
                    <a:pt x="243712" y="318896"/>
                  </a:lnTo>
                  <a:lnTo>
                    <a:pt x="175387" y="207390"/>
                  </a:lnTo>
                  <a:lnTo>
                    <a:pt x="174117" y="204850"/>
                  </a:lnTo>
                  <a:lnTo>
                    <a:pt x="172212" y="202945"/>
                  </a:lnTo>
                  <a:lnTo>
                    <a:pt x="169672" y="201675"/>
                  </a:lnTo>
                  <a:lnTo>
                    <a:pt x="57658" y="133603"/>
                  </a:lnTo>
                  <a:lnTo>
                    <a:pt x="332994" y="44703"/>
                  </a:lnTo>
                  <a:lnTo>
                    <a:pt x="367589" y="44703"/>
                  </a:lnTo>
                  <a:lnTo>
                    <a:pt x="374776" y="22605"/>
                  </a:lnTo>
                  <a:lnTo>
                    <a:pt x="377317" y="16382"/>
                  </a:lnTo>
                  <a:lnTo>
                    <a:pt x="375412" y="10032"/>
                  </a:lnTo>
                  <a:lnTo>
                    <a:pt x="370967" y="5587"/>
                  </a:lnTo>
                  <a:lnTo>
                    <a:pt x="366522" y="1269"/>
                  </a:lnTo>
                  <a:lnTo>
                    <a:pt x="359537" y="0"/>
                  </a:lnTo>
                  <a:close/>
                </a:path>
                <a:path w="377825" h="374650">
                  <a:moveTo>
                    <a:pt x="367589" y="44703"/>
                  </a:moveTo>
                  <a:lnTo>
                    <a:pt x="332994" y="44703"/>
                  </a:lnTo>
                  <a:lnTo>
                    <a:pt x="243712" y="318896"/>
                  </a:lnTo>
                  <a:lnTo>
                    <a:pt x="278407" y="318896"/>
                  </a:lnTo>
                  <a:lnTo>
                    <a:pt x="367589" y="4470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20" name="object 93">
              <a:extLst>
                <a:ext uri="{FF2B5EF4-FFF2-40B4-BE49-F238E27FC236}">
                  <a16:creationId xmlns:a16="http://schemas.microsoft.com/office/drawing/2014/main" id="{541A3C08-E2F2-48A3-A4C1-F3EF90F7E026}"/>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44343" y="3762787"/>
              <a:ext cx="230060" cy="23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14" name="object 94">
            <a:extLst>
              <a:ext uri="{FF2B5EF4-FFF2-40B4-BE49-F238E27FC236}">
                <a16:creationId xmlns:a16="http://schemas.microsoft.com/office/drawing/2014/main" id="{78928D25-80A0-43A7-A287-6251BF884845}"/>
              </a:ext>
            </a:extLst>
          </p:cNvPr>
          <p:cNvGrpSpPr>
            <a:grpSpLocks/>
          </p:cNvGrpSpPr>
          <p:nvPr/>
        </p:nvGrpSpPr>
        <p:grpSpPr bwMode="auto">
          <a:xfrm>
            <a:off x="4421188" y="3746500"/>
            <a:ext cx="282575" cy="406400"/>
            <a:chOff x="4421123" y="3745991"/>
            <a:chExt cx="281940" cy="407034"/>
          </a:xfrm>
        </p:grpSpPr>
        <p:sp>
          <p:nvSpPr>
            <p:cNvPr id="46216" name="object 95">
              <a:extLst>
                <a:ext uri="{FF2B5EF4-FFF2-40B4-BE49-F238E27FC236}">
                  <a16:creationId xmlns:a16="http://schemas.microsoft.com/office/drawing/2014/main" id="{5890F419-71C5-4686-BACD-12B6B4B5F785}"/>
                </a:ext>
              </a:extLst>
            </p:cNvPr>
            <p:cNvSpPr>
              <a:spLocks/>
            </p:cNvSpPr>
            <p:nvPr/>
          </p:nvSpPr>
          <p:spPr bwMode="auto">
            <a:xfrm>
              <a:off x="4421123" y="3745991"/>
              <a:ext cx="281940" cy="332740"/>
            </a:xfrm>
            <a:custGeom>
              <a:avLst/>
              <a:gdLst>
                <a:gd name="T0" fmla="*/ 96560 w 281939"/>
                <a:gd name="T1" fmla="*/ 7105 h 332739"/>
                <a:gd name="T2" fmla="*/ 27310 w 281939"/>
                <a:gd name="T3" fmla="*/ 57168 h 332739"/>
                <a:gd name="T4" fmla="*/ 0 w 281939"/>
                <a:gd name="T5" fmla="*/ 139953 h 332739"/>
                <a:gd name="T6" fmla="*/ 6905 w 281939"/>
                <a:gd name="T7" fmla="*/ 180435 h 332739"/>
                <a:gd name="T8" fmla="*/ 53339 w 281939"/>
                <a:gd name="T9" fmla="*/ 271017 h 332739"/>
                <a:gd name="T10" fmla="*/ 60563 w 281939"/>
                <a:gd name="T11" fmla="*/ 291893 h 332739"/>
                <a:gd name="T12" fmla="*/ 61595 w 281939"/>
                <a:gd name="T13" fmla="*/ 314578 h 332739"/>
                <a:gd name="T14" fmla="*/ 62864 w 281939"/>
                <a:gd name="T15" fmla="*/ 323976 h 332739"/>
                <a:gd name="T16" fmla="*/ 73660 w 281939"/>
                <a:gd name="T17" fmla="*/ 332231 h 332739"/>
                <a:gd name="T18" fmla="*/ 213360 w 281939"/>
                <a:gd name="T19" fmla="*/ 330326 h 332739"/>
                <a:gd name="T20" fmla="*/ 219710 w 281939"/>
                <a:gd name="T21" fmla="*/ 323468 h 332739"/>
                <a:gd name="T22" fmla="*/ 220979 w 281939"/>
                <a:gd name="T23" fmla="*/ 313943 h 332739"/>
                <a:gd name="T24" fmla="*/ 221404 w 281939"/>
                <a:gd name="T25" fmla="*/ 298830 h 332739"/>
                <a:gd name="T26" fmla="*/ 93235 w 281939"/>
                <a:gd name="T27" fmla="*/ 287099 h 332739"/>
                <a:gd name="T28" fmla="*/ 86667 w 281939"/>
                <a:gd name="T29" fmla="*/ 261969 h 332739"/>
                <a:gd name="T30" fmla="*/ 54649 w 281939"/>
                <a:gd name="T31" fmla="*/ 209748 h 332739"/>
                <a:gd name="T32" fmla="*/ 35282 w 281939"/>
                <a:gd name="T33" fmla="*/ 149582 h 332739"/>
                <a:gd name="T34" fmla="*/ 42753 w 281939"/>
                <a:gd name="T35" fmla="*/ 98551 h 332739"/>
                <a:gd name="T36" fmla="*/ 99923 w 281939"/>
                <a:gd name="T37" fmla="*/ 41798 h 332739"/>
                <a:gd name="T38" fmla="*/ 230663 w 281939"/>
                <a:gd name="T39" fmla="*/ 33400 h 332739"/>
                <a:gd name="T40" fmla="*/ 185623 w 281939"/>
                <a:gd name="T41" fmla="*/ 7166 h 332739"/>
                <a:gd name="T42" fmla="*/ 230663 w 281939"/>
                <a:gd name="T43" fmla="*/ 33400 h 332739"/>
                <a:gd name="T44" fmla="*/ 183286 w 281939"/>
                <a:gd name="T45" fmla="*/ 41798 h 332739"/>
                <a:gd name="T46" fmla="*/ 240456 w 281939"/>
                <a:gd name="T47" fmla="*/ 98551 h 332739"/>
                <a:gd name="T48" fmla="*/ 247927 w 281939"/>
                <a:gd name="T49" fmla="*/ 149582 h 332739"/>
                <a:gd name="T50" fmla="*/ 228560 w 281939"/>
                <a:gd name="T51" fmla="*/ 209748 h 332739"/>
                <a:gd name="T52" fmla="*/ 195818 w 281939"/>
                <a:gd name="T53" fmla="*/ 262237 h 332739"/>
                <a:gd name="T54" fmla="*/ 188991 w 281939"/>
                <a:gd name="T55" fmla="*/ 287188 h 332739"/>
                <a:gd name="T56" fmla="*/ 221404 w 281939"/>
                <a:gd name="T57" fmla="*/ 298830 h 332739"/>
                <a:gd name="T58" fmla="*/ 224373 w 281939"/>
                <a:gd name="T59" fmla="*/ 280421 h 332739"/>
                <a:gd name="T60" fmla="*/ 259169 w 281939"/>
                <a:gd name="T61" fmla="*/ 222178 h 332739"/>
                <a:gd name="T62" fmla="*/ 281017 w 281939"/>
                <a:gd name="T63" fmla="*/ 151217 h 332739"/>
                <a:gd name="T64" fmla="*/ 274777 w 281939"/>
                <a:gd name="T65" fmla="*/ 95845 h 332739"/>
                <a:gd name="T66" fmla="*/ 230663 w 281939"/>
                <a:gd name="T67" fmla="*/ 33400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939" h="332739">
                  <a:moveTo>
                    <a:pt x="140970" y="0"/>
                  </a:moveTo>
                  <a:lnTo>
                    <a:pt x="96560" y="7105"/>
                  </a:lnTo>
                  <a:lnTo>
                    <a:pt x="57881" y="26915"/>
                  </a:lnTo>
                  <a:lnTo>
                    <a:pt x="27310" y="57168"/>
                  </a:lnTo>
                  <a:lnTo>
                    <a:pt x="7223" y="95601"/>
                  </a:lnTo>
                  <a:lnTo>
                    <a:pt x="0" y="139953"/>
                  </a:lnTo>
                  <a:lnTo>
                    <a:pt x="922" y="151217"/>
                  </a:lnTo>
                  <a:lnTo>
                    <a:pt x="6905" y="180435"/>
                  </a:lnTo>
                  <a:lnTo>
                    <a:pt x="22770" y="222178"/>
                  </a:lnTo>
                  <a:lnTo>
                    <a:pt x="53339" y="271017"/>
                  </a:lnTo>
                  <a:lnTo>
                    <a:pt x="57933" y="280163"/>
                  </a:lnTo>
                  <a:lnTo>
                    <a:pt x="60563" y="291893"/>
                  </a:lnTo>
                  <a:lnTo>
                    <a:pt x="61644" y="304075"/>
                  </a:lnTo>
                  <a:lnTo>
                    <a:pt x="61595" y="314578"/>
                  </a:lnTo>
                  <a:lnTo>
                    <a:pt x="60960" y="319658"/>
                  </a:lnTo>
                  <a:lnTo>
                    <a:pt x="62864" y="323976"/>
                  </a:lnTo>
                  <a:lnTo>
                    <a:pt x="69214" y="330326"/>
                  </a:lnTo>
                  <a:lnTo>
                    <a:pt x="73660" y="332231"/>
                  </a:lnTo>
                  <a:lnTo>
                    <a:pt x="208914" y="332231"/>
                  </a:lnTo>
                  <a:lnTo>
                    <a:pt x="213360" y="330326"/>
                  </a:lnTo>
                  <a:lnTo>
                    <a:pt x="216535" y="326516"/>
                  </a:lnTo>
                  <a:lnTo>
                    <a:pt x="219710" y="323468"/>
                  </a:lnTo>
                  <a:lnTo>
                    <a:pt x="221614" y="318388"/>
                  </a:lnTo>
                  <a:lnTo>
                    <a:pt x="220979" y="313943"/>
                  </a:lnTo>
                  <a:lnTo>
                    <a:pt x="220965" y="304075"/>
                  </a:lnTo>
                  <a:lnTo>
                    <a:pt x="221404" y="298830"/>
                  </a:lnTo>
                  <a:lnTo>
                    <a:pt x="94614" y="298830"/>
                  </a:lnTo>
                  <a:lnTo>
                    <a:pt x="93235" y="287099"/>
                  </a:lnTo>
                  <a:lnTo>
                    <a:pt x="90725" y="274415"/>
                  </a:lnTo>
                  <a:lnTo>
                    <a:pt x="86667" y="261969"/>
                  </a:lnTo>
                  <a:lnTo>
                    <a:pt x="80645" y="250951"/>
                  </a:lnTo>
                  <a:lnTo>
                    <a:pt x="54649" y="209748"/>
                  </a:lnTo>
                  <a:lnTo>
                    <a:pt x="40798" y="174402"/>
                  </a:lnTo>
                  <a:lnTo>
                    <a:pt x="35282" y="149582"/>
                  </a:lnTo>
                  <a:lnTo>
                    <a:pt x="34289" y="139953"/>
                  </a:lnTo>
                  <a:lnTo>
                    <a:pt x="42753" y="98551"/>
                  </a:lnTo>
                  <a:lnTo>
                    <a:pt x="65801" y="64674"/>
                  </a:lnTo>
                  <a:lnTo>
                    <a:pt x="99923" y="41798"/>
                  </a:lnTo>
                  <a:lnTo>
                    <a:pt x="141604" y="33400"/>
                  </a:lnTo>
                  <a:lnTo>
                    <a:pt x="230663" y="33400"/>
                  </a:lnTo>
                  <a:lnTo>
                    <a:pt x="224332" y="27098"/>
                  </a:lnTo>
                  <a:lnTo>
                    <a:pt x="185623" y="7166"/>
                  </a:lnTo>
                  <a:lnTo>
                    <a:pt x="140970" y="0"/>
                  </a:lnTo>
                  <a:close/>
                </a:path>
                <a:path w="281939" h="332739">
                  <a:moveTo>
                    <a:pt x="230663" y="33400"/>
                  </a:moveTo>
                  <a:lnTo>
                    <a:pt x="141604" y="33400"/>
                  </a:lnTo>
                  <a:lnTo>
                    <a:pt x="183286" y="41798"/>
                  </a:lnTo>
                  <a:lnTo>
                    <a:pt x="217408" y="64674"/>
                  </a:lnTo>
                  <a:lnTo>
                    <a:pt x="240456" y="98551"/>
                  </a:lnTo>
                  <a:lnTo>
                    <a:pt x="248920" y="139953"/>
                  </a:lnTo>
                  <a:lnTo>
                    <a:pt x="247927" y="149582"/>
                  </a:lnTo>
                  <a:lnTo>
                    <a:pt x="242411" y="174402"/>
                  </a:lnTo>
                  <a:lnTo>
                    <a:pt x="228560" y="209748"/>
                  </a:lnTo>
                  <a:lnTo>
                    <a:pt x="202564" y="250951"/>
                  </a:lnTo>
                  <a:lnTo>
                    <a:pt x="195818" y="262237"/>
                  </a:lnTo>
                  <a:lnTo>
                    <a:pt x="191452" y="274653"/>
                  </a:lnTo>
                  <a:lnTo>
                    <a:pt x="188991" y="287188"/>
                  </a:lnTo>
                  <a:lnTo>
                    <a:pt x="187960" y="298830"/>
                  </a:lnTo>
                  <a:lnTo>
                    <a:pt x="221404" y="298830"/>
                  </a:lnTo>
                  <a:lnTo>
                    <a:pt x="221932" y="292528"/>
                  </a:lnTo>
                  <a:lnTo>
                    <a:pt x="224373" y="280421"/>
                  </a:lnTo>
                  <a:lnTo>
                    <a:pt x="228600" y="271017"/>
                  </a:lnTo>
                  <a:lnTo>
                    <a:pt x="259169" y="222178"/>
                  </a:lnTo>
                  <a:lnTo>
                    <a:pt x="275034" y="180435"/>
                  </a:lnTo>
                  <a:lnTo>
                    <a:pt x="281017" y="151217"/>
                  </a:lnTo>
                  <a:lnTo>
                    <a:pt x="281939" y="139953"/>
                  </a:lnTo>
                  <a:lnTo>
                    <a:pt x="274777" y="95845"/>
                  </a:lnTo>
                  <a:lnTo>
                    <a:pt x="254812" y="57442"/>
                  </a:lnTo>
                  <a:lnTo>
                    <a:pt x="230663" y="3340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17" name="object 96">
              <a:extLst>
                <a:ext uri="{FF2B5EF4-FFF2-40B4-BE49-F238E27FC236}">
                  <a16:creationId xmlns:a16="http://schemas.microsoft.com/office/drawing/2014/main" id="{34A5B439-E066-4366-A7A1-F22D70E5618A}"/>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480559" y="4082795"/>
              <a:ext cx="163067" cy="7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18" name="object 97">
              <a:extLst>
                <a:ext uri="{FF2B5EF4-FFF2-40B4-BE49-F238E27FC236}">
                  <a16:creationId xmlns:a16="http://schemas.microsoft.com/office/drawing/2014/main" id="{CD7AFA38-FD32-4B6E-B9CB-DEBC1EBA91EE}"/>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11039" y="3883151"/>
              <a:ext cx="102108" cy="1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15" name="object 98">
            <a:extLst>
              <a:ext uri="{FF2B5EF4-FFF2-40B4-BE49-F238E27FC236}">
                <a16:creationId xmlns:a16="http://schemas.microsoft.com/office/drawing/2014/main" id="{C201B2E4-F769-4E4C-8476-D8CD1C316E57}"/>
              </a:ext>
            </a:extLst>
          </p:cNvPr>
          <p:cNvGrpSpPr>
            <a:grpSpLocks/>
          </p:cNvGrpSpPr>
          <p:nvPr/>
        </p:nvGrpSpPr>
        <p:grpSpPr bwMode="auto">
          <a:xfrm>
            <a:off x="2317750" y="4803775"/>
            <a:ext cx="398463" cy="361950"/>
            <a:chOff x="2318004" y="4803647"/>
            <a:chExt cx="398145" cy="361315"/>
          </a:xfrm>
        </p:grpSpPr>
        <p:sp>
          <p:nvSpPr>
            <p:cNvPr id="46213" name="object 99">
              <a:extLst>
                <a:ext uri="{FF2B5EF4-FFF2-40B4-BE49-F238E27FC236}">
                  <a16:creationId xmlns:a16="http://schemas.microsoft.com/office/drawing/2014/main" id="{33538EC1-5A9E-44F1-8FA2-7B430C50F6A0}"/>
                </a:ext>
              </a:extLst>
            </p:cNvPr>
            <p:cNvSpPr>
              <a:spLocks/>
            </p:cNvSpPr>
            <p:nvPr/>
          </p:nvSpPr>
          <p:spPr bwMode="auto">
            <a:xfrm>
              <a:off x="2318004" y="4866131"/>
              <a:ext cx="398145" cy="299085"/>
            </a:xfrm>
            <a:custGeom>
              <a:avLst/>
              <a:gdLst>
                <a:gd name="T0" fmla="*/ 362457 w 398144"/>
                <a:gd name="T1" fmla="*/ 0 h 299085"/>
                <a:gd name="T2" fmla="*/ 35306 w 398144"/>
                <a:gd name="T3" fmla="*/ 0 h 299085"/>
                <a:gd name="T4" fmla="*/ 21538 w 398144"/>
                <a:gd name="T5" fmla="*/ 2766 h 299085"/>
                <a:gd name="T6" fmla="*/ 10318 w 398144"/>
                <a:gd name="T7" fmla="*/ 10318 h 299085"/>
                <a:gd name="T8" fmla="*/ 2766 w 398144"/>
                <a:gd name="T9" fmla="*/ 21538 h 299085"/>
                <a:gd name="T10" fmla="*/ 0 w 398144"/>
                <a:gd name="T11" fmla="*/ 35306 h 299085"/>
                <a:gd name="T12" fmla="*/ 0 w 398144"/>
                <a:gd name="T13" fmla="*/ 263398 h 299085"/>
                <a:gd name="T14" fmla="*/ 2766 w 398144"/>
                <a:gd name="T15" fmla="*/ 277165 h 299085"/>
                <a:gd name="T16" fmla="*/ 10318 w 398144"/>
                <a:gd name="T17" fmla="*/ 288385 h 299085"/>
                <a:gd name="T18" fmla="*/ 21538 w 398144"/>
                <a:gd name="T19" fmla="*/ 295937 h 299085"/>
                <a:gd name="T20" fmla="*/ 35306 w 398144"/>
                <a:gd name="T21" fmla="*/ 298704 h 299085"/>
                <a:gd name="T22" fmla="*/ 362457 w 398144"/>
                <a:gd name="T23" fmla="*/ 298704 h 299085"/>
                <a:gd name="T24" fmla="*/ 375883 w 398144"/>
                <a:gd name="T25" fmla="*/ 295937 h 299085"/>
                <a:gd name="T26" fmla="*/ 386969 w 398144"/>
                <a:gd name="T27" fmla="*/ 288464 h 299085"/>
                <a:gd name="T28" fmla="*/ 394640 w 398144"/>
                <a:gd name="T29" fmla="*/ 277433 h 299085"/>
                <a:gd name="T30" fmla="*/ 397349 w 398144"/>
                <a:gd name="T31" fmla="*/ 265811 h 299085"/>
                <a:gd name="T32" fmla="*/ 34035 w 398144"/>
                <a:gd name="T33" fmla="*/ 265811 h 299085"/>
                <a:gd name="T34" fmla="*/ 33400 w 398144"/>
                <a:gd name="T35" fmla="*/ 265176 h 299085"/>
                <a:gd name="T36" fmla="*/ 33400 w 398144"/>
                <a:gd name="T37" fmla="*/ 34163 h 299085"/>
                <a:gd name="T38" fmla="*/ 34035 w 398144"/>
                <a:gd name="T39" fmla="*/ 33528 h 299085"/>
                <a:gd name="T40" fmla="*/ 397406 w 398144"/>
                <a:gd name="T41" fmla="*/ 33528 h 299085"/>
                <a:gd name="T42" fmla="*/ 394997 w 398144"/>
                <a:gd name="T43" fmla="*/ 21538 h 299085"/>
                <a:gd name="T44" fmla="*/ 387445 w 398144"/>
                <a:gd name="T45" fmla="*/ 10318 h 299085"/>
                <a:gd name="T46" fmla="*/ 376225 w 398144"/>
                <a:gd name="T47" fmla="*/ 2766 h 299085"/>
                <a:gd name="T48" fmla="*/ 362457 w 398144"/>
                <a:gd name="T49" fmla="*/ 0 h 299085"/>
                <a:gd name="T50" fmla="*/ 397406 w 398144"/>
                <a:gd name="T51" fmla="*/ 33528 h 299085"/>
                <a:gd name="T52" fmla="*/ 35306 w 398144"/>
                <a:gd name="T53" fmla="*/ 33528 h 299085"/>
                <a:gd name="T54" fmla="*/ 35306 w 398144"/>
                <a:gd name="T55" fmla="*/ 34163 h 299085"/>
                <a:gd name="T56" fmla="*/ 363727 w 398144"/>
                <a:gd name="T57" fmla="*/ 34163 h 299085"/>
                <a:gd name="T58" fmla="*/ 364363 w 398144"/>
                <a:gd name="T59" fmla="*/ 34671 h 299085"/>
                <a:gd name="T60" fmla="*/ 364363 w 398144"/>
                <a:gd name="T61" fmla="*/ 265176 h 299085"/>
                <a:gd name="T62" fmla="*/ 363727 w 398144"/>
                <a:gd name="T63" fmla="*/ 265811 h 299085"/>
                <a:gd name="T64" fmla="*/ 397349 w 398144"/>
                <a:gd name="T65" fmla="*/ 265811 h 299085"/>
                <a:gd name="T66" fmla="*/ 397763 w 398144"/>
                <a:gd name="T67" fmla="*/ 264033 h 299085"/>
                <a:gd name="T68" fmla="*/ 397763 w 398144"/>
                <a:gd name="T69" fmla="*/ 35306 h 299085"/>
                <a:gd name="T70" fmla="*/ 397406 w 398144"/>
                <a:gd name="T71" fmla="*/ 33528 h 299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144" h="299085">
                  <a:moveTo>
                    <a:pt x="362457" y="0"/>
                  </a:moveTo>
                  <a:lnTo>
                    <a:pt x="35306" y="0"/>
                  </a:lnTo>
                  <a:lnTo>
                    <a:pt x="21538" y="2766"/>
                  </a:lnTo>
                  <a:lnTo>
                    <a:pt x="10318" y="10318"/>
                  </a:lnTo>
                  <a:lnTo>
                    <a:pt x="2766" y="21538"/>
                  </a:lnTo>
                  <a:lnTo>
                    <a:pt x="0" y="35306"/>
                  </a:lnTo>
                  <a:lnTo>
                    <a:pt x="0" y="263398"/>
                  </a:lnTo>
                  <a:lnTo>
                    <a:pt x="2766" y="277165"/>
                  </a:lnTo>
                  <a:lnTo>
                    <a:pt x="10318" y="288385"/>
                  </a:lnTo>
                  <a:lnTo>
                    <a:pt x="21538" y="295937"/>
                  </a:lnTo>
                  <a:lnTo>
                    <a:pt x="35306" y="298704"/>
                  </a:lnTo>
                  <a:lnTo>
                    <a:pt x="362457" y="298704"/>
                  </a:lnTo>
                  <a:lnTo>
                    <a:pt x="375883" y="295937"/>
                  </a:lnTo>
                  <a:lnTo>
                    <a:pt x="386969" y="288464"/>
                  </a:lnTo>
                  <a:lnTo>
                    <a:pt x="394640" y="277433"/>
                  </a:lnTo>
                  <a:lnTo>
                    <a:pt x="397349" y="265811"/>
                  </a:lnTo>
                  <a:lnTo>
                    <a:pt x="34035" y="265811"/>
                  </a:lnTo>
                  <a:lnTo>
                    <a:pt x="33400" y="265176"/>
                  </a:lnTo>
                  <a:lnTo>
                    <a:pt x="33400" y="34163"/>
                  </a:lnTo>
                  <a:lnTo>
                    <a:pt x="34035" y="33528"/>
                  </a:lnTo>
                  <a:lnTo>
                    <a:pt x="397406" y="33528"/>
                  </a:lnTo>
                  <a:lnTo>
                    <a:pt x="394997" y="21538"/>
                  </a:lnTo>
                  <a:lnTo>
                    <a:pt x="387445" y="10318"/>
                  </a:lnTo>
                  <a:lnTo>
                    <a:pt x="376225" y="2766"/>
                  </a:lnTo>
                  <a:lnTo>
                    <a:pt x="362457" y="0"/>
                  </a:lnTo>
                  <a:close/>
                </a:path>
                <a:path w="398144" h="299085">
                  <a:moveTo>
                    <a:pt x="397406" y="33528"/>
                  </a:moveTo>
                  <a:lnTo>
                    <a:pt x="35306" y="33528"/>
                  </a:lnTo>
                  <a:lnTo>
                    <a:pt x="35306" y="34163"/>
                  </a:lnTo>
                  <a:lnTo>
                    <a:pt x="363727" y="34163"/>
                  </a:lnTo>
                  <a:lnTo>
                    <a:pt x="364363" y="34671"/>
                  </a:lnTo>
                  <a:lnTo>
                    <a:pt x="364363" y="265176"/>
                  </a:lnTo>
                  <a:lnTo>
                    <a:pt x="363727" y="265811"/>
                  </a:lnTo>
                  <a:lnTo>
                    <a:pt x="397349" y="265811"/>
                  </a:lnTo>
                  <a:lnTo>
                    <a:pt x="397763" y="264033"/>
                  </a:lnTo>
                  <a:lnTo>
                    <a:pt x="397763" y="35306"/>
                  </a:lnTo>
                  <a:lnTo>
                    <a:pt x="397406" y="3352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14" name="object 100">
              <a:extLst>
                <a:ext uri="{FF2B5EF4-FFF2-40B4-BE49-F238E27FC236}">
                  <a16:creationId xmlns:a16="http://schemas.microsoft.com/office/drawing/2014/main" id="{328336FF-E42F-4F1B-89D5-49F12C4DE74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33828" y="4803647"/>
              <a:ext cx="167640" cy="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15" name="object 101">
              <a:extLst>
                <a:ext uri="{FF2B5EF4-FFF2-40B4-BE49-F238E27FC236}">
                  <a16:creationId xmlns:a16="http://schemas.microsoft.com/office/drawing/2014/main" id="{D08F87A7-7C62-4039-AE3E-EDB2D658F416}"/>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333244" y="4962143"/>
              <a:ext cx="361188" cy="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16" name="object 102">
            <a:extLst>
              <a:ext uri="{FF2B5EF4-FFF2-40B4-BE49-F238E27FC236}">
                <a16:creationId xmlns:a16="http://schemas.microsoft.com/office/drawing/2014/main" id="{A202915C-F88A-4E59-ABB9-DF42729E3C36}"/>
              </a:ext>
            </a:extLst>
          </p:cNvPr>
          <p:cNvGrpSpPr>
            <a:grpSpLocks/>
          </p:cNvGrpSpPr>
          <p:nvPr/>
        </p:nvGrpSpPr>
        <p:grpSpPr bwMode="auto">
          <a:xfrm>
            <a:off x="3408363" y="4797425"/>
            <a:ext cx="260350" cy="180975"/>
            <a:chOff x="3407664" y="4797552"/>
            <a:chExt cx="260985" cy="181610"/>
          </a:xfrm>
        </p:grpSpPr>
        <p:pic>
          <p:nvPicPr>
            <p:cNvPr id="46211" name="object 103">
              <a:extLst>
                <a:ext uri="{FF2B5EF4-FFF2-40B4-BE49-F238E27FC236}">
                  <a16:creationId xmlns:a16="http://schemas.microsoft.com/office/drawing/2014/main" id="{1C6227AD-224E-4A45-8199-BC832AB01955}"/>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07664" y="4797552"/>
              <a:ext cx="105156" cy="10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12" name="object 104">
              <a:extLst>
                <a:ext uri="{FF2B5EF4-FFF2-40B4-BE49-F238E27FC236}">
                  <a16:creationId xmlns:a16="http://schemas.microsoft.com/office/drawing/2014/main" id="{DD4ABFD6-7748-495E-AFC5-B0347174F0E2}"/>
                </a:ext>
              </a:extLst>
            </p:cNvPr>
            <p:cNvSpPr>
              <a:spLocks/>
            </p:cNvSpPr>
            <p:nvPr/>
          </p:nvSpPr>
          <p:spPr bwMode="auto">
            <a:xfrm>
              <a:off x="3407664" y="4797552"/>
              <a:ext cx="260985" cy="181610"/>
            </a:xfrm>
            <a:custGeom>
              <a:avLst/>
              <a:gdLst>
                <a:gd name="T0" fmla="*/ 256794 w 260985"/>
                <a:gd name="T1" fmla="*/ 0 h 181610"/>
                <a:gd name="T2" fmla="*/ 95885 w 260985"/>
                <a:gd name="T3" fmla="*/ 0 h 181610"/>
                <a:gd name="T4" fmla="*/ 93345 w 260985"/>
                <a:gd name="T5" fmla="*/ 1270 h 181610"/>
                <a:gd name="T6" fmla="*/ 2539 w 260985"/>
                <a:gd name="T7" fmla="*/ 92202 h 181610"/>
                <a:gd name="T8" fmla="*/ 635 w 260985"/>
                <a:gd name="T9" fmla="*/ 93472 h 181610"/>
                <a:gd name="T10" fmla="*/ 0 w 260985"/>
                <a:gd name="T11" fmla="*/ 95377 h 181610"/>
                <a:gd name="T12" fmla="*/ 0 w 260985"/>
                <a:gd name="T13" fmla="*/ 177546 h 181610"/>
                <a:gd name="T14" fmla="*/ 3810 w 260985"/>
                <a:gd name="T15" fmla="*/ 181356 h 181610"/>
                <a:gd name="T16" fmla="*/ 256794 w 260985"/>
                <a:gd name="T17" fmla="*/ 181356 h 181610"/>
                <a:gd name="T18" fmla="*/ 260603 w 260985"/>
                <a:gd name="T19" fmla="*/ 177546 h 181610"/>
                <a:gd name="T20" fmla="*/ 260603 w 260985"/>
                <a:gd name="T21" fmla="*/ 164973 h 181610"/>
                <a:gd name="T22" fmla="*/ 16383 w 260985"/>
                <a:gd name="T23" fmla="*/ 164973 h 181610"/>
                <a:gd name="T24" fmla="*/ 16383 w 260985"/>
                <a:gd name="T25" fmla="*/ 101092 h 181610"/>
                <a:gd name="T26" fmla="*/ 100964 w 260985"/>
                <a:gd name="T27" fmla="*/ 16383 h 181610"/>
                <a:gd name="T28" fmla="*/ 260603 w 260985"/>
                <a:gd name="T29" fmla="*/ 16383 h 181610"/>
                <a:gd name="T30" fmla="*/ 260603 w 260985"/>
                <a:gd name="T31" fmla="*/ 3810 h 181610"/>
                <a:gd name="T32" fmla="*/ 256794 w 260985"/>
                <a:gd name="T33" fmla="*/ 0 h 181610"/>
                <a:gd name="T34" fmla="*/ 260603 w 260985"/>
                <a:gd name="T35" fmla="*/ 16383 h 181610"/>
                <a:gd name="T36" fmla="*/ 243586 w 260985"/>
                <a:gd name="T37" fmla="*/ 16383 h 181610"/>
                <a:gd name="T38" fmla="*/ 243586 w 260985"/>
                <a:gd name="T39" fmla="*/ 164973 h 181610"/>
                <a:gd name="T40" fmla="*/ 260603 w 260985"/>
                <a:gd name="T41" fmla="*/ 164973 h 181610"/>
                <a:gd name="T42" fmla="*/ 260603 w 260985"/>
                <a:gd name="T43" fmla="*/ 16383 h 18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985" h="181610">
                  <a:moveTo>
                    <a:pt x="256794" y="0"/>
                  </a:moveTo>
                  <a:lnTo>
                    <a:pt x="95885" y="0"/>
                  </a:lnTo>
                  <a:lnTo>
                    <a:pt x="93345" y="1270"/>
                  </a:lnTo>
                  <a:lnTo>
                    <a:pt x="2539" y="92202"/>
                  </a:lnTo>
                  <a:lnTo>
                    <a:pt x="635" y="93472"/>
                  </a:lnTo>
                  <a:lnTo>
                    <a:pt x="0" y="95377"/>
                  </a:lnTo>
                  <a:lnTo>
                    <a:pt x="0" y="177546"/>
                  </a:lnTo>
                  <a:lnTo>
                    <a:pt x="3810" y="181356"/>
                  </a:lnTo>
                  <a:lnTo>
                    <a:pt x="256794" y="181356"/>
                  </a:lnTo>
                  <a:lnTo>
                    <a:pt x="260603" y="177546"/>
                  </a:lnTo>
                  <a:lnTo>
                    <a:pt x="260603" y="164973"/>
                  </a:lnTo>
                  <a:lnTo>
                    <a:pt x="16383" y="164973"/>
                  </a:lnTo>
                  <a:lnTo>
                    <a:pt x="16383" y="101092"/>
                  </a:lnTo>
                  <a:lnTo>
                    <a:pt x="100964" y="16383"/>
                  </a:lnTo>
                  <a:lnTo>
                    <a:pt x="260603" y="16383"/>
                  </a:lnTo>
                  <a:lnTo>
                    <a:pt x="260603" y="3810"/>
                  </a:lnTo>
                  <a:lnTo>
                    <a:pt x="256794" y="0"/>
                  </a:lnTo>
                  <a:close/>
                </a:path>
                <a:path w="260985" h="181610">
                  <a:moveTo>
                    <a:pt x="260603" y="16383"/>
                  </a:moveTo>
                  <a:lnTo>
                    <a:pt x="243586" y="16383"/>
                  </a:lnTo>
                  <a:lnTo>
                    <a:pt x="243586" y="164973"/>
                  </a:lnTo>
                  <a:lnTo>
                    <a:pt x="260603" y="164973"/>
                  </a:lnTo>
                  <a:lnTo>
                    <a:pt x="260603" y="1638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6117" name="object 105">
            <a:extLst>
              <a:ext uri="{FF2B5EF4-FFF2-40B4-BE49-F238E27FC236}">
                <a16:creationId xmlns:a16="http://schemas.microsoft.com/office/drawing/2014/main" id="{3A3B20F2-C96F-4181-A907-0F76A5950225}"/>
              </a:ext>
            </a:extLst>
          </p:cNvPr>
          <p:cNvSpPr>
            <a:spLocks/>
          </p:cNvSpPr>
          <p:nvPr/>
        </p:nvSpPr>
        <p:spPr bwMode="auto">
          <a:xfrm>
            <a:off x="3341688" y="4956175"/>
            <a:ext cx="392112" cy="215900"/>
          </a:xfrm>
          <a:custGeom>
            <a:avLst/>
            <a:gdLst>
              <a:gd name="T0" fmla="*/ 254508 w 391795"/>
              <a:gd name="T1" fmla="*/ 69850 h 217170"/>
              <a:gd name="T2" fmla="*/ 250698 w 391795"/>
              <a:gd name="T3" fmla="*/ 66040 h 217170"/>
              <a:gd name="T4" fmla="*/ 137922 w 391795"/>
              <a:gd name="T5" fmla="*/ 66040 h 217170"/>
              <a:gd name="T6" fmla="*/ 134112 w 391795"/>
              <a:gd name="T7" fmla="*/ 69850 h 217170"/>
              <a:gd name="T8" fmla="*/ 134112 w 391795"/>
              <a:gd name="T9" fmla="*/ 78994 h 217170"/>
              <a:gd name="T10" fmla="*/ 137922 w 391795"/>
              <a:gd name="T11" fmla="*/ 82804 h 217170"/>
              <a:gd name="T12" fmla="*/ 246253 w 391795"/>
              <a:gd name="T13" fmla="*/ 82804 h 217170"/>
              <a:gd name="T14" fmla="*/ 250698 w 391795"/>
              <a:gd name="T15" fmla="*/ 82804 h 217170"/>
              <a:gd name="T16" fmla="*/ 254508 w 391795"/>
              <a:gd name="T17" fmla="*/ 78994 h 217170"/>
              <a:gd name="T18" fmla="*/ 254508 w 391795"/>
              <a:gd name="T19" fmla="*/ 69850 h 217170"/>
              <a:gd name="T20" fmla="*/ 313944 w 391795"/>
              <a:gd name="T21" fmla="*/ 78232 h 217170"/>
              <a:gd name="T22" fmla="*/ 312381 w 391795"/>
              <a:gd name="T23" fmla="*/ 70535 h 217170"/>
              <a:gd name="T24" fmla="*/ 308127 w 391795"/>
              <a:gd name="T25" fmla="*/ 64236 h 217170"/>
              <a:gd name="T26" fmla="*/ 301828 w 391795"/>
              <a:gd name="T27" fmla="*/ 59982 h 217170"/>
              <a:gd name="T28" fmla="*/ 294132 w 391795"/>
              <a:gd name="T29" fmla="*/ 58420 h 217170"/>
              <a:gd name="T30" fmla="*/ 286423 w 391795"/>
              <a:gd name="T31" fmla="*/ 59982 h 217170"/>
              <a:gd name="T32" fmla="*/ 280123 w 391795"/>
              <a:gd name="T33" fmla="*/ 64236 h 217170"/>
              <a:gd name="T34" fmla="*/ 275869 w 391795"/>
              <a:gd name="T35" fmla="*/ 70535 h 217170"/>
              <a:gd name="T36" fmla="*/ 274320 w 391795"/>
              <a:gd name="T37" fmla="*/ 78232 h 217170"/>
              <a:gd name="T38" fmla="*/ 275869 w 391795"/>
              <a:gd name="T39" fmla="*/ 85940 h 217170"/>
              <a:gd name="T40" fmla="*/ 280123 w 391795"/>
              <a:gd name="T41" fmla="*/ 92240 h 217170"/>
              <a:gd name="T42" fmla="*/ 286423 w 391795"/>
              <a:gd name="T43" fmla="*/ 96494 h 217170"/>
              <a:gd name="T44" fmla="*/ 294132 w 391795"/>
              <a:gd name="T45" fmla="*/ 98044 h 217170"/>
              <a:gd name="T46" fmla="*/ 301828 w 391795"/>
              <a:gd name="T47" fmla="*/ 96494 h 217170"/>
              <a:gd name="T48" fmla="*/ 308127 w 391795"/>
              <a:gd name="T49" fmla="*/ 92240 h 217170"/>
              <a:gd name="T50" fmla="*/ 312381 w 391795"/>
              <a:gd name="T51" fmla="*/ 85940 h 217170"/>
              <a:gd name="T52" fmla="*/ 313944 w 391795"/>
              <a:gd name="T53" fmla="*/ 78232 h 217170"/>
              <a:gd name="T54" fmla="*/ 326136 w 391795"/>
              <a:gd name="T55" fmla="*/ 121666 h 217170"/>
              <a:gd name="T56" fmla="*/ 322326 w 391795"/>
              <a:gd name="T57" fmla="*/ 117856 h 217170"/>
              <a:gd name="T58" fmla="*/ 309118 w 391795"/>
              <a:gd name="T59" fmla="*/ 117856 h 217170"/>
              <a:gd name="T60" fmla="*/ 309118 w 391795"/>
              <a:gd name="T61" fmla="*/ 134239 h 217170"/>
              <a:gd name="T62" fmla="*/ 309118 w 391795"/>
              <a:gd name="T63" fmla="*/ 199898 h 217170"/>
              <a:gd name="T64" fmla="*/ 81915 w 391795"/>
              <a:gd name="T65" fmla="*/ 199898 h 217170"/>
              <a:gd name="T66" fmla="*/ 81915 w 391795"/>
              <a:gd name="T67" fmla="*/ 134239 h 217170"/>
              <a:gd name="T68" fmla="*/ 309118 w 391795"/>
              <a:gd name="T69" fmla="*/ 134239 h 217170"/>
              <a:gd name="T70" fmla="*/ 309118 w 391795"/>
              <a:gd name="T71" fmla="*/ 117856 h 217170"/>
              <a:gd name="T72" fmla="*/ 69342 w 391795"/>
              <a:gd name="T73" fmla="*/ 117856 h 217170"/>
              <a:gd name="T74" fmla="*/ 65532 w 391795"/>
              <a:gd name="T75" fmla="*/ 121666 h 217170"/>
              <a:gd name="T76" fmla="*/ 65532 w 391795"/>
              <a:gd name="T77" fmla="*/ 213106 h 217170"/>
              <a:gd name="T78" fmla="*/ 69342 w 391795"/>
              <a:gd name="T79" fmla="*/ 216916 h 217170"/>
              <a:gd name="T80" fmla="*/ 322326 w 391795"/>
              <a:gd name="T81" fmla="*/ 216916 h 217170"/>
              <a:gd name="T82" fmla="*/ 326136 w 391795"/>
              <a:gd name="T83" fmla="*/ 213106 h 217170"/>
              <a:gd name="T84" fmla="*/ 326136 w 391795"/>
              <a:gd name="T85" fmla="*/ 199898 h 217170"/>
              <a:gd name="T86" fmla="*/ 326136 w 391795"/>
              <a:gd name="T87" fmla="*/ 134239 h 217170"/>
              <a:gd name="T88" fmla="*/ 326136 w 391795"/>
              <a:gd name="T89" fmla="*/ 121666 h 217170"/>
              <a:gd name="T90" fmla="*/ 391668 w 391795"/>
              <a:gd name="T91" fmla="*/ 0 h 217170"/>
              <a:gd name="T92" fmla="*/ 0 w 391795"/>
              <a:gd name="T93" fmla="*/ 0 h 217170"/>
              <a:gd name="T94" fmla="*/ 0 w 391795"/>
              <a:gd name="T95" fmla="*/ 34290 h 217170"/>
              <a:gd name="T96" fmla="*/ 0 w 391795"/>
              <a:gd name="T97" fmla="*/ 154940 h 217170"/>
              <a:gd name="T98" fmla="*/ 0 w 391795"/>
              <a:gd name="T99" fmla="*/ 187960 h 217170"/>
              <a:gd name="T100" fmla="*/ 51689 w 391795"/>
              <a:gd name="T101" fmla="*/ 187960 h 217170"/>
              <a:gd name="T102" fmla="*/ 51689 w 391795"/>
              <a:gd name="T103" fmla="*/ 154940 h 217170"/>
              <a:gd name="T104" fmla="*/ 32766 w 391795"/>
              <a:gd name="T105" fmla="*/ 154940 h 217170"/>
              <a:gd name="T106" fmla="*/ 32766 w 391795"/>
              <a:gd name="T107" fmla="*/ 34290 h 217170"/>
              <a:gd name="T108" fmla="*/ 358902 w 391795"/>
              <a:gd name="T109" fmla="*/ 34290 h 217170"/>
              <a:gd name="T110" fmla="*/ 358902 w 391795"/>
              <a:gd name="T111" fmla="*/ 154940 h 217170"/>
              <a:gd name="T112" fmla="*/ 339979 w 391795"/>
              <a:gd name="T113" fmla="*/ 154940 h 217170"/>
              <a:gd name="T114" fmla="*/ 339979 w 391795"/>
              <a:gd name="T115" fmla="*/ 187960 h 217170"/>
              <a:gd name="T116" fmla="*/ 391668 w 391795"/>
              <a:gd name="T117" fmla="*/ 187960 h 217170"/>
              <a:gd name="T118" fmla="*/ 391668 w 391795"/>
              <a:gd name="T119" fmla="*/ 154940 h 217170"/>
              <a:gd name="T120" fmla="*/ 391668 w 391795"/>
              <a:gd name="T121" fmla="*/ 34290 h 217170"/>
              <a:gd name="T122" fmla="*/ 391668 w 391795"/>
              <a:gd name="T123" fmla="*/ 0 h 217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795" h="217170">
                <a:moveTo>
                  <a:pt x="254508" y="69850"/>
                </a:moveTo>
                <a:lnTo>
                  <a:pt x="250698" y="66040"/>
                </a:lnTo>
                <a:lnTo>
                  <a:pt x="137922" y="66040"/>
                </a:lnTo>
                <a:lnTo>
                  <a:pt x="134112" y="69850"/>
                </a:lnTo>
                <a:lnTo>
                  <a:pt x="134112" y="78994"/>
                </a:lnTo>
                <a:lnTo>
                  <a:pt x="137922" y="82804"/>
                </a:lnTo>
                <a:lnTo>
                  <a:pt x="246253" y="82804"/>
                </a:lnTo>
                <a:lnTo>
                  <a:pt x="250698" y="82804"/>
                </a:lnTo>
                <a:lnTo>
                  <a:pt x="254508" y="78994"/>
                </a:lnTo>
                <a:lnTo>
                  <a:pt x="254508" y="69850"/>
                </a:lnTo>
                <a:close/>
              </a:path>
              <a:path w="391795" h="217170">
                <a:moveTo>
                  <a:pt x="313944" y="78232"/>
                </a:moveTo>
                <a:lnTo>
                  <a:pt x="312381" y="70535"/>
                </a:lnTo>
                <a:lnTo>
                  <a:pt x="308127" y="64236"/>
                </a:lnTo>
                <a:lnTo>
                  <a:pt x="301828" y="59982"/>
                </a:lnTo>
                <a:lnTo>
                  <a:pt x="294132" y="58420"/>
                </a:lnTo>
                <a:lnTo>
                  <a:pt x="286423" y="59982"/>
                </a:lnTo>
                <a:lnTo>
                  <a:pt x="280123" y="64236"/>
                </a:lnTo>
                <a:lnTo>
                  <a:pt x="275869" y="70535"/>
                </a:lnTo>
                <a:lnTo>
                  <a:pt x="274320" y="78232"/>
                </a:lnTo>
                <a:lnTo>
                  <a:pt x="275869" y="85940"/>
                </a:lnTo>
                <a:lnTo>
                  <a:pt x="280123" y="92240"/>
                </a:lnTo>
                <a:lnTo>
                  <a:pt x="286423" y="96494"/>
                </a:lnTo>
                <a:lnTo>
                  <a:pt x="294132" y="98044"/>
                </a:lnTo>
                <a:lnTo>
                  <a:pt x="301828" y="96494"/>
                </a:lnTo>
                <a:lnTo>
                  <a:pt x="308127" y="92240"/>
                </a:lnTo>
                <a:lnTo>
                  <a:pt x="312381" y="85940"/>
                </a:lnTo>
                <a:lnTo>
                  <a:pt x="313944" y="78232"/>
                </a:lnTo>
                <a:close/>
              </a:path>
              <a:path w="391795" h="217170">
                <a:moveTo>
                  <a:pt x="326136" y="121666"/>
                </a:moveTo>
                <a:lnTo>
                  <a:pt x="322326" y="117856"/>
                </a:lnTo>
                <a:lnTo>
                  <a:pt x="309118" y="117856"/>
                </a:lnTo>
                <a:lnTo>
                  <a:pt x="309118" y="134239"/>
                </a:lnTo>
                <a:lnTo>
                  <a:pt x="309118" y="199898"/>
                </a:lnTo>
                <a:lnTo>
                  <a:pt x="81915" y="199898"/>
                </a:lnTo>
                <a:lnTo>
                  <a:pt x="81915" y="134239"/>
                </a:lnTo>
                <a:lnTo>
                  <a:pt x="309118" y="134239"/>
                </a:lnTo>
                <a:lnTo>
                  <a:pt x="309118" y="117856"/>
                </a:lnTo>
                <a:lnTo>
                  <a:pt x="69342" y="117856"/>
                </a:lnTo>
                <a:lnTo>
                  <a:pt x="65532" y="121666"/>
                </a:lnTo>
                <a:lnTo>
                  <a:pt x="65532" y="213106"/>
                </a:lnTo>
                <a:lnTo>
                  <a:pt x="69342" y="216916"/>
                </a:lnTo>
                <a:lnTo>
                  <a:pt x="322326" y="216916"/>
                </a:lnTo>
                <a:lnTo>
                  <a:pt x="326136" y="213106"/>
                </a:lnTo>
                <a:lnTo>
                  <a:pt x="326136" y="199898"/>
                </a:lnTo>
                <a:lnTo>
                  <a:pt x="326136" y="134239"/>
                </a:lnTo>
                <a:lnTo>
                  <a:pt x="326136" y="121666"/>
                </a:lnTo>
                <a:close/>
              </a:path>
              <a:path w="391795" h="217170">
                <a:moveTo>
                  <a:pt x="391668" y="0"/>
                </a:moveTo>
                <a:lnTo>
                  <a:pt x="0" y="0"/>
                </a:lnTo>
                <a:lnTo>
                  <a:pt x="0" y="34290"/>
                </a:lnTo>
                <a:lnTo>
                  <a:pt x="0" y="154940"/>
                </a:lnTo>
                <a:lnTo>
                  <a:pt x="0" y="187960"/>
                </a:lnTo>
                <a:lnTo>
                  <a:pt x="51689" y="187960"/>
                </a:lnTo>
                <a:lnTo>
                  <a:pt x="51689" y="154940"/>
                </a:lnTo>
                <a:lnTo>
                  <a:pt x="32766" y="154940"/>
                </a:lnTo>
                <a:lnTo>
                  <a:pt x="32766" y="34290"/>
                </a:lnTo>
                <a:lnTo>
                  <a:pt x="358902" y="34290"/>
                </a:lnTo>
                <a:lnTo>
                  <a:pt x="358902" y="154940"/>
                </a:lnTo>
                <a:lnTo>
                  <a:pt x="339979" y="154940"/>
                </a:lnTo>
                <a:lnTo>
                  <a:pt x="339979" y="187960"/>
                </a:lnTo>
                <a:lnTo>
                  <a:pt x="391668" y="187960"/>
                </a:lnTo>
                <a:lnTo>
                  <a:pt x="391668" y="154940"/>
                </a:lnTo>
                <a:lnTo>
                  <a:pt x="391668" y="34290"/>
                </a:lnTo>
                <a:lnTo>
                  <a:pt x="39166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18" name="object 106">
            <a:extLst>
              <a:ext uri="{FF2B5EF4-FFF2-40B4-BE49-F238E27FC236}">
                <a16:creationId xmlns:a16="http://schemas.microsoft.com/office/drawing/2014/main" id="{29BAF776-FFD2-45F5-8CDD-B7BBFE55DE04}"/>
              </a:ext>
            </a:extLst>
          </p:cNvPr>
          <p:cNvGrpSpPr>
            <a:grpSpLocks/>
          </p:cNvGrpSpPr>
          <p:nvPr/>
        </p:nvGrpSpPr>
        <p:grpSpPr bwMode="auto">
          <a:xfrm>
            <a:off x="4432300" y="4767263"/>
            <a:ext cx="260350" cy="180975"/>
            <a:chOff x="4431791" y="4767071"/>
            <a:chExt cx="261620" cy="181610"/>
          </a:xfrm>
        </p:grpSpPr>
        <p:pic>
          <p:nvPicPr>
            <p:cNvPr id="46209" name="object 107">
              <a:extLst>
                <a:ext uri="{FF2B5EF4-FFF2-40B4-BE49-F238E27FC236}">
                  <a16:creationId xmlns:a16="http://schemas.microsoft.com/office/drawing/2014/main" id="{D1B8BC39-4CC5-45FB-BF77-F608A1AF8EF0}"/>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431791" y="4767071"/>
              <a:ext cx="106680" cy="10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10" name="object 108">
              <a:extLst>
                <a:ext uri="{FF2B5EF4-FFF2-40B4-BE49-F238E27FC236}">
                  <a16:creationId xmlns:a16="http://schemas.microsoft.com/office/drawing/2014/main" id="{BB2C8E6C-3E62-4460-BB66-AF3DBFF2E5CB}"/>
                </a:ext>
              </a:extLst>
            </p:cNvPr>
            <p:cNvSpPr>
              <a:spLocks/>
            </p:cNvSpPr>
            <p:nvPr/>
          </p:nvSpPr>
          <p:spPr bwMode="auto">
            <a:xfrm>
              <a:off x="4431791" y="4767071"/>
              <a:ext cx="261620" cy="181610"/>
            </a:xfrm>
            <a:custGeom>
              <a:avLst/>
              <a:gdLst>
                <a:gd name="T0" fmla="*/ 256794 w 261620"/>
                <a:gd name="T1" fmla="*/ 0 h 181610"/>
                <a:gd name="T2" fmla="*/ 95885 w 261620"/>
                <a:gd name="T3" fmla="*/ 0 h 181610"/>
                <a:gd name="T4" fmla="*/ 93345 w 261620"/>
                <a:gd name="T5" fmla="*/ 1269 h 181610"/>
                <a:gd name="T6" fmla="*/ 2540 w 261620"/>
                <a:gd name="T7" fmla="*/ 92201 h 181610"/>
                <a:gd name="T8" fmla="*/ 635 w 261620"/>
                <a:gd name="T9" fmla="*/ 93471 h 181610"/>
                <a:gd name="T10" fmla="*/ 0 w 261620"/>
                <a:gd name="T11" fmla="*/ 95376 h 181610"/>
                <a:gd name="T12" fmla="*/ 0 w 261620"/>
                <a:gd name="T13" fmla="*/ 177545 h 181610"/>
                <a:gd name="T14" fmla="*/ 3810 w 261620"/>
                <a:gd name="T15" fmla="*/ 181355 h 181610"/>
                <a:gd name="T16" fmla="*/ 257429 w 261620"/>
                <a:gd name="T17" fmla="*/ 181355 h 181610"/>
                <a:gd name="T18" fmla="*/ 261112 w 261620"/>
                <a:gd name="T19" fmla="*/ 177545 h 181610"/>
                <a:gd name="T20" fmla="*/ 260477 w 261620"/>
                <a:gd name="T21" fmla="*/ 173100 h 181610"/>
                <a:gd name="T22" fmla="*/ 260477 w 261620"/>
                <a:gd name="T23" fmla="*/ 164337 h 181610"/>
                <a:gd name="T24" fmla="*/ 17018 w 261620"/>
                <a:gd name="T25" fmla="*/ 164337 h 181610"/>
                <a:gd name="T26" fmla="*/ 17018 w 261620"/>
                <a:gd name="T27" fmla="*/ 100456 h 181610"/>
                <a:gd name="T28" fmla="*/ 101600 w 261620"/>
                <a:gd name="T29" fmla="*/ 15747 h 181610"/>
                <a:gd name="T30" fmla="*/ 260477 w 261620"/>
                <a:gd name="T31" fmla="*/ 15747 h 181610"/>
                <a:gd name="T32" fmla="*/ 260477 w 261620"/>
                <a:gd name="T33" fmla="*/ 3809 h 181610"/>
                <a:gd name="T34" fmla="*/ 256794 w 261620"/>
                <a:gd name="T35" fmla="*/ 0 h 181610"/>
                <a:gd name="T36" fmla="*/ 260477 w 261620"/>
                <a:gd name="T37" fmla="*/ 15747 h 181610"/>
                <a:gd name="T38" fmla="*/ 244094 w 261620"/>
                <a:gd name="T39" fmla="*/ 15747 h 181610"/>
                <a:gd name="T40" fmla="*/ 244094 w 261620"/>
                <a:gd name="T41" fmla="*/ 164337 h 181610"/>
                <a:gd name="T42" fmla="*/ 260477 w 261620"/>
                <a:gd name="T43" fmla="*/ 164337 h 181610"/>
                <a:gd name="T44" fmla="*/ 260477 w 261620"/>
                <a:gd name="T45" fmla="*/ 15747 h 18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620" h="181610">
                  <a:moveTo>
                    <a:pt x="256794" y="0"/>
                  </a:moveTo>
                  <a:lnTo>
                    <a:pt x="95885" y="0"/>
                  </a:lnTo>
                  <a:lnTo>
                    <a:pt x="93345" y="1269"/>
                  </a:lnTo>
                  <a:lnTo>
                    <a:pt x="2540" y="92201"/>
                  </a:lnTo>
                  <a:lnTo>
                    <a:pt x="635" y="93471"/>
                  </a:lnTo>
                  <a:lnTo>
                    <a:pt x="0" y="95376"/>
                  </a:lnTo>
                  <a:lnTo>
                    <a:pt x="0" y="177545"/>
                  </a:lnTo>
                  <a:lnTo>
                    <a:pt x="3810" y="181355"/>
                  </a:lnTo>
                  <a:lnTo>
                    <a:pt x="257429" y="181355"/>
                  </a:lnTo>
                  <a:lnTo>
                    <a:pt x="261112" y="177545"/>
                  </a:lnTo>
                  <a:lnTo>
                    <a:pt x="260477" y="173100"/>
                  </a:lnTo>
                  <a:lnTo>
                    <a:pt x="260477" y="164337"/>
                  </a:lnTo>
                  <a:lnTo>
                    <a:pt x="17018" y="164337"/>
                  </a:lnTo>
                  <a:lnTo>
                    <a:pt x="17018" y="100456"/>
                  </a:lnTo>
                  <a:lnTo>
                    <a:pt x="101600" y="15747"/>
                  </a:lnTo>
                  <a:lnTo>
                    <a:pt x="260477" y="15747"/>
                  </a:lnTo>
                  <a:lnTo>
                    <a:pt x="260477" y="3809"/>
                  </a:lnTo>
                  <a:lnTo>
                    <a:pt x="256794" y="0"/>
                  </a:lnTo>
                  <a:close/>
                </a:path>
                <a:path w="261620" h="181610">
                  <a:moveTo>
                    <a:pt x="260477" y="15747"/>
                  </a:moveTo>
                  <a:lnTo>
                    <a:pt x="244094" y="15747"/>
                  </a:lnTo>
                  <a:lnTo>
                    <a:pt x="244094" y="164337"/>
                  </a:lnTo>
                  <a:lnTo>
                    <a:pt x="260477" y="164337"/>
                  </a:lnTo>
                  <a:lnTo>
                    <a:pt x="260477" y="1574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6119" name="object 109">
            <a:extLst>
              <a:ext uri="{FF2B5EF4-FFF2-40B4-BE49-F238E27FC236}">
                <a16:creationId xmlns:a16="http://schemas.microsoft.com/office/drawing/2014/main" id="{A7B2BDD2-5EFC-4DC7-9CB6-C0781CD8A79D}"/>
              </a:ext>
            </a:extLst>
          </p:cNvPr>
          <p:cNvSpPr>
            <a:spLocks/>
          </p:cNvSpPr>
          <p:nvPr/>
        </p:nvSpPr>
        <p:spPr bwMode="auto">
          <a:xfrm>
            <a:off x="4365625" y="4924425"/>
            <a:ext cx="392113" cy="269875"/>
          </a:xfrm>
          <a:custGeom>
            <a:avLst/>
            <a:gdLst>
              <a:gd name="T0" fmla="*/ 250698 w 391795"/>
              <a:gd name="T1" fmla="*/ 66040 h 269239"/>
              <a:gd name="T2" fmla="*/ 134112 w 391795"/>
              <a:gd name="T3" fmla="*/ 69850 h 269239"/>
              <a:gd name="T4" fmla="*/ 137922 w 391795"/>
              <a:gd name="T5" fmla="*/ 82804 h 269239"/>
              <a:gd name="T6" fmla="*/ 250698 w 391795"/>
              <a:gd name="T7" fmla="*/ 82804 h 269239"/>
              <a:gd name="T8" fmla="*/ 254508 w 391795"/>
              <a:gd name="T9" fmla="*/ 69850 h 269239"/>
              <a:gd name="T10" fmla="*/ 312381 w 391795"/>
              <a:gd name="T11" fmla="*/ 70535 h 269239"/>
              <a:gd name="T12" fmla="*/ 301828 w 391795"/>
              <a:gd name="T13" fmla="*/ 59982 h 269239"/>
              <a:gd name="T14" fmla="*/ 286423 w 391795"/>
              <a:gd name="T15" fmla="*/ 59982 h 269239"/>
              <a:gd name="T16" fmla="*/ 275869 w 391795"/>
              <a:gd name="T17" fmla="*/ 70535 h 269239"/>
              <a:gd name="T18" fmla="*/ 275869 w 391795"/>
              <a:gd name="T19" fmla="*/ 85940 h 269239"/>
              <a:gd name="T20" fmla="*/ 286423 w 391795"/>
              <a:gd name="T21" fmla="*/ 96494 h 269239"/>
              <a:gd name="T22" fmla="*/ 301828 w 391795"/>
              <a:gd name="T23" fmla="*/ 96494 h 269239"/>
              <a:gd name="T24" fmla="*/ 312381 w 391795"/>
              <a:gd name="T25" fmla="*/ 85940 h 269239"/>
              <a:gd name="T26" fmla="*/ 327660 w 391795"/>
              <a:gd name="T27" fmla="*/ 123063 h 269239"/>
              <a:gd name="T28" fmla="*/ 70866 w 391795"/>
              <a:gd name="T29" fmla="*/ 119380 h 269239"/>
              <a:gd name="T30" fmla="*/ 67056 w 391795"/>
              <a:gd name="T31" fmla="*/ 209296 h 269239"/>
              <a:gd name="T32" fmla="*/ 83439 w 391795"/>
              <a:gd name="T33" fmla="*/ 135636 h 269239"/>
              <a:gd name="T34" fmla="*/ 112776 w 391795"/>
              <a:gd name="T35" fmla="*/ 239776 h 269239"/>
              <a:gd name="T36" fmla="*/ 129540 w 391795"/>
              <a:gd name="T37" fmla="*/ 135636 h 269239"/>
              <a:gd name="T38" fmla="*/ 160020 w 391795"/>
              <a:gd name="T39" fmla="*/ 268744 h 269239"/>
              <a:gd name="T40" fmla="*/ 176771 w 391795"/>
              <a:gd name="T41" fmla="*/ 135636 h 269239"/>
              <a:gd name="T42" fmla="*/ 208788 w 391795"/>
              <a:gd name="T43" fmla="*/ 268744 h 269239"/>
              <a:gd name="T44" fmla="*/ 225552 w 391795"/>
              <a:gd name="T45" fmla="*/ 135636 h 269239"/>
              <a:gd name="T46" fmla="*/ 257556 w 391795"/>
              <a:gd name="T47" fmla="*/ 239776 h 269239"/>
              <a:gd name="T48" fmla="*/ 272796 w 391795"/>
              <a:gd name="T49" fmla="*/ 135636 h 269239"/>
              <a:gd name="T50" fmla="*/ 310642 w 391795"/>
              <a:gd name="T51" fmla="*/ 208661 h 269239"/>
              <a:gd name="T52" fmla="*/ 327660 w 391795"/>
              <a:gd name="T53" fmla="*/ 208661 h 269239"/>
              <a:gd name="T54" fmla="*/ 391668 w 391795"/>
              <a:gd name="T55" fmla="*/ 0 h 269239"/>
              <a:gd name="T56" fmla="*/ 0 w 391795"/>
              <a:gd name="T57" fmla="*/ 34290 h 269239"/>
              <a:gd name="T58" fmla="*/ 0 w 391795"/>
              <a:gd name="T59" fmla="*/ 189230 h 269239"/>
              <a:gd name="T60" fmla="*/ 52324 w 391795"/>
              <a:gd name="T61" fmla="*/ 156210 h 269239"/>
              <a:gd name="T62" fmla="*/ 33401 w 391795"/>
              <a:gd name="T63" fmla="*/ 34290 h 269239"/>
              <a:gd name="T64" fmla="*/ 358267 w 391795"/>
              <a:gd name="T65" fmla="*/ 156210 h 269239"/>
              <a:gd name="T66" fmla="*/ 339344 w 391795"/>
              <a:gd name="T67" fmla="*/ 189230 h 269239"/>
              <a:gd name="T68" fmla="*/ 391668 w 391795"/>
              <a:gd name="T69" fmla="*/ 156210 h 269239"/>
              <a:gd name="T70" fmla="*/ 391668 w 391795"/>
              <a:gd name="T71" fmla="*/ 0 h 269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1795" h="269239">
                <a:moveTo>
                  <a:pt x="254508" y="69850"/>
                </a:moveTo>
                <a:lnTo>
                  <a:pt x="250698" y="66040"/>
                </a:lnTo>
                <a:lnTo>
                  <a:pt x="137922" y="66040"/>
                </a:lnTo>
                <a:lnTo>
                  <a:pt x="134112" y="69850"/>
                </a:lnTo>
                <a:lnTo>
                  <a:pt x="134112" y="78994"/>
                </a:lnTo>
                <a:lnTo>
                  <a:pt x="137922" y="82804"/>
                </a:lnTo>
                <a:lnTo>
                  <a:pt x="246253" y="82804"/>
                </a:lnTo>
                <a:lnTo>
                  <a:pt x="250698" y="82804"/>
                </a:lnTo>
                <a:lnTo>
                  <a:pt x="254508" y="79629"/>
                </a:lnTo>
                <a:lnTo>
                  <a:pt x="254508" y="69850"/>
                </a:lnTo>
                <a:close/>
              </a:path>
              <a:path w="391795" h="269239">
                <a:moveTo>
                  <a:pt x="313944" y="78232"/>
                </a:moveTo>
                <a:lnTo>
                  <a:pt x="312381" y="70535"/>
                </a:lnTo>
                <a:lnTo>
                  <a:pt x="308127" y="64236"/>
                </a:lnTo>
                <a:lnTo>
                  <a:pt x="301828" y="59982"/>
                </a:lnTo>
                <a:lnTo>
                  <a:pt x="294132" y="58420"/>
                </a:lnTo>
                <a:lnTo>
                  <a:pt x="286423" y="59982"/>
                </a:lnTo>
                <a:lnTo>
                  <a:pt x="280123" y="64236"/>
                </a:lnTo>
                <a:lnTo>
                  <a:pt x="275869" y="70535"/>
                </a:lnTo>
                <a:lnTo>
                  <a:pt x="274320" y="78232"/>
                </a:lnTo>
                <a:lnTo>
                  <a:pt x="275869" y="85940"/>
                </a:lnTo>
                <a:lnTo>
                  <a:pt x="280123" y="92240"/>
                </a:lnTo>
                <a:lnTo>
                  <a:pt x="286423" y="96494"/>
                </a:lnTo>
                <a:lnTo>
                  <a:pt x="294132" y="98044"/>
                </a:lnTo>
                <a:lnTo>
                  <a:pt x="301828" y="96494"/>
                </a:lnTo>
                <a:lnTo>
                  <a:pt x="308127" y="92240"/>
                </a:lnTo>
                <a:lnTo>
                  <a:pt x="312381" y="85940"/>
                </a:lnTo>
                <a:lnTo>
                  <a:pt x="313944" y="78232"/>
                </a:lnTo>
                <a:close/>
              </a:path>
              <a:path w="391795" h="269239">
                <a:moveTo>
                  <a:pt x="327660" y="123063"/>
                </a:moveTo>
                <a:lnTo>
                  <a:pt x="323850" y="119380"/>
                </a:lnTo>
                <a:lnTo>
                  <a:pt x="70866" y="119380"/>
                </a:lnTo>
                <a:lnTo>
                  <a:pt x="67056" y="123063"/>
                </a:lnTo>
                <a:lnTo>
                  <a:pt x="67056" y="209296"/>
                </a:lnTo>
                <a:lnTo>
                  <a:pt x="83439" y="209296"/>
                </a:lnTo>
                <a:lnTo>
                  <a:pt x="83439" y="135636"/>
                </a:lnTo>
                <a:lnTo>
                  <a:pt x="112776" y="135636"/>
                </a:lnTo>
                <a:lnTo>
                  <a:pt x="112776" y="239776"/>
                </a:lnTo>
                <a:lnTo>
                  <a:pt x="129540" y="239776"/>
                </a:lnTo>
                <a:lnTo>
                  <a:pt x="129540" y="135636"/>
                </a:lnTo>
                <a:lnTo>
                  <a:pt x="160020" y="135636"/>
                </a:lnTo>
                <a:lnTo>
                  <a:pt x="160020" y="268744"/>
                </a:lnTo>
                <a:lnTo>
                  <a:pt x="176771" y="268744"/>
                </a:lnTo>
                <a:lnTo>
                  <a:pt x="176771" y="135636"/>
                </a:lnTo>
                <a:lnTo>
                  <a:pt x="208788" y="135636"/>
                </a:lnTo>
                <a:lnTo>
                  <a:pt x="208788" y="268744"/>
                </a:lnTo>
                <a:lnTo>
                  <a:pt x="225552" y="268744"/>
                </a:lnTo>
                <a:lnTo>
                  <a:pt x="225552" y="135636"/>
                </a:lnTo>
                <a:lnTo>
                  <a:pt x="257556" y="135636"/>
                </a:lnTo>
                <a:lnTo>
                  <a:pt x="257556" y="239776"/>
                </a:lnTo>
                <a:lnTo>
                  <a:pt x="272796" y="239776"/>
                </a:lnTo>
                <a:lnTo>
                  <a:pt x="272796" y="135636"/>
                </a:lnTo>
                <a:lnTo>
                  <a:pt x="310642" y="135636"/>
                </a:lnTo>
                <a:lnTo>
                  <a:pt x="310642" y="208661"/>
                </a:lnTo>
                <a:lnTo>
                  <a:pt x="327025" y="208661"/>
                </a:lnTo>
                <a:lnTo>
                  <a:pt x="327660" y="208661"/>
                </a:lnTo>
                <a:lnTo>
                  <a:pt x="327660" y="123063"/>
                </a:lnTo>
                <a:close/>
              </a:path>
              <a:path w="391795" h="269239">
                <a:moveTo>
                  <a:pt x="391668" y="0"/>
                </a:moveTo>
                <a:lnTo>
                  <a:pt x="0" y="0"/>
                </a:lnTo>
                <a:lnTo>
                  <a:pt x="0" y="34290"/>
                </a:lnTo>
                <a:lnTo>
                  <a:pt x="0" y="156210"/>
                </a:lnTo>
                <a:lnTo>
                  <a:pt x="0" y="189230"/>
                </a:lnTo>
                <a:lnTo>
                  <a:pt x="52324" y="189230"/>
                </a:lnTo>
                <a:lnTo>
                  <a:pt x="52324" y="156210"/>
                </a:lnTo>
                <a:lnTo>
                  <a:pt x="33401" y="156210"/>
                </a:lnTo>
                <a:lnTo>
                  <a:pt x="33401" y="34290"/>
                </a:lnTo>
                <a:lnTo>
                  <a:pt x="358267" y="34290"/>
                </a:lnTo>
                <a:lnTo>
                  <a:pt x="358267" y="156210"/>
                </a:lnTo>
                <a:lnTo>
                  <a:pt x="339344" y="156210"/>
                </a:lnTo>
                <a:lnTo>
                  <a:pt x="339344" y="189230"/>
                </a:lnTo>
                <a:lnTo>
                  <a:pt x="391668" y="189230"/>
                </a:lnTo>
                <a:lnTo>
                  <a:pt x="391668" y="156210"/>
                </a:lnTo>
                <a:lnTo>
                  <a:pt x="391668" y="34290"/>
                </a:lnTo>
                <a:lnTo>
                  <a:pt x="39166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20" name="object 110">
            <a:extLst>
              <a:ext uri="{FF2B5EF4-FFF2-40B4-BE49-F238E27FC236}">
                <a16:creationId xmlns:a16="http://schemas.microsoft.com/office/drawing/2014/main" id="{8468D0D7-EB19-4E1E-9E0A-9D335905AA6B}"/>
              </a:ext>
            </a:extLst>
          </p:cNvPr>
          <p:cNvGrpSpPr>
            <a:grpSpLocks/>
          </p:cNvGrpSpPr>
          <p:nvPr/>
        </p:nvGrpSpPr>
        <p:grpSpPr bwMode="auto">
          <a:xfrm>
            <a:off x="8467725" y="3741738"/>
            <a:ext cx="392113" cy="414337"/>
            <a:chOff x="8468492" y="3741420"/>
            <a:chExt cx="391795" cy="414655"/>
          </a:xfrm>
        </p:grpSpPr>
        <p:pic>
          <p:nvPicPr>
            <p:cNvPr id="46206" name="object 111">
              <a:extLst>
                <a:ext uri="{FF2B5EF4-FFF2-40B4-BE49-F238E27FC236}">
                  <a16:creationId xmlns:a16="http://schemas.microsoft.com/office/drawing/2014/main" id="{13F65C7C-2726-45D7-BB66-21269E9DC159}"/>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528304" y="3741420"/>
              <a:ext cx="294131" cy="31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07" name="object 112">
              <a:extLst>
                <a:ext uri="{FF2B5EF4-FFF2-40B4-BE49-F238E27FC236}">
                  <a16:creationId xmlns:a16="http://schemas.microsoft.com/office/drawing/2014/main" id="{F4DEF28B-646E-4A01-92B4-B53B3A807457}"/>
                </a:ext>
              </a:extLst>
            </p:cNvPr>
            <p:cNvSpPr>
              <a:spLocks/>
            </p:cNvSpPr>
            <p:nvPr/>
          </p:nvSpPr>
          <p:spPr bwMode="auto">
            <a:xfrm>
              <a:off x="8468492" y="3761226"/>
              <a:ext cx="391795" cy="394970"/>
            </a:xfrm>
            <a:custGeom>
              <a:avLst/>
              <a:gdLst>
                <a:gd name="T0" fmla="*/ 146648 w 391795"/>
                <a:gd name="T1" fmla="*/ 6276 h 394970"/>
                <a:gd name="T2" fmla="*/ 56636 w 391795"/>
                <a:gd name="T3" fmla="*/ 57917 h 394970"/>
                <a:gd name="T4" fmla="*/ 9439 w 391795"/>
                <a:gd name="T5" fmla="*/ 133241 h 394970"/>
                <a:gd name="T6" fmla="*/ 0 w 391795"/>
                <a:gd name="T7" fmla="*/ 218891 h 394970"/>
                <a:gd name="T8" fmla="*/ 28318 w 391795"/>
                <a:gd name="T9" fmla="*/ 301306 h 394970"/>
                <a:gd name="T10" fmla="*/ 87551 w 391795"/>
                <a:gd name="T11" fmla="*/ 362360 h 394970"/>
                <a:gd name="T12" fmla="*/ 158381 w 391795"/>
                <a:gd name="T13" fmla="*/ 391142 h 394970"/>
                <a:gd name="T14" fmla="*/ 233692 w 391795"/>
                <a:gd name="T15" fmla="*/ 391132 h 394970"/>
                <a:gd name="T16" fmla="*/ 304007 w 391795"/>
                <a:gd name="T17" fmla="*/ 362092 h 394970"/>
                <a:gd name="T18" fmla="*/ 195384 w 391795"/>
                <a:gd name="T19" fmla="*/ 360971 h 394970"/>
                <a:gd name="T20" fmla="*/ 114699 w 391795"/>
                <a:gd name="T21" fmla="*/ 339678 h 394970"/>
                <a:gd name="T22" fmla="*/ 53366 w 391795"/>
                <a:gd name="T23" fmla="*/ 278112 h 394970"/>
                <a:gd name="T24" fmla="*/ 32157 w 391795"/>
                <a:gd name="T25" fmla="*/ 197173 h 394970"/>
                <a:gd name="T26" fmla="*/ 53366 w 391795"/>
                <a:gd name="T27" fmla="*/ 116234 h 394970"/>
                <a:gd name="T28" fmla="*/ 114888 w 391795"/>
                <a:gd name="T29" fmla="*/ 54925 h 394970"/>
                <a:gd name="T30" fmla="*/ 197910 w 391795"/>
                <a:gd name="T31" fmla="*/ 33780 h 394970"/>
                <a:gd name="T32" fmla="*/ 262249 w 391795"/>
                <a:gd name="T33" fmla="*/ 28707 h 394970"/>
                <a:gd name="T34" fmla="*/ 260836 w 391795"/>
                <a:gd name="T35" fmla="*/ 15960 h 394970"/>
                <a:gd name="T36" fmla="*/ 250946 w 391795"/>
                <a:gd name="T37" fmla="*/ 7879 h 394970"/>
                <a:gd name="T38" fmla="*/ 327194 w 391795"/>
                <a:gd name="T39" fmla="*/ 57282 h 394970"/>
                <a:gd name="T40" fmla="*/ 315335 w 391795"/>
                <a:gd name="T41" fmla="*/ 61727 h 394970"/>
                <a:gd name="T42" fmla="*/ 310255 w 391795"/>
                <a:gd name="T43" fmla="*/ 73173 h 394970"/>
                <a:gd name="T44" fmla="*/ 314700 w 391795"/>
                <a:gd name="T45" fmla="*/ 85095 h 394970"/>
                <a:gd name="T46" fmla="*/ 357470 w 391795"/>
                <a:gd name="T47" fmla="*/ 175471 h 394970"/>
                <a:gd name="T48" fmla="*/ 341084 w 391795"/>
                <a:gd name="T49" fmla="*/ 271527 h 394970"/>
                <a:gd name="T50" fmla="*/ 276069 w 391795"/>
                <a:gd name="T51" fmla="*/ 339678 h 394970"/>
                <a:gd name="T52" fmla="*/ 195384 w 391795"/>
                <a:gd name="T53" fmla="*/ 360971 h 394970"/>
                <a:gd name="T54" fmla="*/ 361976 w 391795"/>
                <a:gd name="T55" fmla="*/ 301653 h 394970"/>
                <a:gd name="T56" fmla="*/ 390542 w 391795"/>
                <a:gd name="T57" fmla="*/ 221655 h 394970"/>
                <a:gd name="T58" fmla="*/ 382896 w 391795"/>
                <a:gd name="T59" fmla="*/ 137846 h 394970"/>
                <a:gd name="T60" fmla="*/ 338576 w 391795"/>
                <a:gd name="T61" fmla="*/ 62362 h 394970"/>
                <a:gd name="T62" fmla="*/ 327194 w 391795"/>
                <a:gd name="T63" fmla="*/ 57282 h 394970"/>
                <a:gd name="T64" fmla="*/ 197910 w 391795"/>
                <a:gd name="T65" fmla="*/ 33780 h 394970"/>
                <a:gd name="T66" fmla="*/ 248069 w 391795"/>
                <a:gd name="T67" fmla="*/ 40673 h 394970"/>
                <a:gd name="T68" fmla="*/ 259174 w 391795"/>
                <a:gd name="T69" fmla="*/ 34601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795" h="394970">
                  <a:moveTo>
                    <a:pt x="198368" y="0"/>
                  </a:moveTo>
                  <a:lnTo>
                    <a:pt x="146648" y="6276"/>
                  </a:lnTo>
                  <a:lnTo>
                    <a:pt x="98499" y="25864"/>
                  </a:lnTo>
                  <a:lnTo>
                    <a:pt x="56636" y="57917"/>
                  </a:lnTo>
                  <a:lnTo>
                    <a:pt x="28318" y="93441"/>
                  </a:lnTo>
                  <a:lnTo>
                    <a:pt x="9439" y="133241"/>
                  </a:lnTo>
                  <a:lnTo>
                    <a:pt x="33" y="175471"/>
                  </a:lnTo>
                  <a:lnTo>
                    <a:pt x="0" y="218891"/>
                  </a:lnTo>
                  <a:lnTo>
                    <a:pt x="9439" y="261351"/>
                  </a:lnTo>
                  <a:lnTo>
                    <a:pt x="28318" y="301306"/>
                  </a:lnTo>
                  <a:lnTo>
                    <a:pt x="56636" y="337063"/>
                  </a:lnTo>
                  <a:lnTo>
                    <a:pt x="87551" y="362360"/>
                  </a:lnTo>
                  <a:lnTo>
                    <a:pt x="121835" y="380370"/>
                  </a:lnTo>
                  <a:lnTo>
                    <a:pt x="158381" y="391142"/>
                  </a:lnTo>
                  <a:lnTo>
                    <a:pt x="196082" y="394721"/>
                  </a:lnTo>
                  <a:lnTo>
                    <a:pt x="233692" y="391132"/>
                  </a:lnTo>
                  <a:lnTo>
                    <a:pt x="270076" y="380291"/>
                  </a:lnTo>
                  <a:lnTo>
                    <a:pt x="304007" y="362092"/>
                  </a:lnTo>
                  <a:lnTo>
                    <a:pt x="305328" y="360971"/>
                  </a:lnTo>
                  <a:lnTo>
                    <a:pt x="195384" y="360971"/>
                  </a:lnTo>
                  <a:lnTo>
                    <a:pt x="153937" y="355648"/>
                  </a:lnTo>
                  <a:lnTo>
                    <a:pt x="114699" y="339678"/>
                  </a:lnTo>
                  <a:lnTo>
                    <a:pt x="79877" y="313060"/>
                  </a:lnTo>
                  <a:lnTo>
                    <a:pt x="53366" y="278112"/>
                  </a:lnTo>
                  <a:lnTo>
                    <a:pt x="37459" y="238747"/>
                  </a:lnTo>
                  <a:lnTo>
                    <a:pt x="32157" y="197173"/>
                  </a:lnTo>
                  <a:lnTo>
                    <a:pt x="37459" y="155599"/>
                  </a:lnTo>
                  <a:lnTo>
                    <a:pt x="53366" y="116234"/>
                  </a:lnTo>
                  <a:lnTo>
                    <a:pt x="79877" y="81285"/>
                  </a:lnTo>
                  <a:lnTo>
                    <a:pt x="114888" y="54925"/>
                  </a:lnTo>
                  <a:lnTo>
                    <a:pt x="154982" y="38899"/>
                  </a:lnTo>
                  <a:lnTo>
                    <a:pt x="197910" y="33780"/>
                  </a:lnTo>
                  <a:lnTo>
                    <a:pt x="259602" y="33780"/>
                  </a:lnTo>
                  <a:lnTo>
                    <a:pt x="262249" y="28707"/>
                  </a:lnTo>
                  <a:lnTo>
                    <a:pt x="262787" y="22113"/>
                  </a:lnTo>
                  <a:lnTo>
                    <a:pt x="260836" y="15960"/>
                  </a:lnTo>
                  <a:lnTo>
                    <a:pt x="256766" y="10973"/>
                  </a:lnTo>
                  <a:lnTo>
                    <a:pt x="250946" y="7879"/>
                  </a:lnTo>
                  <a:lnTo>
                    <a:pt x="198368" y="0"/>
                  </a:lnTo>
                  <a:close/>
                </a:path>
                <a:path w="391795" h="394970">
                  <a:moveTo>
                    <a:pt x="327194" y="57282"/>
                  </a:moveTo>
                  <a:lnTo>
                    <a:pt x="320985" y="58255"/>
                  </a:lnTo>
                  <a:lnTo>
                    <a:pt x="315335" y="61727"/>
                  </a:lnTo>
                  <a:lnTo>
                    <a:pt x="311664" y="67075"/>
                  </a:lnTo>
                  <a:lnTo>
                    <a:pt x="310255" y="73173"/>
                  </a:lnTo>
                  <a:lnTo>
                    <a:pt x="311228" y="79390"/>
                  </a:lnTo>
                  <a:lnTo>
                    <a:pt x="314700" y="85095"/>
                  </a:lnTo>
                  <a:lnTo>
                    <a:pt x="343516" y="127848"/>
                  </a:lnTo>
                  <a:lnTo>
                    <a:pt x="357470" y="175471"/>
                  </a:lnTo>
                  <a:lnTo>
                    <a:pt x="356635" y="224514"/>
                  </a:lnTo>
                  <a:lnTo>
                    <a:pt x="341084" y="271527"/>
                  </a:lnTo>
                  <a:lnTo>
                    <a:pt x="310890" y="313060"/>
                  </a:lnTo>
                  <a:lnTo>
                    <a:pt x="276069" y="339678"/>
                  </a:lnTo>
                  <a:lnTo>
                    <a:pt x="236831" y="355648"/>
                  </a:lnTo>
                  <a:lnTo>
                    <a:pt x="195384" y="360971"/>
                  </a:lnTo>
                  <a:lnTo>
                    <a:pt x="305328" y="360971"/>
                  </a:lnTo>
                  <a:lnTo>
                    <a:pt x="361976" y="301653"/>
                  </a:lnTo>
                  <a:lnTo>
                    <a:pt x="380757" y="262889"/>
                  </a:lnTo>
                  <a:lnTo>
                    <a:pt x="390542" y="221655"/>
                  </a:lnTo>
                  <a:lnTo>
                    <a:pt x="391274" y="179468"/>
                  </a:lnTo>
                  <a:lnTo>
                    <a:pt x="382896" y="137846"/>
                  </a:lnTo>
                  <a:lnTo>
                    <a:pt x="365349" y="98305"/>
                  </a:lnTo>
                  <a:lnTo>
                    <a:pt x="338576" y="62362"/>
                  </a:lnTo>
                  <a:lnTo>
                    <a:pt x="333284" y="58691"/>
                  </a:lnTo>
                  <a:lnTo>
                    <a:pt x="327194" y="57282"/>
                  </a:lnTo>
                  <a:close/>
                </a:path>
                <a:path w="391795" h="394970">
                  <a:moveTo>
                    <a:pt x="259602" y="33780"/>
                  </a:moveTo>
                  <a:lnTo>
                    <a:pt x="197910" y="33780"/>
                  </a:lnTo>
                  <a:lnTo>
                    <a:pt x="241421" y="40137"/>
                  </a:lnTo>
                  <a:lnTo>
                    <a:pt x="248069" y="40673"/>
                  </a:lnTo>
                  <a:lnTo>
                    <a:pt x="254217" y="38709"/>
                  </a:lnTo>
                  <a:lnTo>
                    <a:pt x="259174" y="34601"/>
                  </a:lnTo>
                  <a:lnTo>
                    <a:pt x="259602" y="3378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208" name="object 113">
              <a:extLst>
                <a:ext uri="{FF2B5EF4-FFF2-40B4-BE49-F238E27FC236}">
                  <a16:creationId xmlns:a16="http://schemas.microsoft.com/office/drawing/2014/main" id="{1CCEE900-10B0-41E6-BDEF-A795F608970B}"/>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703532" y="3948715"/>
              <a:ext cx="85407" cy="8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21" name="object 114">
            <a:extLst>
              <a:ext uri="{FF2B5EF4-FFF2-40B4-BE49-F238E27FC236}">
                <a16:creationId xmlns:a16="http://schemas.microsoft.com/office/drawing/2014/main" id="{1BFDE378-1A67-4DB1-BF0B-E9362B4E63B9}"/>
              </a:ext>
            </a:extLst>
          </p:cNvPr>
          <p:cNvGrpSpPr>
            <a:grpSpLocks/>
          </p:cNvGrpSpPr>
          <p:nvPr/>
        </p:nvGrpSpPr>
        <p:grpSpPr bwMode="auto">
          <a:xfrm>
            <a:off x="3321050" y="5851525"/>
            <a:ext cx="433388" cy="334963"/>
            <a:chOff x="3320796" y="5852159"/>
            <a:chExt cx="434340" cy="334010"/>
          </a:xfrm>
        </p:grpSpPr>
        <p:pic>
          <p:nvPicPr>
            <p:cNvPr id="46204" name="object 115">
              <a:extLst>
                <a:ext uri="{FF2B5EF4-FFF2-40B4-BE49-F238E27FC236}">
                  <a16:creationId xmlns:a16="http://schemas.microsoft.com/office/drawing/2014/main" id="{605E7D95-4B61-4C2F-A5E2-E5270A122E6A}"/>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488436" y="5944717"/>
              <a:ext cx="97536" cy="1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05" name="object 116">
              <a:extLst>
                <a:ext uri="{FF2B5EF4-FFF2-40B4-BE49-F238E27FC236}">
                  <a16:creationId xmlns:a16="http://schemas.microsoft.com/office/drawing/2014/main" id="{C2905EEF-CDCA-4E6C-A2E2-F019DDE48A45}"/>
                </a:ext>
              </a:extLst>
            </p:cNvPr>
            <p:cNvSpPr>
              <a:spLocks/>
            </p:cNvSpPr>
            <p:nvPr/>
          </p:nvSpPr>
          <p:spPr bwMode="auto">
            <a:xfrm>
              <a:off x="3320796" y="5852159"/>
              <a:ext cx="434340" cy="334010"/>
            </a:xfrm>
            <a:custGeom>
              <a:avLst/>
              <a:gdLst>
                <a:gd name="T0" fmla="*/ 160655 w 434339"/>
                <a:gd name="T1" fmla="*/ 247167 h 334010"/>
                <a:gd name="T2" fmla="*/ 108737 w 434339"/>
                <a:gd name="T3" fmla="*/ 261645 h 334010"/>
                <a:gd name="T4" fmla="*/ 63881 w 434339"/>
                <a:gd name="T5" fmla="*/ 258991 h 334010"/>
                <a:gd name="T6" fmla="*/ 107835 w 434339"/>
                <a:gd name="T7" fmla="*/ 277977 h 334010"/>
                <a:gd name="T8" fmla="*/ 168910 w 434339"/>
                <a:gd name="T9" fmla="*/ 258368 h 334010"/>
                <a:gd name="T10" fmla="*/ 160655 w 434339"/>
                <a:gd name="T11" fmla="*/ 119151 h 334010"/>
                <a:gd name="T12" fmla="*/ 108737 w 434339"/>
                <a:gd name="T13" fmla="*/ 133629 h 334010"/>
                <a:gd name="T14" fmla="*/ 63881 w 434339"/>
                <a:gd name="T15" fmla="*/ 130975 h 334010"/>
                <a:gd name="T16" fmla="*/ 107835 w 434339"/>
                <a:gd name="T17" fmla="*/ 149961 h 334010"/>
                <a:gd name="T18" fmla="*/ 168910 w 434339"/>
                <a:gd name="T19" fmla="*/ 130352 h 334010"/>
                <a:gd name="T20" fmla="*/ 369824 w 434339"/>
                <a:gd name="T21" fmla="*/ 185737 h 334010"/>
                <a:gd name="T22" fmla="*/ 299466 w 434339"/>
                <a:gd name="T23" fmla="*/ 188760 h 334010"/>
                <a:gd name="T24" fmla="*/ 265430 w 434339"/>
                <a:gd name="T25" fmla="*/ 203542 h 334010"/>
                <a:gd name="T26" fmla="*/ 271780 w 434339"/>
                <a:gd name="T27" fmla="*/ 213360 h 334010"/>
                <a:gd name="T28" fmla="*/ 278003 w 434339"/>
                <a:gd name="T29" fmla="*/ 212750 h 334010"/>
                <a:gd name="T30" fmla="*/ 346583 w 434339"/>
                <a:gd name="T31" fmla="*/ 199288 h 334010"/>
                <a:gd name="T32" fmla="*/ 374904 w 434339"/>
                <a:gd name="T33" fmla="*/ 199859 h 334010"/>
                <a:gd name="T34" fmla="*/ 374269 w 434339"/>
                <a:gd name="T35" fmla="*/ 59156 h 334010"/>
                <a:gd name="T36" fmla="*/ 324396 w 434339"/>
                <a:gd name="T37" fmla="*/ 56019 h 334010"/>
                <a:gd name="T38" fmla="*/ 267970 w 434339"/>
                <a:gd name="T39" fmla="*/ 72047 h 334010"/>
                <a:gd name="T40" fmla="*/ 268605 w 434339"/>
                <a:gd name="T41" fmla="*/ 84937 h 334010"/>
                <a:gd name="T42" fmla="*/ 276733 w 434339"/>
                <a:gd name="T43" fmla="*/ 86868 h 334010"/>
                <a:gd name="T44" fmla="*/ 325589 w 434339"/>
                <a:gd name="T45" fmla="*/ 73177 h 334010"/>
                <a:gd name="T46" fmla="*/ 370459 w 434339"/>
                <a:gd name="T47" fmla="*/ 75907 h 334010"/>
                <a:gd name="T48" fmla="*/ 434340 w 434339"/>
                <a:gd name="T49" fmla="*/ 36664 h 334010"/>
                <a:gd name="T50" fmla="*/ 398399 w 434339"/>
                <a:gd name="T51" fmla="*/ 11849 h 334010"/>
                <a:gd name="T52" fmla="*/ 384949 w 434339"/>
                <a:gd name="T53" fmla="*/ 224485 h 334010"/>
                <a:gd name="T54" fmla="*/ 342773 w 434339"/>
                <a:gd name="T55" fmla="*/ 218084 h 334010"/>
                <a:gd name="T56" fmla="*/ 241985 w 434339"/>
                <a:gd name="T57" fmla="*/ 244221 h 334010"/>
                <a:gd name="T58" fmla="*/ 120726 w 434339"/>
                <a:gd name="T59" fmla="*/ 293928 h 334010"/>
                <a:gd name="T60" fmla="*/ 63474 w 434339"/>
                <a:gd name="T61" fmla="*/ 293230 h 334010"/>
                <a:gd name="T62" fmla="*/ 36576 w 434339"/>
                <a:gd name="T63" fmla="*/ 104927 h 334010"/>
                <a:gd name="T64" fmla="*/ 77749 w 434339"/>
                <a:gd name="T65" fmla="*/ 115608 h 334010"/>
                <a:gd name="T66" fmla="*/ 154355 w 434339"/>
                <a:gd name="T67" fmla="*/ 104927 h 334010"/>
                <a:gd name="T68" fmla="*/ 217182 w 434339"/>
                <a:gd name="T69" fmla="*/ 79019 h 334010"/>
                <a:gd name="T70" fmla="*/ 314236 w 434339"/>
                <a:gd name="T71" fmla="*/ 40474 h 334010"/>
                <a:gd name="T72" fmla="*/ 371487 w 434339"/>
                <a:gd name="T73" fmla="*/ 41173 h 334010"/>
                <a:gd name="T74" fmla="*/ 398399 w 434339"/>
                <a:gd name="T75" fmla="*/ 11849 h 334010"/>
                <a:gd name="T76" fmla="*/ 342773 w 434339"/>
                <a:gd name="T77" fmla="*/ 0 h 334010"/>
                <a:gd name="T78" fmla="*/ 241985 w 434339"/>
                <a:gd name="T79" fmla="*/ 26136 h 334010"/>
                <a:gd name="T80" fmla="*/ 120726 w 434339"/>
                <a:gd name="T81" fmla="*/ 75857 h 334010"/>
                <a:gd name="T82" fmla="*/ 59448 w 434339"/>
                <a:gd name="T83" fmla="*/ 73812 h 334010"/>
                <a:gd name="T84" fmla="*/ 23368 w 434339"/>
                <a:gd name="T85" fmla="*/ 54356 h 334010"/>
                <a:gd name="T86" fmla="*/ 3797 w 434339"/>
                <a:gd name="T87" fmla="*/ 60045 h 334010"/>
                <a:gd name="T88" fmla="*/ 2540 w 434339"/>
                <a:gd name="T89" fmla="*/ 302780 h 334010"/>
                <a:gd name="T90" fmla="*/ 69265 w 434339"/>
                <a:gd name="T91" fmla="*/ 332079 h 334010"/>
                <a:gd name="T92" fmla="*/ 159359 w 434339"/>
                <a:gd name="T93" fmla="*/ 320725 h 334010"/>
                <a:gd name="T94" fmla="*/ 255104 w 434339"/>
                <a:gd name="T95" fmla="*/ 277850 h 334010"/>
                <a:gd name="T96" fmla="*/ 342138 w 434339"/>
                <a:gd name="T97" fmla="*/ 254114 h 334010"/>
                <a:gd name="T98" fmla="*/ 390334 w 434339"/>
                <a:gd name="T99" fmla="*/ 265849 h 334010"/>
                <a:gd name="T100" fmla="*/ 417957 w 434339"/>
                <a:gd name="T101" fmla="*/ 279400 h 334010"/>
                <a:gd name="T102" fmla="*/ 434340 w 434339"/>
                <a:gd name="T103" fmla="*/ 266750 h 334010"/>
                <a:gd name="T104" fmla="*/ 434340 w 434339"/>
                <a:gd name="T105" fmla="*/ 37299 h 33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4339" h="334010">
                  <a:moveTo>
                    <a:pt x="168910" y="258368"/>
                  </a:moveTo>
                  <a:lnTo>
                    <a:pt x="165100" y="249656"/>
                  </a:lnTo>
                  <a:lnTo>
                    <a:pt x="160655" y="247167"/>
                  </a:lnTo>
                  <a:lnTo>
                    <a:pt x="156337" y="249034"/>
                  </a:lnTo>
                  <a:lnTo>
                    <a:pt x="131483" y="257086"/>
                  </a:lnTo>
                  <a:lnTo>
                    <a:pt x="108737" y="261645"/>
                  </a:lnTo>
                  <a:lnTo>
                    <a:pt x="87757" y="262686"/>
                  </a:lnTo>
                  <a:lnTo>
                    <a:pt x="68199" y="260235"/>
                  </a:lnTo>
                  <a:lnTo>
                    <a:pt x="63881" y="258991"/>
                  </a:lnTo>
                  <a:lnTo>
                    <a:pt x="59436" y="262102"/>
                  </a:lnTo>
                  <a:lnTo>
                    <a:pt x="91567" y="278892"/>
                  </a:lnTo>
                  <a:lnTo>
                    <a:pt x="107835" y="277977"/>
                  </a:lnTo>
                  <a:lnTo>
                    <a:pt x="161925" y="264591"/>
                  </a:lnTo>
                  <a:lnTo>
                    <a:pt x="166382" y="262686"/>
                  </a:lnTo>
                  <a:lnTo>
                    <a:pt x="168910" y="258368"/>
                  </a:lnTo>
                  <a:close/>
                </a:path>
                <a:path w="434339" h="334010">
                  <a:moveTo>
                    <a:pt x="168910" y="130352"/>
                  </a:moveTo>
                  <a:lnTo>
                    <a:pt x="165100" y="121640"/>
                  </a:lnTo>
                  <a:lnTo>
                    <a:pt x="160655" y="119151"/>
                  </a:lnTo>
                  <a:lnTo>
                    <a:pt x="156337" y="121018"/>
                  </a:lnTo>
                  <a:lnTo>
                    <a:pt x="131483" y="129070"/>
                  </a:lnTo>
                  <a:lnTo>
                    <a:pt x="108737" y="133629"/>
                  </a:lnTo>
                  <a:lnTo>
                    <a:pt x="87757" y="134670"/>
                  </a:lnTo>
                  <a:lnTo>
                    <a:pt x="68199" y="132219"/>
                  </a:lnTo>
                  <a:lnTo>
                    <a:pt x="63881" y="130975"/>
                  </a:lnTo>
                  <a:lnTo>
                    <a:pt x="59436" y="134086"/>
                  </a:lnTo>
                  <a:lnTo>
                    <a:pt x="91567" y="150876"/>
                  </a:lnTo>
                  <a:lnTo>
                    <a:pt x="107835" y="149961"/>
                  </a:lnTo>
                  <a:lnTo>
                    <a:pt x="161925" y="136575"/>
                  </a:lnTo>
                  <a:lnTo>
                    <a:pt x="166382" y="134670"/>
                  </a:lnTo>
                  <a:lnTo>
                    <a:pt x="168910" y="130352"/>
                  </a:lnTo>
                  <a:close/>
                </a:path>
                <a:path w="434339" h="334010">
                  <a:moveTo>
                    <a:pt x="377444" y="191262"/>
                  </a:moveTo>
                  <a:lnTo>
                    <a:pt x="374269" y="186982"/>
                  </a:lnTo>
                  <a:lnTo>
                    <a:pt x="369824" y="185737"/>
                  </a:lnTo>
                  <a:lnTo>
                    <a:pt x="347687" y="182994"/>
                  </a:lnTo>
                  <a:lnTo>
                    <a:pt x="324396" y="183984"/>
                  </a:lnTo>
                  <a:lnTo>
                    <a:pt x="299466" y="188760"/>
                  </a:lnTo>
                  <a:lnTo>
                    <a:pt x="272415" y="197396"/>
                  </a:lnTo>
                  <a:lnTo>
                    <a:pt x="267970" y="199237"/>
                  </a:lnTo>
                  <a:lnTo>
                    <a:pt x="265430" y="203542"/>
                  </a:lnTo>
                  <a:lnTo>
                    <a:pt x="267335" y="207835"/>
                  </a:lnTo>
                  <a:lnTo>
                    <a:pt x="268605" y="211518"/>
                  </a:lnTo>
                  <a:lnTo>
                    <a:pt x="271780" y="213360"/>
                  </a:lnTo>
                  <a:lnTo>
                    <a:pt x="274828" y="213360"/>
                  </a:lnTo>
                  <a:lnTo>
                    <a:pt x="276733" y="213360"/>
                  </a:lnTo>
                  <a:lnTo>
                    <a:pt x="278003" y="212750"/>
                  </a:lnTo>
                  <a:lnTo>
                    <a:pt x="302844" y="204812"/>
                  </a:lnTo>
                  <a:lnTo>
                    <a:pt x="325589" y="200329"/>
                  </a:lnTo>
                  <a:lnTo>
                    <a:pt x="346583" y="199288"/>
                  </a:lnTo>
                  <a:lnTo>
                    <a:pt x="366141" y="201701"/>
                  </a:lnTo>
                  <a:lnTo>
                    <a:pt x="370459" y="202920"/>
                  </a:lnTo>
                  <a:lnTo>
                    <a:pt x="374904" y="199859"/>
                  </a:lnTo>
                  <a:lnTo>
                    <a:pt x="377444" y="191262"/>
                  </a:lnTo>
                  <a:close/>
                </a:path>
                <a:path w="434339" h="334010">
                  <a:moveTo>
                    <a:pt x="377444" y="63665"/>
                  </a:moveTo>
                  <a:lnTo>
                    <a:pt x="374269" y="59156"/>
                  </a:lnTo>
                  <a:lnTo>
                    <a:pt x="369824" y="57861"/>
                  </a:lnTo>
                  <a:lnTo>
                    <a:pt x="347687" y="54978"/>
                  </a:lnTo>
                  <a:lnTo>
                    <a:pt x="324396" y="56019"/>
                  </a:lnTo>
                  <a:lnTo>
                    <a:pt x="299466" y="61048"/>
                  </a:lnTo>
                  <a:lnTo>
                    <a:pt x="272415" y="70116"/>
                  </a:lnTo>
                  <a:lnTo>
                    <a:pt x="267970" y="72047"/>
                  </a:lnTo>
                  <a:lnTo>
                    <a:pt x="265430" y="76555"/>
                  </a:lnTo>
                  <a:lnTo>
                    <a:pt x="267335" y="81064"/>
                  </a:lnTo>
                  <a:lnTo>
                    <a:pt x="268605" y="84937"/>
                  </a:lnTo>
                  <a:lnTo>
                    <a:pt x="271780" y="86868"/>
                  </a:lnTo>
                  <a:lnTo>
                    <a:pt x="274828" y="86868"/>
                  </a:lnTo>
                  <a:lnTo>
                    <a:pt x="276733" y="86868"/>
                  </a:lnTo>
                  <a:lnTo>
                    <a:pt x="278003" y="86220"/>
                  </a:lnTo>
                  <a:lnTo>
                    <a:pt x="302844" y="77889"/>
                  </a:lnTo>
                  <a:lnTo>
                    <a:pt x="325589" y="73177"/>
                  </a:lnTo>
                  <a:lnTo>
                    <a:pt x="346583" y="72097"/>
                  </a:lnTo>
                  <a:lnTo>
                    <a:pt x="366141" y="74625"/>
                  </a:lnTo>
                  <a:lnTo>
                    <a:pt x="370459" y="75907"/>
                  </a:lnTo>
                  <a:lnTo>
                    <a:pt x="374904" y="72694"/>
                  </a:lnTo>
                  <a:lnTo>
                    <a:pt x="377444" y="63665"/>
                  </a:lnTo>
                  <a:close/>
                </a:path>
                <a:path w="434339" h="334010">
                  <a:moveTo>
                    <a:pt x="434340" y="36664"/>
                  </a:moveTo>
                  <a:lnTo>
                    <a:pt x="431800" y="30975"/>
                  </a:lnTo>
                  <a:lnTo>
                    <a:pt x="406984" y="15468"/>
                  </a:lnTo>
                  <a:lnTo>
                    <a:pt x="398399" y="11849"/>
                  </a:lnTo>
                  <a:lnTo>
                    <a:pt x="398399" y="53098"/>
                  </a:lnTo>
                  <a:lnTo>
                    <a:pt x="398399" y="229450"/>
                  </a:lnTo>
                  <a:lnTo>
                    <a:pt x="384949" y="224485"/>
                  </a:lnTo>
                  <a:lnTo>
                    <a:pt x="371246" y="220929"/>
                  </a:lnTo>
                  <a:lnTo>
                    <a:pt x="357212" y="218795"/>
                  </a:lnTo>
                  <a:lnTo>
                    <a:pt x="342773" y="218084"/>
                  </a:lnTo>
                  <a:lnTo>
                    <a:pt x="308533" y="221665"/>
                  </a:lnTo>
                  <a:lnTo>
                    <a:pt x="274967" y="231051"/>
                  </a:lnTo>
                  <a:lnTo>
                    <a:pt x="241985" y="244221"/>
                  </a:lnTo>
                  <a:lnTo>
                    <a:pt x="179222" y="273367"/>
                  </a:lnTo>
                  <a:lnTo>
                    <a:pt x="149682" y="285483"/>
                  </a:lnTo>
                  <a:lnTo>
                    <a:pt x="120726" y="293928"/>
                  </a:lnTo>
                  <a:lnTo>
                    <a:pt x="92202" y="297091"/>
                  </a:lnTo>
                  <a:lnTo>
                    <a:pt x="77482" y="296138"/>
                  </a:lnTo>
                  <a:lnTo>
                    <a:pt x="63474" y="293230"/>
                  </a:lnTo>
                  <a:lnTo>
                    <a:pt x="49923" y="288302"/>
                  </a:lnTo>
                  <a:lnTo>
                    <a:pt x="36576" y="281292"/>
                  </a:lnTo>
                  <a:lnTo>
                    <a:pt x="36576" y="104927"/>
                  </a:lnTo>
                  <a:lnTo>
                    <a:pt x="50012" y="109918"/>
                  </a:lnTo>
                  <a:lnTo>
                    <a:pt x="63715" y="113474"/>
                  </a:lnTo>
                  <a:lnTo>
                    <a:pt x="77749" y="115608"/>
                  </a:lnTo>
                  <a:lnTo>
                    <a:pt x="92202" y="116306"/>
                  </a:lnTo>
                  <a:lnTo>
                    <a:pt x="126428" y="112737"/>
                  </a:lnTo>
                  <a:lnTo>
                    <a:pt x="154355" y="104927"/>
                  </a:lnTo>
                  <a:lnTo>
                    <a:pt x="159994" y="103352"/>
                  </a:lnTo>
                  <a:lnTo>
                    <a:pt x="192976" y="90182"/>
                  </a:lnTo>
                  <a:lnTo>
                    <a:pt x="217182" y="79019"/>
                  </a:lnTo>
                  <a:lnTo>
                    <a:pt x="255739" y="61036"/>
                  </a:lnTo>
                  <a:lnTo>
                    <a:pt x="285280" y="48920"/>
                  </a:lnTo>
                  <a:lnTo>
                    <a:pt x="314236" y="40474"/>
                  </a:lnTo>
                  <a:lnTo>
                    <a:pt x="342773" y="37299"/>
                  </a:lnTo>
                  <a:lnTo>
                    <a:pt x="357479" y="38265"/>
                  </a:lnTo>
                  <a:lnTo>
                    <a:pt x="371487" y="41173"/>
                  </a:lnTo>
                  <a:lnTo>
                    <a:pt x="385038" y="46101"/>
                  </a:lnTo>
                  <a:lnTo>
                    <a:pt x="398399" y="53098"/>
                  </a:lnTo>
                  <a:lnTo>
                    <a:pt x="398399" y="11849"/>
                  </a:lnTo>
                  <a:lnTo>
                    <a:pt x="386461" y="6807"/>
                  </a:lnTo>
                  <a:lnTo>
                    <a:pt x="365061" y="1689"/>
                  </a:lnTo>
                  <a:lnTo>
                    <a:pt x="342773" y="0"/>
                  </a:lnTo>
                  <a:lnTo>
                    <a:pt x="308533" y="3581"/>
                  </a:lnTo>
                  <a:lnTo>
                    <a:pt x="274967" y="12966"/>
                  </a:lnTo>
                  <a:lnTo>
                    <a:pt x="241985" y="26136"/>
                  </a:lnTo>
                  <a:lnTo>
                    <a:pt x="179222" y="55283"/>
                  </a:lnTo>
                  <a:lnTo>
                    <a:pt x="149682" y="67411"/>
                  </a:lnTo>
                  <a:lnTo>
                    <a:pt x="120726" y="75857"/>
                  </a:lnTo>
                  <a:lnTo>
                    <a:pt x="92202" y="79019"/>
                  </a:lnTo>
                  <a:lnTo>
                    <a:pt x="75488" y="77724"/>
                  </a:lnTo>
                  <a:lnTo>
                    <a:pt x="59448" y="73812"/>
                  </a:lnTo>
                  <a:lnTo>
                    <a:pt x="43992" y="67284"/>
                  </a:lnTo>
                  <a:lnTo>
                    <a:pt x="29083" y="58153"/>
                  </a:lnTo>
                  <a:lnTo>
                    <a:pt x="23368" y="54356"/>
                  </a:lnTo>
                  <a:lnTo>
                    <a:pt x="16383" y="53733"/>
                  </a:lnTo>
                  <a:lnTo>
                    <a:pt x="10160" y="56896"/>
                  </a:lnTo>
                  <a:lnTo>
                    <a:pt x="3797" y="60045"/>
                  </a:lnTo>
                  <a:lnTo>
                    <a:pt x="0" y="66370"/>
                  </a:lnTo>
                  <a:lnTo>
                    <a:pt x="0" y="297091"/>
                  </a:lnTo>
                  <a:lnTo>
                    <a:pt x="2540" y="302780"/>
                  </a:lnTo>
                  <a:lnTo>
                    <a:pt x="27343" y="318300"/>
                  </a:lnTo>
                  <a:lnTo>
                    <a:pt x="47879" y="326961"/>
                  </a:lnTo>
                  <a:lnTo>
                    <a:pt x="69265" y="332079"/>
                  </a:lnTo>
                  <a:lnTo>
                    <a:pt x="91567" y="333756"/>
                  </a:lnTo>
                  <a:lnTo>
                    <a:pt x="125793" y="330174"/>
                  </a:lnTo>
                  <a:lnTo>
                    <a:pt x="159359" y="320725"/>
                  </a:lnTo>
                  <a:lnTo>
                    <a:pt x="192341" y="307365"/>
                  </a:lnTo>
                  <a:lnTo>
                    <a:pt x="214083" y="297091"/>
                  </a:lnTo>
                  <a:lnTo>
                    <a:pt x="255104" y="277850"/>
                  </a:lnTo>
                  <a:lnTo>
                    <a:pt x="284645" y="265734"/>
                  </a:lnTo>
                  <a:lnTo>
                    <a:pt x="313601" y="257289"/>
                  </a:lnTo>
                  <a:lnTo>
                    <a:pt x="342138" y="254114"/>
                  </a:lnTo>
                  <a:lnTo>
                    <a:pt x="358838" y="255422"/>
                  </a:lnTo>
                  <a:lnTo>
                    <a:pt x="374878" y="259334"/>
                  </a:lnTo>
                  <a:lnTo>
                    <a:pt x="390334" y="265849"/>
                  </a:lnTo>
                  <a:lnTo>
                    <a:pt x="405257" y="274967"/>
                  </a:lnTo>
                  <a:lnTo>
                    <a:pt x="410972" y="278765"/>
                  </a:lnTo>
                  <a:lnTo>
                    <a:pt x="417957" y="279400"/>
                  </a:lnTo>
                  <a:lnTo>
                    <a:pt x="424180" y="276237"/>
                  </a:lnTo>
                  <a:lnTo>
                    <a:pt x="430530" y="273075"/>
                  </a:lnTo>
                  <a:lnTo>
                    <a:pt x="434340" y="266750"/>
                  </a:lnTo>
                  <a:lnTo>
                    <a:pt x="434340" y="254114"/>
                  </a:lnTo>
                  <a:lnTo>
                    <a:pt x="434340" y="229450"/>
                  </a:lnTo>
                  <a:lnTo>
                    <a:pt x="434340" y="37299"/>
                  </a:lnTo>
                  <a:lnTo>
                    <a:pt x="434340" y="366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22" name="object 117">
            <a:extLst>
              <a:ext uri="{FF2B5EF4-FFF2-40B4-BE49-F238E27FC236}">
                <a16:creationId xmlns:a16="http://schemas.microsoft.com/office/drawing/2014/main" id="{B6E5B4A3-3D32-4A14-823D-2AFC2D23F26A}"/>
              </a:ext>
            </a:extLst>
          </p:cNvPr>
          <p:cNvGrpSpPr>
            <a:grpSpLocks/>
          </p:cNvGrpSpPr>
          <p:nvPr/>
        </p:nvGrpSpPr>
        <p:grpSpPr bwMode="auto">
          <a:xfrm>
            <a:off x="4344988" y="5851525"/>
            <a:ext cx="434975" cy="334963"/>
            <a:chOff x="4344923" y="5852159"/>
            <a:chExt cx="434340" cy="334010"/>
          </a:xfrm>
        </p:grpSpPr>
        <p:pic>
          <p:nvPicPr>
            <p:cNvPr id="46202" name="object 118">
              <a:extLst>
                <a:ext uri="{FF2B5EF4-FFF2-40B4-BE49-F238E27FC236}">
                  <a16:creationId xmlns:a16="http://schemas.microsoft.com/office/drawing/2014/main" id="{04316F42-BADB-4910-A151-C43FA940FFAD}"/>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515611" y="5952527"/>
              <a:ext cx="92963" cy="14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03" name="object 119">
              <a:extLst>
                <a:ext uri="{FF2B5EF4-FFF2-40B4-BE49-F238E27FC236}">
                  <a16:creationId xmlns:a16="http://schemas.microsoft.com/office/drawing/2014/main" id="{A21B6B73-2AC1-4D9A-8C86-2287413170DA}"/>
                </a:ext>
              </a:extLst>
            </p:cNvPr>
            <p:cNvSpPr>
              <a:spLocks/>
            </p:cNvSpPr>
            <p:nvPr/>
          </p:nvSpPr>
          <p:spPr bwMode="auto">
            <a:xfrm>
              <a:off x="4344924" y="5852159"/>
              <a:ext cx="434340" cy="334010"/>
            </a:xfrm>
            <a:custGeom>
              <a:avLst/>
              <a:gdLst>
                <a:gd name="T0" fmla="*/ 160655 w 434339"/>
                <a:gd name="T1" fmla="*/ 247167 h 334010"/>
                <a:gd name="T2" fmla="*/ 108737 w 434339"/>
                <a:gd name="T3" fmla="*/ 261645 h 334010"/>
                <a:gd name="T4" fmla="*/ 63881 w 434339"/>
                <a:gd name="T5" fmla="*/ 258991 h 334010"/>
                <a:gd name="T6" fmla="*/ 56896 w 434339"/>
                <a:gd name="T7" fmla="*/ 270802 h 334010"/>
                <a:gd name="T8" fmla="*/ 107924 w 434339"/>
                <a:gd name="T9" fmla="*/ 277977 h 334010"/>
                <a:gd name="T10" fmla="*/ 168910 w 434339"/>
                <a:gd name="T11" fmla="*/ 258368 h 334010"/>
                <a:gd name="T12" fmla="*/ 160655 w 434339"/>
                <a:gd name="T13" fmla="*/ 119151 h 334010"/>
                <a:gd name="T14" fmla="*/ 108737 w 434339"/>
                <a:gd name="T15" fmla="*/ 133629 h 334010"/>
                <a:gd name="T16" fmla="*/ 63881 w 434339"/>
                <a:gd name="T17" fmla="*/ 130975 h 334010"/>
                <a:gd name="T18" fmla="*/ 56896 w 434339"/>
                <a:gd name="T19" fmla="*/ 142786 h 334010"/>
                <a:gd name="T20" fmla="*/ 107924 w 434339"/>
                <a:gd name="T21" fmla="*/ 149961 h 334010"/>
                <a:gd name="T22" fmla="*/ 168910 w 434339"/>
                <a:gd name="T23" fmla="*/ 130352 h 334010"/>
                <a:gd name="T24" fmla="*/ 369824 w 434339"/>
                <a:gd name="T25" fmla="*/ 185737 h 334010"/>
                <a:gd name="T26" fmla="*/ 299466 w 434339"/>
                <a:gd name="T27" fmla="*/ 188760 h 334010"/>
                <a:gd name="T28" fmla="*/ 265430 w 434339"/>
                <a:gd name="T29" fmla="*/ 203542 h 334010"/>
                <a:gd name="T30" fmla="*/ 271780 w 434339"/>
                <a:gd name="T31" fmla="*/ 213360 h 334010"/>
                <a:gd name="T32" fmla="*/ 278003 w 434339"/>
                <a:gd name="T33" fmla="*/ 212750 h 334010"/>
                <a:gd name="T34" fmla="*/ 346570 w 434339"/>
                <a:gd name="T35" fmla="*/ 199288 h 334010"/>
                <a:gd name="T36" fmla="*/ 374904 w 434339"/>
                <a:gd name="T37" fmla="*/ 199859 h 334010"/>
                <a:gd name="T38" fmla="*/ 374269 w 434339"/>
                <a:gd name="T39" fmla="*/ 59156 h 334010"/>
                <a:gd name="T40" fmla="*/ 324396 w 434339"/>
                <a:gd name="T41" fmla="*/ 56019 h 334010"/>
                <a:gd name="T42" fmla="*/ 267970 w 434339"/>
                <a:gd name="T43" fmla="*/ 72047 h 334010"/>
                <a:gd name="T44" fmla="*/ 268605 w 434339"/>
                <a:gd name="T45" fmla="*/ 84937 h 334010"/>
                <a:gd name="T46" fmla="*/ 276733 w 434339"/>
                <a:gd name="T47" fmla="*/ 86868 h 334010"/>
                <a:gd name="T48" fmla="*/ 325589 w 434339"/>
                <a:gd name="T49" fmla="*/ 73177 h 334010"/>
                <a:gd name="T50" fmla="*/ 370459 w 434339"/>
                <a:gd name="T51" fmla="*/ 75907 h 334010"/>
                <a:gd name="T52" fmla="*/ 434340 w 434339"/>
                <a:gd name="T53" fmla="*/ 36664 h 334010"/>
                <a:gd name="T54" fmla="*/ 397764 w 434339"/>
                <a:gd name="T55" fmla="*/ 11582 h 334010"/>
                <a:gd name="T56" fmla="*/ 384365 w 434339"/>
                <a:gd name="T57" fmla="*/ 224485 h 334010"/>
                <a:gd name="T58" fmla="*/ 342138 w 434339"/>
                <a:gd name="T59" fmla="*/ 218084 h 334010"/>
                <a:gd name="T60" fmla="*/ 241350 w 434339"/>
                <a:gd name="T61" fmla="*/ 244221 h 334010"/>
                <a:gd name="T62" fmla="*/ 120091 w 434339"/>
                <a:gd name="T63" fmla="*/ 293928 h 334010"/>
                <a:gd name="T64" fmla="*/ 62839 w 434339"/>
                <a:gd name="T65" fmla="*/ 293230 h 334010"/>
                <a:gd name="T66" fmla="*/ 35941 w 434339"/>
                <a:gd name="T67" fmla="*/ 104927 h 334010"/>
                <a:gd name="T68" fmla="*/ 77114 w 434339"/>
                <a:gd name="T69" fmla="*/ 115608 h 334010"/>
                <a:gd name="T70" fmla="*/ 153720 w 434339"/>
                <a:gd name="T71" fmla="*/ 104927 h 334010"/>
                <a:gd name="T72" fmla="*/ 216547 w 434339"/>
                <a:gd name="T73" fmla="*/ 79019 h 334010"/>
                <a:gd name="T74" fmla="*/ 313601 w 434339"/>
                <a:gd name="T75" fmla="*/ 40474 h 334010"/>
                <a:gd name="T76" fmla="*/ 370903 w 434339"/>
                <a:gd name="T77" fmla="*/ 41173 h 334010"/>
                <a:gd name="T78" fmla="*/ 397764 w 434339"/>
                <a:gd name="T79" fmla="*/ 11582 h 334010"/>
                <a:gd name="T80" fmla="*/ 342773 w 434339"/>
                <a:gd name="T81" fmla="*/ 0 h 334010"/>
                <a:gd name="T82" fmla="*/ 241985 w 434339"/>
                <a:gd name="T83" fmla="*/ 26136 h 334010"/>
                <a:gd name="T84" fmla="*/ 120726 w 434339"/>
                <a:gd name="T85" fmla="*/ 75857 h 334010"/>
                <a:gd name="T86" fmla="*/ 59448 w 434339"/>
                <a:gd name="T87" fmla="*/ 73812 h 334010"/>
                <a:gd name="T88" fmla="*/ 23368 w 434339"/>
                <a:gd name="T89" fmla="*/ 54356 h 334010"/>
                <a:gd name="T90" fmla="*/ 3810 w 434339"/>
                <a:gd name="T91" fmla="*/ 60045 h 334010"/>
                <a:gd name="T92" fmla="*/ 2540 w 434339"/>
                <a:gd name="T93" fmla="*/ 302780 h 334010"/>
                <a:gd name="T94" fmla="*/ 69265 w 434339"/>
                <a:gd name="T95" fmla="*/ 332079 h 334010"/>
                <a:gd name="T96" fmla="*/ 158889 w 434339"/>
                <a:gd name="T97" fmla="*/ 320725 h 334010"/>
                <a:gd name="T98" fmla="*/ 255104 w 434339"/>
                <a:gd name="T99" fmla="*/ 277850 h 334010"/>
                <a:gd name="T100" fmla="*/ 342138 w 434339"/>
                <a:gd name="T101" fmla="*/ 254114 h 334010"/>
                <a:gd name="T102" fmla="*/ 390334 w 434339"/>
                <a:gd name="T103" fmla="*/ 265849 h 334010"/>
                <a:gd name="T104" fmla="*/ 417957 w 434339"/>
                <a:gd name="T105" fmla="*/ 279400 h 334010"/>
                <a:gd name="T106" fmla="*/ 434340 w 434339"/>
                <a:gd name="T107" fmla="*/ 266750 h 334010"/>
                <a:gd name="T108" fmla="*/ 434340 w 434339"/>
                <a:gd name="T109" fmla="*/ 37299 h 33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4339" h="334010">
                  <a:moveTo>
                    <a:pt x="168910" y="258368"/>
                  </a:moveTo>
                  <a:lnTo>
                    <a:pt x="165100" y="249656"/>
                  </a:lnTo>
                  <a:lnTo>
                    <a:pt x="160655" y="247167"/>
                  </a:lnTo>
                  <a:lnTo>
                    <a:pt x="156337" y="249034"/>
                  </a:lnTo>
                  <a:lnTo>
                    <a:pt x="131483" y="257086"/>
                  </a:lnTo>
                  <a:lnTo>
                    <a:pt x="108737" y="261645"/>
                  </a:lnTo>
                  <a:lnTo>
                    <a:pt x="87757" y="262686"/>
                  </a:lnTo>
                  <a:lnTo>
                    <a:pt x="68199" y="260235"/>
                  </a:lnTo>
                  <a:lnTo>
                    <a:pt x="63881" y="258991"/>
                  </a:lnTo>
                  <a:lnTo>
                    <a:pt x="58801" y="262102"/>
                  </a:lnTo>
                  <a:lnTo>
                    <a:pt x="58166" y="266458"/>
                  </a:lnTo>
                  <a:lnTo>
                    <a:pt x="56896" y="270802"/>
                  </a:lnTo>
                  <a:lnTo>
                    <a:pt x="60071" y="275158"/>
                  </a:lnTo>
                  <a:lnTo>
                    <a:pt x="91567" y="278892"/>
                  </a:lnTo>
                  <a:lnTo>
                    <a:pt x="107924" y="277977"/>
                  </a:lnTo>
                  <a:lnTo>
                    <a:pt x="161925" y="264591"/>
                  </a:lnTo>
                  <a:lnTo>
                    <a:pt x="166382" y="262686"/>
                  </a:lnTo>
                  <a:lnTo>
                    <a:pt x="168910" y="258368"/>
                  </a:lnTo>
                  <a:close/>
                </a:path>
                <a:path w="434339" h="334010">
                  <a:moveTo>
                    <a:pt x="168910" y="130352"/>
                  </a:moveTo>
                  <a:lnTo>
                    <a:pt x="165100" y="121640"/>
                  </a:lnTo>
                  <a:lnTo>
                    <a:pt x="160655" y="119151"/>
                  </a:lnTo>
                  <a:lnTo>
                    <a:pt x="156337" y="121018"/>
                  </a:lnTo>
                  <a:lnTo>
                    <a:pt x="131483" y="129070"/>
                  </a:lnTo>
                  <a:lnTo>
                    <a:pt x="108737" y="133629"/>
                  </a:lnTo>
                  <a:lnTo>
                    <a:pt x="87757" y="134670"/>
                  </a:lnTo>
                  <a:lnTo>
                    <a:pt x="68199" y="132219"/>
                  </a:lnTo>
                  <a:lnTo>
                    <a:pt x="63881" y="130975"/>
                  </a:lnTo>
                  <a:lnTo>
                    <a:pt x="58801" y="134086"/>
                  </a:lnTo>
                  <a:lnTo>
                    <a:pt x="58166" y="138442"/>
                  </a:lnTo>
                  <a:lnTo>
                    <a:pt x="56896" y="142786"/>
                  </a:lnTo>
                  <a:lnTo>
                    <a:pt x="60071" y="147142"/>
                  </a:lnTo>
                  <a:lnTo>
                    <a:pt x="91567" y="150876"/>
                  </a:lnTo>
                  <a:lnTo>
                    <a:pt x="107924" y="149961"/>
                  </a:lnTo>
                  <a:lnTo>
                    <a:pt x="161925" y="136575"/>
                  </a:lnTo>
                  <a:lnTo>
                    <a:pt x="166382" y="134670"/>
                  </a:lnTo>
                  <a:lnTo>
                    <a:pt x="168910" y="130352"/>
                  </a:lnTo>
                  <a:close/>
                </a:path>
                <a:path w="434339" h="334010">
                  <a:moveTo>
                    <a:pt x="377444" y="191262"/>
                  </a:moveTo>
                  <a:lnTo>
                    <a:pt x="374269" y="186982"/>
                  </a:lnTo>
                  <a:lnTo>
                    <a:pt x="369824" y="185737"/>
                  </a:lnTo>
                  <a:lnTo>
                    <a:pt x="347687" y="182994"/>
                  </a:lnTo>
                  <a:lnTo>
                    <a:pt x="324396" y="183984"/>
                  </a:lnTo>
                  <a:lnTo>
                    <a:pt x="299466" y="188760"/>
                  </a:lnTo>
                  <a:lnTo>
                    <a:pt x="272415" y="197396"/>
                  </a:lnTo>
                  <a:lnTo>
                    <a:pt x="267970" y="199237"/>
                  </a:lnTo>
                  <a:lnTo>
                    <a:pt x="265430" y="203542"/>
                  </a:lnTo>
                  <a:lnTo>
                    <a:pt x="267335" y="207835"/>
                  </a:lnTo>
                  <a:lnTo>
                    <a:pt x="268605" y="211518"/>
                  </a:lnTo>
                  <a:lnTo>
                    <a:pt x="271780" y="213360"/>
                  </a:lnTo>
                  <a:lnTo>
                    <a:pt x="274828" y="213360"/>
                  </a:lnTo>
                  <a:lnTo>
                    <a:pt x="276733" y="213360"/>
                  </a:lnTo>
                  <a:lnTo>
                    <a:pt x="278003" y="212750"/>
                  </a:lnTo>
                  <a:lnTo>
                    <a:pt x="302844" y="204812"/>
                  </a:lnTo>
                  <a:lnTo>
                    <a:pt x="325589" y="200329"/>
                  </a:lnTo>
                  <a:lnTo>
                    <a:pt x="346570" y="199288"/>
                  </a:lnTo>
                  <a:lnTo>
                    <a:pt x="366141" y="201701"/>
                  </a:lnTo>
                  <a:lnTo>
                    <a:pt x="370459" y="202920"/>
                  </a:lnTo>
                  <a:lnTo>
                    <a:pt x="374904" y="199859"/>
                  </a:lnTo>
                  <a:lnTo>
                    <a:pt x="377444" y="191262"/>
                  </a:lnTo>
                  <a:close/>
                </a:path>
                <a:path w="434339" h="334010">
                  <a:moveTo>
                    <a:pt x="377444" y="63665"/>
                  </a:moveTo>
                  <a:lnTo>
                    <a:pt x="374269" y="59156"/>
                  </a:lnTo>
                  <a:lnTo>
                    <a:pt x="369824" y="57861"/>
                  </a:lnTo>
                  <a:lnTo>
                    <a:pt x="347687" y="54978"/>
                  </a:lnTo>
                  <a:lnTo>
                    <a:pt x="324396" y="56019"/>
                  </a:lnTo>
                  <a:lnTo>
                    <a:pt x="299466" y="61048"/>
                  </a:lnTo>
                  <a:lnTo>
                    <a:pt x="272415" y="70116"/>
                  </a:lnTo>
                  <a:lnTo>
                    <a:pt x="267970" y="72047"/>
                  </a:lnTo>
                  <a:lnTo>
                    <a:pt x="265430" y="76555"/>
                  </a:lnTo>
                  <a:lnTo>
                    <a:pt x="267335" y="81064"/>
                  </a:lnTo>
                  <a:lnTo>
                    <a:pt x="268605" y="84937"/>
                  </a:lnTo>
                  <a:lnTo>
                    <a:pt x="271780" y="86868"/>
                  </a:lnTo>
                  <a:lnTo>
                    <a:pt x="274828" y="86868"/>
                  </a:lnTo>
                  <a:lnTo>
                    <a:pt x="276733" y="86868"/>
                  </a:lnTo>
                  <a:lnTo>
                    <a:pt x="278003" y="86220"/>
                  </a:lnTo>
                  <a:lnTo>
                    <a:pt x="302844" y="77889"/>
                  </a:lnTo>
                  <a:lnTo>
                    <a:pt x="325589" y="73177"/>
                  </a:lnTo>
                  <a:lnTo>
                    <a:pt x="346570" y="72097"/>
                  </a:lnTo>
                  <a:lnTo>
                    <a:pt x="366141" y="74625"/>
                  </a:lnTo>
                  <a:lnTo>
                    <a:pt x="370459" y="75907"/>
                  </a:lnTo>
                  <a:lnTo>
                    <a:pt x="374904" y="72694"/>
                  </a:lnTo>
                  <a:lnTo>
                    <a:pt x="377444" y="63665"/>
                  </a:lnTo>
                  <a:close/>
                </a:path>
                <a:path w="434339" h="334010">
                  <a:moveTo>
                    <a:pt x="434340" y="36664"/>
                  </a:moveTo>
                  <a:lnTo>
                    <a:pt x="431800" y="30975"/>
                  </a:lnTo>
                  <a:lnTo>
                    <a:pt x="406984" y="15468"/>
                  </a:lnTo>
                  <a:lnTo>
                    <a:pt x="397764" y="11582"/>
                  </a:lnTo>
                  <a:lnTo>
                    <a:pt x="397764" y="53098"/>
                  </a:lnTo>
                  <a:lnTo>
                    <a:pt x="397764" y="229450"/>
                  </a:lnTo>
                  <a:lnTo>
                    <a:pt x="384365" y="224485"/>
                  </a:lnTo>
                  <a:lnTo>
                    <a:pt x="370662" y="220929"/>
                  </a:lnTo>
                  <a:lnTo>
                    <a:pt x="356590" y="218795"/>
                  </a:lnTo>
                  <a:lnTo>
                    <a:pt x="342138" y="218084"/>
                  </a:lnTo>
                  <a:lnTo>
                    <a:pt x="307898" y="221665"/>
                  </a:lnTo>
                  <a:lnTo>
                    <a:pt x="274332" y="231051"/>
                  </a:lnTo>
                  <a:lnTo>
                    <a:pt x="241350" y="244221"/>
                  </a:lnTo>
                  <a:lnTo>
                    <a:pt x="178587" y="273367"/>
                  </a:lnTo>
                  <a:lnTo>
                    <a:pt x="149047" y="285483"/>
                  </a:lnTo>
                  <a:lnTo>
                    <a:pt x="120091" y="293928"/>
                  </a:lnTo>
                  <a:lnTo>
                    <a:pt x="91567" y="297091"/>
                  </a:lnTo>
                  <a:lnTo>
                    <a:pt x="76847" y="296138"/>
                  </a:lnTo>
                  <a:lnTo>
                    <a:pt x="62839" y="293230"/>
                  </a:lnTo>
                  <a:lnTo>
                    <a:pt x="49288" y="288302"/>
                  </a:lnTo>
                  <a:lnTo>
                    <a:pt x="35941" y="281292"/>
                  </a:lnTo>
                  <a:lnTo>
                    <a:pt x="35941" y="104927"/>
                  </a:lnTo>
                  <a:lnTo>
                    <a:pt x="49377" y="109918"/>
                  </a:lnTo>
                  <a:lnTo>
                    <a:pt x="63080" y="113474"/>
                  </a:lnTo>
                  <a:lnTo>
                    <a:pt x="77114" y="115608"/>
                  </a:lnTo>
                  <a:lnTo>
                    <a:pt x="91567" y="116306"/>
                  </a:lnTo>
                  <a:lnTo>
                    <a:pt x="125793" y="112737"/>
                  </a:lnTo>
                  <a:lnTo>
                    <a:pt x="153720" y="104927"/>
                  </a:lnTo>
                  <a:lnTo>
                    <a:pt x="159359" y="103352"/>
                  </a:lnTo>
                  <a:lnTo>
                    <a:pt x="192341" y="90182"/>
                  </a:lnTo>
                  <a:lnTo>
                    <a:pt x="216547" y="79019"/>
                  </a:lnTo>
                  <a:lnTo>
                    <a:pt x="255104" y="61036"/>
                  </a:lnTo>
                  <a:lnTo>
                    <a:pt x="284645" y="48920"/>
                  </a:lnTo>
                  <a:lnTo>
                    <a:pt x="313601" y="40474"/>
                  </a:lnTo>
                  <a:lnTo>
                    <a:pt x="342138" y="37299"/>
                  </a:lnTo>
                  <a:lnTo>
                    <a:pt x="356857" y="38265"/>
                  </a:lnTo>
                  <a:lnTo>
                    <a:pt x="370903" y="41173"/>
                  </a:lnTo>
                  <a:lnTo>
                    <a:pt x="384454" y="46101"/>
                  </a:lnTo>
                  <a:lnTo>
                    <a:pt x="397764" y="53098"/>
                  </a:lnTo>
                  <a:lnTo>
                    <a:pt x="397764" y="11582"/>
                  </a:lnTo>
                  <a:lnTo>
                    <a:pt x="386461" y="6807"/>
                  </a:lnTo>
                  <a:lnTo>
                    <a:pt x="365061" y="1689"/>
                  </a:lnTo>
                  <a:lnTo>
                    <a:pt x="342773" y="0"/>
                  </a:lnTo>
                  <a:lnTo>
                    <a:pt x="308533" y="3581"/>
                  </a:lnTo>
                  <a:lnTo>
                    <a:pt x="274967" y="12966"/>
                  </a:lnTo>
                  <a:lnTo>
                    <a:pt x="241985" y="26136"/>
                  </a:lnTo>
                  <a:lnTo>
                    <a:pt x="179222" y="55283"/>
                  </a:lnTo>
                  <a:lnTo>
                    <a:pt x="149682" y="67411"/>
                  </a:lnTo>
                  <a:lnTo>
                    <a:pt x="120726" y="75857"/>
                  </a:lnTo>
                  <a:lnTo>
                    <a:pt x="92202" y="79019"/>
                  </a:lnTo>
                  <a:lnTo>
                    <a:pt x="75488" y="77724"/>
                  </a:lnTo>
                  <a:lnTo>
                    <a:pt x="59448" y="73812"/>
                  </a:lnTo>
                  <a:lnTo>
                    <a:pt x="43992" y="67284"/>
                  </a:lnTo>
                  <a:lnTo>
                    <a:pt x="29083" y="58153"/>
                  </a:lnTo>
                  <a:lnTo>
                    <a:pt x="23368" y="54356"/>
                  </a:lnTo>
                  <a:lnTo>
                    <a:pt x="16383" y="53733"/>
                  </a:lnTo>
                  <a:lnTo>
                    <a:pt x="10160" y="56896"/>
                  </a:lnTo>
                  <a:lnTo>
                    <a:pt x="3810" y="60045"/>
                  </a:lnTo>
                  <a:lnTo>
                    <a:pt x="0" y="66370"/>
                  </a:lnTo>
                  <a:lnTo>
                    <a:pt x="0" y="297091"/>
                  </a:lnTo>
                  <a:lnTo>
                    <a:pt x="2540" y="302780"/>
                  </a:lnTo>
                  <a:lnTo>
                    <a:pt x="27343" y="318300"/>
                  </a:lnTo>
                  <a:lnTo>
                    <a:pt x="47879" y="326961"/>
                  </a:lnTo>
                  <a:lnTo>
                    <a:pt x="69265" y="332079"/>
                  </a:lnTo>
                  <a:lnTo>
                    <a:pt x="91567" y="333756"/>
                  </a:lnTo>
                  <a:lnTo>
                    <a:pt x="125437" y="330174"/>
                  </a:lnTo>
                  <a:lnTo>
                    <a:pt x="158889" y="320725"/>
                  </a:lnTo>
                  <a:lnTo>
                    <a:pt x="191985" y="307365"/>
                  </a:lnTo>
                  <a:lnTo>
                    <a:pt x="213956" y="297091"/>
                  </a:lnTo>
                  <a:lnTo>
                    <a:pt x="255104" y="277850"/>
                  </a:lnTo>
                  <a:lnTo>
                    <a:pt x="284645" y="265734"/>
                  </a:lnTo>
                  <a:lnTo>
                    <a:pt x="313601" y="257289"/>
                  </a:lnTo>
                  <a:lnTo>
                    <a:pt x="342138" y="254114"/>
                  </a:lnTo>
                  <a:lnTo>
                    <a:pt x="358838" y="255422"/>
                  </a:lnTo>
                  <a:lnTo>
                    <a:pt x="374878" y="259334"/>
                  </a:lnTo>
                  <a:lnTo>
                    <a:pt x="390334" y="265849"/>
                  </a:lnTo>
                  <a:lnTo>
                    <a:pt x="405257" y="274967"/>
                  </a:lnTo>
                  <a:lnTo>
                    <a:pt x="410972" y="278765"/>
                  </a:lnTo>
                  <a:lnTo>
                    <a:pt x="417957" y="279400"/>
                  </a:lnTo>
                  <a:lnTo>
                    <a:pt x="424180" y="276237"/>
                  </a:lnTo>
                  <a:lnTo>
                    <a:pt x="430530" y="273075"/>
                  </a:lnTo>
                  <a:lnTo>
                    <a:pt x="434340" y="266750"/>
                  </a:lnTo>
                  <a:lnTo>
                    <a:pt x="434340" y="254114"/>
                  </a:lnTo>
                  <a:lnTo>
                    <a:pt x="434340" y="229450"/>
                  </a:lnTo>
                  <a:lnTo>
                    <a:pt x="434340" y="37299"/>
                  </a:lnTo>
                  <a:lnTo>
                    <a:pt x="434340" y="366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23" name="object 120">
            <a:extLst>
              <a:ext uri="{FF2B5EF4-FFF2-40B4-BE49-F238E27FC236}">
                <a16:creationId xmlns:a16="http://schemas.microsoft.com/office/drawing/2014/main" id="{D93AD158-1847-4710-BC54-4DB087AA4B02}"/>
              </a:ext>
            </a:extLst>
          </p:cNvPr>
          <p:cNvGrpSpPr>
            <a:grpSpLocks/>
          </p:cNvGrpSpPr>
          <p:nvPr/>
        </p:nvGrpSpPr>
        <p:grpSpPr bwMode="auto">
          <a:xfrm>
            <a:off x="2300288" y="5851525"/>
            <a:ext cx="433387" cy="334963"/>
            <a:chOff x="2299716" y="5852159"/>
            <a:chExt cx="434340" cy="334010"/>
          </a:xfrm>
        </p:grpSpPr>
        <p:pic>
          <p:nvPicPr>
            <p:cNvPr id="46200" name="object 121">
              <a:extLst>
                <a:ext uri="{FF2B5EF4-FFF2-40B4-BE49-F238E27FC236}">
                  <a16:creationId xmlns:a16="http://schemas.microsoft.com/office/drawing/2014/main" id="{7AAEA89B-0C99-40AD-8DAD-EBD3226BDCB4}"/>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70404" y="5951239"/>
              <a:ext cx="92963" cy="1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01" name="object 122">
              <a:extLst>
                <a:ext uri="{FF2B5EF4-FFF2-40B4-BE49-F238E27FC236}">
                  <a16:creationId xmlns:a16="http://schemas.microsoft.com/office/drawing/2014/main" id="{F38C0EDF-AA06-4A33-96A1-5B4566261957}"/>
                </a:ext>
              </a:extLst>
            </p:cNvPr>
            <p:cNvSpPr>
              <a:spLocks/>
            </p:cNvSpPr>
            <p:nvPr/>
          </p:nvSpPr>
          <p:spPr bwMode="auto">
            <a:xfrm>
              <a:off x="2299716" y="5852159"/>
              <a:ext cx="434340" cy="334010"/>
            </a:xfrm>
            <a:custGeom>
              <a:avLst/>
              <a:gdLst>
                <a:gd name="T0" fmla="*/ 167259 w 434339"/>
                <a:gd name="T1" fmla="*/ 249656 h 334010"/>
                <a:gd name="T2" fmla="*/ 132511 w 434339"/>
                <a:gd name="T3" fmla="*/ 257086 h 334010"/>
                <a:gd name="T4" fmla="*/ 68453 w 434339"/>
                <a:gd name="T5" fmla="*/ 260235 h 334010"/>
                <a:gd name="T6" fmla="*/ 91948 w 434339"/>
                <a:gd name="T7" fmla="*/ 278892 h 334010"/>
                <a:gd name="T8" fmla="*/ 167906 w 434339"/>
                <a:gd name="T9" fmla="*/ 262686 h 334010"/>
                <a:gd name="T10" fmla="*/ 168529 w 434339"/>
                <a:gd name="T11" fmla="*/ 125996 h 334010"/>
                <a:gd name="T12" fmla="*/ 157734 w 434339"/>
                <a:gd name="T13" fmla="*/ 121018 h 334010"/>
                <a:gd name="T14" fmla="*/ 88163 w 434339"/>
                <a:gd name="T15" fmla="*/ 134670 h 334010"/>
                <a:gd name="T16" fmla="*/ 59436 w 434339"/>
                <a:gd name="T17" fmla="*/ 134086 h 334010"/>
                <a:gd name="T18" fmla="*/ 163449 w 434339"/>
                <a:gd name="T19" fmla="*/ 136575 h 334010"/>
                <a:gd name="T20" fmla="*/ 377444 w 434339"/>
                <a:gd name="T21" fmla="*/ 191262 h 334010"/>
                <a:gd name="T22" fmla="*/ 347954 w 434339"/>
                <a:gd name="T23" fmla="*/ 182994 h 334010"/>
                <a:gd name="T24" fmla="*/ 272415 w 434339"/>
                <a:gd name="T25" fmla="*/ 197396 h 334010"/>
                <a:gd name="T26" fmla="*/ 267335 w 434339"/>
                <a:gd name="T27" fmla="*/ 207835 h 334010"/>
                <a:gd name="T28" fmla="*/ 274828 w 434339"/>
                <a:gd name="T29" fmla="*/ 213360 h 334010"/>
                <a:gd name="T30" fmla="*/ 302844 w 434339"/>
                <a:gd name="T31" fmla="*/ 204812 h 334010"/>
                <a:gd name="T32" fmla="*/ 366141 w 434339"/>
                <a:gd name="T33" fmla="*/ 201701 h 334010"/>
                <a:gd name="T34" fmla="*/ 377444 w 434339"/>
                <a:gd name="T35" fmla="*/ 191262 h 334010"/>
                <a:gd name="T36" fmla="*/ 369824 w 434339"/>
                <a:gd name="T37" fmla="*/ 57861 h 334010"/>
                <a:gd name="T38" fmla="*/ 299554 w 434339"/>
                <a:gd name="T39" fmla="*/ 61048 h 334010"/>
                <a:gd name="T40" fmla="*/ 265430 w 434339"/>
                <a:gd name="T41" fmla="*/ 76555 h 334010"/>
                <a:gd name="T42" fmla="*/ 271780 w 434339"/>
                <a:gd name="T43" fmla="*/ 86868 h 334010"/>
                <a:gd name="T44" fmla="*/ 278003 w 434339"/>
                <a:gd name="T45" fmla="*/ 86220 h 334010"/>
                <a:gd name="T46" fmla="*/ 346583 w 434339"/>
                <a:gd name="T47" fmla="*/ 72097 h 334010"/>
                <a:gd name="T48" fmla="*/ 374904 w 434339"/>
                <a:gd name="T49" fmla="*/ 72694 h 334010"/>
                <a:gd name="T50" fmla="*/ 431800 w 434339"/>
                <a:gd name="T51" fmla="*/ 30975 h 334010"/>
                <a:gd name="T52" fmla="*/ 398399 w 434339"/>
                <a:gd name="T53" fmla="*/ 53098 h 334010"/>
                <a:gd name="T54" fmla="*/ 371246 w 434339"/>
                <a:gd name="T55" fmla="*/ 220929 h 334010"/>
                <a:gd name="T56" fmla="*/ 308533 w 434339"/>
                <a:gd name="T57" fmla="*/ 221665 h 334010"/>
                <a:gd name="T58" fmla="*/ 179222 w 434339"/>
                <a:gd name="T59" fmla="*/ 273367 h 334010"/>
                <a:gd name="T60" fmla="*/ 92202 w 434339"/>
                <a:gd name="T61" fmla="*/ 297091 h 334010"/>
                <a:gd name="T62" fmla="*/ 49923 w 434339"/>
                <a:gd name="T63" fmla="*/ 288302 h 334010"/>
                <a:gd name="T64" fmla="*/ 50012 w 434339"/>
                <a:gd name="T65" fmla="*/ 109918 h 334010"/>
                <a:gd name="T66" fmla="*/ 92202 w 434339"/>
                <a:gd name="T67" fmla="*/ 116306 h 334010"/>
                <a:gd name="T68" fmla="*/ 159994 w 434339"/>
                <a:gd name="T69" fmla="*/ 103352 h 334010"/>
                <a:gd name="T70" fmla="*/ 255739 w 434339"/>
                <a:gd name="T71" fmla="*/ 61036 h 334010"/>
                <a:gd name="T72" fmla="*/ 342773 w 434339"/>
                <a:gd name="T73" fmla="*/ 37299 h 334010"/>
                <a:gd name="T74" fmla="*/ 385038 w 434339"/>
                <a:gd name="T75" fmla="*/ 46101 h 334010"/>
                <a:gd name="T76" fmla="*/ 386461 w 434339"/>
                <a:gd name="T77" fmla="*/ 6807 h 334010"/>
                <a:gd name="T78" fmla="*/ 308533 w 434339"/>
                <a:gd name="T79" fmla="*/ 3581 h 334010"/>
                <a:gd name="T80" fmla="*/ 179222 w 434339"/>
                <a:gd name="T81" fmla="*/ 55283 h 334010"/>
                <a:gd name="T82" fmla="*/ 92202 w 434339"/>
                <a:gd name="T83" fmla="*/ 79019 h 334010"/>
                <a:gd name="T84" fmla="*/ 43992 w 434339"/>
                <a:gd name="T85" fmla="*/ 67284 h 334010"/>
                <a:gd name="T86" fmla="*/ 16383 w 434339"/>
                <a:gd name="T87" fmla="*/ 53733 h 334010"/>
                <a:gd name="T88" fmla="*/ 0 w 434339"/>
                <a:gd name="T89" fmla="*/ 66370 h 334010"/>
                <a:gd name="T90" fmla="*/ 27343 w 434339"/>
                <a:gd name="T91" fmla="*/ 318300 h 334010"/>
                <a:gd name="T92" fmla="*/ 91567 w 434339"/>
                <a:gd name="T93" fmla="*/ 333756 h 334010"/>
                <a:gd name="T94" fmla="*/ 192341 w 434339"/>
                <a:gd name="T95" fmla="*/ 307365 h 334010"/>
                <a:gd name="T96" fmla="*/ 284645 w 434339"/>
                <a:gd name="T97" fmla="*/ 265734 h 334010"/>
                <a:gd name="T98" fmla="*/ 358838 w 434339"/>
                <a:gd name="T99" fmla="*/ 255422 h 334010"/>
                <a:gd name="T100" fmla="*/ 405257 w 434339"/>
                <a:gd name="T101" fmla="*/ 274967 h 334010"/>
                <a:gd name="T102" fmla="*/ 424180 w 434339"/>
                <a:gd name="T103" fmla="*/ 276237 h 334010"/>
                <a:gd name="T104" fmla="*/ 434340 w 434339"/>
                <a:gd name="T105" fmla="*/ 254114 h 334010"/>
                <a:gd name="T106" fmla="*/ 434340 w 434339"/>
                <a:gd name="T107" fmla="*/ 36664 h 33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4339" h="334010">
                  <a:moveTo>
                    <a:pt x="170434" y="258368"/>
                  </a:moveTo>
                  <a:lnTo>
                    <a:pt x="168529" y="254012"/>
                  </a:lnTo>
                  <a:lnTo>
                    <a:pt x="167259" y="249656"/>
                  </a:lnTo>
                  <a:lnTo>
                    <a:pt x="162179" y="247167"/>
                  </a:lnTo>
                  <a:lnTo>
                    <a:pt x="157734" y="249034"/>
                  </a:lnTo>
                  <a:lnTo>
                    <a:pt x="132511" y="257086"/>
                  </a:lnTo>
                  <a:lnTo>
                    <a:pt x="109423" y="261645"/>
                  </a:lnTo>
                  <a:lnTo>
                    <a:pt x="88163" y="262686"/>
                  </a:lnTo>
                  <a:lnTo>
                    <a:pt x="68453" y="260235"/>
                  </a:lnTo>
                  <a:lnTo>
                    <a:pt x="63881" y="258991"/>
                  </a:lnTo>
                  <a:lnTo>
                    <a:pt x="59436" y="262102"/>
                  </a:lnTo>
                  <a:lnTo>
                    <a:pt x="91948" y="278892"/>
                  </a:lnTo>
                  <a:lnTo>
                    <a:pt x="108508" y="277977"/>
                  </a:lnTo>
                  <a:lnTo>
                    <a:pt x="163449" y="264591"/>
                  </a:lnTo>
                  <a:lnTo>
                    <a:pt x="167906" y="262686"/>
                  </a:lnTo>
                  <a:lnTo>
                    <a:pt x="170434" y="258368"/>
                  </a:lnTo>
                  <a:close/>
                </a:path>
                <a:path w="434339" h="334010">
                  <a:moveTo>
                    <a:pt x="170434" y="130352"/>
                  </a:moveTo>
                  <a:lnTo>
                    <a:pt x="168529" y="125996"/>
                  </a:lnTo>
                  <a:lnTo>
                    <a:pt x="167259" y="121640"/>
                  </a:lnTo>
                  <a:lnTo>
                    <a:pt x="162179" y="119151"/>
                  </a:lnTo>
                  <a:lnTo>
                    <a:pt x="157734" y="121018"/>
                  </a:lnTo>
                  <a:lnTo>
                    <a:pt x="132511" y="129070"/>
                  </a:lnTo>
                  <a:lnTo>
                    <a:pt x="109423" y="133629"/>
                  </a:lnTo>
                  <a:lnTo>
                    <a:pt x="88163" y="134670"/>
                  </a:lnTo>
                  <a:lnTo>
                    <a:pt x="68453" y="132219"/>
                  </a:lnTo>
                  <a:lnTo>
                    <a:pt x="63881" y="130975"/>
                  </a:lnTo>
                  <a:lnTo>
                    <a:pt x="59436" y="134086"/>
                  </a:lnTo>
                  <a:lnTo>
                    <a:pt x="91948" y="150876"/>
                  </a:lnTo>
                  <a:lnTo>
                    <a:pt x="108508" y="149961"/>
                  </a:lnTo>
                  <a:lnTo>
                    <a:pt x="163449" y="136575"/>
                  </a:lnTo>
                  <a:lnTo>
                    <a:pt x="167906" y="134670"/>
                  </a:lnTo>
                  <a:lnTo>
                    <a:pt x="170434" y="130352"/>
                  </a:lnTo>
                  <a:close/>
                </a:path>
                <a:path w="434339" h="334010">
                  <a:moveTo>
                    <a:pt x="377444" y="191262"/>
                  </a:moveTo>
                  <a:lnTo>
                    <a:pt x="374269" y="186982"/>
                  </a:lnTo>
                  <a:lnTo>
                    <a:pt x="369824" y="185737"/>
                  </a:lnTo>
                  <a:lnTo>
                    <a:pt x="347954" y="182994"/>
                  </a:lnTo>
                  <a:lnTo>
                    <a:pt x="324637" y="183984"/>
                  </a:lnTo>
                  <a:lnTo>
                    <a:pt x="299554" y="188760"/>
                  </a:lnTo>
                  <a:lnTo>
                    <a:pt x="272415" y="197396"/>
                  </a:lnTo>
                  <a:lnTo>
                    <a:pt x="267970" y="199237"/>
                  </a:lnTo>
                  <a:lnTo>
                    <a:pt x="265430" y="203542"/>
                  </a:lnTo>
                  <a:lnTo>
                    <a:pt x="267335" y="207835"/>
                  </a:lnTo>
                  <a:lnTo>
                    <a:pt x="268605" y="211518"/>
                  </a:lnTo>
                  <a:lnTo>
                    <a:pt x="271780" y="213360"/>
                  </a:lnTo>
                  <a:lnTo>
                    <a:pt x="274828" y="213360"/>
                  </a:lnTo>
                  <a:lnTo>
                    <a:pt x="276733" y="213360"/>
                  </a:lnTo>
                  <a:lnTo>
                    <a:pt x="278003" y="212750"/>
                  </a:lnTo>
                  <a:lnTo>
                    <a:pt x="302844" y="204812"/>
                  </a:lnTo>
                  <a:lnTo>
                    <a:pt x="325589" y="200329"/>
                  </a:lnTo>
                  <a:lnTo>
                    <a:pt x="346583" y="199288"/>
                  </a:lnTo>
                  <a:lnTo>
                    <a:pt x="366141" y="201701"/>
                  </a:lnTo>
                  <a:lnTo>
                    <a:pt x="370459" y="202920"/>
                  </a:lnTo>
                  <a:lnTo>
                    <a:pt x="374904" y="199859"/>
                  </a:lnTo>
                  <a:lnTo>
                    <a:pt x="377444" y="191262"/>
                  </a:lnTo>
                  <a:close/>
                </a:path>
                <a:path w="434339" h="334010">
                  <a:moveTo>
                    <a:pt x="377444" y="63665"/>
                  </a:moveTo>
                  <a:lnTo>
                    <a:pt x="374269" y="59156"/>
                  </a:lnTo>
                  <a:lnTo>
                    <a:pt x="369824" y="57861"/>
                  </a:lnTo>
                  <a:lnTo>
                    <a:pt x="347954" y="54978"/>
                  </a:lnTo>
                  <a:lnTo>
                    <a:pt x="324637" y="56019"/>
                  </a:lnTo>
                  <a:lnTo>
                    <a:pt x="299554" y="61048"/>
                  </a:lnTo>
                  <a:lnTo>
                    <a:pt x="272415" y="70116"/>
                  </a:lnTo>
                  <a:lnTo>
                    <a:pt x="267970" y="72047"/>
                  </a:lnTo>
                  <a:lnTo>
                    <a:pt x="265430" y="76555"/>
                  </a:lnTo>
                  <a:lnTo>
                    <a:pt x="267335" y="81064"/>
                  </a:lnTo>
                  <a:lnTo>
                    <a:pt x="268605" y="84937"/>
                  </a:lnTo>
                  <a:lnTo>
                    <a:pt x="271780" y="86868"/>
                  </a:lnTo>
                  <a:lnTo>
                    <a:pt x="274828" y="86868"/>
                  </a:lnTo>
                  <a:lnTo>
                    <a:pt x="276733" y="86868"/>
                  </a:lnTo>
                  <a:lnTo>
                    <a:pt x="278003" y="86220"/>
                  </a:lnTo>
                  <a:lnTo>
                    <a:pt x="302844" y="77889"/>
                  </a:lnTo>
                  <a:lnTo>
                    <a:pt x="325589" y="73177"/>
                  </a:lnTo>
                  <a:lnTo>
                    <a:pt x="346583" y="72097"/>
                  </a:lnTo>
                  <a:lnTo>
                    <a:pt x="366141" y="74625"/>
                  </a:lnTo>
                  <a:lnTo>
                    <a:pt x="370459" y="75907"/>
                  </a:lnTo>
                  <a:lnTo>
                    <a:pt x="374904" y="72694"/>
                  </a:lnTo>
                  <a:lnTo>
                    <a:pt x="377444" y="63665"/>
                  </a:lnTo>
                  <a:close/>
                </a:path>
                <a:path w="434339" h="334010">
                  <a:moveTo>
                    <a:pt x="434340" y="36664"/>
                  </a:moveTo>
                  <a:lnTo>
                    <a:pt x="431800" y="30975"/>
                  </a:lnTo>
                  <a:lnTo>
                    <a:pt x="406984" y="15468"/>
                  </a:lnTo>
                  <a:lnTo>
                    <a:pt x="398399" y="11849"/>
                  </a:lnTo>
                  <a:lnTo>
                    <a:pt x="398399" y="53098"/>
                  </a:lnTo>
                  <a:lnTo>
                    <a:pt x="398399" y="229450"/>
                  </a:lnTo>
                  <a:lnTo>
                    <a:pt x="384949" y="224485"/>
                  </a:lnTo>
                  <a:lnTo>
                    <a:pt x="371246" y="220929"/>
                  </a:lnTo>
                  <a:lnTo>
                    <a:pt x="357212" y="218795"/>
                  </a:lnTo>
                  <a:lnTo>
                    <a:pt x="342773" y="218084"/>
                  </a:lnTo>
                  <a:lnTo>
                    <a:pt x="308533" y="221665"/>
                  </a:lnTo>
                  <a:lnTo>
                    <a:pt x="274967" y="231051"/>
                  </a:lnTo>
                  <a:lnTo>
                    <a:pt x="241985" y="244221"/>
                  </a:lnTo>
                  <a:lnTo>
                    <a:pt x="179222" y="273367"/>
                  </a:lnTo>
                  <a:lnTo>
                    <a:pt x="149682" y="285483"/>
                  </a:lnTo>
                  <a:lnTo>
                    <a:pt x="120726" y="293928"/>
                  </a:lnTo>
                  <a:lnTo>
                    <a:pt x="92202" y="297091"/>
                  </a:lnTo>
                  <a:lnTo>
                    <a:pt x="77482" y="296138"/>
                  </a:lnTo>
                  <a:lnTo>
                    <a:pt x="63474" y="293230"/>
                  </a:lnTo>
                  <a:lnTo>
                    <a:pt x="49923" y="288302"/>
                  </a:lnTo>
                  <a:lnTo>
                    <a:pt x="36576" y="281292"/>
                  </a:lnTo>
                  <a:lnTo>
                    <a:pt x="36576" y="104927"/>
                  </a:lnTo>
                  <a:lnTo>
                    <a:pt x="50012" y="109918"/>
                  </a:lnTo>
                  <a:lnTo>
                    <a:pt x="63715" y="113474"/>
                  </a:lnTo>
                  <a:lnTo>
                    <a:pt x="77749" y="115608"/>
                  </a:lnTo>
                  <a:lnTo>
                    <a:pt x="92202" y="116306"/>
                  </a:lnTo>
                  <a:lnTo>
                    <a:pt x="126428" y="112737"/>
                  </a:lnTo>
                  <a:lnTo>
                    <a:pt x="154355" y="104927"/>
                  </a:lnTo>
                  <a:lnTo>
                    <a:pt x="159994" y="103352"/>
                  </a:lnTo>
                  <a:lnTo>
                    <a:pt x="192976" y="90182"/>
                  </a:lnTo>
                  <a:lnTo>
                    <a:pt x="217182" y="79019"/>
                  </a:lnTo>
                  <a:lnTo>
                    <a:pt x="255739" y="61036"/>
                  </a:lnTo>
                  <a:lnTo>
                    <a:pt x="285280" y="48920"/>
                  </a:lnTo>
                  <a:lnTo>
                    <a:pt x="314236" y="40474"/>
                  </a:lnTo>
                  <a:lnTo>
                    <a:pt x="342773" y="37299"/>
                  </a:lnTo>
                  <a:lnTo>
                    <a:pt x="357479" y="38265"/>
                  </a:lnTo>
                  <a:lnTo>
                    <a:pt x="371487" y="41173"/>
                  </a:lnTo>
                  <a:lnTo>
                    <a:pt x="385038" y="46101"/>
                  </a:lnTo>
                  <a:lnTo>
                    <a:pt x="398399" y="53098"/>
                  </a:lnTo>
                  <a:lnTo>
                    <a:pt x="398399" y="11849"/>
                  </a:lnTo>
                  <a:lnTo>
                    <a:pt x="386461" y="6807"/>
                  </a:lnTo>
                  <a:lnTo>
                    <a:pt x="365061" y="1689"/>
                  </a:lnTo>
                  <a:lnTo>
                    <a:pt x="342773" y="0"/>
                  </a:lnTo>
                  <a:lnTo>
                    <a:pt x="308533" y="3581"/>
                  </a:lnTo>
                  <a:lnTo>
                    <a:pt x="274967" y="12966"/>
                  </a:lnTo>
                  <a:lnTo>
                    <a:pt x="241985" y="26136"/>
                  </a:lnTo>
                  <a:lnTo>
                    <a:pt x="179222" y="55283"/>
                  </a:lnTo>
                  <a:lnTo>
                    <a:pt x="149682" y="67411"/>
                  </a:lnTo>
                  <a:lnTo>
                    <a:pt x="120726" y="75857"/>
                  </a:lnTo>
                  <a:lnTo>
                    <a:pt x="92202" y="79019"/>
                  </a:lnTo>
                  <a:lnTo>
                    <a:pt x="75488" y="77724"/>
                  </a:lnTo>
                  <a:lnTo>
                    <a:pt x="59448" y="73812"/>
                  </a:lnTo>
                  <a:lnTo>
                    <a:pt x="43992" y="67284"/>
                  </a:lnTo>
                  <a:lnTo>
                    <a:pt x="29083" y="58153"/>
                  </a:lnTo>
                  <a:lnTo>
                    <a:pt x="23368" y="54356"/>
                  </a:lnTo>
                  <a:lnTo>
                    <a:pt x="16383" y="53733"/>
                  </a:lnTo>
                  <a:lnTo>
                    <a:pt x="10160" y="56896"/>
                  </a:lnTo>
                  <a:lnTo>
                    <a:pt x="3810" y="60045"/>
                  </a:lnTo>
                  <a:lnTo>
                    <a:pt x="0" y="66370"/>
                  </a:lnTo>
                  <a:lnTo>
                    <a:pt x="0" y="297091"/>
                  </a:lnTo>
                  <a:lnTo>
                    <a:pt x="2540" y="302780"/>
                  </a:lnTo>
                  <a:lnTo>
                    <a:pt x="27343" y="318300"/>
                  </a:lnTo>
                  <a:lnTo>
                    <a:pt x="47879" y="326961"/>
                  </a:lnTo>
                  <a:lnTo>
                    <a:pt x="69265" y="332079"/>
                  </a:lnTo>
                  <a:lnTo>
                    <a:pt x="91567" y="333756"/>
                  </a:lnTo>
                  <a:lnTo>
                    <a:pt x="125793" y="330174"/>
                  </a:lnTo>
                  <a:lnTo>
                    <a:pt x="159359" y="320725"/>
                  </a:lnTo>
                  <a:lnTo>
                    <a:pt x="192341" y="307365"/>
                  </a:lnTo>
                  <a:lnTo>
                    <a:pt x="214083" y="297091"/>
                  </a:lnTo>
                  <a:lnTo>
                    <a:pt x="255104" y="277850"/>
                  </a:lnTo>
                  <a:lnTo>
                    <a:pt x="284645" y="265734"/>
                  </a:lnTo>
                  <a:lnTo>
                    <a:pt x="313601" y="257289"/>
                  </a:lnTo>
                  <a:lnTo>
                    <a:pt x="342138" y="254114"/>
                  </a:lnTo>
                  <a:lnTo>
                    <a:pt x="358838" y="255422"/>
                  </a:lnTo>
                  <a:lnTo>
                    <a:pt x="374878" y="259334"/>
                  </a:lnTo>
                  <a:lnTo>
                    <a:pt x="390334" y="265849"/>
                  </a:lnTo>
                  <a:lnTo>
                    <a:pt x="405257" y="274967"/>
                  </a:lnTo>
                  <a:lnTo>
                    <a:pt x="410972" y="278765"/>
                  </a:lnTo>
                  <a:lnTo>
                    <a:pt x="417957" y="279400"/>
                  </a:lnTo>
                  <a:lnTo>
                    <a:pt x="424180" y="276237"/>
                  </a:lnTo>
                  <a:lnTo>
                    <a:pt x="430530" y="273075"/>
                  </a:lnTo>
                  <a:lnTo>
                    <a:pt x="434340" y="266750"/>
                  </a:lnTo>
                  <a:lnTo>
                    <a:pt x="434340" y="254114"/>
                  </a:lnTo>
                  <a:lnTo>
                    <a:pt x="434340" y="229450"/>
                  </a:lnTo>
                  <a:lnTo>
                    <a:pt x="434340" y="37299"/>
                  </a:lnTo>
                  <a:lnTo>
                    <a:pt x="434340" y="366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24" name="object 123">
            <a:extLst>
              <a:ext uri="{FF2B5EF4-FFF2-40B4-BE49-F238E27FC236}">
                <a16:creationId xmlns:a16="http://schemas.microsoft.com/office/drawing/2014/main" id="{D1908649-44AD-4D02-9C96-934967AFB455}"/>
              </a:ext>
            </a:extLst>
          </p:cNvPr>
          <p:cNvGrpSpPr>
            <a:grpSpLocks/>
          </p:cNvGrpSpPr>
          <p:nvPr/>
        </p:nvGrpSpPr>
        <p:grpSpPr bwMode="auto">
          <a:xfrm>
            <a:off x="1274763" y="5851525"/>
            <a:ext cx="433387" cy="334963"/>
            <a:chOff x="1274063" y="5852159"/>
            <a:chExt cx="434340" cy="334010"/>
          </a:xfrm>
        </p:grpSpPr>
        <p:pic>
          <p:nvPicPr>
            <p:cNvPr id="46198" name="object 124">
              <a:extLst>
                <a:ext uri="{FF2B5EF4-FFF2-40B4-BE49-F238E27FC236}">
                  <a16:creationId xmlns:a16="http://schemas.microsoft.com/office/drawing/2014/main" id="{19319F38-DA59-45B4-89BA-0F546AFE00D9}"/>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449323" y="5934938"/>
              <a:ext cx="83819" cy="16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99" name="object 125">
              <a:extLst>
                <a:ext uri="{FF2B5EF4-FFF2-40B4-BE49-F238E27FC236}">
                  <a16:creationId xmlns:a16="http://schemas.microsoft.com/office/drawing/2014/main" id="{D512104B-B472-4661-9D47-A52C831EEF45}"/>
                </a:ext>
              </a:extLst>
            </p:cNvPr>
            <p:cNvSpPr>
              <a:spLocks/>
            </p:cNvSpPr>
            <p:nvPr/>
          </p:nvSpPr>
          <p:spPr bwMode="auto">
            <a:xfrm>
              <a:off x="1274064" y="5852159"/>
              <a:ext cx="434340" cy="334010"/>
            </a:xfrm>
            <a:custGeom>
              <a:avLst/>
              <a:gdLst>
                <a:gd name="T0" fmla="*/ 160655 w 434339"/>
                <a:gd name="T1" fmla="*/ 247167 h 334010"/>
                <a:gd name="T2" fmla="*/ 108737 w 434339"/>
                <a:gd name="T3" fmla="*/ 261645 h 334010"/>
                <a:gd name="T4" fmla="*/ 63881 w 434339"/>
                <a:gd name="T5" fmla="*/ 258991 h 334010"/>
                <a:gd name="T6" fmla="*/ 107569 w 434339"/>
                <a:gd name="T7" fmla="*/ 277977 h 334010"/>
                <a:gd name="T8" fmla="*/ 168910 w 434339"/>
                <a:gd name="T9" fmla="*/ 258368 h 334010"/>
                <a:gd name="T10" fmla="*/ 160655 w 434339"/>
                <a:gd name="T11" fmla="*/ 119151 h 334010"/>
                <a:gd name="T12" fmla="*/ 108737 w 434339"/>
                <a:gd name="T13" fmla="*/ 133629 h 334010"/>
                <a:gd name="T14" fmla="*/ 63881 w 434339"/>
                <a:gd name="T15" fmla="*/ 130975 h 334010"/>
                <a:gd name="T16" fmla="*/ 107569 w 434339"/>
                <a:gd name="T17" fmla="*/ 149961 h 334010"/>
                <a:gd name="T18" fmla="*/ 168910 w 434339"/>
                <a:gd name="T19" fmla="*/ 130352 h 334010"/>
                <a:gd name="T20" fmla="*/ 369824 w 434339"/>
                <a:gd name="T21" fmla="*/ 185737 h 334010"/>
                <a:gd name="T22" fmla="*/ 298399 w 434339"/>
                <a:gd name="T23" fmla="*/ 188760 h 334010"/>
                <a:gd name="T24" fmla="*/ 263906 w 434339"/>
                <a:gd name="T25" fmla="*/ 203542 h 334010"/>
                <a:gd name="T26" fmla="*/ 270256 w 434339"/>
                <a:gd name="T27" fmla="*/ 213360 h 334010"/>
                <a:gd name="T28" fmla="*/ 276606 w 434339"/>
                <a:gd name="T29" fmla="*/ 212750 h 334010"/>
                <a:gd name="T30" fmla="*/ 346163 w 434339"/>
                <a:gd name="T31" fmla="*/ 199542 h 334010"/>
                <a:gd name="T32" fmla="*/ 375526 w 434339"/>
                <a:gd name="T33" fmla="*/ 199859 h 334010"/>
                <a:gd name="T34" fmla="*/ 377431 w 434339"/>
                <a:gd name="T35" fmla="*/ 63665 h 334010"/>
                <a:gd name="T36" fmla="*/ 347370 w 434339"/>
                <a:gd name="T37" fmla="*/ 54978 h 334010"/>
                <a:gd name="T38" fmla="*/ 270891 w 434339"/>
                <a:gd name="T39" fmla="*/ 70116 h 334010"/>
                <a:gd name="T40" fmla="*/ 265811 w 434339"/>
                <a:gd name="T41" fmla="*/ 81064 h 334010"/>
                <a:gd name="T42" fmla="*/ 273431 w 434339"/>
                <a:gd name="T43" fmla="*/ 86868 h 334010"/>
                <a:gd name="T44" fmla="*/ 301815 w 434339"/>
                <a:gd name="T45" fmla="*/ 77978 h 334010"/>
                <a:gd name="T46" fmla="*/ 365887 w 434339"/>
                <a:gd name="T47" fmla="*/ 74625 h 334010"/>
                <a:gd name="T48" fmla="*/ 376174 w 434339"/>
                <a:gd name="T49" fmla="*/ 68173 h 334010"/>
                <a:gd name="T50" fmla="*/ 431800 w 434339"/>
                <a:gd name="T51" fmla="*/ 30975 h 334010"/>
                <a:gd name="T52" fmla="*/ 397764 w 434339"/>
                <a:gd name="T53" fmla="*/ 53098 h 334010"/>
                <a:gd name="T54" fmla="*/ 370662 w 434339"/>
                <a:gd name="T55" fmla="*/ 220929 h 334010"/>
                <a:gd name="T56" fmla="*/ 307898 w 434339"/>
                <a:gd name="T57" fmla="*/ 221665 h 334010"/>
                <a:gd name="T58" fmla="*/ 178587 w 434339"/>
                <a:gd name="T59" fmla="*/ 273367 h 334010"/>
                <a:gd name="T60" fmla="*/ 91567 w 434339"/>
                <a:gd name="T61" fmla="*/ 297091 h 334010"/>
                <a:gd name="T62" fmla="*/ 49288 w 434339"/>
                <a:gd name="T63" fmla="*/ 288302 h 334010"/>
                <a:gd name="T64" fmla="*/ 49377 w 434339"/>
                <a:gd name="T65" fmla="*/ 109918 h 334010"/>
                <a:gd name="T66" fmla="*/ 91567 w 434339"/>
                <a:gd name="T67" fmla="*/ 116306 h 334010"/>
                <a:gd name="T68" fmla="*/ 159359 w 434339"/>
                <a:gd name="T69" fmla="*/ 103352 h 334010"/>
                <a:gd name="T70" fmla="*/ 255104 w 434339"/>
                <a:gd name="T71" fmla="*/ 61036 h 334010"/>
                <a:gd name="T72" fmla="*/ 342138 w 434339"/>
                <a:gd name="T73" fmla="*/ 37299 h 334010"/>
                <a:gd name="T74" fmla="*/ 384670 w 434339"/>
                <a:gd name="T75" fmla="*/ 46101 h 334010"/>
                <a:gd name="T76" fmla="*/ 386448 w 434339"/>
                <a:gd name="T77" fmla="*/ 6807 h 334010"/>
                <a:gd name="T78" fmla="*/ 308533 w 434339"/>
                <a:gd name="T79" fmla="*/ 3581 h 334010"/>
                <a:gd name="T80" fmla="*/ 179222 w 434339"/>
                <a:gd name="T81" fmla="*/ 55283 h 334010"/>
                <a:gd name="T82" fmla="*/ 92202 w 434339"/>
                <a:gd name="T83" fmla="*/ 79019 h 334010"/>
                <a:gd name="T84" fmla="*/ 43992 w 434339"/>
                <a:gd name="T85" fmla="*/ 67284 h 334010"/>
                <a:gd name="T86" fmla="*/ 16383 w 434339"/>
                <a:gd name="T87" fmla="*/ 53733 h 334010"/>
                <a:gd name="T88" fmla="*/ 0 w 434339"/>
                <a:gd name="T89" fmla="*/ 66370 h 334010"/>
                <a:gd name="T90" fmla="*/ 27343 w 434339"/>
                <a:gd name="T91" fmla="*/ 318300 h 334010"/>
                <a:gd name="T92" fmla="*/ 91567 w 434339"/>
                <a:gd name="T93" fmla="*/ 333756 h 334010"/>
                <a:gd name="T94" fmla="*/ 192252 w 434339"/>
                <a:gd name="T95" fmla="*/ 307365 h 334010"/>
                <a:gd name="T96" fmla="*/ 284645 w 434339"/>
                <a:gd name="T97" fmla="*/ 265734 h 334010"/>
                <a:gd name="T98" fmla="*/ 358838 w 434339"/>
                <a:gd name="T99" fmla="*/ 255422 h 334010"/>
                <a:gd name="T100" fmla="*/ 405257 w 434339"/>
                <a:gd name="T101" fmla="*/ 274967 h 334010"/>
                <a:gd name="T102" fmla="*/ 424180 w 434339"/>
                <a:gd name="T103" fmla="*/ 276237 h 334010"/>
                <a:gd name="T104" fmla="*/ 434340 w 434339"/>
                <a:gd name="T105" fmla="*/ 254114 h 334010"/>
                <a:gd name="T106" fmla="*/ 434340 w 434339"/>
                <a:gd name="T107" fmla="*/ 36664 h 33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4339" h="334010">
                  <a:moveTo>
                    <a:pt x="168910" y="258368"/>
                  </a:moveTo>
                  <a:lnTo>
                    <a:pt x="165100" y="249656"/>
                  </a:lnTo>
                  <a:lnTo>
                    <a:pt x="160655" y="247167"/>
                  </a:lnTo>
                  <a:lnTo>
                    <a:pt x="156337" y="249034"/>
                  </a:lnTo>
                  <a:lnTo>
                    <a:pt x="131483" y="257086"/>
                  </a:lnTo>
                  <a:lnTo>
                    <a:pt x="108737" y="261645"/>
                  </a:lnTo>
                  <a:lnTo>
                    <a:pt x="87757" y="262686"/>
                  </a:lnTo>
                  <a:lnTo>
                    <a:pt x="68199" y="260235"/>
                  </a:lnTo>
                  <a:lnTo>
                    <a:pt x="63881" y="258991"/>
                  </a:lnTo>
                  <a:lnTo>
                    <a:pt x="59436" y="262102"/>
                  </a:lnTo>
                  <a:lnTo>
                    <a:pt x="91567" y="278892"/>
                  </a:lnTo>
                  <a:lnTo>
                    <a:pt x="107569" y="277977"/>
                  </a:lnTo>
                  <a:lnTo>
                    <a:pt x="161925" y="264591"/>
                  </a:lnTo>
                  <a:lnTo>
                    <a:pt x="166382" y="262686"/>
                  </a:lnTo>
                  <a:lnTo>
                    <a:pt x="168910" y="258368"/>
                  </a:lnTo>
                  <a:close/>
                </a:path>
                <a:path w="434339" h="334010">
                  <a:moveTo>
                    <a:pt x="168910" y="130352"/>
                  </a:moveTo>
                  <a:lnTo>
                    <a:pt x="165100" y="121640"/>
                  </a:lnTo>
                  <a:lnTo>
                    <a:pt x="160655" y="119151"/>
                  </a:lnTo>
                  <a:lnTo>
                    <a:pt x="156337" y="121018"/>
                  </a:lnTo>
                  <a:lnTo>
                    <a:pt x="131483" y="129070"/>
                  </a:lnTo>
                  <a:lnTo>
                    <a:pt x="108737" y="133629"/>
                  </a:lnTo>
                  <a:lnTo>
                    <a:pt x="87757" y="134670"/>
                  </a:lnTo>
                  <a:lnTo>
                    <a:pt x="68199" y="132219"/>
                  </a:lnTo>
                  <a:lnTo>
                    <a:pt x="63881" y="130975"/>
                  </a:lnTo>
                  <a:lnTo>
                    <a:pt x="59436" y="134086"/>
                  </a:lnTo>
                  <a:lnTo>
                    <a:pt x="91567" y="150876"/>
                  </a:lnTo>
                  <a:lnTo>
                    <a:pt x="107569" y="149961"/>
                  </a:lnTo>
                  <a:lnTo>
                    <a:pt x="161925" y="136575"/>
                  </a:lnTo>
                  <a:lnTo>
                    <a:pt x="166382" y="134670"/>
                  </a:lnTo>
                  <a:lnTo>
                    <a:pt x="168910" y="130352"/>
                  </a:lnTo>
                  <a:close/>
                </a:path>
                <a:path w="434339" h="334010">
                  <a:moveTo>
                    <a:pt x="377431" y="191262"/>
                  </a:moveTo>
                  <a:lnTo>
                    <a:pt x="374256" y="186982"/>
                  </a:lnTo>
                  <a:lnTo>
                    <a:pt x="369824" y="185737"/>
                  </a:lnTo>
                  <a:lnTo>
                    <a:pt x="347370" y="182994"/>
                  </a:lnTo>
                  <a:lnTo>
                    <a:pt x="323735" y="183984"/>
                  </a:lnTo>
                  <a:lnTo>
                    <a:pt x="298399" y="188760"/>
                  </a:lnTo>
                  <a:lnTo>
                    <a:pt x="270891" y="197396"/>
                  </a:lnTo>
                  <a:lnTo>
                    <a:pt x="266446" y="199237"/>
                  </a:lnTo>
                  <a:lnTo>
                    <a:pt x="263906" y="203542"/>
                  </a:lnTo>
                  <a:lnTo>
                    <a:pt x="265811" y="207835"/>
                  </a:lnTo>
                  <a:lnTo>
                    <a:pt x="267081" y="211518"/>
                  </a:lnTo>
                  <a:lnTo>
                    <a:pt x="270256" y="213360"/>
                  </a:lnTo>
                  <a:lnTo>
                    <a:pt x="273431" y="213360"/>
                  </a:lnTo>
                  <a:lnTo>
                    <a:pt x="275336" y="213360"/>
                  </a:lnTo>
                  <a:lnTo>
                    <a:pt x="276606" y="212750"/>
                  </a:lnTo>
                  <a:lnTo>
                    <a:pt x="301815" y="204901"/>
                  </a:lnTo>
                  <a:lnTo>
                    <a:pt x="324904" y="200558"/>
                  </a:lnTo>
                  <a:lnTo>
                    <a:pt x="346163" y="199542"/>
                  </a:lnTo>
                  <a:lnTo>
                    <a:pt x="365887" y="201701"/>
                  </a:lnTo>
                  <a:lnTo>
                    <a:pt x="370459" y="202920"/>
                  </a:lnTo>
                  <a:lnTo>
                    <a:pt x="375526" y="199859"/>
                  </a:lnTo>
                  <a:lnTo>
                    <a:pt x="376174" y="195554"/>
                  </a:lnTo>
                  <a:lnTo>
                    <a:pt x="377431" y="191262"/>
                  </a:lnTo>
                  <a:close/>
                </a:path>
                <a:path w="434339" h="334010">
                  <a:moveTo>
                    <a:pt x="377431" y="63665"/>
                  </a:moveTo>
                  <a:lnTo>
                    <a:pt x="374256" y="59156"/>
                  </a:lnTo>
                  <a:lnTo>
                    <a:pt x="369824" y="57861"/>
                  </a:lnTo>
                  <a:lnTo>
                    <a:pt x="347370" y="54978"/>
                  </a:lnTo>
                  <a:lnTo>
                    <a:pt x="323735" y="56019"/>
                  </a:lnTo>
                  <a:lnTo>
                    <a:pt x="298399" y="61048"/>
                  </a:lnTo>
                  <a:lnTo>
                    <a:pt x="270891" y="70116"/>
                  </a:lnTo>
                  <a:lnTo>
                    <a:pt x="266446" y="72047"/>
                  </a:lnTo>
                  <a:lnTo>
                    <a:pt x="263906" y="76555"/>
                  </a:lnTo>
                  <a:lnTo>
                    <a:pt x="265811" y="81064"/>
                  </a:lnTo>
                  <a:lnTo>
                    <a:pt x="267081" y="84937"/>
                  </a:lnTo>
                  <a:lnTo>
                    <a:pt x="270256" y="86868"/>
                  </a:lnTo>
                  <a:lnTo>
                    <a:pt x="273431" y="86868"/>
                  </a:lnTo>
                  <a:lnTo>
                    <a:pt x="275336" y="86868"/>
                  </a:lnTo>
                  <a:lnTo>
                    <a:pt x="276606" y="86220"/>
                  </a:lnTo>
                  <a:lnTo>
                    <a:pt x="301815" y="77978"/>
                  </a:lnTo>
                  <a:lnTo>
                    <a:pt x="324904" y="73418"/>
                  </a:lnTo>
                  <a:lnTo>
                    <a:pt x="346163" y="72364"/>
                  </a:lnTo>
                  <a:lnTo>
                    <a:pt x="365887" y="74625"/>
                  </a:lnTo>
                  <a:lnTo>
                    <a:pt x="370459" y="75907"/>
                  </a:lnTo>
                  <a:lnTo>
                    <a:pt x="375526" y="72694"/>
                  </a:lnTo>
                  <a:lnTo>
                    <a:pt x="376174" y="68173"/>
                  </a:lnTo>
                  <a:lnTo>
                    <a:pt x="377431" y="63665"/>
                  </a:lnTo>
                  <a:close/>
                </a:path>
                <a:path w="434339" h="334010">
                  <a:moveTo>
                    <a:pt x="434340" y="36664"/>
                  </a:moveTo>
                  <a:lnTo>
                    <a:pt x="431800" y="30975"/>
                  </a:lnTo>
                  <a:lnTo>
                    <a:pt x="406984" y="15468"/>
                  </a:lnTo>
                  <a:lnTo>
                    <a:pt x="397764" y="11582"/>
                  </a:lnTo>
                  <a:lnTo>
                    <a:pt x="397764" y="53098"/>
                  </a:lnTo>
                  <a:lnTo>
                    <a:pt x="397764" y="229450"/>
                  </a:lnTo>
                  <a:lnTo>
                    <a:pt x="384365" y="224485"/>
                  </a:lnTo>
                  <a:lnTo>
                    <a:pt x="370662" y="220929"/>
                  </a:lnTo>
                  <a:lnTo>
                    <a:pt x="356590" y="218795"/>
                  </a:lnTo>
                  <a:lnTo>
                    <a:pt x="342138" y="218084"/>
                  </a:lnTo>
                  <a:lnTo>
                    <a:pt x="307898" y="221665"/>
                  </a:lnTo>
                  <a:lnTo>
                    <a:pt x="274332" y="231051"/>
                  </a:lnTo>
                  <a:lnTo>
                    <a:pt x="241350" y="244221"/>
                  </a:lnTo>
                  <a:lnTo>
                    <a:pt x="178587" y="273367"/>
                  </a:lnTo>
                  <a:lnTo>
                    <a:pt x="149047" y="285483"/>
                  </a:lnTo>
                  <a:lnTo>
                    <a:pt x="120091" y="293928"/>
                  </a:lnTo>
                  <a:lnTo>
                    <a:pt x="91567" y="297091"/>
                  </a:lnTo>
                  <a:lnTo>
                    <a:pt x="76847" y="296138"/>
                  </a:lnTo>
                  <a:lnTo>
                    <a:pt x="62839" y="293230"/>
                  </a:lnTo>
                  <a:lnTo>
                    <a:pt x="49288" y="288302"/>
                  </a:lnTo>
                  <a:lnTo>
                    <a:pt x="35941" y="281292"/>
                  </a:lnTo>
                  <a:lnTo>
                    <a:pt x="35941" y="104927"/>
                  </a:lnTo>
                  <a:lnTo>
                    <a:pt x="49377" y="109918"/>
                  </a:lnTo>
                  <a:lnTo>
                    <a:pt x="63080" y="113474"/>
                  </a:lnTo>
                  <a:lnTo>
                    <a:pt x="77114" y="115608"/>
                  </a:lnTo>
                  <a:lnTo>
                    <a:pt x="91567" y="116306"/>
                  </a:lnTo>
                  <a:lnTo>
                    <a:pt x="125793" y="112737"/>
                  </a:lnTo>
                  <a:lnTo>
                    <a:pt x="153720" y="104927"/>
                  </a:lnTo>
                  <a:lnTo>
                    <a:pt x="159359" y="103352"/>
                  </a:lnTo>
                  <a:lnTo>
                    <a:pt x="192341" y="90182"/>
                  </a:lnTo>
                  <a:lnTo>
                    <a:pt x="216547" y="79019"/>
                  </a:lnTo>
                  <a:lnTo>
                    <a:pt x="255104" y="61036"/>
                  </a:lnTo>
                  <a:lnTo>
                    <a:pt x="284645" y="48920"/>
                  </a:lnTo>
                  <a:lnTo>
                    <a:pt x="313601" y="40474"/>
                  </a:lnTo>
                  <a:lnTo>
                    <a:pt x="342138" y="37299"/>
                  </a:lnTo>
                  <a:lnTo>
                    <a:pt x="356933" y="38265"/>
                  </a:lnTo>
                  <a:lnTo>
                    <a:pt x="371081" y="41173"/>
                  </a:lnTo>
                  <a:lnTo>
                    <a:pt x="384670" y="46101"/>
                  </a:lnTo>
                  <a:lnTo>
                    <a:pt x="397764" y="53098"/>
                  </a:lnTo>
                  <a:lnTo>
                    <a:pt x="397764" y="11582"/>
                  </a:lnTo>
                  <a:lnTo>
                    <a:pt x="386448" y="6807"/>
                  </a:lnTo>
                  <a:lnTo>
                    <a:pt x="365061" y="1689"/>
                  </a:lnTo>
                  <a:lnTo>
                    <a:pt x="342773" y="0"/>
                  </a:lnTo>
                  <a:lnTo>
                    <a:pt x="308533" y="3581"/>
                  </a:lnTo>
                  <a:lnTo>
                    <a:pt x="274967" y="12966"/>
                  </a:lnTo>
                  <a:lnTo>
                    <a:pt x="241985" y="26136"/>
                  </a:lnTo>
                  <a:lnTo>
                    <a:pt x="179222" y="55283"/>
                  </a:lnTo>
                  <a:lnTo>
                    <a:pt x="149682" y="67411"/>
                  </a:lnTo>
                  <a:lnTo>
                    <a:pt x="120726" y="75857"/>
                  </a:lnTo>
                  <a:lnTo>
                    <a:pt x="92202" y="79019"/>
                  </a:lnTo>
                  <a:lnTo>
                    <a:pt x="75488" y="77724"/>
                  </a:lnTo>
                  <a:lnTo>
                    <a:pt x="59448" y="73812"/>
                  </a:lnTo>
                  <a:lnTo>
                    <a:pt x="43992" y="67284"/>
                  </a:lnTo>
                  <a:lnTo>
                    <a:pt x="29083" y="58153"/>
                  </a:lnTo>
                  <a:lnTo>
                    <a:pt x="23368" y="54356"/>
                  </a:lnTo>
                  <a:lnTo>
                    <a:pt x="16383" y="53733"/>
                  </a:lnTo>
                  <a:lnTo>
                    <a:pt x="10160" y="56896"/>
                  </a:lnTo>
                  <a:lnTo>
                    <a:pt x="3810" y="60045"/>
                  </a:lnTo>
                  <a:lnTo>
                    <a:pt x="0" y="66370"/>
                  </a:lnTo>
                  <a:lnTo>
                    <a:pt x="0" y="297091"/>
                  </a:lnTo>
                  <a:lnTo>
                    <a:pt x="2540" y="302780"/>
                  </a:lnTo>
                  <a:lnTo>
                    <a:pt x="27343" y="318300"/>
                  </a:lnTo>
                  <a:lnTo>
                    <a:pt x="47879" y="326961"/>
                  </a:lnTo>
                  <a:lnTo>
                    <a:pt x="69265" y="332079"/>
                  </a:lnTo>
                  <a:lnTo>
                    <a:pt x="91567" y="333756"/>
                  </a:lnTo>
                  <a:lnTo>
                    <a:pt x="125526" y="330174"/>
                  </a:lnTo>
                  <a:lnTo>
                    <a:pt x="159131" y="320725"/>
                  </a:lnTo>
                  <a:lnTo>
                    <a:pt x="192252" y="307365"/>
                  </a:lnTo>
                  <a:lnTo>
                    <a:pt x="214045" y="297091"/>
                  </a:lnTo>
                  <a:lnTo>
                    <a:pt x="255104" y="277850"/>
                  </a:lnTo>
                  <a:lnTo>
                    <a:pt x="284645" y="265734"/>
                  </a:lnTo>
                  <a:lnTo>
                    <a:pt x="313601" y="257289"/>
                  </a:lnTo>
                  <a:lnTo>
                    <a:pt x="342138" y="254114"/>
                  </a:lnTo>
                  <a:lnTo>
                    <a:pt x="358838" y="255422"/>
                  </a:lnTo>
                  <a:lnTo>
                    <a:pt x="374878" y="259334"/>
                  </a:lnTo>
                  <a:lnTo>
                    <a:pt x="390334" y="265849"/>
                  </a:lnTo>
                  <a:lnTo>
                    <a:pt x="405257" y="274967"/>
                  </a:lnTo>
                  <a:lnTo>
                    <a:pt x="410972" y="278765"/>
                  </a:lnTo>
                  <a:lnTo>
                    <a:pt x="417957" y="279400"/>
                  </a:lnTo>
                  <a:lnTo>
                    <a:pt x="424180" y="276237"/>
                  </a:lnTo>
                  <a:lnTo>
                    <a:pt x="430530" y="273075"/>
                  </a:lnTo>
                  <a:lnTo>
                    <a:pt x="434340" y="266750"/>
                  </a:lnTo>
                  <a:lnTo>
                    <a:pt x="434340" y="254114"/>
                  </a:lnTo>
                  <a:lnTo>
                    <a:pt x="434340" y="229450"/>
                  </a:lnTo>
                  <a:lnTo>
                    <a:pt x="434340" y="37299"/>
                  </a:lnTo>
                  <a:lnTo>
                    <a:pt x="434340" y="366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25" name="object 126">
            <a:extLst>
              <a:ext uri="{FF2B5EF4-FFF2-40B4-BE49-F238E27FC236}">
                <a16:creationId xmlns:a16="http://schemas.microsoft.com/office/drawing/2014/main" id="{146C2B7C-5AB9-43C6-A20F-814922478B47}"/>
              </a:ext>
            </a:extLst>
          </p:cNvPr>
          <p:cNvGrpSpPr>
            <a:grpSpLocks/>
          </p:cNvGrpSpPr>
          <p:nvPr/>
        </p:nvGrpSpPr>
        <p:grpSpPr bwMode="auto">
          <a:xfrm>
            <a:off x="5381625" y="5834063"/>
            <a:ext cx="412750" cy="371475"/>
            <a:chOff x="5381244" y="5833871"/>
            <a:chExt cx="413384" cy="372110"/>
          </a:xfrm>
        </p:grpSpPr>
        <p:sp>
          <p:nvSpPr>
            <p:cNvPr id="46194" name="object 127">
              <a:extLst>
                <a:ext uri="{FF2B5EF4-FFF2-40B4-BE49-F238E27FC236}">
                  <a16:creationId xmlns:a16="http://schemas.microsoft.com/office/drawing/2014/main" id="{E066D1AA-A202-48D7-B527-8060012E6B5F}"/>
                </a:ext>
              </a:extLst>
            </p:cNvPr>
            <p:cNvSpPr>
              <a:spLocks/>
            </p:cNvSpPr>
            <p:nvPr/>
          </p:nvSpPr>
          <p:spPr bwMode="auto">
            <a:xfrm>
              <a:off x="5484876" y="5896355"/>
              <a:ext cx="309880" cy="309880"/>
            </a:xfrm>
            <a:custGeom>
              <a:avLst/>
              <a:gdLst>
                <a:gd name="T0" fmla="*/ 154686 w 309879"/>
                <a:gd name="T1" fmla="*/ 0 h 309879"/>
                <a:gd name="T2" fmla="*/ 105875 w 309879"/>
                <a:gd name="T3" fmla="*/ 7905 h 309879"/>
                <a:gd name="T4" fmla="*/ 63422 w 309879"/>
                <a:gd name="T5" fmla="*/ 29903 h 309879"/>
                <a:gd name="T6" fmla="*/ 29906 w 309879"/>
                <a:gd name="T7" fmla="*/ 63417 h 309879"/>
                <a:gd name="T8" fmla="*/ 7906 w 309879"/>
                <a:gd name="T9" fmla="*/ 105870 h 309879"/>
                <a:gd name="T10" fmla="*/ 0 w 309879"/>
                <a:gd name="T11" fmla="*/ 154686 h 309879"/>
                <a:gd name="T12" fmla="*/ 7906 w 309879"/>
                <a:gd name="T13" fmla="*/ 203501 h 309879"/>
                <a:gd name="T14" fmla="*/ 29906 w 309879"/>
                <a:gd name="T15" fmla="*/ 245954 h 309879"/>
                <a:gd name="T16" fmla="*/ 63422 w 309879"/>
                <a:gd name="T17" fmla="*/ 279468 h 309879"/>
                <a:gd name="T18" fmla="*/ 105875 w 309879"/>
                <a:gd name="T19" fmla="*/ 301466 h 309879"/>
                <a:gd name="T20" fmla="*/ 154686 w 309879"/>
                <a:gd name="T21" fmla="*/ 309372 h 309879"/>
                <a:gd name="T22" fmla="*/ 203496 w 309879"/>
                <a:gd name="T23" fmla="*/ 301466 h 309879"/>
                <a:gd name="T24" fmla="*/ 245949 w 309879"/>
                <a:gd name="T25" fmla="*/ 279468 h 309879"/>
                <a:gd name="T26" fmla="*/ 249510 w 309879"/>
                <a:gd name="T27" fmla="*/ 275907 h 309879"/>
                <a:gd name="T28" fmla="*/ 154686 w 309879"/>
                <a:gd name="T29" fmla="*/ 275907 h 309879"/>
                <a:gd name="T30" fmla="*/ 107499 w 309879"/>
                <a:gd name="T31" fmla="*/ 266378 h 309879"/>
                <a:gd name="T32" fmla="*/ 68945 w 309879"/>
                <a:gd name="T33" fmla="*/ 240395 h 309879"/>
                <a:gd name="T34" fmla="*/ 42939 w 309879"/>
                <a:gd name="T35" fmla="*/ 201862 h 309879"/>
                <a:gd name="T36" fmla="*/ 33400 w 309879"/>
                <a:gd name="T37" fmla="*/ 154686 h 309879"/>
                <a:gd name="T38" fmla="*/ 42939 w 309879"/>
                <a:gd name="T39" fmla="*/ 107509 h 309879"/>
                <a:gd name="T40" fmla="*/ 68945 w 309879"/>
                <a:gd name="T41" fmla="*/ 68976 h 309879"/>
                <a:gd name="T42" fmla="*/ 107499 w 309879"/>
                <a:gd name="T43" fmla="*/ 42993 h 309879"/>
                <a:gd name="T44" fmla="*/ 154686 w 309879"/>
                <a:gd name="T45" fmla="*/ 33464 h 309879"/>
                <a:gd name="T46" fmla="*/ 249510 w 309879"/>
                <a:gd name="T47" fmla="*/ 33464 h 309879"/>
                <a:gd name="T48" fmla="*/ 245949 w 309879"/>
                <a:gd name="T49" fmla="*/ 29903 h 309879"/>
                <a:gd name="T50" fmla="*/ 203496 w 309879"/>
                <a:gd name="T51" fmla="*/ 7905 h 309879"/>
                <a:gd name="T52" fmla="*/ 154686 w 309879"/>
                <a:gd name="T53" fmla="*/ 0 h 309879"/>
                <a:gd name="T54" fmla="*/ 249510 w 309879"/>
                <a:gd name="T55" fmla="*/ 33464 h 309879"/>
                <a:gd name="T56" fmla="*/ 154686 w 309879"/>
                <a:gd name="T57" fmla="*/ 33464 h 309879"/>
                <a:gd name="T58" fmla="*/ 201872 w 309879"/>
                <a:gd name="T59" fmla="*/ 42993 h 309879"/>
                <a:gd name="T60" fmla="*/ 240426 w 309879"/>
                <a:gd name="T61" fmla="*/ 68976 h 309879"/>
                <a:gd name="T62" fmla="*/ 266432 w 309879"/>
                <a:gd name="T63" fmla="*/ 107509 h 309879"/>
                <a:gd name="T64" fmla="*/ 275971 w 309879"/>
                <a:gd name="T65" fmla="*/ 154686 h 309879"/>
                <a:gd name="T66" fmla="*/ 266432 w 309879"/>
                <a:gd name="T67" fmla="*/ 201862 h 309879"/>
                <a:gd name="T68" fmla="*/ 240426 w 309879"/>
                <a:gd name="T69" fmla="*/ 240395 h 309879"/>
                <a:gd name="T70" fmla="*/ 201872 w 309879"/>
                <a:gd name="T71" fmla="*/ 266378 h 309879"/>
                <a:gd name="T72" fmla="*/ 154686 w 309879"/>
                <a:gd name="T73" fmla="*/ 275907 h 309879"/>
                <a:gd name="T74" fmla="*/ 249510 w 309879"/>
                <a:gd name="T75" fmla="*/ 275907 h 309879"/>
                <a:gd name="T76" fmla="*/ 279465 w 309879"/>
                <a:gd name="T77" fmla="*/ 245954 h 309879"/>
                <a:gd name="T78" fmla="*/ 301465 w 309879"/>
                <a:gd name="T79" fmla="*/ 203501 h 309879"/>
                <a:gd name="T80" fmla="*/ 309372 w 309879"/>
                <a:gd name="T81" fmla="*/ 154686 h 309879"/>
                <a:gd name="T82" fmla="*/ 301465 w 309879"/>
                <a:gd name="T83" fmla="*/ 105870 h 309879"/>
                <a:gd name="T84" fmla="*/ 279465 w 309879"/>
                <a:gd name="T85" fmla="*/ 63417 h 309879"/>
                <a:gd name="T86" fmla="*/ 249510 w 309879"/>
                <a:gd name="T87" fmla="*/ 33464 h 309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9879" h="309879">
                  <a:moveTo>
                    <a:pt x="154686" y="0"/>
                  </a:moveTo>
                  <a:lnTo>
                    <a:pt x="105875" y="7905"/>
                  </a:lnTo>
                  <a:lnTo>
                    <a:pt x="63422" y="29903"/>
                  </a:lnTo>
                  <a:lnTo>
                    <a:pt x="29906" y="63417"/>
                  </a:lnTo>
                  <a:lnTo>
                    <a:pt x="7906" y="105870"/>
                  </a:lnTo>
                  <a:lnTo>
                    <a:pt x="0" y="154686"/>
                  </a:lnTo>
                  <a:lnTo>
                    <a:pt x="7906" y="203501"/>
                  </a:lnTo>
                  <a:lnTo>
                    <a:pt x="29906" y="245954"/>
                  </a:lnTo>
                  <a:lnTo>
                    <a:pt x="63422" y="279468"/>
                  </a:lnTo>
                  <a:lnTo>
                    <a:pt x="105875" y="301466"/>
                  </a:lnTo>
                  <a:lnTo>
                    <a:pt x="154686" y="309372"/>
                  </a:lnTo>
                  <a:lnTo>
                    <a:pt x="203496" y="301466"/>
                  </a:lnTo>
                  <a:lnTo>
                    <a:pt x="245949" y="279468"/>
                  </a:lnTo>
                  <a:lnTo>
                    <a:pt x="249510" y="275907"/>
                  </a:lnTo>
                  <a:lnTo>
                    <a:pt x="154686" y="275907"/>
                  </a:lnTo>
                  <a:lnTo>
                    <a:pt x="107499" y="266378"/>
                  </a:lnTo>
                  <a:lnTo>
                    <a:pt x="68945" y="240395"/>
                  </a:lnTo>
                  <a:lnTo>
                    <a:pt x="42939" y="201862"/>
                  </a:lnTo>
                  <a:lnTo>
                    <a:pt x="33400" y="154686"/>
                  </a:lnTo>
                  <a:lnTo>
                    <a:pt x="42939" y="107509"/>
                  </a:lnTo>
                  <a:lnTo>
                    <a:pt x="68945" y="68976"/>
                  </a:lnTo>
                  <a:lnTo>
                    <a:pt x="107499" y="42993"/>
                  </a:lnTo>
                  <a:lnTo>
                    <a:pt x="154686" y="33464"/>
                  </a:lnTo>
                  <a:lnTo>
                    <a:pt x="249510" y="33464"/>
                  </a:lnTo>
                  <a:lnTo>
                    <a:pt x="245949" y="29903"/>
                  </a:lnTo>
                  <a:lnTo>
                    <a:pt x="203496" y="7905"/>
                  </a:lnTo>
                  <a:lnTo>
                    <a:pt x="154686" y="0"/>
                  </a:lnTo>
                  <a:close/>
                </a:path>
                <a:path w="309879" h="309879">
                  <a:moveTo>
                    <a:pt x="249510" y="33464"/>
                  </a:moveTo>
                  <a:lnTo>
                    <a:pt x="154686" y="33464"/>
                  </a:lnTo>
                  <a:lnTo>
                    <a:pt x="201872" y="42993"/>
                  </a:lnTo>
                  <a:lnTo>
                    <a:pt x="240426" y="68976"/>
                  </a:lnTo>
                  <a:lnTo>
                    <a:pt x="266432" y="107509"/>
                  </a:lnTo>
                  <a:lnTo>
                    <a:pt x="275971" y="154686"/>
                  </a:lnTo>
                  <a:lnTo>
                    <a:pt x="266432" y="201862"/>
                  </a:lnTo>
                  <a:lnTo>
                    <a:pt x="240426" y="240395"/>
                  </a:lnTo>
                  <a:lnTo>
                    <a:pt x="201872" y="266378"/>
                  </a:lnTo>
                  <a:lnTo>
                    <a:pt x="154686" y="275907"/>
                  </a:lnTo>
                  <a:lnTo>
                    <a:pt x="249510" y="275907"/>
                  </a:lnTo>
                  <a:lnTo>
                    <a:pt x="279465" y="245954"/>
                  </a:lnTo>
                  <a:lnTo>
                    <a:pt x="301465" y="203501"/>
                  </a:lnTo>
                  <a:lnTo>
                    <a:pt x="309372" y="154686"/>
                  </a:lnTo>
                  <a:lnTo>
                    <a:pt x="301465" y="105870"/>
                  </a:lnTo>
                  <a:lnTo>
                    <a:pt x="279465" y="63417"/>
                  </a:lnTo>
                  <a:lnTo>
                    <a:pt x="249510" y="33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95" name="object 128">
              <a:extLst>
                <a:ext uri="{FF2B5EF4-FFF2-40B4-BE49-F238E27FC236}">
                  <a16:creationId xmlns:a16="http://schemas.microsoft.com/office/drawing/2014/main" id="{7A760152-81B1-4B87-816A-917EAD4C1AAF}"/>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81244" y="5910071"/>
              <a:ext cx="359663" cy="2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96" name="object 129">
              <a:extLst>
                <a:ext uri="{FF2B5EF4-FFF2-40B4-BE49-F238E27FC236}">
                  <a16:creationId xmlns:a16="http://schemas.microsoft.com/office/drawing/2014/main" id="{BB37672A-421C-4088-A24A-B41A1A60AE81}"/>
                </a:ext>
              </a:extLst>
            </p:cNvPr>
            <p:cNvSpPr>
              <a:spLocks/>
            </p:cNvSpPr>
            <p:nvPr/>
          </p:nvSpPr>
          <p:spPr bwMode="auto">
            <a:xfrm>
              <a:off x="5381244" y="5833871"/>
              <a:ext cx="262890" cy="335280"/>
            </a:xfrm>
            <a:custGeom>
              <a:avLst/>
              <a:gdLst>
                <a:gd name="T0" fmla="*/ 128651 w 262889"/>
                <a:gd name="T1" fmla="*/ 251688 h 335279"/>
                <a:gd name="T2" fmla="*/ 128016 w 262889"/>
                <a:gd name="T3" fmla="*/ 243078 h 335279"/>
                <a:gd name="T4" fmla="*/ 128016 w 262889"/>
                <a:gd name="T5" fmla="*/ 234467 h 335279"/>
                <a:gd name="T6" fmla="*/ 121031 w 262889"/>
                <a:gd name="T7" fmla="*/ 227076 h 335279"/>
                <a:gd name="T8" fmla="*/ 7620 w 262889"/>
                <a:gd name="T9" fmla="*/ 227076 h 335279"/>
                <a:gd name="T10" fmla="*/ 0 w 262889"/>
                <a:gd name="T11" fmla="*/ 233845 h 335279"/>
                <a:gd name="T12" fmla="*/ 0 w 262889"/>
                <a:gd name="T13" fmla="*/ 251688 h 335279"/>
                <a:gd name="T14" fmla="*/ 6985 w 262889"/>
                <a:gd name="T15" fmla="*/ 259080 h 335279"/>
                <a:gd name="T16" fmla="*/ 111506 w 262889"/>
                <a:gd name="T17" fmla="*/ 259080 h 335279"/>
                <a:gd name="T18" fmla="*/ 121031 w 262889"/>
                <a:gd name="T19" fmla="*/ 259080 h 335279"/>
                <a:gd name="T20" fmla="*/ 128651 w 262889"/>
                <a:gd name="T21" fmla="*/ 251688 h 335279"/>
                <a:gd name="T22" fmla="*/ 128651 w 262889"/>
                <a:gd name="T23" fmla="*/ 176669 h 335279"/>
                <a:gd name="T24" fmla="*/ 128016 w 262889"/>
                <a:gd name="T25" fmla="*/ 167640 h 335279"/>
                <a:gd name="T26" fmla="*/ 128016 w 262889"/>
                <a:gd name="T27" fmla="*/ 158610 h 335279"/>
                <a:gd name="T28" fmla="*/ 121031 w 262889"/>
                <a:gd name="T29" fmla="*/ 150876 h 335279"/>
                <a:gd name="T30" fmla="*/ 7620 w 262889"/>
                <a:gd name="T31" fmla="*/ 150876 h 335279"/>
                <a:gd name="T32" fmla="*/ 0 w 262889"/>
                <a:gd name="T33" fmla="*/ 157962 h 335279"/>
                <a:gd name="T34" fmla="*/ 0 w 262889"/>
                <a:gd name="T35" fmla="*/ 176669 h 335279"/>
                <a:gd name="T36" fmla="*/ 6985 w 262889"/>
                <a:gd name="T37" fmla="*/ 184404 h 335279"/>
                <a:gd name="T38" fmla="*/ 111506 w 262889"/>
                <a:gd name="T39" fmla="*/ 184404 h 335279"/>
                <a:gd name="T40" fmla="*/ 121031 w 262889"/>
                <a:gd name="T41" fmla="*/ 184404 h 335279"/>
                <a:gd name="T42" fmla="*/ 128651 w 262889"/>
                <a:gd name="T43" fmla="*/ 176669 h 335279"/>
                <a:gd name="T44" fmla="*/ 173736 w 262889"/>
                <a:gd name="T45" fmla="*/ 309486 h 335279"/>
                <a:gd name="T46" fmla="*/ 166751 w 262889"/>
                <a:gd name="T47" fmla="*/ 301752 h 335279"/>
                <a:gd name="T48" fmla="*/ 7620 w 262889"/>
                <a:gd name="T49" fmla="*/ 301752 h 335279"/>
                <a:gd name="T50" fmla="*/ 0 w 262889"/>
                <a:gd name="T51" fmla="*/ 308838 h 335279"/>
                <a:gd name="T52" fmla="*/ 0 w 262889"/>
                <a:gd name="T53" fmla="*/ 327545 h 335279"/>
                <a:gd name="T54" fmla="*/ 6985 w 262889"/>
                <a:gd name="T55" fmla="*/ 335280 h 335279"/>
                <a:gd name="T56" fmla="*/ 157226 w 262889"/>
                <a:gd name="T57" fmla="*/ 335280 h 335279"/>
                <a:gd name="T58" fmla="*/ 166751 w 262889"/>
                <a:gd name="T59" fmla="*/ 335280 h 335279"/>
                <a:gd name="T60" fmla="*/ 173736 w 262889"/>
                <a:gd name="T61" fmla="*/ 327545 h 335279"/>
                <a:gd name="T62" fmla="*/ 173736 w 262889"/>
                <a:gd name="T63" fmla="*/ 309486 h 335279"/>
                <a:gd name="T64" fmla="*/ 262763 w 262889"/>
                <a:gd name="T65" fmla="*/ 26441 h 335279"/>
                <a:gd name="T66" fmla="*/ 262128 w 262889"/>
                <a:gd name="T67" fmla="*/ 16764 h 335279"/>
                <a:gd name="T68" fmla="*/ 262128 w 262889"/>
                <a:gd name="T69" fmla="*/ 7734 h 335279"/>
                <a:gd name="T70" fmla="*/ 255143 w 262889"/>
                <a:gd name="T71" fmla="*/ 0 h 335279"/>
                <a:gd name="T72" fmla="*/ 7620 w 262889"/>
                <a:gd name="T73" fmla="*/ 0 h 335279"/>
                <a:gd name="T74" fmla="*/ 0 w 262889"/>
                <a:gd name="T75" fmla="*/ 7086 h 335279"/>
                <a:gd name="T76" fmla="*/ 0 w 262889"/>
                <a:gd name="T77" fmla="*/ 25793 h 335279"/>
                <a:gd name="T78" fmla="*/ 6985 w 262889"/>
                <a:gd name="T79" fmla="*/ 33528 h 335279"/>
                <a:gd name="T80" fmla="*/ 245618 w 262889"/>
                <a:gd name="T81" fmla="*/ 33528 h 335279"/>
                <a:gd name="T82" fmla="*/ 255143 w 262889"/>
                <a:gd name="T83" fmla="*/ 33528 h 335279"/>
                <a:gd name="T84" fmla="*/ 262763 w 262889"/>
                <a:gd name="T85" fmla="*/ 26441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89" h="335279">
                  <a:moveTo>
                    <a:pt x="128651" y="251688"/>
                  </a:moveTo>
                  <a:lnTo>
                    <a:pt x="128016" y="243078"/>
                  </a:lnTo>
                  <a:lnTo>
                    <a:pt x="128016" y="234467"/>
                  </a:lnTo>
                  <a:lnTo>
                    <a:pt x="121031" y="227076"/>
                  </a:lnTo>
                  <a:lnTo>
                    <a:pt x="7620" y="227076"/>
                  </a:lnTo>
                  <a:lnTo>
                    <a:pt x="0" y="233845"/>
                  </a:lnTo>
                  <a:lnTo>
                    <a:pt x="0" y="251688"/>
                  </a:lnTo>
                  <a:lnTo>
                    <a:pt x="6985" y="259080"/>
                  </a:lnTo>
                  <a:lnTo>
                    <a:pt x="111506" y="259080"/>
                  </a:lnTo>
                  <a:lnTo>
                    <a:pt x="121031" y="259080"/>
                  </a:lnTo>
                  <a:lnTo>
                    <a:pt x="128651" y="251688"/>
                  </a:lnTo>
                  <a:close/>
                </a:path>
                <a:path w="262889" h="335279">
                  <a:moveTo>
                    <a:pt x="128651" y="176669"/>
                  </a:moveTo>
                  <a:lnTo>
                    <a:pt x="128016" y="167640"/>
                  </a:lnTo>
                  <a:lnTo>
                    <a:pt x="128016" y="158610"/>
                  </a:lnTo>
                  <a:lnTo>
                    <a:pt x="121031" y="150876"/>
                  </a:lnTo>
                  <a:lnTo>
                    <a:pt x="7620" y="150876"/>
                  </a:lnTo>
                  <a:lnTo>
                    <a:pt x="0" y="157962"/>
                  </a:lnTo>
                  <a:lnTo>
                    <a:pt x="0" y="176669"/>
                  </a:lnTo>
                  <a:lnTo>
                    <a:pt x="6985" y="184404"/>
                  </a:lnTo>
                  <a:lnTo>
                    <a:pt x="111506" y="184404"/>
                  </a:lnTo>
                  <a:lnTo>
                    <a:pt x="121031" y="184404"/>
                  </a:lnTo>
                  <a:lnTo>
                    <a:pt x="128651" y="176669"/>
                  </a:lnTo>
                  <a:close/>
                </a:path>
                <a:path w="262889" h="335279">
                  <a:moveTo>
                    <a:pt x="173736" y="309486"/>
                  </a:moveTo>
                  <a:lnTo>
                    <a:pt x="166751" y="301752"/>
                  </a:lnTo>
                  <a:lnTo>
                    <a:pt x="7620" y="301752"/>
                  </a:lnTo>
                  <a:lnTo>
                    <a:pt x="0" y="308838"/>
                  </a:lnTo>
                  <a:lnTo>
                    <a:pt x="0" y="327545"/>
                  </a:lnTo>
                  <a:lnTo>
                    <a:pt x="6985" y="335280"/>
                  </a:lnTo>
                  <a:lnTo>
                    <a:pt x="157226" y="335280"/>
                  </a:lnTo>
                  <a:lnTo>
                    <a:pt x="166751" y="335280"/>
                  </a:lnTo>
                  <a:lnTo>
                    <a:pt x="173736" y="327545"/>
                  </a:lnTo>
                  <a:lnTo>
                    <a:pt x="173736" y="309486"/>
                  </a:lnTo>
                  <a:close/>
                </a:path>
                <a:path w="262889" h="335279">
                  <a:moveTo>
                    <a:pt x="262763" y="26441"/>
                  </a:moveTo>
                  <a:lnTo>
                    <a:pt x="262128" y="16764"/>
                  </a:lnTo>
                  <a:lnTo>
                    <a:pt x="262128" y="7734"/>
                  </a:lnTo>
                  <a:lnTo>
                    <a:pt x="255143" y="0"/>
                  </a:lnTo>
                  <a:lnTo>
                    <a:pt x="7620" y="0"/>
                  </a:lnTo>
                  <a:lnTo>
                    <a:pt x="0" y="7086"/>
                  </a:lnTo>
                  <a:lnTo>
                    <a:pt x="0" y="25793"/>
                  </a:lnTo>
                  <a:lnTo>
                    <a:pt x="6985" y="33528"/>
                  </a:lnTo>
                  <a:lnTo>
                    <a:pt x="245618" y="33528"/>
                  </a:lnTo>
                  <a:lnTo>
                    <a:pt x="255143" y="33528"/>
                  </a:lnTo>
                  <a:lnTo>
                    <a:pt x="262763" y="2644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97" name="object 130">
              <a:extLst>
                <a:ext uri="{FF2B5EF4-FFF2-40B4-BE49-F238E27FC236}">
                  <a16:creationId xmlns:a16="http://schemas.microsoft.com/office/drawing/2014/main" id="{68121B85-5943-40FA-BE34-FDB957581084}"/>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600700" y="5974079"/>
              <a:ext cx="83820" cy="16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26" name="object 131">
            <a:extLst>
              <a:ext uri="{FF2B5EF4-FFF2-40B4-BE49-F238E27FC236}">
                <a16:creationId xmlns:a16="http://schemas.microsoft.com/office/drawing/2014/main" id="{57C4C4BC-9CEE-4145-81AF-C4BD8C9CC184}"/>
              </a:ext>
            </a:extLst>
          </p:cNvPr>
          <p:cNvGrpSpPr>
            <a:grpSpLocks/>
          </p:cNvGrpSpPr>
          <p:nvPr/>
        </p:nvGrpSpPr>
        <p:grpSpPr bwMode="auto">
          <a:xfrm>
            <a:off x="6405563" y="5834063"/>
            <a:ext cx="412750" cy="371475"/>
            <a:chOff x="6405371" y="5833871"/>
            <a:chExt cx="413384" cy="372110"/>
          </a:xfrm>
        </p:grpSpPr>
        <p:sp>
          <p:nvSpPr>
            <p:cNvPr id="46190" name="object 132">
              <a:extLst>
                <a:ext uri="{FF2B5EF4-FFF2-40B4-BE49-F238E27FC236}">
                  <a16:creationId xmlns:a16="http://schemas.microsoft.com/office/drawing/2014/main" id="{ACA9925B-EC19-449F-BFAA-F868199952D6}"/>
                </a:ext>
              </a:extLst>
            </p:cNvPr>
            <p:cNvSpPr>
              <a:spLocks/>
            </p:cNvSpPr>
            <p:nvPr/>
          </p:nvSpPr>
          <p:spPr bwMode="auto">
            <a:xfrm>
              <a:off x="6507479" y="5896355"/>
              <a:ext cx="311150" cy="309880"/>
            </a:xfrm>
            <a:custGeom>
              <a:avLst/>
              <a:gdLst>
                <a:gd name="T0" fmla="*/ 155448 w 311150"/>
                <a:gd name="T1" fmla="*/ 0 h 309879"/>
                <a:gd name="T2" fmla="*/ 106411 w 311150"/>
                <a:gd name="T3" fmla="*/ 7905 h 309879"/>
                <a:gd name="T4" fmla="*/ 63751 w 311150"/>
                <a:gd name="T5" fmla="*/ 29903 h 309879"/>
                <a:gd name="T6" fmla="*/ 30065 w 311150"/>
                <a:gd name="T7" fmla="*/ 63417 h 309879"/>
                <a:gd name="T8" fmla="*/ 7949 w 311150"/>
                <a:gd name="T9" fmla="*/ 105870 h 309879"/>
                <a:gd name="T10" fmla="*/ 0 w 311150"/>
                <a:gd name="T11" fmla="*/ 154686 h 309879"/>
                <a:gd name="T12" fmla="*/ 7949 w 311150"/>
                <a:gd name="T13" fmla="*/ 203501 h 309879"/>
                <a:gd name="T14" fmla="*/ 30065 w 311150"/>
                <a:gd name="T15" fmla="*/ 245954 h 309879"/>
                <a:gd name="T16" fmla="*/ 63751 w 311150"/>
                <a:gd name="T17" fmla="*/ 279468 h 309879"/>
                <a:gd name="T18" fmla="*/ 106411 w 311150"/>
                <a:gd name="T19" fmla="*/ 301466 h 309879"/>
                <a:gd name="T20" fmla="*/ 155448 w 311150"/>
                <a:gd name="T21" fmla="*/ 309372 h 309879"/>
                <a:gd name="T22" fmla="*/ 204484 w 311150"/>
                <a:gd name="T23" fmla="*/ 301466 h 309879"/>
                <a:gd name="T24" fmla="*/ 247144 w 311150"/>
                <a:gd name="T25" fmla="*/ 279468 h 309879"/>
                <a:gd name="T26" fmla="*/ 250723 w 311150"/>
                <a:gd name="T27" fmla="*/ 275907 h 309879"/>
                <a:gd name="T28" fmla="*/ 155448 w 311150"/>
                <a:gd name="T29" fmla="*/ 275907 h 309879"/>
                <a:gd name="T30" fmla="*/ 108021 w 311150"/>
                <a:gd name="T31" fmla="*/ 266378 h 309879"/>
                <a:gd name="T32" fmla="*/ 69310 w 311150"/>
                <a:gd name="T33" fmla="*/ 240395 h 309879"/>
                <a:gd name="T34" fmla="*/ 43219 w 311150"/>
                <a:gd name="T35" fmla="*/ 201862 h 309879"/>
                <a:gd name="T36" fmla="*/ 33654 w 311150"/>
                <a:gd name="T37" fmla="*/ 154686 h 309879"/>
                <a:gd name="T38" fmla="*/ 43219 w 311150"/>
                <a:gd name="T39" fmla="*/ 107509 h 309879"/>
                <a:gd name="T40" fmla="*/ 69310 w 311150"/>
                <a:gd name="T41" fmla="*/ 68976 h 309879"/>
                <a:gd name="T42" fmla="*/ 108021 w 311150"/>
                <a:gd name="T43" fmla="*/ 42993 h 309879"/>
                <a:gd name="T44" fmla="*/ 155448 w 311150"/>
                <a:gd name="T45" fmla="*/ 33464 h 309879"/>
                <a:gd name="T46" fmla="*/ 250723 w 311150"/>
                <a:gd name="T47" fmla="*/ 33464 h 309879"/>
                <a:gd name="T48" fmla="*/ 247144 w 311150"/>
                <a:gd name="T49" fmla="*/ 29903 h 309879"/>
                <a:gd name="T50" fmla="*/ 204484 w 311150"/>
                <a:gd name="T51" fmla="*/ 7905 h 309879"/>
                <a:gd name="T52" fmla="*/ 155448 w 311150"/>
                <a:gd name="T53" fmla="*/ 0 h 309879"/>
                <a:gd name="T54" fmla="*/ 250723 w 311150"/>
                <a:gd name="T55" fmla="*/ 33464 h 309879"/>
                <a:gd name="T56" fmla="*/ 155448 w 311150"/>
                <a:gd name="T57" fmla="*/ 33464 h 309879"/>
                <a:gd name="T58" fmla="*/ 202874 w 311150"/>
                <a:gd name="T59" fmla="*/ 42993 h 309879"/>
                <a:gd name="T60" fmla="*/ 241585 w 311150"/>
                <a:gd name="T61" fmla="*/ 68976 h 309879"/>
                <a:gd name="T62" fmla="*/ 267676 w 311150"/>
                <a:gd name="T63" fmla="*/ 107509 h 309879"/>
                <a:gd name="T64" fmla="*/ 277241 w 311150"/>
                <a:gd name="T65" fmla="*/ 154686 h 309879"/>
                <a:gd name="T66" fmla="*/ 267676 w 311150"/>
                <a:gd name="T67" fmla="*/ 201862 h 309879"/>
                <a:gd name="T68" fmla="*/ 241585 w 311150"/>
                <a:gd name="T69" fmla="*/ 240395 h 309879"/>
                <a:gd name="T70" fmla="*/ 202874 w 311150"/>
                <a:gd name="T71" fmla="*/ 266378 h 309879"/>
                <a:gd name="T72" fmla="*/ 155448 w 311150"/>
                <a:gd name="T73" fmla="*/ 275907 h 309879"/>
                <a:gd name="T74" fmla="*/ 250723 w 311150"/>
                <a:gd name="T75" fmla="*/ 275907 h 309879"/>
                <a:gd name="T76" fmla="*/ 280830 w 311150"/>
                <a:gd name="T77" fmla="*/ 245954 h 309879"/>
                <a:gd name="T78" fmla="*/ 302946 w 311150"/>
                <a:gd name="T79" fmla="*/ 203501 h 309879"/>
                <a:gd name="T80" fmla="*/ 310896 w 311150"/>
                <a:gd name="T81" fmla="*/ 154686 h 309879"/>
                <a:gd name="T82" fmla="*/ 302946 w 311150"/>
                <a:gd name="T83" fmla="*/ 105870 h 309879"/>
                <a:gd name="T84" fmla="*/ 280830 w 311150"/>
                <a:gd name="T85" fmla="*/ 63417 h 309879"/>
                <a:gd name="T86" fmla="*/ 250723 w 311150"/>
                <a:gd name="T87" fmla="*/ 33464 h 309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1150" h="309879">
                  <a:moveTo>
                    <a:pt x="155448" y="0"/>
                  </a:moveTo>
                  <a:lnTo>
                    <a:pt x="106411" y="7905"/>
                  </a:lnTo>
                  <a:lnTo>
                    <a:pt x="63751" y="29903"/>
                  </a:lnTo>
                  <a:lnTo>
                    <a:pt x="30065" y="63417"/>
                  </a:lnTo>
                  <a:lnTo>
                    <a:pt x="7949" y="105870"/>
                  </a:lnTo>
                  <a:lnTo>
                    <a:pt x="0" y="154686"/>
                  </a:lnTo>
                  <a:lnTo>
                    <a:pt x="7949" y="203501"/>
                  </a:lnTo>
                  <a:lnTo>
                    <a:pt x="30065" y="245954"/>
                  </a:lnTo>
                  <a:lnTo>
                    <a:pt x="63751" y="279468"/>
                  </a:lnTo>
                  <a:lnTo>
                    <a:pt x="106411" y="301466"/>
                  </a:lnTo>
                  <a:lnTo>
                    <a:pt x="155448" y="309372"/>
                  </a:lnTo>
                  <a:lnTo>
                    <a:pt x="204484" y="301466"/>
                  </a:lnTo>
                  <a:lnTo>
                    <a:pt x="247144" y="279468"/>
                  </a:lnTo>
                  <a:lnTo>
                    <a:pt x="250723" y="275907"/>
                  </a:lnTo>
                  <a:lnTo>
                    <a:pt x="155448" y="275907"/>
                  </a:lnTo>
                  <a:lnTo>
                    <a:pt x="108021" y="266378"/>
                  </a:lnTo>
                  <a:lnTo>
                    <a:pt x="69310" y="240395"/>
                  </a:lnTo>
                  <a:lnTo>
                    <a:pt x="43219" y="201862"/>
                  </a:lnTo>
                  <a:lnTo>
                    <a:pt x="33654" y="154686"/>
                  </a:lnTo>
                  <a:lnTo>
                    <a:pt x="43219" y="107509"/>
                  </a:lnTo>
                  <a:lnTo>
                    <a:pt x="69310" y="68976"/>
                  </a:lnTo>
                  <a:lnTo>
                    <a:pt x="108021" y="42993"/>
                  </a:lnTo>
                  <a:lnTo>
                    <a:pt x="155448" y="33464"/>
                  </a:lnTo>
                  <a:lnTo>
                    <a:pt x="250723" y="33464"/>
                  </a:lnTo>
                  <a:lnTo>
                    <a:pt x="247144" y="29903"/>
                  </a:lnTo>
                  <a:lnTo>
                    <a:pt x="204484" y="7905"/>
                  </a:lnTo>
                  <a:lnTo>
                    <a:pt x="155448" y="0"/>
                  </a:lnTo>
                  <a:close/>
                </a:path>
                <a:path w="311150" h="309879">
                  <a:moveTo>
                    <a:pt x="250723" y="33464"/>
                  </a:moveTo>
                  <a:lnTo>
                    <a:pt x="155448" y="33464"/>
                  </a:lnTo>
                  <a:lnTo>
                    <a:pt x="202874" y="42993"/>
                  </a:lnTo>
                  <a:lnTo>
                    <a:pt x="241585" y="68976"/>
                  </a:lnTo>
                  <a:lnTo>
                    <a:pt x="267676" y="107509"/>
                  </a:lnTo>
                  <a:lnTo>
                    <a:pt x="277241" y="154686"/>
                  </a:lnTo>
                  <a:lnTo>
                    <a:pt x="267676" y="201862"/>
                  </a:lnTo>
                  <a:lnTo>
                    <a:pt x="241585" y="240395"/>
                  </a:lnTo>
                  <a:lnTo>
                    <a:pt x="202874" y="266378"/>
                  </a:lnTo>
                  <a:lnTo>
                    <a:pt x="155448" y="275907"/>
                  </a:lnTo>
                  <a:lnTo>
                    <a:pt x="250723" y="275907"/>
                  </a:lnTo>
                  <a:lnTo>
                    <a:pt x="280830" y="245954"/>
                  </a:lnTo>
                  <a:lnTo>
                    <a:pt x="302946" y="203501"/>
                  </a:lnTo>
                  <a:lnTo>
                    <a:pt x="310896" y="154686"/>
                  </a:lnTo>
                  <a:lnTo>
                    <a:pt x="302946" y="105870"/>
                  </a:lnTo>
                  <a:lnTo>
                    <a:pt x="280830" y="63417"/>
                  </a:lnTo>
                  <a:lnTo>
                    <a:pt x="250723" y="33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91" name="object 133">
              <a:extLst>
                <a:ext uri="{FF2B5EF4-FFF2-40B4-BE49-F238E27FC236}">
                  <a16:creationId xmlns:a16="http://schemas.microsoft.com/office/drawing/2014/main" id="{260FC324-8932-45EA-9F33-E1C35DAC4E18}"/>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405371" y="5910071"/>
              <a:ext cx="359663" cy="2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92" name="object 134">
              <a:extLst>
                <a:ext uri="{FF2B5EF4-FFF2-40B4-BE49-F238E27FC236}">
                  <a16:creationId xmlns:a16="http://schemas.microsoft.com/office/drawing/2014/main" id="{6F1BA9D4-122E-4F4C-B299-E9D5DE88DF07}"/>
                </a:ext>
              </a:extLst>
            </p:cNvPr>
            <p:cNvSpPr>
              <a:spLocks/>
            </p:cNvSpPr>
            <p:nvPr/>
          </p:nvSpPr>
          <p:spPr bwMode="auto">
            <a:xfrm>
              <a:off x="6405372" y="5833871"/>
              <a:ext cx="262890" cy="335280"/>
            </a:xfrm>
            <a:custGeom>
              <a:avLst/>
              <a:gdLst>
                <a:gd name="T0" fmla="*/ 128016 w 262890"/>
                <a:gd name="T1" fmla="*/ 234467 h 335279"/>
                <a:gd name="T2" fmla="*/ 121031 w 262890"/>
                <a:gd name="T3" fmla="*/ 227076 h 335279"/>
                <a:gd name="T4" fmla="*/ 7620 w 262890"/>
                <a:gd name="T5" fmla="*/ 227076 h 335279"/>
                <a:gd name="T6" fmla="*/ 0 w 262890"/>
                <a:gd name="T7" fmla="*/ 233845 h 335279"/>
                <a:gd name="T8" fmla="*/ 0 w 262890"/>
                <a:gd name="T9" fmla="*/ 251688 h 335279"/>
                <a:gd name="T10" fmla="*/ 6985 w 262890"/>
                <a:gd name="T11" fmla="*/ 259080 h 335279"/>
                <a:gd name="T12" fmla="*/ 111506 w 262890"/>
                <a:gd name="T13" fmla="*/ 259080 h 335279"/>
                <a:gd name="T14" fmla="*/ 120396 w 262890"/>
                <a:gd name="T15" fmla="*/ 259080 h 335279"/>
                <a:gd name="T16" fmla="*/ 128016 w 262890"/>
                <a:gd name="T17" fmla="*/ 251688 h 335279"/>
                <a:gd name="T18" fmla="*/ 128016 w 262890"/>
                <a:gd name="T19" fmla="*/ 234467 h 335279"/>
                <a:gd name="T20" fmla="*/ 128016 w 262890"/>
                <a:gd name="T21" fmla="*/ 158610 h 335279"/>
                <a:gd name="T22" fmla="*/ 121031 w 262890"/>
                <a:gd name="T23" fmla="*/ 150876 h 335279"/>
                <a:gd name="T24" fmla="*/ 7620 w 262890"/>
                <a:gd name="T25" fmla="*/ 150876 h 335279"/>
                <a:gd name="T26" fmla="*/ 0 w 262890"/>
                <a:gd name="T27" fmla="*/ 157962 h 335279"/>
                <a:gd name="T28" fmla="*/ 0 w 262890"/>
                <a:gd name="T29" fmla="*/ 176669 h 335279"/>
                <a:gd name="T30" fmla="*/ 6985 w 262890"/>
                <a:gd name="T31" fmla="*/ 184404 h 335279"/>
                <a:gd name="T32" fmla="*/ 111506 w 262890"/>
                <a:gd name="T33" fmla="*/ 184404 h 335279"/>
                <a:gd name="T34" fmla="*/ 120396 w 262890"/>
                <a:gd name="T35" fmla="*/ 184404 h 335279"/>
                <a:gd name="T36" fmla="*/ 128016 w 262890"/>
                <a:gd name="T37" fmla="*/ 176669 h 335279"/>
                <a:gd name="T38" fmla="*/ 128016 w 262890"/>
                <a:gd name="T39" fmla="*/ 158610 h 335279"/>
                <a:gd name="T40" fmla="*/ 172847 w 262890"/>
                <a:gd name="T41" fmla="*/ 327545 h 335279"/>
                <a:gd name="T42" fmla="*/ 172199 w 262890"/>
                <a:gd name="T43" fmla="*/ 318516 h 335279"/>
                <a:gd name="T44" fmla="*/ 172199 w 262890"/>
                <a:gd name="T45" fmla="*/ 309486 h 335279"/>
                <a:gd name="T46" fmla="*/ 165227 w 262890"/>
                <a:gd name="T47" fmla="*/ 301752 h 335279"/>
                <a:gd name="T48" fmla="*/ 7620 w 262890"/>
                <a:gd name="T49" fmla="*/ 301752 h 335279"/>
                <a:gd name="T50" fmla="*/ 0 w 262890"/>
                <a:gd name="T51" fmla="*/ 308838 h 335279"/>
                <a:gd name="T52" fmla="*/ 0 w 262890"/>
                <a:gd name="T53" fmla="*/ 327545 h 335279"/>
                <a:gd name="T54" fmla="*/ 6985 w 262890"/>
                <a:gd name="T55" fmla="*/ 335280 h 335279"/>
                <a:gd name="T56" fmla="*/ 155829 w 262890"/>
                <a:gd name="T57" fmla="*/ 335280 h 335279"/>
                <a:gd name="T58" fmla="*/ 165227 w 262890"/>
                <a:gd name="T59" fmla="*/ 335280 h 335279"/>
                <a:gd name="T60" fmla="*/ 172847 w 262890"/>
                <a:gd name="T61" fmla="*/ 327545 h 335279"/>
                <a:gd name="T62" fmla="*/ 262763 w 262890"/>
                <a:gd name="T63" fmla="*/ 26441 h 335279"/>
                <a:gd name="T64" fmla="*/ 262128 w 262890"/>
                <a:gd name="T65" fmla="*/ 16764 h 335279"/>
                <a:gd name="T66" fmla="*/ 262128 w 262890"/>
                <a:gd name="T67" fmla="*/ 7734 h 335279"/>
                <a:gd name="T68" fmla="*/ 255143 w 262890"/>
                <a:gd name="T69" fmla="*/ 0 h 335279"/>
                <a:gd name="T70" fmla="*/ 7620 w 262890"/>
                <a:gd name="T71" fmla="*/ 0 h 335279"/>
                <a:gd name="T72" fmla="*/ 0 w 262890"/>
                <a:gd name="T73" fmla="*/ 7086 h 335279"/>
                <a:gd name="T74" fmla="*/ 0 w 262890"/>
                <a:gd name="T75" fmla="*/ 25793 h 335279"/>
                <a:gd name="T76" fmla="*/ 6985 w 262890"/>
                <a:gd name="T77" fmla="*/ 33528 h 335279"/>
                <a:gd name="T78" fmla="*/ 245618 w 262890"/>
                <a:gd name="T79" fmla="*/ 33528 h 335279"/>
                <a:gd name="T80" fmla="*/ 255143 w 262890"/>
                <a:gd name="T81" fmla="*/ 33528 h 335279"/>
                <a:gd name="T82" fmla="*/ 262763 w 262890"/>
                <a:gd name="T83" fmla="*/ 26441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890" h="335279">
                  <a:moveTo>
                    <a:pt x="128016" y="234467"/>
                  </a:moveTo>
                  <a:lnTo>
                    <a:pt x="121031" y="227076"/>
                  </a:lnTo>
                  <a:lnTo>
                    <a:pt x="7620" y="227076"/>
                  </a:lnTo>
                  <a:lnTo>
                    <a:pt x="0" y="233845"/>
                  </a:lnTo>
                  <a:lnTo>
                    <a:pt x="0" y="251688"/>
                  </a:lnTo>
                  <a:lnTo>
                    <a:pt x="6985" y="259080"/>
                  </a:lnTo>
                  <a:lnTo>
                    <a:pt x="111506" y="259080"/>
                  </a:lnTo>
                  <a:lnTo>
                    <a:pt x="120396" y="259080"/>
                  </a:lnTo>
                  <a:lnTo>
                    <a:pt x="128016" y="251688"/>
                  </a:lnTo>
                  <a:lnTo>
                    <a:pt x="128016" y="234467"/>
                  </a:lnTo>
                  <a:close/>
                </a:path>
                <a:path w="262890" h="335279">
                  <a:moveTo>
                    <a:pt x="128016" y="158610"/>
                  </a:moveTo>
                  <a:lnTo>
                    <a:pt x="121031" y="150876"/>
                  </a:lnTo>
                  <a:lnTo>
                    <a:pt x="7620" y="150876"/>
                  </a:lnTo>
                  <a:lnTo>
                    <a:pt x="0" y="157962"/>
                  </a:lnTo>
                  <a:lnTo>
                    <a:pt x="0" y="176669"/>
                  </a:lnTo>
                  <a:lnTo>
                    <a:pt x="6985" y="184404"/>
                  </a:lnTo>
                  <a:lnTo>
                    <a:pt x="111506" y="184404"/>
                  </a:lnTo>
                  <a:lnTo>
                    <a:pt x="120396" y="184404"/>
                  </a:lnTo>
                  <a:lnTo>
                    <a:pt x="128016" y="176669"/>
                  </a:lnTo>
                  <a:lnTo>
                    <a:pt x="128016" y="158610"/>
                  </a:lnTo>
                  <a:close/>
                </a:path>
                <a:path w="262890" h="335279">
                  <a:moveTo>
                    <a:pt x="172847" y="327545"/>
                  </a:moveTo>
                  <a:lnTo>
                    <a:pt x="172199" y="318516"/>
                  </a:lnTo>
                  <a:lnTo>
                    <a:pt x="172199" y="309486"/>
                  </a:lnTo>
                  <a:lnTo>
                    <a:pt x="165227" y="301752"/>
                  </a:lnTo>
                  <a:lnTo>
                    <a:pt x="7620" y="301752"/>
                  </a:lnTo>
                  <a:lnTo>
                    <a:pt x="0" y="308838"/>
                  </a:lnTo>
                  <a:lnTo>
                    <a:pt x="0" y="327545"/>
                  </a:lnTo>
                  <a:lnTo>
                    <a:pt x="6985" y="335280"/>
                  </a:lnTo>
                  <a:lnTo>
                    <a:pt x="155829" y="335280"/>
                  </a:lnTo>
                  <a:lnTo>
                    <a:pt x="165227" y="335280"/>
                  </a:lnTo>
                  <a:lnTo>
                    <a:pt x="172847" y="327545"/>
                  </a:lnTo>
                  <a:close/>
                </a:path>
                <a:path w="262890" h="335279">
                  <a:moveTo>
                    <a:pt x="262763" y="26441"/>
                  </a:moveTo>
                  <a:lnTo>
                    <a:pt x="262128" y="16764"/>
                  </a:lnTo>
                  <a:lnTo>
                    <a:pt x="262128" y="7734"/>
                  </a:lnTo>
                  <a:lnTo>
                    <a:pt x="255143" y="0"/>
                  </a:lnTo>
                  <a:lnTo>
                    <a:pt x="7620" y="0"/>
                  </a:lnTo>
                  <a:lnTo>
                    <a:pt x="0" y="7086"/>
                  </a:lnTo>
                  <a:lnTo>
                    <a:pt x="0" y="25793"/>
                  </a:lnTo>
                  <a:lnTo>
                    <a:pt x="6985" y="33528"/>
                  </a:lnTo>
                  <a:lnTo>
                    <a:pt x="245618" y="33528"/>
                  </a:lnTo>
                  <a:lnTo>
                    <a:pt x="255143" y="33528"/>
                  </a:lnTo>
                  <a:lnTo>
                    <a:pt x="262763" y="2644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93" name="object 135">
              <a:extLst>
                <a:ext uri="{FF2B5EF4-FFF2-40B4-BE49-F238E27FC236}">
                  <a16:creationId xmlns:a16="http://schemas.microsoft.com/office/drawing/2014/main" id="{346598F8-131C-468C-A139-7397A0CD38CA}"/>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612635" y="5990843"/>
              <a:ext cx="91440" cy="1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27" name="object 136">
            <a:extLst>
              <a:ext uri="{FF2B5EF4-FFF2-40B4-BE49-F238E27FC236}">
                <a16:creationId xmlns:a16="http://schemas.microsoft.com/office/drawing/2014/main" id="{D3BEB421-B006-4F57-8871-619870767CC5}"/>
              </a:ext>
            </a:extLst>
          </p:cNvPr>
          <p:cNvGrpSpPr>
            <a:grpSpLocks/>
          </p:cNvGrpSpPr>
          <p:nvPr/>
        </p:nvGrpSpPr>
        <p:grpSpPr bwMode="auto">
          <a:xfrm>
            <a:off x="7431088" y="5834063"/>
            <a:ext cx="412750" cy="371475"/>
            <a:chOff x="7431023" y="5833871"/>
            <a:chExt cx="413384" cy="372110"/>
          </a:xfrm>
        </p:grpSpPr>
        <p:sp>
          <p:nvSpPr>
            <p:cNvPr id="46186" name="object 137">
              <a:extLst>
                <a:ext uri="{FF2B5EF4-FFF2-40B4-BE49-F238E27FC236}">
                  <a16:creationId xmlns:a16="http://schemas.microsoft.com/office/drawing/2014/main" id="{91F14FFA-501B-4AA5-B4CE-2A5CFE93F412}"/>
                </a:ext>
              </a:extLst>
            </p:cNvPr>
            <p:cNvSpPr>
              <a:spLocks/>
            </p:cNvSpPr>
            <p:nvPr/>
          </p:nvSpPr>
          <p:spPr bwMode="auto">
            <a:xfrm>
              <a:off x="7534655" y="5896355"/>
              <a:ext cx="309880" cy="309880"/>
            </a:xfrm>
            <a:custGeom>
              <a:avLst/>
              <a:gdLst>
                <a:gd name="T0" fmla="*/ 154686 w 309879"/>
                <a:gd name="T1" fmla="*/ 0 h 309879"/>
                <a:gd name="T2" fmla="*/ 105875 w 309879"/>
                <a:gd name="T3" fmla="*/ 7905 h 309879"/>
                <a:gd name="T4" fmla="*/ 63422 w 309879"/>
                <a:gd name="T5" fmla="*/ 29903 h 309879"/>
                <a:gd name="T6" fmla="*/ 29906 w 309879"/>
                <a:gd name="T7" fmla="*/ 63417 h 309879"/>
                <a:gd name="T8" fmla="*/ 7906 w 309879"/>
                <a:gd name="T9" fmla="*/ 105870 h 309879"/>
                <a:gd name="T10" fmla="*/ 0 w 309879"/>
                <a:gd name="T11" fmla="*/ 154686 h 309879"/>
                <a:gd name="T12" fmla="*/ 7906 w 309879"/>
                <a:gd name="T13" fmla="*/ 203501 h 309879"/>
                <a:gd name="T14" fmla="*/ 29906 w 309879"/>
                <a:gd name="T15" fmla="*/ 245954 h 309879"/>
                <a:gd name="T16" fmla="*/ 63422 w 309879"/>
                <a:gd name="T17" fmla="*/ 279468 h 309879"/>
                <a:gd name="T18" fmla="*/ 105875 w 309879"/>
                <a:gd name="T19" fmla="*/ 301466 h 309879"/>
                <a:gd name="T20" fmla="*/ 154686 w 309879"/>
                <a:gd name="T21" fmla="*/ 309372 h 309879"/>
                <a:gd name="T22" fmla="*/ 203496 w 309879"/>
                <a:gd name="T23" fmla="*/ 301466 h 309879"/>
                <a:gd name="T24" fmla="*/ 245949 w 309879"/>
                <a:gd name="T25" fmla="*/ 279468 h 309879"/>
                <a:gd name="T26" fmla="*/ 249510 w 309879"/>
                <a:gd name="T27" fmla="*/ 275907 h 309879"/>
                <a:gd name="T28" fmla="*/ 154686 w 309879"/>
                <a:gd name="T29" fmla="*/ 275907 h 309879"/>
                <a:gd name="T30" fmla="*/ 107499 w 309879"/>
                <a:gd name="T31" fmla="*/ 266378 h 309879"/>
                <a:gd name="T32" fmla="*/ 68945 w 309879"/>
                <a:gd name="T33" fmla="*/ 240395 h 309879"/>
                <a:gd name="T34" fmla="*/ 42939 w 309879"/>
                <a:gd name="T35" fmla="*/ 201862 h 309879"/>
                <a:gd name="T36" fmla="*/ 33400 w 309879"/>
                <a:gd name="T37" fmla="*/ 154686 h 309879"/>
                <a:gd name="T38" fmla="*/ 42939 w 309879"/>
                <a:gd name="T39" fmla="*/ 107509 h 309879"/>
                <a:gd name="T40" fmla="*/ 68945 w 309879"/>
                <a:gd name="T41" fmla="*/ 68976 h 309879"/>
                <a:gd name="T42" fmla="*/ 107499 w 309879"/>
                <a:gd name="T43" fmla="*/ 42993 h 309879"/>
                <a:gd name="T44" fmla="*/ 154686 w 309879"/>
                <a:gd name="T45" fmla="*/ 33464 h 309879"/>
                <a:gd name="T46" fmla="*/ 249510 w 309879"/>
                <a:gd name="T47" fmla="*/ 33464 h 309879"/>
                <a:gd name="T48" fmla="*/ 245949 w 309879"/>
                <a:gd name="T49" fmla="*/ 29903 h 309879"/>
                <a:gd name="T50" fmla="*/ 203496 w 309879"/>
                <a:gd name="T51" fmla="*/ 7905 h 309879"/>
                <a:gd name="T52" fmla="*/ 154686 w 309879"/>
                <a:gd name="T53" fmla="*/ 0 h 309879"/>
                <a:gd name="T54" fmla="*/ 249510 w 309879"/>
                <a:gd name="T55" fmla="*/ 33464 h 309879"/>
                <a:gd name="T56" fmla="*/ 154686 w 309879"/>
                <a:gd name="T57" fmla="*/ 33464 h 309879"/>
                <a:gd name="T58" fmla="*/ 201872 w 309879"/>
                <a:gd name="T59" fmla="*/ 42993 h 309879"/>
                <a:gd name="T60" fmla="*/ 240426 w 309879"/>
                <a:gd name="T61" fmla="*/ 68976 h 309879"/>
                <a:gd name="T62" fmla="*/ 266432 w 309879"/>
                <a:gd name="T63" fmla="*/ 107509 h 309879"/>
                <a:gd name="T64" fmla="*/ 275971 w 309879"/>
                <a:gd name="T65" fmla="*/ 154686 h 309879"/>
                <a:gd name="T66" fmla="*/ 266432 w 309879"/>
                <a:gd name="T67" fmla="*/ 201862 h 309879"/>
                <a:gd name="T68" fmla="*/ 240426 w 309879"/>
                <a:gd name="T69" fmla="*/ 240395 h 309879"/>
                <a:gd name="T70" fmla="*/ 201872 w 309879"/>
                <a:gd name="T71" fmla="*/ 266378 h 309879"/>
                <a:gd name="T72" fmla="*/ 154686 w 309879"/>
                <a:gd name="T73" fmla="*/ 275907 h 309879"/>
                <a:gd name="T74" fmla="*/ 249510 w 309879"/>
                <a:gd name="T75" fmla="*/ 275907 h 309879"/>
                <a:gd name="T76" fmla="*/ 279465 w 309879"/>
                <a:gd name="T77" fmla="*/ 245954 h 309879"/>
                <a:gd name="T78" fmla="*/ 301465 w 309879"/>
                <a:gd name="T79" fmla="*/ 203501 h 309879"/>
                <a:gd name="T80" fmla="*/ 309372 w 309879"/>
                <a:gd name="T81" fmla="*/ 154686 h 309879"/>
                <a:gd name="T82" fmla="*/ 301465 w 309879"/>
                <a:gd name="T83" fmla="*/ 105870 h 309879"/>
                <a:gd name="T84" fmla="*/ 279465 w 309879"/>
                <a:gd name="T85" fmla="*/ 63417 h 309879"/>
                <a:gd name="T86" fmla="*/ 249510 w 309879"/>
                <a:gd name="T87" fmla="*/ 33464 h 309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9879" h="309879">
                  <a:moveTo>
                    <a:pt x="154686" y="0"/>
                  </a:moveTo>
                  <a:lnTo>
                    <a:pt x="105875" y="7905"/>
                  </a:lnTo>
                  <a:lnTo>
                    <a:pt x="63422" y="29903"/>
                  </a:lnTo>
                  <a:lnTo>
                    <a:pt x="29906" y="63417"/>
                  </a:lnTo>
                  <a:lnTo>
                    <a:pt x="7906" y="105870"/>
                  </a:lnTo>
                  <a:lnTo>
                    <a:pt x="0" y="154686"/>
                  </a:lnTo>
                  <a:lnTo>
                    <a:pt x="7906" y="203501"/>
                  </a:lnTo>
                  <a:lnTo>
                    <a:pt x="29906" y="245954"/>
                  </a:lnTo>
                  <a:lnTo>
                    <a:pt x="63422" y="279468"/>
                  </a:lnTo>
                  <a:lnTo>
                    <a:pt x="105875" y="301466"/>
                  </a:lnTo>
                  <a:lnTo>
                    <a:pt x="154686" y="309372"/>
                  </a:lnTo>
                  <a:lnTo>
                    <a:pt x="203496" y="301466"/>
                  </a:lnTo>
                  <a:lnTo>
                    <a:pt x="245949" y="279468"/>
                  </a:lnTo>
                  <a:lnTo>
                    <a:pt x="249510" y="275907"/>
                  </a:lnTo>
                  <a:lnTo>
                    <a:pt x="154686" y="275907"/>
                  </a:lnTo>
                  <a:lnTo>
                    <a:pt x="107499" y="266378"/>
                  </a:lnTo>
                  <a:lnTo>
                    <a:pt x="68945" y="240395"/>
                  </a:lnTo>
                  <a:lnTo>
                    <a:pt x="42939" y="201862"/>
                  </a:lnTo>
                  <a:lnTo>
                    <a:pt x="33400" y="154686"/>
                  </a:lnTo>
                  <a:lnTo>
                    <a:pt x="42939" y="107509"/>
                  </a:lnTo>
                  <a:lnTo>
                    <a:pt x="68945" y="68976"/>
                  </a:lnTo>
                  <a:lnTo>
                    <a:pt x="107499" y="42993"/>
                  </a:lnTo>
                  <a:lnTo>
                    <a:pt x="154686" y="33464"/>
                  </a:lnTo>
                  <a:lnTo>
                    <a:pt x="249510" y="33464"/>
                  </a:lnTo>
                  <a:lnTo>
                    <a:pt x="245949" y="29903"/>
                  </a:lnTo>
                  <a:lnTo>
                    <a:pt x="203496" y="7905"/>
                  </a:lnTo>
                  <a:lnTo>
                    <a:pt x="154686" y="0"/>
                  </a:lnTo>
                  <a:close/>
                </a:path>
                <a:path w="309879" h="309879">
                  <a:moveTo>
                    <a:pt x="249510" y="33464"/>
                  </a:moveTo>
                  <a:lnTo>
                    <a:pt x="154686" y="33464"/>
                  </a:lnTo>
                  <a:lnTo>
                    <a:pt x="201872" y="42993"/>
                  </a:lnTo>
                  <a:lnTo>
                    <a:pt x="240426" y="68976"/>
                  </a:lnTo>
                  <a:lnTo>
                    <a:pt x="266432" y="107509"/>
                  </a:lnTo>
                  <a:lnTo>
                    <a:pt x="275971" y="154686"/>
                  </a:lnTo>
                  <a:lnTo>
                    <a:pt x="266432" y="201862"/>
                  </a:lnTo>
                  <a:lnTo>
                    <a:pt x="240426" y="240395"/>
                  </a:lnTo>
                  <a:lnTo>
                    <a:pt x="201872" y="266378"/>
                  </a:lnTo>
                  <a:lnTo>
                    <a:pt x="154686" y="275907"/>
                  </a:lnTo>
                  <a:lnTo>
                    <a:pt x="249510" y="275907"/>
                  </a:lnTo>
                  <a:lnTo>
                    <a:pt x="279465" y="245954"/>
                  </a:lnTo>
                  <a:lnTo>
                    <a:pt x="301465" y="203501"/>
                  </a:lnTo>
                  <a:lnTo>
                    <a:pt x="309372" y="154686"/>
                  </a:lnTo>
                  <a:lnTo>
                    <a:pt x="301465" y="105870"/>
                  </a:lnTo>
                  <a:lnTo>
                    <a:pt x="279465" y="63417"/>
                  </a:lnTo>
                  <a:lnTo>
                    <a:pt x="249510" y="33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87" name="object 138">
              <a:extLst>
                <a:ext uri="{FF2B5EF4-FFF2-40B4-BE49-F238E27FC236}">
                  <a16:creationId xmlns:a16="http://schemas.microsoft.com/office/drawing/2014/main" id="{FDA59C9D-9656-463A-A36C-371152E54D52}"/>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431023" y="5910071"/>
              <a:ext cx="359664" cy="2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8" name="object 139">
              <a:extLst>
                <a:ext uri="{FF2B5EF4-FFF2-40B4-BE49-F238E27FC236}">
                  <a16:creationId xmlns:a16="http://schemas.microsoft.com/office/drawing/2014/main" id="{0B539FB1-D652-4EEA-9643-76448C86C3B9}"/>
                </a:ext>
              </a:extLst>
            </p:cNvPr>
            <p:cNvSpPr>
              <a:spLocks/>
            </p:cNvSpPr>
            <p:nvPr/>
          </p:nvSpPr>
          <p:spPr bwMode="auto">
            <a:xfrm>
              <a:off x="7431024" y="5833871"/>
              <a:ext cx="262255" cy="335280"/>
            </a:xfrm>
            <a:custGeom>
              <a:avLst/>
              <a:gdLst>
                <a:gd name="T0" fmla="*/ 128016 w 262254"/>
                <a:gd name="T1" fmla="*/ 234467 h 335279"/>
                <a:gd name="T2" fmla="*/ 121031 w 262254"/>
                <a:gd name="T3" fmla="*/ 227076 h 335279"/>
                <a:gd name="T4" fmla="*/ 7620 w 262254"/>
                <a:gd name="T5" fmla="*/ 227076 h 335279"/>
                <a:gd name="T6" fmla="*/ 0 w 262254"/>
                <a:gd name="T7" fmla="*/ 233845 h 335279"/>
                <a:gd name="T8" fmla="*/ 0 w 262254"/>
                <a:gd name="T9" fmla="*/ 251688 h 335279"/>
                <a:gd name="T10" fmla="*/ 6985 w 262254"/>
                <a:gd name="T11" fmla="*/ 259080 h 335279"/>
                <a:gd name="T12" fmla="*/ 111506 w 262254"/>
                <a:gd name="T13" fmla="*/ 259080 h 335279"/>
                <a:gd name="T14" fmla="*/ 121031 w 262254"/>
                <a:gd name="T15" fmla="*/ 259080 h 335279"/>
                <a:gd name="T16" fmla="*/ 128016 w 262254"/>
                <a:gd name="T17" fmla="*/ 251688 h 335279"/>
                <a:gd name="T18" fmla="*/ 128016 w 262254"/>
                <a:gd name="T19" fmla="*/ 234467 h 335279"/>
                <a:gd name="T20" fmla="*/ 128016 w 262254"/>
                <a:gd name="T21" fmla="*/ 158610 h 335279"/>
                <a:gd name="T22" fmla="*/ 121031 w 262254"/>
                <a:gd name="T23" fmla="*/ 150876 h 335279"/>
                <a:gd name="T24" fmla="*/ 7620 w 262254"/>
                <a:gd name="T25" fmla="*/ 150876 h 335279"/>
                <a:gd name="T26" fmla="*/ 0 w 262254"/>
                <a:gd name="T27" fmla="*/ 157962 h 335279"/>
                <a:gd name="T28" fmla="*/ 0 w 262254"/>
                <a:gd name="T29" fmla="*/ 176669 h 335279"/>
                <a:gd name="T30" fmla="*/ 6985 w 262254"/>
                <a:gd name="T31" fmla="*/ 184404 h 335279"/>
                <a:gd name="T32" fmla="*/ 111506 w 262254"/>
                <a:gd name="T33" fmla="*/ 184404 h 335279"/>
                <a:gd name="T34" fmla="*/ 121031 w 262254"/>
                <a:gd name="T35" fmla="*/ 184404 h 335279"/>
                <a:gd name="T36" fmla="*/ 128016 w 262254"/>
                <a:gd name="T37" fmla="*/ 176669 h 335279"/>
                <a:gd name="T38" fmla="*/ 128016 w 262254"/>
                <a:gd name="T39" fmla="*/ 158610 h 335279"/>
                <a:gd name="T40" fmla="*/ 173736 w 262254"/>
                <a:gd name="T41" fmla="*/ 309486 h 335279"/>
                <a:gd name="T42" fmla="*/ 166751 w 262254"/>
                <a:gd name="T43" fmla="*/ 301752 h 335279"/>
                <a:gd name="T44" fmla="*/ 7620 w 262254"/>
                <a:gd name="T45" fmla="*/ 301752 h 335279"/>
                <a:gd name="T46" fmla="*/ 0 w 262254"/>
                <a:gd name="T47" fmla="*/ 308838 h 335279"/>
                <a:gd name="T48" fmla="*/ 0 w 262254"/>
                <a:gd name="T49" fmla="*/ 327545 h 335279"/>
                <a:gd name="T50" fmla="*/ 6985 w 262254"/>
                <a:gd name="T51" fmla="*/ 335280 h 335279"/>
                <a:gd name="T52" fmla="*/ 157226 w 262254"/>
                <a:gd name="T53" fmla="*/ 335280 h 335279"/>
                <a:gd name="T54" fmla="*/ 166116 w 262254"/>
                <a:gd name="T55" fmla="*/ 335280 h 335279"/>
                <a:gd name="T56" fmla="*/ 173736 w 262254"/>
                <a:gd name="T57" fmla="*/ 327545 h 335279"/>
                <a:gd name="T58" fmla="*/ 173736 w 262254"/>
                <a:gd name="T59" fmla="*/ 309486 h 335279"/>
                <a:gd name="T60" fmla="*/ 262128 w 262254"/>
                <a:gd name="T61" fmla="*/ 7734 h 335279"/>
                <a:gd name="T62" fmla="*/ 255143 w 262254"/>
                <a:gd name="T63" fmla="*/ 0 h 335279"/>
                <a:gd name="T64" fmla="*/ 7620 w 262254"/>
                <a:gd name="T65" fmla="*/ 0 h 335279"/>
                <a:gd name="T66" fmla="*/ 0 w 262254"/>
                <a:gd name="T67" fmla="*/ 7086 h 335279"/>
                <a:gd name="T68" fmla="*/ 0 w 262254"/>
                <a:gd name="T69" fmla="*/ 25793 h 335279"/>
                <a:gd name="T70" fmla="*/ 6985 w 262254"/>
                <a:gd name="T71" fmla="*/ 33528 h 335279"/>
                <a:gd name="T72" fmla="*/ 245618 w 262254"/>
                <a:gd name="T73" fmla="*/ 33528 h 335279"/>
                <a:gd name="T74" fmla="*/ 255143 w 262254"/>
                <a:gd name="T75" fmla="*/ 33528 h 335279"/>
                <a:gd name="T76" fmla="*/ 262128 w 262254"/>
                <a:gd name="T77" fmla="*/ 26441 h 335279"/>
                <a:gd name="T78" fmla="*/ 262128 w 262254"/>
                <a:gd name="T79" fmla="*/ 7734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2254" h="335279">
                  <a:moveTo>
                    <a:pt x="128016" y="234467"/>
                  </a:moveTo>
                  <a:lnTo>
                    <a:pt x="121031" y="227076"/>
                  </a:lnTo>
                  <a:lnTo>
                    <a:pt x="7620" y="227076"/>
                  </a:lnTo>
                  <a:lnTo>
                    <a:pt x="0" y="233845"/>
                  </a:lnTo>
                  <a:lnTo>
                    <a:pt x="0" y="251688"/>
                  </a:lnTo>
                  <a:lnTo>
                    <a:pt x="6985" y="259080"/>
                  </a:lnTo>
                  <a:lnTo>
                    <a:pt x="111506" y="259080"/>
                  </a:lnTo>
                  <a:lnTo>
                    <a:pt x="121031" y="259080"/>
                  </a:lnTo>
                  <a:lnTo>
                    <a:pt x="128016" y="251688"/>
                  </a:lnTo>
                  <a:lnTo>
                    <a:pt x="128016" y="234467"/>
                  </a:lnTo>
                  <a:close/>
                </a:path>
                <a:path w="262254" h="335279">
                  <a:moveTo>
                    <a:pt x="128016" y="158610"/>
                  </a:moveTo>
                  <a:lnTo>
                    <a:pt x="121031" y="150876"/>
                  </a:lnTo>
                  <a:lnTo>
                    <a:pt x="7620" y="150876"/>
                  </a:lnTo>
                  <a:lnTo>
                    <a:pt x="0" y="157962"/>
                  </a:lnTo>
                  <a:lnTo>
                    <a:pt x="0" y="176669"/>
                  </a:lnTo>
                  <a:lnTo>
                    <a:pt x="6985" y="184404"/>
                  </a:lnTo>
                  <a:lnTo>
                    <a:pt x="111506" y="184404"/>
                  </a:lnTo>
                  <a:lnTo>
                    <a:pt x="121031" y="184404"/>
                  </a:lnTo>
                  <a:lnTo>
                    <a:pt x="128016" y="176669"/>
                  </a:lnTo>
                  <a:lnTo>
                    <a:pt x="128016" y="158610"/>
                  </a:lnTo>
                  <a:close/>
                </a:path>
                <a:path w="262254" h="335279">
                  <a:moveTo>
                    <a:pt x="173736" y="309486"/>
                  </a:moveTo>
                  <a:lnTo>
                    <a:pt x="166751" y="301752"/>
                  </a:lnTo>
                  <a:lnTo>
                    <a:pt x="7620" y="301752"/>
                  </a:lnTo>
                  <a:lnTo>
                    <a:pt x="0" y="308838"/>
                  </a:lnTo>
                  <a:lnTo>
                    <a:pt x="0" y="327545"/>
                  </a:lnTo>
                  <a:lnTo>
                    <a:pt x="6985" y="335280"/>
                  </a:lnTo>
                  <a:lnTo>
                    <a:pt x="157226" y="335280"/>
                  </a:lnTo>
                  <a:lnTo>
                    <a:pt x="166116" y="335280"/>
                  </a:lnTo>
                  <a:lnTo>
                    <a:pt x="173736" y="327545"/>
                  </a:lnTo>
                  <a:lnTo>
                    <a:pt x="173736" y="309486"/>
                  </a:lnTo>
                  <a:close/>
                </a:path>
                <a:path w="262254" h="335279">
                  <a:moveTo>
                    <a:pt x="262128" y="7734"/>
                  </a:moveTo>
                  <a:lnTo>
                    <a:pt x="255143" y="0"/>
                  </a:lnTo>
                  <a:lnTo>
                    <a:pt x="7620" y="0"/>
                  </a:lnTo>
                  <a:lnTo>
                    <a:pt x="0" y="7086"/>
                  </a:lnTo>
                  <a:lnTo>
                    <a:pt x="0" y="25793"/>
                  </a:lnTo>
                  <a:lnTo>
                    <a:pt x="6985" y="33528"/>
                  </a:lnTo>
                  <a:lnTo>
                    <a:pt x="245618" y="33528"/>
                  </a:lnTo>
                  <a:lnTo>
                    <a:pt x="255143" y="33528"/>
                  </a:lnTo>
                  <a:lnTo>
                    <a:pt x="262128" y="26441"/>
                  </a:lnTo>
                  <a:lnTo>
                    <a:pt x="262128" y="773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89" name="object 140">
              <a:extLst>
                <a:ext uri="{FF2B5EF4-FFF2-40B4-BE49-F238E27FC236}">
                  <a16:creationId xmlns:a16="http://schemas.microsoft.com/office/drawing/2014/main" id="{1EF02734-1756-493C-8443-19D19A8AD95D}"/>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641335" y="5989319"/>
              <a:ext cx="97536"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28" name="object 141">
            <a:extLst>
              <a:ext uri="{FF2B5EF4-FFF2-40B4-BE49-F238E27FC236}">
                <a16:creationId xmlns:a16="http://schemas.microsoft.com/office/drawing/2014/main" id="{9137A691-B711-4BCB-8AC5-A0E144BC7D59}"/>
              </a:ext>
            </a:extLst>
          </p:cNvPr>
          <p:cNvGrpSpPr>
            <a:grpSpLocks/>
          </p:cNvGrpSpPr>
          <p:nvPr/>
        </p:nvGrpSpPr>
        <p:grpSpPr bwMode="auto">
          <a:xfrm>
            <a:off x="8458200" y="5834063"/>
            <a:ext cx="412750" cy="371475"/>
            <a:chOff x="8458200" y="5833871"/>
            <a:chExt cx="413384" cy="372110"/>
          </a:xfrm>
        </p:grpSpPr>
        <p:sp>
          <p:nvSpPr>
            <p:cNvPr id="46182" name="object 142">
              <a:extLst>
                <a:ext uri="{FF2B5EF4-FFF2-40B4-BE49-F238E27FC236}">
                  <a16:creationId xmlns:a16="http://schemas.microsoft.com/office/drawing/2014/main" id="{D83CB087-AB3E-4B26-810E-A7DE4A714A1C}"/>
                </a:ext>
              </a:extLst>
            </p:cNvPr>
            <p:cNvSpPr>
              <a:spLocks/>
            </p:cNvSpPr>
            <p:nvPr/>
          </p:nvSpPr>
          <p:spPr bwMode="auto">
            <a:xfrm>
              <a:off x="8561831" y="5896355"/>
              <a:ext cx="309880" cy="309880"/>
            </a:xfrm>
            <a:custGeom>
              <a:avLst/>
              <a:gdLst>
                <a:gd name="T0" fmla="*/ 154686 w 309879"/>
                <a:gd name="T1" fmla="*/ 0 h 309879"/>
                <a:gd name="T2" fmla="*/ 105875 w 309879"/>
                <a:gd name="T3" fmla="*/ 7905 h 309879"/>
                <a:gd name="T4" fmla="*/ 63422 w 309879"/>
                <a:gd name="T5" fmla="*/ 29903 h 309879"/>
                <a:gd name="T6" fmla="*/ 29906 w 309879"/>
                <a:gd name="T7" fmla="*/ 63417 h 309879"/>
                <a:gd name="T8" fmla="*/ 7906 w 309879"/>
                <a:gd name="T9" fmla="*/ 105870 h 309879"/>
                <a:gd name="T10" fmla="*/ 0 w 309879"/>
                <a:gd name="T11" fmla="*/ 154686 h 309879"/>
                <a:gd name="T12" fmla="*/ 7906 w 309879"/>
                <a:gd name="T13" fmla="*/ 203501 h 309879"/>
                <a:gd name="T14" fmla="*/ 29906 w 309879"/>
                <a:gd name="T15" fmla="*/ 245954 h 309879"/>
                <a:gd name="T16" fmla="*/ 63422 w 309879"/>
                <a:gd name="T17" fmla="*/ 279468 h 309879"/>
                <a:gd name="T18" fmla="*/ 105875 w 309879"/>
                <a:gd name="T19" fmla="*/ 301466 h 309879"/>
                <a:gd name="T20" fmla="*/ 154686 w 309879"/>
                <a:gd name="T21" fmla="*/ 309372 h 309879"/>
                <a:gd name="T22" fmla="*/ 203496 w 309879"/>
                <a:gd name="T23" fmla="*/ 301466 h 309879"/>
                <a:gd name="T24" fmla="*/ 245949 w 309879"/>
                <a:gd name="T25" fmla="*/ 279468 h 309879"/>
                <a:gd name="T26" fmla="*/ 249510 w 309879"/>
                <a:gd name="T27" fmla="*/ 275907 h 309879"/>
                <a:gd name="T28" fmla="*/ 154686 w 309879"/>
                <a:gd name="T29" fmla="*/ 275907 h 309879"/>
                <a:gd name="T30" fmla="*/ 107499 w 309879"/>
                <a:gd name="T31" fmla="*/ 266378 h 309879"/>
                <a:gd name="T32" fmla="*/ 68945 w 309879"/>
                <a:gd name="T33" fmla="*/ 240395 h 309879"/>
                <a:gd name="T34" fmla="*/ 42939 w 309879"/>
                <a:gd name="T35" fmla="*/ 201862 h 309879"/>
                <a:gd name="T36" fmla="*/ 33400 w 309879"/>
                <a:gd name="T37" fmla="*/ 154686 h 309879"/>
                <a:gd name="T38" fmla="*/ 42939 w 309879"/>
                <a:gd name="T39" fmla="*/ 107509 h 309879"/>
                <a:gd name="T40" fmla="*/ 68945 w 309879"/>
                <a:gd name="T41" fmla="*/ 68976 h 309879"/>
                <a:gd name="T42" fmla="*/ 107499 w 309879"/>
                <a:gd name="T43" fmla="*/ 42993 h 309879"/>
                <a:gd name="T44" fmla="*/ 154686 w 309879"/>
                <a:gd name="T45" fmla="*/ 33464 h 309879"/>
                <a:gd name="T46" fmla="*/ 249510 w 309879"/>
                <a:gd name="T47" fmla="*/ 33464 h 309879"/>
                <a:gd name="T48" fmla="*/ 245949 w 309879"/>
                <a:gd name="T49" fmla="*/ 29903 h 309879"/>
                <a:gd name="T50" fmla="*/ 203496 w 309879"/>
                <a:gd name="T51" fmla="*/ 7905 h 309879"/>
                <a:gd name="T52" fmla="*/ 154686 w 309879"/>
                <a:gd name="T53" fmla="*/ 0 h 309879"/>
                <a:gd name="T54" fmla="*/ 249510 w 309879"/>
                <a:gd name="T55" fmla="*/ 33464 h 309879"/>
                <a:gd name="T56" fmla="*/ 154686 w 309879"/>
                <a:gd name="T57" fmla="*/ 33464 h 309879"/>
                <a:gd name="T58" fmla="*/ 201872 w 309879"/>
                <a:gd name="T59" fmla="*/ 42993 h 309879"/>
                <a:gd name="T60" fmla="*/ 240426 w 309879"/>
                <a:gd name="T61" fmla="*/ 68976 h 309879"/>
                <a:gd name="T62" fmla="*/ 266432 w 309879"/>
                <a:gd name="T63" fmla="*/ 107509 h 309879"/>
                <a:gd name="T64" fmla="*/ 275971 w 309879"/>
                <a:gd name="T65" fmla="*/ 154686 h 309879"/>
                <a:gd name="T66" fmla="*/ 266432 w 309879"/>
                <a:gd name="T67" fmla="*/ 201862 h 309879"/>
                <a:gd name="T68" fmla="*/ 240426 w 309879"/>
                <a:gd name="T69" fmla="*/ 240395 h 309879"/>
                <a:gd name="T70" fmla="*/ 201872 w 309879"/>
                <a:gd name="T71" fmla="*/ 266378 h 309879"/>
                <a:gd name="T72" fmla="*/ 154686 w 309879"/>
                <a:gd name="T73" fmla="*/ 275907 h 309879"/>
                <a:gd name="T74" fmla="*/ 249510 w 309879"/>
                <a:gd name="T75" fmla="*/ 275907 h 309879"/>
                <a:gd name="T76" fmla="*/ 279465 w 309879"/>
                <a:gd name="T77" fmla="*/ 245954 h 309879"/>
                <a:gd name="T78" fmla="*/ 301465 w 309879"/>
                <a:gd name="T79" fmla="*/ 203501 h 309879"/>
                <a:gd name="T80" fmla="*/ 309372 w 309879"/>
                <a:gd name="T81" fmla="*/ 154686 h 309879"/>
                <a:gd name="T82" fmla="*/ 301465 w 309879"/>
                <a:gd name="T83" fmla="*/ 105870 h 309879"/>
                <a:gd name="T84" fmla="*/ 279465 w 309879"/>
                <a:gd name="T85" fmla="*/ 63417 h 309879"/>
                <a:gd name="T86" fmla="*/ 249510 w 309879"/>
                <a:gd name="T87" fmla="*/ 33464 h 309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9879" h="309879">
                  <a:moveTo>
                    <a:pt x="154686" y="0"/>
                  </a:moveTo>
                  <a:lnTo>
                    <a:pt x="105875" y="7905"/>
                  </a:lnTo>
                  <a:lnTo>
                    <a:pt x="63422" y="29903"/>
                  </a:lnTo>
                  <a:lnTo>
                    <a:pt x="29906" y="63417"/>
                  </a:lnTo>
                  <a:lnTo>
                    <a:pt x="7906" y="105870"/>
                  </a:lnTo>
                  <a:lnTo>
                    <a:pt x="0" y="154686"/>
                  </a:lnTo>
                  <a:lnTo>
                    <a:pt x="7906" y="203501"/>
                  </a:lnTo>
                  <a:lnTo>
                    <a:pt x="29906" y="245954"/>
                  </a:lnTo>
                  <a:lnTo>
                    <a:pt x="63422" y="279468"/>
                  </a:lnTo>
                  <a:lnTo>
                    <a:pt x="105875" y="301466"/>
                  </a:lnTo>
                  <a:lnTo>
                    <a:pt x="154686" y="309372"/>
                  </a:lnTo>
                  <a:lnTo>
                    <a:pt x="203496" y="301466"/>
                  </a:lnTo>
                  <a:lnTo>
                    <a:pt x="245949" y="279468"/>
                  </a:lnTo>
                  <a:lnTo>
                    <a:pt x="249510" y="275907"/>
                  </a:lnTo>
                  <a:lnTo>
                    <a:pt x="154686" y="275907"/>
                  </a:lnTo>
                  <a:lnTo>
                    <a:pt x="107499" y="266378"/>
                  </a:lnTo>
                  <a:lnTo>
                    <a:pt x="68945" y="240395"/>
                  </a:lnTo>
                  <a:lnTo>
                    <a:pt x="42939" y="201862"/>
                  </a:lnTo>
                  <a:lnTo>
                    <a:pt x="33400" y="154686"/>
                  </a:lnTo>
                  <a:lnTo>
                    <a:pt x="42939" y="107509"/>
                  </a:lnTo>
                  <a:lnTo>
                    <a:pt x="68945" y="68976"/>
                  </a:lnTo>
                  <a:lnTo>
                    <a:pt x="107499" y="42993"/>
                  </a:lnTo>
                  <a:lnTo>
                    <a:pt x="154686" y="33464"/>
                  </a:lnTo>
                  <a:lnTo>
                    <a:pt x="249510" y="33464"/>
                  </a:lnTo>
                  <a:lnTo>
                    <a:pt x="245949" y="29903"/>
                  </a:lnTo>
                  <a:lnTo>
                    <a:pt x="203496" y="7905"/>
                  </a:lnTo>
                  <a:lnTo>
                    <a:pt x="154686" y="0"/>
                  </a:lnTo>
                  <a:close/>
                </a:path>
                <a:path w="309879" h="309879">
                  <a:moveTo>
                    <a:pt x="249510" y="33464"/>
                  </a:moveTo>
                  <a:lnTo>
                    <a:pt x="154686" y="33464"/>
                  </a:lnTo>
                  <a:lnTo>
                    <a:pt x="201872" y="42993"/>
                  </a:lnTo>
                  <a:lnTo>
                    <a:pt x="240426" y="68976"/>
                  </a:lnTo>
                  <a:lnTo>
                    <a:pt x="266432" y="107509"/>
                  </a:lnTo>
                  <a:lnTo>
                    <a:pt x="275971" y="154686"/>
                  </a:lnTo>
                  <a:lnTo>
                    <a:pt x="266432" y="201862"/>
                  </a:lnTo>
                  <a:lnTo>
                    <a:pt x="240426" y="240395"/>
                  </a:lnTo>
                  <a:lnTo>
                    <a:pt x="201872" y="266378"/>
                  </a:lnTo>
                  <a:lnTo>
                    <a:pt x="154686" y="275907"/>
                  </a:lnTo>
                  <a:lnTo>
                    <a:pt x="249510" y="275907"/>
                  </a:lnTo>
                  <a:lnTo>
                    <a:pt x="279465" y="245954"/>
                  </a:lnTo>
                  <a:lnTo>
                    <a:pt x="301465" y="203501"/>
                  </a:lnTo>
                  <a:lnTo>
                    <a:pt x="309372" y="154686"/>
                  </a:lnTo>
                  <a:lnTo>
                    <a:pt x="301465" y="105870"/>
                  </a:lnTo>
                  <a:lnTo>
                    <a:pt x="279465" y="63417"/>
                  </a:lnTo>
                  <a:lnTo>
                    <a:pt x="249510" y="33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83" name="object 143">
              <a:extLst>
                <a:ext uri="{FF2B5EF4-FFF2-40B4-BE49-F238E27FC236}">
                  <a16:creationId xmlns:a16="http://schemas.microsoft.com/office/drawing/2014/main" id="{597072DF-5292-4B28-91B8-3D4A8165C80B}"/>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458200" y="5910071"/>
              <a:ext cx="359664" cy="2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4" name="object 144">
              <a:extLst>
                <a:ext uri="{FF2B5EF4-FFF2-40B4-BE49-F238E27FC236}">
                  <a16:creationId xmlns:a16="http://schemas.microsoft.com/office/drawing/2014/main" id="{139056D9-249A-4A0F-87AD-A5D4B6E3F850}"/>
                </a:ext>
              </a:extLst>
            </p:cNvPr>
            <p:cNvSpPr>
              <a:spLocks/>
            </p:cNvSpPr>
            <p:nvPr/>
          </p:nvSpPr>
          <p:spPr bwMode="auto">
            <a:xfrm>
              <a:off x="8458200" y="5833871"/>
              <a:ext cx="262890" cy="335280"/>
            </a:xfrm>
            <a:custGeom>
              <a:avLst/>
              <a:gdLst>
                <a:gd name="T0" fmla="*/ 128651 w 262890"/>
                <a:gd name="T1" fmla="*/ 251688 h 335279"/>
                <a:gd name="T2" fmla="*/ 128016 w 262890"/>
                <a:gd name="T3" fmla="*/ 243078 h 335279"/>
                <a:gd name="T4" fmla="*/ 128016 w 262890"/>
                <a:gd name="T5" fmla="*/ 234467 h 335279"/>
                <a:gd name="T6" fmla="*/ 121031 w 262890"/>
                <a:gd name="T7" fmla="*/ 227076 h 335279"/>
                <a:gd name="T8" fmla="*/ 7620 w 262890"/>
                <a:gd name="T9" fmla="*/ 227076 h 335279"/>
                <a:gd name="T10" fmla="*/ 0 w 262890"/>
                <a:gd name="T11" fmla="*/ 233845 h 335279"/>
                <a:gd name="T12" fmla="*/ 0 w 262890"/>
                <a:gd name="T13" fmla="*/ 251688 h 335279"/>
                <a:gd name="T14" fmla="*/ 6985 w 262890"/>
                <a:gd name="T15" fmla="*/ 259080 h 335279"/>
                <a:gd name="T16" fmla="*/ 111506 w 262890"/>
                <a:gd name="T17" fmla="*/ 259080 h 335279"/>
                <a:gd name="T18" fmla="*/ 121031 w 262890"/>
                <a:gd name="T19" fmla="*/ 259080 h 335279"/>
                <a:gd name="T20" fmla="*/ 128651 w 262890"/>
                <a:gd name="T21" fmla="*/ 251688 h 335279"/>
                <a:gd name="T22" fmla="*/ 128651 w 262890"/>
                <a:gd name="T23" fmla="*/ 176669 h 335279"/>
                <a:gd name="T24" fmla="*/ 128016 w 262890"/>
                <a:gd name="T25" fmla="*/ 167640 h 335279"/>
                <a:gd name="T26" fmla="*/ 128016 w 262890"/>
                <a:gd name="T27" fmla="*/ 158610 h 335279"/>
                <a:gd name="T28" fmla="*/ 121031 w 262890"/>
                <a:gd name="T29" fmla="*/ 150876 h 335279"/>
                <a:gd name="T30" fmla="*/ 7620 w 262890"/>
                <a:gd name="T31" fmla="*/ 150876 h 335279"/>
                <a:gd name="T32" fmla="*/ 0 w 262890"/>
                <a:gd name="T33" fmla="*/ 157962 h 335279"/>
                <a:gd name="T34" fmla="*/ 0 w 262890"/>
                <a:gd name="T35" fmla="*/ 176669 h 335279"/>
                <a:gd name="T36" fmla="*/ 6985 w 262890"/>
                <a:gd name="T37" fmla="*/ 184404 h 335279"/>
                <a:gd name="T38" fmla="*/ 111506 w 262890"/>
                <a:gd name="T39" fmla="*/ 184404 h 335279"/>
                <a:gd name="T40" fmla="*/ 121031 w 262890"/>
                <a:gd name="T41" fmla="*/ 184404 h 335279"/>
                <a:gd name="T42" fmla="*/ 128651 w 262890"/>
                <a:gd name="T43" fmla="*/ 176669 h 335279"/>
                <a:gd name="T44" fmla="*/ 172212 w 262890"/>
                <a:gd name="T45" fmla="*/ 309486 h 335279"/>
                <a:gd name="T46" fmla="*/ 165227 w 262890"/>
                <a:gd name="T47" fmla="*/ 301752 h 335279"/>
                <a:gd name="T48" fmla="*/ 7620 w 262890"/>
                <a:gd name="T49" fmla="*/ 301752 h 335279"/>
                <a:gd name="T50" fmla="*/ 0 w 262890"/>
                <a:gd name="T51" fmla="*/ 308838 h 335279"/>
                <a:gd name="T52" fmla="*/ 0 w 262890"/>
                <a:gd name="T53" fmla="*/ 327545 h 335279"/>
                <a:gd name="T54" fmla="*/ 6985 w 262890"/>
                <a:gd name="T55" fmla="*/ 335280 h 335279"/>
                <a:gd name="T56" fmla="*/ 155829 w 262890"/>
                <a:gd name="T57" fmla="*/ 335280 h 335279"/>
                <a:gd name="T58" fmla="*/ 164592 w 262890"/>
                <a:gd name="T59" fmla="*/ 335280 h 335279"/>
                <a:gd name="T60" fmla="*/ 172212 w 262890"/>
                <a:gd name="T61" fmla="*/ 327545 h 335279"/>
                <a:gd name="T62" fmla="*/ 172212 w 262890"/>
                <a:gd name="T63" fmla="*/ 309486 h 335279"/>
                <a:gd name="T64" fmla="*/ 262763 w 262890"/>
                <a:gd name="T65" fmla="*/ 26441 h 335279"/>
                <a:gd name="T66" fmla="*/ 262128 w 262890"/>
                <a:gd name="T67" fmla="*/ 16764 h 335279"/>
                <a:gd name="T68" fmla="*/ 262128 w 262890"/>
                <a:gd name="T69" fmla="*/ 7734 h 335279"/>
                <a:gd name="T70" fmla="*/ 255143 w 262890"/>
                <a:gd name="T71" fmla="*/ 0 h 335279"/>
                <a:gd name="T72" fmla="*/ 7620 w 262890"/>
                <a:gd name="T73" fmla="*/ 0 h 335279"/>
                <a:gd name="T74" fmla="*/ 0 w 262890"/>
                <a:gd name="T75" fmla="*/ 7086 h 335279"/>
                <a:gd name="T76" fmla="*/ 0 w 262890"/>
                <a:gd name="T77" fmla="*/ 25793 h 335279"/>
                <a:gd name="T78" fmla="*/ 6985 w 262890"/>
                <a:gd name="T79" fmla="*/ 33528 h 335279"/>
                <a:gd name="T80" fmla="*/ 245618 w 262890"/>
                <a:gd name="T81" fmla="*/ 33528 h 335279"/>
                <a:gd name="T82" fmla="*/ 255143 w 262890"/>
                <a:gd name="T83" fmla="*/ 33528 h 335279"/>
                <a:gd name="T84" fmla="*/ 262763 w 262890"/>
                <a:gd name="T85" fmla="*/ 26441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90" h="335279">
                  <a:moveTo>
                    <a:pt x="128651" y="251688"/>
                  </a:moveTo>
                  <a:lnTo>
                    <a:pt x="128016" y="243078"/>
                  </a:lnTo>
                  <a:lnTo>
                    <a:pt x="128016" y="234467"/>
                  </a:lnTo>
                  <a:lnTo>
                    <a:pt x="121031" y="227076"/>
                  </a:lnTo>
                  <a:lnTo>
                    <a:pt x="7620" y="227076"/>
                  </a:lnTo>
                  <a:lnTo>
                    <a:pt x="0" y="233845"/>
                  </a:lnTo>
                  <a:lnTo>
                    <a:pt x="0" y="251688"/>
                  </a:lnTo>
                  <a:lnTo>
                    <a:pt x="6985" y="259080"/>
                  </a:lnTo>
                  <a:lnTo>
                    <a:pt x="111506" y="259080"/>
                  </a:lnTo>
                  <a:lnTo>
                    <a:pt x="121031" y="259080"/>
                  </a:lnTo>
                  <a:lnTo>
                    <a:pt x="128651" y="251688"/>
                  </a:lnTo>
                  <a:close/>
                </a:path>
                <a:path w="262890" h="335279">
                  <a:moveTo>
                    <a:pt x="128651" y="176669"/>
                  </a:moveTo>
                  <a:lnTo>
                    <a:pt x="128016" y="167640"/>
                  </a:lnTo>
                  <a:lnTo>
                    <a:pt x="128016" y="158610"/>
                  </a:lnTo>
                  <a:lnTo>
                    <a:pt x="121031" y="150876"/>
                  </a:lnTo>
                  <a:lnTo>
                    <a:pt x="7620" y="150876"/>
                  </a:lnTo>
                  <a:lnTo>
                    <a:pt x="0" y="157962"/>
                  </a:lnTo>
                  <a:lnTo>
                    <a:pt x="0" y="176669"/>
                  </a:lnTo>
                  <a:lnTo>
                    <a:pt x="6985" y="184404"/>
                  </a:lnTo>
                  <a:lnTo>
                    <a:pt x="111506" y="184404"/>
                  </a:lnTo>
                  <a:lnTo>
                    <a:pt x="121031" y="184404"/>
                  </a:lnTo>
                  <a:lnTo>
                    <a:pt x="128651" y="176669"/>
                  </a:lnTo>
                  <a:close/>
                </a:path>
                <a:path w="262890" h="335279">
                  <a:moveTo>
                    <a:pt x="172212" y="309486"/>
                  </a:moveTo>
                  <a:lnTo>
                    <a:pt x="165227" y="301752"/>
                  </a:lnTo>
                  <a:lnTo>
                    <a:pt x="7620" y="301752"/>
                  </a:lnTo>
                  <a:lnTo>
                    <a:pt x="0" y="308838"/>
                  </a:lnTo>
                  <a:lnTo>
                    <a:pt x="0" y="327545"/>
                  </a:lnTo>
                  <a:lnTo>
                    <a:pt x="6985" y="335280"/>
                  </a:lnTo>
                  <a:lnTo>
                    <a:pt x="155829" y="335280"/>
                  </a:lnTo>
                  <a:lnTo>
                    <a:pt x="164592" y="335280"/>
                  </a:lnTo>
                  <a:lnTo>
                    <a:pt x="172212" y="327545"/>
                  </a:lnTo>
                  <a:lnTo>
                    <a:pt x="172212" y="309486"/>
                  </a:lnTo>
                  <a:close/>
                </a:path>
                <a:path w="262890" h="335279">
                  <a:moveTo>
                    <a:pt x="262763" y="26441"/>
                  </a:moveTo>
                  <a:lnTo>
                    <a:pt x="262128" y="16764"/>
                  </a:lnTo>
                  <a:lnTo>
                    <a:pt x="262128" y="7734"/>
                  </a:lnTo>
                  <a:lnTo>
                    <a:pt x="255143" y="0"/>
                  </a:lnTo>
                  <a:lnTo>
                    <a:pt x="7620" y="0"/>
                  </a:lnTo>
                  <a:lnTo>
                    <a:pt x="0" y="7086"/>
                  </a:lnTo>
                  <a:lnTo>
                    <a:pt x="0" y="25793"/>
                  </a:lnTo>
                  <a:lnTo>
                    <a:pt x="6985" y="33528"/>
                  </a:lnTo>
                  <a:lnTo>
                    <a:pt x="245618" y="33528"/>
                  </a:lnTo>
                  <a:lnTo>
                    <a:pt x="255143" y="33528"/>
                  </a:lnTo>
                  <a:lnTo>
                    <a:pt x="262763" y="2644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85" name="object 145">
              <a:extLst>
                <a:ext uri="{FF2B5EF4-FFF2-40B4-BE49-F238E27FC236}">
                  <a16:creationId xmlns:a16="http://schemas.microsoft.com/office/drawing/2014/main" id="{9FB2A567-6C1D-494D-8888-67D14F8999AE}"/>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670036" y="5989319"/>
              <a:ext cx="92964" cy="12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29" name="object 146">
            <a:extLst>
              <a:ext uri="{FF2B5EF4-FFF2-40B4-BE49-F238E27FC236}">
                <a16:creationId xmlns:a16="http://schemas.microsoft.com/office/drawing/2014/main" id="{167B3F81-DAFE-4F72-93A1-93FAB6D30571}"/>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9586913" y="5880100"/>
            <a:ext cx="7143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0" name="object 147">
            <a:extLst>
              <a:ext uri="{FF2B5EF4-FFF2-40B4-BE49-F238E27FC236}">
                <a16:creationId xmlns:a16="http://schemas.microsoft.com/office/drawing/2014/main" id="{F1FF2B9D-9FA2-4AA8-A7DA-210819D40682}"/>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9710738" y="5897563"/>
            <a:ext cx="77787"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1" name="object 148">
            <a:extLst>
              <a:ext uri="{FF2B5EF4-FFF2-40B4-BE49-F238E27FC236}">
                <a16:creationId xmlns:a16="http://schemas.microsoft.com/office/drawing/2014/main" id="{28DC2022-E985-447F-B8E2-01F8176F6E10}"/>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9583738" y="6045200"/>
            <a:ext cx="80962"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32" name="object 149">
            <a:extLst>
              <a:ext uri="{FF2B5EF4-FFF2-40B4-BE49-F238E27FC236}">
                <a16:creationId xmlns:a16="http://schemas.microsoft.com/office/drawing/2014/main" id="{E7CB893B-65E5-4A7E-8A81-F152000DCE03}"/>
              </a:ext>
            </a:extLst>
          </p:cNvPr>
          <p:cNvGrpSpPr>
            <a:grpSpLocks/>
          </p:cNvGrpSpPr>
          <p:nvPr/>
        </p:nvGrpSpPr>
        <p:grpSpPr bwMode="auto">
          <a:xfrm>
            <a:off x="9488488" y="5821363"/>
            <a:ext cx="398462" cy="398462"/>
            <a:chOff x="9488423" y="5821679"/>
            <a:chExt cx="398145" cy="398145"/>
          </a:xfrm>
        </p:grpSpPr>
        <p:pic>
          <p:nvPicPr>
            <p:cNvPr id="46180" name="object 150">
              <a:extLst>
                <a:ext uri="{FF2B5EF4-FFF2-40B4-BE49-F238E27FC236}">
                  <a16:creationId xmlns:a16="http://schemas.microsoft.com/office/drawing/2014/main" id="{C62293E7-F309-4C5B-9189-5DC66C1010AA}"/>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9710927" y="6044183"/>
              <a:ext cx="79248" cy="10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1" name="object 151">
              <a:extLst>
                <a:ext uri="{FF2B5EF4-FFF2-40B4-BE49-F238E27FC236}">
                  <a16:creationId xmlns:a16="http://schemas.microsoft.com/office/drawing/2014/main" id="{53FDC5BD-9904-4FBF-8ADE-0AFCF828BDFF}"/>
                </a:ext>
              </a:extLst>
            </p:cNvPr>
            <p:cNvSpPr>
              <a:spLocks/>
            </p:cNvSpPr>
            <p:nvPr/>
          </p:nvSpPr>
          <p:spPr bwMode="auto">
            <a:xfrm>
              <a:off x="9488423" y="5821679"/>
              <a:ext cx="398145" cy="398145"/>
            </a:xfrm>
            <a:custGeom>
              <a:avLst/>
              <a:gdLst>
                <a:gd name="T0" fmla="*/ 390778 w 398145"/>
                <a:gd name="T1" fmla="*/ 0 h 398145"/>
                <a:gd name="T2" fmla="*/ 7620 w 398145"/>
                <a:gd name="T3" fmla="*/ 0 h 398145"/>
                <a:gd name="T4" fmla="*/ 0 w 398145"/>
                <a:gd name="T5" fmla="*/ 6946 h 398145"/>
                <a:gd name="T6" fmla="*/ 0 w 398145"/>
                <a:gd name="T7" fmla="*/ 390182 h 398145"/>
                <a:gd name="T8" fmla="*/ 6984 w 398145"/>
                <a:gd name="T9" fmla="*/ 397764 h 398145"/>
                <a:gd name="T10" fmla="*/ 390144 w 398145"/>
                <a:gd name="T11" fmla="*/ 397764 h 398145"/>
                <a:gd name="T12" fmla="*/ 397764 w 398145"/>
                <a:gd name="T13" fmla="*/ 390182 h 398145"/>
                <a:gd name="T14" fmla="*/ 397764 w 398145"/>
                <a:gd name="T15" fmla="*/ 364299 h 398145"/>
                <a:gd name="T16" fmla="*/ 32893 w 398145"/>
                <a:gd name="T17" fmla="*/ 364299 h 398145"/>
                <a:gd name="T18" fmla="*/ 32893 w 398145"/>
                <a:gd name="T19" fmla="*/ 32829 h 398145"/>
                <a:gd name="T20" fmla="*/ 397764 w 398145"/>
                <a:gd name="T21" fmla="*/ 32829 h 398145"/>
                <a:gd name="T22" fmla="*/ 397764 w 398145"/>
                <a:gd name="T23" fmla="*/ 7581 h 398145"/>
                <a:gd name="T24" fmla="*/ 390778 w 398145"/>
                <a:gd name="T25" fmla="*/ 0 h 398145"/>
                <a:gd name="T26" fmla="*/ 397764 w 398145"/>
                <a:gd name="T27" fmla="*/ 32829 h 398145"/>
                <a:gd name="T28" fmla="*/ 364362 w 398145"/>
                <a:gd name="T29" fmla="*/ 32829 h 398145"/>
                <a:gd name="T30" fmla="*/ 364362 w 398145"/>
                <a:gd name="T31" fmla="*/ 364299 h 398145"/>
                <a:gd name="T32" fmla="*/ 397764 w 398145"/>
                <a:gd name="T33" fmla="*/ 364299 h 398145"/>
                <a:gd name="T34" fmla="*/ 397764 w 398145"/>
                <a:gd name="T35" fmla="*/ 32829 h 398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145" h="398145">
                  <a:moveTo>
                    <a:pt x="390778" y="0"/>
                  </a:moveTo>
                  <a:lnTo>
                    <a:pt x="7620" y="0"/>
                  </a:lnTo>
                  <a:lnTo>
                    <a:pt x="0" y="6946"/>
                  </a:lnTo>
                  <a:lnTo>
                    <a:pt x="0" y="390182"/>
                  </a:lnTo>
                  <a:lnTo>
                    <a:pt x="6984" y="397764"/>
                  </a:lnTo>
                  <a:lnTo>
                    <a:pt x="390144" y="397764"/>
                  </a:lnTo>
                  <a:lnTo>
                    <a:pt x="397764" y="390182"/>
                  </a:lnTo>
                  <a:lnTo>
                    <a:pt x="397764" y="364299"/>
                  </a:lnTo>
                  <a:lnTo>
                    <a:pt x="32893" y="364299"/>
                  </a:lnTo>
                  <a:lnTo>
                    <a:pt x="32893" y="32829"/>
                  </a:lnTo>
                  <a:lnTo>
                    <a:pt x="397764" y="32829"/>
                  </a:lnTo>
                  <a:lnTo>
                    <a:pt x="397764" y="7581"/>
                  </a:lnTo>
                  <a:lnTo>
                    <a:pt x="390778" y="0"/>
                  </a:lnTo>
                  <a:close/>
                </a:path>
                <a:path w="398145" h="398145">
                  <a:moveTo>
                    <a:pt x="397764" y="32829"/>
                  </a:moveTo>
                  <a:lnTo>
                    <a:pt x="364362" y="32829"/>
                  </a:lnTo>
                  <a:lnTo>
                    <a:pt x="364362" y="364299"/>
                  </a:lnTo>
                  <a:lnTo>
                    <a:pt x="397764" y="364299"/>
                  </a:lnTo>
                  <a:lnTo>
                    <a:pt x="397764" y="3282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6133" name="object 152">
            <a:extLst>
              <a:ext uri="{FF2B5EF4-FFF2-40B4-BE49-F238E27FC236}">
                <a16:creationId xmlns:a16="http://schemas.microsoft.com/office/drawing/2014/main" id="{E5CC995F-3BAE-4513-A3EE-BFAA2F55C0E8}"/>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0539413" y="5826125"/>
            <a:ext cx="136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34" name="object 153">
            <a:extLst>
              <a:ext uri="{FF2B5EF4-FFF2-40B4-BE49-F238E27FC236}">
                <a16:creationId xmlns:a16="http://schemas.microsoft.com/office/drawing/2014/main" id="{02B5E51F-D701-44D3-B8CA-DB08B928E922}"/>
              </a:ext>
            </a:extLst>
          </p:cNvPr>
          <p:cNvGrpSpPr>
            <a:grpSpLocks/>
          </p:cNvGrpSpPr>
          <p:nvPr/>
        </p:nvGrpSpPr>
        <p:grpSpPr bwMode="auto">
          <a:xfrm>
            <a:off x="10521950" y="5827713"/>
            <a:ext cx="387350" cy="385762"/>
            <a:chOff x="10521727" y="5827776"/>
            <a:chExt cx="387350" cy="386080"/>
          </a:xfrm>
        </p:grpSpPr>
        <p:pic>
          <p:nvPicPr>
            <p:cNvPr id="46177" name="object 154">
              <a:extLst>
                <a:ext uri="{FF2B5EF4-FFF2-40B4-BE49-F238E27FC236}">
                  <a16:creationId xmlns:a16="http://schemas.microsoft.com/office/drawing/2014/main" id="{C9DD7856-35A2-43D7-9BBD-4A759ADDF528}"/>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0754867" y="6001512"/>
              <a:ext cx="137159"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78" name="object 155">
              <a:extLst>
                <a:ext uri="{FF2B5EF4-FFF2-40B4-BE49-F238E27FC236}">
                  <a16:creationId xmlns:a16="http://schemas.microsoft.com/office/drawing/2014/main" id="{46D6A5B5-D9CA-4D56-96B1-0341696A7FF6}"/>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0774679" y="5827776"/>
              <a:ext cx="134112" cy="1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79" name="object 156">
              <a:extLst>
                <a:ext uri="{FF2B5EF4-FFF2-40B4-BE49-F238E27FC236}">
                  <a16:creationId xmlns:a16="http://schemas.microsoft.com/office/drawing/2014/main" id="{C6EFAE7A-90F4-496D-85CF-25C99EF90578}"/>
                </a:ext>
              </a:extLst>
            </p:cNvPr>
            <p:cNvSpPr>
              <a:spLocks/>
            </p:cNvSpPr>
            <p:nvPr/>
          </p:nvSpPr>
          <p:spPr bwMode="auto">
            <a:xfrm>
              <a:off x="10521727" y="5841492"/>
              <a:ext cx="373380" cy="372110"/>
            </a:xfrm>
            <a:custGeom>
              <a:avLst/>
              <a:gdLst>
                <a:gd name="T0" fmla="*/ 356901 w 373379"/>
                <a:gd name="T1" fmla="*/ 0 h 372110"/>
                <a:gd name="T2" fmla="*/ 4667 w 373379"/>
                <a:gd name="T3" fmla="*/ 343522 h 372110"/>
                <a:gd name="T4" fmla="*/ 0 w 373379"/>
                <a:gd name="T5" fmla="*/ 355172 h 372110"/>
                <a:gd name="T6" fmla="*/ 1166 w 373379"/>
                <a:gd name="T7" fmla="*/ 361408 h 372110"/>
                <a:gd name="T8" fmla="*/ 4667 w 373379"/>
                <a:gd name="T9" fmla="*/ 366814 h 372110"/>
                <a:gd name="T10" fmla="*/ 7842 w 373379"/>
                <a:gd name="T11" fmla="*/ 369963 h 372110"/>
                <a:gd name="T12" fmla="*/ 12287 w 373379"/>
                <a:gd name="T13" fmla="*/ 371856 h 372110"/>
                <a:gd name="T14" fmla="*/ 16732 w 373379"/>
                <a:gd name="T15" fmla="*/ 371856 h 372110"/>
                <a:gd name="T16" fmla="*/ 21177 w 373379"/>
                <a:gd name="T17" fmla="*/ 371856 h 372110"/>
                <a:gd name="T18" fmla="*/ 25622 w 373379"/>
                <a:gd name="T19" fmla="*/ 369963 h 372110"/>
                <a:gd name="T20" fmla="*/ 28162 w 373379"/>
                <a:gd name="T21" fmla="*/ 366814 h 372110"/>
                <a:gd name="T22" fmla="*/ 368649 w 373379"/>
                <a:gd name="T23" fmla="*/ 28028 h 372110"/>
                <a:gd name="T24" fmla="*/ 372149 w 373379"/>
                <a:gd name="T25" fmla="*/ 22615 h 372110"/>
                <a:gd name="T26" fmla="*/ 373316 w 373379"/>
                <a:gd name="T27" fmla="*/ 16376 h 372110"/>
                <a:gd name="T28" fmla="*/ 372149 w 373379"/>
                <a:gd name="T29" fmla="*/ 10137 h 372110"/>
                <a:gd name="T30" fmla="*/ 368649 w 373379"/>
                <a:gd name="T31" fmla="*/ 4724 h 372110"/>
                <a:gd name="T32" fmla="*/ 363192 w 373379"/>
                <a:gd name="T33" fmla="*/ 1181 h 372110"/>
                <a:gd name="T34" fmla="*/ 356901 w 373379"/>
                <a:gd name="T35" fmla="*/ 0 h 37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379" h="372110">
                  <a:moveTo>
                    <a:pt x="356901" y="0"/>
                  </a:moveTo>
                  <a:lnTo>
                    <a:pt x="4667" y="343522"/>
                  </a:lnTo>
                  <a:lnTo>
                    <a:pt x="0" y="355172"/>
                  </a:lnTo>
                  <a:lnTo>
                    <a:pt x="1166" y="361408"/>
                  </a:lnTo>
                  <a:lnTo>
                    <a:pt x="4667" y="366814"/>
                  </a:lnTo>
                  <a:lnTo>
                    <a:pt x="7842" y="369963"/>
                  </a:lnTo>
                  <a:lnTo>
                    <a:pt x="12287" y="371856"/>
                  </a:lnTo>
                  <a:lnTo>
                    <a:pt x="16732" y="371856"/>
                  </a:lnTo>
                  <a:lnTo>
                    <a:pt x="21177" y="371856"/>
                  </a:lnTo>
                  <a:lnTo>
                    <a:pt x="25622" y="369963"/>
                  </a:lnTo>
                  <a:lnTo>
                    <a:pt x="28162" y="366814"/>
                  </a:lnTo>
                  <a:lnTo>
                    <a:pt x="368649" y="28028"/>
                  </a:lnTo>
                  <a:lnTo>
                    <a:pt x="372149" y="22615"/>
                  </a:lnTo>
                  <a:lnTo>
                    <a:pt x="373316" y="16376"/>
                  </a:lnTo>
                  <a:lnTo>
                    <a:pt x="372149" y="10137"/>
                  </a:lnTo>
                  <a:lnTo>
                    <a:pt x="368649" y="4724"/>
                  </a:lnTo>
                  <a:lnTo>
                    <a:pt x="363192" y="1181"/>
                  </a:lnTo>
                  <a:lnTo>
                    <a:pt x="356901"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35" name="object 157">
            <a:extLst>
              <a:ext uri="{FF2B5EF4-FFF2-40B4-BE49-F238E27FC236}">
                <a16:creationId xmlns:a16="http://schemas.microsoft.com/office/drawing/2014/main" id="{7900D08E-3855-4304-9595-839DC6B43F3C}"/>
              </a:ext>
            </a:extLst>
          </p:cNvPr>
          <p:cNvGrpSpPr>
            <a:grpSpLocks/>
          </p:cNvGrpSpPr>
          <p:nvPr/>
        </p:nvGrpSpPr>
        <p:grpSpPr bwMode="auto">
          <a:xfrm>
            <a:off x="5370513" y="2695575"/>
            <a:ext cx="434975" cy="434975"/>
            <a:chOff x="5370576" y="2695955"/>
            <a:chExt cx="434975" cy="434340"/>
          </a:xfrm>
        </p:grpSpPr>
        <p:sp>
          <p:nvSpPr>
            <p:cNvPr id="46174" name="object 158">
              <a:extLst>
                <a:ext uri="{FF2B5EF4-FFF2-40B4-BE49-F238E27FC236}">
                  <a16:creationId xmlns:a16="http://schemas.microsoft.com/office/drawing/2014/main" id="{F4F3CBA0-0527-41DD-B9A2-A1C436CDC0A9}"/>
                </a:ext>
              </a:extLst>
            </p:cNvPr>
            <p:cNvSpPr>
              <a:spLocks/>
            </p:cNvSpPr>
            <p:nvPr/>
          </p:nvSpPr>
          <p:spPr bwMode="auto">
            <a:xfrm>
              <a:off x="5396484" y="2695955"/>
              <a:ext cx="408940" cy="373380"/>
            </a:xfrm>
            <a:custGeom>
              <a:avLst/>
              <a:gdLst>
                <a:gd name="T0" fmla="*/ 385394 w 408939"/>
                <a:gd name="T1" fmla="*/ 102793 h 373380"/>
                <a:gd name="T2" fmla="*/ 360159 w 408939"/>
                <a:gd name="T3" fmla="*/ 63893 h 373380"/>
                <a:gd name="T4" fmla="*/ 359562 w 408939"/>
                <a:gd name="T5" fmla="*/ 166497 h 373380"/>
                <a:gd name="T6" fmla="*/ 304012 w 408939"/>
                <a:gd name="T7" fmla="*/ 250621 h 373380"/>
                <a:gd name="T8" fmla="*/ 210451 w 408939"/>
                <a:gd name="T9" fmla="*/ 328790 h 373380"/>
                <a:gd name="T10" fmla="*/ 172935 w 408939"/>
                <a:gd name="T11" fmla="*/ 317919 h 373380"/>
                <a:gd name="T12" fmla="*/ 59524 w 408939"/>
                <a:gd name="T13" fmla="*/ 220052 h 373380"/>
                <a:gd name="T14" fmla="*/ 32766 w 408939"/>
                <a:gd name="T15" fmla="*/ 155956 h 373380"/>
                <a:gd name="T16" fmla="*/ 58674 w 408939"/>
                <a:gd name="T17" fmla="*/ 89027 h 373380"/>
                <a:gd name="T18" fmla="*/ 113538 w 408939"/>
                <a:gd name="T19" fmla="*/ 65659 h 373380"/>
                <a:gd name="T20" fmla="*/ 152679 w 408939"/>
                <a:gd name="T21" fmla="*/ 76060 h 373380"/>
                <a:gd name="T22" fmla="*/ 180975 w 408939"/>
                <a:gd name="T23" fmla="*/ 105410 h 373380"/>
                <a:gd name="T24" fmla="*/ 189865 w 408939"/>
                <a:gd name="T25" fmla="*/ 113665 h 373380"/>
                <a:gd name="T26" fmla="*/ 206883 w 408939"/>
                <a:gd name="T27" fmla="*/ 110490 h 373380"/>
                <a:gd name="T28" fmla="*/ 222478 w 408939"/>
                <a:gd name="T29" fmla="*/ 88430 h 373380"/>
                <a:gd name="T30" fmla="*/ 257314 w 408939"/>
                <a:gd name="T31" fmla="*/ 67564 h 373380"/>
                <a:gd name="T32" fmla="*/ 279908 w 408939"/>
                <a:gd name="T33" fmla="*/ 64389 h 373380"/>
                <a:gd name="T34" fmla="*/ 360045 w 408939"/>
                <a:gd name="T35" fmla="*/ 152146 h 373380"/>
                <a:gd name="T36" fmla="*/ 360159 w 408939"/>
                <a:gd name="T37" fmla="*/ 63893 h 373380"/>
                <a:gd name="T38" fmla="*/ 281178 w 408939"/>
                <a:gd name="T39" fmla="*/ 28956 h 373380"/>
                <a:gd name="T40" fmla="*/ 255739 w 408939"/>
                <a:gd name="T41" fmla="*/ 31864 h 373380"/>
                <a:gd name="T42" fmla="*/ 213880 w 408939"/>
                <a:gd name="T43" fmla="*/ 51447 h 373380"/>
                <a:gd name="T44" fmla="*/ 194525 w 408939"/>
                <a:gd name="T45" fmla="*/ 65659 h 373380"/>
                <a:gd name="T46" fmla="*/ 159042 w 408939"/>
                <a:gd name="T47" fmla="*/ 40957 h 373380"/>
                <a:gd name="T48" fmla="*/ 112903 w 408939"/>
                <a:gd name="T49" fmla="*/ 31496 h 373380"/>
                <a:gd name="T50" fmla="*/ 52120 w 408939"/>
                <a:gd name="T51" fmla="*/ 50774 h 373380"/>
                <a:gd name="T52" fmla="*/ 2044 w 408939"/>
                <a:gd name="T53" fmla="*/ 130721 h 373380"/>
                <a:gd name="T54" fmla="*/ 444 w 408939"/>
                <a:gd name="T55" fmla="*/ 165798 h 373380"/>
                <a:gd name="T56" fmla="*/ 75526 w 408939"/>
                <a:gd name="T57" fmla="*/ 282575 h 373380"/>
                <a:gd name="T58" fmla="*/ 156870 w 408939"/>
                <a:gd name="T59" fmla="*/ 346760 h 373380"/>
                <a:gd name="T60" fmla="*/ 189865 w 408939"/>
                <a:gd name="T61" fmla="*/ 370205 h 373380"/>
                <a:gd name="T62" fmla="*/ 191008 w 408939"/>
                <a:gd name="T63" fmla="*/ 370840 h 373380"/>
                <a:gd name="T64" fmla="*/ 194183 w 408939"/>
                <a:gd name="T65" fmla="*/ 372745 h 373380"/>
                <a:gd name="T66" fmla="*/ 203073 w 408939"/>
                <a:gd name="T67" fmla="*/ 373380 h 373380"/>
                <a:gd name="T68" fmla="*/ 208661 w 408939"/>
                <a:gd name="T69" fmla="*/ 368935 h 373380"/>
                <a:gd name="T70" fmla="*/ 237807 w 408939"/>
                <a:gd name="T71" fmla="*/ 348513 h 373380"/>
                <a:gd name="T72" fmla="*/ 255447 w 408939"/>
                <a:gd name="T73" fmla="*/ 334924 h 373380"/>
                <a:gd name="T74" fmla="*/ 356908 w 408939"/>
                <a:gd name="T75" fmla="*/ 242557 h 373380"/>
                <a:gd name="T76" fmla="*/ 394436 w 408939"/>
                <a:gd name="T77" fmla="*/ 159308 h 373380"/>
                <a:gd name="T78" fmla="*/ 408940 w 408939"/>
                <a:gd name="T79" fmla="*/ 80010 h 373380"/>
                <a:gd name="T80" fmla="*/ 408305 w 408939"/>
                <a:gd name="T81" fmla="*/ 3810 h 373380"/>
                <a:gd name="T82" fmla="*/ 329946 w 408939"/>
                <a:gd name="T83" fmla="*/ 0 h 373380"/>
                <a:gd name="T84" fmla="*/ 326136 w 408939"/>
                <a:gd name="T85" fmla="*/ 12827 h 373380"/>
                <a:gd name="T86" fmla="*/ 392049 w 408939"/>
                <a:gd name="T87" fmla="*/ 16637 h 373380"/>
                <a:gd name="T88" fmla="*/ 395859 w 408939"/>
                <a:gd name="T89" fmla="*/ 83820 h 373380"/>
                <a:gd name="T90" fmla="*/ 405257 w 408939"/>
                <a:gd name="T91" fmla="*/ 83820 h 37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939" h="373380">
                  <a:moveTo>
                    <a:pt x="394716" y="149606"/>
                  </a:moveTo>
                  <a:lnTo>
                    <a:pt x="385394" y="102793"/>
                  </a:lnTo>
                  <a:lnTo>
                    <a:pt x="360895" y="64427"/>
                  </a:lnTo>
                  <a:lnTo>
                    <a:pt x="360159" y="63893"/>
                  </a:lnTo>
                  <a:lnTo>
                    <a:pt x="360159" y="159308"/>
                  </a:lnTo>
                  <a:lnTo>
                    <a:pt x="359562" y="166497"/>
                  </a:lnTo>
                  <a:lnTo>
                    <a:pt x="335013" y="217639"/>
                  </a:lnTo>
                  <a:lnTo>
                    <a:pt x="304012" y="250621"/>
                  </a:lnTo>
                  <a:lnTo>
                    <a:pt x="252857" y="295656"/>
                  </a:lnTo>
                  <a:lnTo>
                    <a:pt x="210451" y="328790"/>
                  </a:lnTo>
                  <a:lnTo>
                    <a:pt x="199263" y="336677"/>
                  </a:lnTo>
                  <a:lnTo>
                    <a:pt x="172935" y="317919"/>
                  </a:lnTo>
                  <a:lnTo>
                    <a:pt x="91389" y="252387"/>
                  </a:lnTo>
                  <a:lnTo>
                    <a:pt x="59524" y="220052"/>
                  </a:lnTo>
                  <a:lnTo>
                    <a:pt x="37211" y="183134"/>
                  </a:lnTo>
                  <a:lnTo>
                    <a:pt x="32766" y="155956"/>
                  </a:lnTo>
                  <a:lnTo>
                    <a:pt x="34417" y="137236"/>
                  </a:lnTo>
                  <a:lnTo>
                    <a:pt x="58674" y="89027"/>
                  </a:lnTo>
                  <a:lnTo>
                    <a:pt x="98298" y="67170"/>
                  </a:lnTo>
                  <a:lnTo>
                    <a:pt x="113538" y="65659"/>
                  </a:lnTo>
                  <a:lnTo>
                    <a:pt x="134073" y="68326"/>
                  </a:lnTo>
                  <a:lnTo>
                    <a:pt x="152679" y="76060"/>
                  </a:lnTo>
                  <a:lnTo>
                    <a:pt x="168579" y="88544"/>
                  </a:lnTo>
                  <a:lnTo>
                    <a:pt x="180975" y="105410"/>
                  </a:lnTo>
                  <a:lnTo>
                    <a:pt x="184150" y="110490"/>
                  </a:lnTo>
                  <a:lnTo>
                    <a:pt x="189865" y="113665"/>
                  </a:lnTo>
                  <a:lnTo>
                    <a:pt x="201803" y="113665"/>
                  </a:lnTo>
                  <a:lnTo>
                    <a:pt x="206883" y="110490"/>
                  </a:lnTo>
                  <a:lnTo>
                    <a:pt x="209931" y="105410"/>
                  </a:lnTo>
                  <a:lnTo>
                    <a:pt x="222478" y="88430"/>
                  </a:lnTo>
                  <a:lnTo>
                    <a:pt x="238594" y="75666"/>
                  </a:lnTo>
                  <a:lnTo>
                    <a:pt x="257314" y="67564"/>
                  </a:lnTo>
                  <a:lnTo>
                    <a:pt x="278130" y="64389"/>
                  </a:lnTo>
                  <a:lnTo>
                    <a:pt x="279908" y="64389"/>
                  </a:lnTo>
                  <a:lnTo>
                    <a:pt x="336067" y="90030"/>
                  </a:lnTo>
                  <a:lnTo>
                    <a:pt x="360045" y="152146"/>
                  </a:lnTo>
                  <a:lnTo>
                    <a:pt x="360159" y="159308"/>
                  </a:lnTo>
                  <a:lnTo>
                    <a:pt x="360159" y="63893"/>
                  </a:lnTo>
                  <a:lnTo>
                    <a:pt x="324916" y="38493"/>
                  </a:lnTo>
                  <a:lnTo>
                    <a:pt x="281178" y="28956"/>
                  </a:lnTo>
                  <a:lnTo>
                    <a:pt x="279273" y="28956"/>
                  </a:lnTo>
                  <a:lnTo>
                    <a:pt x="255739" y="31864"/>
                  </a:lnTo>
                  <a:lnTo>
                    <a:pt x="233756" y="39458"/>
                  </a:lnTo>
                  <a:lnTo>
                    <a:pt x="213880" y="51447"/>
                  </a:lnTo>
                  <a:lnTo>
                    <a:pt x="196723" y="67564"/>
                  </a:lnTo>
                  <a:lnTo>
                    <a:pt x="194525" y="65659"/>
                  </a:lnTo>
                  <a:lnTo>
                    <a:pt x="179171" y="52285"/>
                  </a:lnTo>
                  <a:lnTo>
                    <a:pt x="159042" y="40957"/>
                  </a:lnTo>
                  <a:lnTo>
                    <a:pt x="136804" y="33921"/>
                  </a:lnTo>
                  <a:lnTo>
                    <a:pt x="112903" y="31496"/>
                  </a:lnTo>
                  <a:lnTo>
                    <a:pt x="91427" y="33972"/>
                  </a:lnTo>
                  <a:lnTo>
                    <a:pt x="52120" y="50774"/>
                  </a:lnTo>
                  <a:lnTo>
                    <a:pt x="20104" y="84556"/>
                  </a:lnTo>
                  <a:lnTo>
                    <a:pt x="2044" y="130721"/>
                  </a:lnTo>
                  <a:lnTo>
                    <a:pt x="0" y="155956"/>
                  </a:lnTo>
                  <a:lnTo>
                    <a:pt x="444" y="165798"/>
                  </a:lnTo>
                  <a:lnTo>
                    <a:pt x="16738" y="217716"/>
                  </a:lnTo>
                  <a:lnTo>
                    <a:pt x="75526" y="282575"/>
                  </a:lnTo>
                  <a:lnTo>
                    <a:pt x="124206" y="322834"/>
                  </a:lnTo>
                  <a:lnTo>
                    <a:pt x="156870" y="346760"/>
                  </a:lnTo>
                  <a:lnTo>
                    <a:pt x="184785" y="366395"/>
                  </a:lnTo>
                  <a:lnTo>
                    <a:pt x="189865" y="370205"/>
                  </a:lnTo>
                  <a:lnTo>
                    <a:pt x="190373" y="370840"/>
                  </a:lnTo>
                  <a:lnTo>
                    <a:pt x="191008" y="370840"/>
                  </a:lnTo>
                  <a:lnTo>
                    <a:pt x="191643" y="371475"/>
                  </a:lnTo>
                  <a:lnTo>
                    <a:pt x="194183" y="372745"/>
                  </a:lnTo>
                  <a:lnTo>
                    <a:pt x="197358" y="373380"/>
                  </a:lnTo>
                  <a:lnTo>
                    <a:pt x="203073" y="373380"/>
                  </a:lnTo>
                  <a:lnTo>
                    <a:pt x="206248" y="372110"/>
                  </a:lnTo>
                  <a:lnTo>
                    <a:pt x="208661" y="368935"/>
                  </a:lnTo>
                  <a:lnTo>
                    <a:pt x="222161" y="359841"/>
                  </a:lnTo>
                  <a:lnTo>
                    <a:pt x="237807" y="348513"/>
                  </a:lnTo>
                  <a:lnTo>
                    <a:pt x="253161" y="336677"/>
                  </a:lnTo>
                  <a:lnTo>
                    <a:pt x="255447" y="334924"/>
                  </a:lnTo>
                  <a:lnTo>
                    <a:pt x="322135" y="278117"/>
                  </a:lnTo>
                  <a:lnTo>
                    <a:pt x="356908" y="242557"/>
                  </a:lnTo>
                  <a:lnTo>
                    <a:pt x="389636" y="186944"/>
                  </a:lnTo>
                  <a:lnTo>
                    <a:pt x="394436" y="159308"/>
                  </a:lnTo>
                  <a:lnTo>
                    <a:pt x="394716" y="149606"/>
                  </a:lnTo>
                  <a:close/>
                </a:path>
                <a:path w="408939" h="373380">
                  <a:moveTo>
                    <a:pt x="408940" y="80010"/>
                  </a:moveTo>
                  <a:lnTo>
                    <a:pt x="408305" y="75565"/>
                  </a:lnTo>
                  <a:lnTo>
                    <a:pt x="408305" y="3810"/>
                  </a:lnTo>
                  <a:lnTo>
                    <a:pt x="404622" y="0"/>
                  </a:lnTo>
                  <a:lnTo>
                    <a:pt x="329946" y="0"/>
                  </a:lnTo>
                  <a:lnTo>
                    <a:pt x="326136" y="3810"/>
                  </a:lnTo>
                  <a:lnTo>
                    <a:pt x="326136" y="12827"/>
                  </a:lnTo>
                  <a:lnTo>
                    <a:pt x="329946" y="16637"/>
                  </a:lnTo>
                  <a:lnTo>
                    <a:pt x="392049" y="16637"/>
                  </a:lnTo>
                  <a:lnTo>
                    <a:pt x="392049" y="80010"/>
                  </a:lnTo>
                  <a:lnTo>
                    <a:pt x="395859" y="83820"/>
                  </a:lnTo>
                  <a:lnTo>
                    <a:pt x="400177" y="83820"/>
                  </a:lnTo>
                  <a:lnTo>
                    <a:pt x="405257" y="83820"/>
                  </a:lnTo>
                  <a:lnTo>
                    <a:pt x="408940" y="8001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75" name="object 159">
              <a:extLst>
                <a:ext uri="{FF2B5EF4-FFF2-40B4-BE49-F238E27FC236}">
                  <a16:creationId xmlns:a16="http://schemas.microsoft.com/office/drawing/2014/main" id="{C737A23D-8C2A-42B5-9593-CD7C1FB057D6}"/>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370576" y="2900933"/>
              <a:ext cx="230886" cy="22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76" name="object 160">
              <a:extLst>
                <a:ext uri="{FF2B5EF4-FFF2-40B4-BE49-F238E27FC236}">
                  <a16:creationId xmlns:a16="http://schemas.microsoft.com/office/drawing/2014/main" id="{22857077-660C-489C-83DE-A4D2B6D5B528}"/>
                </a:ext>
              </a:extLst>
            </p:cNvPr>
            <p:cNvSpPr>
              <a:spLocks/>
            </p:cNvSpPr>
            <p:nvPr/>
          </p:nvSpPr>
          <p:spPr bwMode="auto">
            <a:xfrm>
              <a:off x="5729478" y="2705399"/>
              <a:ext cx="67310" cy="65405"/>
            </a:xfrm>
            <a:custGeom>
              <a:avLst/>
              <a:gdLst>
                <a:gd name="T0" fmla="*/ 57324 w 67310"/>
                <a:gd name="T1" fmla="*/ 0 h 65405"/>
                <a:gd name="T2" fmla="*/ 50037 w 67310"/>
                <a:gd name="T3" fmla="*/ 5208 h 65405"/>
                <a:gd name="T4" fmla="*/ 33797 w 67310"/>
                <a:gd name="T5" fmla="*/ 20585 h 65405"/>
                <a:gd name="T6" fmla="*/ 0 w 67310"/>
                <a:gd name="T7" fmla="*/ 53929 h 65405"/>
                <a:gd name="T8" fmla="*/ 0 w 67310"/>
                <a:gd name="T9" fmla="*/ 59644 h 65405"/>
                <a:gd name="T10" fmla="*/ 3175 w 67310"/>
                <a:gd name="T11" fmla="*/ 62692 h 65405"/>
                <a:gd name="T12" fmla="*/ 4445 w 67310"/>
                <a:gd name="T13" fmla="*/ 64597 h 65405"/>
                <a:gd name="T14" fmla="*/ 6858 w 67310"/>
                <a:gd name="T15" fmla="*/ 65232 h 65405"/>
                <a:gd name="T16" fmla="*/ 8762 w 67310"/>
                <a:gd name="T17" fmla="*/ 65232 h 65405"/>
                <a:gd name="T18" fmla="*/ 11302 w 67310"/>
                <a:gd name="T19" fmla="*/ 65232 h 65405"/>
                <a:gd name="T20" fmla="*/ 13208 w 67310"/>
                <a:gd name="T21" fmla="*/ 64597 h 65405"/>
                <a:gd name="T22" fmla="*/ 14477 w 67310"/>
                <a:gd name="T23" fmla="*/ 62692 h 65405"/>
                <a:gd name="T24" fmla="*/ 65532 w 67310"/>
                <a:gd name="T25" fmla="*/ 12146 h 65405"/>
                <a:gd name="T26" fmla="*/ 66801 w 67310"/>
                <a:gd name="T27" fmla="*/ 8971 h 65405"/>
                <a:gd name="T28" fmla="*/ 66167 w 67310"/>
                <a:gd name="T29" fmla="*/ 6558 h 65405"/>
                <a:gd name="T30" fmla="*/ 65532 w 67310"/>
                <a:gd name="T31" fmla="*/ 3383 h 65405"/>
                <a:gd name="T32" fmla="*/ 63626 w 67310"/>
                <a:gd name="T33" fmla="*/ 1478 h 65405"/>
                <a:gd name="T34" fmla="*/ 61087 w 67310"/>
                <a:gd name="T35" fmla="*/ 208 h 65405"/>
                <a:gd name="T36" fmla="*/ 57324 w 67310"/>
                <a:gd name="T37" fmla="*/ 0 h 65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310" h="65405">
                  <a:moveTo>
                    <a:pt x="57324" y="0"/>
                  </a:moveTo>
                  <a:lnTo>
                    <a:pt x="50037" y="5208"/>
                  </a:lnTo>
                  <a:lnTo>
                    <a:pt x="33797" y="20585"/>
                  </a:lnTo>
                  <a:lnTo>
                    <a:pt x="0" y="53929"/>
                  </a:lnTo>
                  <a:lnTo>
                    <a:pt x="0" y="59644"/>
                  </a:lnTo>
                  <a:lnTo>
                    <a:pt x="3175" y="62692"/>
                  </a:lnTo>
                  <a:lnTo>
                    <a:pt x="4445" y="64597"/>
                  </a:lnTo>
                  <a:lnTo>
                    <a:pt x="6858" y="65232"/>
                  </a:lnTo>
                  <a:lnTo>
                    <a:pt x="8762" y="65232"/>
                  </a:lnTo>
                  <a:lnTo>
                    <a:pt x="11302" y="65232"/>
                  </a:lnTo>
                  <a:lnTo>
                    <a:pt x="13208" y="64597"/>
                  </a:lnTo>
                  <a:lnTo>
                    <a:pt x="14477" y="62692"/>
                  </a:lnTo>
                  <a:lnTo>
                    <a:pt x="65532" y="12146"/>
                  </a:lnTo>
                  <a:lnTo>
                    <a:pt x="66801" y="8971"/>
                  </a:lnTo>
                  <a:lnTo>
                    <a:pt x="66167" y="6558"/>
                  </a:lnTo>
                  <a:lnTo>
                    <a:pt x="65532" y="3383"/>
                  </a:lnTo>
                  <a:lnTo>
                    <a:pt x="63626" y="1478"/>
                  </a:lnTo>
                  <a:lnTo>
                    <a:pt x="61087" y="208"/>
                  </a:lnTo>
                  <a:lnTo>
                    <a:pt x="5732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6136" name="object 161">
            <a:extLst>
              <a:ext uri="{FF2B5EF4-FFF2-40B4-BE49-F238E27FC236}">
                <a16:creationId xmlns:a16="http://schemas.microsoft.com/office/drawing/2014/main" id="{7396F757-8DB4-47A2-B169-AC4ABAB95657}"/>
              </a:ext>
            </a:extLst>
          </p:cNvPr>
          <p:cNvGrpSpPr>
            <a:grpSpLocks/>
          </p:cNvGrpSpPr>
          <p:nvPr/>
        </p:nvGrpSpPr>
        <p:grpSpPr bwMode="auto">
          <a:xfrm>
            <a:off x="8493125" y="1671638"/>
            <a:ext cx="342900" cy="407987"/>
            <a:chOff x="8493252" y="1671827"/>
            <a:chExt cx="342900" cy="407034"/>
          </a:xfrm>
        </p:grpSpPr>
        <p:sp>
          <p:nvSpPr>
            <p:cNvPr id="46172" name="object 162">
              <a:extLst>
                <a:ext uri="{FF2B5EF4-FFF2-40B4-BE49-F238E27FC236}">
                  <a16:creationId xmlns:a16="http://schemas.microsoft.com/office/drawing/2014/main" id="{908630CC-E500-43B7-A25A-37E3BD4541A1}"/>
                </a:ext>
              </a:extLst>
            </p:cNvPr>
            <p:cNvSpPr>
              <a:spLocks/>
            </p:cNvSpPr>
            <p:nvPr/>
          </p:nvSpPr>
          <p:spPr bwMode="auto">
            <a:xfrm>
              <a:off x="8493252" y="1671827"/>
              <a:ext cx="342900" cy="407034"/>
            </a:xfrm>
            <a:custGeom>
              <a:avLst/>
              <a:gdLst>
                <a:gd name="T0" fmla="*/ 171450 w 342900"/>
                <a:gd name="T1" fmla="*/ 0 h 407035"/>
                <a:gd name="T2" fmla="*/ 125941 w 342900"/>
                <a:gd name="T3" fmla="*/ 6158 h 407035"/>
                <a:gd name="T4" fmla="*/ 85005 w 342900"/>
                <a:gd name="T5" fmla="*/ 23532 h 407035"/>
                <a:gd name="T6" fmla="*/ 50292 w 342900"/>
                <a:gd name="T7" fmla="*/ 50466 h 407035"/>
                <a:gd name="T8" fmla="*/ 23452 w 342900"/>
                <a:gd name="T9" fmla="*/ 85306 h 407035"/>
                <a:gd name="T10" fmla="*/ 6138 w 342900"/>
                <a:gd name="T11" fmla="*/ 126397 h 407035"/>
                <a:gd name="T12" fmla="*/ 0 w 342900"/>
                <a:gd name="T13" fmla="*/ 172085 h 407035"/>
                <a:gd name="T14" fmla="*/ 10725 w 342900"/>
                <a:gd name="T15" fmla="*/ 219888 h 407035"/>
                <a:gd name="T16" fmla="*/ 37878 w 342900"/>
                <a:gd name="T17" fmla="*/ 269399 h 407035"/>
                <a:gd name="T18" fmla="*/ 73929 w 342900"/>
                <a:gd name="T19" fmla="*/ 316547 h 407035"/>
                <a:gd name="T20" fmla="*/ 111346 w 342900"/>
                <a:gd name="T21" fmla="*/ 357260 h 407035"/>
                <a:gd name="T22" fmla="*/ 142595 w 342900"/>
                <a:gd name="T23" fmla="*/ 387467 h 407035"/>
                <a:gd name="T24" fmla="*/ 167004 w 342900"/>
                <a:gd name="T25" fmla="*/ 406908 h 407035"/>
                <a:gd name="T26" fmla="*/ 174625 w 342900"/>
                <a:gd name="T27" fmla="*/ 406908 h 407035"/>
                <a:gd name="T28" fmla="*/ 178434 w 342900"/>
                <a:gd name="T29" fmla="*/ 405638 h 407035"/>
                <a:gd name="T30" fmla="*/ 182752 w 342900"/>
                <a:gd name="T31" fmla="*/ 403098 h 407035"/>
                <a:gd name="T32" fmla="*/ 200304 w 342900"/>
                <a:gd name="T33" fmla="*/ 387247 h 407035"/>
                <a:gd name="T34" fmla="*/ 220464 w 342900"/>
                <a:gd name="T35" fmla="*/ 367664 h 407035"/>
                <a:gd name="T36" fmla="*/ 170815 w 342900"/>
                <a:gd name="T37" fmla="*/ 367664 h 407035"/>
                <a:gd name="T38" fmla="*/ 138560 w 342900"/>
                <a:gd name="T39" fmla="*/ 336937 h 407035"/>
                <a:gd name="T40" fmla="*/ 102086 w 342900"/>
                <a:gd name="T41" fmla="*/ 297741 h 407035"/>
                <a:gd name="T42" fmla="*/ 67935 w 342900"/>
                <a:gd name="T43" fmla="*/ 254352 h 407035"/>
                <a:gd name="T44" fmla="*/ 42648 w 342900"/>
                <a:gd name="T45" fmla="*/ 211042 h 407035"/>
                <a:gd name="T46" fmla="*/ 32766 w 342900"/>
                <a:gd name="T47" fmla="*/ 172085 h 407035"/>
                <a:gd name="T48" fmla="*/ 39795 w 342900"/>
                <a:gd name="T49" fmla="*/ 128267 h 407035"/>
                <a:gd name="T50" fmla="*/ 59377 w 342900"/>
                <a:gd name="T51" fmla="*/ 90229 h 407035"/>
                <a:gd name="T52" fmla="*/ 89248 w 342900"/>
                <a:gd name="T53" fmla="*/ 60244 h 407035"/>
                <a:gd name="T54" fmla="*/ 127148 w 342900"/>
                <a:gd name="T55" fmla="*/ 40586 h 407035"/>
                <a:gd name="T56" fmla="*/ 170815 w 342900"/>
                <a:gd name="T57" fmla="*/ 33527 h 407035"/>
                <a:gd name="T58" fmla="*/ 270776 w 342900"/>
                <a:gd name="T59" fmla="*/ 33527 h 407035"/>
                <a:gd name="T60" fmla="*/ 257894 w 342900"/>
                <a:gd name="T61" fmla="*/ 23532 h 407035"/>
                <a:gd name="T62" fmla="*/ 216958 w 342900"/>
                <a:gd name="T63" fmla="*/ 6158 h 407035"/>
                <a:gd name="T64" fmla="*/ 171450 w 342900"/>
                <a:gd name="T65" fmla="*/ 0 h 407035"/>
                <a:gd name="T66" fmla="*/ 270776 w 342900"/>
                <a:gd name="T67" fmla="*/ 33527 h 407035"/>
                <a:gd name="T68" fmla="*/ 170815 w 342900"/>
                <a:gd name="T69" fmla="*/ 33527 h 407035"/>
                <a:gd name="T70" fmla="*/ 214481 w 342900"/>
                <a:gd name="T71" fmla="*/ 40586 h 407035"/>
                <a:gd name="T72" fmla="*/ 252381 w 342900"/>
                <a:gd name="T73" fmla="*/ 60244 h 407035"/>
                <a:gd name="T74" fmla="*/ 282252 w 342900"/>
                <a:gd name="T75" fmla="*/ 90229 h 407035"/>
                <a:gd name="T76" fmla="*/ 301834 w 342900"/>
                <a:gd name="T77" fmla="*/ 128267 h 407035"/>
                <a:gd name="T78" fmla="*/ 308864 w 342900"/>
                <a:gd name="T79" fmla="*/ 172085 h 407035"/>
                <a:gd name="T80" fmla="*/ 298981 w 342900"/>
                <a:gd name="T81" fmla="*/ 210981 h 407035"/>
                <a:gd name="T82" fmla="*/ 273694 w 342900"/>
                <a:gd name="T83" fmla="*/ 254169 h 407035"/>
                <a:gd name="T84" fmla="*/ 239543 w 342900"/>
                <a:gd name="T85" fmla="*/ 297467 h 407035"/>
                <a:gd name="T86" fmla="*/ 203069 w 342900"/>
                <a:gd name="T87" fmla="*/ 336693 h 407035"/>
                <a:gd name="T88" fmla="*/ 170815 w 342900"/>
                <a:gd name="T89" fmla="*/ 367664 h 407035"/>
                <a:gd name="T90" fmla="*/ 220464 w 342900"/>
                <a:gd name="T91" fmla="*/ 367664 h 407035"/>
                <a:gd name="T92" fmla="*/ 268970 w 342900"/>
                <a:gd name="T93" fmla="*/ 316118 h 407035"/>
                <a:gd name="T94" fmla="*/ 305021 w 342900"/>
                <a:gd name="T95" fmla="*/ 269004 h 407035"/>
                <a:gd name="T96" fmla="*/ 332174 w 342900"/>
                <a:gd name="T97" fmla="*/ 219632 h 407035"/>
                <a:gd name="T98" fmla="*/ 342900 w 342900"/>
                <a:gd name="T99" fmla="*/ 172085 h 407035"/>
                <a:gd name="T100" fmla="*/ 336761 w 342900"/>
                <a:gd name="T101" fmla="*/ 126397 h 407035"/>
                <a:gd name="T102" fmla="*/ 319447 w 342900"/>
                <a:gd name="T103" fmla="*/ 85306 h 407035"/>
                <a:gd name="T104" fmla="*/ 292608 w 342900"/>
                <a:gd name="T105" fmla="*/ 50466 h 407035"/>
                <a:gd name="T106" fmla="*/ 270776 w 342900"/>
                <a:gd name="T107" fmla="*/ 33527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900" h="407035">
                  <a:moveTo>
                    <a:pt x="171450" y="0"/>
                  </a:moveTo>
                  <a:lnTo>
                    <a:pt x="125941" y="6158"/>
                  </a:lnTo>
                  <a:lnTo>
                    <a:pt x="85005" y="23532"/>
                  </a:lnTo>
                  <a:lnTo>
                    <a:pt x="50292" y="50466"/>
                  </a:lnTo>
                  <a:lnTo>
                    <a:pt x="23452" y="85306"/>
                  </a:lnTo>
                  <a:lnTo>
                    <a:pt x="6138" y="126397"/>
                  </a:lnTo>
                  <a:lnTo>
                    <a:pt x="0" y="172085"/>
                  </a:lnTo>
                  <a:lnTo>
                    <a:pt x="10725" y="219888"/>
                  </a:lnTo>
                  <a:lnTo>
                    <a:pt x="37878" y="269399"/>
                  </a:lnTo>
                  <a:lnTo>
                    <a:pt x="73929" y="316547"/>
                  </a:lnTo>
                  <a:lnTo>
                    <a:pt x="111346" y="357260"/>
                  </a:lnTo>
                  <a:lnTo>
                    <a:pt x="142595" y="387467"/>
                  </a:lnTo>
                  <a:lnTo>
                    <a:pt x="167004" y="406908"/>
                  </a:lnTo>
                  <a:lnTo>
                    <a:pt x="174625" y="406908"/>
                  </a:lnTo>
                  <a:lnTo>
                    <a:pt x="178434" y="405638"/>
                  </a:lnTo>
                  <a:lnTo>
                    <a:pt x="182752" y="403098"/>
                  </a:lnTo>
                  <a:lnTo>
                    <a:pt x="200304" y="387247"/>
                  </a:lnTo>
                  <a:lnTo>
                    <a:pt x="220464" y="367664"/>
                  </a:lnTo>
                  <a:lnTo>
                    <a:pt x="170815" y="367664"/>
                  </a:lnTo>
                  <a:lnTo>
                    <a:pt x="138560" y="336937"/>
                  </a:lnTo>
                  <a:lnTo>
                    <a:pt x="102086" y="297741"/>
                  </a:lnTo>
                  <a:lnTo>
                    <a:pt x="67935" y="254352"/>
                  </a:lnTo>
                  <a:lnTo>
                    <a:pt x="42648" y="211042"/>
                  </a:lnTo>
                  <a:lnTo>
                    <a:pt x="32766" y="172085"/>
                  </a:lnTo>
                  <a:lnTo>
                    <a:pt x="39795" y="128267"/>
                  </a:lnTo>
                  <a:lnTo>
                    <a:pt x="59377" y="90229"/>
                  </a:lnTo>
                  <a:lnTo>
                    <a:pt x="89248" y="60244"/>
                  </a:lnTo>
                  <a:lnTo>
                    <a:pt x="127148" y="40586"/>
                  </a:lnTo>
                  <a:lnTo>
                    <a:pt x="170815" y="33527"/>
                  </a:lnTo>
                  <a:lnTo>
                    <a:pt x="270776" y="33527"/>
                  </a:lnTo>
                  <a:lnTo>
                    <a:pt x="257894" y="23532"/>
                  </a:lnTo>
                  <a:lnTo>
                    <a:pt x="216958" y="6158"/>
                  </a:lnTo>
                  <a:lnTo>
                    <a:pt x="171450" y="0"/>
                  </a:lnTo>
                  <a:close/>
                </a:path>
                <a:path w="342900" h="407035">
                  <a:moveTo>
                    <a:pt x="270776" y="33527"/>
                  </a:moveTo>
                  <a:lnTo>
                    <a:pt x="170815" y="33527"/>
                  </a:lnTo>
                  <a:lnTo>
                    <a:pt x="214481" y="40586"/>
                  </a:lnTo>
                  <a:lnTo>
                    <a:pt x="252381" y="60244"/>
                  </a:lnTo>
                  <a:lnTo>
                    <a:pt x="282252" y="90229"/>
                  </a:lnTo>
                  <a:lnTo>
                    <a:pt x="301834" y="128267"/>
                  </a:lnTo>
                  <a:lnTo>
                    <a:pt x="308864" y="172085"/>
                  </a:lnTo>
                  <a:lnTo>
                    <a:pt x="298981" y="210981"/>
                  </a:lnTo>
                  <a:lnTo>
                    <a:pt x="273694" y="254169"/>
                  </a:lnTo>
                  <a:lnTo>
                    <a:pt x="239543" y="297467"/>
                  </a:lnTo>
                  <a:lnTo>
                    <a:pt x="203069" y="336693"/>
                  </a:lnTo>
                  <a:lnTo>
                    <a:pt x="170815" y="367664"/>
                  </a:lnTo>
                  <a:lnTo>
                    <a:pt x="220464" y="367664"/>
                  </a:lnTo>
                  <a:lnTo>
                    <a:pt x="268970" y="316118"/>
                  </a:lnTo>
                  <a:lnTo>
                    <a:pt x="305021" y="269004"/>
                  </a:lnTo>
                  <a:lnTo>
                    <a:pt x="332174" y="219632"/>
                  </a:lnTo>
                  <a:lnTo>
                    <a:pt x="342900" y="172085"/>
                  </a:lnTo>
                  <a:lnTo>
                    <a:pt x="336761" y="126397"/>
                  </a:lnTo>
                  <a:lnTo>
                    <a:pt x="319447" y="85306"/>
                  </a:lnTo>
                  <a:lnTo>
                    <a:pt x="292608" y="50466"/>
                  </a:lnTo>
                  <a:lnTo>
                    <a:pt x="270776" y="3352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73" name="object 163">
              <a:extLst>
                <a:ext uri="{FF2B5EF4-FFF2-40B4-BE49-F238E27FC236}">
                  <a16:creationId xmlns:a16="http://schemas.microsoft.com/office/drawing/2014/main" id="{9A2CDEDF-D58C-4353-A50D-07B989F28FB7}"/>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8560308" y="1740407"/>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37" name="object 164">
            <a:extLst>
              <a:ext uri="{FF2B5EF4-FFF2-40B4-BE49-F238E27FC236}">
                <a16:creationId xmlns:a16="http://schemas.microsoft.com/office/drawing/2014/main" id="{97153473-6F69-40C6-8B0F-2A257722688C}"/>
              </a:ext>
            </a:extLst>
          </p:cNvPr>
          <p:cNvGrpSpPr>
            <a:grpSpLocks/>
          </p:cNvGrpSpPr>
          <p:nvPr/>
        </p:nvGrpSpPr>
        <p:grpSpPr bwMode="auto">
          <a:xfrm>
            <a:off x="10544175" y="1671638"/>
            <a:ext cx="342900" cy="407987"/>
            <a:chOff x="10544556" y="1671827"/>
            <a:chExt cx="342900" cy="407034"/>
          </a:xfrm>
        </p:grpSpPr>
        <p:sp>
          <p:nvSpPr>
            <p:cNvPr id="46170" name="object 165">
              <a:extLst>
                <a:ext uri="{FF2B5EF4-FFF2-40B4-BE49-F238E27FC236}">
                  <a16:creationId xmlns:a16="http://schemas.microsoft.com/office/drawing/2014/main" id="{79FD79FD-C9A7-4849-A4DB-8AFB30E6D825}"/>
                </a:ext>
              </a:extLst>
            </p:cNvPr>
            <p:cNvSpPr>
              <a:spLocks/>
            </p:cNvSpPr>
            <p:nvPr/>
          </p:nvSpPr>
          <p:spPr bwMode="auto">
            <a:xfrm>
              <a:off x="10544556" y="1671827"/>
              <a:ext cx="342900" cy="407034"/>
            </a:xfrm>
            <a:custGeom>
              <a:avLst/>
              <a:gdLst>
                <a:gd name="T0" fmla="*/ 171450 w 342900"/>
                <a:gd name="T1" fmla="*/ 0 h 407035"/>
                <a:gd name="T2" fmla="*/ 125941 w 342900"/>
                <a:gd name="T3" fmla="*/ 6158 h 407035"/>
                <a:gd name="T4" fmla="*/ 85005 w 342900"/>
                <a:gd name="T5" fmla="*/ 23532 h 407035"/>
                <a:gd name="T6" fmla="*/ 50292 w 342900"/>
                <a:gd name="T7" fmla="*/ 50466 h 407035"/>
                <a:gd name="T8" fmla="*/ 23452 w 342900"/>
                <a:gd name="T9" fmla="*/ 85306 h 407035"/>
                <a:gd name="T10" fmla="*/ 6138 w 342900"/>
                <a:gd name="T11" fmla="*/ 126397 h 407035"/>
                <a:gd name="T12" fmla="*/ 0 w 342900"/>
                <a:gd name="T13" fmla="*/ 172085 h 407035"/>
                <a:gd name="T14" fmla="*/ 10725 w 342900"/>
                <a:gd name="T15" fmla="*/ 219888 h 407035"/>
                <a:gd name="T16" fmla="*/ 37878 w 342900"/>
                <a:gd name="T17" fmla="*/ 269399 h 407035"/>
                <a:gd name="T18" fmla="*/ 73929 w 342900"/>
                <a:gd name="T19" fmla="*/ 316547 h 407035"/>
                <a:gd name="T20" fmla="*/ 111346 w 342900"/>
                <a:gd name="T21" fmla="*/ 357260 h 407035"/>
                <a:gd name="T22" fmla="*/ 142595 w 342900"/>
                <a:gd name="T23" fmla="*/ 387467 h 407035"/>
                <a:gd name="T24" fmla="*/ 167004 w 342900"/>
                <a:gd name="T25" fmla="*/ 406908 h 407035"/>
                <a:gd name="T26" fmla="*/ 174625 w 342900"/>
                <a:gd name="T27" fmla="*/ 406908 h 407035"/>
                <a:gd name="T28" fmla="*/ 178435 w 342900"/>
                <a:gd name="T29" fmla="*/ 405638 h 407035"/>
                <a:gd name="T30" fmla="*/ 182752 w 342900"/>
                <a:gd name="T31" fmla="*/ 403098 h 407035"/>
                <a:gd name="T32" fmla="*/ 200304 w 342900"/>
                <a:gd name="T33" fmla="*/ 387247 h 407035"/>
                <a:gd name="T34" fmla="*/ 220464 w 342900"/>
                <a:gd name="T35" fmla="*/ 367664 h 407035"/>
                <a:gd name="T36" fmla="*/ 170815 w 342900"/>
                <a:gd name="T37" fmla="*/ 367664 h 407035"/>
                <a:gd name="T38" fmla="*/ 138560 w 342900"/>
                <a:gd name="T39" fmla="*/ 336693 h 407035"/>
                <a:gd name="T40" fmla="*/ 102086 w 342900"/>
                <a:gd name="T41" fmla="*/ 297467 h 407035"/>
                <a:gd name="T42" fmla="*/ 67935 w 342900"/>
                <a:gd name="T43" fmla="*/ 254169 h 407035"/>
                <a:gd name="T44" fmla="*/ 42648 w 342900"/>
                <a:gd name="T45" fmla="*/ 210981 h 407035"/>
                <a:gd name="T46" fmla="*/ 32766 w 342900"/>
                <a:gd name="T47" fmla="*/ 172085 h 407035"/>
                <a:gd name="T48" fmla="*/ 39795 w 342900"/>
                <a:gd name="T49" fmla="*/ 128267 h 407035"/>
                <a:gd name="T50" fmla="*/ 59377 w 342900"/>
                <a:gd name="T51" fmla="*/ 90229 h 407035"/>
                <a:gd name="T52" fmla="*/ 89248 w 342900"/>
                <a:gd name="T53" fmla="*/ 60244 h 407035"/>
                <a:gd name="T54" fmla="*/ 127148 w 342900"/>
                <a:gd name="T55" fmla="*/ 40586 h 407035"/>
                <a:gd name="T56" fmla="*/ 170815 w 342900"/>
                <a:gd name="T57" fmla="*/ 33527 h 407035"/>
                <a:gd name="T58" fmla="*/ 270776 w 342900"/>
                <a:gd name="T59" fmla="*/ 33527 h 407035"/>
                <a:gd name="T60" fmla="*/ 257894 w 342900"/>
                <a:gd name="T61" fmla="*/ 23532 h 407035"/>
                <a:gd name="T62" fmla="*/ 216958 w 342900"/>
                <a:gd name="T63" fmla="*/ 6158 h 407035"/>
                <a:gd name="T64" fmla="*/ 171450 w 342900"/>
                <a:gd name="T65" fmla="*/ 0 h 407035"/>
                <a:gd name="T66" fmla="*/ 270776 w 342900"/>
                <a:gd name="T67" fmla="*/ 33527 h 407035"/>
                <a:gd name="T68" fmla="*/ 170815 w 342900"/>
                <a:gd name="T69" fmla="*/ 33527 h 407035"/>
                <a:gd name="T70" fmla="*/ 214481 w 342900"/>
                <a:gd name="T71" fmla="*/ 40586 h 407035"/>
                <a:gd name="T72" fmla="*/ 252381 w 342900"/>
                <a:gd name="T73" fmla="*/ 60244 h 407035"/>
                <a:gd name="T74" fmla="*/ 282252 w 342900"/>
                <a:gd name="T75" fmla="*/ 90229 h 407035"/>
                <a:gd name="T76" fmla="*/ 301834 w 342900"/>
                <a:gd name="T77" fmla="*/ 128267 h 407035"/>
                <a:gd name="T78" fmla="*/ 308864 w 342900"/>
                <a:gd name="T79" fmla="*/ 172085 h 407035"/>
                <a:gd name="T80" fmla="*/ 298981 w 342900"/>
                <a:gd name="T81" fmla="*/ 210981 h 407035"/>
                <a:gd name="T82" fmla="*/ 273694 w 342900"/>
                <a:gd name="T83" fmla="*/ 254169 h 407035"/>
                <a:gd name="T84" fmla="*/ 239543 w 342900"/>
                <a:gd name="T85" fmla="*/ 297467 h 407035"/>
                <a:gd name="T86" fmla="*/ 203069 w 342900"/>
                <a:gd name="T87" fmla="*/ 336693 h 407035"/>
                <a:gd name="T88" fmla="*/ 170815 w 342900"/>
                <a:gd name="T89" fmla="*/ 367664 h 407035"/>
                <a:gd name="T90" fmla="*/ 220464 w 342900"/>
                <a:gd name="T91" fmla="*/ 367664 h 407035"/>
                <a:gd name="T92" fmla="*/ 268970 w 342900"/>
                <a:gd name="T93" fmla="*/ 316118 h 407035"/>
                <a:gd name="T94" fmla="*/ 305021 w 342900"/>
                <a:gd name="T95" fmla="*/ 269004 h 407035"/>
                <a:gd name="T96" fmla="*/ 332174 w 342900"/>
                <a:gd name="T97" fmla="*/ 219632 h 407035"/>
                <a:gd name="T98" fmla="*/ 342900 w 342900"/>
                <a:gd name="T99" fmla="*/ 172085 h 407035"/>
                <a:gd name="T100" fmla="*/ 336761 w 342900"/>
                <a:gd name="T101" fmla="*/ 126397 h 407035"/>
                <a:gd name="T102" fmla="*/ 319447 w 342900"/>
                <a:gd name="T103" fmla="*/ 85306 h 407035"/>
                <a:gd name="T104" fmla="*/ 292608 w 342900"/>
                <a:gd name="T105" fmla="*/ 50466 h 407035"/>
                <a:gd name="T106" fmla="*/ 270776 w 342900"/>
                <a:gd name="T107" fmla="*/ 33527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2900" h="407035">
                  <a:moveTo>
                    <a:pt x="171450" y="0"/>
                  </a:moveTo>
                  <a:lnTo>
                    <a:pt x="125941" y="6158"/>
                  </a:lnTo>
                  <a:lnTo>
                    <a:pt x="85005" y="23532"/>
                  </a:lnTo>
                  <a:lnTo>
                    <a:pt x="50292" y="50466"/>
                  </a:lnTo>
                  <a:lnTo>
                    <a:pt x="23452" y="85306"/>
                  </a:lnTo>
                  <a:lnTo>
                    <a:pt x="6138" y="126397"/>
                  </a:lnTo>
                  <a:lnTo>
                    <a:pt x="0" y="172085"/>
                  </a:lnTo>
                  <a:lnTo>
                    <a:pt x="10725" y="219888"/>
                  </a:lnTo>
                  <a:lnTo>
                    <a:pt x="37878" y="269399"/>
                  </a:lnTo>
                  <a:lnTo>
                    <a:pt x="73929" y="316547"/>
                  </a:lnTo>
                  <a:lnTo>
                    <a:pt x="111346" y="357260"/>
                  </a:lnTo>
                  <a:lnTo>
                    <a:pt x="142595" y="387467"/>
                  </a:lnTo>
                  <a:lnTo>
                    <a:pt x="167004" y="406908"/>
                  </a:lnTo>
                  <a:lnTo>
                    <a:pt x="174625" y="406908"/>
                  </a:lnTo>
                  <a:lnTo>
                    <a:pt x="178435" y="405638"/>
                  </a:lnTo>
                  <a:lnTo>
                    <a:pt x="182752" y="403098"/>
                  </a:lnTo>
                  <a:lnTo>
                    <a:pt x="200304" y="387247"/>
                  </a:lnTo>
                  <a:lnTo>
                    <a:pt x="220464" y="367664"/>
                  </a:lnTo>
                  <a:lnTo>
                    <a:pt x="170815" y="367664"/>
                  </a:lnTo>
                  <a:lnTo>
                    <a:pt x="138560" y="336693"/>
                  </a:lnTo>
                  <a:lnTo>
                    <a:pt x="102086" y="297467"/>
                  </a:lnTo>
                  <a:lnTo>
                    <a:pt x="67935" y="254169"/>
                  </a:lnTo>
                  <a:lnTo>
                    <a:pt x="42648" y="210981"/>
                  </a:lnTo>
                  <a:lnTo>
                    <a:pt x="32766" y="172085"/>
                  </a:lnTo>
                  <a:lnTo>
                    <a:pt x="39795" y="128267"/>
                  </a:lnTo>
                  <a:lnTo>
                    <a:pt x="59377" y="90229"/>
                  </a:lnTo>
                  <a:lnTo>
                    <a:pt x="89248" y="60244"/>
                  </a:lnTo>
                  <a:lnTo>
                    <a:pt x="127148" y="40586"/>
                  </a:lnTo>
                  <a:lnTo>
                    <a:pt x="170815" y="33527"/>
                  </a:lnTo>
                  <a:lnTo>
                    <a:pt x="270776" y="33527"/>
                  </a:lnTo>
                  <a:lnTo>
                    <a:pt x="257894" y="23532"/>
                  </a:lnTo>
                  <a:lnTo>
                    <a:pt x="216958" y="6158"/>
                  </a:lnTo>
                  <a:lnTo>
                    <a:pt x="171450" y="0"/>
                  </a:lnTo>
                  <a:close/>
                </a:path>
                <a:path w="342900" h="407035">
                  <a:moveTo>
                    <a:pt x="270776" y="33527"/>
                  </a:moveTo>
                  <a:lnTo>
                    <a:pt x="170815" y="33527"/>
                  </a:lnTo>
                  <a:lnTo>
                    <a:pt x="214481" y="40586"/>
                  </a:lnTo>
                  <a:lnTo>
                    <a:pt x="252381" y="60244"/>
                  </a:lnTo>
                  <a:lnTo>
                    <a:pt x="282252" y="90229"/>
                  </a:lnTo>
                  <a:lnTo>
                    <a:pt x="301834" y="128267"/>
                  </a:lnTo>
                  <a:lnTo>
                    <a:pt x="308864" y="172085"/>
                  </a:lnTo>
                  <a:lnTo>
                    <a:pt x="298981" y="210981"/>
                  </a:lnTo>
                  <a:lnTo>
                    <a:pt x="273694" y="254169"/>
                  </a:lnTo>
                  <a:lnTo>
                    <a:pt x="239543" y="297467"/>
                  </a:lnTo>
                  <a:lnTo>
                    <a:pt x="203069" y="336693"/>
                  </a:lnTo>
                  <a:lnTo>
                    <a:pt x="170815" y="367664"/>
                  </a:lnTo>
                  <a:lnTo>
                    <a:pt x="220464" y="367664"/>
                  </a:lnTo>
                  <a:lnTo>
                    <a:pt x="268970" y="316118"/>
                  </a:lnTo>
                  <a:lnTo>
                    <a:pt x="305021" y="269004"/>
                  </a:lnTo>
                  <a:lnTo>
                    <a:pt x="332174" y="219632"/>
                  </a:lnTo>
                  <a:lnTo>
                    <a:pt x="342900" y="172085"/>
                  </a:lnTo>
                  <a:lnTo>
                    <a:pt x="336761" y="126397"/>
                  </a:lnTo>
                  <a:lnTo>
                    <a:pt x="319447" y="85306"/>
                  </a:lnTo>
                  <a:lnTo>
                    <a:pt x="292608" y="50466"/>
                  </a:lnTo>
                  <a:lnTo>
                    <a:pt x="270776" y="3352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71" name="object 166">
              <a:extLst>
                <a:ext uri="{FF2B5EF4-FFF2-40B4-BE49-F238E27FC236}">
                  <a16:creationId xmlns:a16="http://schemas.microsoft.com/office/drawing/2014/main" id="{A35F9DB8-81AE-4107-91AA-7EEAA0E8F626}"/>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0611612" y="1740407"/>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38" name="object 167">
            <a:extLst>
              <a:ext uri="{FF2B5EF4-FFF2-40B4-BE49-F238E27FC236}">
                <a16:creationId xmlns:a16="http://schemas.microsoft.com/office/drawing/2014/main" id="{AB393B41-2309-4F81-BBB7-503584BA864A}"/>
              </a:ext>
            </a:extLst>
          </p:cNvPr>
          <p:cNvGrpSpPr>
            <a:grpSpLocks/>
          </p:cNvGrpSpPr>
          <p:nvPr/>
        </p:nvGrpSpPr>
        <p:grpSpPr bwMode="auto">
          <a:xfrm>
            <a:off x="9513888" y="1671638"/>
            <a:ext cx="344487" cy="407987"/>
            <a:chOff x="9514331" y="1671827"/>
            <a:chExt cx="344805" cy="407034"/>
          </a:xfrm>
        </p:grpSpPr>
        <p:sp>
          <p:nvSpPr>
            <p:cNvPr id="46168" name="object 168">
              <a:extLst>
                <a:ext uri="{FF2B5EF4-FFF2-40B4-BE49-F238E27FC236}">
                  <a16:creationId xmlns:a16="http://schemas.microsoft.com/office/drawing/2014/main" id="{3F1DCD5E-5167-427D-BB98-7919D5D063E8}"/>
                </a:ext>
              </a:extLst>
            </p:cNvPr>
            <p:cNvSpPr>
              <a:spLocks/>
            </p:cNvSpPr>
            <p:nvPr/>
          </p:nvSpPr>
          <p:spPr bwMode="auto">
            <a:xfrm>
              <a:off x="9514331" y="1671827"/>
              <a:ext cx="344805" cy="407034"/>
            </a:xfrm>
            <a:custGeom>
              <a:avLst/>
              <a:gdLst>
                <a:gd name="T0" fmla="*/ 172212 w 344804"/>
                <a:gd name="T1" fmla="*/ 0 h 407035"/>
                <a:gd name="T2" fmla="*/ 126470 w 344804"/>
                <a:gd name="T3" fmla="*/ 6158 h 407035"/>
                <a:gd name="T4" fmla="*/ 85344 w 344804"/>
                <a:gd name="T5" fmla="*/ 23532 h 407035"/>
                <a:gd name="T6" fmla="*/ 50482 w 344804"/>
                <a:gd name="T7" fmla="*/ 50466 h 407035"/>
                <a:gd name="T8" fmla="*/ 23537 w 344804"/>
                <a:gd name="T9" fmla="*/ 85306 h 407035"/>
                <a:gd name="T10" fmla="*/ 6159 w 344804"/>
                <a:gd name="T11" fmla="*/ 126397 h 407035"/>
                <a:gd name="T12" fmla="*/ 0 w 344804"/>
                <a:gd name="T13" fmla="*/ 172085 h 407035"/>
                <a:gd name="T14" fmla="*/ 10772 w 344804"/>
                <a:gd name="T15" fmla="*/ 219888 h 407035"/>
                <a:gd name="T16" fmla="*/ 38043 w 344804"/>
                <a:gd name="T17" fmla="*/ 269399 h 407035"/>
                <a:gd name="T18" fmla="*/ 74247 w 344804"/>
                <a:gd name="T19" fmla="*/ 316547 h 407035"/>
                <a:gd name="T20" fmla="*/ 111816 w 344804"/>
                <a:gd name="T21" fmla="*/ 357260 h 407035"/>
                <a:gd name="T22" fmla="*/ 143183 w 344804"/>
                <a:gd name="T23" fmla="*/ 387467 h 407035"/>
                <a:gd name="T24" fmla="*/ 167767 w 344804"/>
                <a:gd name="T25" fmla="*/ 406908 h 407035"/>
                <a:gd name="T26" fmla="*/ 175387 w 344804"/>
                <a:gd name="T27" fmla="*/ 406908 h 407035"/>
                <a:gd name="T28" fmla="*/ 179832 w 344804"/>
                <a:gd name="T29" fmla="*/ 405638 h 407035"/>
                <a:gd name="T30" fmla="*/ 183642 w 344804"/>
                <a:gd name="T31" fmla="*/ 403098 h 407035"/>
                <a:gd name="T32" fmla="*/ 201240 w 344804"/>
                <a:gd name="T33" fmla="*/ 387247 h 407035"/>
                <a:gd name="T34" fmla="*/ 221476 w 344804"/>
                <a:gd name="T35" fmla="*/ 367664 h 407035"/>
                <a:gd name="T36" fmla="*/ 171576 w 344804"/>
                <a:gd name="T37" fmla="*/ 367664 h 407035"/>
                <a:gd name="T38" fmla="*/ 139158 w 344804"/>
                <a:gd name="T39" fmla="*/ 336937 h 407035"/>
                <a:gd name="T40" fmla="*/ 102515 w 344804"/>
                <a:gd name="T41" fmla="*/ 297741 h 407035"/>
                <a:gd name="T42" fmla="*/ 68213 w 344804"/>
                <a:gd name="T43" fmla="*/ 254352 h 407035"/>
                <a:gd name="T44" fmla="*/ 42817 w 344804"/>
                <a:gd name="T45" fmla="*/ 211042 h 407035"/>
                <a:gd name="T46" fmla="*/ 32893 w 344804"/>
                <a:gd name="T47" fmla="*/ 172085 h 407035"/>
                <a:gd name="T48" fmla="*/ 39964 w 344804"/>
                <a:gd name="T49" fmla="*/ 128267 h 407035"/>
                <a:gd name="T50" fmla="*/ 59654 w 344804"/>
                <a:gd name="T51" fmla="*/ 90229 h 407035"/>
                <a:gd name="T52" fmla="*/ 89677 w 344804"/>
                <a:gd name="T53" fmla="*/ 60244 h 407035"/>
                <a:gd name="T54" fmla="*/ 127746 w 344804"/>
                <a:gd name="T55" fmla="*/ 40586 h 407035"/>
                <a:gd name="T56" fmla="*/ 171576 w 344804"/>
                <a:gd name="T57" fmla="*/ 33527 h 407035"/>
                <a:gd name="T58" fmla="*/ 272017 w 344804"/>
                <a:gd name="T59" fmla="*/ 33527 h 407035"/>
                <a:gd name="T60" fmla="*/ 259080 w 344804"/>
                <a:gd name="T61" fmla="*/ 23532 h 407035"/>
                <a:gd name="T62" fmla="*/ 217953 w 344804"/>
                <a:gd name="T63" fmla="*/ 6158 h 407035"/>
                <a:gd name="T64" fmla="*/ 172212 w 344804"/>
                <a:gd name="T65" fmla="*/ 0 h 407035"/>
                <a:gd name="T66" fmla="*/ 272017 w 344804"/>
                <a:gd name="T67" fmla="*/ 33527 h 407035"/>
                <a:gd name="T68" fmla="*/ 171576 w 344804"/>
                <a:gd name="T69" fmla="*/ 33527 h 407035"/>
                <a:gd name="T70" fmla="*/ 215407 w 344804"/>
                <a:gd name="T71" fmla="*/ 40586 h 407035"/>
                <a:gd name="T72" fmla="*/ 253476 w 344804"/>
                <a:gd name="T73" fmla="*/ 60244 h 407035"/>
                <a:gd name="T74" fmla="*/ 283499 w 344804"/>
                <a:gd name="T75" fmla="*/ 90229 h 407035"/>
                <a:gd name="T76" fmla="*/ 303189 w 344804"/>
                <a:gd name="T77" fmla="*/ 128267 h 407035"/>
                <a:gd name="T78" fmla="*/ 310261 w 344804"/>
                <a:gd name="T79" fmla="*/ 172085 h 407035"/>
                <a:gd name="T80" fmla="*/ 300336 w 344804"/>
                <a:gd name="T81" fmla="*/ 210981 h 407035"/>
                <a:gd name="T82" fmla="*/ 274940 w 344804"/>
                <a:gd name="T83" fmla="*/ 254169 h 407035"/>
                <a:gd name="T84" fmla="*/ 240638 w 344804"/>
                <a:gd name="T85" fmla="*/ 297467 h 407035"/>
                <a:gd name="T86" fmla="*/ 203995 w 344804"/>
                <a:gd name="T87" fmla="*/ 336693 h 407035"/>
                <a:gd name="T88" fmla="*/ 171576 w 344804"/>
                <a:gd name="T89" fmla="*/ 367664 h 407035"/>
                <a:gd name="T90" fmla="*/ 221476 w 344804"/>
                <a:gd name="T91" fmla="*/ 367664 h 407035"/>
                <a:gd name="T92" fmla="*/ 270176 w 344804"/>
                <a:gd name="T93" fmla="*/ 316118 h 407035"/>
                <a:gd name="T94" fmla="*/ 306380 w 344804"/>
                <a:gd name="T95" fmla="*/ 269004 h 407035"/>
                <a:gd name="T96" fmla="*/ 333651 w 344804"/>
                <a:gd name="T97" fmla="*/ 219632 h 407035"/>
                <a:gd name="T98" fmla="*/ 344424 w 344804"/>
                <a:gd name="T99" fmla="*/ 172085 h 407035"/>
                <a:gd name="T100" fmla="*/ 338264 w 344804"/>
                <a:gd name="T101" fmla="*/ 126397 h 407035"/>
                <a:gd name="T102" fmla="*/ 320886 w 344804"/>
                <a:gd name="T103" fmla="*/ 85306 h 407035"/>
                <a:gd name="T104" fmla="*/ 293941 w 344804"/>
                <a:gd name="T105" fmla="*/ 50466 h 407035"/>
                <a:gd name="T106" fmla="*/ 272017 w 344804"/>
                <a:gd name="T107" fmla="*/ 33527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804" h="407035">
                  <a:moveTo>
                    <a:pt x="172212" y="0"/>
                  </a:moveTo>
                  <a:lnTo>
                    <a:pt x="126470" y="6158"/>
                  </a:lnTo>
                  <a:lnTo>
                    <a:pt x="85344" y="23532"/>
                  </a:lnTo>
                  <a:lnTo>
                    <a:pt x="50482" y="50466"/>
                  </a:lnTo>
                  <a:lnTo>
                    <a:pt x="23537" y="85306"/>
                  </a:lnTo>
                  <a:lnTo>
                    <a:pt x="6159" y="126397"/>
                  </a:lnTo>
                  <a:lnTo>
                    <a:pt x="0" y="172085"/>
                  </a:lnTo>
                  <a:lnTo>
                    <a:pt x="10772" y="219888"/>
                  </a:lnTo>
                  <a:lnTo>
                    <a:pt x="38043" y="269399"/>
                  </a:lnTo>
                  <a:lnTo>
                    <a:pt x="74247" y="316547"/>
                  </a:lnTo>
                  <a:lnTo>
                    <a:pt x="111816" y="357260"/>
                  </a:lnTo>
                  <a:lnTo>
                    <a:pt x="143183" y="387467"/>
                  </a:lnTo>
                  <a:lnTo>
                    <a:pt x="167767" y="406908"/>
                  </a:lnTo>
                  <a:lnTo>
                    <a:pt x="175387" y="406908"/>
                  </a:lnTo>
                  <a:lnTo>
                    <a:pt x="179832" y="405638"/>
                  </a:lnTo>
                  <a:lnTo>
                    <a:pt x="183642" y="403098"/>
                  </a:lnTo>
                  <a:lnTo>
                    <a:pt x="201240" y="387247"/>
                  </a:lnTo>
                  <a:lnTo>
                    <a:pt x="221476" y="367664"/>
                  </a:lnTo>
                  <a:lnTo>
                    <a:pt x="171576" y="367664"/>
                  </a:lnTo>
                  <a:lnTo>
                    <a:pt x="139158" y="336937"/>
                  </a:lnTo>
                  <a:lnTo>
                    <a:pt x="102515" y="297741"/>
                  </a:lnTo>
                  <a:lnTo>
                    <a:pt x="68213" y="254352"/>
                  </a:lnTo>
                  <a:lnTo>
                    <a:pt x="42817" y="211042"/>
                  </a:lnTo>
                  <a:lnTo>
                    <a:pt x="32893" y="172085"/>
                  </a:lnTo>
                  <a:lnTo>
                    <a:pt x="39964" y="128267"/>
                  </a:lnTo>
                  <a:lnTo>
                    <a:pt x="59654" y="90229"/>
                  </a:lnTo>
                  <a:lnTo>
                    <a:pt x="89677" y="60244"/>
                  </a:lnTo>
                  <a:lnTo>
                    <a:pt x="127746" y="40586"/>
                  </a:lnTo>
                  <a:lnTo>
                    <a:pt x="171576" y="33527"/>
                  </a:lnTo>
                  <a:lnTo>
                    <a:pt x="272017" y="33527"/>
                  </a:lnTo>
                  <a:lnTo>
                    <a:pt x="259080" y="23532"/>
                  </a:lnTo>
                  <a:lnTo>
                    <a:pt x="217953" y="6158"/>
                  </a:lnTo>
                  <a:lnTo>
                    <a:pt x="172212" y="0"/>
                  </a:lnTo>
                  <a:close/>
                </a:path>
                <a:path w="344804" h="407035">
                  <a:moveTo>
                    <a:pt x="272017" y="33527"/>
                  </a:moveTo>
                  <a:lnTo>
                    <a:pt x="171576" y="33527"/>
                  </a:lnTo>
                  <a:lnTo>
                    <a:pt x="215407" y="40586"/>
                  </a:lnTo>
                  <a:lnTo>
                    <a:pt x="253476" y="60244"/>
                  </a:lnTo>
                  <a:lnTo>
                    <a:pt x="283499" y="90229"/>
                  </a:lnTo>
                  <a:lnTo>
                    <a:pt x="303189" y="128267"/>
                  </a:lnTo>
                  <a:lnTo>
                    <a:pt x="310261" y="172085"/>
                  </a:lnTo>
                  <a:lnTo>
                    <a:pt x="300336" y="210981"/>
                  </a:lnTo>
                  <a:lnTo>
                    <a:pt x="274940" y="254169"/>
                  </a:lnTo>
                  <a:lnTo>
                    <a:pt x="240638" y="297467"/>
                  </a:lnTo>
                  <a:lnTo>
                    <a:pt x="203995" y="336693"/>
                  </a:lnTo>
                  <a:lnTo>
                    <a:pt x="171576" y="367664"/>
                  </a:lnTo>
                  <a:lnTo>
                    <a:pt x="221476" y="367664"/>
                  </a:lnTo>
                  <a:lnTo>
                    <a:pt x="270176" y="316118"/>
                  </a:lnTo>
                  <a:lnTo>
                    <a:pt x="306380" y="269004"/>
                  </a:lnTo>
                  <a:lnTo>
                    <a:pt x="333651" y="219632"/>
                  </a:lnTo>
                  <a:lnTo>
                    <a:pt x="344424" y="172085"/>
                  </a:lnTo>
                  <a:lnTo>
                    <a:pt x="338264" y="126397"/>
                  </a:lnTo>
                  <a:lnTo>
                    <a:pt x="320886" y="85306"/>
                  </a:lnTo>
                  <a:lnTo>
                    <a:pt x="293941" y="50466"/>
                  </a:lnTo>
                  <a:lnTo>
                    <a:pt x="272017" y="3352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69" name="object 169">
              <a:extLst>
                <a:ext uri="{FF2B5EF4-FFF2-40B4-BE49-F238E27FC236}">
                  <a16:creationId xmlns:a16="http://schemas.microsoft.com/office/drawing/2014/main" id="{63870755-9E68-4A70-BA44-6A049C6FF939}"/>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9582911" y="1740407"/>
              <a:ext cx="207264"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39" name="object 170">
            <a:extLst>
              <a:ext uri="{FF2B5EF4-FFF2-40B4-BE49-F238E27FC236}">
                <a16:creationId xmlns:a16="http://schemas.microsoft.com/office/drawing/2014/main" id="{62A4D726-E2B0-4731-B706-6122B6131C7D}"/>
              </a:ext>
            </a:extLst>
          </p:cNvPr>
          <p:cNvSpPr>
            <a:spLocks/>
          </p:cNvSpPr>
          <p:nvPr/>
        </p:nvSpPr>
        <p:spPr bwMode="auto">
          <a:xfrm>
            <a:off x="6423025" y="4818063"/>
            <a:ext cx="377825" cy="334962"/>
          </a:xfrm>
          <a:custGeom>
            <a:avLst/>
            <a:gdLst>
              <a:gd name="T0" fmla="*/ 62484 w 376554"/>
              <a:gd name="T1" fmla="*/ 228600 h 335279"/>
              <a:gd name="T2" fmla="*/ 94488 w 376554"/>
              <a:gd name="T3" fmla="*/ 262128 h 335279"/>
              <a:gd name="T4" fmla="*/ 94488 w 376554"/>
              <a:gd name="T5" fmla="*/ 176784 h 335279"/>
              <a:gd name="T6" fmla="*/ 62484 w 376554"/>
              <a:gd name="T7" fmla="*/ 210312 h 335279"/>
              <a:gd name="T8" fmla="*/ 94488 w 376554"/>
              <a:gd name="T9" fmla="*/ 176784 h 335279"/>
              <a:gd name="T10" fmla="*/ 117335 w 376554"/>
              <a:gd name="T11" fmla="*/ 228600 h 335279"/>
              <a:gd name="T12" fmla="*/ 150876 w 376554"/>
              <a:gd name="T13" fmla="*/ 262128 h 335279"/>
              <a:gd name="T14" fmla="*/ 150876 w 376554"/>
              <a:gd name="T15" fmla="*/ 176784 h 335279"/>
              <a:gd name="T16" fmla="*/ 117335 w 376554"/>
              <a:gd name="T17" fmla="*/ 210312 h 335279"/>
              <a:gd name="T18" fmla="*/ 150876 w 376554"/>
              <a:gd name="T19" fmla="*/ 176784 h 335279"/>
              <a:gd name="T20" fmla="*/ 173736 w 376554"/>
              <a:gd name="T21" fmla="*/ 228600 h 335279"/>
              <a:gd name="T22" fmla="*/ 207264 w 376554"/>
              <a:gd name="T23" fmla="*/ 262128 h 335279"/>
              <a:gd name="T24" fmla="*/ 207264 w 376554"/>
              <a:gd name="T25" fmla="*/ 176784 h 335279"/>
              <a:gd name="T26" fmla="*/ 173736 w 376554"/>
              <a:gd name="T27" fmla="*/ 210312 h 335279"/>
              <a:gd name="T28" fmla="*/ 207264 w 376554"/>
              <a:gd name="T29" fmla="*/ 176784 h 335279"/>
              <a:gd name="T30" fmla="*/ 230111 w 376554"/>
              <a:gd name="T31" fmla="*/ 228600 h 335279"/>
              <a:gd name="T32" fmla="*/ 263652 w 376554"/>
              <a:gd name="T33" fmla="*/ 262128 h 335279"/>
              <a:gd name="T34" fmla="*/ 263652 w 376554"/>
              <a:gd name="T35" fmla="*/ 176784 h 335279"/>
              <a:gd name="T36" fmla="*/ 230111 w 376554"/>
              <a:gd name="T37" fmla="*/ 210312 h 335279"/>
              <a:gd name="T38" fmla="*/ 263652 w 376554"/>
              <a:gd name="T39" fmla="*/ 176784 h 335279"/>
              <a:gd name="T40" fmla="*/ 286512 w 376554"/>
              <a:gd name="T41" fmla="*/ 228600 h 335279"/>
              <a:gd name="T42" fmla="*/ 318516 w 376554"/>
              <a:gd name="T43" fmla="*/ 262128 h 335279"/>
              <a:gd name="T44" fmla="*/ 318516 w 376554"/>
              <a:gd name="T45" fmla="*/ 176784 h 335279"/>
              <a:gd name="T46" fmla="*/ 286512 w 376554"/>
              <a:gd name="T47" fmla="*/ 210312 h 335279"/>
              <a:gd name="T48" fmla="*/ 318516 w 376554"/>
              <a:gd name="T49" fmla="*/ 176784 h 335279"/>
              <a:gd name="T50" fmla="*/ 369443 w 376554"/>
              <a:gd name="T51" fmla="*/ 28956 h 335279"/>
              <a:gd name="T52" fmla="*/ 342900 w 376554"/>
              <a:gd name="T53" fmla="*/ 61849 h 335279"/>
              <a:gd name="T54" fmla="*/ 342900 w 376554"/>
              <a:gd name="T55" fmla="*/ 143256 h 335279"/>
              <a:gd name="T56" fmla="*/ 32893 w 376554"/>
              <a:gd name="T57" fmla="*/ 301752 h 335279"/>
              <a:gd name="T58" fmla="*/ 342900 w 376554"/>
              <a:gd name="T59" fmla="*/ 143256 h 335279"/>
              <a:gd name="T60" fmla="*/ 32893 w 376554"/>
              <a:gd name="T61" fmla="*/ 126492 h 335279"/>
              <a:gd name="T62" fmla="*/ 65532 w 376554"/>
              <a:gd name="T63" fmla="*/ 61849 h 335279"/>
              <a:gd name="T64" fmla="*/ 72644 w 376554"/>
              <a:gd name="T65" fmla="*/ 88392 h 335279"/>
              <a:gd name="T66" fmla="*/ 91935 w 376554"/>
              <a:gd name="T67" fmla="*/ 88392 h 335279"/>
              <a:gd name="T68" fmla="*/ 99060 w 376554"/>
              <a:gd name="T69" fmla="*/ 72009 h 335279"/>
              <a:gd name="T70" fmla="*/ 278892 w 376554"/>
              <a:gd name="T71" fmla="*/ 61849 h 335279"/>
              <a:gd name="T72" fmla="*/ 286004 w 376554"/>
              <a:gd name="T73" fmla="*/ 88392 h 335279"/>
              <a:gd name="T74" fmla="*/ 305308 w 376554"/>
              <a:gd name="T75" fmla="*/ 88392 h 335279"/>
              <a:gd name="T76" fmla="*/ 312420 w 376554"/>
              <a:gd name="T77" fmla="*/ 72009 h 335279"/>
              <a:gd name="T78" fmla="*/ 342900 w 376554"/>
              <a:gd name="T79" fmla="*/ 61849 h 335279"/>
              <a:gd name="T80" fmla="*/ 312420 w 376554"/>
              <a:gd name="T81" fmla="*/ 28956 h 335279"/>
              <a:gd name="T82" fmla="*/ 305308 w 376554"/>
              <a:gd name="T83" fmla="*/ 0 h 335279"/>
              <a:gd name="T84" fmla="*/ 278892 w 376554"/>
              <a:gd name="T85" fmla="*/ 6985 h 335279"/>
              <a:gd name="T86" fmla="*/ 99060 w 376554"/>
              <a:gd name="T87" fmla="*/ 28956 h 335279"/>
              <a:gd name="T88" fmla="*/ 91935 w 376554"/>
              <a:gd name="T89" fmla="*/ 0 h 335279"/>
              <a:gd name="T90" fmla="*/ 65532 w 376554"/>
              <a:gd name="T91" fmla="*/ 6985 h 335279"/>
              <a:gd name="T92" fmla="*/ 7620 w 376554"/>
              <a:gd name="T93" fmla="*/ 28956 h 335279"/>
              <a:gd name="T94" fmla="*/ 0 w 376554"/>
              <a:gd name="T95" fmla="*/ 327660 h 335279"/>
              <a:gd name="T96" fmla="*/ 368808 w 376554"/>
              <a:gd name="T97" fmla="*/ 335280 h 335279"/>
              <a:gd name="T98" fmla="*/ 376428 w 376554"/>
              <a:gd name="T99" fmla="*/ 301752 h 335279"/>
              <a:gd name="T100" fmla="*/ 376428 w 376554"/>
              <a:gd name="T101" fmla="*/ 36576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554" h="335279">
                <a:moveTo>
                  <a:pt x="94488" y="228600"/>
                </a:moveTo>
                <a:lnTo>
                  <a:pt x="62484" y="228600"/>
                </a:lnTo>
                <a:lnTo>
                  <a:pt x="62484" y="262128"/>
                </a:lnTo>
                <a:lnTo>
                  <a:pt x="94488" y="262128"/>
                </a:lnTo>
                <a:lnTo>
                  <a:pt x="94488" y="228600"/>
                </a:lnTo>
                <a:close/>
              </a:path>
              <a:path w="376554" h="335279">
                <a:moveTo>
                  <a:pt x="94488" y="176784"/>
                </a:moveTo>
                <a:lnTo>
                  <a:pt x="62484" y="176784"/>
                </a:lnTo>
                <a:lnTo>
                  <a:pt x="62484" y="210312"/>
                </a:lnTo>
                <a:lnTo>
                  <a:pt x="94488" y="210312"/>
                </a:lnTo>
                <a:lnTo>
                  <a:pt x="94488" y="176784"/>
                </a:lnTo>
                <a:close/>
              </a:path>
              <a:path w="376554" h="335279">
                <a:moveTo>
                  <a:pt x="150876" y="228600"/>
                </a:moveTo>
                <a:lnTo>
                  <a:pt x="117335" y="228600"/>
                </a:lnTo>
                <a:lnTo>
                  <a:pt x="117335" y="262128"/>
                </a:lnTo>
                <a:lnTo>
                  <a:pt x="150876" y="262128"/>
                </a:lnTo>
                <a:lnTo>
                  <a:pt x="150876" y="228600"/>
                </a:lnTo>
                <a:close/>
              </a:path>
              <a:path w="376554" h="335279">
                <a:moveTo>
                  <a:pt x="150876" y="176784"/>
                </a:moveTo>
                <a:lnTo>
                  <a:pt x="117335" y="176784"/>
                </a:lnTo>
                <a:lnTo>
                  <a:pt x="117335" y="210312"/>
                </a:lnTo>
                <a:lnTo>
                  <a:pt x="150876" y="210312"/>
                </a:lnTo>
                <a:lnTo>
                  <a:pt x="150876" y="176784"/>
                </a:lnTo>
                <a:close/>
              </a:path>
              <a:path w="376554" h="335279">
                <a:moveTo>
                  <a:pt x="207264" y="228600"/>
                </a:moveTo>
                <a:lnTo>
                  <a:pt x="173736" y="228600"/>
                </a:lnTo>
                <a:lnTo>
                  <a:pt x="173736" y="262128"/>
                </a:lnTo>
                <a:lnTo>
                  <a:pt x="207264" y="262128"/>
                </a:lnTo>
                <a:lnTo>
                  <a:pt x="207264" y="228600"/>
                </a:lnTo>
                <a:close/>
              </a:path>
              <a:path w="376554" h="335279">
                <a:moveTo>
                  <a:pt x="207264" y="176784"/>
                </a:moveTo>
                <a:lnTo>
                  <a:pt x="173736" y="176784"/>
                </a:lnTo>
                <a:lnTo>
                  <a:pt x="173736" y="210312"/>
                </a:lnTo>
                <a:lnTo>
                  <a:pt x="207264" y="210312"/>
                </a:lnTo>
                <a:lnTo>
                  <a:pt x="207264" y="176784"/>
                </a:lnTo>
                <a:close/>
              </a:path>
              <a:path w="376554" h="335279">
                <a:moveTo>
                  <a:pt x="263652" y="228600"/>
                </a:moveTo>
                <a:lnTo>
                  <a:pt x="230111" y="228600"/>
                </a:lnTo>
                <a:lnTo>
                  <a:pt x="230111" y="262128"/>
                </a:lnTo>
                <a:lnTo>
                  <a:pt x="263652" y="262128"/>
                </a:lnTo>
                <a:lnTo>
                  <a:pt x="263652" y="228600"/>
                </a:lnTo>
                <a:close/>
              </a:path>
              <a:path w="376554" h="335279">
                <a:moveTo>
                  <a:pt x="263652" y="176784"/>
                </a:moveTo>
                <a:lnTo>
                  <a:pt x="230111" y="176784"/>
                </a:lnTo>
                <a:lnTo>
                  <a:pt x="230111" y="210312"/>
                </a:lnTo>
                <a:lnTo>
                  <a:pt x="263652" y="210312"/>
                </a:lnTo>
                <a:lnTo>
                  <a:pt x="263652" y="176784"/>
                </a:lnTo>
                <a:close/>
              </a:path>
              <a:path w="376554" h="335279">
                <a:moveTo>
                  <a:pt x="318516" y="228600"/>
                </a:moveTo>
                <a:lnTo>
                  <a:pt x="286512" y="228600"/>
                </a:lnTo>
                <a:lnTo>
                  <a:pt x="286512" y="262128"/>
                </a:lnTo>
                <a:lnTo>
                  <a:pt x="318516" y="262128"/>
                </a:lnTo>
                <a:lnTo>
                  <a:pt x="318516" y="228600"/>
                </a:lnTo>
                <a:close/>
              </a:path>
              <a:path w="376554" h="335279">
                <a:moveTo>
                  <a:pt x="318516" y="176784"/>
                </a:moveTo>
                <a:lnTo>
                  <a:pt x="286512" y="176784"/>
                </a:lnTo>
                <a:lnTo>
                  <a:pt x="286512" y="210312"/>
                </a:lnTo>
                <a:lnTo>
                  <a:pt x="318516" y="210312"/>
                </a:lnTo>
                <a:lnTo>
                  <a:pt x="318516" y="176784"/>
                </a:lnTo>
                <a:close/>
              </a:path>
              <a:path w="376554" h="335279">
                <a:moveTo>
                  <a:pt x="376428" y="36576"/>
                </a:moveTo>
                <a:lnTo>
                  <a:pt x="369443" y="28956"/>
                </a:lnTo>
                <a:lnTo>
                  <a:pt x="342900" y="28956"/>
                </a:lnTo>
                <a:lnTo>
                  <a:pt x="342900" y="61849"/>
                </a:lnTo>
                <a:lnTo>
                  <a:pt x="342900" y="126492"/>
                </a:lnTo>
                <a:lnTo>
                  <a:pt x="342900" y="143256"/>
                </a:lnTo>
                <a:lnTo>
                  <a:pt x="342900" y="301752"/>
                </a:lnTo>
                <a:lnTo>
                  <a:pt x="32893" y="301752"/>
                </a:lnTo>
                <a:lnTo>
                  <a:pt x="32893" y="143256"/>
                </a:lnTo>
                <a:lnTo>
                  <a:pt x="342900" y="143256"/>
                </a:lnTo>
                <a:lnTo>
                  <a:pt x="342900" y="126492"/>
                </a:lnTo>
                <a:lnTo>
                  <a:pt x="32893" y="126492"/>
                </a:lnTo>
                <a:lnTo>
                  <a:pt x="32893" y="61849"/>
                </a:lnTo>
                <a:lnTo>
                  <a:pt x="65532" y="61849"/>
                </a:lnTo>
                <a:lnTo>
                  <a:pt x="65532" y="80772"/>
                </a:lnTo>
                <a:lnTo>
                  <a:pt x="72644" y="88392"/>
                </a:lnTo>
                <a:lnTo>
                  <a:pt x="82296" y="88392"/>
                </a:lnTo>
                <a:lnTo>
                  <a:pt x="91935" y="88392"/>
                </a:lnTo>
                <a:lnTo>
                  <a:pt x="99695" y="81407"/>
                </a:lnTo>
                <a:lnTo>
                  <a:pt x="99060" y="72009"/>
                </a:lnTo>
                <a:lnTo>
                  <a:pt x="99060" y="61849"/>
                </a:lnTo>
                <a:lnTo>
                  <a:pt x="278892" y="61849"/>
                </a:lnTo>
                <a:lnTo>
                  <a:pt x="278892" y="80772"/>
                </a:lnTo>
                <a:lnTo>
                  <a:pt x="286004" y="88392"/>
                </a:lnTo>
                <a:lnTo>
                  <a:pt x="295656" y="88392"/>
                </a:lnTo>
                <a:lnTo>
                  <a:pt x="305308" y="88392"/>
                </a:lnTo>
                <a:lnTo>
                  <a:pt x="313055" y="81407"/>
                </a:lnTo>
                <a:lnTo>
                  <a:pt x="312420" y="72009"/>
                </a:lnTo>
                <a:lnTo>
                  <a:pt x="312420" y="61849"/>
                </a:lnTo>
                <a:lnTo>
                  <a:pt x="342900" y="61849"/>
                </a:lnTo>
                <a:lnTo>
                  <a:pt x="342900" y="28956"/>
                </a:lnTo>
                <a:lnTo>
                  <a:pt x="312420" y="28956"/>
                </a:lnTo>
                <a:lnTo>
                  <a:pt x="312420" y="7620"/>
                </a:lnTo>
                <a:lnTo>
                  <a:pt x="305308" y="0"/>
                </a:lnTo>
                <a:lnTo>
                  <a:pt x="286639" y="0"/>
                </a:lnTo>
                <a:lnTo>
                  <a:pt x="278892" y="6985"/>
                </a:lnTo>
                <a:lnTo>
                  <a:pt x="278892" y="28956"/>
                </a:lnTo>
                <a:lnTo>
                  <a:pt x="99060" y="28956"/>
                </a:lnTo>
                <a:lnTo>
                  <a:pt x="99060" y="7620"/>
                </a:lnTo>
                <a:lnTo>
                  <a:pt x="91935" y="0"/>
                </a:lnTo>
                <a:lnTo>
                  <a:pt x="73279" y="0"/>
                </a:lnTo>
                <a:lnTo>
                  <a:pt x="65532" y="6985"/>
                </a:lnTo>
                <a:lnTo>
                  <a:pt x="65532" y="28956"/>
                </a:lnTo>
                <a:lnTo>
                  <a:pt x="7620" y="28956"/>
                </a:lnTo>
                <a:lnTo>
                  <a:pt x="0" y="35941"/>
                </a:lnTo>
                <a:lnTo>
                  <a:pt x="0" y="327660"/>
                </a:lnTo>
                <a:lnTo>
                  <a:pt x="6985" y="335280"/>
                </a:lnTo>
                <a:lnTo>
                  <a:pt x="368808" y="335280"/>
                </a:lnTo>
                <a:lnTo>
                  <a:pt x="376428" y="327660"/>
                </a:lnTo>
                <a:lnTo>
                  <a:pt x="376428" y="301752"/>
                </a:lnTo>
                <a:lnTo>
                  <a:pt x="376428" y="61849"/>
                </a:lnTo>
                <a:lnTo>
                  <a:pt x="376428" y="3657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0" name="object 171">
            <a:extLst>
              <a:ext uri="{FF2B5EF4-FFF2-40B4-BE49-F238E27FC236}">
                <a16:creationId xmlns:a16="http://schemas.microsoft.com/office/drawing/2014/main" id="{2A73CF4E-7A11-4C96-85B7-F058D7D1366D}"/>
              </a:ext>
            </a:extLst>
          </p:cNvPr>
          <p:cNvSpPr>
            <a:spLocks/>
          </p:cNvSpPr>
          <p:nvPr/>
        </p:nvSpPr>
        <p:spPr bwMode="auto">
          <a:xfrm>
            <a:off x="7699375" y="4791075"/>
            <a:ext cx="34925" cy="88900"/>
          </a:xfrm>
          <a:custGeom>
            <a:avLst/>
            <a:gdLst>
              <a:gd name="T0" fmla="*/ 26416 w 34290"/>
              <a:gd name="T1" fmla="*/ 0 h 88900"/>
              <a:gd name="T2" fmla="*/ 7747 w 34290"/>
              <a:gd name="T3" fmla="*/ 0 h 88900"/>
              <a:gd name="T4" fmla="*/ 0 w 34290"/>
              <a:gd name="T5" fmla="*/ 6985 h 88900"/>
              <a:gd name="T6" fmla="*/ 0 w 34290"/>
              <a:gd name="T7" fmla="*/ 80772 h 88900"/>
              <a:gd name="T8" fmla="*/ 7111 w 34290"/>
              <a:gd name="T9" fmla="*/ 88392 h 88900"/>
              <a:gd name="T10" fmla="*/ 16763 w 34290"/>
              <a:gd name="T11" fmla="*/ 88392 h 88900"/>
              <a:gd name="T12" fmla="*/ 26416 w 34290"/>
              <a:gd name="T13" fmla="*/ 88392 h 88900"/>
              <a:gd name="T14" fmla="*/ 34162 w 34290"/>
              <a:gd name="T15" fmla="*/ 80772 h 88900"/>
              <a:gd name="T16" fmla="*/ 33527 w 34290"/>
              <a:gd name="T17" fmla="*/ 72009 h 88900"/>
              <a:gd name="T18" fmla="*/ 33527 w 34290"/>
              <a:gd name="T19" fmla="*/ 7620 h 88900"/>
              <a:gd name="T20" fmla="*/ 26416 w 34290"/>
              <a:gd name="T21" fmla="*/ 0 h 88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90" h="88900">
                <a:moveTo>
                  <a:pt x="26416" y="0"/>
                </a:moveTo>
                <a:lnTo>
                  <a:pt x="7747" y="0"/>
                </a:lnTo>
                <a:lnTo>
                  <a:pt x="0" y="6985"/>
                </a:lnTo>
                <a:lnTo>
                  <a:pt x="0" y="80772"/>
                </a:lnTo>
                <a:lnTo>
                  <a:pt x="7111" y="88392"/>
                </a:lnTo>
                <a:lnTo>
                  <a:pt x="16763" y="88392"/>
                </a:lnTo>
                <a:lnTo>
                  <a:pt x="26416" y="88392"/>
                </a:lnTo>
                <a:lnTo>
                  <a:pt x="34162" y="80772"/>
                </a:lnTo>
                <a:lnTo>
                  <a:pt x="33527" y="72009"/>
                </a:lnTo>
                <a:lnTo>
                  <a:pt x="33527" y="7620"/>
                </a:lnTo>
                <a:lnTo>
                  <a:pt x="2641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1" name="object 172">
            <a:extLst>
              <a:ext uri="{FF2B5EF4-FFF2-40B4-BE49-F238E27FC236}">
                <a16:creationId xmlns:a16="http://schemas.microsoft.com/office/drawing/2014/main" id="{94B6C49B-2BAA-4B2F-A62D-359F695451FF}"/>
              </a:ext>
            </a:extLst>
          </p:cNvPr>
          <p:cNvSpPr>
            <a:spLocks/>
          </p:cNvSpPr>
          <p:nvPr/>
        </p:nvSpPr>
        <p:spPr bwMode="auto">
          <a:xfrm>
            <a:off x="7419975" y="4791075"/>
            <a:ext cx="427038" cy="379413"/>
          </a:xfrm>
          <a:custGeom>
            <a:avLst/>
            <a:gdLst>
              <a:gd name="T0" fmla="*/ 62484 w 426720"/>
              <a:gd name="T1" fmla="*/ 262128 h 379729"/>
              <a:gd name="T2" fmla="*/ 94488 w 426720"/>
              <a:gd name="T3" fmla="*/ 176784 h 379729"/>
              <a:gd name="T4" fmla="*/ 94488 w 426720"/>
              <a:gd name="T5" fmla="*/ 208788 h 379729"/>
              <a:gd name="T6" fmla="*/ 118872 w 426720"/>
              <a:gd name="T7" fmla="*/ 228600 h 379729"/>
              <a:gd name="T8" fmla="*/ 150876 w 426720"/>
              <a:gd name="T9" fmla="*/ 228600 h 379729"/>
              <a:gd name="T10" fmla="*/ 118872 w 426720"/>
              <a:gd name="T11" fmla="*/ 208788 h 379729"/>
              <a:gd name="T12" fmla="*/ 207264 w 426720"/>
              <a:gd name="T13" fmla="*/ 228600 h 379729"/>
              <a:gd name="T14" fmla="*/ 207264 w 426720"/>
              <a:gd name="T15" fmla="*/ 262128 h 379729"/>
              <a:gd name="T16" fmla="*/ 173736 w 426720"/>
              <a:gd name="T17" fmla="*/ 176784 h 379729"/>
              <a:gd name="T18" fmla="*/ 207264 w 426720"/>
              <a:gd name="T19" fmla="*/ 176784 h 379729"/>
              <a:gd name="T20" fmla="*/ 385572 w 426720"/>
              <a:gd name="T21" fmla="*/ 266827 h 379729"/>
              <a:gd name="T22" fmla="*/ 339852 w 426720"/>
              <a:gd name="T23" fmla="*/ 220980 h 379729"/>
              <a:gd name="T24" fmla="*/ 306324 w 426720"/>
              <a:gd name="T25" fmla="*/ 220345 h 379729"/>
              <a:gd name="T26" fmla="*/ 260604 w 426720"/>
              <a:gd name="T27" fmla="*/ 266192 h 379729"/>
              <a:gd name="T28" fmla="*/ 306324 w 426720"/>
              <a:gd name="T29" fmla="*/ 292608 h 379729"/>
              <a:gd name="T30" fmla="*/ 323088 w 426720"/>
              <a:gd name="T31" fmla="*/ 338328 h 379729"/>
              <a:gd name="T32" fmla="*/ 339852 w 426720"/>
              <a:gd name="T33" fmla="*/ 292608 h 379729"/>
              <a:gd name="T34" fmla="*/ 386207 w 426720"/>
              <a:gd name="T35" fmla="*/ 284861 h 379729"/>
              <a:gd name="T36" fmla="*/ 410337 w 426720"/>
              <a:gd name="T37" fmla="*/ 223329 h 379729"/>
              <a:gd name="T38" fmla="*/ 384708 w 426720"/>
              <a:gd name="T39" fmla="*/ 336842 h 379729"/>
              <a:gd name="T40" fmla="*/ 289191 w 426720"/>
              <a:gd name="T41" fmla="*/ 355587 h 379729"/>
              <a:gd name="T42" fmla="*/ 235839 w 426720"/>
              <a:gd name="T43" fmla="*/ 275209 h 379729"/>
              <a:gd name="T44" fmla="*/ 289191 w 426720"/>
              <a:gd name="T45" fmla="*/ 194843 h 379729"/>
              <a:gd name="T46" fmla="*/ 384708 w 426720"/>
              <a:gd name="T47" fmla="*/ 213588 h 379729"/>
              <a:gd name="T48" fmla="*/ 410337 w 426720"/>
              <a:gd name="T49" fmla="*/ 223329 h 379729"/>
              <a:gd name="T50" fmla="*/ 372643 w 426720"/>
              <a:gd name="T51" fmla="*/ 186563 h 379729"/>
              <a:gd name="T52" fmla="*/ 342900 w 426720"/>
              <a:gd name="T53" fmla="*/ 60325 h 379729"/>
              <a:gd name="T54" fmla="*/ 342900 w 426720"/>
              <a:gd name="T55" fmla="*/ 176225 h 379729"/>
              <a:gd name="T56" fmla="*/ 263652 w 426720"/>
              <a:gd name="T57" fmla="*/ 193243 h 379729"/>
              <a:gd name="T58" fmla="*/ 230124 w 426720"/>
              <a:gd name="T59" fmla="*/ 208788 h 379729"/>
              <a:gd name="T60" fmla="*/ 219456 w 426720"/>
              <a:gd name="T61" fmla="*/ 275844 h 379729"/>
              <a:gd name="T62" fmla="*/ 32893 w 426720"/>
              <a:gd name="T63" fmla="*/ 143256 h 379729"/>
              <a:gd name="T64" fmla="*/ 32893 w 426720"/>
              <a:gd name="T65" fmla="*/ 126492 h 379729"/>
              <a:gd name="T66" fmla="*/ 67056 w 426720"/>
              <a:gd name="T67" fmla="*/ 80772 h 379729"/>
              <a:gd name="T68" fmla="*/ 91694 w 426720"/>
              <a:gd name="T69" fmla="*/ 88392 h 379729"/>
              <a:gd name="T70" fmla="*/ 376428 w 426720"/>
              <a:gd name="T71" fmla="*/ 59944 h 379729"/>
              <a:gd name="T72" fmla="*/ 372465 w 426720"/>
              <a:gd name="T73" fmla="*/ 26924 h 379729"/>
              <a:gd name="T74" fmla="*/ 92329 w 426720"/>
              <a:gd name="T75" fmla="*/ 0 h 379729"/>
              <a:gd name="T76" fmla="*/ 67056 w 426720"/>
              <a:gd name="T77" fmla="*/ 26924 h 379729"/>
              <a:gd name="T78" fmla="*/ 0 w 426720"/>
              <a:gd name="T79" fmla="*/ 34544 h 379729"/>
              <a:gd name="T80" fmla="*/ 0 w 426720"/>
              <a:gd name="T81" fmla="*/ 326644 h 379729"/>
              <a:gd name="T82" fmla="*/ 236855 w 426720"/>
              <a:gd name="T83" fmla="*/ 334264 h 379729"/>
              <a:gd name="T84" fmla="*/ 282613 w 426720"/>
              <a:gd name="T85" fmla="*/ 371284 h 379729"/>
              <a:gd name="T86" fmla="*/ 376580 w 426720"/>
              <a:gd name="T87" fmla="*/ 362458 h 379729"/>
              <a:gd name="T88" fmla="*/ 426720 w 426720"/>
              <a:gd name="T89" fmla="*/ 275844 h 379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720" h="379729">
                <a:moveTo>
                  <a:pt x="94488" y="228600"/>
                </a:moveTo>
                <a:lnTo>
                  <a:pt x="62484" y="228600"/>
                </a:lnTo>
                <a:lnTo>
                  <a:pt x="62484" y="262128"/>
                </a:lnTo>
                <a:lnTo>
                  <a:pt x="94488" y="262128"/>
                </a:lnTo>
                <a:lnTo>
                  <a:pt x="94488" y="228600"/>
                </a:lnTo>
                <a:close/>
              </a:path>
              <a:path w="426720" h="379729">
                <a:moveTo>
                  <a:pt x="94488" y="176784"/>
                </a:moveTo>
                <a:lnTo>
                  <a:pt x="62484" y="176784"/>
                </a:lnTo>
                <a:lnTo>
                  <a:pt x="62484" y="208788"/>
                </a:lnTo>
                <a:lnTo>
                  <a:pt x="94488" y="208788"/>
                </a:lnTo>
                <a:lnTo>
                  <a:pt x="94488" y="176784"/>
                </a:lnTo>
                <a:close/>
              </a:path>
              <a:path w="426720" h="379729">
                <a:moveTo>
                  <a:pt x="150876" y="228600"/>
                </a:moveTo>
                <a:lnTo>
                  <a:pt x="118872" y="228600"/>
                </a:lnTo>
                <a:lnTo>
                  <a:pt x="118872" y="262128"/>
                </a:lnTo>
                <a:lnTo>
                  <a:pt x="150876" y="262128"/>
                </a:lnTo>
                <a:lnTo>
                  <a:pt x="150876" y="228600"/>
                </a:lnTo>
                <a:close/>
              </a:path>
              <a:path w="426720" h="379729">
                <a:moveTo>
                  <a:pt x="150876" y="176784"/>
                </a:moveTo>
                <a:lnTo>
                  <a:pt x="118872" y="176784"/>
                </a:lnTo>
                <a:lnTo>
                  <a:pt x="118872" y="208788"/>
                </a:lnTo>
                <a:lnTo>
                  <a:pt x="150876" y="208788"/>
                </a:lnTo>
                <a:lnTo>
                  <a:pt x="150876" y="176784"/>
                </a:lnTo>
                <a:close/>
              </a:path>
              <a:path w="426720" h="379729">
                <a:moveTo>
                  <a:pt x="207264" y="228600"/>
                </a:moveTo>
                <a:lnTo>
                  <a:pt x="173736" y="228600"/>
                </a:lnTo>
                <a:lnTo>
                  <a:pt x="173736" y="262128"/>
                </a:lnTo>
                <a:lnTo>
                  <a:pt x="207264" y="262128"/>
                </a:lnTo>
                <a:lnTo>
                  <a:pt x="207264" y="228600"/>
                </a:lnTo>
                <a:close/>
              </a:path>
              <a:path w="426720" h="379729">
                <a:moveTo>
                  <a:pt x="207264" y="176784"/>
                </a:moveTo>
                <a:lnTo>
                  <a:pt x="173736" y="176784"/>
                </a:lnTo>
                <a:lnTo>
                  <a:pt x="173736" y="208788"/>
                </a:lnTo>
                <a:lnTo>
                  <a:pt x="207264" y="208788"/>
                </a:lnTo>
                <a:lnTo>
                  <a:pt x="207264" y="176784"/>
                </a:lnTo>
                <a:close/>
              </a:path>
              <a:path w="426720" h="379729">
                <a:moveTo>
                  <a:pt x="386207" y="284861"/>
                </a:moveTo>
                <a:lnTo>
                  <a:pt x="385572" y="275844"/>
                </a:lnTo>
                <a:lnTo>
                  <a:pt x="385572" y="266827"/>
                </a:lnTo>
                <a:lnTo>
                  <a:pt x="378587" y="259080"/>
                </a:lnTo>
                <a:lnTo>
                  <a:pt x="339852" y="259080"/>
                </a:lnTo>
                <a:lnTo>
                  <a:pt x="339852" y="220980"/>
                </a:lnTo>
                <a:lnTo>
                  <a:pt x="332105" y="213360"/>
                </a:lnTo>
                <a:lnTo>
                  <a:pt x="314071" y="213360"/>
                </a:lnTo>
                <a:lnTo>
                  <a:pt x="306324" y="220345"/>
                </a:lnTo>
                <a:lnTo>
                  <a:pt x="306324" y="259080"/>
                </a:lnTo>
                <a:lnTo>
                  <a:pt x="268224" y="259080"/>
                </a:lnTo>
                <a:lnTo>
                  <a:pt x="260604" y="266192"/>
                </a:lnTo>
                <a:lnTo>
                  <a:pt x="260604" y="284861"/>
                </a:lnTo>
                <a:lnTo>
                  <a:pt x="267589" y="292608"/>
                </a:lnTo>
                <a:lnTo>
                  <a:pt x="306324" y="292608"/>
                </a:lnTo>
                <a:lnTo>
                  <a:pt x="306324" y="330708"/>
                </a:lnTo>
                <a:lnTo>
                  <a:pt x="313436" y="338328"/>
                </a:lnTo>
                <a:lnTo>
                  <a:pt x="323088" y="338328"/>
                </a:lnTo>
                <a:lnTo>
                  <a:pt x="332740" y="338328"/>
                </a:lnTo>
                <a:lnTo>
                  <a:pt x="339852" y="330708"/>
                </a:lnTo>
                <a:lnTo>
                  <a:pt x="339852" y="292608"/>
                </a:lnTo>
                <a:lnTo>
                  <a:pt x="369189" y="292608"/>
                </a:lnTo>
                <a:lnTo>
                  <a:pt x="378587" y="292608"/>
                </a:lnTo>
                <a:lnTo>
                  <a:pt x="386207" y="284861"/>
                </a:lnTo>
                <a:close/>
              </a:path>
              <a:path w="426720" h="379729">
                <a:moveTo>
                  <a:pt x="426720" y="275844"/>
                </a:moveTo>
                <a:lnTo>
                  <a:pt x="418617" y="235648"/>
                </a:lnTo>
                <a:lnTo>
                  <a:pt x="410337" y="223329"/>
                </a:lnTo>
                <a:lnTo>
                  <a:pt x="410337" y="275209"/>
                </a:lnTo>
                <a:lnTo>
                  <a:pt x="403453" y="309105"/>
                </a:lnTo>
                <a:lnTo>
                  <a:pt x="384708" y="336842"/>
                </a:lnTo>
                <a:lnTo>
                  <a:pt x="356971" y="355587"/>
                </a:lnTo>
                <a:lnTo>
                  <a:pt x="323088" y="362458"/>
                </a:lnTo>
                <a:lnTo>
                  <a:pt x="289191" y="355587"/>
                </a:lnTo>
                <a:lnTo>
                  <a:pt x="261454" y="336842"/>
                </a:lnTo>
                <a:lnTo>
                  <a:pt x="242709" y="309105"/>
                </a:lnTo>
                <a:lnTo>
                  <a:pt x="235839" y="275209"/>
                </a:lnTo>
                <a:lnTo>
                  <a:pt x="242709" y="241325"/>
                </a:lnTo>
                <a:lnTo>
                  <a:pt x="261454" y="213588"/>
                </a:lnTo>
                <a:lnTo>
                  <a:pt x="289191" y="194843"/>
                </a:lnTo>
                <a:lnTo>
                  <a:pt x="323088" y="187960"/>
                </a:lnTo>
                <a:lnTo>
                  <a:pt x="356971" y="194843"/>
                </a:lnTo>
                <a:lnTo>
                  <a:pt x="384708" y="213588"/>
                </a:lnTo>
                <a:lnTo>
                  <a:pt x="403453" y="241325"/>
                </a:lnTo>
                <a:lnTo>
                  <a:pt x="410337" y="275209"/>
                </a:lnTo>
                <a:lnTo>
                  <a:pt x="410337" y="223329"/>
                </a:lnTo>
                <a:lnTo>
                  <a:pt x="396468" y="202692"/>
                </a:lnTo>
                <a:lnTo>
                  <a:pt x="374713" y="187960"/>
                </a:lnTo>
                <a:lnTo>
                  <a:pt x="372643" y="186563"/>
                </a:lnTo>
                <a:lnTo>
                  <a:pt x="376428" y="186563"/>
                </a:lnTo>
                <a:lnTo>
                  <a:pt x="376428" y="60325"/>
                </a:lnTo>
                <a:lnTo>
                  <a:pt x="342900" y="60325"/>
                </a:lnTo>
                <a:lnTo>
                  <a:pt x="342900" y="126492"/>
                </a:lnTo>
                <a:lnTo>
                  <a:pt x="342900" y="143256"/>
                </a:lnTo>
                <a:lnTo>
                  <a:pt x="342900" y="176225"/>
                </a:lnTo>
                <a:lnTo>
                  <a:pt x="323088" y="172212"/>
                </a:lnTo>
                <a:lnTo>
                  <a:pt x="282892" y="180314"/>
                </a:lnTo>
                <a:lnTo>
                  <a:pt x="263652" y="193243"/>
                </a:lnTo>
                <a:lnTo>
                  <a:pt x="263652" y="176784"/>
                </a:lnTo>
                <a:lnTo>
                  <a:pt x="230124" y="176784"/>
                </a:lnTo>
                <a:lnTo>
                  <a:pt x="230124" y="208788"/>
                </a:lnTo>
                <a:lnTo>
                  <a:pt x="245630" y="208788"/>
                </a:lnTo>
                <a:lnTo>
                  <a:pt x="227634" y="235381"/>
                </a:lnTo>
                <a:lnTo>
                  <a:pt x="219456" y="275844"/>
                </a:lnTo>
                <a:lnTo>
                  <a:pt x="224307" y="299974"/>
                </a:lnTo>
                <a:lnTo>
                  <a:pt x="32893" y="299974"/>
                </a:lnTo>
                <a:lnTo>
                  <a:pt x="32893" y="143256"/>
                </a:lnTo>
                <a:lnTo>
                  <a:pt x="342900" y="143256"/>
                </a:lnTo>
                <a:lnTo>
                  <a:pt x="342900" y="126492"/>
                </a:lnTo>
                <a:lnTo>
                  <a:pt x="32893" y="126492"/>
                </a:lnTo>
                <a:lnTo>
                  <a:pt x="32893" y="59944"/>
                </a:lnTo>
                <a:lnTo>
                  <a:pt x="67056" y="59944"/>
                </a:lnTo>
                <a:lnTo>
                  <a:pt x="67056" y="80772"/>
                </a:lnTo>
                <a:lnTo>
                  <a:pt x="73787" y="88392"/>
                </a:lnTo>
                <a:lnTo>
                  <a:pt x="83058" y="88392"/>
                </a:lnTo>
                <a:lnTo>
                  <a:pt x="91694" y="88392"/>
                </a:lnTo>
                <a:lnTo>
                  <a:pt x="99060" y="80772"/>
                </a:lnTo>
                <a:lnTo>
                  <a:pt x="99060" y="59944"/>
                </a:lnTo>
                <a:lnTo>
                  <a:pt x="376428" y="59944"/>
                </a:lnTo>
                <a:lnTo>
                  <a:pt x="376428" y="34544"/>
                </a:lnTo>
                <a:lnTo>
                  <a:pt x="372465" y="34544"/>
                </a:lnTo>
                <a:lnTo>
                  <a:pt x="372465" y="26924"/>
                </a:lnTo>
                <a:lnTo>
                  <a:pt x="99060" y="26924"/>
                </a:lnTo>
                <a:lnTo>
                  <a:pt x="99060" y="7620"/>
                </a:lnTo>
                <a:lnTo>
                  <a:pt x="92329" y="0"/>
                </a:lnTo>
                <a:lnTo>
                  <a:pt x="74422" y="0"/>
                </a:lnTo>
                <a:lnTo>
                  <a:pt x="67056" y="6985"/>
                </a:lnTo>
                <a:lnTo>
                  <a:pt x="67056" y="26924"/>
                </a:lnTo>
                <a:lnTo>
                  <a:pt x="4013" y="26924"/>
                </a:lnTo>
                <a:lnTo>
                  <a:pt x="4013" y="34544"/>
                </a:lnTo>
                <a:lnTo>
                  <a:pt x="0" y="34544"/>
                </a:lnTo>
                <a:lnTo>
                  <a:pt x="0" y="59944"/>
                </a:lnTo>
                <a:lnTo>
                  <a:pt x="0" y="299974"/>
                </a:lnTo>
                <a:lnTo>
                  <a:pt x="0" y="326644"/>
                </a:lnTo>
                <a:lnTo>
                  <a:pt x="3949" y="326644"/>
                </a:lnTo>
                <a:lnTo>
                  <a:pt x="3949" y="334264"/>
                </a:lnTo>
                <a:lnTo>
                  <a:pt x="236855" y="334264"/>
                </a:lnTo>
                <a:lnTo>
                  <a:pt x="236855" y="329895"/>
                </a:lnTo>
                <a:lnTo>
                  <a:pt x="249694" y="348996"/>
                </a:lnTo>
                <a:lnTo>
                  <a:pt x="282613" y="371284"/>
                </a:lnTo>
                <a:lnTo>
                  <a:pt x="323088" y="379476"/>
                </a:lnTo>
                <a:lnTo>
                  <a:pt x="363550" y="371284"/>
                </a:lnTo>
                <a:lnTo>
                  <a:pt x="376580" y="362458"/>
                </a:lnTo>
                <a:lnTo>
                  <a:pt x="396468" y="348996"/>
                </a:lnTo>
                <a:lnTo>
                  <a:pt x="418617" y="316039"/>
                </a:lnTo>
                <a:lnTo>
                  <a:pt x="426720" y="27584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2" name="object 173">
            <a:extLst>
              <a:ext uri="{FF2B5EF4-FFF2-40B4-BE49-F238E27FC236}">
                <a16:creationId xmlns:a16="http://schemas.microsoft.com/office/drawing/2014/main" id="{A9813761-0C7E-4591-8251-F54B2A000E31}"/>
              </a:ext>
            </a:extLst>
          </p:cNvPr>
          <p:cNvSpPr>
            <a:spLocks/>
          </p:cNvSpPr>
          <p:nvPr/>
        </p:nvSpPr>
        <p:spPr bwMode="auto">
          <a:xfrm>
            <a:off x="8726488" y="4791075"/>
            <a:ext cx="33337" cy="88900"/>
          </a:xfrm>
          <a:custGeom>
            <a:avLst/>
            <a:gdLst>
              <a:gd name="T0" fmla="*/ 25146 w 33020"/>
              <a:gd name="T1" fmla="*/ 0 h 88900"/>
              <a:gd name="T2" fmla="*/ 7366 w 33020"/>
              <a:gd name="T3" fmla="*/ 0 h 88900"/>
              <a:gd name="T4" fmla="*/ 0 w 33020"/>
              <a:gd name="T5" fmla="*/ 6985 h 88900"/>
              <a:gd name="T6" fmla="*/ 0 w 33020"/>
              <a:gd name="T7" fmla="*/ 80772 h 88900"/>
              <a:gd name="T8" fmla="*/ 6730 w 33020"/>
              <a:gd name="T9" fmla="*/ 88392 h 88900"/>
              <a:gd name="T10" fmla="*/ 16001 w 33020"/>
              <a:gd name="T11" fmla="*/ 88392 h 88900"/>
              <a:gd name="T12" fmla="*/ 25146 w 33020"/>
              <a:gd name="T13" fmla="*/ 88392 h 88900"/>
              <a:gd name="T14" fmla="*/ 32639 w 33020"/>
              <a:gd name="T15" fmla="*/ 80772 h 88900"/>
              <a:gd name="T16" fmla="*/ 32003 w 33020"/>
              <a:gd name="T17" fmla="*/ 72009 h 88900"/>
              <a:gd name="T18" fmla="*/ 32003 w 33020"/>
              <a:gd name="T19" fmla="*/ 7620 h 88900"/>
              <a:gd name="T20" fmla="*/ 25146 w 33020"/>
              <a:gd name="T21" fmla="*/ 0 h 88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20" h="88900">
                <a:moveTo>
                  <a:pt x="25146" y="0"/>
                </a:moveTo>
                <a:lnTo>
                  <a:pt x="7366" y="0"/>
                </a:lnTo>
                <a:lnTo>
                  <a:pt x="0" y="6985"/>
                </a:lnTo>
                <a:lnTo>
                  <a:pt x="0" y="80772"/>
                </a:lnTo>
                <a:lnTo>
                  <a:pt x="6730" y="88392"/>
                </a:lnTo>
                <a:lnTo>
                  <a:pt x="16001" y="88392"/>
                </a:lnTo>
                <a:lnTo>
                  <a:pt x="25146" y="88392"/>
                </a:lnTo>
                <a:lnTo>
                  <a:pt x="32639" y="80772"/>
                </a:lnTo>
                <a:lnTo>
                  <a:pt x="32003" y="72009"/>
                </a:lnTo>
                <a:lnTo>
                  <a:pt x="32003" y="7620"/>
                </a:lnTo>
                <a:lnTo>
                  <a:pt x="2514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3" name="object 174">
            <a:extLst>
              <a:ext uri="{FF2B5EF4-FFF2-40B4-BE49-F238E27FC236}">
                <a16:creationId xmlns:a16="http://schemas.microsoft.com/office/drawing/2014/main" id="{CCEEA059-00CB-401B-9B30-1FCCE2CCCD52}"/>
              </a:ext>
            </a:extLst>
          </p:cNvPr>
          <p:cNvSpPr>
            <a:spLocks/>
          </p:cNvSpPr>
          <p:nvPr/>
        </p:nvSpPr>
        <p:spPr bwMode="auto">
          <a:xfrm>
            <a:off x="8447088" y="4791075"/>
            <a:ext cx="425450" cy="379413"/>
          </a:xfrm>
          <a:custGeom>
            <a:avLst/>
            <a:gdLst>
              <a:gd name="T0" fmla="*/ 62484 w 425450"/>
              <a:gd name="T1" fmla="*/ 228600 h 379729"/>
              <a:gd name="T2" fmla="*/ 94488 w 425450"/>
              <a:gd name="T3" fmla="*/ 262128 h 379729"/>
              <a:gd name="T4" fmla="*/ 94488 w 425450"/>
              <a:gd name="T5" fmla="*/ 176784 h 379729"/>
              <a:gd name="T6" fmla="*/ 62484 w 425450"/>
              <a:gd name="T7" fmla="*/ 208788 h 379729"/>
              <a:gd name="T8" fmla="*/ 94488 w 425450"/>
              <a:gd name="T9" fmla="*/ 176784 h 379729"/>
              <a:gd name="T10" fmla="*/ 117348 w 425450"/>
              <a:gd name="T11" fmla="*/ 228600 h 379729"/>
              <a:gd name="T12" fmla="*/ 150876 w 425450"/>
              <a:gd name="T13" fmla="*/ 262128 h 379729"/>
              <a:gd name="T14" fmla="*/ 150876 w 425450"/>
              <a:gd name="T15" fmla="*/ 176784 h 379729"/>
              <a:gd name="T16" fmla="*/ 117348 w 425450"/>
              <a:gd name="T17" fmla="*/ 208788 h 379729"/>
              <a:gd name="T18" fmla="*/ 150876 w 425450"/>
              <a:gd name="T19" fmla="*/ 176784 h 379729"/>
              <a:gd name="T20" fmla="*/ 173736 w 425450"/>
              <a:gd name="T21" fmla="*/ 228600 h 379729"/>
              <a:gd name="T22" fmla="*/ 205740 w 425450"/>
              <a:gd name="T23" fmla="*/ 262128 h 379729"/>
              <a:gd name="T24" fmla="*/ 205740 w 425450"/>
              <a:gd name="T25" fmla="*/ 176784 h 379729"/>
              <a:gd name="T26" fmla="*/ 173736 w 425450"/>
              <a:gd name="T27" fmla="*/ 208788 h 379729"/>
              <a:gd name="T28" fmla="*/ 205740 w 425450"/>
              <a:gd name="T29" fmla="*/ 176784 h 379729"/>
              <a:gd name="T30" fmla="*/ 384048 w 425450"/>
              <a:gd name="T31" fmla="*/ 275844 h 379729"/>
              <a:gd name="T32" fmla="*/ 377063 w 425450"/>
              <a:gd name="T33" fmla="*/ 259080 h 379729"/>
              <a:gd name="T34" fmla="*/ 259080 w 425450"/>
              <a:gd name="T35" fmla="*/ 266192 h 379729"/>
              <a:gd name="T36" fmla="*/ 266065 w 425450"/>
              <a:gd name="T37" fmla="*/ 292608 h 379729"/>
              <a:gd name="T38" fmla="*/ 377063 w 425450"/>
              <a:gd name="T39" fmla="*/ 292608 h 379729"/>
              <a:gd name="T40" fmla="*/ 425196 w 425450"/>
              <a:gd name="T41" fmla="*/ 275844 h 379729"/>
              <a:gd name="T42" fmla="*/ 408813 w 425450"/>
              <a:gd name="T43" fmla="*/ 223329 h 379729"/>
              <a:gd name="T44" fmla="*/ 401929 w 425450"/>
              <a:gd name="T45" fmla="*/ 309105 h 379729"/>
              <a:gd name="T46" fmla="*/ 355447 w 425450"/>
              <a:gd name="T47" fmla="*/ 355587 h 379729"/>
              <a:gd name="T48" fmla="*/ 287667 w 425450"/>
              <a:gd name="T49" fmla="*/ 355587 h 379729"/>
              <a:gd name="T50" fmla="*/ 241185 w 425450"/>
              <a:gd name="T51" fmla="*/ 309105 h 379729"/>
              <a:gd name="T52" fmla="*/ 241185 w 425450"/>
              <a:gd name="T53" fmla="*/ 241325 h 379729"/>
              <a:gd name="T54" fmla="*/ 287667 w 425450"/>
              <a:gd name="T55" fmla="*/ 194843 h 379729"/>
              <a:gd name="T56" fmla="*/ 355447 w 425450"/>
              <a:gd name="T57" fmla="*/ 194843 h 379729"/>
              <a:gd name="T58" fmla="*/ 401929 w 425450"/>
              <a:gd name="T59" fmla="*/ 241325 h 379729"/>
              <a:gd name="T60" fmla="*/ 408813 w 425450"/>
              <a:gd name="T61" fmla="*/ 223329 h 379729"/>
              <a:gd name="T62" fmla="*/ 373189 w 425450"/>
              <a:gd name="T63" fmla="*/ 187960 h 379729"/>
              <a:gd name="T64" fmla="*/ 376428 w 425450"/>
              <a:gd name="T65" fmla="*/ 186563 h 379729"/>
              <a:gd name="T66" fmla="*/ 342900 w 425450"/>
              <a:gd name="T67" fmla="*/ 60325 h 379729"/>
              <a:gd name="T68" fmla="*/ 342900 w 425450"/>
              <a:gd name="T69" fmla="*/ 143256 h 379729"/>
              <a:gd name="T70" fmla="*/ 321564 w 425450"/>
              <a:gd name="T71" fmla="*/ 172212 h 379729"/>
              <a:gd name="T72" fmla="*/ 262128 w 425450"/>
              <a:gd name="T73" fmla="*/ 193255 h 379729"/>
              <a:gd name="T74" fmla="*/ 230124 w 425450"/>
              <a:gd name="T75" fmla="*/ 176784 h 379729"/>
              <a:gd name="T76" fmla="*/ 244119 w 425450"/>
              <a:gd name="T77" fmla="*/ 208788 h 379729"/>
              <a:gd name="T78" fmla="*/ 217932 w 425450"/>
              <a:gd name="T79" fmla="*/ 275844 h 379729"/>
              <a:gd name="T80" fmla="*/ 32893 w 425450"/>
              <a:gd name="T81" fmla="*/ 299974 h 379729"/>
              <a:gd name="T82" fmla="*/ 342900 w 425450"/>
              <a:gd name="T83" fmla="*/ 143256 h 379729"/>
              <a:gd name="T84" fmla="*/ 32893 w 425450"/>
              <a:gd name="T85" fmla="*/ 126492 h 379729"/>
              <a:gd name="T86" fmla="*/ 65532 w 425450"/>
              <a:gd name="T87" fmla="*/ 59944 h 379729"/>
              <a:gd name="T88" fmla="*/ 72644 w 425450"/>
              <a:gd name="T89" fmla="*/ 88392 h 379729"/>
              <a:gd name="T90" fmla="*/ 91313 w 425450"/>
              <a:gd name="T91" fmla="*/ 88392 h 379729"/>
              <a:gd name="T92" fmla="*/ 99060 w 425450"/>
              <a:gd name="T93" fmla="*/ 59944 h 379729"/>
              <a:gd name="T94" fmla="*/ 376428 w 425450"/>
              <a:gd name="T95" fmla="*/ 34544 h 379729"/>
              <a:gd name="T96" fmla="*/ 372465 w 425450"/>
              <a:gd name="T97" fmla="*/ 26924 h 379729"/>
              <a:gd name="T98" fmla="*/ 99060 w 425450"/>
              <a:gd name="T99" fmla="*/ 7620 h 379729"/>
              <a:gd name="T100" fmla="*/ 73279 w 425450"/>
              <a:gd name="T101" fmla="*/ 0 h 379729"/>
              <a:gd name="T102" fmla="*/ 65532 w 425450"/>
              <a:gd name="T103" fmla="*/ 26924 h 379729"/>
              <a:gd name="T104" fmla="*/ 4013 w 425450"/>
              <a:gd name="T105" fmla="*/ 34544 h 379729"/>
              <a:gd name="T106" fmla="*/ 0 w 425450"/>
              <a:gd name="T107" fmla="*/ 59944 h 379729"/>
              <a:gd name="T108" fmla="*/ 0 w 425450"/>
              <a:gd name="T109" fmla="*/ 326644 h 379729"/>
              <a:gd name="T110" fmla="*/ 3949 w 425450"/>
              <a:gd name="T111" fmla="*/ 334264 h 379729"/>
              <a:gd name="T112" fmla="*/ 236855 w 425450"/>
              <a:gd name="T113" fmla="*/ 332168 h 379729"/>
              <a:gd name="T114" fmla="*/ 281089 w 425450"/>
              <a:gd name="T115" fmla="*/ 371284 h 379729"/>
              <a:gd name="T116" fmla="*/ 362115 w 425450"/>
              <a:gd name="T117" fmla="*/ 371284 h 379729"/>
              <a:gd name="T118" fmla="*/ 395185 w 425450"/>
              <a:gd name="T119" fmla="*/ 348996 h 379729"/>
              <a:gd name="T120" fmla="*/ 425196 w 425450"/>
              <a:gd name="T121" fmla="*/ 275844 h 379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5450" h="379729">
                <a:moveTo>
                  <a:pt x="94488" y="228600"/>
                </a:moveTo>
                <a:lnTo>
                  <a:pt x="62484" y="228600"/>
                </a:lnTo>
                <a:lnTo>
                  <a:pt x="62484" y="262128"/>
                </a:lnTo>
                <a:lnTo>
                  <a:pt x="94488" y="262128"/>
                </a:lnTo>
                <a:lnTo>
                  <a:pt x="94488" y="228600"/>
                </a:lnTo>
                <a:close/>
              </a:path>
              <a:path w="425450" h="379729">
                <a:moveTo>
                  <a:pt x="94488" y="176784"/>
                </a:moveTo>
                <a:lnTo>
                  <a:pt x="62484" y="176784"/>
                </a:lnTo>
                <a:lnTo>
                  <a:pt x="62484" y="208788"/>
                </a:lnTo>
                <a:lnTo>
                  <a:pt x="94488" y="208788"/>
                </a:lnTo>
                <a:lnTo>
                  <a:pt x="94488" y="176784"/>
                </a:lnTo>
                <a:close/>
              </a:path>
              <a:path w="425450" h="379729">
                <a:moveTo>
                  <a:pt x="150876" y="228600"/>
                </a:moveTo>
                <a:lnTo>
                  <a:pt x="117348" y="228600"/>
                </a:lnTo>
                <a:lnTo>
                  <a:pt x="117348" y="262128"/>
                </a:lnTo>
                <a:lnTo>
                  <a:pt x="150876" y="262128"/>
                </a:lnTo>
                <a:lnTo>
                  <a:pt x="150876" y="228600"/>
                </a:lnTo>
                <a:close/>
              </a:path>
              <a:path w="425450" h="379729">
                <a:moveTo>
                  <a:pt x="150876" y="176784"/>
                </a:moveTo>
                <a:lnTo>
                  <a:pt x="117348" y="176784"/>
                </a:lnTo>
                <a:lnTo>
                  <a:pt x="117348" y="208788"/>
                </a:lnTo>
                <a:lnTo>
                  <a:pt x="150876" y="208788"/>
                </a:lnTo>
                <a:lnTo>
                  <a:pt x="150876" y="176784"/>
                </a:lnTo>
                <a:close/>
              </a:path>
              <a:path w="425450" h="379729">
                <a:moveTo>
                  <a:pt x="205740" y="228600"/>
                </a:moveTo>
                <a:lnTo>
                  <a:pt x="173736" y="228600"/>
                </a:lnTo>
                <a:lnTo>
                  <a:pt x="173736" y="262128"/>
                </a:lnTo>
                <a:lnTo>
                  <a:pt x="205740" y="262128"/>
                </a:lnTo>
                <a:lnTo>
                  <a:pt x="205740" y="228600"/>
                </a:lnTo>
                <a:close/>
              </a:path>
              <a:path w="425450" h="379729">
                <a:moveTo>
                  <a:pt x="205740" y="176784"/>
                </a:moveTo>
                <a:lnTo>
                  <a:pt x="173736" y="176784"/>
                </a:lnTo>
                <a:lnTo>
                  <a:pt x="173736" y="208788"/>
                </a:lnTo>
                <a:lnTo>
                  <a:pt x="205740" y="208788"/>
                </a:lnTo>
                <a:lnTo>
                  <a:pt x="205740" y="176784"/>
                </a:lnTo>
                <a:close/>
              </a:path>
              <a:path w="425450" h="379729">
                <a:moveTo>
                  <a:pt x="384683" y="284861"/>
                </a:moveTo>
                <a:lnTo>
                  <a:pt x="384048" y="275844"/>
                </a:lnTo>
                <a:lnTo>
                  <a:pt x="384048" y="266827"/>
                </a:lnTo>
                <a:lnTo>
                  <a:pt x="377063" y="259080"/>
                </a:lnTo>
                <a:lnTo>
                  <a:pt x="266700" y="259080"/>
                </a:lnTo>
                <a:lnTo>
                  <a:pt x="259080" y="266192"/>
                </a:lnTo>
                <a:lnTo>
                  <a:pt x="259080" y="284861"/>
                </a:lnTo>
                <a:lnTo>
                  <a:pt x="266065" y="292608"/>
                </a:lnTo>
                <a:lnTo>
                  <a:pt x="367665" y="292608"/>
                </a:lnTo>
                <a:lnTo>
                  <a:pt x="377063" y="292608"/>
                </a:lnTo>
                <a:lnTo>
                  <a:pt x="384683" y="284861"/>
                </a:lnTo>
                <a:close/>
              </a:path>
              <a:path w="425450" h="379729">
                <a:moveTo>
                  <a:pt x="425196" y="275844"/>
                </a:moveTo>
                <a:lnTo>
                  <a:pt x="417093" y="235648"/>
                </a:lnTo>
                <a:lnTo>
                  <a:pt x="408813" y="223329"/>
                </a:lnTo>
                <a:lnTo>
                  <a:pt x="408813" y="275209"/>
                </a:lnTo>
                <a:lnTo>
                  <a:pt x="401929" y="309105"/>
                </a:lnTo>
                <a:lnTo>
                  <a:pt x="383184" y="336842"/>
                </a:lnTo>
                <a:lnTo>
                  <a:pt x="355447" y="355587"/>
                </a:lnTo>
                <a:lnTo>
                  <a:pt x="321564" y="362458"/>
                </a:lnTo>
                <a:lnTo>
                  <a:pt x="287667" y="355587"/>
                </a:lnTo>
                <a:lnTo>
                  <a:pt x="259930" y="336842"/>
                </a:lnTo>
                <a:lnTo>
                  <a:pt x="241185" y="309105"/>
                </a:lnTo>
                <a:lnTo>
                  <a:pt x="234315" y="275209"/>
                </a:lnTo>
                <a:lnTo>
                  <a:pt x="241185" y="241325"/>
                </a:lnTo>
                <a:lnTo>
                  <a:pt x="259930" y="213588"/>
                </a:lnTo>
                <a:lnTo>
                  <a:pt x="287667" y="194843"/>
                </a:lnTo>
                <a:lnTo>
                  <a:pt x="321564" y="187960"/>
                </a:lnTo>
                <a:lnTo>
                  <a:pt x="355447" y="194843"/>
                </a:lnTo>
                <a:lnTo>
                  <a:pt x="383184" y="213588"/>
                </a:lnTo>
                <a:lnTo>
                  <a:pt x="401929" y="241325"/>
                </a:lnTo>
                <a:lnTo>
                  <a:pt x="408813" y="275209"/>
                </a:lnTo>
                <a:lnTo>
                  <a:pt x="408813" y="223329"/>
                </a:lnTo>
                <a:lnTo>
                  <a:pt x="394944" y="202692"/>
                </a:lnTo>
                <a:lnTo>
                  <a:pt x="373189" y="187960"/>
                </a:lnTo>
                <a:lnTo>
                  <a:pt x="371119" y="186563"/>
                </a:lnTo>
                <a:lnTo>
                  <a:pt x="376428" y="186563"/>
                </a:lnTo>
                <a:lnTo>
                  <a:pt x="376428" y="60325"/>
                </a:lnTo>
                <a:lnTo>
                  <a:pt x="342900" y="60325"/>
                </a:lnTo>
                <a:lnTo>
                  <a:pt x="342900" y="126492"/>
                </a:lnTo>
                <a:lnTo>
                  <a:pt x="342900" y="143256"/>
                </a:lnTo>
                <a:lnTo>
                  <a:pt x="342900" y="176542"/>
                </a:lnTo>
                <a:lnTo>
                  <a:pt x="321564" y="172212"/>
                </a:lnTo>
                <a:lnTo>
                  <a:pt x="281368" y="180314"/>
                </a:lnTo>
                <a:lnTo>
                  <a:pt x="262128" y="193255"/>
                </a:lnTo>
                <a:lnTo>
                  <a:pt x="262128" y="176784"/>
                </a:lnTo>
                <a:lnTo>
                  <a:pt x="230124" y="176784"/>
                </a:lnTo>
                <a:lnTo>
                  <a:pt x="230124" y="208788"/>
                </a:lnTo>
                <a:lnTo>
                  <a:pt x="244119" y="208788"/>
                </a:lnTo>
                <a:lnTo>
                  <a:pt x="226123" y="235381"/>
                </a:lnTo>
                <a:lnTo>
                  <a:pt x="217932" y="275844"/>
                </a:lnTo>
                <a:lnTo>
                  <a:pt x="222783" y="299974"/>
                </a:lnTo>
                <a:lnTo>
                  <a:pt x="32893" y="299974"/>
                </a:lnTo>
                <a:lnTo>
                  <a:pt x="32893" y="143256"/>
                </a:lnTo>
                <a:lnTo>
                  <a:pt x="342900" y="143256"/>
                </a:lnTo>
                <a:lnTo>
                  <a:pt x="342900" y="126492"/>
                </a:lnTo>
                <a:lnTo>
                  <a:pt x="32893" y="126492"/>
                </a:lnTo>
                <a:lnTo>
                  <a:pt x="32893" y="59944"/>
                </a:lnTo>
                <a:lnTo>
                  <a:pt x="65532" y="59944"/>
                </a:lnTo>
                <a:lnTo>
                  <a:pt x="65532" y="80772"/>
                </a:lnTo>
                <a:lnTo>
                  <a:pt x="72644" y="88392"/>
                </a:lnTo>
                <a:lnTo>
                  <a:pt x="82296" y="88392"/>
                </a:lnTo>
                <a:lnTo>
                  <a:pt x="91313" y="88392"/>
                </a:lnTo>
                <a:lnTo>
                  <a:pt x="99060" y="80772"/>
                </a:lnTo>
                <a:lnTo>
                  <a:pt x="99060" y="59944"/>
                </a:lnTo>
                <a:lnTo>
                  <a:pt x="376428" y="59944"/>
                </a:lnTo>
                <a:lnTo>
                  <a:pt x="376428" y="34544"/>
                </a:lnTo>
                <a:lnTo>
                  <a:pt x="372465" y="34544"/>
                </a:lnTo>
                <a:lnTo>
                  <a:pt x="372465" y="26924"/>
                </a:lnTo>
                <a:lnTo>
                  <a:pt x="99060" y="26924"/>
                </a:lnTo>
                <a:lnTo>
                  <a:pt x="99060" y="7620"/>
                </a:lnTo>
                <a:lnTo>
                  <a:pt x="91948" y="0"/>
                </a:lnTo>
                <a:lnTo>
                  <a:pt x="73279" y="0"/>
                </a:lnTo>
                <a:lnTo>
                  <a:pt x="65532" y="6985"/>
                </a:lnTo>
                <a:lnTo>
                  <a:pt x="65532" y="26924"/>
                </a:lnTo>
                <a:lnTo>
                  <a:pt x="4013" y="26924"/>
                </a:lnTo>
                <a:lnTo>
                  <a:pt x="4013" y="34544"/>
                </a:lnTo>
                <a:lnTo>
                  <a:pt x="0" y="34544"/>
                </a:lnTo>
                <a:lnTo>
                  <a:pt x="0" y="59944"/>
                </a:lnTo>
                <a:lnTo>
                  <a:pt x="0" y="299974"/>
                </a:lnTo>
                <a:lnTo>
                  <a:pt x="0" y="326644"/>
                </a:lnTo>
                <a:lnTo>
                  <a:pt x="3949" y="326644"/>
                </a:lnTo>
                <a:lnTo>
                  <a:pt x="3949" y="334264"/>
                </a:lnTo>
                <a:lnTo>
                  <a:pt x="236855" y="334264"/>
                </a:lnTo>
                <a:lnTo>
                  <a:pt x="236855" y="332168"/>
                </a:lnTo>
                <a:lnTo>
                  <a:pt x="248170" y="348996"/>
                </a:lnTo>
                <a:lnTo>
                  <a:pt x="281089" y="371284"/>
                </a:lnTo>
                <a:lnTo>
                  <a:pt x="321564" y="379476"/>
                </a:lnTo>
                <a:lnTo>
                  <a:pt x="362115" y="371284"/>
                </a:lnTo>
                <a:lnTo>
                  <a:pt x="375208" y="362458"/>
                </a:lnTo>
                <a:lnTo>
                  <a:pt x="395185" y="348996"/>
                </a:lnTo>
                <a:lnTo>
                  <a:pt x="417360" y="316039"/>
                </a:lnTo>
                <a:lnTo>
                  <a:pt x="425196" y="27584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44" name="object 175">
            <a:extLst>
              <a:ext uri="{FF2B5EF4-FFF2-40B4-BE49-F238E27FC236}">
                <a16:creationId xmlns:a16="http://schemas.microsoft.com/office/drawing/2014/main" id="{082367A3-B9A3-4755-B215-3EB3C7F4B93D}"/>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9688513" y="4964113"/>
            <a:ext cx="206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45" name="object 176">
            <a:extLst>
              <a:ext uri="{FF2B5EF4-FFF2-40B4-BE49-F238E27FC236}">
                <a16:creationId xmlns:a16="http://schemas.microsoft.com/office/drawing/2014/main" id="{CED69D94-4D67-4217-A657-AEA887276663}"/>
              </a:ext>
            </a:extLst>
          </p:cNvPr>
          <p:cNvSpPr>
            <a:spLocks/>
          </p:cNvSpPr>
          <p:nvPr/>
        </p:nvSpPr>
        <p:spPr bwMode="auto">
          <a:xfrm>
            <a:off x="9747250" y="4791075"/>
            <a:ext cx="33338" cy="88900"/>
          </a:xfrm>
          <a:custGeom>
            <a:avLst/>
            <a:gdLst>
              <a:gd name="T0" fmla="*/ 26416 w 33654"/>
              <a:gd name="T1" fmla="*/ 0 h 88900"/>
              <a:gd name="T2" fmla="*/ 7747 w 33654"/>
              <a:gd name="T3" fmla="*/ 0 h 88900"/>
              <a:gd name="T4" fmla="*/ 0 w 33654"/>
              <a:gd name="T5" fmla="*/ 6985 h 88900"/>
              <a:gd name="T6" fmla="*/ 0 w 33654"/>
              <a:gd name="T7" fmla="*/ 80772 h 88900"/>
              <a:gd name="T8" fmla="*/ 7112 w 33654"/>
              <a:gd name="T9" fmla="*/ 88392 h 88900"/>
              <a:gd name="T10" fmla="*/ 16764 w 33654"/>
              <a:gd name="T11" fmla="*/ 88392 h 88900"/>
              <a:gd name="T12" fmla="*/ 25780 w 33654"/>
              <a:gd name="T13" fmla="*/ 88392 h 88900"/>
              <a:gd name="T14" fmla="*/ 33527 w 33654"/>
              <a:gd name="T15" fmla="*/ 80772 h 88900"/>
              <a:gd name="T16" fmla="*/ 33527 w 33654"/>
              <a:gd name="T17" fmla="*/ 7620 h 88900"/>
              <a:gd name="T18" fmla="*/ 26416 w 33654"/>
              <a:gd name="T19" fmla="*/ 0 h 88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4" h="88900">
                <a:moveTo>
                  <a:pt x="26416" y="0"/>
                </a:moveTo>
                <a:lnTo>
                  <a:pt x="7747" y="0"/>
                </a:lnTo>
                <a:lnTo>
                  <a:pt x="0" y="6985"/>
                </a:lnTo>
                <a:lnTo>
                  <a:pt x="0" y="80772"/>
                </a:lnTo>
                <a:lnTo>
                  <a:pt x="7112" y="88392"/>
                </a:lnTo>
                <a:lnTo>
                  <a:pt x="16764" y="88392"/>
                </a:lnTo>
                <a:lnTo>
                  <a:pt x="25780" y="88392"/>
                </a:lnTo>
                <a:lnTo>
                  <a:pt x="33527" y="80772"/>
                </a:lnTo>
                <a:lnTo>
                  <a:pt x="33527" y="7620"/>
                </a:lnTo>
                <a:lnTo>
                  <a:pt x="2641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6" name="object 177">
            <a:extLst>
              <a:ext uri="{FF2B5EF4-FFF2-40B4-BE49-F238E27FC236}">
                <a16:creationId xmlns:a16="http://schemas.microsoft.com/office/drawing/2014/main" id="{BDA5A06D-374A-4CA4-B14B-BACF7A1D5604}"/>
              </a:ext>
            </a:extLst>
          </p:cNvPr>
          <p:cNvSpPr>
            <a:spLocks/>
          </p:cNvSpPr>
          <p:nvPr/>
        </p:nvSpPr>
        <p:spPr bwMode="auto">
          <a:xfrm>
            <a:off x="9478963" y="4791075"/>
            <a:ext cx="357187" cy="261938"/>
          </a:xfrm>
          <a:custGeom>
            <a:avLst/>
            <a:gdLst>
              <a:gd name="T0" fmla="*/ 83820 w 356870"/>
              <a:gd name="T1" fmla="*/ 228600 h 260985"/>
              <a:gd name="T2" fmla="*/ 51816 w 356870"/>
              <a:gd name="T3" fmla="*/ 228600 h 260985"/>
              <a:gd name="T4" fmla="*/ 51816 w 356870"/>
              <a:gd name="T5" fmla="*/ 260604 h 260985"/>
              <a:gd name="T6" fmla="*/ 83820 w 356870"/>
              <a:gd name="T7" fmla="*/ 260604 h 260985"/>
              <a:gd name="T8" fmla="*/ 83820 w 356870"/>
              <a:gd name="T9" fmla="*/ 228600 h 260985"/>
              <a:gd name="T10" fmla="*/ 83820 w 356870"/>
              <a:gd name="T11" fmla="*/ 176784 h 260985"/>
              <a:gd name="T12" fmla="*/ 51816 w 356870"/>
              <a:gd name="T13" fmla="*/ 176784 h 260985"/>
              <a:gd name="T14" fmla="*/ 51816 w 356870"/>
              <a:gd name="T15" fmla="*/ 208788 h 260985"/>
              <a:gd name="T16" fmla="*/ 83820 w 356870"/>
              <a:gd name="T17" fmla="*/ 208788 h 260985"/>
              <a:gd name="T18" fmla="*/ 83820 w 356870"/>
              <a:gd name="T19" fmla="*/ 176784 h 260985"/>
              <a:gd name="T20" fmla="*/ 88392 w 356870"/>
              <a:gd name="T21" fmla="*/ 7620 h 260985"/>
              <a:gd name="T22" fmla="*/ 81280 w 356870"/>
              <a:gd name="T23" fmla="*/ 0 h 260985"/>
              <a:gd name="T24" fmla="*/ 62611 w 356870"/>
              <a:gd name="T25" fmla="*/ 0 h 260985"/>
              <a:gd name="T26" fmla="*/ 54864 w 356870"/>
              <a:gd name="T27" fmla="*/ 6985 h 260985"/>
              <a:gd name="T28" fmla="*/ 54864 w 356870"/>
              <a:gd name="T29" fmla="*/ 80772 h 260985"/>
              <a:gd name="T30" fmla="*/ 61976 w 356870"/>
              <a:gd name="T31" fmla="*/ 88392 h 260985"/>
              <a:gd name="T32" fmla="*/ 71628 w 356870"/>
              <a:gd name="T33" fmla="*/ 88392 h 260985"/>
              <a:gd name="T34" fmla="*/ 80645 w 356870"/>
              <a:gd name="T35" fmla="*/ 88392 h 260985"/>
              <a:gd name="T36" fmla="*/ 88392 w 356870"/>
              <a:gd name="T37" fmla="*/ 80772 h 260985"/>
              <a:gd name="T38" fmla="*/ 88392 w 356870"/>
              <a:gd name="T39" fmla="*/ 7620 h 260985"/>
              <a:gd name="T40" fmla="*/ 140195 w 356870"/>
              <a:gd name="T41" fmla="*/ 228600 h 260985"/>
              <a:gd name="T42" fmla="*/ 108204 w 356870"/>
              <a:gd name="T43" fmla="*/ 228600 h 260985"/>
              <a:gd name="T44" fmla="*/ 108204 w 356870"/>
              <a:gd name="T45" fmla="*/ 260604 h 260985"/>
              <a:gd name="T46" fmla="*/ 140195 w 356870"/>
              <a:gd name="T47" fmla="*/ 260604 h 260985"/>
              <a:gd name="T48" fmla="*/ 140195 w 356870"/>
              <a:gd name="T49" fmla="*/ 228600 h 260985"/>
              <a:gd name="T50" fmla="*/ 140195 w 356870"/>
              <a:gd name="T51" fmla="*/ 176784 h 260985"/>
              <a:gd name="T52" fmla="*/ 108204 w 356870"/>
              <a:gd name="T53" fmla="*/ 176784 h 260985"/>
              <a:gd name="T54" fmla="*/ 108204 w 356870"/>
              <a:gd name="T55" fmla="*/ 208788 h 260985"/>
              <a:gd name="T56" fmla="*/ 140195 w 356870"/>
              <a:gd name="T57" fmla="*/ 208788 h 260985"/>
              <a:gd name="T58" fmla="*/ 140195 w 356870"/>
              <a:gd name="T59" fmla="*/ 176784 h 260985"/>
              <a:gd name="T60" fmla="*/ 196596 w 356870"/>
              <a:gd name="T61" fmla="*/ 228600 h 260985"/>
              <a:gd name="T62" fmla="*/ 164592 w 356870"/>
              <a:gd name="T63" fmla="*/ 228600 h 260985"/>
              <a:gd name="T64" fmla="*/ 164592 w 356870"/>
              <a:gd name="T65" fmla="*/ 260604 h 260985"/>
              <a:gd name="T66" fmla="*/ 196596 w 356870"/>
              <a:gd name="T67" fmla="*/ 260604 h 260985"/>
              <a:gd name="T68" fmla="*/ 196596 w 356870"/>
              <a:gd name="T69" fmla="*/ 228600 h 260985"/>
              <a:gd name="T70" fmla="*/ 196596 w 356870"/>
              <a:gd name="T71" fmla="*/ 176784 h 260985"/>
              <a:gd name="T72" fmla="*/ 164592 w 356870"/>
              <a:gd name="T73" fmla="*/ 176784 h 260985"/>
              <a:gd name="T74" fmla="*/ 164592 w 356870"/>
              <a:gd name="T75" fmla="*/ 208788 h 260985"/>
              <a:gd name="T76" fmla="*/ 196596 w 356870"/>
              <a:gd name="T77" fmla="*/ 208788 h 260985"/>
              <a:gd name="T78" fmla="*/ 196596 w 356870"/>
              <a:gd name="T79" fmla="*/ 176784 h 260985"/>
              <a:gd name="T80" fmla="*/ 252971 w 356870"/>
              <a:gd name="T81" fmla="*/ 176784 h 260985"/>
              <a:gd name="T82" fmla="*/ 219456 w 356870"/>
              <a:gd name="T83" fmla="*/ 176784 h 260985"/>
              <a:gd name="T84" fmla="*/ 219456 w 356870"/>
              <a:gd name="T85" fmla="*/ 208788 h 260985"/>
              <a:gd name="T86" fmla="*/ 252971 w 356870"/>
              <a:gd name="T87" fmla="*/ 208788 h 260985"/>
              <a:gd name="T88" fmla="*/ 252971 w 356870"/>
              <a:gd name="T89" fmla="*/ 176784 h 260985"/>
              <a:gd name="T90" fmla="*/ 356616 w 356870"/>
              <a:gd name="T91" fmla="*/ 130302 h 260985"/>
              <a:gd name="T92" fmla="*/ 352806 w 356870"/>
              <a:gd name="T93" fmla="*/ 126492 h 260985"/>
              <a:gd name="T94" fmla="*/ 3810 w 356870"/>
              <a:gd name="T95" fmla="*/ 126492 h 260985"/>
              <a:gd name="T96" fmla="*/ 0 w 356870"/>
              <a:gd name="T97" fmla="*/ 130302 h 260985"/>
              <a:gd name="T98" fmla="*/ 0 w 356870"/>
              <a:gd name="T99" fmla="*/ 139446 h 260985"/>
              <a:gd name="T100" fmla="*/ 3810 w 356870"/>
              <a:gd name="T101" fmla="*/ 143256 h 260985"/>
              <a:gd name="T102" fmla="*/ 348361 w 356870"/>
              <a:gd name="T103" fmla="*/ 143256 h 260985"/>
              <a:gd name="T104" fmla="*/ 352806 w 356870"/>
              <a:gd name="T105" fmla="*/ 143256 h 260985"/>
              <a:gd name="T106" fmla="*/ 356616 w 356870"/>
              <a:gd name="T107" fmla="*/ 139446 h 260985"/>
              <a:gd name="T108" fmla="*/ 356616 w 356870"/>
              <a:gd name="T109" fmla="*/ 130302 h 260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6870" h="260985">
                <a:moveTo>
                  <a:pt x="83820" y="228600"/>
                </a:moveTo>
                <a:lnTo>
                  <a:pt x="51816" y="228600"/>
                </a:lnTo>
                <a:lnTo>
                  <a:pt x="51816" y="260604"/>
                </a:lnTo>
                <a:lnTo>
                  <a:pt x="83820" y="260604"/>
                </a:lnTo>
                <a:lnTo>
                  <a:pt x="83820" y="228600"/>
                </a:lnTo>
                <a:close/>
              </a:path>
              <a:path w="356870" h="260985">
                <a:moveTo>
                  <a:pt x="83820" y="176784"/>
                </a:moveTo>
                <a:lnTo>
                  <a:pt x="51816" y="176784"/>
                </a:lnTo>
                <a:lnTo>
                  <a:pt x="51816" y="208788"/>
                </a:lnTo>
                <a:lnTo>
                  <a:pt x="83820" y="208788"/>
                </a:lnTo>
                <a:lnTo>
                  <a:pt x="83820" y="176784"/>
                </a:lnTo>
                <a:close/>
              </a:path>
              <a:path w="356870" h="260985">
                <a:moveTo>
                  <a:pt x="88392" y="7620"/>
                </a:moveTo>
                <a:lnTo>
                  <a:pt x="81280" y="0"/>
                </a:lnTo>
                <a:lnTo>
                  <a:pt x="62611" y="0"/>
                </a:lnTo>
                <a:lnTo>
                  <a:pt x="54864" y="6985"/>
                </a:lnTo>
                <a:lnTo>
                  <a:pt x="54864" y="80772"/>
                </a:lnTo>
                <a:lnTo>
                  <a:pt x="61976" y="88392"/>
                </a:lnTo>
                <a:lnTo>
                  <a:pt x="71628" y="88392"/>
                </a:lnTo>
                <a:lnTo>
                  <a:pt x="80645" y="88392"/>
                </a:lnTo>
                <a:lnTo>
                  <a:pt x="88392" y="80772"/>
                </a:lnTo>
                <a:lnTo>
                  <a:pt x="88392" y="7620"/>
                </a:lnTo>
                <a:close/>
              </a:path>
              <a:path w="356870" h="260985">
                <a:moveTo>
                  <a:pt x="140195" y="228600"/>
                </a:moveTo>
                <a:lnTo>
                  <a:pt x="108204" y="228600"/>
                </a:lnTo>
                <a:lnTo>
                  <a:pt x="108204" y="260604"/>
                </a:lnTo>
                <a:lnTo>
                  <a:pt x="140195" y="260604"/>
                </a:lnTo>
                <a:lnTo>
                  <a:pt x="140195" y="228600"/>
                </a:lnTo>
                <a:close/>
              </a:path>
              <a:path w="356870" h="260985">
                <a:moveTo>
                  <a:pt x="140195" y="176784"/>
                </a:moveTo>
                <a:lnTo>
                  <a:pt x="108204" y="176784"/>
                </a:lnTo>
                <a:lnTo>
                  <a:pt x="108204" y="208788"/>
                </a:lnTo>
                <a:lnTo>
                  <a:pt x="140195" y="208788"/>
                </a:lnTo>
                <a:lnTo>
                  <a:pt x="140195" y="176784"/>
                </a:lnTo>
                <a:close/>
              </a:path>
              <a:path w="356870" h="260985">
                <a:moveTo>
                  <a:pt x="196596" y="228600"/>
                </a:moveTo>
                <a:lnTo>
                  <a:pt x="164592" y="228600"/>
                </a:lnTo>
                <a:lnTo>
                  <a:pt x="164592" y="260604"/>
                </a:lnTo>
                <a:lnTo>
                  <a:pt x="196596" y="260604"/>
                </a:lnTo>
                <a:lnTo>
                  <a:pt x="196596" y="228600"/>
                </a:lnTo>
                <a:close/>
              </a:path>
              <a:path w="356870" h="260985">
                <a:moveTo>
                  <a:pt x="196596" y="176784"/>
                </a:moveTo>
                <a:lnTo>
                  <a:pt x="164592" y="176784"/>
                </a:lnTo>
                <a:lnTo>
                  <a:pt x="164592" y="208788"/>
                </a:lnTo>
                <a:lnTo>
                  <a:pt x="196596" y="208788"/>
                </a:lnTo>
                <a:lnTo>
                  <a:pt x="196596" y="176784"/>
                </a:lnTo>
                <a:close/>
              </a:path>
              <a:path w="356870" h="260985">
                <a:moveTo>
                  <a:pt x="252971" y="176784"/>
                </a:moveTo>
                <a:lnTo>
                  <a:pt x="219456" y="176784"/>
                </a:lnTo>
                <a:lnTo>
                  <a:pt x="219456" y="208788"/>
                </a:lnTo>
                <a:lnTo>
                  <a:pt x="252971" y="208788"/>
                </a:lnTo>
                <a:lnTo>
                  <a:pt x="252971" y="176784"/>
                </a:lnTo>
                <a:close/>
              </a:path>
              <a:path w="356870" h="260985">
                <a:moveTo>
                  <a:pt x="356616" y="130302"/>
                </a:moveTo>
                <a:lnTo>
                  <a:pt x="352806" y="126492"/>
                </a:lnTo>
                <a:lnTo>
                  <a:pt x="3810" y="126492"/>
                </a:lnTo>
                <a:lnTo>
                  <a:pt x="0" y="130302"/>
                </a:lnTo>
                <a:lnTo>
                  <a:pt x="0" y="139446"/>
                </a:lnTo>
                <a:lnTo>
                  <a:pt x="3810" y="143256"/>
                </a:lnTo>
                <a:lnTo>
                  <a:pt x="348361" y="143256"/>
                </a:lnTo>
                <a:lnTo>
                  <a:pt x="352806" y="143256"/>
                </a:lnTo>
                <a:lnTo>
                  <a:pt x="356616" y="139446"/>
                </a:lnTo>
                <a:lnTo>
                  <a:pt x="356616" y="13030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7" name="object 178">
            <a:extLst>
              <a:ext uri="{FF2B5EF4-FFF2-40B4-BE49-F238E27FC236}">
                <a16:creationId xmlns:a16="http://schemas.microsoft.com/office/drawing/2014/main" id="{273C9D9B-E674-4ADB-AB8B-8FB522614242}"/>
              </a:ext>
            </a:extLst>
          </p:cNvPr>
          <p:cNvSpPr>
            <a:spLocks/>
          </p:cNvSpPr>
          <p:nvPr/>
        </p:nvSpPr>
        <p:spPr bwMode="auto">
          <a:xfrm>
            <a:off x="9467850" y="4818063"/>
            <a:ext cx="377825" cy="307975"/>
          </a:xfrm>
          <a:custGeom>
            <a:avLst/>
            <a:gdLst>
              <a:gd name="T0" fmla="*/ 376428 w 376554"/>
              <a:gd name="T1" fmla="*/ 7620 h 307339"/>
              <a:gd name="T2" fmla="*/ 372465 w 376554"/>
              <a:gd name="T3" fmla="*/ 7620 h 307339"/>
              <a:gd name="T4" fmla="*/ 372465 w 376554"/>
              <a:gd name="T5" fmla="*/ 0 h 307339"/>
              <a:gd name="T6" fmla="*/ 4013 w 376554"/>
              <a:gd name="T7" fmla="*/ 0 h 307339"/>
              <a:gd name="T8" fmla="*/ 4013 w 376554"/>
              <a:gd name="T9" fmla="*/ 7620 h 307339"/>
              <a:gd name="T10" fmla="*/ 0 w 376554"/>
              <a:gd name="T11" fmla="*/ 7620 h 307339"/>
              <a:gd name="T12" fmla="*/ 0 w 376554"/>
              <a:gd name="T13" fmla="*/ 34290 h 307339"/>
              <a:gd name="T14" fmla="*/ 0 w 376554"/>
              <a:gd name="T15" fmla="*/ 274320 h 307339"/>
              <a:gd name="T16" fmla="*/ 0 w 376554"/>
              <a:gd name="T17" fmla="*/ 299720 h 307339"/>
              <a:gd name="T18" fmla="*/ 3949 w 376554"/>
              <a:gd name="T19" fmla="*/ 299720 h 307339"/>
              <a:gd name="T20" fmla="*/ 3949 w 376554"/>
              <a:gd name="T21" fmla="*/ 307340 h 307339"/>
              <a:gd name="T22" fmla="*/ 236855 w 376554"/>
              <a:gd name="T23" fmla="*/ 307340 h 307339"/>
              <a:gd name="T24" fmla="*/ 236855 w 376554"/>
              <a:gd name="T25" fmla="*/ 299720 h 307339"/>
              <a:gd name="T26" fmla="*/ 236855 w 376554"/>
              <a:gd name="T27" fmla="*/ 274320 h 307339"/>
              <a:gd name="T28" fmla="*/ 32893 w 376554"/>
              <a:gd name="T29" fmla="*/ 274320 h 307339"/>
              <a:gd name="T30" fmla="*/ 32893 w 376554"/>
              <a:gd name="T31" fmla="*/ 34290 h 307339"/>
              <a:gd name="T32" fmla="*/ 342900 w 376554"/>
              <a:gd name="T33" fmla="*/ 34290 h 307339"/>
              <a:gd name="T34" fmla="*/ 342900 w 376554"/>
              <a:gd name="T35" fmla="*/ 160274 h 307339"/>
              <a:gd name="T36" fmla="*/ 376428 w 376554"/>
              <a:gd name="T37" fmla="*/ 160274 h 307339"/>
              <a:gd name="T38" fmla="*/ 376428 w 376554"/>
              <a:gd name="T39" fmla="*/ 34290 h 307339"/>
              <a:gd name="T40" fmla="*/ 376428 w 376554"/>
              <a:gd name="T41" fmla="*/ 34036 h 307339"/>
              <a:gd name="T42" fmla="*/ 376428 w 376554"/>
              <a:gd name="T43" fmla="*/ 7620 h 307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6554" h="307339">
                <a:moveTo>
                  <a:pt x="376428" y="7620"/>
                </a:moveTo>
                <a:lnTo>
                  <a:pt x="372465" y="7620"/>
                </a:lnTo>
                <a:lnTo>
                  <a:pt x="372465" y="0"/>
                </a:lnTo>
                <a:lnTo>
                  <a:pt x="4013" y="0"/>
                </a:lnTo>
                <a:lnTo>
                  <a:pt x="4013" y="7620"/>
                </a:lnTo>
                <a:lnTo>
                  <a:pt x="0" y="7620"/>
                </a:lnTo>
                <a:lnTo>
                  <a:pt x="0" y="34290"/>
                </a:lnTo>
                <a:lnTo>
                  <a:pt x="0" y="274320"/>
                </a:lnTo>
                <a:lnTo>
                  <a:pt x="0" y="299720"/>
                </a:lnTo>
                <a:lnTo>
                  <a:pt x="3949" y="299720"/>
                </a:lnTo>
                <a:lnTo>
                  <a:pt x="3949" y="307340"/>
                </a:lnTo>
                <a:lnTo>
                  <a:pt x="236855" y="307340"/>
                </a:lnTo>
                <a:lnTo>
                  <a:pt x="236855" y="299720"/>
                </a:lnTo>
                <a:lnTo>
                  <a:pt x="236855" y="274320"/>
                </a:lnTo>
                <a:lnTo>
                  <a:pt x="32893" y="274320"/>
                </a:lnTo>
                <a:lnTo>
                  <a:pt x="32893" y="34290"/>
                </a:lnTo>
                <a:lnTo>
                  <a:pt x="342900" y="34290"/>
                </a:lnTo>
                <a:lnTo>
                  <a:pt x="342900" y="160274"/>
                </a:lnTo>
                <a:lnTo>
                  <a:pt x="376428" y="160274"/>
                </a:lnTo>
                <a:lnTo>
                  <a:pt x="376428" y="34290"/>
                </a:lnTo>
                <a:lnTo>
                  <a:pt x="376428" y="34036"/>
                </a:lnTo>
                <a:lnTo>
                  <a:pt x="376428" y="762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8" name="object 179">
            <a:extLst>
              <a:ext uri="{FF2B5EF4-FFF2-40B4-BE49-F238E27FC236}">
                <a16:creationId xmlns:a16="http://schemas.microsoft.com/office/drawing/2014/main" id="{C87CC75B-20C3-497B-B746-04113684014B}"/>
              </a:ext>
            </a:extLst>
          </p:cNvPr>
          <p:cNvSpPr>
            <a:spLocks/>
          </p:cNvSpPr>
          <p:nvPr/>
        </p:nvSpPr>
        <p:spPr bwMode="auto">
          <a:xfrm>
            <a:off x="4370388" y="1701800"/>
            <a:ext cx="384175" cy="355600"/>
          </a:xfrm>
          <a:custGeom>
            <a:avLst/>
            <a:gdLst>
              <a:gd name="T0" fmla="*/ 316230 w 384175"/>
              <a:gd name="T1" fmla="*/ 0 h 355600"/>
              <a:gd name="T2" fmla="*/ 65532 w 384175"/>
              <a:gd name="T3" fmla="*/ 3810 h 355600"/>
              <a:gd name="T4" fmla="*/ 69342 w 384175"/>
              <a:gd name="T5" fmla="*/ 16764 h 355600"/>
              <a:gd name="T6" fmla="*/ 316230 w 384175"/>
              <a:gd name="T7" fmla="*/ 16764 h 355600"/>
              <a:gd name="T8" fmla="*/ 320040 w 384175"/>
              <a:gd name="T9" fmla="*/ 3810 h 355600"/>
              <a:gd name="T10" fmla="*/ 336677 w 384175"/>
              <a:gd name="T11" fmla="*/ 41910 h 355600"/>
              <a:gd name="T12" fmla="*/ 332994 w 384175"/>
              <a:gd name="T13" fmla="*/ 33528 h 355600"/>
              <a:gd name="T14" fmla="*/ 50292 w 384175"/>
              <a:gd name="T15" fmla="*/ 37338 h 355600"/>
              <a:gd name="T16" fmla="*/ 54102 w 384175"/>
              <a:gd name="T17" fmla="*/ 50292 h 355600"/>
              <a:gd name="T18" fmla="*/ 333629 w 384175"/>
              <a:gd name="T19" fmla="*/ 50292 h 355600"/>
              <a:gd name="T20" fmla="*/ 383667 w 384175"/>
              <a:gd name="T21" fmla="*/ 348107 h 355600"/>
              <a:gd name="T22" fmla="*/ 382397 w 384175"/>
              <a:gd name="T23" fmla="*/ 321437 h 355600"/>
              <a:gd name="T24" fmla="*/ 382397 w 384175"/>
              <a:gd name="T25" fmla="*/ 210312 h 355600"/>
              <a:gd name="T26" fmla="*/ 364236 w 384175"/>
              <a:gd name="T27" fmla="*/ 202692 h 355600"/>
              <a:gd name="T28" fmla="*/ 357251 w 384175"/>
              <a:gd name="T29" fmla="*/ 67056 h 355600"/>
              <a:gd name="T30" fmla="*/ 349631 w 384175"/>
              <a:gd name="T31" fmla="*/ 235712 h 355600"/>
              <a:gd name="T32" fmla="*/ 32766 w 384175"/>
              <a:gd name="T33" fmla="*/ 321437 h 355600"/>
              <a:gd name="T34" fmla="*/ 107696 w 384175"/>
              <a:gd name="T35" fmla="*/ 235712 h 355600"/>
              <a:gd name="T36" fmla="*/ 110337 w 384175"/>
              <a:gd name="T37" fmla="*/ 255727 h 355600"/>
              <a:gd name="T38" fmla="*/ 128155 w 384175"/>
              <a:gd name="T39" fmla="*/ 273685 h 355600"/>
              <a:gd name="T40" fmla="*/ 241300 w 384175"/>
              <a:gd name="T41" fmla="*/ 276352 h 355600"/>
              <a:gd name="T42" fmla="*/ 264858 w 384175"/>
              <a:gd name="T43" fmla="*/ 266433 h 355600"/>
              <a:gd name="T44" fmla="*/ 274701 w 384175"/>
              <a:gd name="T45" fmla="*/ 242697 h 355600"/>
              <a:gd name="T46" fmla="*/ 349631 w 384175"/>
              <a:gd name="T47" fmla="*/ 235712 h 355600"/>
              <a:gd name="T48" fmla="*/ 330835 w 384175"/>
              <a:gd name="T49" fmla="*/ 67056 h 355600"/>
              <a:gd name="T50" fmla="*/ 330835 w 384175"/>
              <a:gd name="T51" fmla="*/ 202692 h 355600"/>
              <a:gd name="T52" fmla="*/ 241300 w 384175"/>
              <a:gd name="T53" fmla="*/ 209677 h 355600"/>
              <a:gd name="T54" fmla="*/ 141097 w 384175"/>
              <a:gd name="T55" fmla="*/ 242697 h 355600"/>
              <a:gd name="T56" fmla="*/ 141097 w 384175"/>
              <a:gd name="T57" fmla="*/ 210312 h 355600"/>
              <a:gd name="T58" fmla="*/ 55626 w 384175"/>
              <a:gd name="T59" fmla="*/ 202692 h 355600"/>
              <a:gd name="T60" fmla="*/ 330835 w 384175"/>
              <a:gd name="T61" fmla="*/ 100711 h 355600"/>
              <a:gd name="T62" fmla="*/ 30480 w 384175"/>
              <a:gd name="T63" fmla="*/ 67056 h 355600"/>
              <a:gd name="T64" fmla="*/ 22860 w 384175"/>
              <a:gd name="T65" fmla="*/ 202692 h 355600"/>
              <a:gd name="T66" fmla="*/ 0 w 384175"/>
              <a:gd name="T67" fmla="*/ 209677 h 355600"/>
              <a:gd name="T68" fmla="*/ 6985 w 384175"/>
              <a:gd name="T69" fmla="*/ 355092 h 355600"/>
              <a:gd name="T70" fmla="*/ 383667 w 384175"/>
              <a:gd name="T71" fmla="*/ 348107 h 355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175" h="355600">
                <a:moveTo>
                  <a:pt x="320040" y="3810"/>
                </a:moveTo>
                <a:lnTo>
                  <a:pt x="316230" y="0"/>
                </a:lnTo>
                <a:lnTo>
                  <a:pt x="69342" y="0"/>
                </a:lnTo>
                <a:lnTo>
                  <a:pt x="65532" y="3810"/>
                </a:lnTo>
                <a:lnTo>
                  <a:pt x="65532" y="12954"/>
                </a:lnTo>
                <a:lnTo>
                  <a:pt x="69342" y="16764"/>
                </a:lnTo>
                <a:lnTo>
                  <a:pt x="311912" y="16764"/>
                </a:lnTo>
                <a:lnTo>
                  <a:pt x="316230" y="16764"/>
                </a:lnTo>
                <a:lnTo>
                  <a:pt x="320040" y="12954"/>
                </a:lnTo>
                <a:lnTo>
                  <a:pt x="320040" y="3810"/>
                </a:lnTo>
                <a:close/>
              </a:path>
              <a:path w="384175" h="355600">
                <a:moveTo>
                  <a:pt x="337312" y="46482"/>
                </a:moveTo>
                <a:lnTo>
                  <a:pt x="336677" y="41910"/>
                </a:lnTo>
                <a:lnTo>
                  <a:pt x="336677" y="37338"/>
                </a:lnTo>
                <a:lnTo>
                  <a:pt x="332994" y="33528"/>
                </a:lnTo>
                <a:lnTo>
                  <a:pt x="54102" y="33528"/>
                </a:lnTo>
                <a:lnTo>
                  <a:pt x="50292" y="37338"/>
                </a:lnTo>
                <a:lnTo>
                  <a:pt x="50292" y="46482"/>
                </a:lnTo>
                <a:lnTo>
                  <a:pt x="54102" y="50292"/>
                </a:lnTo>
                <a:lnTo>
                  <a:pt x="328549" y="50292"/>
                </a:lnTo>
                <a:lnTo>
                  <a:pt x="333629" y="50292"/>
                </a:lnTo>
                <a:lnTo>
                  <a:pt x="337312" y="46482"/>
                </a:lnTo>
                <a:close/>
              </a:path>
              <a:path w="384175" h="355600">
                <a:moveTo>
                  <a:pt x="383667" y="348107"/>
                </a:moveTo>
                <a:lnTo>
                  <a:pt x="382397" y="338582"/>
                </a:lnTo>
                <a:lnTo>
                  <a:pt x="382397" y="321437"/>
                </a:lnTo>
                <a:lnTo>
                  <a:pt x="382397" y="235712"/>
                </a:lnTo>
                <a:lnTo>
                  <a:pt x="382397" y="210312"/>
                </a:lnTo>
                <a:lnTo>
                  <a:pt x="375412" y="202692"/>
                </a:lnTo>
                <a:lnTo>
                  <a:pt x="364236" y="202692"/>
                </a:lnTo>
                <a:lnTo>
                  <a:pt x="364236" y="74676"/>
                </a:lnTo>
                <a:lnTo>
                  <a:pt x="357251" y="67056"/>
                </a:lnTo>
                <a:lnTo>
                  <a:pt x="349631" y="67056"/>
                </a:lnTo>
                <a:lnTo>
                  <a:pt x="349631" y="235712"/>
                </a:lnTo>
                <a:lnTo>
                  <a:pt x="349631" y="321437"/>
                </a:lnTo>
                <a:lnTo>
                  <a:pt x="32766" y="321437"/>
                </a:lnTo>
                <a:lnTo>
                  <a:pt x="32766" y="235712"/>
                </a:lnTo>
                <a:lnTo>
                  <a:pt x="107696" y="235712"/>
                </a:lnTo>
                <a:lnTo>
                  <a:pt x="107696" y="242697"/>
                </a:lnTo>
                <a:lnTo>
                  <a:pt x="110337" y="255727"/>
                </a:lnTo>
                <a:lnTo>
                  <a:pt x="117525" y="266433"/>
                </a:lnTo>
                <a:lnTo>
                  <a:pt x="128155" y="273685"/>
                </a:lnTo>
                <a:lnTo>
                  <a:pt x="141097" y="276352"/>
                </a:lnTo>
                <a:lnTo>
                  <a:pt x="241300" y="276352"/>
                </a:lnTo>
                <a:lnTo>
                  <a:pt x="254228" y="273685"/>
                </a:lnTo>
                <a:lnTo>
                  <a:pt x="264858" y="266433"/>
                </a:lnTo>
                <a:lnTo>
                  <a:pt x="272046" y="255727"/>
                </a:lnTo>
                <a:lnTo>
                  <a:pt x="274701" y="242697"/>
                </a:lnTo>
                <a:lnTo>
                  <a:pt x="274701" y="235712"/>
                </a:lnTo>
                <a:lnTo>
                  <a:pt x="349631" y="235712"/>
                </a:lnTo>
                <a:lnTo>
                  <a:pt x="349631" y="67056"/>
                </a:lnTo>
                <a:lnTo>
                  <a:pt x="330835" y="67056"/>
                </a:lnTo>
                <a:lnTo>
                  <a:pt x="330835" y="100711"/>
                </a:lnTo>
                <a:lnTo>
                  <a:pt x="330835" y="202692"/>
                </a:lnTo>
                <a:lnTo>
                  <a:pt x="248793" y="202692"/>
                </a:lnTo>
                <a:lnTo>
                  <a:pt x="241300" y="209677"/>
                </a:lnTo>
                <a:lnTo>
                  <a:pt x="241300" y="242697"/>
                </a:lnTo>
                <a:lnTo>
                  <a:pt x="141097" y="242697"/>
                </a:lnTo>
                <a:lnTo>
                  <a:pt x="141097" y="235712"/>
                </a:lnTo>
                <a:lnTo>
                  <a:pt x="141097" y="210312"/>
                </a:lnTo>
                <a:lnTo>
                  <a:pt x="134239" y="202692"/>
                </a:lnTo>
                <a:lnTo>
                  <a:pt x="55626" y="202692"/>
                </a:lnTo>
                <a:lnTo>
                  <a:pt x="55626" y="100711"/>
                </a:lnTo>
                <a:lnTo>
                  <a:pt x="330835" y="100711"/>
                </a:lnTo>
                <a:lnTo>
                  <a:pt x="330835" y="67056"/>
                </a:lnTo>
                <a:lnTo>
                  <a:pt x="30480" y="67056"/>
                </a:lnTo>
                <a:lnTo>
                  <a:pt x="22860" y="74041"/>
                </a:lnTo>
                <a:lnTo>
                  <a:pt x="22860" y="202692"/>
                </a:lnTo>
                <a:lnTo>
                  <a:pt x="7620" y="202692"/>
                </a:lnTo>
                <a:lnTo>
                  <a:pt x="0" y="209677"/>
                </a:lnTo>
                <a:lnTo>
                  <a:pt x="0" y="347472"/>
                </a:lnTo>
                <a:lnTo>
                  <a:pt x="6985" y="355092"/>
                </a:lnTo>
                <a:lnTo>
                  <a:pt x="376047" y="355092"/>
                </a:lnTo>
                <a:lnTo>
                  <a:pt x="383667" y="34810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49" name="object 180">
            <a:extLst>
              <a:ext uri="{FF2B5EF4-FFF2-40B4-BE49-F238E27FC236}">
                <a16:creationId xmlns:a16="http://schemas.microsoft.com/office/drawing/2014/main" id="{C98123CB-7210-4310-91BA-680C98C40A7D}"/>
              </a:ext>
            </a:extLst>
          </p:cNvPr>
          <p:cNvSpPr>
            <a:spLocks/>
          </p:cNvSpPr>
          <p:nvPr/>
        </p:nvSpPr>
        <p:spPr bwMode="auto">
          <a:xfrm>
            <a:off x="1608138" y="3783013"/>
            <a:ext cx="47625" cy="46037"/>
          </a:xfrm>
          <a:custGeom>
            <a:avLst/>
            <a:gdLst>
              <a:gd name="T0" fmla="*/ 40893 w 47625"/>
              <a:gd name="T1" fmla="*/ 0 h 45085"/>
              <a:gd name="T2" fmla="*/ 35179 w 47625"/>
              <a:gd name="T3" fmla="*/ 0 h 45085"/>
              <a:gd name="T4" fmla="*/ 31876 w 47625"/>
              <a:gd name="T5" fmla="*/ 3048 h 45085"/>
              <a:gd name="T6" fmla="*/ 3175 w 47625"/>
              <a:gd name="T7" fmla="*/ 30734 h 45085"/>
              <a:gd name="T8" fmla="*/ 0 w 47625"/>
              <a:gd name="T9" fmla="*/ 33909 h 45085"/>
              <a:gd name="T10" fmla="*/ 0 w 47625"/>
              <a:gd name="T11" fmla="*/ 39370 h 45085"/>
              <a:gd name="T12" fmla="*/ 3175 w 47625"/>
              <a:gd name="T13" fmla="*/ 42545 h 45085"/>
              <a:gd name="T14" fmla="*/ 4445 w 47625"/>
              <a:gd name="T15" fmla="*/ 44323 h 45085"/>
              <a:gd name="T16" fmla="*/ 6984 w 47625"/>
              <a:gd name="T17" fmla="*/ 44958 h 45085"/>
              <a:gd name="T18" fmla="*/ 8890 w 47625"/>
              <a:gd name="T19" fmla="*/ 44958 h 45085"/>
              <a:gd name="T20" fmla="*/ 11430 w 47625"/>
              <a:gd name="T21" fmla="*/ 44958 h 45085"/>
              <a:gd name="T22" fmla="*/ 13334 w 47625"/>
              <a:gd name="T23" fmla="*/ 44323 h 45085"/>
              <a:gd name="T24" fmla="*/ 15367 w 47625"/>
              <a:gd name="T25" fmla="*/ 42545 h 45085"/>
              <a:gd name="T26" fmla="*/ 47243 w 47625"/>
              <a:gd name="T27" fmla="*/ 11684 h 45085"/>
              <a:gd name="T28" fmla="*/ 47243 w 47625"/>
              <a:gd name="T29" fmla="*/ 6096 h 45085"/>
              <a:gd name="T30" fmla="*/ 40893 w 47625"/>
              <a:gd name="T31" fmla="*/ 0 h 4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625" h="45085">
                <a:moveTo>
                  <a:pt x="40893" y="0"/>
                </a:moveTo>
                <a:lnTo>
                  <a:pt x="35179" y="0"/>
                </a:lnTo>
                <a:lnTo>
                  <a:pt x="31876" y="3048"/>
                </a:lnTo>
                <a:lnTo>
                  <a:pt x="3175" y="30734"/>
                </a:lnTo>
                <a:lnTo>
                  <a:pt x="0" y="33909"/>
                </a:lnTo>
                <a:lnTo>
                  <a:pt x="0" y="39370"/>
                </a:lnTo>
                <a:lnTo>
                  <a:pt x="3175" y="42545"/>
                </a:lnTo>
                <a:lnTo>
                  <a:pt x="4445" y="44323"/>
                </a:lnTo>
                <a:lnTo>
                  <a:pt x="6984" y="44958"/>
                </a:lnTo>
                <a:lnTo>
                  <a:pt x="8890" y="44958"/>
                </a:lnTo>
                <a:lnTo>
                  <a:pt x="11430" y="44958"/>
                </a:lnTo>
                <a:lnTo>
                  <a:pt x="13334" y="44323"/>
                </a:lnTo>
                <a:lnTo>
                  <a:pt x="15367" y="42545"/>
                </a:lnTo>
                <a:lnTo>
                  <a:pt x="47243" y="11684"/>
                </a:lnTo>
                <a:lnTo>
                  <a:pt x="47243" y="6096"/>
                </a:lnTo>
                <a:lnTo>
                  <a:pt x="4089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0" name="object 181">
            <a:extLst>
              <a:ext uri="{FF2B5EF4-FFF2-40B4-BE49-F238E27FC236}">
                <a16:creationId xmlns:a16="http://schemas.microsoft.com/office/drawing/2014/main" id="{45C7EFFA-D236-41FB-A556-5D15075F0B56}"/>
              </a:ext>
            </a:extLst>
          </p:cNvPr>
          <p:cNvSpPr>
            <a:spLocks/>
          </p:cNvSpPr>
          <p:nvPr/>
        </p:nvSpPr>
        <p:spPr bwMode="auto">
          <a:xfrm>
            <a:off x="1495425" y="3890963"/>
            <a:ext cx="53975" cy="52387"/>
          </a:xfrm>
          <a:custGeom>
            <a:avLst/>
            <a:gdLst>
              <a:gd name="T0" fmla="*/ 16573 w 53975"/>
              <a:gd name="T1" fmla="*/ 0 h 53339"/>
              <a:gd name="T2" fmla="*/ 10275 w 53975"/>
              <a:gd name="T3" fmla="*/ 1166 h 53339"/>
              <a:gd name="T4" fmla="*/ 4762 w 53975"/>
              <a:gd name="T5" fmla="*/ 4667 h 53339"/>
              <a:gd name="T6" fmla="*/ 1190 w 53975"/>
              <a:gd name="T7" fmla="*/ 10104 h 53339"/>
              <a:gd name="T8" fmla="*/ 0 w 53975"/>
              <a:gd name="T9" fmla="*/ 16351 h 53339"/>
              <a:gd name="T10" fmla="*/ 1190 w 53975"/>
              <a:gd name="T11" fmla="*/ 22598 h 53339"/>
              <a:gd name="T12" fmla="*/ 4762 w 53975"/>
              <a:gd name="T13" fmla="*/ 28035 h 53339"/>
              <a:gd name="T14" fmla="*/ 25082 w 53975"/>
              <a:gd name="T15" fmla="*/ 48228 h 53339"/>
              <a:gd name="T16" fmla="*/ 28384 w 53975"/>
              <a:gd name="T17" fmla="*/ 51403 h 53339"/>
              <a:gd name="T18" fmla="*/ 32829 w 53975"/>
              <a:gd name="T19" fmla="*/ 53308 h 53339"/>
              <a:gd name="T20" fmla="*/ 37147 w 53975"/>
              <a:gd name="T21" fmla="*/ 53308 h 53339"/>
              <a:gd name="T22" fmla="*/ 41719 w 53975"/>
              <a:gd name="T23" fmla="*/ 53308 h 53339"/>
              <a:gd name="T24" fmla="*/ 46164 w 53975"/>
              <a:gd name="T25" fmla="*/ 52038 h 53339"/>
              <a:gd name="T26" fmla="*/ 48577 w 53975"/>
              <a:gd name="T27" fmla="*/ 48228 h 53339"/>
              <a:gd name="T28" fmla="*/ 52220 w 53975"/>
              <a:gd name="T29" fmla="*/ 42844 h 53339"/>
              <a:gd name="T30" fmla="*/ 53435 w 53975"/>
              <a:gd name="T31" fmla="*/ 36591 h 53339"/>
              <a:gd name="T32" fmla="*/ 52220 w 53975"/>
              <a:gd name="T33" fmla="*/ 30315 h 53339"/>
              <a:gd name="T34" fmla="*/ 48577 w 53975"/>
              <a:gd name="T35" fmla="*/ 24860 h 53339"/>
              <a:gd name="T36" fmla="*/ 28384 w 53975"/>
              <a:gd name="T37" fmla="*/ 4667 h 53339"/>
              <a:gd name="T38" fmla="*/ 22871 w 53975"/>
              <a:gd name="T39" fmla="*/ 1166 h 53339"/>
              <a:gd name="T40" fmla="*/ 16573 w 53975"/>
              <a:gd name="T41" fmla="*/ 0 h 53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975" h="53339">
                <a:moveTo>
                  <a:pt x="16573" y="0"/>
                </a:moveTo>
                <a:lnTo>
                  <a:pt x="10275" y="1166"/>
                </a:lnTo>
                <a:lnTo>
                  <a:pt x="4762" y="4667"/>
                </a:lnTo>
                <a:lnTo>
                  <a:pt x="1190" y="10104"/>
                </a:lnTo>
                <a:lnTo>
                  <a:pt x="0" y="16351"/>
                </a:lnTo>
                <a:lnTo>
                  <a:pt x="1190" y="22598"/>
                </a:lnTo>
                <a:lnTo>
                  <a:pt x="4762" y="28035"/>
                </a:lnTo>
                <a:lnTo>
                  <a:pt x="25082" y="48228"/>
                </a:lnTo>
                <a:lnTo>
                  <a:pt x="28384" y="51403"/>
                </a:lnTo>
                <a:lnTo>
                  <a:pt x="32829" y="53308"/>
                </a:lnTo>
                <a:lnTo>
                  <a:pt x="37147" y="53308"/>
                </a:lnTo>
                <a:lnTo>
                  <a:pt x="41719" y="53308"/>
                </a:lnTo>
                <a:lnTo>
                  <a:pt x="46164" y="52038"/>
                </a:lnTo>
                <a:lnTo>
                  <a:pt x="48577" y="48228"/>
                </a:lnTo>
                <a:lnTo>
                  <a:pt x="52220" y="42844"/>
                </a:lnTo>
                <a:lnTo>
                  <a:pt x="53435" y="36591"/>
                </a:lnTo>
                <a:lnTo>
                  <a:pt x="52220" y="30315"/>
                </a:lnTo>
                <a:lnTo>
                  <a:pt x="48577" y="24860"/>
                </a:lnTo>
                <a:lnTo>
                  <a:pt x="28384" y="4667"/>
                </a:lnTo>
                <a:lnTo>
                  <a:pt x="22871" y="1166"/>
                </a:lnTo>
                <a:lnTo>
                  <a:pt x="1657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1" name="object 182">
            <a:extLst>
              <a:ext uri="{FF2B5EF4-FFF2-40B4-BE49-F238E27FC236}">
                <a16:creationId xmlns:a16="http://schemas.microsoft.com/office/drawing/2014/main" id="{5863A3C8-11EF-44F6-B0C6-C1F3A0E764AA}"/>
              </a:ext>
            </a:extLst>
          </p:cNvPr>
          <p:cNvSpPr>
            <a:spLocks/>
          </p:cNvSpPr>
          <p:nvPr/>
        </p:nvSpPr>
        <p:spPr bwMode="auto">
          <a:xfrm>
            <a:off x="1608138" y="3944938"/>
            <a:ext cx="47625" cy="47625"/>
          </a:xfrm>
          <a:custGeom>
            <a:avLst/>
            <a:gdLst>
              <a:gd name="T0" fmla="*/ 12065 w 47625"/>
              <a:gd name="T1" fmla="*/ 0 h 46989"/>
              <a:gd name="T2" fmla="*/ 6350 w 47625"/>
              <a:gd name="T3" fmla="*/ 0 h 46989"/>
              <a:gd name="T4" fmla="*/ 0 w 47625"/>
              <a:gd name="T5" fmla="*/ 6350 h 46989"/>
              <a:gd name="T6" fmla="*/ 0 w 47625"/>
              <a:gd name="T7" fmla="*/ 12064 h 46989"/>
              <a:gd name="T8" fmla="*/ 31876 w 47625"/>
              <a:gd name="T9" fmla="*/ 43942 h 46989"/>
              <a:gd name="T10" fmla="*/ 33274 w 47625"/>
              <a:gd name="T11" fmla="*/ 45846 h 46989"/>
              <a:gd name="T12" fmla="*/ 35813 w 47625"/>
              <a:gd name="T13" fmla="*/ 46481 h 46989"/>
              <a:gd name="T14" fmla="*/ 37718 w 47625"/>
              <a:gd name="T15" fmla="*/ 46481 h 46989"/>
              <a:gd name="T16" fmla="*/ 40259 w 47625"/>
              <a:gd name="T17" fmla="*/ 46481 h 46989"/>
              <a:gd name="T18" fmla="*/ 42163 w 47625"/>
              <a:gd name="T19" fmla="*/ 45846 h 46989"/>
              <a:gd name="T20" fmla="*/ 47243 w 47625"/>
              <a:gd name="T21" fmla="*/ 40767 h 46989"/>
              <a:gd name="T22" fmla="*/ 47243 w 47625"/>
              <a:gd name="T23" fmla="*/ 35051 h 46989"/>
              <a:gd name="T24" fmla="*/ 15367 w 47625"/>
              <a:gd name="T25" fmla="*/ 3175 h 46989"/>
              <a:gd name="T26" fmla="*/ 12065 w 47625"/>
              <a:gd name="T27" fmla="*/ 0 h 46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25" h="46989">
                <a:moveTo>
                  <a:pt x="12065" y="0"/>
                </a:moveTo>
                <a:lnTo>
                  <a:pt x="6350" y="0"/>
                </a:lnTo>
                <a:lnTo>
                  <a:pt x="0" y="6350"/>
                </a:lnTo>
                <a:lnTo>
                  <a:pt x="0" y="12064"/>
                </a:lnTo>
                <a:lnTo>
                  <a:pt x="31876" y="43942"/>
                </a:lnTo>
                <a:lnTo>
                  <a:pt x="33274" y="45846"/>
                </a:lnTo>
                <a:lnTo>
                  <a:pt x="35813" y="46481"/>
                </a:lnTo>
                <a:lnTo>
                  <a:pt x="37718" y="46481"/>
                </a:lnTo>
                <a:lnTo>
                  <a:pt x="40259" y="46481"/>
                </a:lnTo>
                <a:lnTo>
                  <a:pt x="42163" y="45846"/>
                </a:lnTo>
                <a:lnTo>
                  <a:pt x="47243" y="40767"/>
                </a:lnTo>
                <a:lnTo>
                  <a:pt x="47243" y="35051"/>
                </a:lnTo>
                <a:lnTo>
                  <a:pt x="15367" y="3175"/>
                </a:lnTo>
                <a:lnTo>
                  <a:pt x="1206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2" name="object 183">
            <a:extLst>
              <a:ext uri="{FF2B5EF4-FFF2-40B4-BE49-F238E27FC236}">
                <a16:creationId xmlns:a16="http://schemas.microsoft.com/office/drawing/2014/main" id="{8E7D4B04-EEE3-435E-B7AA-FD4DE869FE4B}"/>
              </a:ext>
            </a:extLst>
          </p:cNvPr>
          <p:cNvSpPr>
            <a:spLocks/>
          </p:cNvSpPr>
          <p:nvPr/>
        </p:nvSpPr>
        <p:spPr bwMode="auto">
          <a:xfrm>
            <a:off x="1447800" y="3783013"/>
            <a:ext cx="47625" cy="46037"/>
          </a:xfrm>
          <a:custGeom>
            <a:avLst/>
            <a:gdLst>
              <a:gd name="T0" fmla="*/ 12065 w 47625"/>
              <a:gd name="T1" fmla="*/ 0 h 45085"/>
              <a:gd name="T2" fmla="*/ 6350 w 47625"/>
              <a:gd name="T3" fmla="*/ 0 h 45085"/>
              <a:gd name="T4" fmla="*/ 0 w 47625"/>
              <a:gd name="T5" fmla="*/ 6096 h 45085"/>
              <a:gd name="T6" fmla="*/ 0 w 47625"/>
              <a:gd name="T7" fmla="*/ 11684 h 45085"/>
              <a:gd name="T8" fmla="*/ 31877 w 47625"/>
              <a:gd name="T9" fmla="*/ 42545 h 45085"/>
              <a:gd name="T10" fmla="*/ 33274 w 47625"/>
              <a:gd name="T11" fmla="*/ 44323 h 45085"/>
              <a:gd name="T12" fmla="*/ 35814 w 47625"/>
              <a:gd name="T13" fmla="*/ 44958 h 45085"/>
              <a:gd name="T14" fmla="*/ 37718 w 47625"/>
              <a:gd name="T15" fmla="*/ 44958 h 45085"/>
              <a:gd name="T16" fmla="*/ 39624 w 47625"/>
              <a:gd name="T17" fmla="*/ 44958 h 45085"/>
              <a:gd name="T18" fmla="*/ 41528 w 47625"/>
              <a:gd name="T19" fmla="*/ 44323 h 45085"/>
              <a:gd name="T20" fmla="*/ 44068 w 47625"/>
              <a:gd name="T21" fmla="*/ 42545 h 45085"/>
              <a:gd name="T22" fmla="*/ 47243 w 47625"/>
              <a:gd name="T23" fmla="*/ 39370 h 45085"/>
              <a:gd name="T24" fmla="*/ 47243 w 47625"/>
              <a:gd name="T25" fmla="*/ 33909 h 45085"/>
              <a:gd name="T26" fmla="*/ 44068 w 47625"/>
              <a:gd name="T27" fmla="*/ 30734 h 45085"/>
              <a:gd name="T28" fmla="*/ 15367 w 47625"/>
              <a:gd name="T29" fmla="*/ 3048 h 45085"/>
              <a:gd name="T30" fmla="*/ 12065 w 47625"/>
              <a:gd name="T31" fmla="*/ 0 h 4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625" h="45085">
                <a:moveTo>
                  <a:pt x="12065" y="0"/>
                </a:moveTo>
                <a:lnTo>
                  <a:pt x="6350" y="0"/>
                </a:lnTo>
                <a:lnTo>
                  <a:pt x="0" y="6096"/>
                </a:lnTo>
                <a:lnTo>
                  <a:pt x="0" y="11684"/>
                </a:lnTo>
                <a:lnTo>
                  <a:pt x="31877" y="42545"/>
                </a:lnTo>
                <a:lnTo>
                  <a:pt x="33274" y="44323"/>
                </a:lnTo>
                <a:lnTo>
                  <a:pt x="35814" y="44958"/>
                </a:lnTo>
                <a:lnTo>
                  <a:pt x="37718" y="44958"/>
                </a:lnTo>
                <a:lnTo>
                  <a:pt x="39624" y="44958"/>
                </a:lnTo>
                <a:lnTo>
                  <a:pt x="41528" y="44323"/>
                </a:lnTo>
                <a:lnTo>
                  <a:pt x="44068" y="42545"/>
                </a:lnTo>
                <a:lnTo>
                  <a:pt x="47243" y="39370"/>
                </a:lnTo>
                <a:lnTo>
                  <a:pt x="47243" y="33909"/>
                </a:lnTo>
                <a:lnTo>
                  <a:pt x="44068" y="30734"/>
                </a:lnTo>
                <a:lnTo>
                  <a:pt x="15367" y="3048"/>
                </a:lnTo>
                <a:lnTo>
                  <a:pt x="1206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3" name="object 184">
            <a:extLst>
              <a:ext uri="{FF2B5EF4-FFF2-40B4-BE49-F238E27FC236}">
                <a16:creationId xmlns:a16="http://schemas.microsoft.com/office/drawing/2014/main" id="{8AF18270-7D1C-4FE2-B8D4-19AF24F50E6C}"/>
              </a:ext>
            </a:extLst>
          </p:cNvPr>
          <p:cNvSpPr>
            <a:spLocks/>
          </p:cNvSpPr>
          <p:nvPr/>
        </p:nvSpPr>
        <p:spPr bwMode="auto">
          <a:xfrm>
            <a:off x="1636713" y="3879850"/>
            <a:ext cx="58737" cy="15875"/>
          </a:xfrm>
          <a:custGeom>
            <a:avLst/>
            <a:gdLst>
              <a:gd name="T0" fmla="*/ 54101 w 58419"/>
              <a:gd name="T1" fmla="*/ 0 h 15239"/>
              <a:gd name="T2" fmla="*/ 3810 w 58419"/>
              <a:gd name="T3" fmla="*/ 0 h 15239"/>
              <a:gd name="T4" fmla="*/ 0 w 58419"/>
              <a:gd name="T5" fmla="*/ 3556 h 15239"/>
              <a:gd name="T6" fmla="*/ 0 w 58419"/>
              <a:gd name="T7" fmla="*/ 11684 h 15239"/>
              <a:gd name="T8" fmla="*/ 3810 w 58419"/>
              <a:gd name="T9" fmla="*/ 15240 h 15239"/>
              <a:gd name="T10" fmla="*/ 49530 w 58419"/>
              <a:gd name="T11" fmla="*/ 15240 h 15239"/>
              <a:gd name="T12" fmla="*/ 54101 w 58419"/>
              <a:gd name="T13" fmla="*/ 15240 h 15239"/>
              <a:gd name="T14" fmla="*/ 57912 w 58419"/>
              <a:gd name="T15" fmla="*/ 11684 h 15239"/>
              <a:gd name="T16" fmla="*/ 57912 w 58419"/>
              <a:gd name="T17" fmla="*/ 3556 h 15239"/>
              <a:gd name="T18" fmla="*/ 54101 w 58419"/>
              <a:gd name="T19" fmla="*/ 0 h 1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19" h="15239">
                <a:moveTo>
                  <a:pt x="54101" y="0"/>
                </a:moveTo>
                <a:lnTo>
                  <a:pt x="3810" y="0"/>
                </a:lnTo>
                <a:lnTo>
                  <a:pt x="0" y="3556"/>
                </a:lnTo>
                <a:lnTo>
                  <a:pt x="0" y="11684"/>
                </a:lnTo>
                <a:lnTo>
                  <a:pt x="3810" y="15240"/>
                </a:lnTo>
                <a:lnTo>
                  <a:pt x="49530" y="15240"/>
                </a:lnTo>
                <a:lnTo>
                  <a:pt x="54101" y="15240"/>
                </a:lnTo>
                <a:lnTo>
                  <a:pt x="57912" y="11684"/>
                </a:lnTo>
                <a:lnTo>
                  <a:pt x="57912" y="3556"/>
                </a:lnTo>
                <a:lnTo>
                  <a:pt x="54101"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4" name="object 185">
            <a:extLst>
              <a:ext uri="{FF2B5EF4-FFF2-40B4-BE49-F238E27FC236}">
                <a16:creationId xmlns:a16="http://schemas.microsoft.com/office/drawing/2014/main" id="{8D155781-C3D9-4186-BDFD-5364AFB1D1FF}"/>
              </a:ext>
            </a:extLst>
          </p:cNvPr>
          <p:cNvSpPr>
            <a:spLocks/>
          </p:cNvSpPr>
          <p:nvPr/>
        </p:nvSpPr>
        <p:spPr bwMode="auto">
          <a:xfrm>
            <a:off x="1408113" y="3879850"/>
            <a:ext cx="57150" cy="15875"/>
          </a:xfrm>
          <a:custGeom>
            <a:avLst/>
            <a:gdLst>
              <a:gd name="T0" fmla="*/ 52578 w 56515"/>
              <a:gd name="T1" fmla="*/ 0 h 15239"/>
              <a:gd name="T2" fmla="*/ 3810 w 56515"/>
              <a:gd name="T3" fmla="*/ 0 h 15239"/>
              <a:gd name="T4" fmla="*/ 0 w 56515"/>
              <a:gd name="T5" fmla="*/ 3556 h 15239"/>
              <a:gd name="T6" fmla="*/ 0 w 56515"/>
              <a:gd name="T7" fmla="*/ 11684 h 15239"/>
              <a:gd name="T8" fmla="*/ 3810 w 56515"/>
              <a:gd name="T9" fmla="*/ 15240 h 15239"/>
              <a:gd name="T10" fmla="*/ 48260 w 56515"/>
              <a:gd name="T11" fmla="*/ 15240 h 15239"/>
              <a:gd name="T12" fmla="*/ 52578 w 56515"/>
              <a:gd name="T13" fmla="*/ 15240 h 15239"/>
              <a:gd name="T14" fmla="*/ 56387 w 56515"/>
              <a:gd name="T15" fmla="*/ 11684 h 15239"/>
              <a:gd name="T16" fmla="*/ 56387 w 56515"/>
              <a:gd name="T17" fmla="*/ 3556 h 15239"/>
              <a:gd name="T18" fmla="*/ 52578 w 56515"/>
              <a:gd name="T19" fmla="*/ 0 h 1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515" h="15239">
                <a:moveTo>
                  <a:pt x="52578" y="0"/>
                </a:moveTo>
                <a:lnTo>
                  <a:pt x="3810" y="0"/>
                </a:lnTo>
                <a:lnTo>
                  <a:pt x="0" y="3556"/>
                </a:lnTo>
                <a:lnTo>
                  <a:pt x="0" y="11684"/>
                </a:lnTo>
                <a:lnTo>
                  <a:pt x="3810" y="15240"/>
                </a:lnTo>
                <a:lnTo>
                  <a:pt x="48260" y="15240"/>
                </a:lnTo>
                <a:lnTo>
                  <a:pt x="52578" y="15240"/>
                </a:lnTo>
                <a:lnTo>
                  <a:pt x="56387" y="11684"/>
                </a:lnTo>
                <a:lnTo>
                  <a:pt x="56387" y="3556"/>
                </a:lnTo>
                <a:lnTo>
                  <a:pt x="5257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5" name="object 186">
            <a:extLst>
              <a:ext uri="{FF2B5EF4-FFF2-40B4-BE49-F238E27FC236}">
                <a16:creationId xmlns:a16="http://schemas.microsoft.com/office/drawing/2014/main" id="{C0FE188E-D36F-49CF-BA76-6411A8C4B8D9}"/>
              </a:ext>
            </a:extLst>
          </p:cNvPr>
          <p:cNvSpPr>
            <a:spLocks/>
          </p:cNvSpPr>
          <p:nvPr/>
        </p:nvSpPr>
        <p:spPr bwMode="auto">
          <a:xfrm>
            <a:off x="1543050" y="3975100"/>
            <a:ext cx="17463" cy="55563"/>
          </a:xfrm>
          <a:custGeom>
            <a:avLst/>
            <a:gdLst>
              <a:gd name="T0" fmla="*/ 12953 w 17144"/>
              <a:gd name="T1" fmla="*/ 0 h 56514"/>
              <a:gd name="T2" fmla="*/ 3809 w 17144"/>
              <a:gd name="T3" fmla="*/ 0 h 56514"/>
              <a:gd name="T4" fmla="*/ 0 w 17144"/>
              <a:gd name="T5" fmla="*/ 3809 h 56514"/>
              <a:gd name="T6" fmla="*/ 0 w 17144"/>
              <a:gd name="T7" fmla="*/ 52577 h 56514"/>
              <a:gd name="T8" fmla="*/ 3809 w 17144"/>
              <a:gd name="T9" fmla="*/ 56387 h 56514"/>
              <a:gd name="T10" fmla="*/ 8381 w 17144"/>
              <a:gd name="T11" fmla="*/ 56387 h 56514"/>
              <a:gd name="T12" fmla="*/ 12953 w 17144"/>
              <a:gd name="T13" fmla="*/ 56387 h 56514"/>
              <a:gd name="T14" fmla="*/ 16763 w 17144"/>
              <a:gd name="T15" fmla="*/ 52577 h 56514"/>
              <a:gd name="T16" fmla="*/ 16763 w 17144"/>
              <a:gd name="T17" fmla="*/ 3809 h 56514"/>
              <a:gd name="T18" fmla="*/ 12953 w 17144"/>
              <a:gd name="T19" fmla="*/ 0 h 56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44" h="56514">
                <a:moveTo>
                  <a:pt x="12953" y="0"/>
                </a:moveTo>
                <a:lnTo>
                  <a:pt x="3809" y="0"/>
                </a:lnTo>
                <a:lnTo>
                  <a:pt x="0" y="3809"/>
                </a:lnTo>
                <a:lnTo>
                  <a:pt x="0" y="52577"/>
                </a:lnTo>
                <a:lnTo>
                  <a:pt x="3809" y="56387"/>
                </a:lnTo>
                <a:lnTo>
                  <a:pt x="8381" y="56387"/>
                </a:lnTo>
                <a:lnTo>
                  <a:pt x="12953" y="56387"/>
                </a:lnTo>
                <a:lnTo>
                  <a:pt x="16763" y="52577"/>
                </a:lnTo>
                <a:lnTo>
                  <a:pt x="16763" y="3809"/>
                </a:lnTo>
                <a:lnTo>
                  <a:pt x="1295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6156" name="object 187">
            <a:extLst>
              <a:ext uri="{FF2B5EF4-FFF2-40B4-BE49-F238E27FC236}">
                <a16:creationId xmlns:a16="http://schemas.microsoft.com/office/drawing/2014/main" id="{28F3B0CD-3E57-4E84-8AE4-D8C83DAF4294}"/>
              </a:ext>
            </a:extLst>
          </p:cNvPr>
          <p:cNvSpPr>
            <a:spLocks/>
          </p:cNvSpPr>
          <p:nvPr/>
        </p:nvSpPr>
        <p:spPr bwMode="auto">
          <a:xfrm>
            <a:off x="1279525" y="3744913"/>
            <a:ext cx="319088" cy="415925"/>
          </a:xfrm>
          <a:custGeom>
            <a:avLst/>
            <a:gdLst>
              <a:gd name="T0" fmla="*/ 281813 w 320040"/>
              <a:gd name="T1" fmla="*/ 3810 h 416560"/>
              <a:gd name="T2" fmla="*/ 278003 w 320040"/>
              <a:gd name="T3" fmla="*/ 0 h 416560"/>
              <a:gd name="T4" fmla="*/ 268859 w 320040"/>
              <a:gd name="T5" fmla="*/ 0 h 416560"/>
              <a:gd name="T6" fmla="*/ 265049 w 320040"/>
              <a:gd name="T7" fmla="*/ 3810 h 416560"/>
              <a:gd name="T8" fmla="*/ 265049 w 320040"/>
              <a:gd name="T9" fmla="*/ 54102 h 416560"/>
              <a:gd name="T10" fmla="*/ 268859 w 320040"/>
              <a:gd name="T11" fmla="*/ 57912 h 416560"/>
              <a:gd name="T12" fmla="*/ 273431 w 320040"/>
              <a:gd name="T13" fmla="*/ 57912 h 416560"/>
              <a:gd name="T14" fmla="*/ 278003 w 320040"/>
              <a:gd name="T15" fmla="*/ 57912 h 416560"/>
              <a:gd name="T16" fmla="*/ 281813 w 320040"/>
              <a:gd name="T17" fmla="*/ 54102 h 416560"/>
              <a:gd name="T18" fmla="*/ 281813 w 320040"/>
              <a:gd name="T19" fmla="*/ 3810 h 416560"/>
              <a:gd name="T20" fmla="*/ 319913 w 320040"/>
              <a:gd name="T21" fmla="*/ 133858 h 416560"/>
              <a:gd name="T22" fmla="*/ 319455 w 320040"/>
              <a:gd name="T23" fmla="*/ 128778 h 416560"/>
              <a:gd name="T24" fmla="*/ 319201 w 320040"/>
              <a:gd name="T25" fmla="*/ 125933 h 416560"/>
              <a:gd name="T26" fmla="*/ 317144 w 320040"/>
              <a:gd name="T27" fmla="*/ 118478 h 416560"/>
              <a:gd name="T28" fmla="*/ 313804 w 320040"/>
              <a:gd name="T29" fmla="*/ 111772 h 416560"/>
              <a:gd name="T30" fmla="*/ 309245 w 320040"/>
              <a:gd name="T31" fmla="*/ 106045 h 416560"/>
              <a:gd name="T32" fmla="*/ 294525 w 320040"/>
              <a:gd name="T33" fmla="*/ 97739 h 416560"/>
              <a:gd name="T34" fmla="*/ 285877 w 320040"/>
              <a:gd name="T35" fmla="*/ 97053 h 416560"/>
              <a:gd name="T36" fmla="*/ 285877 w 320040"/>
              <a:gd name="T37" fmla="*/ 130683 h 416560"/>
              <a:gd name="T38" fmla="*/ 285877 w 320040"/>
              <a:gd name="T39" fmla="*/ 138176 h 416560"/>
              <a:gd name="T40" fmla="*/ 283972 w 320040"/>
              <a:gd name="T41" fmla="*/ 144526 h 416560"/>
              <a:gd name="T42" fmla="*/ 277749 w 320040"/>
              <a:gd name="T43" fmla="*/ 150876 h 416560"/>
              <a:gd name="T44" fmla="*/ 54737 w 320040"/>
              <a:gd name="T45" fmla="*/ 374396 h 416560"/>
              <a:gd name="T46" fmla="*/ 48514 w 320040"/>
              <a:gd name="T47" fmla="*/ 380746 h 416560"/>
              <a:gd name="T48" fmla="*/ 42164 w 320040"/>
              <a:gd name="T49" fmla="*/ 382524 h 416560"/>
              <a:gd name="T50" fmla="*/ 35306 w 320040"/>
              <a:gd name="T51" fmla="*/ 382524 h 416560"/>
              <a:gd name="T52" fmla="*/ 34036 w 320040"/>
              <a:gd name="T53" fmla="*/ 381381 h 416560"/>
              <a:gd name="T54" fmla="*/ 33388 w 320040"/>
              <a:gd name="T55" fmla="*/ 380085 h 416560"/>
              <a:gd name="T56" fmla="*/ 32766 w 320040"/>
              <a:gd name="T57" fmla="*/ 377571 h 416560"/>
              <a:gd name="T58" fmla="*/ 33401 w 320040"/>
              <a:gd name="T59" fmla="*/ 375031 h 416560"/>
              <a:gd name="T60" fmla="*/ 34036 w 320040"/>
              <a:gd name="T61" fmla="*/ 369951 h 416560"/>
              <a:gd name="T62" fmla="*/ 37211 w 320040"/>
              <a:gd name="T63" fmla="*/ 364871 h 416560"/>
              <a:gd name="T64" fmla="*/ 41529 w 320040"/>
              <a:gd name="T65" fmla="*/ 360426 h 416560"/>
              <a:gd name="T66" fmla="*/ 270764 w 320040"/>
              <a:gd name="T67" fmla="*/ 130683 h 416560"/>
              <a:gd name="T68" fmla="*/ 277114 w 320040"/>
              <a:gd name="T69" fmla="*/ 128778 h 416560"/>
              <a:gd name="T70" fmla="*/ 283972 w 320040"/>
              <a:gd name="T71" fmla="*/ 128778 h 416560"/>
              <a:gd name="T72" fmla="*/ 284607 w 320040"/>
              <a:gd name="T73" fmla="*/ 130048 h 416560"/>
              <a:gd name="T74" fmla="*/ 285877 w 320040"/>
              <a:gd name="T75" fmla="*/ 130683 h 416560"/>
              <a:gd name="T76" fmla="*/ 285877 w 320040"/>
              <a:gd name="T77" fmla="*/ 97053 h 416560"/>
              <a:gd name="T78" fmla="*/ 276631 w 320040"/>
              <a:gd name="T79" fmla="*/ 96316 h 416560"/>
              <a:gd name="T80" fmla="*/ 241173 w 320040"/>
              <a:gd name="T81" fmla="*/ 113538 h 416560"/>
              <a:gd name="T82" fmla="*/ 18288 w 320040"/>
              <a:gd name="T83" fmla="*/ 337185 h 416560"/>
              <a:gd name="T84" fmla="*/ 76 w 320040"/>
              <a:gd name="T85" fmla="*/ 377571 h 416560"/>
              <a:gd name="T86" fmla="*/ 0 w 320040"/>
              <a:gd name="T87" fmla="*/ 380746 h 416560"/>
              <a:gd name="T88" fmla="*/ 1409 w 320040"/>
              <a:gd name="T89" fmla="*/ 389509 h 416560"/>
              <a:gd name="T90" fmla="*/ 30645 w 320040"/>
              <a:gd name="T91" fmla="*/ 415353 h 416560"/>
              <a:gd name="T92" fmla="*/ 38481 w 320040"/>
              <a:gd name="T93" fmla="*/ 416052 h 416560"/>
              <a:gd name="T94" fmla="*/ 49022 w 320040"/>
              <a:gd name="T95" fmla="*/ 414794 h 416560"/>
              <a:gd name="T96" fmla="*/ 59563 w 320040"/>
              <a:gd name="T97" fmla="*/ 411149 h 416560"/>
              <a:gd name="T98" fmla="*/ 69621 w 320040"/>
              <a:gd name="T99" fmla="*/ 405396 h 416560"/>
              <a:gd name="T100" fmla="*/ 78740 w 320040"/>
              <a:gd name="T101" fmla="*/ 397764 h 416560"/>
              <a:gd name="T102" fmla="*/ 93929 w 320040"/>
              <a:gd name="T103" fmla="*/ 382524 h 416560"/>
              <a:gd name="T104" fmla="*/ 301625 w 320040"/>
              <a:gd name="T105" fmla="*/ 174244 h 416560"/>
              <a:gd name="T106" fmla="*/ 309245 w 320040"/>
              <a:gd name="T107" fmla="*/ 165150 h 416560"/>
              <a:gd name="T108" fmla="*/ 314998 w 320040"/>
              <a:gd name="T109" fmla="*/ 155194 h 416560"/>
              <a:gd name="T110" fmla="*/ 318643 w 320040"/>
              <a:gd name="T111" fmla="*/ 144678 h 416560"/>
              <a:gd name="T112" fmla="*/ 319913 w 320040"/>
              <a:gd name="T113" fmla="*/ 133858 h 416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040" h="416560">
                <a:moveTo>
                  <a:pt x="281813" y="3810"/>
                </a:moveTo>
                <a:lnTo>
                  <a:pt x="278003" y="0"/>
                </a:lnTo>
                <a:lnTo>
                  <a:pt x="268859" y="0"/>
                </a:lnTo>
                <a:lnTo>
                  <a:pt x="265049" y="3810"/>
                </a:lnTo>
                <a:lnTo>
                  <a:pt x="265049" y="54102"/>
                </a:lnTo>
                <a:lnTo>
                  <a:pt x="268859" y="57912"/>
                </a:lnTo>
                <a:lnTo>
                  <a:pt x="273431" y="57912"/>
                </a:lnTo>
                <a:lnTo>
                  <a:pt x="278003" y="57912"/>
                </a:lnTo>
                <a:lnTo>
                  <a:pt x="281813" y="54102"/>
                </a:lnTo>
                <a:lnTo>
                  <a:pt x="281813" y="3810"/>
                </a:lnTo>
                <a:close/>
              </a:path>
              <a:path w="320040" h="416560">
                <a:moveTo>
                  <a:pt x="319913" y="133858"/>
                </a:moveTo>
                <a:lnTo>
                  <a:pt x="319455" y="128778"/>
                </a:lnTo>
                <a:lnTo>
                  <a:pt x="319201" y="125933"/>
                </a:lnTo>
                <a:lnTo>
                  <a:pt x="317144" y="118478"/>
                </a:lnTo>
                <a:lnTo>
                  <a:pt x="313804" y="111772"/>
                </a:lnTo>
                <a:lnTo>
                  <a:pt x="309245" y="106045"/>
                </a:lnTo>
                <a:lnTo>
                  <a:pt x="294525" y="97739"/>
                </a:lnTo>
                <a:lnTo>
                  <a:pt x="285877" y="97053"/>
                </a:lnTo>
                <a:lnTo>
                  <a:pt x="285877" y="130683"/>
                </a:lnTo>
                <a:lnTo>
                  <a:pt x="285877" y="138176"/>
                </a:lnTo>
                <a:lnTo>
                  <a:pt x="283972" y="144526"/>
                </a:lnTo>
                <a:lnTo>
                  <a:pt x="277749" y="150876"/>
                </a:lnTo>
                <a:lnTo>
                  <a:pt x="54737" y="374396"/>
                </a:lnTo>
                <a:lnTo>
                  <a:pt x="48514" y="380746"/>
                </a:lnTo>
                <a:lnTo>
                  <a:pt x="42164" y="382524"/>
                </a:lnTo>
                <a:lnTo>
                  <a:pt x="35306" y="382524"/>
                </a:lnTo>
                <a:lnTo>
                  <a:pt x="34036" y="381381"/>
                </a:lnTo>
                <a:lnTo>
                  <a:pt x="33388" y="380085"/>
                </a:lnTo>
                <a:lnTo>
                  <a:pt x="32766" y="377571"/>
                </a:lnTo>
                <a:lnTo>
                  <a:pt x="33401" y="375031"/>
                </a:lnTo>
                <a:lnTo>
                  <a:pt x="34036" y="369951"/>
                </a:lnTo>
                <a:lnTo>
                  <a:pt x="37211" y="364871"/>
                </a:lnTo>
                <a:lnTo>
                  <a:pt x="41529" y="360426"/>
                </a:lnTo>
                <a:lnTo>
                  <a:pt x="270764" y="130683"/>
                </a:lnTo>
                <a:lnTo>
                  <a:pt x="277114" y="128778"/>
                </a:lnTo>
                <a:lnTo>
                  <a:pt x="283972" y="128778"/>
                </a:lnTo>
                <a:lnTo>
                  <a:pt x="284607" y="130048"/>
                </a:lnTo>
                <a:lnTo>
                  <a:pt x="285877" y="130683"/>
                </a:lnTo>
                <a:lnTo>
                  <a:pt x="285877" y="97053"/>
                </a:lnTo>
                <a:lnTo>
                  <a:pt x="276631" y="96316"/>
                </a:lnTo>
                <a:lnTo>
                  <a:pt x="241173" y="113538"/>
                </a:lnTo>
                <a:lnTo>
                  <a:pt x="18288" y="337185"/>
                </a:lnTo>
                <a:lnTo>
                  <a:pt x="76" y="377571"/>
                </a:lnTo>
                <a:lnTo>
                  <a:pt x="0" y="380746"/>
                </a:lnTo>
                <a:lnTo>
                  <a:pt x="1409" y="389509"/>
                </a:lnTo>
                <a:lnTo>
                  <a:pt x="30645" y="415353"/>
                </a:lnTo>
                <a:lnTo>
                  <a:pt x="38481" y="416052"/>
                </a:lnTo>
                <a:lnTo>
                  <a:pt x="49022" y="414794"/>
                </a:lnTo>
                <a:lnTo>
                  <a:pt x="59563" y="411149"/>
                </a:lnTo>
                <a:lnTo>
                  <a:pt x="69621" y="405396"/>
                </a:lnTo>
                <a:lnTo>
                  <a:pt x="78740" y="397764"/>
                </a:lnTo>
                <a:lnTo>
                  <a:pt x="93929" y="382524"/>
                </a:lnTo>
                <a:lnTo>
                  <a:pt x="301625" y="174244"/>
                </a:lnTo>
                <a:lnTo>
                  <a:pt x="309245" y="165150"/>
                </a:lnTo>
                <a:lnTo>
                  <a:pt x="314998" y="155194"/>
                </a:lnTo>
                <a:lnTo>
                  <a:pt x="318643" y="144678"/>
                </a:lnTo>
                <a:lnTo>
                  <a:pt x="319913" y="13385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57" name="object 188">
            <a:extLst>
              <a:ext uri="{FF2B5EF4-FFF2-40B4-BE49-F238E27FC236}">
                <a16:creationId xmlns:a16="http://schemas.microsoft.com/office/drawing/2014/main" id="{17D39625-CCD5-457D-A160-5283111C4FCE}"/>
              </a:ext>
            </a:extLst>
          </p:cNvPr>
          <p:cNvGrpSpPr>
            <a:grpSpLocks/>
          </p:cNvGrpSpPr>
          <p:nvPr/>
        </p:nvGrpSpPr>
        <p:grpSpPr bwMode="auto">
          <a:xfrm>
            <a:off x="9486900" y="2830513"/>
            <a:ext cx="398463" cy="166687"/>
            <a:chOff x="9486900" y="2830067"/>
            <a:chExt cx="398780" cy="167640"/>
          </a:xfrm>
        </p:grpSpPr>
        <p:pic>
          <p:nvPicPr>
            <p:cNvPr id="46165" name="object 189">
              <a:extLst>
                <a:ext uri="{FF2B5EF4-FFF2-40B4-BE49-F238E27FC236}">
                  <a16:creationId xmlns:a16="http://schemas.microsoft.com/office/drawing/2014/main" id="{EDA1EBF7-E672-45F2-8966-C72DE5D27837}"/>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9486900" y="2830067"/>
              <a:ext cx="16764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66" name="object 190">
              <a:extLst>
                <a:ext uri="{FF2B5EF4-FFF2-40B4-BE49-F238E27FC236}">
                  <a16:creationId xmlns:a16="http://schemas.microsoft.com/office/drawing/2014/main" id="{AABB6E52-4759-4EE3-99BD-7B97DC7B6B3F}"/>
                </a:ext>
              </a:extLst>
            </p:cNvPr>
            <p:cNvSpPr>
              <a:spLocks/>
            </p:cNvSpPr>
            <p:nvPr/>
          </p:nvSpPr>
          <p:spPr bwMode="auto">
            <a:xfrm>
              <a:off x="9621012" y="2897123"/>
              <a:ext cx="264795" cy="33655"/>
            </a:xfrm>
            <a:custGeom>
              <a:avLst/>
              <a:gdLst>
                <a:gd name="T0" fmla="*/ 256667 w 264795"/>
                <a:gd name="T1" fmla="*/ 0 h 33655"/>
                <a:gd name="T2" fmla="*/ 7620 w 264795"/>
                <a:gd name="T3" fmla="*/ 0 h 33655"/>
                <a:gd name="T4" fmla="*/ 0 w 264795"/>
                <a:gd name="T5" fmla="*/ 7112 h 33655"/>
                <a:gd name="T6" fmla="*/ 0 w 264795"/>
                <a:gd name="T7" fmla="*/ 25780 h 33655"/>
                <a:gd name="T8" fmla="*/ 6985 w 264795"/>
                <a:gd name="T9" fmla="*/ 33527 h 33655"/>
                <a:gd name="T10" fmla="*/ 247269 w 264795"/>
                <a:gd name="T11" fmla="*/ 33527 h 33655"/>
                <a:gd name="T12" fmla="*/ 256667 w 264795"/>
                <a:gd name="T13" fmla="*/ 33527 h 33655"/>
                <a:gd name="T14" fmla="*/ 264287 w 264795"/>
                <a:gd name="T15" fmla="*/ 25780 h 33655"/>
                <a:gd name="T16" fmla="*/ 263652 w 264795"/>
                <a:gd name="T17" fmla="*/ 16763 h 33655"/>
                <a:gd name="T18" fmla="*/ 263652 w 264795"/>
                <a:gd name="T19" fmla="*/ 7747 h 33655"/>
                <a:gd name="T20" fmla="*/ 256667 w 264795"/>
                <a:gd name="T21"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795" h="33655">
                  <a:moveTo>
                    <a:pt x="256667" y="0"/>
                  </a:moveTo>
                  <a:lnTo>
                    <a:pt x="7620" y="0"/>
                  </a:lnTo>
                  <a:lnTo>
                    <a:pt x="0" y="7112"/>
                  </a:lnTo>
                  <a:lnTo>
                    <a:pt x="0" y="25780"/>
                  </a:lnTo>
                  <a:lnTo>
                    <a:pt x="6985" y="33527"/>
                  </a:lnTo>
                  <a:lnTo>
                    <a:pt x="247269" y="33527"/>
                  </a:lnTo>
                  <a:lnTo>
                    <a:pt x="256667" y="33527"/>
                  </a:lnTo>
                  <a:lnTo>
                    <a:pt x="264287" y="25780"/>
                  </a:lnTo>
                  <a:lnTo>
                    <a:pt x="263652" y="16763"/>
                  </a:lnTo>
                  <a:lnTo>
                    <a:pt x="263652" y="7747"/>
                  </a:lnTo>
                  <a:lnTo>
                    <a:pt x="25666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67" name="object 191">
              <a:extLst>
                <a:ext uri="{FF2B5EF4-FFF2-40B4-BE49-F238E27FC236}">
                  <a16:creationId xmlns:a16="http://schemas.microsoft.com/office/drawing/2014/main" id="{6FDFAD5C-E778-4FD7-88E1-E64BA1C67849}"/>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9774936" y="2897123"/>
              <a:ext cx="82931" cy="7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58" name="object 192">
            <a:extLst>
              <a:ext uri="{FF2B5EF4-FFF2-40B4-BE49-F238E27FC236}">
                <a16:creationId xmlns:a16="http://schemas.microsoft.com/office/drawing/2014/main" id="{FCD2D23E-B9CE-4B06-9404-3962D4EA2C46}"/>
              </a:ext>
            </a:extLst>
          </p:cNvPr>
          <p:cNvSpPr>
            <a:spLocks/>
          </p:cNvSpPr>
          <p:nvPr/>
        </p:nvSpPr>
        <p:spPr bwMode="auto">
          <a:xfrm>
            <a:off x="10507663" y="2711450"/>
            <a:ext cx="417512" cy="404813"/>
          </a:xfrm>
          <a:custGeom>
            <a:avLst/>
            <a:gdLst>
              <a:gd name="T0" fmla="*/ 30925 w 416559"/>
              <a:gd name="T1" fmla="*/ 167671 h 405764"/>
              <a:gd name="T2" fmla="*/ 58 w 416559"/>
              <a:gd name="T3" fmla="*/ 244252 h 405764"/>
              <a:gd name="T4" fmla="*/ 87059 w 416559"/>
              <a:gd name="T5" fmla="*/ 374427 h 405764"/>
              <a:gd name="T6" fmla="*/ 183079 w 416559"/>
              <a:gd name="T7" fmla="*/ 403344 h 405764"/>
              <a:gd name="T8" fmla="*/ 237300 w 416559"/>
              <a:gd name="T9" fmla="*/ 375697 h 405764"/>
              <a:gd name="T10" fmla="*/ 147789 w 416559"/>
              <a:gd name="T11" fmla="*/ 370480 h 405764"/>
              <a:gd name="T12" fmla="*/ 34112 w 416559"/>
              <a:gd name="T13" fmla="*/ 256730 h 405764"/>
              <a:gd name="T14" fmla="*/ 54293 w 416559"/>
              <a:gd name="T15" fmla="*/ 190531 h 405764"/>
              <a:gd name="T16" fmla="*/ 205150 w 416559"/>
              <a:gd name="T17" fmla="*/ 168941 h 405764"/>
              <a:gd name="T18" fmla="*/ 155881 w 416559"/>
              <a:gd name="T19" fmla="*/ 149006 h 405764"/>
              <a:gd name="T20" fmla="*/ 105982 w 416559"/>
              <a:gd name="T21" fmla="*/ 136683 h 405764"/>
              <a:gd name="T22" fmla="*/ 204820 w 416559"/>
              <a:gd name="T23" fmla="*/ 230616 h 405764"/>
              <a:gd name="T24" fmla="*/ 213932 w 416559"/>
              <a:gd name="T25" fmla="*/ 246792 h 405764"/>
              <a:gd name="T26" fmla="*/ 229934 w 416559"/>
              <a:gd name="T27" fmla="*/ 326231 h 405764"/>
              <a:gd name="T28" fmla="*/ 190230 w 416559"/>
              <a:gd name="T29" fmla="*/ 366347 h 405764"/>
              <a:gd name="T30" fmla="*/ 239876 w 416559"/>
              <a:gd name="T31" fmla="*/ 371887 h 405764"/>
              <a:gd name="T32" fmla="*/ 263053 w 416559"/>
              <a:gd name="T33" fmla="*/ 266719 h 405764"/>
              <a:gd name="T34" fmla="*/ 367166 w 416559"/>
              <a:gd name="T35" fmla="*/ 173386 h 405764"/>
              <a:gd name="T36" fmla="*/ 377240 w 416559"/>
              <a:gd name="T37" fmla="*/ 156636 h 405764"/>
              <a:gd name="T38" fmla="*/ 327597 w 416559"/>
              <a:gd name="T39" fmla="*/ 149383 h 405764"/>
              <a:gd name="T40" fmla="*/ 303530 w 416559"/>
              <a:gd name="T41" fmla="*/ 132016 h 405764"/>
              <a:gd name="T42" fmla="*/ 78169 w 416559"/>
              <a:gd name="T43" fmla="*/ 214534 h 405764"/>
              <a:gd name="T44" fmla="*/ 66669 w 416559"/>
              <a:gd name="T45" fmla="*/ 242982 h 405764"/>
              <a:gd name="T46" fmla="*/ 170026 w 416559"/>
              <a:gd name="T47" fmla="*/ 337647 h 405764"/>
              <a:gd name="T48" fmla="*/ 157798 w 416559"/>
              <a:gd name="T49" fmla="*/ 303053 h 405764"/>
              <a:gd name="T50" fmla="*/ 101537 w 416559"/>
              <a:gd name="T51" fmla="*/ 237902 h 405764"/>
              <a:gd name="T52" fmla="*/ 134430 w 416559"/>
              <a:gd name="T53" fmla="*/ 214534 h 405764"/>
              <a:gd name="T54" fmla="*/ 155844 w 416559"/>
              <a:gd name="T55" fmla="*/ 235997 h 405764"/>
              <a:gd name="T56" fmla="*/ 110427 w 416559"/>
              <a:gd name="T57" fmla="*/ 237902 h 405764"/>
              <a:gd name="T58" fmla="*/ 163513 w 416559"/>
              <a:gd name="T59" fmla="*/ 306101 h 405764"/>
              <a:gd name="T60" fmla="*/ 199493 w 416559"/>
              <a:gd name="T61" fmla="*/ 283997 h 405764"/>
              <a:gd name="T62" fmla="*/ 205150 w 416559"/>
              <a:gd name="T63" fmla="*/ 168941 h 405764"/>
              <a:gd name="T64" fmla="*/ 133906 w 416559"/>
              <a:gd name="T65" fmla="*/ 174577 h 405764"/>
              <a:gd name="T66" fmla="*/ 163816 w 416559"/>
              <a:gd name="T67" fmla="*/ 195881 h 405764"/>
              <a:gd name="T68" fmla="*/ 181801 w 416559"/>
              <a:gd name="T69" fmla="*/ 192309 h 405764"/>
              <a:gd name="T70" fmla="*/ 302959 w 416559"/>
              <a:gd name="T71" fmla="*/ 173386 h 405764"/>
              <a:gd name="T72" fmla="*/ 335153 w 416559"/>
              <a:gd name="T73" fmla="*/ 187039 h 405764"/>
              <a:gd name="T74" fmla="*/ 367166 w 416559"/>
              <a:gd name="T75" fmla="*/ 173386 h 405764"/>
              <a:gd name="T76" fmla="*/ 313754 w 416559"/>
              <a:gd name="T77" fmla="*/ 14763 h 405764"/>
              <a:gd name="T78" fmla="*/ 336487 w 416559"/>
              <a:gd name="T79" fmla="*/ 37496 h 405764"/>
              <a:gd name="T80" fmla="*/ 398710 w 416559"/>
              <a:gd name="T81" fmla="*/ 32258 h 405764"/>
              <a:gd name="T82" fmla="*/ 370511 w 416559"/>
              <a:gd name="T83" fmla="*/ 3690 h 405764"/>
              <a:gd name="T84" fmla="*/ 335038 w 416559"/>
              <a:gd name="T85" fmla="*/ 94541 h 405764"/>
              <a:gd name="T86" fmla="*/ 324422 w 416559"/>
              <a:gd name="T87" fmla="*/ 105822 h 405764"/>
              <a:gd name="T88" fmla="*/ 329502 w 416559"/>
              <a:gd name="T89" fmla="*/ 122205 h 405764"/>
              <a:gd name="T90" fmla="*/ 346520 w 416559"/>
              <a:gd name="T91" fmla="*/ 145573 h 405764"/>
              <a:gd name="T92" fmla="*/ 378040 w 416559"/>
              <a:gd name="T93" fmla="*/ 153193 h 405764"/>
              <a:gd name="T94" fmla="*/ 415177 w 416559"/>
              <a:gd name="T95" fmla="*/ 116558 h 405764"/>
              <a:gd name="T96" fmla="*/ 369888 w 416559"/>
              <a:gd name="T97" fmla="*/ 114585 h 405764"/>
              <a:gd name="T98" fmla="*/ 341503 w 416559"/>
              <a:gd name="T99" fmla="*/ 93202 h 405764"/>
              <a:gd name="T100" fmla="*/ 356846 w 416559"/>
              <a:gd name="T101" fmla="*/ 33567 h 405764"/>
              <a:gd name="T102" fmla="*/ 368459 w 416559"/>
              <a:gd name="T103" fmla="*/ 50212 h 405764"/>
              <a:gd name="T104" fmla="*/ 360404 w 416559"/>
              <a:gd name="T105" fmla="*/ 68742 h 405764"/>
              <a:gd name="T106" fmla="*/ 364173 w 416559"/>
              <a:gd name="T107" fmla="*/ 86137 h 405764"/>
              <a:gd name="T108" fmla="*/ 381953 w 416559"/>
              <a:gd name="T109" fmla="*/ 108235 h 405764"/>
              <a:gd name="T110" fmla="*/ 374968 w 416559"/>
              <a:gd name="T111" fmla="*/ 115220 h 405764"/>
              <a:gd name="T112" fmla="*/ 398336 w 416559"/>
              <a:gd name="T113" fmla="*/ 72929 h 405764"/>
              <a:gd name="T114" fmla="*/ 398710 w 416559"/>
              <a:gd name="T115" fmla="*/ 32258 h 405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559" h="405764">
                <a:moveTo>
                  <a:pt x="105982" y="136683"/>
                </a:moveTo>
                <a:lnTo>
                  <a:pt x="65358" y="144605"/>
                </a:lnTo>
                <a:lnTo>
                  <a:pt x="30925" y="167671"/>
                </a:lnTo>
                <a:lnTo>
                  <a:pt x="8049" y="202041"/>
                </a:lnTo>
                <a:lnTo>
                  <a:pt x="0" y="242347"/>
                </a:lnTo>
                <a:lnTo>
                  <a:pt x="58" y="244252"/>
                </a:lnTo>
                <a:lnTo>
                  <a:pt x="7858" y="283670"/>
                </a:lnTo>
                <a:lnTo>
                  <a:pt x="30925" y="318166"/>
                </a:lnTo>
                <a:lnTo>
                  <a:pt x="87059" y="374427"/>
                </a:lnTo>
                <a:lnTo>
                  <a:pt x="121317" y="397255"/>
                </a:lnTo>
                <a:lnTo>
                  <a:pt x="162243" y="405415"/>
                </a:lnTo>
                <a:lnTo>
                  <a:pt x="183079" y="403344"/>
                </a:lnTo>
                <a:lnTo>
                  <a:pt x="202819" y="397414"/>
                </a:lnTo>
                <a:lnTo>
                  <a:pt x="221036" y="388056"/>
                </a:lnTo>
                <a:lnTo>
                  <a:pt x="237300" y="375697"/>
                </a:lnTo>
                <a:lnTo>
                  <a:pt x="239876" y="371887"/>
                </a:lnTo>
                <a:lnTo>
                  <a:pt x="162243" y="371887"/>
                </a:lnTo>
                <a:lnTo>
                  <a:pt x="147789" y="370480"/>
                </a:lnTo>
                <a:lnTo>
                  <a:pt x="110427" y="350424"/>
                </a:lnTo>
                <a:lnTo>
                  <a:pt x="54293" y="294163"/>
                </a:lnTo>
                <a:lnTo>
                  <a:pt x="34112" y="256730"/>
                </a:lnTo>
                <a:lnTo>
                  <a:pt x="32703" y="242347"/>
                </a:lnTo>
                <a:lnTo>
                  <a:pt x="34112" y="227893"/>
                </a:lnTo>
                <a:lnTo>
                  <a:pt x="54293" y="190531"/>
                </a:lnTo>
                <a:lnTo>
                  <a:pt x="91601" y="170350"/>
                </a:lnTo>
                <a:lnTo>
                  <a:pt x="105982" y="168941"/>
                </a:lnTo>
                <a:lnTo>
                  <a:pt x="205150" y="168941"/>
                </a:lnTo>
                <a:lnTo>
                  <a:pt x="215809" y="158273"/>
                </a:lnTo>
                <a:lnTo>
                  <a:pt x="170371" y="158273"/>
                </a:lnTo>
                <a:lnTo>
                  <a:pt x="155881" y="149006"/>
                </a:lnTo>
                <a:lnTo>
                  <a:pt x="140081" y="142239"/>
                </a:lnTo>
                <a:lnTo>
                  <a:pt x="123329" y="138092"/>
                </a:lnTo>
                <a:lnTo>
                  <a:pt x="105982" y="136683"/>
                </a:lnTo>
                <a:close/>
              </a:path>
              <a:path w="416559" h="405764">
                <a:moveTo>
                  <a:pt x="303530" y="132016"/>
                </a:moveTo>
                <a:lnTo>
                  <a:pt x="209487" y="218979"/>
                </a:lnTo>
                <a:lnTo>
                  <a:pt x="204820" y="230616"/>
                </a:lnTo>
                <a:lnTo>
                  <a:pt x="205986" y="236892"/>
                </a:lnTo>
                <a:lnTo>
                  <a:pt x="209487" y="242347"/>
                </a:lnTo>
                <a:lnTo>
                  <a:pt x="213932" y="246792"/>
                </a:lnTo>
                <a:lnTo>
                  <a:pt x="229934" y="270986"/>
                </a:lnTo>
                <a:lnTo>
                  <a:pt x="235268" y="298608"/>
                </a:lnTo>
                <a:lnTo>
                  <a:pt x="229934" y="326231"/>
                </a:lnTo>
                <a:lnTo>
                  <a:pt x="213932" y="350424"/>
                </a:lnTo>
                <a:lnTo>
                  <a:pt x="202766" y="359618"/>
                </a:lnTo>
                <a:lnTo>
                  <a:pt x="190230" y="366347"/>
                </a:lnTo>
                <a:lnTo>
                  <a:pt x="176624" y="370480"/>
                </a:lnTo>
                <a:lnTo>
                  <a:pt x="162243" y="371887"/>
                </a:lnTo>
                <a:lnTo>
                  <a:pt x="239876" y="371887"/>
                </a:lnTo>
                <a:lnTo>
                  <a:pt x="259680" y="342594"/>
                </a:lnTo>
                <a:lnTo>
                  <a:pt x="268224" y="304895"/>
                </a:lnTo>
                <a:lnTo>
                  <a:pt x="263053" y="266719"/>
                </a:lnTo>
                <a:lnTo>
                  <a:pt x="244285" y="232187"/>
                </a:lnTo>
                <a:lnTo>
                  <a:pt x="302959" y="173386"/>
                </a:lnTo>
                <a:lnTo>
                  <a:pt x="367166" y="173386"/>
                </a:lnTo>
                <a:lnTo>
                  <a:pt x="370830" y="169110"/>
                </a:lnTo>
                <a:lnTo>
                  <a:pt x="374571" y="163052"/>
                </a:lnTo>
                <a:lnTo>
                  <a:pt x="377240" y="156636"/>
                </a:lnTo>
                <a:lnTo>
                  <a:pt x="378040" y="153193"/>
                </a:lnTo>
                <a:lnTo>
                  <a:pt x="331407" y="153193"/>
                </a:lnTo>
                <a:lnTo>
                  <a:pt x="327597" y="149383"/>
                </a:lnTo>
                <a:lnTo>
                  <a:pt x="315024" y="136683"/>
                </a:lnTo>
                <a:lnTo>
                  <a:pt x="309837" y="133183"/>
                </a:lnTo>
                <a:lnTo>
                  <a:pt x="303530" y="132016"/>
                </a:lnTo>
                <a:close/>
              </a:path>
              <a:path w="416559" h="405764">
                <a:moveTo>
                  <a:pt x="106347" y="203104"/>
                </a:moveTo>
                <a:lnTo>
                  <a:pt x="91264" y="205962"/>
                </a:lnTo>
                <a:lnTo>
                  <a:pt x="78169" y="214534"/>
                </a:lnTo>
                <a:lnTo>
                  <a:pt x="69400" y="227736"/>
                </a:lnTo>
                <a:lnTo>
                  <a:pt x="66647" y="242347"/>
                </a:lnTo>
                <a:lnTo>
                  <a:pt x="66669" y="242982"/>
                </a:lnTo>
                <a:lnTo>
                  <a:pt x="134430" y="327056"/>
                </a:lnTo>
                <a:lnTo>
                  <a:pt x="162243" y="338359"/>
                </a:lnTo>
                <a:lnTo>
                  <a:pt x="170026" y="337647"/>
                </a:lnTo>
                <a:lnTo>
                  <a:pt x="201028" y="306101"/>
                </a:lnTo>
                <a:lnTo>
                  <a:pt x="160973" y="306101"/>
                </a:lnTo>
                <a:lnTo>
                  <a:pt x="157798" y="303053"/>
                </a:lnTo>
                <a:lnTo>
                  <a:pt x="98997" y="244252"/>
                </a:lnTo>
                <a:lnTo>
                  <a:pt x="98997" y="240442"/>
                </a:lnTo>
                <a:lnTo>
                  <a:pt x="101537" y="237902"/>
                </a:lnTo>
                <a:lnTo>
                  <a:pt x="102807" y="235997"/>
                </a:lnTo>
                <a:lnTo>
                  <a:pt x="155844" y="235997"/>
                </a:lnTo>
                <a:lnTo>
                  <a:pt x="134430" y="214534"/>
                </a:lnTo>
                <a:lnTo>
                  <a:pt x="121406" y="205962"/>
                </a:lnTo>
                <a:lnTo>
                  <a:pt x="106347" y="203104"/>
                </a:lnTo>
                <a:close/>
              </a:path>
              <a:path w="416559" h="405764">
                <a:moveTo>
                  <a:pt x="155844" y="235997"/>
                </a:moveTo>
                <a:lnTo>
                  <a:pt x="106617" y="235997"/>
                </a:lnTo>
                <a:lnTo>
                  <a:pt x="108522" y="236632"/>
                </a:lnTo>
                <a:lnTo>
                  <a:pt x="110427" y="237902"/>
                </a:lnTo>
                <a:lnTo>
                  <a:pt x="169101" y="296703"/>
                </a:lnTo>
                <a:lnTo>
                  <a:pt x="169101" y="300513"/>
                </a:lnTo>
                <a:lnTo>
                  <a:pt x="163513" y="306101"/>
                </a:lnTo>
                <a:lnTo>
                  <a:pt x="201028" y="306101"/>
                </a:lnTo>
                <a:lnTo>
                  <a:pt x="202470" y="298878"/>
                </a:lnTo>
                <a:lnTo>
                  <a:pt x="199493" y="283997"/>
                </a:lnTo>
                <a:lnTo>
                  <a:pt x="190564" y="270795"/>
                </a:lnTo>
                <a:lnTo>
                  <a:pt x="155844" y="235997"/>
                </a:lnTo>
                <a:close/>
              </a:path>
              <a:path w="416559" h="405764">
                <a:moveTo>
                  <a:pt x="205150" y="168941"/>
                </a:moveTo>
                <a:lnTo>
                  <a:pt x="105982" y="168941"/>
                </a:lnTo>
                <a:lnTo>
                  <a:pt x="120355" y="170360"/>
                </a:lnTo>
                <a:lnTo>
                  <a:pt x="133906" y="174577"/>
                </a:lnTo>
                <a:lnTo>
                  <a:pt x="146290" y="181532"/>
                </a:lnTo>
                <a:lnTo>
                  <a:pt x="158433" y="192309"/>
                </a:lnTo>
                <a:lnTo>
                  <a:pt x="163816" y="195881"/>
                </a:lnTo>
                <a:lnTo>
                  <a:pt x="170069" y="197072"/>
                </a:lnTo>
                <a:lnTo>
                  <a:pt x="176346" y="195881"/>
                </a:lnTo>
                <a:lnTo>
                  <a:pt x="181801" y="192309"/>
                </a:lnTo>
                <a:lnTo>
                  <a:pt x="205150" y="168941"/>
                </a:lnTo>
                <a:close/>
              </a:path>
              <a:path w="416559" h="405764">
                <a:moveTo>
                  <a:pt x="367166" y="173386"/>
                </a:moveTo>
                <a:lnTo>
                  <a:pt x="302959" y="173386"/>
                </a:lnTo>
                <a:lnTo>
                  <a:pt x="304229" y="174656"/>
                </a:lnTo>
                <a:lnTo>
                  <a:pt x="318500" y="183943"/>
                </a:lnTo>
                <a:lnTo>
                  <a:pt x="335153" y="187039"/>
                </a:lnTo>
                <a:lnTo>
                  <a:pt x="351806" y="183943"/>
                </a:lnTo>
                <a:lnTo>
                  <a:pt x="366078" y="174656"/>
                </a:lnTo>
                <a:lnTo>
                  <a:pt x="367166" y="173386"/>
                </a:lnTo>
                <a:close/>
              </a:path>
              <a:path w="416559" h="405764">
                <a:moveTo>
                  <a:pt x="350647" y="0"/>
                </a:moveTo>
                <a:lnTo>
                  <a:pt x="330784" y="3690"/>
                </a:lnTo>
                <a:lnTo>
                  <a:pt x="313754" y="14763"/>
                </a:lnTo>
                <a:lnTo>
                  <a:pt x="170371" y="158273"/>
                </a:lnTo>
                <a:lnTo>
                  <a:pt x="215809" y="158273"/>
                </a:lnTo>
                <a:lnTo>
                  <a:pt x="336487" y="37496"/>
                </a:lnTo>
                <a:lnTo>
                  <a:pt x="342543" y="33567"/>
                </a:lnTo>
                <a:lnTo>
                  <a:pt x="349695" y="32258"/>
                </a:lnTo>
                <a:lnTo>
                  <a:pt x="398710" y="32258"/>
                </a:lnTo>
                <a:lnTo>
                  <a:pt x="397157" y="27727"/>
                </a:lnTo>
                <a:lnTo>
                  <a:pt x="387541" y="14763"/>
                </a:lnTo>
                <a:lnTo>
                  <a:pt x="370511" y="3690"/>
                </a:lnTo>
                <a:lnTo>
                  <a:pt x="350647" y="0"/>
                </a:lnTo>
                <a:close/>
              </a:path>
              <a:path w="416559" h="405764">
                <a:moveTo>
                  <a:pt x="341503" y="93202"/>
                </a:moveTo>
                <a:lnTo>
                  <a:pt x="335038" y="94541"/>
                </a:lnTo>
                <a:lnTo>
                  <a:pt x="329502" y="98202"/>
                </a:lnTo>
                <a:lnTo>
                  <a:pt x="326327" y="101377"/>
                </a:lnTo>
                <a:lnTo>
                  <a:pt x="324422" y="105822"/>
                </a:lnTo>
                <a:lnTo>
                  <a:pt x="324422" y="114585"/>
                </a:lnTo>
                <a:lnTo>
                  <a:pt x="326327" y="119030"/>
                </a:lnTo>
                <a:lnTo>
                  <a:pt x="329502" y="122205"/>
                </a:lnTo>
                <a:lnTo>
                  <a:pt x="342075" y="134905"/>
                </a:lnTo>
                <a:lnTo>
                  <a:pt x="346520" y="138588"/>
                </a:lnTo>
                <a:lnTo>
                  <a:pt x="346520" y="145573"/>
                </a:lnTo>
                <a:lnTo>
                  <a:pt x="342075" y="149383"/>
                </a:lnTo>
                <a:lnTo>
                  <a:pt x="338392" y="153193"/>
                </a:lnTo>
                <a:lnTo>
                  <a:pt x="378040" y="153193"/>
                </a:lnTo>
                <a:lnTo>
                  <a:pt x="378778" y="150018"/>
                </a:lnTo>
                <a:lnTo>
                  <a:pt x="385709" y="148847"/>
                </a:lnTo>
                <a:lnTo>
                  <a:pt x="415177" y="116558"/>
                </a:lnTo>
                <a:lnTo>
                  <a:pt x="415308" y="115220"/>
                </a:lnTo>
                <a:lnTo>
                  <a:pt x="372428" y="115220"/>
                </a:lnTo>
                <a:lnTo>
                  <a:pt x="369888" y="114585"/>
                </a:lnTo>
                <a:lnTo>
                  <a:pt x="353505" y="98202"/>
                </a:lnTo>
                <a:lnTo>
                  <a:pt x="347968" y="94362"/>
                </a:lnTo>
                <a:lnTo>
                  <a:pt x="341503" y="93202"/>
                </a:lnTo>
                <a:close/>
              </a:path>
              <a:path w="416559" h="405764">
                <a:moveTo>
                  <a:pt x="398710" y="32258"/>
                </a:moveTo>
                <a:lnTo>
                  <a:pt x="349695" y="32258"/>
                </a:lnTo>
                <a:lnTo>
                  <a:pt x="356846" y="33567"/>
                </a:lnTo>
                <a:lnTo>
                  <a:pt x="362903" y="37496"/>
                </a:lnTo>
                <a:lnTo>
                  <a:pt x="366931" y="43420"/>
                </a:lnTo>
                <a:lnTo>
                  <a:pt x="368459" y="50212"/>
                </a:lnTo>
                <a:lnTo>
                  <a:pt x="367368" y="57124"/>
                </a:lnTo>
                <a:lnTo>
                  <a:pt x="363538" y="63404"/>
                </a:lnTo>
                <a:lnTo>
                  <a:pt x="360404" y="68742"/>
                </a:lnTo>
                <a:lnTo>
                  <a:pt x="359426" y="74771"/>
                </a:lnTo>
                <a:lnTo>
                  <a:pt x="360662" y="80799"/>
                </a:lnTo>
                <a:lnTo>
                  <a:pt x="364173" y="86137"/>
                </a:lnTo>
                <a:lnTo>
                  <a:pt x="381318" y="103282"/>
                </a:lnTo>
                <a:lnTo>
                  <a:pt x="381953" y="105822"/>
                </a:lnTo>
                <a:lnTo>
                  <a:pt x="381953" y="108235"/>
                </a:lnTo>
                <a:lnTo>
                  <a:pt x="381318" y="110775"/>
                </a:lnTo>
                <a:lnTo>
                  <a:pt x="377508" y="114585"/>
                </a:lnTo>
                <a:lnTo>
                  <a:pt x="374968" y="115220"/>
                </a:lnTo>
                <a:lnTo>
                  <a:pt x="415308" y="115220"/>
                </a:lnTo>
                <a:lnTo>
                  <a:pt x="404051" y="78517"/>
                </a:lnTo>
                <a:lnTo>
                  <a:pt x="398336" y="72929"/>
                </a:lnTo>
                <a:lnTo>
                  <a:pt x="402578" y="57751"/>
                </a:lnTo>
                <a:lnTo>
                  <a:pt x="402178" y="42370"/>
                </a:lnTo>
                <a:lnTo>
                  <a:pt x="398710" y="3225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6159" name="object 193">
            <a:extLst>
              <a:ext uri="{FF2B5EF4-FFF2-40B4-BE49-F238E27FC236}">
                <a16:creationId xmlns:a16="http://schemas.microsoft.com/office/drawing/2014/main" id="{54C17C8D-9161-4D59-BEA8-951C801B9CBF}"/>
              </a:ext>
            </a:extLst>
          </p:cNvPr>
          <p:cNvGrpSpPr>
            <a:grpSpLocks/>
          </p:cNvGrpSpPr>
          <p:nvPr/>
        </p:nvGrpSpPr>
        <p:grpSpPr bwMode="auto">
          <a:xfrm>
            <a:off x="10517188" y="4786313"/>
            <a:ext cx="398462" cy="398462"/>
            <a:chOff x="10517123" y="4786884"/>
            <a:chExt cx="398780" cy="398145"/>
          </a:xfrm>
        </p:grpSpPr>
        <p:sp>
          <p:nvSpPr>
            <p:cNvPr id="46163" name="object 194">
              <a:extLst>
                <a:ext uri="{FF2B5EF4-FFF2-40B4-BE49-F238E27FC236}">
                  <a16:creationId xmlns:a16="http://schemas.microsoft.com/office/drawing/2014/main" id="{7127D33F-CEC8-4F08-B359-58365BFD8E1A}"/>
                </a:ext>
              </a:extLst>
            </p:cNvPr>
            <p:cNvSpPr>
              <a:spLocks/>
            </p:cNvSpPr>
            <p:nvPr/>
          </p:nvSpPr>
          <p:spPr bwMode="auto">
            <a:xfrm>
              <a:off x="10517123" y="4786884"/>
              <a:ext cx="398780" cy="398145"/>
            </a:xfrm>
            <a:custGeom>
              <a:avLst/>
              <a:gdLst>
                <a:gd name="T0" fmla="*/ 390778 w 398779"/>
                <a:gd name="T1" fmla="*/ 0 h 398145"/>
                <a:gd name="T2" fmla="*/ 7620 w 398779"/>
                <a:gd name="T3" fmla="*/ 0 h 398145"/>
                <a:gd name="T4" fmla="*/ 0 w 398779"/>
                <a:gd name="T5" fmla="*/ 6985 h 398145"/>
                <a:gd name="T6" fmla="*/ 0 w 398779"/>
                <a:gd name="T7" fmla="*/ 390144 h 398145"/>
                <a:gd name="T8" fmla="*/ 6984 w 398779"/>
                <a:gd name="T9" fmla="*/ 397764 h 398145"/>
                <a:gd name="T10" fmla="*/ 390778 w 398779"/>
                <a:gd name="T11" fmla="*/ 397764 h 398145"/>
                <a:gd name="T12" fmla="*/ 398399 w 398779"/>
                <a:gd name="T13" fmla="*/ 390144 h 398145"/>
                <a:gd name="T14" fmla="*/ 397764 w 398779"/>
                <a:gd name="T15" fmla="*/ 381381 h 398145"/>
                <a:gd name="T16" fmla="*/ 397764 w 398779"/>
                <a:gd name="T17" fmla="*/ 364363 h 398145"/>
                <a:gd name="T18" fmla="*/ 32766 w 398779"/>
                <a:gd name="T19" fmla="*/ 364363 h 398145"/>
                <a:gd name="T20" fmla="*/ 32766 w 398779"/>
                <a:gd name="T21" fmla="*/ 32893 h 398145"/>
                <a:gd name="T22" fmla="*/ 397764 w 398779"/>
                <a:gd name="T23" fmla="*/ 32893 h 398145"/>
                <a:gd name="T24" fmla="*/ 397764 w 398779"/>
                <a:gd name="T25" fmla="*/ 7620 h 398145"/>
                <a:gd name="T26" fmla="*/ 390778 w 398779"/>
                <a:gd name="T27" fmla="*/ 0 h 398145"/>
                <a:gd name="T28" fmla="*/ 397764 w 398779"/>
                <a:gd name="T29" fmla="*/ 32893 h 398145"/>
                <a:gd name="T30" fmla="*/ 364235 w 398779"/>
                <a:gd name="T31" fmla="*/ 32893 h 398145"/>
                <a:gd name="T32" fmla="*/ 364235 w 398779"/>
                <a:gd name="T33" fmla="*/ 364363 h 398145"/>
                <a:gd name="T34" fmla="*/ 397764 w 398779"/>
                <a:gd name="T35" fmla="*/ 364363 h 398145"/>
                <a:gd name="T36" fmla="*/ 397764 w 398779"/>
                <a:gd name="T37" fmla="*/ 32893 h 398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8779" h="398145">
                  <a:moveTo>
                    <a:pt x="390778" y="0"/>
                  </a:moveTo>
                  <a:lnTo>
                    <a:pt x="7620" y="0"/>
                  </a:lnTo>
                  <a:lnTo>
                    <a:pt x="0" y="6985"/>
                  </a:lnTo>
                  <a:lnTo>
                    <a:pt x="0" y="390144"/>
                  </a:lnTo>
                  <a:lnTo>
                    <a:pt x="6984" y="397764"/>
                  </a:lnTo>
                  <a:lnTo>
                    <a:pt x="390778" y="397764"/>
                  </a:lnTo>
                  <a:lnTo>
                    <a:pt x="398399" y="390144"/>
                  </a:lnTo>
                  <a:lnTo>
                    <a:pt x="397764" y="381381"/>
                  </a:lnTo>
                  <a:lnTo>
                    <a:pt x="397764" y="364363"/>
                  </a:lnTo>
                  <a:lnTo>
                    <a:pt x="32766" y="364363"/>
                  </a:lnTo>
                  <a:lnTo>
                    <a:pt x="32766" y="32893"/>
                  </a:lnTo>
                  <a:lnTo>
                    <a:pt x="397764" y="32893"/>
                  </a:lnTo>
                  <a:lnTo>
                    <a:pt x="397764" y="7620"/>
                  </a:lnTo>
                  <a:lnTo>
                    <a:pt x="390778" y="0"/>
                  </a:lnTo>
                  <a:close/>
                </a:path>
                <a:path w="398779" h="398145">
                  <a:moveTo>
                    <a:pt x="397764" y="32893"/>
                  </a:moveTo>
                  <a:lnTo>
                    <a:pt x="364235" y="32893"/>
                  </a:lnTo>
                  <a:lnTo>
                    <a:pt x="364235" y="364363"/>
                  </a:lnTo>
                  <a:lnTo>
                    <a:pt x="397764" y="364363"/>
                  </a:lnTo>
                  <a:lnTo>
                    <a:pt x="397764" y="3289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64" name="object 195">
              <a:extLst>
                <a:ext uri="{FF2B5EF4-FFF2-40B4-BE49-F238E27FC236}">
                  <a16:creationId xmlns:a16="http://schemas.microsoft.com/office/drawing/2014/main" id="{87911CD8-27D0-43ED-BFEC-1C3A325DF597}"/>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0578083" y="4844796"/>
              <a:ext cx="271272" cy="25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60" name="object 196">
            <a:extLst>
              <a:ext uri="{FF2B5EF4-FFF2-40B4-BE49-F238E27FC236}">
                <a16:creationId xmlns:a16="http://schemas.microsoft.com/office/drawing/2014/main" id="{2592CE92-3485-40B0-A13F-40A9126506A3}"/>
              </a:ext>
            </a:extLst>
          </p:cNvPr>
          <p:cNvGrpSpPr>
            <a:grpSpLocks/>
          </p:cNvGrpSpPr>
          <p:nvPr/>
        </p:nvGrpSpPr>
        <p:grpSpPr bwMode="auto">
          <a:xfrm>
            <a:off x="5399088" y="4818063"/>
            <a:ext cx="377825" cy="334962"/>
            <a:chOff x="5399532" y="4817364"/>
            <a:chExt cx="377190" cy="335280"/>
          </a:xfrm>
        </p:grpSpPr>
        <p:sp>
          <p:nvSpPr>
            <p:cNvPr id="46161" name="object 197">
              <a:extLst>
                <a:ext uri="{FF2B5EF4-FFF2-40B4-BE49-F238E27FC236}">
                  <a16:creationId xmlns:a16="http://schemas.microsoft.com/office/drawing/2014/main" id="{A633F141-B336-4B0B-BCDA-0113F091AFC1}"/>
                </a:ext>
              </a:extLst>
            </p:cNvPr>
            <p:cNvSpPr>
              <a:spLocks/>
            </p:cNvSpPr>
            <p:nvPr/>
          </p:nvSpPr>
          <p:spPr bwMode="auto">
            <a:xfrm>
              <a:off x="5399532" y="4817363"/>
              <a:ext cx="377190" cy="335280"/>
            </a:xfrm>
            <a:custGeom>
              <a:avLst/>
              <a:gdLst>
                <a:gd name="T0" fmla="*/ 377063 w 377189"/>
                <a:gd name="T1" fmla="*/ 327660 h 335279"/>
                <a:gd name="T2" fmla="*/ 376428 w 377189"/>
                <a:gd name="T3" fmla="*/ 318897 h 335279"/>
                <a:gd name="T4" fmla="*/ 376428 w 377189"/>
                <a:gd name="T5" fmla="*/ 301752 h 335279"/>
                <a:gd name="T6" fmla="*/ 376428 w 377189"/>
                <a:gd name="T7" fmla="*/ 61849 h 335279"/>
                <a:gd name="T8" fmla="*/ 376428 w 377189"/>
                <a:gd name="T9" fmla="*/ 36576 h 335279"/>
                <a:gd name="T10" fmla="*/ 369443 w 377189"/>
                <a:gd name="T11" fmla="*/ 28956 h 335279"/>
                <a:gd name="T12" fmla="*/ 343535 w 377189"/>
                <a:gd name="T13" fmla="*/ 28956 h 335279"/>
                <a:gd name="T14" fmla="*/ 343535 w 377189"/>
                <a:gd name="T15" fmla="*/ 61849 h 335279"/>
                <a:gd name="T16" fmla="*/ 343535 w 377189"/>
                <a:gd name="T17" fmla="*/ 126492 h 335279"/>
                <a:gd name="T18" fmla="*/ 343535 w 377189"/>
                <a:gd name="T19" fmla="*/ 143256 h 335279"/>
                <a:gd name="T20" fmla="*/ 343535 w 377189"/>
                <a:gd name="T21" fmla="*/ 301752 h 335279"/>
                <a:gd name="T22" fmla="*/ 33528 w 377189"/>
                <a:gd name="T23" fmla="*/ 301752 h 335279"/>
                <a:gd name="T24" fmla="*/ 33528 w 377189"/>
                <a:gd name="T25" fmla="*/ 143256 h 335279"/>
                <a:gd name="T26" fmla="*/ 343535 w 377189"/>
                <a:gd name="T27" fmla="*/ 143256 h 335279"/>
                <a:gd name="T28" fmla="*/ 343535 w 377189"/>
                <a:gd name="T29" fmla="*/ 126492 h 335279"/>
                <a:gd name="T30" fmla="*/ 33528 w 377189"/>
                <a:gd name="T31" fmla="*/ 126492 h 335279"/>
                <a:gd name="T32" fmla="*/ 33528 w 377189"/>
                <a:gd name="T33" fmla="*/ 61849 h 335279"/>
                <a:gd name="T34" fmla="*/ 65532 w 377189"/>
                <a:gd name="T35" fmla="*/ 61849 h 335279"/>
                <a:gd name="T36" fmla="*/ 65532 w 377189"/>
                <a:gd name="T37" fmla="*/ 80772 h 335279"/>
                <a:gd name="T38" fmla="*/ 72263 w 377189"/>
                <a:gd name="T39" fmla="*/ 88392 h 335279"/>
                <a:gd name="T40" fmla="*/ 81534 w 377189"/>
                <a:gd name="T41" fmla="*/ 88392 h 335279"/>
                <a:gd name="T42" fmla="*/ 90678 w 377189"/>
                <a:gd name="T43" fmla="*/ 88392 h 335279"/>
                <a:gd name="T44" fmla="*/ 98171 w 377189"/>
                <a:gd name="T45" fmla="*/ 81407 h 335279"/>
                <a:gd name="T46" fmla="*/ 97536 w 377189"/>
                <a:gd name="T47" fmla="*/ 72009 h 335279"/>
                <a:gd name="T48" fmla="*/ 97536 w 377189"/>
                <a:gd name="T49" fmla="*/ 61849 h 335279"/>
                <a:gd name="T50" fmla="*/ 278892 w 377189"/>
                <a:gd name="T51" fmla="*/ 61849 h 335279"/>
                <a:gd name="T52" fmla="*/ 278892 w 377189"/>
                <a:gd name="T53" fmla="*/ 80772 h 335279"/>
                <a:gd name="T54" fmla="*/ 285623 w 377189"/>
                <a:gd name="T55" fmla="*/ 88392 h 335279"/>
                <a:gd name="T56" fmla="*/ 294894 w 377189"/>
                <a:gd name="T57" fmla="*/ 88392 h 335279"/>
                <a:gd name="T58" fmla="*/ 304038 w 377189"/>
                <a:gd name="T59" fmla="*/ 88392 h 335279"/>
                <a:gd name="T60" fmla="*/ 311531 w 377189"/>
                <a:gd name="T61" fmla="*/ 81407 h 335279"/>
                <a:gd name="T62" fmla="*/ 310896 w 377189"/>
                <a:gd name="T63" fmla="*/ 72009 h 335279"/>
                <a:gd name="T64" fmla="*/ 310896 w 377189"/>
                <a:gd name="T65" fmla="*/ 61849 h 335279"/>
                <a:gd name="T66" fmla="*/ 343535 w 377189"/>
                <a:gd name="T67" fmla="*/ 61849 h 335279"/>
                <a:gd name="T68" fmla="*/ 343535 w 377189"/>
                <a:gd name="T69" fmla="*/ 28956 h 335279"/>
                <a:gd name="T70" fmla="*/ 310896 w 377189"/>
                <a:gd name="T71" fmla="*/ 28956 h 335279"/>
                <a:gd name="T72" fmla="*/ 310896 w 377189"/>
                <a:gd name="T73" fmla="*/ 7620 h 335279"/>
                <a:gd name="T74" fmla="*/ 304038 w 377189"/>
                <a:gd name="T75" fmla="*/ 0 h 335279"/>
                <a:gd name="T76" fmla="*/ 286258 w 377189"/>
                <a:gd name="T77" fmla="*/ 0 h 335279"/>
                <a:gd name="T78" fmla="*/ 278892 w 377189"/>
                <a:gd name="T79" fmla="*/ 6985 h 335279"/>
                <a:gd name="T80" fmla="*/ 278892 w 377189"/>
                <a:gd name="T81" fmla="*/ 28956 h 335279"/>
                <a:gd name="T82" fmla="*/ 97536 w 377189"/>
                <a:gd name="T83" fmla="*/ 28956 h 335279"/>
                <a:gd name="T84" fmla="*/ 97536 w 377189"/>
                <a:gd name="T85" fmla="*/ 7620 h 335279"/>
                <a:gd name="T86" fmla="*/ 90678 w 377189"/>
                <a:gd name="T87" fmla="*/ 0 h 335279"/>
                <a:gd name="T88" fmla="*/ 72898 w 377189"/>
                <a:gd name="T89" fmla="*/ 0 h 335279"/>
                <a:gd name="T90" fmla="*/ 65532 w 377189"/>
                <a:gd name="T91" fmla="*/ 6985 h 335279"/>
                <a:gd name="T92" fmla="*/ 65532 w 377189"/>
                <a:gd name="T93" fmla="*/ 28956 h 335279"/>
                <a:gd name="T94" fmla="*/ 7620 w 377189"/>
                <a:gd name="T95" fmla="*/ 28956 h 335279"/>
                <a:gd name="T96" fmla="*/ 0 w 377189"/>
                <a:gd name="T97" fmla="*/ 35941 h 335279"/>
                <a:gd name="T98" fmla="*/ 0 w 377189"/>
                <a:gd name="T99" fmla="*/ 327660 h 335279"/>
                <a:gd name="T100" fmla="*/ 6985 w 377189"/>
                <a:gd name="T101" fmla="*/ 335280 h 335279"/>
                <a:gd name="T102" fmla="*/ 369443 w 377189"/>
                <a:gd name="T103" fmla="*/ 335280 h 335279"/>
                <a:gd name="T104" fmla="*/ 377063 w 377189"/>
                <a:gd name="T105" fmla="*/ 327660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7189" h="335279">
                  <a:moveTo>
                    <a:pt x="377063" y="327660"/>
                  </a:moveTo>
                  <a:lnTo>
                    <a:pt x="376428" y="318897"/>
                  </a:lnTo>
                  <a:lnTo>
                    <a:pt x="376428" y="301752"/>
                  </a:lnTo>
                  <a:lnTo>
                    <a:pt x="376428" y="61849"/>
                  </a:lnTo>
                  <a:lnTo>
                    <a:pt x="376428" y="36576"/>
                  </a:lnTo>
                  <a:lnTo>
                    <a:pt x="369443" y="28956"/>
                  </a:lnTo>
                  <a:lnTo>
                    <a:pt x="343535" y="28956"/>
                  </a:lnTo>
                  <a:lnTo>
                    <a:pt x="343535" y="61849"/>
                  </a:lnTo>
                  <a:lnTo>
                    <a:pt x="343535" y="126492"/>
                  </a:lnTo>
                  <a:lnTo>
                    <a:pt x="343535" y="143256"/>
                  </a:lnTo>
                  <a:lnTo>
                    <a:pt x="343535" y="301752"/>
                  </a:lnTo>
                  <a:lnTo>
                    <a:pt x="33528" y="301752"/>
                  </a:lnTo>
                  <a:lnTo>
                    <a:pt x="33528" y="143256"/>
                  </a:lnTo>
                  <a:lnTo>
                    <a:pt x="343535" y="143256"/>
                  </a:lnTo>
                  <a:lnTo>
                    <a:pt x="343535" y="126492"/>
                  </a:lnTo>
                  <a:lnTo>
                    <a:pt x="33528" y="126492"/>
                  </a:lnTo>
                  <a:lnTo>
                    <a:pt x="33528" y="61849"/>
                  </a:lnTo>
                  <a:lnTo>
                    <a:pt x="65532" y="61849"/>
                  </a:lnTo>
                  <a:lnTo>
                    <a:pt x="65532" y="80772"/>
                  </a:lnTo>
                  <a:lnTo>
                    <a:pt x="72263" y="88392"/>
                  </a:lnTo>
                  <a:lnTo>
                    <a:pt x="81534" y="88392"/>
                  </a:lnTo>
                  <a:lnTo>
                    <a:pt x="90678" y="88392"/>
                  </a:lnTo>
                  <a:lnTo>
                    <a:pt x="98171" y="81407"/>
                  </a:lnTo>
                  <a:lnTo>
                    <a:pt x="97536" y="72009"/>
                  </a:lnTo>
                  <a:lnTo>
                    <a:pt x="97536" y="61849"/>
                  </a:lnTo>
                  <a:lnTo>
                    <a:pt x="278892" y="61849"/>
                  </a:lnTo>
                  <a:lnTo>
                    <a:pt x="278892" y="80772"/>
                  </a:lnTo>
                  <a:lnTo>
                    <a:pt x="285623" y="88392"/>
                  </a:lnTo>
                  <a:lnTo>
                    <a:pt x="294894" y="88392"/>
                  </a:lnTo>
                  <a:lnTo>
                    <a:pt x="304038" y="88392"/>
                  </a:lnTo>
                  <a:lnTo>
                    <a:pt x="311531" y="81407"/>
                  </a:lnTo>
                  <a:lnTo>
                    <a:pt x="310896" y="72009"/>
                  </a:lnTo>
                  <a:lnTo>
                    <a:pt x="310896" y="61849"/>
                  </a:lnTo>
                  <a:lnTo>
                    <a:pt x="343535" y="61849"/>
                  </a:lnTo>
                  <a:lnTo>
                    <a:pt x="343535" y="28956"/>
                  </a:lnTo>
                  <a:lnTo>
                    <a:pt x="310896" y="28956"/>
                  </a:lnTo>
                  <a:lnTo>
                    <a:pt x="310896" y="7620"/>
                  </a:lnTo>
                  <a:lnTo>
                    <a:pt x="304038" y="0"/>
                  </a:lnTo>
                  <a:lnTo>
                    <a:pt x="286258" y="0"/>
                  </a:lnTo>
                  <a:lnTo>
                    <a:pt x="278892" y="6985"/>
                  </a:lnTo>
                  <a:lnTo>
                    <a:pt x="278892" y="28956"/>
                  </a:lnTo>
                  <a:lnTo>
                    <a:pt x="97536" y="28956"/>
                  </a:lnTo>
                  <a:lnTo>
                    <a:pt x="97536" y="7620"/>
                  </a:lnTo>
                  <a:lnTo>
                    <a:pt x="90678" y="0"/>
                  </a:lnTo>
                  <a:lnTo>
                    <a:pt x="72898" y="0"/>
                  </a:lnTo>
                  <a:lnTo>
                    <a:pt x="65532" y="6985"/>
                  </a:lnTo>
                  <a:lnTo>
                    <a:pt x="65532" y="28956"/>
                  </a:lnTo>
                  <a:lnTo>
                    <a:pt x="7620" y="28956"/>
                  </a:lnTo>
                  <a:lnTo>
                    <a:pt x="0" y="35941"/>
                  </a:lnTo>
                  <a:lnTo>
                    <a:pt x="0" y="327660"/>
                  </a:lnTo>
                  <a:lnTo>
                    <a:pt x="6985" y="335280"/>
                  </a:lnTo>
                  <a:lnTo>
                    <a:pt x="369443" y="335280"/>
                  </a:lnTo>
                  <a:lnTo>
                    <a:pt x="377063" y="32766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6162" name="object 198">
              <a:extLst>
                <a:ext uri="{FF2B5EF4-FFF2-40B4-BE49-F238E27FC236}">
                  <a16:creationId xmlns:a16="http://schemas.microsoft.com/office/drawing/2014/main" id="{5B1F06A8-D40B-4809-980D-D227C153AB2E}"/>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5504688" y="4975860"/>
              <a:ext cx="176784"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object 2">
            <a:extLst>
              <a:ext uri="{FF2B5EF4-FFF2-40B4-BE49-F238E27FC236}">
                <a16:creationId xmlns:a16="http://schemas.microsoft.com/office/drawing/2014/main" id="{7F56D1F4-CC6A-42DF-882A-331205C4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object 3">
            <a:extLst>
              <a:ext uri="{FF2B5EF4-FFF2-40B4-BE49-F238E27FC236}">
                <a16:creationId xmlns:a16="http://schemas.microsoft.com/office/drawing/2014/main" id="{EFD24683-E89D-46AA-8A4E-7AE732E1DD88}"/>
              </a:ext>
            </a:extLst>
          </p:cNvPr>
          <p:cNvGrpSpPr>
            <a:grpSpLocks/>
          </p:cNvGrpSpPr>
          <p:nvPr/>
        </p:nvGrpSpPr>
        <p:grpSpPr bwMode="auto">
          <a:xfrm>
            <a:off x="6478588" y="3736975"/>
            <a:ext cx="236537" cy="414338"/>
            <a:chOff x="6479159" y="3736847"/>
            <a:chExt cx="235585" cy="414655"/>
          </a:xfrm>
        </p:grpSpPr>
        <p:pic>
          <p:nvPicPr>
            <p:cNvPr id="47282" name="object 4">
              <a:extLst>
                <a:ext uri="{FF2B5EF4-FFF2-40B4-BE49-F238E27FC236}">
                  <a16:creationId xmlns:a16="http://schemas.microsoft.com/office/drawing/2014/main" id="{4DF53E1C-98CD-4C52-B8F0-C45360816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159" y="4029455"/>
              <a:ext cx="148082"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83" name="object 5">
              <a:extLst>
                <a:ext uri="{FF2B5EF4-FFF2-40B4-BE49-F238E27FC236}">
                  <a16:creationId xmlns:a16="http://schemas.microsoft.com/office/drawing/2014/main" id="{01508B38-9013-4BE7-89A4-28C6773F321E}"/>
                </a:ext>
              </a:extLst>
            </p:cNvPr>
            <p:cNvSpPr>
              <a:spLocks/>
            </p:cNvSpPr>
            <p:nvPr/>
          </p:nvSpPr>
          <p:spPr bwMode="auto">
            <a:xfrm>
              <a:off x="6595872" y="3736847"/>
              <a:ext cx="33020" cy="342900"/>
            </a:xfrm>
            <a:custGeom>
              <a:avLst/>
              <a:gdLst>
                <a:gd name="T0" fmla="*/ 25146 w 33020"/>
                <a:gd name="T1" fmla="*/ 0 h 342900"/>
                <a:gd name="T2" fmla="*/ 7366 w 33020"/>
                <a:gd name="T3" fmla="*/ 0 h 342900"/>
                <a:gd name="T4" fmla="*/ 0 w 33020"/>
                <a:gd name="T5" fmla="*/ 6984 h 342900"/>
                <a:gd name="T6" fmla="*/ 0 w 33020"/>
                <a:gd name="T7" fmla="*/ 335279 h 342900"/>
                <a:gd name="T8" fmla="*/ 6730 w 33020"/>
                <a:gd name="T9" fmla="*/ 342900 h 342900"/>
                <a:gd name="T10" fmla="*/ 16001 w 33020"/>
                <a:gd name="T11" fmla="*/ 342900 h 342900"/>
                <a:gd name="T12" fmla="*/ 25146 w 33020"/>
                <a:gd name="T13" fmla="*/ 342900 h 342900"/>
                <a:gd name="T14" fmla="*/ 32638 w 33020"/>
                <a:gd name="T15" fmla="*/ 335914 h 342900"/>
                <a:gd name="T16" fmla="*/ 32003 w 33020"/>
                <a:gd name="T17" fmla="*/ 326389 h 342900"/>
                <a:gd name="T18" fmla="*/ 32003 w 33020"/>
                <a:gd name="T19" fmla="*/ 7619 h 342900"/>
                <a:gd name="T20" fmla="*/ 25146 w 33020"/>
                <a:gd name="T21" fmla="*/ 0 h 34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20" h="342900">
                  <a:moveTo>
                    <a:pt x="25146" y="0"/>
                  </a:moveTo>
                  <a:lnTo>
                    <a:pt x="7366" y="0"/>
                  </a:lnTo>
                  <a:lnTo>
                    <a:pt x="0" y="6984"/>
                  </a:lnTo>
                  <a:lnTo>
                    <a:pt x="0" y="335279"/>
                  </a:lnTo>
                  <a:lnTo>
                    <a:pt x="6730" y="342900"/>
                  </a:lnTo>
                  <a:lnTo>
                    <a:pt x="16001" y="342900"/>
                  </a:lnTo>
                  <a:lnTo>
                    <a:pt x="25146" y="342900"/>
                  </a:lnTo>
                  <a:lnTo>
                    <a:pt x="32638" y="335914"/>
                  </a:lnTo>
                  <a:lnTo>
                    <a:pt x="32003" y="326389"/>
                  </a:lnTo>
                  <a:lnTo>
                    <a:pt x="32003" y="7619"/>
                  </a:lnTo>
                  <a:lnTo>
                    <a:pt x="2514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84" name="object 6">
              <a:extLst>
                <a:ext uri="{FF2B5EF4-FFF2-40B4-BE49-F238E27FC236}">
                  <a16:creationId xmlns:a16="http://schemas.microsoft.com/office/drawing/2014/main" id="{FBC2CFEC-57CE-44BB-BBA5-88BCBD8F3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913" y="3736889"/>
              <a:ext cx="118830" cy="1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08" name="object 7">
            <a:extLst>
              <a:ext uri="{FF2B5EF4-FFF2-40B4-BE49-F238E27FC236}">
                <a16:creationId xmlns:a16="http://schemas.microsoft.com/office/drawing/2014/main" id="{C0920F11-1580-4FAC-8711-675DB2003274}"/>
              </a:ext>
            </a:extLst>
          </p:cNvPr>
          <p:cNvGrpSpPr>
            <a:grpSpLocks/>
          </p:cNvGrpSpPr>
          <p:nvPr/>
        </p:nvGrpSpPr>
        <p:grpSpPr bwMode="auto">
          <a:xfrm>
            <a:off x="2359025" y="3787775"/>
            <a:ext cx="265113" cy="311150"/>
            <a:chOff x="2359151" y="3787266"/>
            <a:chExt cx="265430" cy="312420"/>
          </a:xfrm>
        </p:grpSpPr>
        <p:pic>
          <p:nvPicPr>
            <p:cNvPr id="47280" name="object 8">
              <a:extLst>
                <a:ext uri="{FF2B5EF4-FFF2-40B4-BE49-F238E27FC236}">
                  <a16:creationId xmlns:a16="http://schemas.microsoft.com/office/drawing/2014/main" id="{65F5B627-1465-4DBF-AB7B-5A3B5C395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192" y="3840511"/>
              <a:ext cx="70135" cy="2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81" name="object 9">
              <a:extLst>
                <a:ext uri="{FF2B5EF4-FFF2-40B4-BE49-F238E27FC236}">
                  <a16:creationId xmlns:a16="http://schemas.microsoft.com/office/drawing/2014/main" id="{50BD1F6D-BFEF-4795-A56D-7D52C28AA5BF}"/>
                </a:ext>
              </a:extLst>
            </p:cNvPr>
            <p:cNvSpPr>
              <a:spLocks/>
            </p:cNvSpPr>
            <p:nvPr/>
          </p:nvSpPr>
          <p:spPr bwMode="auto">
            <a:xfrm>
              <a:off x="2359151" y="3787266"/>
              <a:ext cx="167640" cy="312420"/>
            </a:xfrm>
            <a:custGeom>
              <a:avLst/>
              <a:gdLst>
                <a:gd name="T0" fmla="*/ 152400 w 167639"/>
                <a:gd name="T1" fmla="*/ 0 h 312420"/>
                <a:gd name="T2" fmla="*/ 145415 w 167639"/>
                <a:gd name="T3" fmla="*/ 1269 h 312420"/>
                <a:gd name="T4" fmla="*/ 140335 w 167639"/>
                <a:gd name="T5" fmla="*/ 5079 h 312420"/>
                <a:gd name="T6" fmla="*/ 63500 w 167639"/>
                <a:gd name="T7" fmla="*/ 66420 h 312420"/>
                <a:gd name="T8" fmla="*/ 7620 w 167639"/>
                <a:gd name="T9" fmla="*/ 66420 h 312420"/>
                <a:gd name="T10" fmla="*/ 0 w 167639"/>
                <a:gd name="T11" fmla="*/ 73405 h 312420"/>
                <a:gd name="T12" fmla="*/ 0 w 167639"/>
                <a:gd name="T13" fmla="*/ 239648 h 312420"/>
                <a:gd name="T14" fmla="*/ 6985 w 167639"/>
                <a:gd name="T15" fmla="*/ 247141 h 312420"/>
                <a:gd name="T16" fmla="*/ 64135 w 167639"/>
                <a:gd name="T17" fmla="*/ 247141 h 312420"/>
                <a:gd name="T18" fmla="*/ 144145 w 167639"/>
                <a:gd name="T19" fmla="*/ 311022 h 312420"/>
                <a:gd name="T20" fmla="*/ 147955 w 167639"/>
                <a:gd name="T21" fmla="*/ 312292 h 312420"/>
                <a:gd name="T22" fmla="*/ 156845 w 167639"/>
                <a:gd name="T23" fmla="*/ 312292 h 312420"/>
                <a:gd name="T24" fmla="*/ 158115 w 167639"/>
                <a:gd name="T25" fmla="*/ 311022 h 312420"/>
                <a:gd name="T26" fmla="*/ 163830 w 167639"/>
                <a:gd name="T27" fmla="*/ 307847 h 312420"/>
                <a:gd name="T28" fmla="*/ 167640 w 167639"/>
                <a:gd name="T29" fmla="*/ 302132 h 312420"/>
                <a:gd name="T30" fmla="*/ 167640 w 167639"/>
                <a:gd name="T31" fmla="*/ 261111 h 312420"/>
                <a:gd name="T32" fmla="*/ 135255 w 167639"/>
                <a:gd name="T33" fmla="*/ 261111 h 312420"/>
                <a:gd name="T34" fmla="*/ 78105 w 167639"/>
                <a:gd name="T35" fmla="*/ 215518 h 312420"/>
                <a:gd name="T36" fmla="*/ 74295 w 167639"/>
                <a:gd name="T37" fmla="*/ 214375 h 312420"/>
                <a:gd name="T38" fmla="*/ 34290 w 167639"/>
                <a:gd name="T39" fmla="*/ 214375 h 312420"/>
                <a:gd name="T40" fmla="*/ 34290 w 167639"/>
                <a:gd name="T41" fmla="*/ 99948 h 312420"/>
                <a:gd name="T42" fmla="*/ 74930 w 167639"/>
                <a:gd name="T43" fmla="*/ 99948 h 312420"/>
                <a:gd name="T44" fmla="*/ 78105 w 167639"/>
                <a:gd name="T45" fmla="*/ 98678 h 312420"/>
                <a:gd name="T46" fmla="*/ 135255 w 167639"/>
                <a:gd name="T47" fmla="*/ 53085 h 312420"/>
                <a:gd name="T48" fmla="*/ 167640 w 167639"/>
                <a:gd name="T49" fmla="*/ 53085 h 312420"/>
                <a:gd name="T50" fmla="*/ 167640 w 167639"/>
                <a:gd name="T51" fmla="*/ 12064 h 312420"/>
                <a:gd name="T52" fmla="*/ 163830 w 167639"/>
                <a:gd name="T53" fmla="*/ 5714 h 312420"/>
                <a:gd name="T54" fmla="*/ 158115 w 167639"/>
                <a:gd name="T55" fmla="*/ 3174 h 312420"/>
                <a:gd name="T56" fmla="*/ 152400 w 167639"/>
                <a:gd name="T57" fmla="*/ 0 h 312420"/>
                <a:gd name="T58" fmla="*/ 167640 w 167639"/>
                <a:gd name="T59" fmla="*/ 53085 h 312420"/>
                <a:gd name="T60" fmla="*/ 135255 w 167639"/>
                <a:gd name="T61" fmla="*/ 53085 h 312420"/>
                <a:gd name="T62" fmla="*/ 135255 w 167639"/>
                <a:gd name="T63" fmla="*/ 261111 h 312420"/>
                <a:gd name="T64" fmla="*/ 167640 w 167639"/>
                <a:gd name="T65" fmla="*/ 261111 h 312420"/>
                <a:gd name="T66" fmla="*/ 167640 w 167639"/>
                <a:gd name="T67" fmla="*/ 53085 h 31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639" h="312420">
                  <a:moveTo>
                    <a:pt x="152400" y="0"/>
                  </a:moveTo>
                  <a:lnTo>
                    <a:pt x="145415" y="1269"/>
                  </a:lnTo>
                  <a:lnTo>
                    <a:pt x="140335" y="5079"/>
                  </a:lnTo>
                  <a:lnTo>
                    <a:pt x="63500" y="66420"/>
                  </a:lnTo>
                  <a:lnTo>
                    <a:pt x="7620" y="66420"/>
                  </a:lnTo>
                  <a:lnTo>
                    <a:pt x="0" y="73405"/>
                  </a:lnTo>
                  <a:lnTo>
                    <a:pt x="0" y="239648"/>
                  </a:lnTo>
                  <a:lnTo>
                    <a:pt x="6985" y="247141"/>
                  </a:lnTo>
                  <a:lnTo>
                    <a:pt x="64135" y="247141"/>
                  </a:lnTo>
                  <a:lnTo>
                    <a:pt x="144145" y="311022"/>
                  </a:lnTo>
                  <a:lnTo>
                    <a:pt x="147955" y="312292"/>
                  </a:lnTo>
                  <a:lnTo>
                    <a:pt x="156845" y="312292"/>
                  </a:lnTo>
                  <a:lnTo>
                    <a:pt x="158115" y="311022"/>
                  </a:lnTo>
                  <a:lnTo>
                    <a:pt x="163830" y="307847"/>
                  </a:lnTo>
                  <a:lnTo>
                    <a:pt x="167640" y="302132"/>
                  </a:lnTo>
                  <a:lnTo>
                    <a:pt x="167640" y="261111"/>
                  </a:lnTo>
                  <a:lnTo>
                    <a:pt x="135255" y="261111"/>
                  </a:lnTo>
                  <a:lnTo>
                    <a:pt x="78105" y="215518"/>
                  </a:lnTo>
                  <a:lnTo>
                    <a:pt x="74295" y="214375"/>
                  </a:lnTo>
                  <a:lnTo>
                    <a:pt x="34290" y="214375"/>
                  </a:lnTo>
                  <a:lnTo>
                    <a:pt x="34290" y="99948"/>
                  </a:lnTo>
                  <a:lnTo>
                    <a:pt x="74930" y="99948"/>
                  </a:lnTo>
                  <a:lnTo>
                    <a:pt x="78105" y="98678"/>
                  </a:lnTo>
                  <a:lnTo>
                    <a:pt x="135255" y="53085"/>
                  </a:lnTo>
                  <a:lnTo>
                    <a:pt x="167640" y="53085"/>
                  </a:lnTo>
                  <a:lnTo>
                    <a:pt x="167640" y="12064"/>
                  </a:lnTo>
                  <a:lnTo>
                    <a:pt x="163830" y="5714"/>
                  </a:lnTo>
                  <a:lnTo>
                    <a:pt x="158115" y="3174"/>
                  </a:lnTo>
                  <a:lnTo>
                    <a:pt x="152400" y="0"/>
                  </a:lnTo>
                  <a:close/>
                </a:path>
                <a:path w="167639" h="312420">
                  <a:moveTo>
                    <a:pt x="167640" y="53085"/>
                  </a:moveTo>
                  <a:lnTo>
                    <a:pt x="135255" y="53085"/>
                  </a:lnTo>
                  <a:lnTo>
                    <a:pt x="135255" y="261111"/>
                  </a:lnTo>
                  <a:lnTo>
                    <a:pt x="167640" y="261111"/>
                  </a:lnTo>
                  <a:lnTo>
                    <a:pt x="167640" y="530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09" name="object 10">
            <a:extLst>
              <a:ext uri="{FF2B5EF4-FFF2-40B4-BE49-F238E27FC236}">
                <a16:creationId xmlns:a16="http://schemas.microsoft.com/office/drawing/2014/main" id="{9CC49D3B-223D-44CB-8DD2-40425FC0602A}"/>
              </a:ext>
            </a:extLst>
          </p:cNvPr>
          <p:cNvGrpSpPr>
            <a:grpSpLocks/>
          </p:cNvGrpSpPr>
          <p:nvPr/>
        </p:nvGrpSpPr>
        <p:grpSpPr bwMode="auto">
          <a:xfrm>
            <a:off x="3349625" y="3787775"/>
            <a:ext cx="333375" cy="311150"/>
            <a:chOff x="3349752" y="3787266"/>
            <a:chExt cx="332740" cy="312420"/>
          </a:xfrm>
        </p:grpSpPr>
        <p:sp>
          <p:nvSpPr>
            <p:cNvPr id="47277" name="object 11">
              <a:extLst>
                <a:ext uri="{FF2B5EF4-FFF2-40B4-BE49-F238E27FC236}">
                  <a16:creationId xmlns:a16="http://schemas.microsoft.com/office/drawing/2014/main" id="{99CC6E6C-E1A6-47C9-B826-B8903D4A3D16}"/>
                </a:ext>
              </a:extLst>
            </p:cNvPr>
            <p:cNvSpPr>
              <a:spLocks/>
            </p:cNvSpPr>
            <p:nvPr/>
          </p:nvSpPr>
          <p:spPr bwMode="auto">
            <a:xfrm>
              <a:off x="3593560" y="3791680"/>
              <a:ext cx="88900" cy="306705"/>
            </a:xfrm>
            <a:custGeom>
              <a:avLst/>
              <a:gdLst>
                <a:gd name="T0" fmla="*/ 16605 w 88900"/>
                <a:gd name="T1" fmla="*/ 0 h 306704"/>
                <a:gd name="T2" fmla="*/ 10314 w 88900"/>
                <a:gd name="T3" fmla="*/ 1214 h 306704"/>
                <a:gd name="T4" fmla="*/ 4857 w 88900"/>
                <a:gd name="T5" fmla="*/ 4857 h 306704"/>
                <a:gd name="T6" fmla="*/ 1214 w 88900"/>
                <a:gd name="T7" fmla="*/ 10314 h 306704"/>
                <a:gd name="T8" fmla="*/ 0 w 88900"/>
                <a:gd name="T9" fmla="*/ 16605 h 306704"/>
                <a:gd name="T10" fmla="*/ 1214 w 88900"/>
                <a:gd name="T11" fmla="*/ 22895 h 306704"/>
                <a:gd name="T12" fmla="*/ 4857 w 88900"/>
                <a:gd name="T13" fmla="*/ 28352 h 306704"/>
                <a:gd name="T14" fmla="*/ 33485 w 88900"/>
                <a:gd name="T15" fmla="*/ 65914 h 306704"/>
                <a:gd name="T16" fmla="*/ 50662 w 88900"/>
                <a:gd name="T17" fmla="*/ 108287 h 306704"/>
                <a:gd name="T18" fmla="*/ 56387 w 88900"/>
                <a:gd name="T19" fmla="*/ 153066 h 306704"/>
                <a:gd name="T20" fmla="*/ 50662 w 88900"/>
                <a:gd name="T21" fmla="*/ 197846 h 306704"/>
                <a:gd name="T22" fmla="*/ 33485 w 88900"/>
                <a:gd name="T23" fmla="*/ 240219 h 306704"/>
                <a:gd name="T24" fmla="*/ 4857 w 88900"/>
                <a:gd name="T25" fmla="*/ 277780 h 306704"/>
                <a:gd name="T26" fmla="*/ 1214 w 88900"/>
                <a:gd name="T27" fmla="*/ 283237 h 306704"/>
                <a:gd name="T28" fmla="*/ 0 w 88900"/>
                <a:gd name="T29" fmla="*/ 289528 h 306704"/>
                <a:gd name="T30" fmla="*/ 1214 w 88900"/>
                <a:gd name="T31" fmla="*/ 295818 h 306704"/>
                <a:gd name="T32" fmla="*/ 4857 w 88900"/>
                <a:gd name="T33" fmla="*/ 301275 h 306704"/>
                <a:gd name="T34" fmla="*/ 8032 w 88900"/>
                <a:gd name="T35" fmla="*/ 304450 h 306704"/>
                <a:gd name="T36" fmla="*/ 12477 w 88900"/>
                <a:gd name="T37" fmla="*/ 306355 h 306704"/>
                <a:gd name="T38" fmla="*/ 16922 w 88900"/>
                <a:gd name="T39" fmla="*/ 306355 h 306704"/>
                <a:gd name="T40" fmla="*/ 21367 w 88900"/>
                <a:gd name="T41" fmla="*/ 306355 h 306704"/>
                <a:gd name="T42" fmla="*/ 58537 w 88900"/>
                <a:gd name="T43" fmla="*/ 263928 h 306704"/>
                <a:gd name="T44" fmla="*/ 78660 w 88900"/>
                <a:gd name="T45" fmla="*/ 221492 h 306704"/>
                <a:gd name="T46" fmla="*/ 88721 w 88900"/>
                <a:gd name="T47" fmla="*/ 176384 h 306704"/>
                <a:gd name="T48" fmla="*/ 88721 w 88900"/>
                <a:gd name="T49" fmla="*/ 130384 h 306704"/>
                <a:gd name="T50" fmla="*/ 78660 w 88900"/>
                <a:gd name="T51" fmla="*/ 85275 h 306704"/>
                <a:gd name="T52" fmla="*/ 58537 w 88900"/>
                <a:gd name="T53" fmla="*/ 42839 h 306704"/>
                <a:gd name="T54" fmla="*/ 28352 w 88900"/>
                <a:gd name="T55" fmla="*/ 4857 h 306704"/>
                <a:gd name="T56" fmla="*/ 22895 w 88900"/>
                <a:gd name="T57" fmla="*/ 1214 h 306704"/>
                <a:gd name="T58" fmla="*/ 16605 w 88900"/>
                <a:gd name="T59" fmla="*/ 0 h 306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00" h="306704">
                  <a:moveTo>
                    <a:pt x="16605" y="0"/>
                  </a:moveTo>
                  <a:lnTo>
                    <a:pt x="10314" y="1214"/>
                  </a:lnTo>
                  <a:lnTo>
                    <a:pt x="4857" y="4857"/>
                  </a:lnTo>
                  <a:lnTo>
                    <a:pt x="1214" y="10314"/>
                  </a:lnTo>
                  <a:lnTo>
                    <a:pt x="0" y="16605"/>
                  </a:lnTo>
                  <a:lnTo>
                    <a:pt x="1214" y="22895"/>
                  </a:lnTo>
                  <a:lnTo>
                    <a:pt x="4857" y="28352"/>
                  </a:lnTo>
                  <a:lnTo>
                    <a:pt x="33485" y="65914"/>
                  </a:lnTo>
                  <a:lnTo>
                    <a:pt x="50662" y="108287"/>
                  </a:lnTo>
                  <a:lnTo>
                    <a:pt x="56387" y="153066"/>
                  </a:lnTo>
                  <a:lnTo>
                    <a:pt x="50662" y="197846"/>
                  </a:lnTo>
                  <a:lnTo>
                    <a:pt x="33485" y="240219"/>
                  </a:lnTo>
                  <a:lnTo>
                    <a:pt x="4857" y="277780"/>
                  </a:lnTo>
                  <a:lnTo>
                    <a:pt x="1214" y="283237"/>
                  </a:lnTo>
                  <a:lnTo>
                    <a:pt x="0" y="289528"/>
                  </a:lnTo>
                  <a:lnTo>
                    <a:pt x="1214" y="295818"/>
                  </a:lnTo>
                  <a:lnTo>
                    <a:pt x="4857" y="301275"/>
                  </a:lnTo>
                  <a:lnTo>
                    <a:pt x="8032" y="304450"/>
                  </a:lnTo>
                  <a:lnTo>
                    <a:pt x="12477" y="306355"/>
                  </a:lnTo>
                  <a:lnTo>
                    <a:pt x="16922" y="306355"/>
                  </a:lnTo>
                  <a:lnTo>
                    <a:pt x="21367" y="306355"/>
                  </a:lnTo>
                  <a:lnTo>
                    <a:pt x="58537" y="263928"/>
                  </a:lnTo>
                  <a:lnTo>
                    <a:pt x="78660" y="221492"/>
                  </a:lnTo>
                  <a:lnTo>
                    <a:pt x="88721" y="176384"/>
                  </a:lnTo>
                  <a:lnTo>
                    <a:pt x="88721" y="130384"/>
                  </a:lnTo>
                  <a:lnTo>
                    <a:pt x="78660" y="85275"/>
                  </a:lnTo>
                  <a:lnTo>
                    <a:pt x="58537" y="42839"/>
                  </a:lnTo>
                  <a:lnTo>
                    <a:pt x="28352" y="4857"/>
                  </a:lnTo>
                  <a:lnTo>
                    <a:pt x="22895" y="1214"/>
                  </a:lnTo>
                  <a:lnTo>
                    <a:pt x="1660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78" name="object 12">
              <a:extLst>
                <a:ext uri="{FF2B5EF4-FFF2-40B4-BE49-F238E27FC236}">
                  <a16:creationId xmlns:a16="http://schemas.microsoft.com/office/drawing/2014/main" id="{F438B77A-BB6A-40CB-9944-D3C6FFCA7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6379" y="3840511"/>
              <a:ext cx="68548" cy="2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79" name="object 13">
              <a:extLst>
                <a:ext uri="{FF2B5EF4-FFF2-40B4-BE49-F238E27FC236}">
                  <a16:creationId xmlns:a16="http://schemas.microsoft.com/office/drawing/2014/main" id="{CDD22BE7-DCE4-4866-9781-37E0E0204299}"/>
                </a:ext>
              </a:extLst>
            </p:cNvPr>
            <p:cNvSpPr>
              <a:spLocks/>
            </p:cNvSpPr>
            <p:nvPr/>
          </p:nvSpPr>
          <p:spPr bwMode="auto">
            <a:xfrm>
              <a:off x="3349752" y="3787266"/>
              <a:ext cx="167640" cy="312420"/>
            </a:xfrm>
            <a:custGeom>
              <a:avLst/>
              <a:gdLst>
                <a:gd name="T0" fmla="*/ 152400 w 167639"/>
                <a:gd name="T1" fmla="*/ 0 h 312420"/>
                <a:gd name="T2" fmla="*/ 145414 w 167639"/>
                <a:gd name="T3" fmla="*/ 1269 h 312420"/>
                <a:gd name="T4" fmla="*/ 140335 w 167639"/>
                <a:gd name="T5" fmla="*/ 5079 h 312420"/>
                <a:gd name="T6" fmla="*/ 63500 w 167639"/>
                <a:gd name="T7" fmla="*/ 66420 h 312420"/>
                <a:gd name="T8" fmla="*/ 7620 w 167639"/>
                <a:gd name="T9" fmla="*/ 66420 h 312420"/>
                <a:gd name="T10" fmla="*/ 0 w 167639"/>
                <a:gd name="T11" fmla="*/ 73405 h 312420"/>
                <a:gd name="T12" fmla="*/ 0 w 167639"/>
                <a:gd name="T13" fmla="*/ 239648 h 312420"/>
                <a:gd name="T14" fmla="*/ 6985 w 167639"/>
                <a:gd name="T15" fmla="*/ 247141 h 312420"/>
                <a:gd name="T16" fmla="*/ 63500 w 167639"/>
                <a:gd name="T17" fmla="*/ 247141 h 312420"/>
                <a:gd name="T18" fmla="*/ 143510 w 167639"/>
                <a:gd name="T19" fmla="*/ 311022 h 312420"/>
                <a:gd name="T20" fmla="*/ 147320 w 167639"/>
                <a:gd name="T21" fmla="*/ 312292 h 312420"/>
                <a:gd name="T22" fmla="*/ 156210 w 167639"/>
                <a:gd name="T23" fmla="*/ 312292 h 312420"/>
                <a:gd name="T24" fmla="*/ 158114 w 167639"/>
                <a:gd name="T25" fmla="*/ 311022 h 312420"/>
                <a:gd name="T26" fmla="*/ 163830 w 167639"/>
                <a:gd name="T27" fmla="*/ 307847 h 312420"/>
                <a:gd name="T28" fmla="*/ 167639 w 167639"/>
                <a:gd name="T29" fmla="*/ 302132 h 312420"/>
                <a:gd name="T30" fmla="*/ 167639 w 167639"/>
                <a:gd name="T31" fmla="*/ 261111 h 312420"/>
                <a:gd name="T32" fmla="*/ 134620 w 167639"/>
                <a:gd name="T33" fmla="*/ 261111 h 312420"/>
                <a:gd name="T34" fmla="*/ 77470 w 167639"/>
                <a:gd name="T35" fmla="*/ 215518 h 312420"/>
                <a:gd name="T36" fmla="*/ 73660 w 167639"/>
                <a:gd name="T37" fmla="*/ 214375 h 312420"/>
                <a:gd name="T38" fmla="*/ 33655 w 167639"/>
                <a:gd name="T39" fmla="*/ 214375 h 312420"/>
                <a:gd name="T40" fmla="*/ 33655 w 167639"/>
                <a:gd name="T41" fmla="*/ 99948 h 312420"/>
                <a:gd name="T42" fmla="*/ 74295 w 167639"/>
                <a:gd name="T43" fmla="*/ 99948 h 312420"/>
                <a:gd name="T44" fmla="*/ 77470 w 167639"/>
                <a:gd name="T45" fmla="*/ 98678 h 312420"/>
                <a:gd name="T46" fmla="*/ 134620 w 167639"/>
                <a:gd name="T47" fmla="*/ 53085 h 312420"/>
                <a:gd name="T48" fmla="*/ 167639 w 167639"/>
                <a:gd name="T49" fmla="*/ 53085 h 312420"/>
                <a:gd name="T50" fmla="*/ 167639 w 167639"/>
                <a:gd name="T51" fmla="*/ 12064 h 312420"/>
                <a:gd name="T52" fmla="*/ 163830 w 167639"/>
                <a:gd name="T53" fmla="*/ 5714 h 312420"/>
                <a:gd name="T54" fmla="*/ 158114 w 167639"/>
                <a:gd name="T55" fmla="*/ 3174 h 312420"/>
                <a:gd name="T56" fmla="*/ 152400 w 167639"/>
                <a:gd name="T57" fmla="*/ 0 h 312420"/>
                <a:gd name="T58" fmla="*/ 167639 w 167639"/>
                <a:gd name="T59" fmla="*/ 53085 h 312420"/>
                <a:gd name="T60" fmla="*/ 134620 w 167639"/>
                <a:gd name="T61" fmla="*/ 53085 h 312420"/>
                <a:gd name="T62" fmla="*/ 134620 w 167639"/>
                <a:gd name="T63" fmla="*/ 261111 h 312420"/>
                <a:gd name="T64" fmla="*/ 167639 w 167639"/>
                <a:gd name="T65" fmla="*/ 261111 h 312420"/>
                <a:gd name="T66" fmla="*/ 167639 w 167639"/>
                <a:gd name="T67" fmla="*/ 53085 h 31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639" h="312420">
                  <a:moveTo>
                    <a:pt x="152400" y="0"/>
                  </a:moveTo>
                  <a:lnTo>
                    <a:pt x="145414" y="1269"/>
                  </a:lnTo>
                  <a:lnTo>
                    <a:pt x="140335" y="5079"/>
                  </a:lnTo>
                  <a:lnTo>
                    <a:pt x="63500" y="66420"/>
                  </a:lnTo>
                  <a:lnTo>
                    <a:pt x="7620" y="66420"/>
                  </a:lnTo>
                  <a:lnTo>
                    <a:pt x="0" y="73405"/>
                  </a:lnTo>
                  <a:lnTo>
                    <a:pt x="0" y="239648"/>
                  </a:lnTo>
                  <a:lnTo>
                    <a:pt x="6985" y="247141"/>
                  </a:lnTo>
                  <a:lnTo>
                    <a:pt x="63500" y="247141"/>
                  </a:lnTo>
                  <a:lnTo>
                    <a:pt x="143510" y="311022"/>
                  </a:lnTo>
                  <a:lnTo>
                    <a:pt x="147320" y="312292"/>
                  </a:lnTo>
                  <a:lnTo>
                    <a:pt x="156210" y="312292"/>
                  </a:lnTo>
                  <a:lnTo>
                    <a:pt x="158114" y="311022"/>
                  </a:lnTo>
                  <a:lnTo>
                    <a:pt x="163830" y="307847"/>
                  </a:lnTo>
                  <a:lnTo>
                    <a:pt x="167639" y="302132"/>
                  </a:lnTo>
                  <a:lnTo>
                    <a:pt x="167639" y="261111"/>
                  </a:lnTo>
                  <a:lnTo>
                    <a:pt x="134620" y="261111"/>
                  </a:lnTo>
                  <a:lnTo>
                    <a:pt x="77470" y="215518"/>
                  </a:lnTo>
                  <a:lnTo>
                    <a:pt x="73660" y="214375"/>
                  </a:lnTo>
                  <a:lnTo>
                    <a:pt x="33655" y="214375"/>
                  </a:lnTo>
                  <a:lnTo>
                    <a:pt x="33655" y="99948"/>
                  </a:lnTo>
                  <a:lnTo>
                    <a:pt x="74295" y="99948"/>
                  </a:lnTo>
                  <a:lnTo>
                    <a:pt x="77470" y="98678"/>
                  </a:lnTo>
                  <a:lnTo>
                    <a:pt x="134620" y="53085"/>
                  </a:lnTo>
                  <a:lnTo>
                    <a:pt x="167639" y="53085"/>
                  </a:lnTo>
                  <a:lnTo>
                    <a:pt x="167639" y="12064"/>
                  </a:lnTo>
                  <a:lnTo>
                    <a:pt x="163830" y="5714"/>
                  </a:lnTo>
                  <a:lnTo>
                    <a:pt x="158114" y="3174"/>
                  </a:lnTo>
                  <a:lnTo>
                    <a:pt x="152400" y="0"/>
                  </a:lnTo>
                  <a:close/>
                </a:path>
                <a:path w="167639" h="312420">
                  <a:moveTo>
                    <a:pt x="167639" y="53085"/>
                  </a:moveTo>
                  <a:lnTo>
                    <a:pt x="134620" y="53085"/>
                  </a:lnTo>
                  <a:lnTo>
                    <a:pt x="134620" y="261111"/>
                  </a:lnTo>
                  <a:lnTo>
                    <a:pt x="167639" y="261111"/>
                  </a:lnTo>
                  <a:lnTo>
                    <a:pt x="167639" y="530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10" name="object 14">
            <a:extLst>
              <a:ext uri="{FF2B5EF4-FFF2-40B4-BE49-F238E27FC236}">
                <a16:creationId xmlns:a16="http://schemas.microsoft.com/office/drawing/2014/main" id="{AD4AB2F8-86A8-4C6A-8529-4060153331DB}"/>
              </a:ext>
            </a:extLst>
          </p:cNvPr>
          <p:cNvGrpSpPr>
            <a:grpSpLocks/>
          </p:cNvGrpSpPr>
          <p:nvPr/>
        </p:nvGrpSpPr>
        <p:grpSpPr bwMode="auto">
          <a:xfrm>
            <a:off x="4349750" y="3748088"/>
            <a:ext cx="395288" cy="393700"/>
            <a:chOff x="4349496" y="3747547"/>
            <a:chExt cx="395605" cy="394970"/>
          </a:xfrm>
        </p:grpSpPr>
        <p:sp>
          <p:nvSpPr>
            <p:cNvPr id="47274" name="object 15">
              <a:extLst>
                <a:ext uri="{FF2B5EF4-FFF2-40B4-BE49-F238E27FC236}">
                  <a16:creationId xmlns:a16="http://schemas.microsoft.com/office/drawing/2014/main" id="{3F728BBB-8E5F-422F-B002-C7C55ADF547B}"/>
                </a:ext>
              </a:extLst>
            </p:cNvPr>
            <p:cNvSpPr>
              <a:spLocks/>
            </p:cNvSpPr>
            <p:nvPr/>
          </p:nvSpPr>
          <p:spPr bwMode="auto">
            <a:xfrm>
              <a:off x="4593298" y="3747553"/>
              <a:ext cx="151765" cy="394970"/>
            </a:xfrm>
            <a:custGeom>
              <a:avLst/>
              <a:gdLst>
                <a:gd name="T0" fmla="*/ 88722 w 151764"/>
                <a:gd name="T1" fmla="*/ 174510 h 394970"/>
                <a:gd name="T2" fmla="*/ 78663 w 151764"/>
                <a:gd name="T3" fmla="*/ 129413 h 394970"/>
                <a:gd name="T4" fmla="*/ 58534 w 151764"/>
                <a:gd name="T5" fmla="*/ 86969 h 394970"/>
                <a:gd name="T6" fmla="*/ 28359 w 151764"/>
                <a:gd name="T7" fmla="*/ 48983 h 394970"/>
                <a:gd name="T8" fmla="*/ 16611 w 151764"/>
                <a:gd name="T9" fmla="*/ 44132 h 394970"/>
                <a:gd name="T10" fmla="*/ 10312 w 151764"/>
                <a:gd name="T11" fmla="*/ 45351 h 394970"/>
                <a:gd name="T12" fmla="*/ 4864 w 151764"/>
                <a:gd name="T13" fmla="*/ 48983 h 394970"/>
                <a:gd name="T14" fmla="*/ 1219 w 151764"/>
                <a:gd name="T15" fmla="*/ 54444 h 394970"/>
                <a:gd name="T16" fmla="*/ 0 w 151764"/>
                <a:gd name="T17" fmla="*/ 60731 h 394970"/>
                <a:gd name="T18" fmla="*/ 1219 w 151764"/>
                <a:gd name="T19" fmla="*/ 67030 h 394970"/>
                <a:gd name="T20" fmla="*/ 4864 w 151764"/>
                <a:gd name="T21" fmla="*/ 72478 h 394970"/>
                <a:gd name="T22" fmla="*/ 33489 w 151764"/>
                <a:gd name="T23" fmla="*/ 110045 h 394970"/>
                <a:gd name="T24" fmla="*/ 50660 w 151764"/>
                <a:gd name="T25" fmla="*/ 152425 h 394970"/>
                <a:gd name="T26" fmla="*/ 56388 w 151764"/>
                <a:gd name="T27" fmla="*/ 197192 h 394970"/>
                <a:gd name="T28" fmla="*/ 50660 w 151764"/>
                <a:gd name="T29" fmla="*/ 241973 h 394970"/>
                <a:gd name="T30" fmla="*/ 33489 w 151764"/>
                <a:gd name="T31" fmla="*/ 284353 h 394970"/>
                <a:gd name="T32" fmla="*/ 4864 w 151764"/>
                <a:gd name="T33" fmla="*/ 321906 h 394970"/>
                <a:gd name="T34" fmla="*/ 1219 w 151764"/>
                <a:gd name="T35" fmla="*/ 327367 h 394970"/>
                <a:gd name="T36" fmla="*/ 0 w 151764"/>
                <a:gd name="T37" fmla="*/ 333654 h 394970"/>
                <a:gd name="T38" fmla="*/ 1219 w 151764"/>
                <a:gd name="T39" fmla="*/ 339953 h 394970"/>
                <a:gd name="T40" fmla="*/ 4864 w 151764"/>
                <a:gd name="T41" fmla="*/ 345401 h 394970"/>
                <a:gd name="T42" fmla="*/ 8039 w 151764"/>
                <a:gd name="T43" fmla="*/ 348576 h 394970"/>
                <a:gd name="T44" fmla="*/ 12484 w 151764"/>
                <a:gd name="T45" fmla="*/ 350481 h 394970"/>
                <a:gd name="T46" fmla="*/ 16929 w 151764"/>
                <a:gd name="T47" fmla="*/ 350481 h 394970"/>
                <a:gd name="T48" fmla="*/ 21374 w 151764"/>
                <a:gd name="T49" fmla="*/ 350481 h 394970"/>
                <a:gd name="T50" fmla="*/ 58534 w 151764"/>
                <a:gd name="T51" fmla="*/ 308063 h 394970"/>
                <a:gd name="T52" fmla="*/ 78663 w 151764"/>
                <a:gd name="T53" fmla="*/ 265620 h 394970"/>
                <a:gd name="T54" fmla="*/ 88722 w 151764"/>
                <a:gd name="T55" fmla="*/ 220522 h 394970"/>
                <a:gd name="T56" fmla="*/ 88722 w 151764"/>
                <a:gd name="T57" fmla="*/ 174510 h 394970"/>
                <a:gd name="T58" fmla="*/ 151460 w 151764"/>
                <a:gd name="T59" fmla="*/ 174218 h 394970"/>
                <a:gd name="T60" fmla="*/ 143675 w 151764"/>
                <a:gd name="T61" fmla="*/ 128308 h 394970"/>
                <a:gd name="T62" fmla="*/ 128092 w 151764"/>
                <a:gd name="T63" fmla="*/ 84023 h 394970"/>
                <a:gd name="T64" fmla="*/ 104724 w 151764"/>
                <a:gd name="T65" fmla="*/ 42443 h 394970"/>
                <a:gd name="T66" fmla="*/ 73571 w 151764"/>
                <a:gd name="T67" fmla="*/ 4660 h 394970"/>
                <a:gd name="T68" fmla="*/ 62014 w 151764"/>
                <a:gd name="T69" fmla="*/ 0 h 394970"/>
                <a:gd name="T70" fmla="*/ 55816 w 151764"/>
                <a:gd name="T71" fmla="*/ 1168 h 394970"/>
                <a:gd name="T72" fmla="*/ 50457 w 151764"/>
                <a:gd name="T73" fmla="*/ 4660 h 394970"/>
                <a:gd name="T74" fmla="*/ 46951 w 151764"/>
                <a:gd name="T75" fmla="*/ 10121 h 394970"/>
                <a:gd name="T76" fmla="*/ 45783 w 151764"/>
                <a:gd name="T77" fmla="*/ 16408 h 394970"/>
                <a:gd name="T78" fmla="*/ 46951 w 151764"/>
                <a:gd name="T79" fmla="*/ 22707 h 394970"/>
                <a:gd name="T80" fmla="*/ 50457 w 151764"/>
                <a:gd name="T81" fmla="*/ 28155 h 394970"/>
                <a:gd name="T82" fmla="*/ 80619 w 151764"/>
                <a:gd name="T83" fmla="*/ 65620 h 394970"/>
                <a:gd name="T84" fmla="*/ 102171 w 151764"/>
                <a:gd name="T85" fmla="*/ 107188 h 394970"/>
                <a:gd name="T86" fmla="*/ 115100 w 151764"/>
                <a:gd name="T87" fmla="*/ 151472 h 394970"/>
                <a:gd name="T88" fmla="*/ 119418 w 151764"/>
                <a:gd name="T89" fmla="*/ 197129 h 394970"/>
                <a:gd name="T90" fmla="*/ 115100 w 151764"/>
                <a:gd name="T91" fmla="*/ 242798 h 394970"/>
                <a:gd name="T92" fmla="*/ 102171 w 151764"/>
                <a:gd name="T93" fmla="*/ 287083 h 394970"/>
                <a:gd name="T94" fmla="*/ 80619 w 151764"/>
                <a:gd name="T95" fmla="*/ 328650 h 394970"/>
                <a:gd name="T96" fmla="*/ 50457 w 151764"/>
                <a:gd name="T97" fmla="*/ 366102 h 394970"/>
                <a:gd name="T98" fmla="*/ 46951 w 151764"/>
                <a:gd name="T99" fmla="*/ 371563 h 394970"/>
                <a:gd name="T100" fmla="*/ 45783 w 151764"/>
                <a:gd name="T101" fmla="*/ 377850 h 394970"/>
                <a:gd name="T102" fmla="*/ 46951 w 151764"/>
                <a:gd name="T103" fmla="*/ 384149 h 394970"/>
                <a:gd name="T104" fmla="*/ 50457 w 151764"/>
                <a:gd name="T105" fmla="*/ 389597 h 394970"/>
                <a:gd name="T106" fmla="*/ 53632 w 151764"/>
                <a:gd name="T107" fmla="*/ 392772 h 394970"/>
                <a:gd name="T108" fmla="*/ 57950 w 151764"/>
                <a:gd name="T109" fmla="*/ 394677 h 394970"/>
                <a:gd name="T110" fmla="*/ 62395 w 151764"/>
                <a:gd name="T111" fmla="*/ 394677 h 394970"/>
                <a:gd name="T112" fmla="*/ 66078 w 151764"/>
                <a:gd name="T113" fmla="*/ 394677 h 394970"/>
                <a:gd name="T114" fmla="*/ 104724 w 151764"/>
                <a:gd name="T115" fmla="*/ 352463 h 394970"/>
                <a:gd name="T116" fmla="*/ 128092 w 151764"/>
                <a:gd name="T117" fmla="*/ 310883 h 394970"/>
                <a:gd name="T118" fmla="*/ 143675 w 151764"/>
                <a:gd name="T119" fmla="*/ 266598 h 394970"/>
                <a:gd name="T120" fmla="*/ 151460 w 151764"/>
                <a:gd name="T121" fmla="*/ 220687 h 394970"/>
                <a:gd name="T122" fmla="*/ 151460 w 151764"/>
                <a:gd name="T123" fmla="*/ 174218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764" h="394970">
                  <a:moveTo>
                    <a:pt x="88722" y="174510"/>
                  </a:moveTo>
                  <a:lnTo>
                    <a:pt x="78663" y="129413"/>
                  </a:lnTo>
                  <a:lnTo>
                    <a:pt x="58534" y="86969"/>
                  </a:lnTo>
                  <a:lnTo>
                    <a:pt x="28359" y="48983"/>
                  </a:lnTo>
                  <a:lnTo>
                    <a:pt x="16611" y="44132"/>
                  </a:lnTo>
                  <a:lnTo>
                    <a:pt x="10312" y="45351"/>
                  </a:lnTo>
                  <a:lnTo>
                    <a:pt x="4864" y="48983"/>
                  </a:lnTo>
                  <a:lnTo>
                    <a:pt x="1219" y="54444"/>
                  </a:lnTo>
                  <a:lnTo>
                    <a:pt x="0" y="60731"/>
                  </a:lnTo>
                  <a:lnTo>
                    <a:pt x="1219" y="67030"/>
                  </a:lnTo>
                  <a:lnTo>
                    <a:pt x="4864" y="72478"/>
                  </a:lnTo>
                  <a:lnTo>
                    <a:pt x="33489" y="110045"/>
                  </a:lnTo>
                  <a:lnTo>
                    <a:pt x="50660" y="152425"/>
                  </a:lnTo>
                  <a:lnTo>
                    <a:pt x="56388" y="197192"/>
                  </a:lnTo>
                  <a:lnTo>
                    <a:pt x="50660" y="241973"/>
                  </a:lnTo>
                  <a:lnTo>
                    <a:pt x="33489" y="284353"/>
                  </a:lnTo>
                  <a:lnTo>
                    <a:pt x="4864" y="321906"/>
                  </a:lnTo>
                  <a:lnTo>
                    <a:pt x="1219" y="327367"/>
                  </a:lnTo>
                  <a:lnTo>
                    <a:pt x="0" y="333654"/>
                  </a:lnTo>
                  <a:lnTo>
                    <a:pt x="1219" y="339953"/>
                  </a:lnTo>
                  <a:lnTo>
                    <a:pt x="4864" y="345401"/>
                  </a:lnTo>
                  <a:lnTo>
                    <a:pt x="8039" y="348576"/>
                  </a:lnTo>
                  <a:lnTo>
                    <a:pt x="12484" y="350481"/>
                  </a:lnTo>
                  <a:lnTo>
                    <a:pt x="16929" y="350481"/>
                  </a:lnTo>
                  <a:lnTo>
                    <a:pt x="21374" y="350481"/>
                  </a:lnTo>
                  <a:lnTo>
                    <a:pt x="58534" y="308063"/>
                  </a:lnTo>
                  <a:lnTo>
                    <a:pt x="78663" y="265620"/>
                  </a:lnTo>
                  <a:lnTo>
                    <a:pt x="88722" y="220522"/>
                  </a:lnTo>
                  <a:lnTo>
                    <a:pt x="88722" y="174510"/>
                  </a:lnTo>
                  <a:close/>
                </a:path>
                <a:path w="151764" h="394970">
                  <a:moveTo>
                    <a:pt x="151460" y="174218"/>
                  </a:moveTo>
                  <a:lnTo>
                    <a:pt x="143675" y="128308"/>
                  </a:lnTo>
                  <a:lnTo>
                    <a:pt x="128092" y="84023"/>
                  </a:lnTo>
                  <a:lnTo>
                    <a:pt x="104724" y="42443"/>
                  </a:lnTo>
                  <a:lnTo>
                    <a:pt x="73571" y="4660"/>
                  </a:lnTo>
                  <a:lnTo>
                    <a:pt x="62014" y="0"/>
                  </a:lnTo>
                  <a:lnTo>
                    <a:pt x="55816" y="1168"/>
                  </a:lnTo>
                  <a:lnTo>
                    <a:pt x="50457" y="4660"/>
                  </a:lnTo>
                  <a:lnTo>
                    <a:pt x="46951" y="10121"/>
                  </a:lnTo>
                  <a:lnTo>
                    <a:pt x="45783" y="16408"/>
                  </a:lnTo>
                  <a:lnTo>
                    <a:pt x="46951" y="22707"/>
                  </a:lnTo>
                  <a:lnTo>
                    <a:pt x="50457" y="28155"/>
                  </a:lnTo>
                  <a:lnTo>
                    <a:pt x="80619" y="65620"/>
                  </a:lnTo>
                  <a:lnTo>
                    <a:pt x="102171" y="107188"/>
                  </a:lnTo>
                  <a:lnTo>
                    <a:pt x="115100" y="151472"/>
                  </a:lnTo>
                  <a:lnTo>
                    <a:pt x="119418" y="197129"/>
                  </a:lnTo>
                  <a:lnTo>
                    <a:pt x="115100" y="242798"/>
                  </a:lnTo>
                  <a:lnTo>
                    <a:pt x="102171" y="287083"/>
                  </a:lnTo>
                  <a:lnTo>
                    <a:pt x="80619" y="328650"/>
                  </a:lnTo>
                  <a:lnTo>
                    <a:pt x="50457" y="366102"/>
                  </a:lnTo>
                  <a:lnTo>
                    <a:pt x="46951" y="371563"/>
                  </a:lnTo>
                  <a:lnTo>
                    <a:pt x="45783" y="377850"/>
                  </a:lnTo>
                  <a:lnTo>
                    <a:pt x="46951" y="384149"/>
                  </a:lnTo>
                  <a:lnTo>
                    <a:pt x="50457" y="389597"/>
                  </a:lnTo>
                  <a:lnTo>
                    <a:pt x="53632" y="392772"/>
                  </a:lnTo>
                  <a:lnTo>
                    <a:pt x="57950" y="394677"/>
                  </a:lnTo>
                  <a:lnTo>
                    <a:pt x="62395" y="394677"/>
                  </a:lnTo>
                  <a:lnTo>
                    <a:pt x="66078" y="394677"/>
                  </a:lnTo>
                  <a:lnTo>
                    <a:pt x="104724" y="352463"/>
                  </a:lnTo>
                  <a:lnTo>
                    <a:pt x="128092" y="310883"/>
                  </a:lnTo>
                  <a:lnTo>
                    <a:pt x="143675" y="266598"/>
                  </a:lnTo>
                  <a:lnTo>
                    <a:pt x="151460" y="220687"/>
                  </a:lnTo>
                  <a:lnTo>
                    <a:pt x="151460" y="17421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75" name="object 16">
              <a:extLst>
                <a:ext uri="{FF2B5EF4-FFF2-40B4-BE49-F238E27FC236}">
                  <a16:creationId xmlns:a16="http://schemas.microsoft.com/office/drawing/2014/main" id="{49762390-E043-4B43-A08F-B16DFF48B2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4536" y="3840511"/>
              <a:ext cx="70135" cy="2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76" name="object 17">
              <a:extLst>
                <a:ext uri="{FF2B5EF4-FFF2-40B4-BE49-F238E27FC236}">
                  <a16:creationId xmlns:a16="http://schemas.microsoft.com/office/drawing/2014/main" id="{6EB60513-9327-49ED-9CEE-78C4026C6AEB}"/>
                </a:ext>
              </a:extLst>
            </p:cNvPr>
            <p:cNvSpPr>
              <a:spLocks/>
            </p:cNvSpPr>
            <p:nvPr/>
          </p:nvSpPr>
          <p:spPr bwMode="auto">
            <a:xfrm>
              <a:off x="4349496" y="3787266"/>
              <a:ext cx="166370" cy="312420"/>
            </a:xfrm>
            <a:custGeom>
              <a:avLst/>
              <a:gdLst>
                <a:gd name="T0" fmla="*/ 151002 w 166370"/>
                <a:gd name="T1" fmla="*/ 0 h 312420"/>
                <a:gd name="T2" fmla="*/ 144144 w 166370"/>
                <a:gd name="T3" fmla="*/ 1269 h 312420"/>
                <a:gd name="T4" fmla="*/ 139064 w 166370"/>
                <a:gd name="T5" fmla="*/ 5079 h 312420"/>
                <a:gd name="T6" fmla="*/ 62864 w 166370"/>
                <a:gd name="T7" fmla="*/ 66420 h 312420"/>
                <a:gd name="T8" fmla="*/ 7492 w 166370"/>
                <a:gd name="T9" fmla="*/ 66420 h 312420"/>
                <a:gd name="T10" fmla="*/ 0 w 166370"/>
                <a:gd name="T11" fmla="*/ 73405 h 312420"/>
                <a:gd name="T12" fmla="*/ 0 w 166370"/>
                <a:gd name="T13" fmla="*/ 239648 h 312420"/>
                <a:gd name="T14" fmla="*/ 6984 w 166370"/>
                <a:gd name="T15" fmla="*/ 247141 h 312420"/>
                <a:gd name="T16" fmla="*/ 63500 w 166370"/>
                <a:gd name="T17" fmla="*/ 247141 h 312420"/>
                <a:gd name="T18" fmla="*/ 142875 w 166370"/>
                <a:gd name="T19" fmla="*/ 311022 h 312420"/>
                <a:gd name="T20" fmla="*/ 146557 w 166370"/>
                <a:gd name="T21" fmla="*/ 312292 h 312420"/>
                <a:gd name="T22" fmla="*/ 155448 w 166370"/>
                <a:gd name="T23" fmla="*/ 312292 h 312420"/>
                <a:gd name="T24" fmla="*/ 156717 w 166370"/>
                <a:gd name="T25" fmla="*/ 311022 h 312420"/>
                <a:gd name="T26" fmla="*/ 162305 w 166370"/>
                <a:gd name="T27" fmla="*/ 307847 h 312420"/>
                <a:gd name="T28" fmla="*/ 166115 w 166370"/>
                <a:gd name="T29" fmla="*/ 302132 h 312420"/>
                <a:gd name="T30" fmla="*/ 166115 w 166370"/>
                <a:gd name="T31" fmla="*/ 261111 h 312420"/>
                <a:gd name="T32" fmla="*/ 133984 w 166370"/>
                <a:gd name="T33" fmla="*/ 261111 h 312420"/>
                <a:gd name="T34" fmla="*/ 77342 w 166370"/>
                <a:gd name="T35" fmla="*/ 215518 h 312420"/>
                <a:gd name="T36" fmla="*/ 73659 w 166370"/>
                <a:gd name="T37" fmla="*/ 214375 h 312420"/>
                <a:gd name="T38" fmla="*/ 34036 w 166370"/>
                <a:gd name="T39" fmla="*/ 214375 h 312420"/>
                <a:gd name="T40" fmla="*/ 34036 w 166370"/>
                <a:gd name="T41" fmla="*/ 99948 h 312420"/>
                <a:gd name="T42" fmla="*/ 74294 w 166370"/>
                <a:gd name="T43" fmla="*/ 99948 h 312420"/>
                <a:gd name="T44" fmla="*/ 77342 w 166370"/>
                <a:gd name="T45" fmla="*/ 98678 h 312420"/>
                <a:gd name="T46" fmla="*/ 133984 w 166370"/>
                <a:gd name="T47" fmla="*/ 53085 h 312420"/>
                <a:gd name="T48" fmla="*/ 166115 w 166370"/>
                <a:gd name="T49" fmla="*/ 53085 h 312420"/>
                <a:gd name="T50" fmla="*/ 166115 w 166370"/>
                <a:gd name="T51" fmla="*/ 12064 h 312420"/>
                <a:gd name="T52" fmla="*/ 162305 w 166370"/>
                <a:gd name="T53" fmla="*/ 5714 h 312420"/>
                <a:gd name="T54" fmla="*/ 156717 w 166370"/>
                <a:gd name="T55" fmla="*/ 3174 h 312420"/>
                <a:gd name="T56" fmla="*/ 151002 w 166370"/>
                <a:gd name="T57" fmla="*/ 0 h 312420"/>
                <a:gd name="T58" fmla="*/ 166115 w 166370"/>
                <a:gd name="T59" fmla="*/ 53085 h 312420"/>
                <a:gd name="T60" fmla="*/ 133984 w 166370"/>
                <a:gd name="T61" fmla="*/ 53085 h 312420"/>
                <a:gd name="T62" fmla="*/ 133984 w 166370"/>
                <a:gd name="T63" fmla="*/ 261111 h 312420"/>
                <a:gd name="T64" fmla="*/ 166115 w 166370"/>
                <a:gd name="T65" fmla="*/ 261111 h 312420"/>
                <a:gd name="T66" fmla="*/ 166115 w 166370"/>
                <a:gd name="T67" fmla="*/ 53085 h 31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370" h="312420">
                  <a:moveTo>
                    <a:pt x="151002" y="0"/>
                  </a:moveTo>
                  <a:lnTo>
                    <a:pt x="144144" y="1269"/>
                  </a:lnTo>
                  <a:lnTo>
                    <a:pt x="139064" y="5079"/>
                  </a:lnTo>
                  <a:lnTo>
                    <a:pt x="62864" y="66420"/>
                  </a:lnTo>
                  <a:lnTo>
                    <a:pt x="7492" y="66420"/>
                  </a:lnTo>
                  <a:lnTo>
                    <a:pt x="0" y="73405"/>
                  </a:lnTo>
                  <a:lnTo>
                    <a:pt x="0" y="239648"/>
                  </a:lnTo>
                  <a:lnTo>
                    <a:pt x="6984" y="247141"/>
                  </a:lnTo>
                  <a:lnTo>
                    <a:pt x="63500" y="247141"/>
                  </a:lnTo>
                  <a:lnTo>
                    <a:pt x="142875" y="311022"/>
                  </a:lnTo>
                  <a:lnTo>
                    <a:pt x="146557" y="312292"/>
                  </a:lnTo>
                  <a:lnTo>
                    <a:pt x="155448" y="312292"/>
                  </a:lnTo>
                  <a:lnTo>
                    <a:pt x="156717" y="311022"/>
                  </a:lnTo>
                  <a:lnTo>
                    <a:pt x="162305" y="307847"/>
                  </a:lnTo>
                  <a:lnTo>
                    <a:pt x="166115" y="302132"/>
                  </a:lnTo>
                  <a:lnTo>
                    <a:pt x="166115" y="261111"/>
                  </a:lnTo>
                  <a:lnTo>
                    <a:pt x="133984" y="261111"/>
                  </a:lnTo>
                  <a:lnTo>
                    <a:pt x="77342" y="215518"/>
                  </a:lnTo>
                  <a:lnTo>
                    <a:pt x="73659" y="214375"/>
                  </a:lnTo>
                  <a:lnTo>
                    <a:pt x="34036" y="214375"/>
                  </a:lnTo>
                  <a:lnTo>
                    <a:pt x="34036" y="99948"/>
                  </a:lnTo>
                  <a:lnTo>
                    <a:pt x="74294" y="99948"/>
                  </a:lnTo>
                  <a:lnTo>
                    <a:pt x="77342" y="98678"/>
                  </a:lnTo>
                  <a:lnTo>
                    <a:pt x="133984" y="53085"/>
                  </a:lnTo>
                  <a:lnTo>
                    <a:pt x="166115" y="53085"/>
                  </a:lnTo>
                  <a:lnTo>
                    <a:pt x="166115" y="12064"/>
                  </a:lnTo>
                  <a:lnTo>
                    <a:pt x="162305" y="5714"/>
                  </a:lnTo>
                  <a:lnTo>
                    <a:pt x="156717" y="3174"/>
                  </a:lnTo>
                  <a:lnTo>
                    <a:pt x="151002" y="0"/>
                  </a:lnTo>
                  <a:close/>
                </a:path>
                <a:path w="166370" h="312420">
                  <a:moveTo>
                    <a:pt x="166115" y="53085"/>
                  </a:moveTo>
                  <a:lnTo>
                    <a:pt x="133984" y="53085"/>
                  </a:lnTo>
                  <a:lnTo>
                    <a:pt x="133984" y="261111"/>
                  </a:lnTo>
                  <a:lnTo>
                    <a:pt x="166115" y="261111"/>
                  </a:lnTo>
                  <a:lnTo>
                    <a:pt x="166115" y="530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11" name="object 18">
            <a:extLst>
              <a:ext uri="{FF2B5EF4-FFF2-40B4-BE49-F238E27FC236}">
                <a16:creationId xmlns:a16="http://schemas.microsoft.com/office/drawing/2014/main" id="{40EF4DA7-3C17-404A-8A91-E3333E18F437}"/>
              </a:ext>
            </a:extLst>
          </p:cNvPr>
          <p:cNvGrpSpPr>
            <a:grpSpLocks/>
          </p:cNvGrpSpPr>
          <p:nvPr/>
        </p:nvGrpSpPr>
        <p:grpSpPr bwMode="auto">
          <a:xfrm>
            <a:off x="1284288" y="3787775"/>
            <a:ext cx="373062" cy="311150"/>
            <a:chOff x="1284732" y="3787266"/>
            <a:chExt cx="372110" cy="312420"/>
          </a:xfrm>
        </p:grpSpPr>
        <p:sp>
          <p:nvSpPr>
            <p:cNvPr id="47272" name="object 19">
              <a:extLst>
                <a:ext uri="{FF2B5EF4-FFF2-40B4-BE49-F238E27FC236}">
                  <a16:creationId xmlns:a16="http://schemas.microsoft.com/office/drawing/2014/main" id="{E5113745-95EA-42C1-B3E7-2BAEAB020AE6}"/>
                </a:ext>
              </a:extLst>
            </p:cNvPr>
            <p:cNvSpPr>
              <a:spLocks/>
            </p:cNvSpPr>
            <p:nvPr/>
          </p:nvSpPr>
          <p:spPr bwMode="auto">
            <a:xfrm>
              <a:off x="1284732" y="3787266"/>
              <a:ext cx="167640" cy="312420"/>
            </a:xfrm>
            <a:custGeom>
              <a:avLst/>
              <a:gdLst>
                <a:gd name="T0" fmla="*/ 152400 w 167640"/>
                <a:gd name="T1" fmla="*/ 0 h 312420"/>
                <a:gd name="T2" fmla="*/ 145415 w 167640"/>
                <a:gd name="T3" fmla="*/ 1269 h 312420"/>
                <a:gd name="T4" fmla="*/ 140334 w 167640"/>
                <a:gd name="T5" fmla="*/ 5079 h 312420"/>
                <a:gd name="T6" fmla="*/ 63500 w 167640"/>
                <a:gd name="T7" fmla="*/ 66420 h 312420"/>
                <a:gd name="T8" fmla="*/ 7620 w 167640"/>
                <a:gd name="T9" fmla="*/ 66420 h 312420"/>
                <a:gd name="T10" fmla="*/ 0 w 167640"/>
                <a:gd name="T11" fmla="*/ 73405 h 312420"/>
                <a:gd name="T12" fmla="*/ 0 w 167640"/>
                <a:gd name="T13" fmla="*/ 239648 h 312420"/>
                <a:gd name="T14" fmla="*/ 6984 w 167640"/>
                <a:gd name="T15" fmla="*/ 247141 h 312420"/>
                <a:gd name="T16" fmla="*/ 64134 w 167640"/>
                <a:gd name="T17" fmla="*/ 247141 h 312420"/>
                <a:gd name="T18" fmla="*/ 144145 w 167640"/>
                <a:gd name="T19" fmla="*/ 311022 h 312420"/>
                <a:gd name="T20" fmla="*/ 147955 w 167640"/>
                <a:gd name="T21" fmla="*/ 312292 h 312420"/>
                <a:gd name="T22" fmla="*/ 156845 w 167640"/>
                <a:gd name="T23" fmla="*/ 312292 h 312420"/>
                <a:gd name="T24" fmla="*/ 158115 w 167640"/>
                <a:gd name="T25" fmla="*/ 311022 h 312420"/>
                <a:gd name="T26" fmla="*/ 163830 w 167640"/>
                <a:gd name="T27" fmla="*/ 307847 h 312420"/>
                <a:gd name="T28" fmla="*/ 167640 w 167640"/>
                <a:gd name="T29" fmla="*/ 302132 h 312420"/>
                <a:gd name="T30" fmla="*/ 167640 w 167640"/>
                <a:gd name="T31" fmla="*/ 261111 h 312420"/>
                <a:gd name="T32" fmla="*/ 134620 w 167640"/>
                <a:gd name="T33" fmla="*/ 261111 h 312420"/>
                <a:gd name="T34" fmla="*/ 77470 w 167640"/>
                <a:gd name="T35" fmla="*/ 215518 h 312420"/>
                <a:gd name="T36" fmla="*/ 73659 w 167640"/>
                <a:gd name="T37" fmla="*/ 214375 h 312420"/>
                <a:gd name="T38" fmla="*/ 33655 w 167640"/>
                <a:gd name="T39" fmla="*/ 214375 h 312420"/>
                <a:gd name="T40" fmla="*/ 33655 w 167640"/>
                <a:gd name="T41" fmla="*/ 99948 h 312420"/>
                <a:gd name="T42" fmla="*/ 74295 w 167640"/>
                <a:gd name="T43" fmla="*/ 99948 h 312420"/>
                <a:gd name="T44" fmla="*/ 77470 w 167640"/>
                <a:gd name="T45" fmla="*/ 98678 h 312420"/>
                <a:gd name="T46" fmla="*/ 134620 w 167640"/>
                <a:gd name="T47" fmla="*/ 53085 h 312420"/>
                <a:gd name="T48" fmla="*/ 167640 w 167640"/>
                <a:gd name="T49" fmla="*/ 53085 h 312420"/>
                <a:gd name="T50" fmla="*/ 167640 w 167640"/>
                <a:gd name="T51" fmla="*/ 12064 h 312420"/>
                <a:gd name="T52" fmla="*/ 163830 w 167640"/>
                <a:gd name="T53" fmla="*/ 5714 h 312420"/>
                <a:gd name="T54" fmla="*/ 158115 w 167640"/>
                <a:gd name="T55" fmla="*/ 3174 h 312420"/>
                <a:gd name="T56" fmla="*/ 152400 w 167640"/>
                <a:gd name="T57" fmla="*/ 0 h 312420"/>
                <a:gd name="T58" fmla="*/ 167640 w 167640"/>
                <a:gd name="T59" fmla="*/ 53085 h 312420"/>
                <a:gd name="T60" fmla="*/ 134620 w 167640"/>
                <a:gd name="T61" fmla="*/ 53085 h 312420"/>
                <a:gd name="T62" fmla="*/ 134620 w 167640"/>
                <a:gd name="T63" fmla="*/ 261111 h 312420"/>
                <a:gd name="T64" fmla="*/ 167640 w 167640"/>
                <a:gd name="T65" fmla="*/ 261111 h 312420"/>
                <a:gd name="T66" fmla="*/ 167640 w 167640"/>
                <a:gd name="T67" fmla="*/ 53085 h 31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640" h="312420">
                  <a:moveTo>
                    <a:pt x="152400" y="0"/>
                  </a:moveTo>
                  <a:lnTo>
                    <a:pt x="145415" y="1269"/>
                  </a:lnTo>
                  <a:lnTo>
                    <a:pt x="140334" y="5079"/>
                  </a:lnTo>
                  <a:lnTo>
                    <a:pt x="63500" y="66420"/>
                  </a:lnTo>
                  <a:lnTo>
                    <a:pt x="7620" y="66420"/>
                  </a:lnTo>
                  <a:lnTo>
                    <a:pt x="0" y="73405"/>
                  </a:lnTo>
                  <a:lnTo>
                    <a:pt x="0" y="239648"/>
                  </a:lnTo>
                  <a:lnTo>
                    <a:pt x="6984" y="247141"/>
                  </a:lnTo>
                  <a:lnTo>
                    <a:pt x="64134" y="247141"/>
                  </a:lnTo>
                  <a:lnTo>
                    <a:pt x="144145" y="311022"/>
                  </a:lnTo>
                  <a:lnTo>
                    <a:pt x="147955" y="312292"/>
                  </a:lnTo>
                  <a:lnTo>
                    <a:pt x="156845" y="312292"/>
                  </a:lnTo>
                  <a:lnTo>
                    <a:pt x="158115" y="311022"/>
                  </a:lnTo>
                  <a:lnTo>
                    <a:pt x="163830" y="307847"/>
                  </a:lnTo>
                  <a:lnTo>
                    <a:pt x="167640" y="302132"/>
                  </a:lnTo>
                  <a:lnTo>
                    <a:pt x="167640" y="261111"/>
                  </a:lnTo>
                  <a:lnTo>
                    <a:pt x="134620" y="261111"/>
                  </a:lnTo>
                  <a:lnTo>
                    <a:pt x="77470" y="215518"/>
                  </a:lnTo>
                  <a:lnTo>
                    <a:pt x="73659" y="214375"/>
                  </a:lnTo>
                  <a:lnTo>
                    <a:pt x="33655" y="214375"/>
                  </a:lnTo>
                  <a:lnTo>
                    <a:pt x="33655" y="99948"/>
                  </a:lnTo>
                  <a:lnTo>
                    <a:pt x="74295" y="99948"/>
                  </a:lnTo>
                  <a:lnTo>
                    <a:pt x="77470" y="98678"/>
                  </a:lnTo>
                  <a:lnTo>
                    <a:pt x="134620" y="53085"/>
                  </a:lnTo>
                  <a:lnTo>
                    <a:pt x="167640" y="53085"/>
                  </a:lnTo>
                  <a:lnTo>
                    <a:pt x="167640" y="12064"/>
                  </a:lnTo>
                  <a:lnTo>
                    <a:pt x="163830" y="5714"/>
                  </a:lnTo>
                  <a:lnTo>
                    <a:pt x="158115" y="3174"/>
                  </a:lnTo>
                  <a:lnTo>
                    <a:pt x="152400" y="0"/>
                  </a:lnTo>
                  <a:close/>
                </a:path>
                <a:path w="167640" h="312420">
                  <a:moveTo>
                    <a:pt x="167640" y="53085"/>
                  </a:moveTo>
                  <a:lnTo>
                    <a:pt x="134620" y="53085"/>
                  </a:lnTo>
                  <a:lnTo>
                    <a:pt x="134620" y="261111"/>
                  </a:lnTo>
                  <a:lnTo>
                    <a:pt x="167640" y="261111"/>
                  </a:lnTo>
                  <a:lnTo>
                    <a:pt x="167640" y="5308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73" name="object 20">
              <a:extLst>
                <a:ext uri="{FF2B5EF4-FFF2-40B4-BE49-F238E27FC236}">
                  <a16:creationId xmlns:a16="http://schemas.microsoft.com/office/drawing/2014/main" id="{CCBCD3FE-C777-4C09-8ABE-C9E72018F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1359" y="3857243"/>
              <a:ext cx="175291" cy="17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2" name="object 21">
            <a:extLst>
              <a:ext uri="{FF2B5EF4-FFF2-40B4-BE49-F238E27FC236}">
                <a16:creationId xmlns:a16="http://schemas.microsoft.com/office/drawing/2014/main" id="{3F6E4E94-44DB-4C23-9625-AA624FA5D14F}"/>
              </a:ext>
            </a:extLst>
          </p:cNvPr>
          <p:cNvGrpSpPr>
            <a:grpSpLocks/>
          </p:cNvGrpSpPr>
          <p:nvPr/>
        </p:nvGrpSpPr>
        <p:grpSpPr bwMode="auto">
          <a:xfrm>
            <a:off x="7419975" y="3736975"/>
            <a:ext cx="411163" cy="414338"/>
            <a:chOff x="7420356" y="3736847"/>
            <a:chExt cx="410209" cy="414655"/>
          </a:xfrm>
        </p:grpSpPr>
        <p:pic>
          <p:nvPicPr>
            <p:cNvPr id="47268" name="object 22">
              <a:extLst>
                <a:ext uri="{FF2B5EF4-FFF2-40B4-BE49-F238E27FC236}">
                  <a16:creationId xmlns:a16="http://schemas.microsoft.com/office/drawing/2014/main" id="{5D46DEE7-4445-4035-8787-B2844F687E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251" y="4029455"/>
              <a:ext cx="146557"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69" name="object 23">
              <a:extLst>
                <a:ext uri="{FF2B5EF4-FFF2-40B4-BE49-F238E27FC236}">
                  <a16:creationId xmlns:a16="http://schemas.microsoft.com/office/drawing/2014/main" id="{A3EEEC06-9666-4FC7-87FF-A940F40E26C0}"/>
                </a:ext>
              </a:extLst>
            </p:cNvPr>
            <p:cNvSpPr>
              <a:spLocks/>
            </p:cNvSpPr>
            <p:nvPr/>
          </p:nvSpPr>
          <p:spPr bwMode="auto">
            <a:xfrm>
              <a:off x="7711440" y="3736847"/>
              <a:ext cx="33655" cy="342900"/>
            </a:xfrm>
            <a:custGeom>
              <a:avLst/>
              <a:gdLst>
                <a:gd name="T0" fmla="*/ 26415 w 33654"/>
                <a:gd name="T1" fmla="*/ 0 h 342900"/>
                <a:gd name="T2" fmla="*/ 7746 w 33654"/>
                <a:gd name="T3" fmla="*/ 0 h 342900"/>
                <a:gd name="T4" fmla="*/ 0 w 33654"/>
                <a:gd name="T5" fmla="*/ 6984 h 342900"/>
                <a:gd name="T6" fmla="*/ 0 w 33654"/>
                <a:gd name="T7" fmla="*/ 335279 h 342900"/>
                <a:gd name="T8" fmla="*/ 7111 w 33654"/>
                <a:gd name="T9" fmla="*/ 342900 h 342900"/>
                <a:gd name="T10" fmla="*/ 16763 w 33654"/>
                <a:gd name="T11" fmla="*/ 342900 h 342900"/>
                <a:gd name="T12" fmla="*/ 25780 w 33654"/>
                <a:gd name="T13" fmla="*/ 342900 h 342900"/>
                <a:gd name="T14" fmla="*/ 33527 w 33654"/>
                <a:gd name="T15" fmla="*/ 335914 h 342900"/>
                <a:gd name="T16" fmla="*/ 33527 w 33654"/>
                <a:gd name="T17" fmla="*/ 7619 h 342900"/>
                <a:gd name="T18" fmla="*/ 26415 w 33654"/>
                <a:gd name="T19" fmla="*/ 0 h 34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4" h="342900">
                  <a:moveTo>
                    <a:pt x="26415" y="0"/>
                  </a:moveTo>
                  <a:lnTo>
                    <a:pt x="7746" y="0"/>
                  </a:lnTo>
                  <a:lnTo>
                    <a:pt x="0" y="6984"/>
                  </a:lnTo>
                  <a:lnTo>
                    <a:pt x="0" y="335279"/>
                  </a:lnTo>
                  <a:lnTo>
                    <a:pt x="7111" y="342900"/>
                  </a:lnTo>
                  <a:lnTo>
                    <a:pt x="16763" y="342900"/>
                  </a:lnTo>
                  <a:lnTo>
                    <a:pt x="25780" y="342900"/>
                  </a:lnTo>
                  <a:lnTo>
                    <a:pt x="33527" y="335914"/>
                  </a:lnTo>
                  <a:lnTo>
                    <a:pt x="33527" y="7619"/>
                  </a:lnTo>
                  <a:lnTo>
                    <a:pt x="2641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70" name="object 24">
              <a:extLst>
                <a:ext uri="{FF2B5EF4-FFF2-40B4-BE49-F238E27FC236}">
                  <a16:creationId xmlns:a16="http://schemas.microsoft.com/office/drawing/2014/main" id="{E3F4FDB7-2311-4B6E-B061-28EFA92CC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482" y="3736889"/>
              <a:ext cx="118830" cy="1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71" name="object 25">
              <a:extLst>
                <a:ext uri="{FF2B5EF4-FFF2-40B4-BE49-F238E27FC236}">
                  <a16:creationId xmlns:a16="http://schemas.microsoft.com/office/drawing/2014/main" id="{4635BC9A-6BE0-4B28-9BE1-9F315A0C8EF0}"/>
                </a:ext>
              </a:extLst>
            </p:cNvPr>
            <p:cNvSpPr>
              <a:spLocks/>
            </p:cNvSpPr>
            <p:nvPr/>
          </p:nvSpPr>
          <p:spPr bwMode="auto">
            <a:xfrm>
              <a:off x="7420356" y="3776471"/>
              <a:ext cx="254000" cy="344805"/>
            </a:xfrm>
            <a:custGeom>
              <a:avLst/>
              <a:gdLst>
                <a:gd name="T0" fmla="*/ 142367 w 254000"/>
                <a:gd name="T1" fmla="*/ 336677 h 344804"/>
                <a:gd name="T2" fmla="*/ 141732 w 254000"/>
                <a:gd name="T3" fmla="*/ 327660 h 344804"/>
                <a:gd name="T4" fmla="*/ 141732 w 254000"/>
                <a:gd name="T5" fmla="*/ 318643 h 344804"/>
                <a:gd name="T6" fmla="*/ 134747 w 254000"/>
                <a:gd name="T7" fmla="*/ 310896 h 344804"/>
                <a:gd name="T8" fmla="*/ 9144 w 254000"/>
                <a:gd name="T9" fmla="*/ 310896 h 344804"/>
                <a:gd name="T10" fmla="*/ 1524 w 254000"/>
                <a:gd name="T11" fmla="*/ 318008 h 344804"/>
                <a:gd name="T12" fmla="*/ 1524 w 254000"/>
                <a:gd name="T13" fmla="*/ 336677 h 344804"/>
                <a:gd name="T14" fmla="*/ 8509 w 254000"/>
                <a:gd name="T15" fmla="*/ 344424 h 344804"/>
                <a:gd name="T16" fmla="*/ 125222 w 254000"/>
                <a:gd name="T17" fmla="*/ 344424 h 344804"/>
                <a:gd name="T18" fmla="*/ 134747 w 254000"/>
                <a:gd name="T19" fmla="*/ 344424 h 344804"/>
                <a:gd name="T20" fmla="*/ 142367 w 254000"/>
                <a:gd name="T21" fmla="*/ 336677 h 344804"/>
                <a:gd name="T22" fmla="*/ 236220 w 254000"/>
                <a:gd name="T23" fmla="*/ 215011 h 344804"/>
                <a:gd name="T24" fmla="*/ 229235 w 254000"/>
                <a:gd name="T25" fmla="*/ 207264 h 344804"/>
                <a:gd name="T26" fmla="*/ 9144 w 254000"/>
                <a:gd name="T27" fmla="*/ 207264 h 344804"/>
                <a:gd name="T28" fmla="*/ 1524 w 254000"/>
                <a:gd name="T29" fmla="*/ 214376 h 344804"/>
                <a:gd name="T30" fmla="*/ 1524 w 254000"/>
                <a:gd name="T31" fmla="*/ 233045 h 344804"/>
                <a:gd name="T32" fmla="*/ 8509 w 254000"/>
                <a:gd name="T33" fmla="*/ 240792 h 344804"/>
                <a:gd name="T34" fmla="*/ 219837 w 254000"/>
                <a:gd name="T35" fmla="*/ 240792 h 344804"/>
                <a:gd name="T36" fmla="*/ 229235 w 254000"/>
                <a:gd name="T37" fmla="*/ 240792 h 344804"/>
                <a:gd name="T38" fmla="*/ 236220 w 254000"/>
                <a:gd name="T39" fmla="*/ 233045 h 344804"/>
                <a:gd name="T40" fmla="*/ 236220 w 254000"/>
                <a:gd name="T41" fmla="*/ 215011 h 344804"/>
                <a:gd name="T42" fmla="*/ 253619 w 254000"/>
                <a:gd name="T43" fmla="*/ 129413 h 344804"/>
                <a:gd name="T44" fmla="*/ 252984 w 254000"/>
                <a:gd name="T45" fmla="*/ 120396 h 344804"/>
                <a:gd name="T46" fmla="*/ 252984 w 254000"/>
                <a:gd name="T47" fmla="*/ 111379 h 344804"/>
                <a:gd name="T48" fmla="*/ 245999 w 254000"/>
                <a:gd name="T49" fmla="*/ 103632 h 344804"/>
                <a:gd name="T50" fmla="*/ 7620 w 254000"/>
                <a:gd name="T51" fmla="*/ 103632 h 344804"/>
                <a:gd name="T52" fmla="*/ 0 w 254000"/>
                <a:gd name="T53" fmla="*/ 110744 h 344804"/>
                <a:gd name="T54" fmla="*/ 0 w 254000"/>
                <a:gd name="T55" fmla="*/ 129413 h 344804"/>
                <a:gd name="T56" fmla="*/ 6985 w 254000"/>
                <a:gd name="T57" fmla="*/ 137160 h 344804"/>
                <a:gd name="T58" fmla="*/ 236474 w 254000"/>
                <a:gd name="T59" fmla="*/ 137160 h 344804"/>
                <a:gd name="T60" fmla="*/ 245999 w 254000"/>
                <a:gd name="T61" fmla="*/ 137160 h 344804"/>
                <a:gd name="T62" fmla="*/ 253619 w 254000"/>
                <a:gd name="T63" fmla="*/ 129413 h 344804"/>
                <a:gd name="T64" fmla="*/ 253619 w 254000"/>
                <a:gd name="T65" fmla="*/ 24638 h 344804"/>
                <a:gd name="T66" fmla="*/ 252984 w 254000"/>
                <a:gd name="T67" fmla="*/ 16002 h 344804"/>
                <a:gd name="T68" fmla="*/ 252984 w 254000"/>
                <a:gd name="T69" fmla="*/ 7366 h 344804"/>
                <a:gd name="T70" fmla="*/ 245999 w 254000"/>
                <a:gd name="T71" fmla="*/ 0 h 344804"/>
                <a:gd name="T72" fmla="*/ 7620 w 254000"/>
                <a:gd name="T73" fmla="*/ 0 h 344804"/>
                <a:gd name="T74" fmla="*/ 0 w 254000"/>
                <a:gd name="T75" fmla="*/ 6731 h 344804"/>
                <a:gd name="T76" fmla="*/ 0 w 254000"/>
                <a:gd name="T77" fmla="*/ 24638 h 344804"/>
                <a:gd name="T78" fmla="*/ 6985 w 254000"/>
                <a:gd name="T79" fmla="*/ 32004 h 344804"/>
                <a:gd name="T80" fmla="*/ 236474 w 254000"/>
                <a:gd name="T81" fmla="*/ 32004 h 344804"/>
                <a:gd name="T82" fmla="*/ 245999 w 254000"/>
                <a:gd name="T83" fmla="*/ 32004 h 344804"/>
                <a:gd name="T84" fmla="*/ 253619 w 254000"/>
                <a:gd name="T85" fmla="*/ 24638 h 344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000" h="344804">
                  <a:moveTo>
                    <a:pt x="142367" y="336677"/>
                  </a:moveTo>
                  <a:lnTo>
                    <a:pt x="141732" y="327660"/>
                  </a:lnTo>
                  <a:lnTo>
                    <a:pt x="141732" y="318643"/>
                  </a:lnTo>
                  <a:lnTo>
                    <a:pt x="134747" y="310896"/>
                  </a:lnTo>
                  <a:lnTo>
                    <a:pt x="9144" y="310896"/>
                  </a:lnTo>
                  <a:lnTo>
                    <a:pt x="1524" y="318008"/>
                  </a:lnTo>
                  <a:lnTo>
                    <a:pt x="1524" y="336677"/>
                  </a:lnTo>
                  <a:lnTo>
                    <a:pt x="8509" y="344424"/>
                  </a:lnTo>
                  <a:lnTo>
                    <a:pt x="125222" y="344424"/>
                  </a:lnTo>
                  <a:lnTo>
                    <a:pt x="134747" y="344424"/>
                  </a:lnTo>
                  <a:lnTo>
                    <a:pt x="142367" y="336677"/>
                  </a:lnTo>
                  <a:close/>
                </a:path>
                <a:path w="254000" h="344804">
                  <a:moveTo>
                    <a:pt x="236220" y="215011"/>
                  </a:moveTo>
                  <a:lnTo>
                    <a:pt x="229235" y="207264"/>
                  </a:lnTo>
                  <a:lnTo>
                    <a:pt x="9144" y="207264"/>
                  </a:lnTo>
                  <a:lnTo>
                    <a:pt x="1524" y="214376"/>
                  </a:lnTo>
                  <a:lnTo>
                    <a:pt x="1524" y="233045"/>
                  </a:lnTo>
                  <a:lnTo>
                    <a:pt x="8509" y="240792"/>
                  </a:lnTo>
                  <a:lnTo>
                    <a:pt x="219837" y="240792"/>
                  </a:lnTo>
                  <a:lnTo>
                    <a:pt x="229235" y="240792"/>
                  </a:lnTo>
                  <a:lnTo>
                    <a:pt x="236220" y="233045"/>
                  </a:lnTo>
                  <a:lnTo>
                    <a:pt x="236220" y="215011"/>
                  </a:lnTo>
                  <a:close/>
                </a:path>
                <a:path w="254000" h="344804">
                  <a:moveTo>
                    <a:pt x="253619" y="129413"/>
                  </a:moveTo>
                  <a:lnTo>
                    <a:pt x="252984" y="120396"/>
                  </a:lnTo>
                  <a:lnTo>
                    <a:pt x="252984" y="111379"/>
                  </a:lnTo>
                  <a:lnTo>
                    <a:pt x="245999" y="103632"/>
                  </a:lnTo>
                  <a:lnTo>
                    <a:pt x="7620" y="103632"/>
                  </a:lnTo>
                  <a:lnTo>
                    <a:pt x="0" y="110744"/>
                  </a:lnTo>
                  <a:lnTo>
                    <a:pt x="0" y="129413"/>
                  </a:lnTo>
                  <a:lnTo>
                    <a:pt x="6985" y="137160"/>
                  </a:lnTo>
                  <a:lnTo>
                    <a:pt x="236474" y="137160"/>
                  </a:lnTo>
                  <a:lnTo>
                    <a:pt x="245999" y="137160"/>
                  </a:lnTo>
                  <a:lnTo>
                    <a:pt x="253619" y="129413"/>
                  </a:lnTo>
                  <a:close/>
                </a:path>
                <a:path w="254000" h="344804">
                  <a:moveTo>
                    <a:pt x="253619" y="24638"/>
                  </a:moveTo>
                  <a:lnTo>
                    <a:pt x="252984" y="16002"/>
                  </a:lnTo>
                  <a:lnTo>
                    <a:pt x="252984" y="7366"/>
                  </a:lnTo>
                  <a:lnTo>
                    <a:pt x="245999" y="0"/>
                  </a:lnTo>
                  <a:lnTo>
                    <a:pt x="7620" y="0"/>
                  </a:lnTo>
                  <a:lnTo>
                    <a:pt x="0" y="6731"/>
                  </a:lnTo>
                  <a:lnTo>
                    <a:pt x="0" y="24638"/>
                  </a:lnTo>
                  <a:lnTo>
                    <a:pt x="6985" y="32004"/>
                  </a:lnTo>
                  <a:lnTo>
                    <a:pt x="236474" y="32004"/>
                  </a:lnTo>
                  <a:lnTo>
                    <a:pt x="245999" y="32004"/>
                  </a:lnTo>
                  <a:lnTo>
                    <a:pt x="253619" y="2463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7113" name="object 26">
            <a:extLst>
              <a:ext uri="{FF2B5EF4-FFF2-40B4-BE49-F238E27FC236}">
                <a16:creationId xmlns:a16="http://schemas.microsoft.com/office/drawing/2014/main" id="{AE69A01F-9656-4FE0-BFFA-60A93E611E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69463" y="3971925"/>
            <a:ext cx="1905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4" name="object 27">
            <a:extLst>
              <a:ext uri="{FF2B5EF4-FFF2-40B4-BE49-F238E27FC236}">
                <a16:creationId xmlns:a16="http://schemas.microsoft.com/office/drawing/2014/main" id="{B83B92C9-69D2-4104-96C0-696022323D02}"/>
              </a:ext>
            </a:extLst>
          </p:cNvPr>
          <p:cNvGrpSpPr>
            <a:grpSpLocks/>
          </p:cNvGrpSpPr>
          <p:nvPr/>
        </p:nvGrpSpPr>
        <p:grpSpPr bwMode="auto">
          <a:xfrm>
            <a:off x="9471025" y="3768725"/>
            <a:ext cx="395288" cy="350838"/>
            <a:chOff x="9471659" y="3768820"/>
            <a:chExt cx="394970" cy="351155"/>
          </a:xfrm>
        </p:grpSpPr>
        <p:pic>
          <p:nvPicPr>
            <p:cNvPr id="47264" name="object 28">
              <a:extLst>
                <a:ext uri="{FF2B5EF4-FFF2-40B4-BE49-F238E27FC236}">
                  <a16:creationId xmlns:a16="http://schemas.microsoft.com/office/drawing/2014/main" id="{1EF5DAA8-889F-4B65-B9D7-38402F3CF2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1659" y="3834384"/>
              <a:ext cx="182679" cy="8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65" name="object 29">
              <a:extLst>
                <a:ext uri="{FF2B5EF4-FFF2-40B4-BE49-F238E27FC236}">
                  <a16:creationId xmlns:a16="http://schemas.microsoft.com/office/drawing/2014/main" id="{7F39ABF0-421C-499B-B2C1-7B9E5FA8B176}"/>
                </a:ext>
              </a:extLst>
            </p:cNvPr>
            <p:cNvSpPr>
              <a:spLocks/>
            </p:cNvSpPr>
            <p:nvPr/>
          </p:nvSpPr>
          <p:spPr bwMode="auto">
            <a:xfrm>
              <a:off x="9471659" y="3834384"/>
              <a:ext cx="388620" cy="220979"/>
            </a:xfrm>
            <a:custGeom>
              <a:avLst/>
              <a:gdLst>
                <a:gd name="T0" fmla="*/ 381635 w 388620"/>
                <a:gd name="T1" fmla="*/ 0 h 220979"/>
                <a:gd name="T2" fmla="*/ 241808 w 388620"/>
                <a:gd name="T3" fmla="*/ 0 h 220979"/>
                <a:gd name="T4" fmla="*/ 236728 w 388620"/>
                <a:gd name="T5" fmla="*/ 3175 h 220979"/>
                <a:gd name="T6" fmla="*/ 125984 w 388620"/>
                <a:gd name="T7" fmla="*/ 188087 h 220979"/>
                <a:gd name="T8" fmla="*/ 7620 w 388620"/>
                <a:gd name="T9" fmla="*/ 188087 h 220979"/>
                <a:gd name="T10" fmla="*/ 0 w 388620"/>
                <a:gd name="T11" fmla="*/ 195072 h 220979"/>
                <a:gd name="T12" fmla="*/ 0 w 388620"/>
                <a:gd name="T13" fmla="*/ 213360 h 220979"/>
                <a:gd name="T14" fmla="*/ 6985 w 388620"/>
                <a:gd name="T15" fmla="*/ 220980 h 220979"/>
                <a:gd name="T16" fmla="*/ 135509 w 388620"/>
                <a:gd name="T17" fmla="*/ 220980 h 220979"/>
                <a:gd name="T18" fmla="*/ 141097 w 388620"/>
                <a:gd name="T19" fmla="*/ 220980 h 220979"/>
                <a:gd name="T20" fmla="*/ 146176 w 388620"/>
                <a:gd name="T21" fmla="*/ 217805 h 220979"/>
                <a:gd name="T22" fmla="*/ 149987 w 388620"/>
                <a:gd name="T23" fmla="*/ 212725 h 220979"/>
                <a:gd name="T24" fmla="*/ 257556 w 388620"/>
                <a:gd name="T25" fmla="*/ 32893 h 220979"/>
                <a:gd name="T26" fmla="*/ 381000 w 388620"/>
                <a:gd name="T27" fmla="*/ 32893 h 220979"/>
                <a:gd name="T28" fmla="*/ 388620 w 388620"/>
                <a:gd name="T29" fmla="*/ 25908 h 220979"/>
                <a:gd name="T30" fmla="*/ 388620 w 388620"/>
                <a:gd name="T31" fmla="*/ 7620 h 220979"/>
                <a:gd name="T32" fmla="*/ 381635 w 388620"/>
                <a:gd name="T33" fmla="*/ 0 h 220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620" h="220979">
                  <a:moveTo>
                    <a:pt x="381635" y="0"/>
                  </a:moveTo>
                  <a:lnTo>
                    <a:pt x="241808" y="0"/>
                  </a:lnTo>
                  <a:lnTo>
                    <a:pt x="236728" y="3175"/>
                  </a:lnTo>
                  <a:lnTo>
                    <a:pt x="125984" y="188087"/>
                  </a:lnTo>
                  <a:lnTo>
                    <a:pt x="7620" y="188087"/>
                  </a:lnTo>
                  <a:lnTo>
                    <a:pt x="0" y="195072"/>
                  </a:lnTo>
                  <a:lnTo>
                    <a:pt x="0" y="213360"/>
                  </a:lnTo>
                  <a:lnTo>
                    <a:pt x="6985" y="220980"/>
                  </a:lnTo>
                  <a:lnTo>
                    <a:pt x="135509" y="220980"/>
                  </a:lnTo>
                  <a:lnTo>
                    <a:pt x="141097" y="220980"/>
                  </a:lnTo>
                  <a:lnTo>
                    <a:pt x="146176" y="217805"/>
                  </a:lnTo>
                  <a:lnTo>
                    <a:pt x="149987" y="212725"/>
                  </a:lnTo>
                  <a:lnTo>
                    <a:pt x="257556" y="32893"/>
                  </a:lnTo>
                  <a:lnTo>
                    <a:pt x="381000" y="32893"/>
                  </a:lnTo>
                  <a:lnTo>
                    <a:pt x="388620" y="25908"/>
                  </a:lnTo>
                  <a:lnTo>
                    <a:pt x="388620" y="7620"/>
                  </a:lnTo>
                  <a:lnTo>
                    <a:pt x="38163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66" name="object 30">
              <a:extLst>
                <a:ext uri="{FF2B5EF4-FFF2-40B4-BE49-F238E27FC236}">
                  <a16:creationId xmlns:a16="http://schemas.microsoft.com/office/drawing/2014/main" id="{CAF7254D-1F47-4CFC-B235-3F55782FBA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67284" y="3768820"/>
              <a:ext cx="99123" cy="16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67" name="object 31">
              <a:extLst>
                <a:ext uri="{FF2B5EF4-FFF2-40B4-BE49-F238E27FC236}">
                  <a16:creationId xmlns:a16="http://schemas.microsoft.com/office/drawing/2014/main" id="{C33C14AD-5405-4214-89F6-21D5CE5EE6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67284" y="3956335"/>
              <a:ext cx="99123" cy="16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5" name="object 32">
            <a:extLst>
              <a:ext uri="{FF2B5EF4-FFF2-40B4-BE49-F238E27FC236}">
                <a16:creationId xmlns:a16="http://schemas.microsoft.com/office/drawing/2014/main" id="{F398001F-C370-4B12-87D2-C735B87A7608}"/>
              </a:ext>
            </a:extLst>
          </p:cNvPr>
          <p:cNvGrpSpPr>
            <a:grpSpLocks/>
          </p:cNvGrpSpPr>
          <p:nvPr/>
        </p:nvGrpSpPr>
        <p:grpSpPr bwMode="auto">
          <a:xfrm>
            <a:off x="10483850" y="3763963"/>
            <a:ext cx="430213" cy="361950"/>
            <a:chOff x="10483595" y="3764279"/>
            <a:chExt cx="429895" cy="361315"/>
          </a:xfrm>
        </p:grpSpPr>
        <p:pic>
          <p:nvPicPr>
            <p:cNvPr id="47260" name="object 33">
              <a:extLst>
                <a:ext uri="{FF2B5EF4-FFF2-40B4-BE49-F238E27FC236}">
                  <a16:creationId xmlns:a16="http://schemas.microsoft.com/office/drawing/2014/main" id="{A3D829ED-092A-4D99-A8F1-8334C78CC4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03067" y="3764279"/>
              <a:ext cx="118856" cy="17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61" name="object 34">
              <a:extLst>
                <a:ext uri="{FF2B5EF4-FFF2-40B4-BE49-F238E27FC236}">
                  <a16:creationId xmlns:a16="http://schemas.microsoft.com/office/drawing/2014/main" id="{27969B0C-F88D-486C-BB59-ACFBF944152B}"/>
                </a:ext>
              </a:extLst>
            </p:cNvPr>
            <p:cNvSpPr>
              <a:spLocks/>
            </p:cNvSpPr>
            <p:nvPr/>
          </p:nvSpPr>
          <p:spPr bwMode="auto">
            <a:xfrm>
              <a:off x="10483595" y="3838955"/>
              <a:ext cx="325120" cy="203200"/>
            </a:xfrm>
            <a:custGeom>
              <a:avLst/>
              <a:gdLst>
                <a:gd name="T0" fmla="*/ 317626 w 325120"/>
                <a:gd name="T1" fmla="*/ 0 h 203200"/>
                <a:gd name="T2" fmla="*/ 112013 w 325120"/>
                <a:gd name="T3" fmla="*/ 0 h 203200"/>
                <a:gd name="T4" fmla="*/ 68472 w 325120"/>
                <a:gd name="T5" fmla="*/ 8755 h 203200"/>
                <a:gd name="T6" fmla="*/ 32861 w 325120"/>
                <a:gd name="T7" fmla="*/ 32607 h 203200"/>
                <a:gd name="T8" fmla="*/ 8822 w 325120"/>
                <a:gd name="T9" fmla="*/ 67937 h 203200"/>
                <a:gd name="T10" fmla="*/ 0 w 325120"/>
                <a:gd name="T11" fmla="*/ 111125 h 203200"/>
                <a:gd name="T12" fmla="*/ 2919 w 325120"/>
                <a:gd name="T13" fmla="*/ 136598 h 203200"/>
                <a:gd name="T14" fmla="*/ 25235 w 325120"/>
                <a:gd name="T15" fmla="*/ 181544 h 203200"/>
                <a:gd name="T16" fmla="*/ 50292 w 325120"/>
                <a:gd name="T17" fmla="*/ 202692 h 203200"/>
                <a:gd name="T18" fmla="*/ 54101 w 325120"/>
                <a:gd name="T19" fmla="*/ 202692 h 203200"/>
                <a:gd name="T20" fmla="*/ 59181 w 325120"/>
                <a:gd name="T21" fmla="*/ 202692 h 203200"/>
                <a:gd name="T22" fmla="*/ 64261 w 325120"/>
                <a:gd name="T23" fmla="*/ 200787 h 203200"/>
                <a:gd name="T24" fmla="*/ 67436 w 325120"/>
                <a:gd name="T25" fmla="*/ 195707 h 203200"/>
                <a:gd name="T26" fmla="*/ 70423 w 325120"/>
                <a:gd name="T27" fmla="*/ 189698 h 203200"/>
                <a:gd name="T28" fmla="*/ 70850 w 325120"/>
                <a:gd name="T29" fmla="*/ 183356 h 203200"/>
                <a:gd name="T30" fmla="*/ 68776 w 325120"/>
                <a:gd name="T31" fmla="*/ 177347 h 203200"/>
                <a:gd name="T32" fmla="*/ 64261 w 325120"/>
                <a:gd name="T33" fmla="*/ 172339 h 203200"/>
                <a:gd name="T34" fmla="*/ 51462 w 325120"/>
                <a:gd name="T35" fmla="*/ 159764 h 203200"/>
                <a:gd name="T36" fmla="*/ 41878 w 325120"/>
                <a:gd name="T37" fmla="*/ 144986 h 203200"/>
                <a:gd name="T38" fmla="*/ 35865 w 325120"/>
                <a:gd name="T39" fmla="*/ 128422 h 203200"/>
                <a:gd name="T40" fmla="*/ 33781 w 325120"/>
                <a:gd name="T41" fmla="*/ 110490 h 203200"/>
                <a:gd name="T42" fmla="*/ 39915 w 325120"/>
                <a:gd name="T43" fmla="*/ 80256 h 203200"/>
                <a:gd name="T44" fmla="*/ 56657 w 325120"/>
                <a:gd name="T45" fmla="*/ 55594 h 203200"/>
                <a:gd name="T46" fmla="*/ 81520 w 325120"/>
                <a:gd name="T47" fmla="*/ 38981 h 203200"/>
                <a:gd name="T48" fmla="*/ 112013 w 325120"/>
                <a:gd name="T49" fmla="*/ 32893 h 203200"/>
                <a:gd name="T50" fmla="*/ 316992 w 325120"/>
                <a:gd name="T51" fmla="*/ 32893 h 203200"/>
                <a:gd name="T52" fmla="*/ 324611 w 325120"/>
                <a:gd name="T53" fmla="*/ 25908 h 203200"/>
                <a:gd name="T54" fmla="*/ 324611 w 325120"/>
                <a:gd name="T55" fmla="*/ 7620 h 203200"/>
                <a:gd name="T56" fmla="*/ 317626 w 325120"/>
                <a:gd name="T57" fmla="*/ 0 h 20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120" h="203200">
                  <a:moveTo>
                    <a:pt x="317626" y="0"/>
                  </a:moveTo>
                  <a:lnTo>
                    <a:pt x="112013" y="0"/>
                  </a:lnTo>
                  <a:lnTo>
                    <a:pt x="68472" y="8755"/>
                  </a:lnTo>
                  <a:lnTo>
                    <a:pt x="32861" y="32607"/>
                  </a:lnTo>
                  <a:lnTo>
                    <a:pt x="8822" y="67937"/>
                  </a:lnTo>
                  <a:lnTo>
                    <a:pt x="0" y="111125"/>
                  </a:lnTo>
                  <a:lnTo>
                    <a:pt x="2919" y="136598"/>
                  </a:lnTo>
                  <a:lnTo>
                    <a:pt x="25235" y="181544"/>
                  </a:lnTo>
                  <a:lnTo>
                    <a:pt x="50292" y="202692"/>
                  </a:lnTo>
                  <a:lnTo>
                    <a:pt x="54101" y="202692"/>
                  </a:lnTo>
                  <a:lnTo>
                    <a:pt x="59181" y="202692"/>
                  </a:lnTo>
                  <a:lnTo>
                    <a:pt x="64261" y="200787"/>
                  </a:lnTo>
                  <a:lnTo>
                    <a:pt x="67436" y="195707"/>
                  </a:lnTo>
                  <a:lnTo>
                    <a:pt x="70423" y="189698"/>
                  </a:lnTo>
                  <a:lnTo>
                    <a:pt x="70850" y="183356"/>
                  </a:lnTo>
                  <a:lnTo>
                    <a:pt x="68776" y="177347"/>
                  </a:lnTo>
                  <a:lnTo>
                    <a:pt x="64261" y="172339"/>
                  </a:lnTo>
                  <a:lnTo>
                    <a:pt x="51462" y="159764"/>
                  </a:lnTo>
                  <a:lnTo>
                    <a:pt x="41878" y="144986"/>
                  </a:lnTo>
                  <a:lnTo>
                    <a:pt x="35865" y="128422"/>
                  </a:lnTo>
                  <a:lnTo>
                    <a:pt x="33781" y="110490"/>
                  </a:lnTo>
                  <a:lnTo>
                    <a:pt x="39915" y="80256"/>
                  </a:lnTo>
                  <a:lnTo>
                    <a:pt x="56657" y="55594"/>
                  </a:lnTo>
                  <a:lnTo>
                    <a:pt x="81520" y="38981"/>
                  </a:lnTo>
                  <a:lnTo>
                    <a:pt x="112013" y="32893"/>
                  </a:lnTo>
                  <a:lnTo>
                    <a:pt x="316992" y="32893"/>
                  </a:lnTo>
                  <a:lnTo>
                    <a:pt x="324611" y="25908"/>
                  </a:lnTo>
                  <a:lnTo>
                    <a:pt x="324611" y="7620"/>
                  </a:lnTo>
                  <a:lnTo>
                    <a:pt x="31762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62" name="object 35">
              <a:extLst>
                <a:ext uri="{FF2B5EF4-FFF2-40B4-BE49-F238E27FC236}">
                  <a16:creationId xmlns:a16="http://schemas.microsoft.com/office/drawing/2014/main" id="{611425E8-7070-450E-85E8-D5209FA913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76559" y="3945635"/>
              <a:ext cx="118856" cy="1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63" name="object 36">
              <a:extLst>
                <a:ext uri="{FF2B5EF4-FFF2-40B4-BE49-F238E27FC236}">
                  <a16:creationId xmlns:a16="http://schemas.microsoft.com/office/drawing/2014/main" id="{A4AE72F2-7AA9-48E1-B7A5-7A525ADD794F}"/>
                </a:ext>
              </a:extLst>
            </p:cNvPr>
            <p:cNvSpPr>
              <a:spLocks/>
            </p:cNvSpPr>
            <p:nvPr/>
          </p:nvSpPr>
          <p:spPr bwMode="auto">
            <a:xfrm>
              <a:off x="10590275" y="3846718"/>
              <a:ext cx="323215" cy="202565"/>
            </a:xfrm>
            <a:custGeom>
              <a:avLst/>
              <a:gdLst>
                <a:gd name="T0" fmla="*/ 266938 w 323215"/>
                <a:gd name="T1" fmla="*/ 0 h 202564"/>
                <a:gd name="T2" fmla="*/ 260915 w 323215"/>
                <a:gd name="T3" fmla="*/ 2073 h 202564"/>
                <a:gd name="T4" fmla="*/ 255904 w 323215"/>
                <a:gd name="T5" fmla="*/ 6588 h 202564"/>
                <a:gd name="T6" fmla="*/ 252918 w 323215"/>
                <a:gd name="T7" fmla="*/ 12596 h 202564"/>
                <a:gd name="T8" fmla="*/ 252491 w 323215"/>
                <a:gd name="T9" fmla="*/ 18938 h 202564"/>
                <a:gd name="T10" fmla="*/ 254565 w 323215"/>
                <a:gd name="T11" fmla="*/ 24947 h 202564"/>
                <a:gd name="T12" fmla="*/ 259079 w 323215"/>
                <a:gd name="T13" fmla="*/ 29956 h 202564"/>
                <a:gd name="T14" fmla="*/ 271879 w 323215"/>
                <a:gd name="T15" fmla="*/ 42550 h 202564"/>
                <a:gd name="T16" fmla="*/ 281463 w 323215"/>
                <a:gd name="T17" fmla="*/ 57372 h 202564"/>
                <a:gd name="T18" fmla="*/ 287476 w 323215"/>
                <a:gd name="T19" fmla="*/ 73979 h 202564"/>
                <a:gd name="T20" fmla="*/ 289559 w 323215"/>
                <a:gd name="T21" fmla="*/ 91932 h 202564"/>
                <a:gd name="T22" fmla="*/ 283430 w 323215"/>
                <a:gd name="T23" fmla="*/ 122185 h 202564"/>
                <a:gd name="T24" fmla="*/ 266715 w 323215"/>
                <a:gd name="T25" fmla="*/ 146891 h 202564"/>
                <a:gd name="T26" fmla="*/ 241929 w 323215"/>
                <a:gd name="T27" fmla="*/ 163548 h 202564"/>
                <a:gd name="T28" fmla="*/ 211581 w 323215"/>
                <a:gd name="T29" fmla="*/ 169656 h 202564"/>
                <a:gd name="T30" fmla="*/ 7620 w 323215"/>
                <a:gd name="T31" fmla="*/ 169656 h 202564"/>
                <a:gd name="T32" fmla="*/ 0 w 323215"/>
                <a:gd name="T33" fmla="*/ 176641 h 202564"/>
                <a:gd name="T34" fmla="*/ 0 w 323215"/>
                <a:gd name="T35" fmla="*/ 194929 h 202564"/>
                <a:gd name="T36" fmla="*/ 6984 w 323215"/>
                <a:gd name="T37" fmla="*/ 202549 h 202564"/>
                <a:gd name="T38" fmla="*/ 211581 w 323215"/>
                <a:gd name="T39" fmla="*/ 202549 h 202564"/>
                <a:gd name="T40" fmla="*/ 254936 w 323215"/>
                <a:gd name="T41" fmla="*/ 193801 h 202564"/>
                <a:gd name="T42" fmla="*/ 290385 w 323215"/>
                <a:gd name="T43" fmla="*/ 170005 h 202564"/>
                <a:gd name="T44" fmla="*/ 314309 w 323215"/>
                <a:gd name="T45" fmla="*/ 134826 h 202564"/>
                <a:gd name="T46" fmla="*/ 323088 w 323215"/>
                <a:gd name="T47" fmla="*/ 91932 h 202564"/>
                <a:gd name="T48" fmla="*/ 320172 w 323215"/>
                <a:gd name="T49" fmla="*/ 66438 h 202564"/>
                <a:gd name="T50" fmla="*/ 311673 w 323215"/>
                <a:gd name="T51" fmla="*/ 42671 h 202564"/>
                <a:gd name="T52" fmla="*/ 297959 w 323215"/>
                <a:gd name="T53" fmla="*/ 21405 h 202564"/>
                <a:gd name="T54" fmla="*/ 279400 w 323215"/>
                <a:gd name="T55" fmla="*/ 3413 h 202564"/>
                <a:gd name="T56" fmla="*/ 273317 w 323215"/>
                <a:gd name="T57" fmla="*/ 426 h 202564"/>
                <a:gd name="T58" fmla="*/ 266938 w 323215"/>
                <a:gd name="T59" fmla="*/ 0 h 20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215" h="202564">
                  <a:moveTo>
                    <a:pt x="266938" y="0"/>
                  </a:moveTo>
                  <a:lnTo>
                    <a:pt x="260915" y="2073"/>
                  </a:lnTo>
                  <a:lnTo>
                    <a:pt x="255904" y="6588"/>
                  </a:lnTo>
                  <a:lnTo>
                    <a:pt x="252918" y="12596"/>
                  </a:lnTo>
                  <a:lnTo>
                    <a:pt x="252491" y="18938"/>
                  </a:lnTo>
                  <a:lnTo>
                    <a:pt x="254565" y="24947"/>
                  </a:lnTo>
                  <a:lnTo>
                    <a:pt x="259079" y="29956"/>
                  </a:lnTo>
                  <a:lnTo>
                    <a:pt x="271879" y="42550"/>
                  </a:lnTo>
                  <a:lnTo>
                    <a:pt x="281463" y="57372"/>
                  </a:lnTo>
                  <a:lnTo>
                    <a:pt x="287476" y="73979"/>
                  </a:lnTo>
                  <a:lnTo>
                    <a:pt x="289559" y="91932"/>
                  </a:lnTo>
                  <a:lnTo>
                    <a:pt x="283430" y="122185"/>
                  </a:lnTo>
                  <a:lnTo>
                    <a:pt x="266715" y="146891"/>
                  </a:lnTo>
                  <a:lnTo>
                    <a:pt x="241929" y="163548"/>
                  </a:lnTo>
                  <a:lnTo>
                    <a:pt x="211581" y="169656"/>
                  </a:lnTo>
                  <a:lnTo>
                    <a:pt x="7620" y="169656"/>
                  </a:lnTo>
                  <a:lnTo>
                    <a:pt x="0" y="176641"/>
                  </a:lnTo>
                  <a:lnTo>
                    <a:pt x="0" y="194929"/>
                  </a:lnTo>
                  <a:lnTo>
                    <a:pt x="6984" y="202549"/>
                  </a:lnTo>
                  <a:lnTo>
                    <a:pt x="211581" y="202549"/>
                  </a:lnTo>
                  <a:lnTo>
                    <a:pt x="254936" y="193801"/>
                  </a:lnTo>
                  <a:lnTo>
                    <a:pt x="290385" y="170005"/>
                  </a:lnTo>
                  <a:lnTo>
                    <a:pt x="314309" y="134826"/>
                  </a:lnTo>
                  <a:lnTo>
                    <a:pt x="323088" y="91932"/>
                  </a:lnTo>
                  <a:lnTo>
                    <a:pt x="320172" y="66438"/>
                  </a:lnTo>
                  <a:lnTo>
                    <a:pt x="311673" y="42671"/>
                  </a:lnTo>
                  <a:lnTo>
                    <a:pt x="297959" y="21405"/>
                  </a:lnTo>
                  <a:lnTo>
                    <a:pt x="279400" y="3413"/>
                  </a:lnTo>
                  <a:lnTo>
                    <a:pt x="273317" y="426"/>
                  </a:lnTo>
                  <a:lnTo>
                    <a:pt x="26693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16" name="object 37">
            <a:extLst>
              <a:ext uri="{FF2B5EF4-FFF2-40B4-BE49-F238E27FC236}">
                <a16:creationId xmlns:a16="http://schemas.microsoft.com/office/drawing/2014/main" id="{9A025B1F-ED4C-482E-AFDD-EDAA70F05953}"/>
              </a:ext>
            </a:extLst>
          </p:cNvPr>
          <p:cNvGrpSpPr>
            <a:grpSpLocks/>
          </p:cNvGrpSpPr>
          <p:nvPr/>
        </p:nvGrpSpPr>
        <p:grpSpPr bwMode="auto">
          <a:xfrm>
            <a:off x="2349500" y="5819775"/>
            <a:ext cx="284163" cy="393700"/>
            <a:chOff x="2350007" y="5820155"/>
            <a:chExt cx="283845" cy="393700"/>
          </a:xfrm>
        </p:grpSpPr>
        <p:sp>
          <p:nvSpPr>
            <p:cNvPr id="47258" name="object 38">
              <a:extLst>
                <a:ext uri="{FF2B5EF4-FFF2-40B4-BE49-F238E27FC236}">
                  <a16:creationId xmlns:a16="http://schemas.microsoft.com/office/drawing/2014/main" id="{6860E848-D088-4591-B973-2AC29F77CAF9}"/>
                </a:ext>
              </a:extLst>
            </p:cNvPr>
            <p:cNvSpPr>
              <a:spLocks/>
            </p:cNvSpPr>
            <p:nvPr/>
          </p:nvSpPr>
          <p:spPr bwMode="auto">
            <a:xfrm>
              <a:off x="2350007" y="5820155"/>
              <a:ext cx="283845" cy="393700"/>
            </a:xfrm>
            <a:custGeom>
              <a:avLst/>
              <a:gdLst>
                <a:gd name="T0" fmla="*/ 141731 w 283844"/>
                <a:gd name="T1" fmla="*/ 1905 h 393700"/>
                <a:gd name="T2" fmla="*/ 128587 w 283844"/>
                <a:gd name="T3" fmla="*/ 17733 h 393700"/>
                <a:gd name="T4" fmla="*/ 101600 w 283844"/>
                <a:gd name="T5" fmla="*/ 47586 h 393700"/>
                <a:gd name="T6" fmla="*/ 68008 w 283844"/>
                <a:gd name="T7" fmla="*/ 87833 h 393700"/>
                <a:gd name="T8" fmla="*/ 35051 w 283844"/>
                <a:gd name="T9" fmla="*/ 134844 h 393700"/>
                <a:gd name="T10" fmla="*/ 9969 w 283844"/>
                <a:gd name="T11" fmla="*/ 184991 h 393700"/>
                <a:gd name="T12" fmla="*/ 0 w 283844"/>
                <a:gd name="T13" fmla="*/ 234645 h 393700"/>
                <a:gd name="T14" fmla="*/ 5583 w 283844"/>
                <a:gd name="T15" fmla="*/ 278775 h 393700"/>
                <a:gd name="T16" fmla="*/ 22421 w 283844"/>
                <a:gd name="T17" fmla="*/ 321321 h 393700"/>
                <a:gd name="T18" fmla="*/ 50639 w 283844"/>
                <a:gd name="T19" fmla="*/ 357657 h 393700"/>
                <a:gd name="T20" fmla="*/ 90367 w 283844"/>
                <a:gd name="T21" fmla="*/ 383156 h 393700"/>
                <a:gd name="T22" fmla="*/ 141731 w 283844"/>
                <a:gd name="T23" fmla="*/ 393192 h 393700"/>
                <a:gd name="T24" fmla="*/ 192853 w 283844"/>
                <a:gd name="T25" fmla="*/ 383400 h 393700"/>
                <a:gd name="T26" fmla="*/ 229989 w 283844"/>
                <a:gd name="T27" fmla="*/ 359575 h 393700"/>
                <a:gd name="T28" fmla="*/ 142367 w 283844"/>
                <a:gd name="T29" fmla="*/ 359575 h 393700"/>
                <a:gd name="T30" fmla="*/ 92207 w 283844"/>
                <a:gd name="T31" fmla="*/ 346564 h 393700"/>
                <a:gd name="T32" fmla="*/ 58753 w 283844"/>
                <a:gd name="T33" fmla="*/ 314945 h 393700"/>
                <a:gd name="T34" fmla="*/ 40086 w 283844"/>
                <a:gd name="T35" fmla="*/ 274409 h 393700"/>
                <a:gd name="T36" fmla="*/ 34290 w 283844"/>
                <a:gd name="T37" fmla="*/ 234645 h 393700"/>
                <a:gd name="T38" fmla="*/ 45987 w 283844"/>
                <a:gd name="T39" fmla="*/ 186773 h 393700"/>
                <a:gd name="T40" fmla="*/ 74437 w 283844"/>
                <a:gd name="T41" fmla="*/ 136583 h 393700"/>
                <a:gd name="T42" fmla="*/ 109674 w 283844"/>
                <a:gd name="T43" fmla="*/ 90082 h 393700"/>
                <a:gd name="T44" fmla="*/ 141731 w 283844"/>
                <a:gd name="T45" fmla="*/ 53276 h 393700"/>
                <a:gd name="T46" fmla="*/ 186613 w 283844"/>
                <a:gd name="T47" fmla="*/ 53276 h 393700"/>
                <a:gd name="T48" fmla="*/ 181864 w 283844"/>
                <a:gd name="T49" fmla="*/ 47586 h 393700"/>
                <a:gd name="T50" fmla="*/ 154876 w 283844"/>
                <a:gd name="T51" fmla="*/ 17733 h 393700"/>
                <a:gd name="T52" fmla="*/ 141731 w 283844"/>
                <a:gd name="T53" fmla="*/ 1905 h 393700"/>
                <a:gd name="T54" fmla="*/ 186613 w 283844"/>
                <a:gd name="T55" fmla="*/ 53276 h 393700"/>
                <a:gd name="T56" fmla="*/ 141731 w 283844"/>
                <a:gd name="T57" fmla="*/ 53276 h 393700"/>
                <a:gd name="T58" fmla="*/ 173888 w 283844"/>
                <a:gd name="T59" fmla="*/ 90082 h 393700"/>
                <a:gd name="T60" fmla="*/ 209343 w 283844"/>
                <a:gd name="T61" fmla="*/ 136583 h 393700"/>
                <a:gd name="T62" fmla="*/ 238011 w 283844"/>
                <a:gd name="T63" fmla="*/ 186773 h 393700"/>
                <a:gd name="T64" fmla="*/ 249809 w 283844"/>
                <a:gd name="T65" fmla="*/ 234645 h 393700"/>
                <a:gd name="T66" fmla="*/ 244022 w 283844"/>
                <a:gd name="T67" fmla="*/ 274409 h 393700"/>
                <a:gd name="T68" fmla="*/ 225425 w 283844"/>
                <a:gd name="T69" fmla="*/ 314945 h 393700"/>
                <a:gd name="T70" fmla="*/ 192158 w 283844"/>
                <a:gd name="T71" fmla="*/ 346564 h 393700"/>
                <a:gd name="T72" fmla="*/ 142367 w 283844"/>
                <a:gd name="T73" fmla="*/ 359575 h 393700"/>
                <a:gd name="T74" fmla="*/ 229989 w 283844"/>
                <a:gd name="T75" fmla="*/ 359575 h 393700"/>
                <a:gd name="T76" fmla="*/ 232550 w 283844"/>
                <a:gd name="T77" fmla="*/ 357931 h 393700"/>
                <a:gd name="T78" fmla="*/ 260860 w 283844"/>
                <a:gd name="T79" fmla="*/ 321504 h 393700"/>
                <a:gd name="T80" fmla="*/ 277819 w 283844"/>
                <a:gd name="T81" fmla="*/ 278836 h 393700"/>
                <a:gd name="T82" fmla="*/ 283464 w 283844"/>
                <a:gd name="T83" fmla="*/ 234645 h 393700"/>
                <a:gd name="T84" fmla="*/ 273494 w 283844"/>
                <a:gd name="T85" fmla="*/ 184991 h 393700"/>
                <a:gd name="T86" fmla="*/ 248412 w 283844"/>
                <a:gd name="T87" fmla="*/ 134844 h 393700"/>
                <a:gd name="T88" fmla="*/ 215455 w 283844"/>
                <a:gd name="T89" fmla="*/ 87833 h 393700"/>
                <a:gd name="T90" fmla="*/ 186613 w 283844"/>
                <a:gd name="T91" fmla="*/ 53276 h 393700"/>
                <a:gd name="T92" fmla="*/ 142367 w 283844"/>
                <a:gd name="T93" fmla="*/ 0 h 393700"/>
                <a:gd name="T94" fmla="*/ 141097 w 283844"/>
                <a:gd name="T95" fmla="*/ 0 h 393700"/>
                <a:gd name="T96" fmla="*/ 141097 w 283844"/>
                <a:gd name="T97" fmla="*/ 635 h 393700"/>
                <a:gd name="T98" fmla="*/ 141731 w 283844"/>
                <a:gd name="T99" fmla="*/ 1905 h 393700"/>
                <a:gd name="T100" fmla="*/ 142367 w 283844"/>
                <a:gd name="T101" fmla="*/ 635 h 393700"/>
                <a:gd name="T102" fmla="*/ 142367 w 283844"/>
                <a:gd name="T103" fmla="*/ 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844" h="393700">
                  <a:moveTo>
                    <a:pt x="141731" y="1905"/>
                  </a:moveTo>
                  <a:lnTo>
                    <a:pt x="128587" y="17733"/>
                  </a:lnTo>
                  <a:lnTo>
                    <a:pt x="101600" y="47586"/>
                  </a:lnTo>
                  <a:lnTo>
                    <a:pt x="68008" y="87833"/>
                  </a:lnTo>
                  <a:lnTo>
                    <a:pt x="35051" y="134844"/>
                  </a:lnTo>
                  <a:lnTo>
                    <a:pt x="9969" y="184991"/>
                  </a:lnTo>
                  <a:lnTo>
                    <a:pt x="0" y="234645"/>
                  </a:lnTo>
                  <a:lnTo>
                    <a:pt x="5583" y="278775"/>
                  </a:lnTo>
                  <a:lnTo>
                    <a:pt x="22421" y="321321"/>
                  </a:lnTo>
                  <a:lnTo>
                    <a:pt x="50639" y="357657"/>
                  </a:lnTo>
                  <a:lnTo>
                    <a:pt x="90367" y="383156"/>
                  </a:lnTo>
                  <a:lnTo>
                    <a:pt x="141731" y="393192"/>
                  </a:lnTo>
                  <a:lnTo>
                    <a:pt x="192853" y="383400"/>
                  </a:lnTo>
                  <a:lnTo>
                    <a:pt x="229989" y="359575"/>
                  </a:lnTo>
                  <a:lnTo>
                    <a:pt x="142367" y="359575"/>
                  </a:lnTo>
                  <a:lnTo>
                    <a:pt x="92207" y="346564"/>
                  </a:lnTo>
                  <a:lnTo>
                    <a:pt x="58753" y="314945"/>
                  </a:lnTo>
                  <a:lnTo>
                    <a:pt x="40086" y="274409"/>
                  </a:lnTo>
                  <a:lnTo>
                    <a:pt x="34290" y="234645"/>
                  </a:lnTo>
                  <a:lnTo>
                    <a:pt x="45987" y="186773"/>
                  </a:lnTo>
                  <a:lnTo>
                    <a:pt x="74437" y="136583"/>
                  </a:lnTo>
                  <a:lnTo>
                    <a:pt x="109674" y="90082"/>
                  </a:lnTo>
                  <a:lnTo>
                    <a:pt x="141731" y="53276"/>
                  </a:lnTo>
                  <a:lnTo>
                    <a:pt x="186613" y="53276"/>
                  </a:lnTo>
                  <a:lnTo>
                    <a:pt x="181864" y="47586"/>
                  </a:lnTo>
                  <a:lnTo>
                    <a:pt x="154876" y="17733"/>
                  </a:lnTo>
                  <a:lnTo>
                    <a:pt x="141731" y="1905"/>
                  </a:lnTo>
                  <a:close/>
                </a:path>
                <a:path w="283844" h="393700">
                  <a:moveTo>
                    <a:pt x="186613" y="53276"/>
                  </a:moveTo>
                  <a:lnTo>
                    <a:pt x="141731" y="53276"/>
                  </a:lnTo>
                  <a:lnTo>
                    <a:pt x="173888" y="90082"/>
                  </a:lnTo>
                  <a:lnTo>
                    <a:pt x="209343" y="136583"/>
                  </a:lnTo>
                  <a:lnTo>
                    <a:pt x="238011" y="186773"/>
                  </a:lnTo>
                  <a:lnTo>
                    <a:pt x="249809" y="234645"/>
                  </a:lnTo>
                  <a:lnTo>
                    <a:pt x="244022" y="274409"/>
                  </a:lnTo>
                  <a:lnTo>
                    <a:pt x="225425" y="314945"/>
                  </a:lnTo>
                  <a:lnTo>
                    <a:pt x="192158" y="346564"/>
                  </a:lnTo>
                  <a:lnTo>
                    <a:pt x="142367" y="359575"/>
                  </a:lnTo>
                  <a:lnTo>
                    <a:pt x="229989" y="359575"/>
                  </a:lnTo>
                  <a:lnTo>
                    <a:pt x="232550" y="357931"/>
                  </a:lnTo>
                  <a:lnTo>
                    <a:pt x="260860" y="321504"/>
                  </a:lnTo>
                  <a:lnTo>
                    <a:pt x="277819" y="278836"/>
                  </a:lnTo>
                  <a:lnTo>
                    <a:pt x="283464" y="234645"/>
                  </a:lnTo>
                  <a:lnTo>
                    <a:pt x="273494" y="184991"/>
                  </a:lnTo>
                  <a:lnTo>
                    <a:pt x="248412" y="134844"/>
                  </a:lnTo>
                  <a:lnTo>
                    <a:pt x="215455" y="87833"/>
                  </a:lnTo>
                  <a:lnTo>
                    <a:pt x="186613" y="53276"/>
                  </a:lnTo>
                  <a:close/>
                </a:path>
                <a:path w="283844" h="393700">
                  <a:moveTo>
                    <a:pt x="142367" y="0"/>
                  </a:moveTo>
                  <a:lnTo>
                    <a:pt x="141097" y="0"/>
                  </a:lnTo>
                  <a:lnTo>
                    <a:pt x="141097" y="635"/>
                  </a:lnTo>
                  <a:lnTo>
                    <a:pt x="141731" y="1905"/>
                  </a:lnTo>
                  <a:lnTo>
                    <a:pt x="142367" y="635"/>
                  </a:lnTo>
                  <a:lnTo>
                    <a:pt x="14236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59" name="object 39">
              <a:extLst>
                <a:ext uri="{FF2B5EF4-FFF2-40B4-BE49-F238E27FC236}">
                  <a16:creationId xmlns:a16="http://schemas.microsoft.com/office/drawing/2014/main" id="{E93BFE82-623E-4578-B5C1-956E55084C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9443" y="6042659"/>
              <a:ext cx="89916"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17" name="object 40">
            <a:extLst>
              <a:ext uri="{FF2B5EF4-FFF2-40B4-BE49-F238E27FC236}">
                <a16:creationId xmlns:a16="http://schemas.microsoft.com/office/drawing/2014/main" id="{51129902-8A8D-4A55-A8AD-15008A32243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9525" y="5819775"/>
            <a:ext cx="384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object 41">
            <a:extLst>
              <a:ext uri="{FF2B5EF4-FFF2-40B4-BE49-F238E27FC236}">
                <a16:creationId xmlns:a16="http://schemas.microsoft.com/office/drawing/2014/main" id="{9FE183F8-9AC5-4082-8F26-08E4194AB16A}"/>
              </a:ext>
            </a:extLst>
          </p:cNvPr>
          <p:cNvSpPr>
            <a:spLocks/>
          </p:cNvSpPr>
          <p:nvPr/>
        </p:nvSpPr>
        <p:spPr bwMode="auto">
          <a:xfrm>
            <a:off x="4316413" y="5921375"/>
            <a:ext cx="463550" cy="192088"/>
          </a:xfrm>
          <a:custGeom>
            <a:avLst/>
            <a:gdLst>
              <a:gd name="T0" fmla="*/ 28028 w 463550"/>
              <a:gd name="T1" fmla="*/ 160566 h 192404"/>
              <a:gd name="T2" fmla="*/ 9906 w 463550"/>
              <a:gd name="T3" fmla="*/ 152984 h 192404"/>
              <a:gd name="T4" fmla="*/ 3810 w 463550"/>
              <a:gd name="T5" fmla="*/ 172974 h 192404"/>
              <a:gd name="T6" fmla="*/ 18034 w 463550"/>
              <a:gd name="T7" fmla="*/ 181356 h 192404"/>
              <a:gd name="T8" fmla="*/ 37211 w 463550"/>
              <a:gd name="T9" fmla="*/ 172326 h 192404"/>
              <a:gd name="T10" fmla="*/ 425196 w 463550"/>
              <a:gd name="T11" fmla="*/ 17741 h 192404"/>
              <a:gd name="T12" fmla="*/ 423291 w 463550"/>
              <a:gd name="T13" fmla="*/ 70345 h 192404"/>
              <a:gd name="T14" fmla="*/ 416433 w 463550"/>
              <a:gd name="T15" fmla="*/ 86817 h 192404"/>
              <a:gd name="T16" fmla="*/ 395160 w 463550"/>
              <a:gd name="T17" fmla="*/ 138480 h 192404"/>
              <a:gd name="T18" fmla="*/ 352298 w 463550"/>
              <a:gd name="T19" fmla="*/ 158432 h 192404"/>
              <a:gd name="T20" fmla="*/ 275590 w 463550"/>
              <a:gd name="T21" fmla="*/ 82384 h 192404"/>
              <a:gd name="T22" fmla="*/ 283845 w 463550"/>
              <a:gd name="T23" fmla="*/ 68440 h 192404"/>
              <a:gd name="T24" fmla="*/ 309702 w 463550"/>
              <a:gd name="T25" fmla="*/ 47066 h 192404"/>
              <a:gd name="T26" fmla="*/ 354838 w 463550"/>
              <a:gd name="T27" fmla="*/ 34226 h 192404"/>
              <a:gd name="T28" fmla="*/ 375564 w 463550"/>
              <a:gd name="T29" fmla="*/ 34315 h 192404"/>
              <a:gd name="T30" fmla="*/ 401193 w 463550"/>
              <a:gd name="T31" fmla="*/ 44996 h 192404"/>
              <a:gd name="T32" fmla="*/ 423291 w 463550"/>
              <a:gd name="T33" fmla="*/ 18376 h 192404"/>
              <a:gd name="T34" fmla="*/ 396570 w 463550"/>
              <a:gd name="T35" fmla="*/ 4686 h 192404"/>
              <a:gd name="T36" fmla="*/ 358013 w 463550"/>
              <a:gd name="T37" fmla="*/ 0 h 192404"/>
              <a:gd name="T38" fmla="*/ 254127 w 463550"/>
              <a:gd name="T39" fmla="*/ 52603 h 192404"/>
              <a:gd name="T40" fmla="*/ 207772 w 463550"/>
              <a:gd name="T41" fmla="*/ 52603 h 192404"/>
              <a:gd name="T42" fmla="*/ 205232 w 463550"/>
              <a:gd name="T43" fmla="*/ 50063 h 192404"/>
              <a:gd name="T44" fmla="*/ 186309 w 463550"/>
              <a:gd name="T45" fmla="*/ 30695 h 192404"/>
              <a:gd name="T46" fmla="*/ 171932 w 463550"/>
              <a:gd name="T47" fmla="*/ 118249 h 192404"/>
              <a:gd name="T48" fmla="*/ 110236 w 463550"/>
              <a:gd name="T49" fmla="*/ 159067 h 192404"/>
              <a:gd name="T50" fmla="*/ 66814 w 463550"/>
              <a:gd name="T51" fmla="*/ 138709 h 192404"/>
              <a:gd name="T52" fmla="*/ 45466 w 463550"/>
              <a:gd name="T53" fmla="*/ 86817 h 192404"/>
              <a:gd name="T54" fmla="*/ 38608 w 463550"/>
              <a:gd name="T55" fmla="*/ 52603 h 192404"/>
              <a:gd name="T56" fmla="*/ 85699 w 463550"/>
              <a:gd name="T57" fmla="*/ 34315 h 192404"/>
              <a:gd name="T58" fmla="*/ 106426 w 463550"/>
              <a:gd name="T59" fmla="*/ 34226 h 192404"/>
              <a:gd name="T60" fmla="*/ 178689 w 463550"/>
              <a:gd name="T61" fmla="*/ 70345 h 192404"/>
              <a:gd name="T62" fmla="*/ 169773 w 463550"/>
              <a:gd name="T63" fmla="*/ 19342 h 192404"/>
              <a:gd name="T64" fmla="*/ 95631 w 463550"/>
              <a:gd name="T65" fmla="*/ 0 h 192404"/>
              <a:gd name="T66" fmla="*/ 50495 w 463550"/>
              <a:gd name="T67" fmla="*/ 10426 h 192404"/>
              <a:gd name="T68" fmla="*/ 32258 w 463550"/>
              <a:gd name="T69" fmla="*/ 17741 h 192404"/>
              <a:gd name="T70" fmla="*/ 5905 w 463550"/>
              <a:gd name="T71" fmla="*/ 35128 h 192404"/>
              <a:gd name="T72" fmla="*/ 6858 w 463550"/>
              <a:gd name="T73" fmla="*/ 86817 h 192404"/>
              <a:gd name="T74" fmla="*/ 22110 w 463550"/>
              <a:gd name="T75" fmla="*/ 131610 h 192404"/>
              <a:gd name="T76" fmla="*/ 104521 w 463550"/>
              <a:gd name="T77" fmla="*/ 192024 h 192404"/>
              <a:gd name="T78" fmla="*/ 115951 w 463550"/>
              <a:gd name="T79" fmla="*/ 191389 h 192404"/>
              <a:gd name="T80" fmla="*/ 178435 w 463550"/>
              <a:gd name="T81" fmla="*/ 159067 h 192404"/>
              <a:gd name="T82" fmla="*/ 246507 w 463550"/>
              <a:gd name="T83" fmla="*/ 105854 h 192404"/>
              <a:gd name="T84" fmla="*/ 312331 w 463550"/>
              <a:gd name="T85" fmla="*/ 180873 h 192404"/>
              <a:gd name="T86" fmla="*/ 355473 w 463550"/>
              <a:gd name="T87" fmla="*/ 192024 h 192404"/>
              <a:gd name="T88" fmla="*/ 420217 w 463550"/>
              <a:gd name="T89" fmla="*/ 158432 h 192404"/>
              <a:gd name="T90" fmla="*/ 448691 w 463550"/>
              <a:gd name="T91" fmla="*/ 91897 h 192404"/>
              <a:gd name="T92" fmla="*/ 456311 w 463550"/>
              <a:gd name="T93" fmla="*/ 52603 h 192404"/>
              <a:gd name="T94" fmla="*/ 459867 w 463550"/>
              <a:gd name="T95" fmla="*/ 155981 h 192404"/>
              <a:gd name="T96" fmla="*/ 438340 w 463550"/>
              <a:gd name="T97" fmla="*/ 154203 h 192404"/>
              <a:gd name="T98" fmla="*/ 424307 w 463550"/>
              <a:gd name="T99" fmla="*/ 171043 h 192404"/>
              <a:gd name="T100" fmla="*/ 451485 w 463550"/>
              <a:gd name="T101" fmla="*/ 179832 h 192404"/>
              <a:gd name="T102" fmla="*/ 463042 w 463550"/>
              <a:gd name="T103" fmla="*/ 164769 h 19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550" h="192404">
                <a:moveTo>
                  <a:pt x="37211" y="172326"/>
                </a:moveTo>
                <a:lnTo>
                  <a:pt x="32562" y="166509"/>
                </a:lnTo>
                <a:lnTo>
                  <a:pt x="28028" y="160566"/>
                </a:lnTo>
                <a:lnTo>
                  <a:pt x="23736" y="154381"/>
                </a:lnTo>
                <a:lnTo>
                  <a:pt x="19812" y="147828"/>
                </a:lnTo>
                <a:lnTo>
                  <a:pt x="9906" y="152984"/>
                </a:lnTo>
                <a:lnTo>
                  <a:pt x="3175" y="156857"/>
                </a:lnTo>
                <a:lnTo>
                  <a:pt x="0" y="165239"/>
                </a:lnTo>
                <a:lnTo>
                  <a:pt x="3810" y="172974"/>
                </a:lnTo>
                <a:lnTo>
                  <a:pt x="6223" y="178130"/>
                </a:lnTo>
                <a:lnTo>
                  <a:pt x="11176" y="181356"/>
                </a:lnTo>
                <a:lnTo>
                  <a:pt x="18034" y="181356"/>
                </a:lnTo>
                <a:lnTo>
                  <a:pt x="20447" y="180708"/>
                </a:lnTo>
                <a:lnTo>
                  <a:pt x="22352" y="180060"/>
                </a:lnTo>
                <a:lnTo>
                  <a:pt x="37211" y="172326"/>
                </a:lnTo>
                <a:close/>
              </a:path>
              <a:path w="463550" h="192404">
                <a:moveTo>
                  <a:pt x="456311" y="46266"/>
                </a:moveTo>
                <a:lnTo>
                  <a:pt x="427736" y="17741"/>
                </a:lnTo>
                <a:lnTo>
                  <a:pt x="425196" y="17741"/>
                </a:lnTo>
                <a:lnTo>
                  <a:pt x="423291" y="18376"/>
                </a:lnTo>
                <a:lnTo>
                  <a:pt x="423291" y="52603"/>
                </a:lnTo>
                <a:lnTo>
                  <a:pt x="423291" y="70345"/>
                </a:lnTo>
                <a:lnTo>
                  <a:pt x="419481" y="74777"/>
                </a:lnTo>
                <a:lnTo>
                  <a:pt x="417703" y="82384"/>
                </a:lnTo>
                <a:lnTo>
                  <a:pt x="416433" y="86817"/>
                </a:lnTo>
                <a:lnTo>
                  <a:pt x="416433" y="89992"/>
                </a:lnTo>
                <a:lnTo>
                  <a:pt x="408889" y="116738"/>
                </a:lnTo>
                <a:lnTo>
                  <a:pt x="395160" y="138480"/>
                </a:lnTo>
                <a:lnTo>
                  <a:pt x="377139" y="153098"/>
                </a:lnTo>
                <a:lnTo>
                  <a:pt x="356743" y="158432"/>
                </a:lnTo>
                <a:lnTo>
                  <a:pt x="352298" y="158432"/>
                </a:lnTo>
                <a:lnTo>
                  <a:pt x="306920" y="136334"/>
                </a:lnTo>
                <a:lnTo>
                  <a:pt x="280035" y="96329"/>
                </a:lnTo>
                <a:lnTo>
                  <a:pt x="275590" y="82384"/>
                </a:lnTo>
                <a:lnTo>
                  <a:pt x="282575" y="70345"/>
                </a:lnTo>
                <a:lnTo>
                  <a:pt x="283210" y="69075"/>
                </a:lnTo>
                <a:lnTo>
                  <a:pt x="283845" y="68440"/>
                </a:lnTo>
                <a:lnTo>
                  <a:pt x="294690" y="56857"/>
                </a:lnTo>
                <a:lnTo>
                  <a:pt x="300228" y="53238"/>
                </a:lnTo>
                <a:lnTo>
                  <a:pt x="309702" y="47066"/>
                </a:lnTo>
                <a:lnTo>
                  <a:pt x="328256" y="39395"/>
                </a:lnTo>
                <a:lnTo>
                  <a:pt x="349758" y="34226"/>
                </a:lnTo>
                <a:lnTo>
                  <a:pt x="354838" y="34226"/>
                </a:lnTo>
                <a:lnTo>
                  <a:pt x="359918" y="33591"/>
                </a:lnTo>
                <a:lnTo>
                  <a:pt x="364998" y="33591"/>
                </a:lnTo>
                <a:lnTo>
                  <a:pt x="375564" y="34315"/>
                </a:lnTo>
                <a:lnTo>
                  <a:pt x="385229" y="36449"/>
                </a:lnTo>
                <a:lnTo>
                  <a:pt x="393865" y="40030"/>
                </a:lnTo>
                <a:lnTo>
                  <a:pt x="401193" y="44996"/>
                </a:lnTo>
                <a:lnTo>
                  <a:pt x="413893" y="55130"/>
                </a:lnTo>
                <a:lnTo>
                  <a:pt x="423291" y="52603"/>
                </a:lnTo>
                <a:lnTo>
                  <a:pt x="423291" y="18376"/>
                </a:lnTo>
                <a:lnTo>
                  <a:pt x="421386" y="18376"/>
                </a:lnTo>
                <a:lnTo>
                  <a:pt x="409943" y="10426"/>
                </a:lnTo>
                <a:lnTo>
                  <a:pt x="396570" y="4686"/>
                </a:lnTo>
                <a:lnTo>
                  <a:pt x="381495" y="1181"/>
                </a:lnTo>
                <a:lnTo>
                  <a:pt x="364998" y="0"/>
                </a:lnTo>
                <a:lnTo>
                  <a:pt x="358013" y="0"/>
                </a:lnTo>
                <a:lnTo>
                  <a:pt x="315404" y="8724"/>
                </a:lnTo>
                <a:lnTo>
                  <a:pt x="270535" y="33274"/>
                </a:lnTo>
                <a:lnTo>
                  <a:pt x="254127" y="52603"/>
                </a:lnTo>
                <a:lnTo>
                  <a:pt x="253492" y="53238"/>
                </a:lnTo>
                <a:lnTo>
                  <a:pt x="252222" y="52603"/>
                </a:lnTo>
                <a:lnTo>
                  <a:pt x="207772" y="52603"/>
                </a:lnTo>
                <a:lnTo>
                  <a:pt x="207137" y="53238"/>
                </a:lnTo>
                <a:lnTo>
                  <a:pt x="205867" y="50698"/>
                </a:lnTo>
                <a:lnTo>
                  <a:pt x="205232" y="50063"/>
                </a:lnTo>
                <a:lnTo>
                  <a:pt x="190373" y="33591"/>
                </a:lnTo>
                <a:lnTo>
                  <a:pt x="190080" y="33274"/>
                </a:lnTo>
                <a:lnTo>
                  <a:pt x="186309" y="30695"/>
                </a:lnTo>
                <a:lnTo>
                  <a:pt x="186309" y="83019"/>
                </a:lnTo>
                <a:lnTo>
                  <a:pt x="182499" y="96964"/>
                </a:lnTo>
                <a:lnTo>
                  <a:pt x="171932" y="118249"/>
                </a:lnTo>
                <a:lnTo>
                  <a:pt x="155130" y="136969"/>
                </a:lnTo>
                <a:lnTo>
                  <a:pt x="134416" y="151066"/>
                </a:lnTo>
                <a:lnTo>
                  <a:pt x="110236" y="159067"/>
                </a:lnTo>
                <a:lnTo>
                  <a:pt x="105791" y="159067"/>
                </a:lnTo>
                <a:lnTo>
                  <a:pt x="85013" y="153619"/>
                </a:lnTo>
                <a:lnTo>
                  <a:pt x="66814" y="138709"/>
                </a:lnTo>
                <a:lnTo>
                  <a:pt x="53009" y="116560"/>
                </a:lnTo>
                <a:lnTo>
                  <a:pt x="45466" y="89357"/>
                </a:lnTo>
                <a:lnTo>
                  <a:pt x="45466" y="86817"/>
                </a:lnTo>
                <a:lnTo>
                  <a:pt x="44196" y="76682"/>
                </a:lnTo>
                <a:lnTo>
                  <a:pt x="38608" y="70345"/>
                </a:lnTo>
                <a:lnTo>
                  <a:pt x="38608" y="52603"/>
                </a:lnTo>
                <a:lnTo>
                  <a:pt x="48006" y="55130"/>
                </a:lnTo>
                <a:lnTo>
                  <a:pt x="51168" y="52603"/>
                </a:lnTo>
                <a:lnTo>
                  <a:pt x="85699" y="34315"/>
                </a:lnTo>
                <a:lnTo>
                  <a:pt x="96266" y="33591"/>
                </a:lnTo>
                <a:lnTo>
                  <a:pt x="101346" y="33591"/>
                </a:lnTo>
                <a:lnTo>
                  <a:pt x="106426" y="34226"/>
                </a:lnTo>
                <a:lnTo>
                  <a:pt x="112141" y="34861"/>
                </a:lnTo>
                <a:lnTo>
                  <a:pt x="151955" y="47701"/>
                </a:lnTo>
                <a:lnTo>
                  <a:pt x="178689" y="70345"/>
                </a:lnTo>
                <a:lnTo>
                  <a:pt x="186309" y="83019"/>
                </a:lnTo>
                <a:lnTo>
                  <a:pt x="186309" y="30695"/>
                </a:lnTo>
                <a:lnTo>
                  <a:pt x="169773" y="19342"/>
                </a:lnTo>
                <a:lnTo>
                  <a:pt x="117094" y="1905"/>
                </a:lnTo>
                <a:lnTo>
                  <a:pt x="102616" y="0"/>
                </a:lnTo>
                <a:lnTo>
                  <a:pt x="95631" y="0"/>
                </a:lnTo>
                <a:lnTo>
                  <a:pt x="79375" y="1181"/>
                </a:lnTo>
                <a:lnTo>
                  <a:pt x="64211" y="4686"/>
                </a:lnTo>
                <a:lnTo>
                  <a:pt x="50495" y="10426"/>
                </a:lnTo>
                <a:lnTo>
                  <a:pt x="38608" y="18376"/>
                </a:lnTo>
                <a:lnTo>
                  <a:pt x="36703" y="17741"/>
                </a:lnTo>
                <a:lnTo>
                  <a:pt x="32258" y="17741"/>
                </a:lnTo>
                <a:lnTo>
                  <a:pt x="21094" y="19977"/>
                </a:lnTo>
                <a:lnTo>
                  <a:pt x="12014" y="26060"/>
                </a:lnTo>
                <a:lnTo>
                  <a:pt x="5905" y="35128"/>
                </a:lnTo>
                <a:lnTo>
                  <a:pt x="3683" y="46266"/>
                </a:lnTo>
                <a:lnTo>
                  <a:pt x="3683" y="80479"/>
                </a:lnTo>
                <a:lnTo>
                  <a:pt x="6858" y="86817"/>
                </a:lnTo>
                <a:lnTo>
                  <a:pt x="11303" y="91897"/>
                </a:lnTo>
                <a:lnTo>
                  <a:pt x="11303" y="92532"/>
                </a:lnTo>
                <a:lnTo>
                  <a:pt x="22110" y="131610"/>
                </a:lnTo>
                <a:lnTo>
                  <a:pt x="43141" y="163195"/>
                </a:lnTo>
                <a:lnTo>
                  <a:pt x="71551" y="184327"/>
                </a:lnTo>
                <a:lnTo>
                  <a:pt x="104521" y="192024"/>
                </a:lnTo>
                <a:lnTo>
                  <a:pt x="108331" y="192024"/>
                </a:lnTo>
                <a:lnTo>
                  <a:pt x="112141" y="191389"/>
                </a:lnTo>
                <a:lnTo>
                  <a:pt x="115951" y="191389"/>
                </a:lnTo>
                <a:lnTo>
                  <a:pt x="147650" y="180873"/>
                </a:lnTo>
                <a:lnTo>
                  <a:pt x="176339" y="161455"/>
                </a:lnTo>
                <a:lnTo>
                  <a:pt x="178435" y="159067"/>
                </a:lnTo>
                <a:lnTo>
                  <a:pt x="199199" y="135610"/>
                </a:lnTo>
                <a:lnTo>
                  <a:pt x="213487" y="105854"/>
                </a:lnTo>
                <a:lnTo>
                  <a:pt x="246507" y="105854"/>
                </a:lnTo>
                <a:lnTo>
                  <a:pt x="260781" y="135610"/>
                </a:lnTo>
                <a:lnTo>
                  <a:pt x="283654" y="161455"/>
                </a:lnTo>
                <a:lnTo>
                  <a:pt x="312331" y="180873"/>
                </a:lnTo>
                <a:lnTo>
                  <a:pt x="344043" y="191389"/>
                </a:lnTo>
                <a:lnTo>
                  <a:pt x="347853" y="192024"/>
                </a:lnTo>
                <a:lnTo>
                  <a:pt x="355473" y="192024"/>
                </a:lnTo>
                <a:lnTo>
                  <a:pt x="388696" y="184327"/>
                </a:lnTo>
                <a:lnTo>
                  <a:pt x="417080" y="163195"/>
                </a:lnTo>
                <a:lnTo>
                  <a:pt x="420217" y="158432"/>
                </a:lnTo>
                <a:lnTo>
                  <a:pt x="437959" y="131610"/>
                </a:lnTo>
                <a:lnTo>
                  <a:pt x="448691" y="92532"/>
                </a:lnTo>
                <a:lnTo>
                  <a:pt x="448691" y="91897"/>
                </a:lnTo>
                <a:lnTo>
                  <a:pt x="453136" y="86817"/>
                </a:lnTo>
                <a:lnTo>
                  <a:pt x="456311" y="80479"/>
                </a:lnTo>
                <a:lnTo>
                  <a:pt x="456311" y="52603"/>
                </a:lnTo>
                <a:lnTo>
                  <a:pt x="456311" y="46266"/>
                </a:lnTo>
                <a:close/>
              </a:path>
              <a:path w="463550" h="192404">
                <a:moveTo>
                  <a:pt x="463042" y="164769"/>
                </a:moveTo>
                <a:lnTo>
                  <a:pt x="459867" y="155981"/>
                </a:lnTo>
                <a:lnTo>
                  <a:pt x="452755" y="152222"/>
                </a:lnTo>
                <a:lnTo>
                  <a:pt x="442468" y="147828"/>
                </a:lnTo>
                <a:lnTo>
                  <a:pt x="438340" y="154203"/>
                </a:lnTo>
                <a:lnTo>
                  <a:pt x="433857" y="160147"/>
                </a:lnTo>
                <a:lnTo>
                  <a:pt x="429133" y="165747"/>
                </a:lnTo>
                <a:lnTo>
                  <a:pt x="424307" y="171043"/>
                </a:lnTo>
                <a:lnTo>
                  <a:pt x="439801" y="178574"/>
                </a:lnTo>
                <a:lnTo>
                  <a:pt x="441706" y="179832"/>
                </a:lnTo>
                <a:lnTo>
                  <a:pt x="451485" y="179832"/>
                </a:lnTo>
                <a:lnTo>
                  <a:pt x="456692" y="176695"/>
                </a:lnTo>
                <a:lnTo>
                  <a:pt x="459232" y="171678"/>
                </a:lnTo>
                <a:lnTo>
                  <a:pt x="463042" y="16476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19" name="object 42">
            <a:extLst>
              <a:ext uri="{FF2B5EF4-FFF2-40B4-BE49-F238E27FC236}">
                <a16:creationId xmlns:a16="http://schemas.microsoft.com/office/drawing/2014/main" id="{F1EF5975-249E-4070-B87D-FFA4432893C9}"/>
              </a:ext>
            </a:extLst>
          </p:cNvPr>
          <p:cNvSpPr>
            <a:spLocks/>
          </p:cNvSpPr>
          <p:nvPr/>
        </p:nvSpPr>
        <p:spPr bwMode="auto">
          <a:xfrm>
            <a:off x="4340225" y="4846638"/>
            <a:ext cx="415925" cy="266700"/>
          </a:xfrm>
          <a:custGeom>
            <a:avLst/>
            <a:gdLst>
              <a:gd name="T0" fmla="*/ 157886 w 416560"/>
              <a:gd name="T1" fmla="*/ 7086 h 266700"/>
              <a:gd name="T2" fmla="*/ 99962 w 416560"/>
              <a:gd name="T3" fmla="*/ 55881 h 266700"/>
              <a:gd name="T4" fmla="*/ 52774 w 416560"/>
              <a:gd name="T5" fmla="*/ 99494 h 266700"/>
              <a:gd name="T6" fmla="*/ 6796 w 416560"/>
              <a:gd name="T7" fmla="*/ 145782 h 266700"/>
              <a:gd name="T8" fmla="*/ 4534 w 416560"/>
              <a:gd name="T9" fmla="*/ 207097 h 266700"/>
              <a:gd name="T10" fmla="*/ 76835 w 416560"/>
              <a:gd name="T11" fmla="*/ 266699 h 266700"/>
              <a:gd name="T12" fmla="*/ 375064 w 416560"/>
              <a:gd name="T13" fmla="*/ 248263 h 266700"/>
              <a:gd name="T14" fmla="*/ 80010 w 416560"/>
              <a:gd name="T15" fmla="*/ 233552 h 266700"/>
              <a:gd name="T16" fmla="*/ 55790 w 416560"/>
              <a:gd name="T17" fmla="*/ 223331 h 266700"/>
              <a:gd name="T18" fmla="*/ 35847 w 416560"/>
              <a:gd name="T19" fmla="*/ 196490 h 266700"/>
              <a:gd name="T20" fmla="*/ 37246 w 416560"/>
              <a:gd name="T21" fmla="*/ 158773 h 266700"/>
              <a:gd name="T22" fmla="*/ 65702 w 416560"/>
              <a:gd name="T23" fmla="*/ 130230 h 266700"/>
              <a:gd name="T24" fmla="*/ 116383 w 416560"/>
              <a:gd name="T25" fmla="*/ 125983 h 266700"/>
              <a:gd name="T26" fmla="*/ 123428 w 416560"/>
              <a:gd name="T27" fmla="*/ 81252 h 266700"/>
              <a:gd name="T28" fmla="*/ 165417 w 416560"/>
              <a:gd name="T29" fmla="*/ 39905 h 266700"/>
              <a:gd name="T30" fmla="*/ 275623 w 416560"/>
              <a:gd name="T31" fmla="*/ 33781 h 266700"/>
              <a:gd name="T32" fmla="*/ 230340 w 416560"/>
              <a:gd name="T33" fmla="*/ 5050 h 266700"/>
              <a:gd name="T34" fmla="*/ 390488 w 416560"/>
              <a:gd name="T35" fmla="*/ 103123 h 266700"/>
              <a:gd name="T36" fmla="*/ 341846 w 416560"/>
              <a:gd name="T37" fmla="*/ 108255 h 266700"/>
              <a:gd name="T38" fmla="*/ 376632 w 416560"/>
              <a:gd name="T39" fmla="*/ 143093 h 266700"/>
              <a:gd name="T40" fmla="*/ 378448 w 416560"/>
              <a:gd name="T41" fmla="*/ 189257 h 266700"/>
              <a:gd name="T42" fmla="*/ 325882 w 416560"/>
              <a:gd name="T43" fmla="*/ 233552 h 266700"/>
              <a:gd name="T44" fmla="*/ 396922 w 416560"/>
              <a:gd name="T45" fmla="*/ 226615 h 266700"/>
              <a:gd name="T46" fmla="*/ 416051 w 416560"/>
              <a:gd name="T47" fmla="*/ 168020 h 266700"/>
              <a:gd name="T48" fmla="*/ 390488 w 416560"/>
              <a:gd name="T49" fmla="*/ 103123 h 266700"/>
              <a:gd name="T50" fmla="*/ 90170 w 416560"/>
              <a:gd name="T51" fmla="*/ 125983 h 266700"/>
              <a:gd name="T52" fmla="*/ 96520 w 416560"/>
              <a:gd name="T53" fmla="*/ 127888 h 266700"/>
              <a:gd name="T54" fmla="*/ 116383 w 416560"/>
              <a:gd name="T55" fmla="*/ 125983 h 266700"/>
              <a:gd name="T56" fmla="*/ 195580 w 416560"/>
              <a:gd name="T57" fmla="*/ 33781 h 266700"/>
              <a:gd name="T58" fmla="*/ 244824 w 416560"/>
              <a:gd name="T59" fmla="*/ 50942 h 266700"/>
              <a:gd name="T60" fmla="*/ 272542 w 416560"/>
              <a:gd name="T61" fmla="*/ 94868 h 266700"/>
              <a:gd name="T62" fmla="*/ 301751 w 416560"/>
              <a:gd name="T63" fmla="*/ 104393 h 266700"/>
              <a:gd name="T64" fmla="*/ 390488 w 416560"/>
              <a:gd name="T65" fmla="*/ 103123 h 266700"/>
              <a:gd name="T66" fmla="*/ 356044 w 416560"/>
              <a:gd name="T67" fmla="*/ 77152 h 266700"/>
              <a:gd name="T68" fmla="*/ 301117 w 416560"/>
              <a:gd name="T69" fmla="*/ 70611 h 266700"/>
              <a:gd name="T70" fmla="*/ 275623 w 416560"/>
              <a:gd name="T71" fmla="*/ 33781 h 266700"/>
              <a:gd name="T72" fmla="*/ 311912 w 416560"/>
              <a:gd name="T73" fmla="*/ 69341 h 266700"/>
              <a:gd name="T74" fmla="*/ 301117 w 416560"/>
              <a:gd name="T75" fmla="*/ 70611 h 266700"/>
              <a:gd name="T76" fmla="*/ 317626 w 416560"/>
              <a:gd name="T77" fmla="*/ 69341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560" h="266700">
                <a:moveTo>
                  <a:pt x="196850" y="0"/>
                </a:moveTo>
                <a:lnTo>
                  <a:pt x="157886" y="7086"/>
                </a:lnTo>
                <a:lnTo>
                  <a:pt x="124698" y="26590"/>
                </a:lnTo>
                <a:lnTo>
                  <a:pt x="99962" y="55881"/>
                </a:lnTo>
                <a:lnTo>
                  <a:pt x="86360" y="92328"/>
                </a:lnTo>
                <a:lnTo>
                  <a:pt x="52774" y="99494"/>
                </a:lnTo>
                <a:lnTo>
                  <a:pt x="25320" y="118221"/>
                </a:lnTo>
                <a:lnTo>
                  <a:pt x="6796" y="145782"/>
                </a:lnTo>
                <a:lnTo>
                  <a:pt x="0" y="179450"/>
                </a:lnTo>
                <a:lnTo>
                  <a:pt x="4534" y="207097"/>
                </a:lnTo>
                <a:lnTo>
                  <a:pt x="36701" y="250674"/>
                </a:lnTo>
                <a:lnTo>
                  <a:pt x="76835" y="266699"/>
                </a:lnTo>
                <a:lnTo>
                  <a:pt x="321437" y="266699"/>
                </a:lnTo>
                <a:lnTo>
                  <a:pt x="375064" y="248263"/>
                </a:lnTo>
                <a:lnTo>
                  <a:pt x="389917" y="233552"/>
                </a:lnTo>
                <a:lnTo>
                  <a:pt x="80010" y="233552"/>
                </a:lnTo>
                <a:lnTo>
                  <a:pt x="71120" y="231012"/>
                </a:lnTo>
                <a:lnTo>
                  <a:pt x="55790" y="223331"/>
                </a:lnTo>
                <a:lnTo>
                  <a:pt x="43735" y="211470"/>
                </a:lnTo>
                <a:lnTo>
                  <a:pt x="35847" y="196490"/>
                </a:lnTo>
                <a:lnTo>
                  <a:pt x="33020" y="179450"/>
                </a:lnTo>
                <a:lnTo>
                  <a:pt x="37246" y="158773"/>
                </a:lnTo>
                <a:lnTo>
                  <a:pt x="48736" y="141763"/>
                </a:lnTo>
                <a:lnTo>
                  <a:pt x="65702" y="130230"/>
                </a:lnTo>
                <a:lnTo>
                  <a:pt x="86360" y="125983"/>
                </a:lnTo>
                <a:lnTo>
                  <a:pt x="116383" y="125983"/>
                </a:lnTo>
                <a:lnTo>
                  <a:pt x="116839" y="111378"/>
                </a:lnTo>
                <a:lnTo>
                  <a:pt x="123428" y="81252"/>
                </a:lnTo>
                <a:lnTo>
                  <a:pt x="140493" y="56578"/>
                </a:lnTo>
                <a:lnTo>
                  <a:pt x="165417" y="39905"/>
                </a:lnTo>
                <a:lnTo>
                  <a:pt x="195580" y="33781"/>
                </a:lnTo>
                <a:lnTo>
                  <a:pt x="275623" y="33781"/>
                </a:lnTo>
                <a:lnTo>
                  <a:pt x="259984" y="19351"/>
                </a:lnTo>
                <a:lnTo>
                  <a:pt x="230340" y="5050"/>
                </a:lnTo>
                <a:lnTo>
                  <a:pt x="196850" y="0"/>
                </a:lnTo>
                <a:close/>
              </a:path>
              <a:path w="416560" h="266700">
                <a:moveTo>
                  <a:pt x="390488" y="103123"/>
                </a:moveTo>
                <a:lnTo>
                  <a:pt x="316357" y="103123"/>
                </a:lnTo>
                <a:lnTo>
                  <a:pt x="341846" y="108255"/>
                </a:lnTo>
                <a:lnTo>
                  <a:pt x="362632" y="122269"/>
                </a:lnTo>
                <a:lnTo>
                  <a:pt x="376632" y="143093"/>
                </a:lnTo>
                <a:lnTo>
                  <a:pt x="381762" y="168655"/>
                </a:lnTo>
                <a:lnTo>
                  <a:pt x="378448" y="189257"/>
                </a:lnTo>
                <a:lnTo>
                  <a:pt x="354437" y="221555"/>
                </a:lnTo>
                <a:lnTo>
                  <a:pt x="325882" y="233552"/>
                </a:lnTo>
                <a:lnTo>
                  <a:pt x="389917" y="233552"/>
                </a:lnTo>
                <a:lnTo>
                  <a:pt x="396922" y="226615"/>
                </a:lnTo>
                <a:lnTo>
                  <a:pt x="411041" y="199229"/>
                </a:lnTo>
                <a:lnTo>
                  <a:pt x="416051" y="168020"/>
                </a:lnTo>
                <a:lnTo>
                  <a:pt x="408352" y="129778"/>
                </a:lnTo>
                <a:lnTo>
                  <a:pt x="390488" y="103123"/>
                </a:lnTo>
                <a:close/>
              </a:path>
              <a:path w="416560" h="266700">
                <a:moveTo>
                  <a:pt x="116383" y="125983"/>
                </a:moveTo>
                <a:lnTo>
                  <a:pt x="90170" y="125983"/>
                </a:lnTo>
                <a:lnTo>
                  <a:pt x="93980" y="126618"/>
                </a:lnTo>
                <a:lnTo>
                  <a:pt x="96520" y="127888"/>
                </a:lnTo>
                <a:lnTo>
                  <a:pt x="116205" y="131698"/>
                </a:lnTo>
                <a:lnTo>
                  <a:pt x="116383" y="125983"/>
                </a:lnTo>
                <a:close/>
              </a:path>
              <a:path w="416560" h="266700">
                <a:moveTo>
                  <a:pt x="275623" y="33781"/>
                </a:moveTo>
                <a:lnTo>
                  <a:pt x="195580" y="33781"/>
                </a:lnTo>
                <a:lnTo>
                  <a:pt x="222035" y="38308"/>
                </a:lnTo>
                <a:lnTo>
                  <a:pt x="244824" y="50942"/>
                </a:lnTo>
                <a:lnTo>
                  <a:pt x="262231" y="70268"/>
                </a:lnTo>
                <a:lnTo>
                  <a:pt x="272542" y="94868"/>
                </a:lnTo>
                <a:lnTo>
                  <a:pt x="276987" y="113283"/>
                </a:lnTo>
                <a:lnTo>
                  <a:pt x="301751" y="104393"/>
                </a:lnTo>
                <a:lnTo>
                  <a:pt x="308737" y="103123"/>
                </a:lnTo>
                <a:lnTo>
                  <a:pt x="390488" y="103123"/>
                </a:lnTo>
                <a:lnTo>
                  <a:pt x="387318" y="98393"/>
                </a:lnTo>
                <a:lnTo>
                  <a:pt x="356044" y="77152"/>
                </a:lnTo>
                <a:lnTo>
                  <a:pt x="323873" y="70611"/>
                </a:lnTo>
                <a:lnTo>
                  <a:pt x="301117" y="70611"/>
                </a:lnTo>
                <a:lnTo>
                  <a:pt x="284128" y="41630"/>
                </a:lnTo>
                <a:lnTo>
                  <a:pt x="275623" y="33781"/>
                </a:lnTo>
                <a:close/>
              </a:path>
              <a:path w="416560" h="266700">
                <a:moveTo>
                  <a:pt x="317626" y="69341"/>
                </a:moveTo>
                <a:lnTo>
                  <a:pt x="311912" y="69341"/>
                </a:lnTo>
                <a:lnTo>
                  <a:pt x="306832" y="69976"/>
                </a:lnTo>
                <a:lnTo>
                  <a:pt x="301117" y="70611"/>
                </a:lnTo>
                <a:lnTo>
                  <a:pt x="323873" y="70611"/>
                </a:lnTo>
                <a:lnTo>
                  <a:pt x="317626" y="6934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20" name="object 43">
            <a:extLst>
              <a:ext uri="{FF2B5EF4-FFF2-40B4-BE49-F238E27FC236}">
                <a16:creationId xmlns:a16="http://schemas.microsoft.com/office/drawing/2014/main" id="{CFF4A168-A232-43CB-A668-ECF42B92BA73}"/>
              </a:ext>
            </a:extLst>
          </p:cNvPr>
          <p:cNvSpPr>
            <a:spLocks/>
          </p:cNvSpPr>
          <p:nvPr/>
        </p:nvSpPr>
        <p:spPr bwMode="auto">
          <a:xfrm>
            <a:off x="7416800" y="4803775"/>
            <a:ext cx="417513" cy="354013"/>
          </a:xfrm>
          <a:custGeom>
            <a:avLst/>
            <a:gdLst>
              <a:gd name="T0" fmla="*/ 133540 w 416559"/>
              <a:gd name="T1" fmla="*/ 298856 h 353695"/>
              <a:gd name="T2" fmla="*/ 125603 w 416559"/>
              <a:gd name="T3" fmla="*/ 288671 h 353695"/>
              <a:gd name="T4" fmla="*/ 112801 w 416559"/>
              <a:gd name="T5" fmla="*/ 287108 h 353695"/>
              <a:gd name="T6" fmla="*/ 102870 w 416559"/>
              <a:gd name="T7" fmla="*/ 295148 h 353695"/>
              <a:gd name="T8" fmla="*/ 82410 w 416559"/>
              <a:gd name="T9" fmla="*/ 334365 h 353695"/>
              <a:gd name="T10" fmla="*/ 85699 w 416559"/>
              <a:gd name="T11" fmla="*/ 346659 h 353695"/>
              <a:gd name="T12" fmla="*/ 93345 w 416559"/>
              <a:gd name="T13" fmla="*/ 352933 h 353695"/>
              <a:gd name="T14" fmla="*/ 99060 w 416559"/>
              <a:gd name="T15" fmla="*/ 353568 h 353695"/>
              <a:gd name="T16" fmla="*/ 110363 w 416559"/>
              <a:gd name="T17" fmla="*/ 350393 h 353695"/>
              <a:gd name="T18" fmla="*/ 131953 w 416559"/>
              <a:gd name="T19" fmla="*/ 311785 h 353695"/>
              <a:gd name="T20" fmla="*/ 222389 w 416559"/>
              <a:gd name="T21" fmla="*/ 305346 h 353695"/>
              <a:gd name="T22" fmla="*/ 219138 w 416559"/>
              <a:gd name="T23" fmla="*/ 293052 h 353695"/>
              <a:gd name="T24" fmla="*/ 207784 w 416559"/>
              <a:gd name="T25" fmla="*/ 286639 h 353695"/>
              <a:gd name="T26" fmla="*/ 195834 w 416559"/>
              <a:gd name="T27" fmla="*/ 289979 h 353695"/>
              <a:gd name="T28" fmla="*/ 172847 w 416559"/>
              <a:gd name="T29" fmla="*/ 327914 h 353695"/>
              <a:gd name="T30" fmla="*/ 171234 w 416559"/>
              <a:gd name="T31" fmla="*/ 340855 h 353695"/>
              <a:gd name="T32" fmla="*/ 179070 w 416559"/>
              <a:gd name="T33" fmla="*/ 351028 h 353695"/>
              <a:gd name="T34" fmla="*/ 184658 w 416559"/>
              <a:gd name="T35" fmla="*/ 353568 h 353695"/>
              <a:gd name="T36" fmla="*/ 192786 w 416559"/>
              <a:gd name="T37" fmla="*/ 353568 h 353695"/>
              <a:gd name="T38" fmla="*/ 201549 w 416559"/>
              <a:gd name="T39" fmla="*/ 344551 h 353695"/>
              <a:gd name="T40" fmla="*/ 222389 w 416559"/>
              <a:gd name="T41" fmla="*/ 305346 h 353695"/>
              <a:gd name="T42" fmla="*/ 310324 w 416559"/>
              <a:gd name="T43" fmla="*/ 298856 h 353695"/>
              <a:gd name="T44" fmla="*/ 302387 w 416559"/>
              <a:gd name="T45" fmla="*/ 288671 h 353695"/>
              <a:gd name="T46" fmla="*/ 289585 w 416559"/>
              <a:gd name="T47" fmla="*/ 287108 h 353695"/>
              <a:gd name="T48" fmla="*/ 279654 w 416559"/>
              <a:gd name="T49" fmla="*/ 295148 h 353695"/>
              <a:gd name="T50" fmla="*/ 259194 w 416559"/>
              <a:gd name="T51" fmla="*/ 334365 h 353695"/>
              <a:gd name="T52" fmla="*/ 262483 w 416559"/>
              <a:gd name="T53" fmla="*/ 346659 h 353695"/>
              <a:gd name="T54" fmla="*/ 270129 w 416559"/>
              <a:gd name="T55" fmla="*/ 352933 h 353695"/>
              <a:gd name="T56" fmla="*/ 275844 w 416559"/>
              <a:gd name="T57" fmla="*/ 353568 h 353695"/>
              <a:gd name="T58" fmla="*/ 287147 w 416559"/>
              <a:gd name="T59" fmla="*/ 350393 h 353695"/>
              <a:gd name="T60" fmla="*/ 308737 w 416559"/>
              <a:gd name="T61" fmla="*/ 311785 h 353695"/>
              <a:gd name="T62" fmla="*/ 416052 w 416559"/>
              <a:gd name="T63" fmla="*/ 167132 h 353695"/>
              <a:gd name="T64" fmla="*/ 390436 w 416559"/>
              <a:gd name="T65" fmla="*/ 102489 h 353695"/>
              <a:gd name="T66" fmla="*/ 383032 w 416559"/>
              <a:gd name="T67" fmla="*/ 94970 h 353695"/>
              <a:gd name="T68" fmla="*/ 379717 w 416559"/>
              <a:gd name="T69" fmla="*/ 188214 h 353695"/>
              <a:gd name="T70" fmla="*/ 327152 w 416559"/>
              <a:gd name="T71" fmla="*/ 232283 h 353695"/>
              <a:gd name="T72" fmla="*/ 44361 w 416559"/>
              <a:gd name="T73" fmla="*/ 210286 h 353695"/>
              <a:gd name="T74" fmla="*/ 37871 w 416559"/>
              <a:gd name="T75" fmla="*/ 157873 h 353695"/>
              <a:gd name="T76" fmla="*/ 66332 w 416559"/>
              <a:gd name="T77" fmla="*/ 129565 h 353695"/>
              <a:gd name="T78" fmla="*/ 90805 w 416559"/>
              <a:gd name="T79" fmla="*/ 125349 h 353695"/>
              <a:gd name="T80" fmla="*/ 97155 w 416559"/>
              <a:gd name="T81" fmla="*/ 127254 h 353695"/>
              <a:gd name="T82" fmla="*/ 124053 w 416559"/>
              <a:gd name="T83" fmla="*/ 80784 h 353695"/>
              <a:gd name="T84" fmla="*/ 196215 w 416559"/>
              <a:gd name="T85" fmla="*/ 33528 h 353695"/>
              <a:gd name="T86" fmla="*/ 245452 w 416559"/>
              <a:gd name="T87" fmla="*/ 50609 h 353695"/>
              <a:gd name="T88" fmla="*/ 273177 w 416559"/>
              <a:gd name="T89" fmla="*/ 94361 h 353695"/>
              <a:gd name="T90" fmla="*/ 295402 w 416559"/>
              <a:gd name="T91" fmla="*/ 106299 h 353695"/>
              <a:gd name="T92" fmla="*/ 310007 w 416559"/>
              <a:gd name="T93" fmla="*/ 102489 h 353695"/>
              <a:gd name="T94" fmla="*/ 343115 w 416559"/>
              <a:gd name="T95" fmla="*/ 107619 h 353695"/>
              <a:gd name="T96" fmla="*/ 377901 w 416559"/>
              <a:gd name="T97" fmla="*/ 142354 h 353695"/>
              <a:gd name="T98" fmla="*/ 383032 w 416559"/>
              <a:gd name="T99" fmla="*/ 94970 h 353695"/>
              <a:gd name="T100" fmla="*/ 323900 w 416559"/>
              <a:gd name="T101" fmla="*/ 70231 h 353695"/>
              <a:gd name="T102" fmla="*/ 311912 w 416559"/>
              <a:gd name="T103" fmla="*/ 68961 h 353695"/>
              <a:gd name="T104" fmla="*/ 301117 w 416559"/>
              <a:gd name="T105" fmla="*/ 70231 h 353695"/>
              <a:gd name="T106" fmla="*/ 230339 w 416559"/>
              <a:gd name="T107" fmla="*/ 5016 h 353695"/>
              <a:gd name="T108" fmla="*/ 157886 w 416559"/>
              <a:gd name="T109" fmla="*/ 7048 h 353695"/>
              <a:gd name="T110" fmla="*/ 99961 w 416559"/>
              <a:gd name="T111" fmla="*/ 55562 h 353695"/>
              <a:gd name="T112" fmla="*/ 52768 w 416559"/>
              <a:gd name="T113" fmla="*/ 98971 h 353695"/>
              <a:gd name="T114" fmla="*/ 6794 w 416559"/>
              <a:gd name="T115" fmla="*/ 145008 h 353695"/>
              <a:gd name="T116" fmla="*/ 4533 w 416559"/>
              <a:gd name="T117" fmla="*/ 205905 h 353695"/>
              <a:gd name="T118" fmla="*/ 76835 w 416559"/>
              <a:gd name="T119" fmla="*/ 265176 h 353695"/>
              <a:gd name="T120" fmla="*/ 375056 w 416559"/>
              <a:gd name="T121" fmla="*/ 246786 h 353695"/>
              <a:gd name="T122" fmla="*/ 396913 w 416559"/>
              <a:gd name="T123" fmla="*/ 225272 h 353695"/>
              <a:gd name="T124" fmla="*/ 416052 w 416559"/>
              <a:gd name="T125" fmla="*/ 167132 h 35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559" h="353695">
                <a:moveTo>
                  <a:pt x="133985" y="305346"/>
                </a:moveTo>
                <a:lnTo>
                  <a:pt x="133540" y="298856"/>
                </a:lnTo>
                <a:lnTo>
                  <a:pt x="130695" y="293052"/>
                </a:lnTo>
                <a:lnTo>
                  <a:pt x="125603" y="288671"/>
                </a:lnTo>
                <a:lnTo>
                  <a:pt x="119189" y="286639"/>
                </a:lnTo>
                <a:lnTo>
                  <a:pt x="112801" y="287108"/>
                </a:lnTo>
                <a:lnTo>
                  <a:pt x="107124" y="289979"/>
                </a:lnTo>
                <a:lnTo>
                  <a:pt x="102870" y="295148"/>
                </a:lnTo>
                <a:lnTo>
                  <a:pt x="84455" y="327914"/>
                </a:lnTo>
                <a:lnTo>
                  <a:pt x="82410" y="334365"/>
                </a:lnTo>
                <a:lnTo>
                  <a:pt x="82854" y="340855"/>
                </a:lnTo>
                <a:lnTo>
                  <a:pt x="85699" y="346659"/>
                </a:lnTo>
                <a:lnTo>
                  <a:pt x="90805" y="351028"/>
                </a:lnTo>
                <a:lnTo>
                  <a:pt x="93345" y="352933"/>
                </a:lnTo>
                <a:lnTo>
                  <a:pt x="96520" y="353568"/>
                </a:lnTo>
                <a:lnTo>
                  <a:pt x="99060" y="353568"/>
                </a:lnTo>
                <a:lnTo>
                  <a:pt x="104775" y="353568"/>
                </a:lnTo>
                <a:lnTo>
                  <a:pt x="110363" y="350393"/>
                </a:lnTo>
                <a:lnTo>
                  <a:pt x="113538" y="344551"/>
                </a:lnTo>
                <a:lnTo>
                  <a:pt x="131953" y="311785"/>
                </a:lnTo>
                <a:lnTo>
                  <a:pt x="133985" y="305346"/>
                </a:lnTo>
                <a:close/>
              </a:path>
              <a:path w="416559" h="353695">
                <a:moveTo>
                  <a:pt x="222389" y="305346"/>
                </a:moveTo>
                <a:lnTo>
                  <a:pt x="221945" y="298856"/>
                </a:lnTo>
                <a:lnTo>
                  <a:pt x="219138" y="293052"/>
                </a:lnTo>
                <a:lnTo>
                  <a:pt x="214122" y="288671"/>
                </a:lnTo>
                <a:lnTo>
                  <a:pt x="207784" y="286639"/>
                </a:lnTo>
                <a:lnTo>
                  <a:pt x="201447" y="287108"/>
                </a:lnTo>
                <a:lnTo>
                  <a:pt x="195834" y="289979"/>
                </a:lnTo>
                <a:lnTo>
                  <a:pt x="191643" y="295148"/>
                </a:lnTo>
                <a:lnTo>
                  <a:pt x="172847" y="327914"/>
                </a:lnTo>
                <a:lnTo>
                  <a:pt x="170789" y="334365"/>
                </a:lnTo>
                <a:lnTo>
                  <a:pt x="171234" y="340855"/>
                </a:lnTo>
                <a:lnTo>
                  <a:pt x="174040" y="346659"/>
                </a:lnTo>
                <a:lnTo>
                  <a:pt x="179070" y="351028"/>
                </a:lnTo>
                <a:lnTo>
                  <a:pt x="181610" y="352933"/>
                </a:lnTo>
                <a:lnTo>
                  <a:pt x="184658" y="353568"/>
                </a:lnTo>
                <a:lnTo>
                  <a:pt x="187198" y="353568"/>
                </a:lnTo>
                <a:lnTo>
                  <a:pt x="192786" y="353568"/>
                </a:lnTo>
                <a:lnTo>
                  <a:pt x="198501" y="350393"/>
                </a:lnTo>
                <a:lnTo>
                  <a:pt x="201549" y="344551"/>
                </a:lnTo>
                <a:lnTo>
                  <a:pt x="220345" y="311785"/>
                </a:lnTo>
                <a:lnTo>
                  <a:pt x="222389" y="305346"/>
                </a:lnTo>
                <a:close/>
              </a:path>
              <a:path w="416559" h="353695">
                <a:moveTo>
                  <a:pt x="310769" y="305346"/>
                </a:moveTo>
                <a:lnTo>
                  <a:pt x="310324" y="298856"/>
                </a:lnTo>
                <a:lnTo>
                  <a:pt x="307479" y="293052"/>
                </a:lnTo>
                <a:lnTo>
                  <a:pt x="302387" y="288671"/>
                </a:lnTo>
                <a:lnTo>
                  <a:pt x="295973" y="286639"/>
                </a:lnTo>
                <a:lnTo>
                  <a:pt x="289585" y="287108"/>
                </a:lnTo>
                <a:lnTo>
                  <a:pt x="283908" y="289979"/>
                </a:lnTo>
                <a:lnTo>
                  <a:pt x="279654" y="295148"/>
                </a:lnTo>
                <a:lnTo>
                  <a:pt x="261239" y="327914"/>
                </a:lnTo>
                <a:lnTo>
                  <a:pt x="259194" y="334365"/>
                </a:lnTo>
                <a:lnTo>
                  <a:pt x="259651" y="340855"/>
                </a:lnTo>
                <a:lnTo>
                  <a:pt x="262483" y="346659"/>
                </a:lnTo>
                <a:lnTo>
                  <a:pt x="267589" y="351028"/>
                </a:lnTo>
                <a:lnTo>
                  <a:pt x="270129" y="352933"/>
                </a:lnTo>
                <a:lnTo>
                  <a:pt x="273304" y="353568"/>
                </a:lnTo>
                <a:lnTo>
                  <a:pt x="275844" y="353568"/>
                </a:lnTo>
                <a:lnTo>
                  <a:pt x="281559" y="353568"/>
                </a:lnTo>
                <a:lnTo>
                  <a:pt x="287147" y="350393"/>
                </a:lnTo>
                <a:lnTo>
                  <a:pt x="290322" y="344551"/>
                </a:lnTo>
                <a:lnTo>
                  <a:pt x="308737" y="311785"/>
                </a:lnTo>
                <a:lnTo>
                  <a:pt x="310769" y="305346"/>
                </a:lnTo>
                <a:close/>
              </a:path>
              <a:path w="416559" h="353695">
                <a:moveTo>
                  <a:pt x="416052" y="167132"/>
                </a:moveTo>
                <a:lnTo>
                  <a:pt x="408343" y="129082"/>
                </a:lnTo>
                <a:lnTo>
                  <a:pt x="390436" y="102489"/>
                </a:lnTo>
                <a:lnTo>
                  <a:pt x="387311" y="97853"/>
                </a:lnTo>
                <a:lnTo>
                  <a:pt x="383032" y="94970"/>
                </a:lnTo>
                <a:lnTo>
                  <a:pt x="383032" y="167767"/>
                </a:lnTo>
                <a:lnTo>
                  <a:pt x="379717" y="188214"/>
                </a:lnTo>
                <a:lnTo>
                  <a:pt x="355701" y="220319"/>
                </a:lnTo>
                <a:lnTo>
                  <a:pt x="327152" y="232283"/>
                </a:lnTo>
                <a:lnTo>
                  <a:pt x="80645" y="232283"/>
                </a:lnTo>
                <a:lnTo>
                  <a:pt x="44361" y="210286"/>
                </a:lnTo>
                <a:lnTo>
                  <a:pt x="33655" y="178435"/>
                </a:lnTo>
                <a:lnTo>
                  <a:pt x="37871" y="157873"/>
                </a:lnTo>
                <a:lnTo>
                  <a:pt x="49364" y="140995"/>
                </a:lnTo>
                <a:lnTo>
                  <a:pt x="66332" y="129565"/>
                </a:lnTo>
                <a:lnTo>
                  <a:pt x="86995" y="125349"/>
                </a:lnTo>
                <a:lnTo>
                  <a:pt x="90805" y="125349"/>
                </a:lnTo>
                <a:lnTo>
                  <a:pt x="94615" y="125984"/>
                </a:lnTo>
                <a:lnTo>
                  <a:pt x="97155" y="127254"/>
                </a:lnTo>
                <a:lnTo>
                  <a:pt x="116840" y="131064"/>
                </a:lnTo>
                <a:lnTo>
                  <a:pt x="124053" y="80784"/>
                </a:lnTo>
                <a:lnTo>
                  <a:pt x="166052" y="39636"/>
                </a:lnTo>
                <a:lnTo>
                  <a:pt x="196215" y="33528"/>
                </a:lnTo>
                <a:lnTo>
                  <a:pt x="222669" y="38036"/>
                </a:lnTo>
                <a:lnTo>
                  <a:pt x="245452" y="50609"/>
                </a:lnTo>
                <a:lnTo>
                  <a:pt x="262864" y="69862"/>
                </a:lnTo>
                <a:lnTo>
                  <a:pt x="273177" y="94361"/>
                </a:lnTo>
                <a:lnTo>
                  <a:pt x="277622" y="112649"/>
                </a:lnTo>
                <a:lnTo>
                  <a:pt x="295402" y="106299"/>
                </a:lnTo>
                <a:lnTo>
                  <a:pt x="303022" y="103759"/>
                </a:lnTo>
                <a:lnTo>
                  <a:pt x="310007" y="102489"/>
                </a:lnTo>
                <a:lnTo>
                  <a:pt x="317627" y="102489"/>
                </a:lnTo>
                <a:lnTo>
                  <a:pt x="343115" y="107619"/>
                </a:lnTo>
                <a:lnTo>
                  <a:pt x="363893" y="121602"/>
                </a:lnTo>
                <a:lnTo>
                  <a:pt x="377901" y="142354"/>
                </a:lnTo>
                <a:lnTo>
                  <a:pt x="383032" y="167767"/>
                </a:lnTo>
                <a:lnTo>
                  <a:pt x="383032" y="94970"/>
                </a:lnTo>
                <a:lnTo>
                  <a:pt x="356031" y="76733"/>
                </a:lnTo>
                <a:lnTo>
                  <a:pt x="323900" y="70231"/>
                </a:lnTo>
                <a:lnTo>
                  <a:pt x="317627" y="68961"/>
                </a:lnTo>
                <a:lnTo>
                  <a:pt x="311912" y="68961"/>
                </a:lnTo>
                <a:lnTo>
                  <a:pt x="306832" y="69596"/>
                </a:lnTo>
                <a:lnTo>
                  <a:pt x="301117" y="70231"/>
                </a:lnTo>
                <a:lnTo>
                  <a:pt x="275590" y="33528"/>
                </a:lnTo>
                <a:lnTo>
                  <a:pt x="230339" y="5016"/>
                </a:lnTo>
                <a:lnTo>
                  <a:pt x="196850" y="0"/>
                </a:lnTo>
                <a:lnTo>
                  <a:pt x="157886" y="7048"/>
                </a:lnTo>
                <a:lnTo>
                  <a:pt x="124688" y="26441"/>
                </a:lnTo>
                <a:lnTo>
                  <a:pt x="99961" y="55562"/>
                </a:lnTo>
                <a:lnTo>
                  <a:pt x="86360" y="91821"/>
                </a:lnTo>
                <a:lnTo>
                  <a:pt x="52768" y="98971"/>
                </a:lnTo>
                <a:lnTo>
                  <a:pt x="25311" y="117602"/>
                </a:lnTo>
                <a:lnTo>
                  <a:pt x="6794" y="145008"/>
                </a:lnTo>
                <a:lnTo>
                  <a:pt x="0" y="178435"/>
                </a:lnTo>
                <a:lnTo>
                  <a:pt x="4533" y="205905"/>
                </a:lnTo>
                <a:lnTo>
                  <a:pt x="36690" y="249199"/>
                </a:lnTo>
                <a:lnTo>
                  <a:pt x="76835" y="265176"/>
                </a:lnTo>
                <a:lnTo>
                  <a:pt x="321437" y="265176"/>
                </a:lnTo>
                <a:lnTo>
                  <a:pt x="375056" y="246786"/>
                </a:lnTo>
                <a:lnTo>
                  <a:pt x="389788" y="232283"/>
                </a:lnTo>
                <a:lnTo>
                  <a:pt x="396913" y="225272"/>
                </a:lnTo>
                <a:lnTo>
                  <a:pt x="411035" y="198081"/>
                </a:lnTo>
                <a:lnTo>
                  <a:pt x="416052" y="16713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7121" name="object 44">
            <a:extLst>
              <a:ext uri="{FF2B5EF4-FFF2-40B4-BE49-F238E27FC236}">
                <a16:creationId xmlns:a16="http://schemas.microsoft.com/office/drawing/2014/main" id="{21AD5913-1E9D-44AE-92AD-F155011CB6BA}"/>
              </a:ext>
            </a:extLst>
          </p:cNvPr>
          <p:cNvGrpSpPr>
            <a:grpSpLocks/>
          </p:cNvGrpSpPr>
          <p:nvPr/>
        </p:nvGrpSpPr>
        <p:grpSpPr bwMode="auto">
          <a:xfrm>
            <a:off x="8445500" y="4773613"/>
            <a:ext cx="415925" cy="412750"/>
            <a:chOff x="8446007" y="4773167"/>
            <a:chExt cx="414655" cy="413384"/>
          </a:xfrm>
        </p:grpSpPr>
        <p:sp>
          <p:nvSpPr>
            <p:cNvPr id="47256" name="object 45">
              <a:extLst>
                <a:ext uri="{FF2B5EF4-FFF2-40B4-BE49-F238E27FC236}">
                  <a16:creationId xmlns:a16="http://schemas.microsoft.com/office/drawing/2014/main" id="{C180590A-2C04-4CD6-AF03-355077533418}"/>
                </a:ext>
              </a:extLst>
            </p:cNvPr>
            <p:cNvSpPr>
              <a:spLocks/>
            </p:cNvSpPr>
            <p:nvPr/>
          </p:nvSpPr>
          <p:spPr bwMode="auto">
            <a:xfrm>
              <a:off x="8446007" y="4773167"/>
              <a:ext cx="414655" cy="265430"/>
            </a:xfrm>
            <a:custGeom>
              <a:avLst/>
              <a:gdLst>
                <a:gd name="T0" fmla="*/ 157347 w 414654"/>
                <a:gd name="T1" fmla="*/ 7042 h 265429"/>
                <a:gd name="T2" fmla="*/ 99613 w 414654"/>
                <a:gd name="T3" fmla="*/ 55560 h 265429"/>
                <a:gd name="T4" fmla="*/ 52613 w 414654"/>
                <a:gd name="T5" fmla="*/ 98960 h 265429"/>
                <a:gd name="T6" fmla="*/ 6774 w 414654"/>
                <a:gd name="T7" fmla="*/ 145006 h 265429"/>
                <a:gd name="T8" fmla="*/ 4512 w 414654"/>
                <a:gd name="T9" fmla="*/ 205894 h 265429"/>
                <a:gd name="T10" fmla="*/ 76581 w 414654"/>
                <a:gd name="T11" fmla="*/ 265175 h 265429"/>
                <a:gd name="T12" fmla="*/ 373701 w 414654"/>
                <a:gd name="T13" fmla="*/ 246784 h 265429"/>
                <a:gd name="T14" fmla="*/ 80391 w 414654"/>
                <a:gd name="T15" fmla="*/ 232282 h 265429"/>
                <a:gd name="T16" fmla="*/ 44227 w 414654"/>
                <a:gd name="T17" fmla="*/ 210280 h 265429"/>
                <a:gd name="T18" fmla="*/ 37734 w 414654"/>
                <a:gd name="T19" fmla="*/ 157870 h 265429"/>
                <a:gd name="T20" fmla="*/ 66103 w 414654"/>
                <a:gd name="T21" fmla="*/ 129553 h 265429"/>
                <a:gd name="T22" fmla="*/ 116637 w 414654"/>
                <a:gd name="T23" fmla="*/ 125348 h 265429"/>
                <a:gd name="T24" fmla="*/ 123660 w 414654"/>
                <a:gd name="T25" fmla="*/ 80783 h 265429"/>
                <a:gd name="T26" fmla="*/ 165510 w 414654"/>
                <a:gd name="T27" fmla="*/ 39627 h 265429"/>
                <a:gd name="T28" fmla="*/ 274531 w 414654"/>
                <a:gd name="T29" fmla="*/ 33527 h 265429"/>
                <a:gd name="T30" fmla="*/ 229518 w 414654"/>
                <a:gd name="T31" fmla="*/ 5008 h 265429"/>
                <a:gd name="T32" fmla="*/ 389001 w 414654"/>
                <a:gd name="T33" fmla="*/ 102488 h 265429"/>
                <a:gd name="T34" fmla="*/ 341880 w 414654"/>
                <a:gd name="T35" fmla="*/ 107616 h 265429"/>
                <a:gd name="T36" fmla="*/ 376527 w 414654"/>
                <a:gd name="T37" fmla="*/ 142351 h 265429"/>
                <a:gd name="T38" fmla="*/ 378323 w 414654"/>
                <a:gd name="T39" fmla="*/ 188202 h 265429"/>
                <a:gd name="T40" fmla="*/ 325882 w 414654"/>
                <a:gd name="T41" fmla="*/ 232282 h 265429"/>
                <a:gd name="T42" fmla="*/ 395477 w 414654"/>
                <a:gd name="T43" fmla="*/ 225266 h 265429"/>
                <a:gd name="T44" fmla="*/ 414527 w 414654"/>
                <a:gd name="T45" fmla="*/ 167131 h 265429"/>
                <a:gd name="T46" fmla="*/ 389001 w 414654"/>
                <a:gd name="T47" fmla="*/ 102488 h 265429"/>
                <a:gd name="T48" fmla="*/ 90550 w 414654"/>
                <a:gd name="T49" fmla="*/ 125348 h 265429"/>
                <a:gd name="T50" fmla="*/ 96774 w 414654"/>
                <a:gd name="T51" fmla="*/ 127253 h 265429"/>
                <a:gd name="T52" fmla="*/ 116637 w 414654"/>
                <a:gd name="T53" fmla="*/ 125348 h 265429"/>
                <a:gd name="T54" fmla="*/ 195580 w 414654"/>
                <a:gd name="T55" fmla="*/ 33527 h 265429"/>
                <a:gd name="T56" fmla="*/ 244538 w 414654"/>
                <a:gd name="T57" fmla="*/ 50609 h 265429"/>
                <a:gd name="T58" fmla="*/ 272161 w 414654"/>
                <a:gd name="T59" fmla="*/ 94360 h 265429"/>
                <a:gd name="T60" fmla="*/ 294259 w 414654"/>
                <a:gd name="T61" fmla="*/ 106298 h 265429"/>
                <a:gd name="T62" fmla="*/ 308864 w 414654"/>
                <a:gd name="T63" fmla="*/ 102488 h 265429"/>
                <a:gd name="T64" fmla="*/ 385889 w 414654"/>
                <a:gd name="T65" fmla="*/ 97853 h 265429"/>
                <a:gd name="T66" fmla="*/ 322738 w 414654"/>
                <a:gd name="T67" fmla="*/ 70230 h 265429"/>
                <a:gd name="T68" fmla="*/ 283029 w 414654"/>
                <a:gd name="T69" fmla="*/ 41362 h 265429"/>
                <a:gd name="T70" fmla="*/ 316484 w 414654"/>
                <a:gd name="T71" fmla="*/ 68960 h 265429"/>
                <a:gd name="T72" fmla="*/ 305689 w 414654"/>
                <a:gd name="T73" fmla="*/ 69595 h 265429"/>
                <a:gd name="T74" fmla="*/ 322738 w 414654"/>
                <a:gd name="T75" fmla="*/ 70230 h 265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4654" h="265429">
                  <a:moveTo>
                    <a:pt x="196215" y="0"/>
                  </a:moveTo>
                  <a:lnTo>
                    <a:pt x="157347" y="7042"/>
                  </a:lnTo>
                  <a:lnTo>
                    <a:pt x="124253" y="26431"/>
                  </a:lnTo>
                  <a:lnTo>
                    <a:pt x="99613" y="55560"/>
                  </a:lnTo>
                  <a:lnTo>
                    <a:pt x="86106" y="91820"/>
                  </a:lnTo>
                  <a:lnTo>
                    <a:pt x="52613" y="98960"/>
                  </a:lnTo>
                  <a:lnTo>
                    <a:pt x="25241" y="117601"/>
                  </a:lnTo>
                  <a:lnTo>
                    <a:pt x="6774" y="145006"/>
                  </a:lnTo>
                  <a:lnTo>
                    <a:pt x="0" y="178434"/>
                  </a:lnTo>
                  <a:lnTo>
                    <a:pt x="4512" y="205894"/>
                  </a:lnTo>
                  <a:lnTo>
                    <a:pt x="36540" y="249193"/>
                  </a:lnTo>
                  <a:lnTo>
                    <a:pt x="76581" y="265175"/>
                  </a:lnTo>
                  <a:lnTo>
                    <a:pt x="320294" y="265175"/>
                  </a:lnTo>
                  <a:lnTo>
                    <a:pt x="373701" y="246784"/>
                  </a:lnTo>
                  <a:lnTo>
                    <a:pt x="388377" y="232282"/>
                  </a:lnTo>
                  <a:lnTo>
                    <a:pt x="80391" y="232282"/>
                  </a:lnTo>
                  <a:lnTo>
                    <a:pt x="76581" y="231647"/>
                  </a:lnTo>
                  <a:lnTo>
                    <a:pt x="44227" y="210280"/>
                  </a:lnTo>
                  <a:lnTo>
                    <a:pt x="33527" y="178434"/>
                  </a:lnTo>
                  <a:lnTo>
                    <a:pt x="37734" y="157870"/>
                  </a:lnTo>
                  <a:lnTo>
                    <a:pt x="49180" y="140985"/>
                  </a:lnTo>
                  <a:lnTo>
                    <a:pt x="66103" y="129553"/>
                  </a:lnTo>
                  <a:lnTo>
                    <a:pt x="86741" y="125348"/>
                  </a:lnTo>
                  <a:lnTo>
                    <a:pt x="116637" y="125348"/>
                  </a:lnTo>
                  <a:lnTo>
                    <a:pt x="117094" y="110743"/>
                  </a:lnTo>
                  <a:lnTo>
                    <a:pt x="123660" y="80783"/>
                  </a:lnTo>
                  <a:lnTo>
                    <a:pt x="140668" y="56229"/>
                  </a:lnTo>
                  <a:lnTo>
                    <a:pt x="165510" y="39627"/>
                  </a:lnTo>
                  <a:lnTo>
                    <a:pt x="195580" y="33527"/>
                  </a:lnTo>
                  <a:lnTo>
                    <a:pt x="274531" y="33527"/>
                  </a:lnTo>
                  <a:lnTo>
                    <a:pt x="259000" y="19208"/>
                  </a:lnTo>
                  <a:lnTo>
                    <a:pt x="229518" y="5008"/>
                  </a:lnTo>
                  <a:lnTo>
                    <a:pt x="196215" y="0"/>
                  </a:lnTo>
                  <a:close/>
                </a:path>
                <a:path w="414654" h="265429">
                  <a:moveTo>
                    <a:pt x="389001" y="102488"/>
                  </a:moveTo>
                  <a:lnTo>
                    <a:pt x="316484" y="102488"/>
                  </a:lnTo>
                  <a:lnTo>
                    <a:pt x="341880" y="107616"/>
                  </a:lnTo>
                  <a:lnTo>
                    <a:pt x="362585" y="121602"/>
                  </a:lnTo>
                  <a:lnTo>
                    <a:pt x="376527" y="142351"/>
                  </a:lnTo>
                  <a:lnTo>
                    <a:pt x="381635" y="167766"/>
                  </a:lnTo>
                  <a:lnTo>
                    <a:pt x="378323" y="188202"/>
                  </a:lnTo>
                  <a:lnTo>
                    <a:pt x="354363" y="220309"/>
                  </a:lnTo>
                  <a:lnTo>
                    <a:pt x="325882" y="232282"/>
                  </a:lnTo>
                  <a:lnTo>
                    <a:pt x="388377" y="232282"/>
                  </a:lnTo>
                  <a:lnTo>
                    <a:pt x="395477" y="225266"/>
                  </a:lnTo>
                  <a:lnTo>
                    <a:pt x="409539" y="198080"/>
                  </a:lnTo>
                  <a:lnTo>
                    <a:pt x="414527" y="167131"/>
                  </a:lnTo>
                  <a:lnTo>
                    <a:pt x="406852" y="129075"/>
                  </a:lnTo>
                  <a:lnTo>
                    <a:pt x="389001" y="102488"/>
                  </a:lnTo>
                  <a:close/>
                </a:path>
                <a:path w="414654" h="265429">
                  <a:moveTo>
                    <a:pt x="116637" y="125348"/>
                  </a:moveTo>
                  <a:lnTo>
                    <a:pt x="90550" y="125348"/>
                  </a:lnTo>
                  <a:lnTo>
                    <a:pt x="93725" y="125983"/>
                  </a:lnTo>
                  <a:lnTo>
                    <a:pt x="96774" y="127253"/>
                  </a:lnTo>
                  <a:lnTo>
                    <a:pt x="116459" y="131063"/>
                  </a:lnTo>
                  <a:lnTo>
                    <a:pt x="116637" y="125348"/>
                  </a:lnTo>
                  <a:close/>
                </a:path>
                <a:path w="414654" h="265429">
                  <a:moveTo>
                    <a:pt x="274531" y="33527"/>
                  </a:moveTo>
                  <a:lnTo>
                    <a:pt x="195580" y="33527"/>
                  </a:lnTo>
                  <a:lnTo>
                    <a:pt x="221869" y="38032"/>
                  </a:lnTo>
                  <a:lnTo>
                    <a:pt x="244538" y="50609"/>
                  </a:lnTo>
                  <a:lnTo>
                    <a:pt x="261874" y="69853"/>
                  </a:lnTo>
                  <a:lnTo>
                    <a:pt x="272161" y="94360"/>
                  </a:lnTo>
                  <a:lnTo>
                    <a:pt x="276606" y="112648"/>
                  </a:lnTo>
                  <a:lnTo>
                    <a:pt x="294259" y="106298"/>
                  </a:lnTo>
                  <a:lnTo>
                    <a:pt x="301878" y="103758"/>
                  </a:lnTo>
                  <a:lnTo>
                    <a:pt x="308864" y="102488"/>
                  </a:lnTo>
                  <a:lnTo>
                    <a:pt x="389001" y="102488"/>
                  </a:lnTo>
                  <a:lnTo>
                    <a:pt x="385889" y="97853"/>
                  </a:lnTo>
                  <a:lnTo>
                    <a:pt x="354734" y="76727"/>
                  </a:lnTo>
                  <a:lnTo>
                    <a:pt x="322738" y="70230"/>
                  </a:lnTo>
                  <a:lnTo>
                    <a:pt x="299974" y="70230"/>
                  </a:lnTo>
                  <a:lnTo>
                    <a:pt x="283029" y="41362"/>
                  </a:lnTo>
                  <a:lnTo>
                    <a:pt x="274531" y="33527"/>
                  </a:lnTo>
                  <a:close/>
                </a:path>
                <a:path w="414654" h="265429">
                  <a:moveTo>
                    <a:pt x="316484" y="68960"/>
                  </a:moveTo>
                  <a:lnTo>
                    <a:pt x="310769" y="68960"/>
                  </a:lnTo>
                  <a:lnTo>
                    <a:pt x="305689" y="69595"/>
                  </a:lnTo>
                  <a:lnTo>
                    <a:pt x="299974" y="70230"/>
                  </a:lnTo>
                  <a:lnTo>
                    <a:pt x="322738" y="70230"/>
                  </a:lnTo>
                  <a:lnTo>
                    <a:pt x="316484" y="6896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57" name="object 46">
              <a:extLst>
                <a:ext uri="{FF2B5EF4-FFF2-40B4-BE49-F238E27FC236}">
                  <a16:creationId xmlns:a16="http://schemas.microsoft.com/office/drawing/2014/main" id="{3A70EC8E-509F-4AA1-BAFE-6F358E80C80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26894" y="5059797"/>
              <a:ext cx="229893" cy="12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22" name="object 47">
            <a:extLst>
              <a:ext uri="{FF2B5EF4-FFF2-40B4-BE49-F238E27FC236}">
                <a16:creationId xmlns:a16="http://schemas.microsoft.com/office/drawing/2014/main" id="{28F1BC12-0068-46E6-9630-6B81302669A4}"/>
              </a:ext>
            </a:extLst>
          </p:cNvPr>
          <p:cNvGrpSpPr>
            <a:grpSpLocks/>
          </p:cNvGrpSpPr>
          <p:nvPr/>
        </p:nvGrpSpPr>
        <p:grpSpPr bwMode="auto">
          <a:xfrm>
            <a:off x="9461500" y="4772025"/>
            <a:ext cx="414338" cy="417513"/>
            <a:chOff x="9460992" y="4771644"/>
            <a:chExt cx="414655" cy="417830"/>
          </a:xfrm>
        </p:grpSpPr>
        <p:sp>
          <p:nvSpPr>
            <p:cNvPr id="47254" name="object 48">
              <a:extLst>
                <a:ext uri="{FF2B5EF4-FFF2-40B4-BE49-F238E27FC236}">
                  <a16:creationId xmlns:a16="http://schemas.microsoft.com/office/drawing/2014/main" id="{98B40AFB-E3F9-45A0-833D-4F16F174195A}"/>
                </a:ext>
              </a:extLst>
            </p:cNvPr>
            <p:cNvSpPr>
              <a:spLocks/>
            </p:cNvSpPr>
            <p:nvPr/>
          </p:nvSpPr>
          <p:spPr bwMode="auto">
            <a:xfrm>
              <a:off x="9460992" y="4771644"/>
              <a:ext cx="414655" cy="265430"/>
            </a:xfrm>
            <a:custGeom>
              <a:avLst/>
              <a:gdLst>
                <a:gd name="T0" fmla="*/ 157347 w 414654"/>
                <a:gd name="T1" fmla="*/ 7042 h 265429"/>
                <a:gd name="T2" fmla="*/ 99613 w 414654"/>
                <a:gd name="T3" fmla="*/ 55560 h 265429"/>
                <a:gd name="T4" fmla="*/ 52613 w 414654"/>
                <a:gd name="T5" fmla="*/ 98960 h 265429"/>
                <a:gd name="T6" fmla="*/ 6774 w 414654"/>
                <a:gd name="T7" fmla="*/ 145006 h 265429"/>
                <a:gd name="T8" fmla="*/ 4512 w 414654"/>
                <a:gd name="T9" fmla="*/ 205894 h 265429"/>
                <a:gd name="T10" fmla="*/ 76580 w 414654"/>
                <a:gd name="T11" fmla="*/ 265175 h 265429"/>
                <a:gd name="T12" fmla="*/ 373701 w 414654"/>
                <a:gd name="T13" fmla="*/ 246784 h 265429"/>
                <a:gd name="T14" fmla="*/ 80390 w 414654"/>
                <a:gd name="T15" fmla="*/ 232282 h 265429"/>
                <a:gd name="T16" fmla="*/ 56245 w 414654"/>
                <a:gd name="T17" fmla="*/ 222083 h 265429"/>
                <a:gd name="T18" fmla="*/ 36353 w 414654"/>
                <a:gd name="T19" fmla="*/ 195381 h 265429"/>
                <a:gd name="T20" fmla="*/ 37734 w 414654"/>
                <a:gd name="T21" fmla="*/ 157870 h 265429"/>
                <a:gd name="T22" fmla="*/ 66103 w 414654"/>
                <a:gd name="T23" fmla="*/ 129553 h 265429"/>
                <a:gd name="T24" fmla="*/ 116002 w 414654"/>
                <a:gd name="T25" fmla="*/ 125348 h 265429"/>
                <a:gd name="T26" fmla="*/ 123025 w 414654"/>
                <a:gd name="T27" fmla="*/ 80783 h 265429"/>
                <a:gd name="T28" fmla="*/ 164875 w 414654"/>
                <a:gd name="T29" fmla="*/ 39627 h 265429"/>
                <a:gd name="T30" fmla="*/ 274531 w 414654"/>
                <a:gd name="T31" fmla="*/ 33527 h 265429"/>
                <a:gd name="T32" fmla="*/ 229518 w 414654"/>
                <a:gd name="T33" fmla="*/ 5008 h 265429"/>
                <a:gd name="T34" fmla="*/ 389001 w 414654"/>
                <a:gd name="T35" fmla="*/ 102488 h 265429"/>
                <a:gd name="T36" fmla="*/ 341245 w 414654"/>
                <a:gd name="T37" fmla="*/ 107616 h 265429"/>
                <a:gd name="T38" fmla="*/ 375892 w 414654"/>
                <a:gd name="T39" fmla="*/ 142351 h 265429"/>
                <a:gd name="T40" fmla="*/ 377688 w 414654"/>
                <a:gd name="T41" fmla="*/ 188202 h 265429"/>
                <a:gd name="T42" fmla="*/ 325247 w 414654"/>
                <a:gd name="T43" fmla="*/ 232282 h 265429"/>
                <a:gd name="T44" fmla="*/ 395477 w 414654"/>
                <a:gd name="T45" fmla="*/ 225266 h 265429"/>
                <a:gd name="T46" fmla="*/ 414527 w 414654"/>
                <a:gd name="T47" fmla="*/ 167131 h 265429"/>
                <a:gd name="T48" fmla="*/ 389001 w 414654"/>
                <a:gd name="T49" fmla="*/ 102488 h 265429"/>
                <a:gd name="T50" fmla="*/ 93725 w 414654"/>
                <a:gd name="T51" fmla="*/ 125348 h 265429"/>
                <a:gd name="T52" fmla="*/ 115824 w 414654"/>
                <a:gd name="T53" fmla="*/ 131063 h 265429"/>
                <a:gd name="T54" fmla="*/ 274531 w 414654"/>
                <a:gd name="T55" fmla="*/ 33527 h 265429"/>
                <a:gd name="T56" fmla="*/ 221233 w 414654"/>
                <a:gd name="T57" fmla="*/ 38032 h 265429"/>
                <a:gd name="T58" fmla="*/ 261239 w 414654"/>
                <a:gd name="T59" fmla="*/ 69853 h 265429"/>
                <a:gd name="T60" fmla="*/ 275971 w 414654"/>
                <a:gd name="T61" fmla="*/ 112648 h 265429"/>
                <a:gd name="T62" fmla="*/ 301243 w 414654"/>
                <a:gd name="T63" fmla="*/ 103758 h 265429"/>
                <a:gd name="T64" fmla="*/ 389001 w 414654"/>
                <a:gd name="T65" fmla="*/ 102488 h 265429"/>
                <a:gd name="T66" fmla="*/ 354734 w 414654"/>
                <a:gd name="T67" fmla="*/ 76727 h 265429"/>
                <a:gd name="T68" fmla="*/ 299974 w 414654"/>
                <a:gd name="T69" fmla="*/ 70230 h 265429"/>
                <a:gd name="T70" fmla="*/ 274531 w 414654"/>
                <a:gd name="T71" fmla="*/ 33527 h 265429"/>
                <a:gd name="T72" fmla="*/ 310768 w 414654"/>
                <a:gd name="T73" fmla="*/ 68960 h 265429"/>
                <a:gd name="T74" fmla="*/ 299974 w 414654"/>
                <a:gd name="T75" fmla="*/ 70230 h 265429"/>
                <a:gd name="T76" fmla="*/ 316483 w 414654"/>
                <a:gd name="T77" fmla="*/ 68960 h 265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4654" h="265429">
                  <a:moveTo>
                    <a:pt x="196214" y="0"/>
                  </a:moveTo>
                  <a:lnTo>
                    <a:pt x="157347" y="7042"/>
                  </a:lnTo>
                  <a:lnTo>
                    <a:pt x="124253" y="26431"/>
                  </a:lnTo>
                  <a:lnTo>
                    <a:pt x="99613" y="55560"/>
                  </a:lnTo>
                  <a:lnTo>
                    <a:pt x="86105" y="91820"/>
                  </a:lnTo>
                  <a:lnTo>
                    <a:pt x="52613" y="98960"/>
                  </a:lnTo>
                  <a:lnTo>
                    <a:pt x="25241" y="117601"/>
                  </a:lnTo>
                  <a:lnTo>
                    <a:pt x="6774" y="145006"/>
                  </a:lnTo>
                  <a:lnTo>
                    <a:pt x="0" y="178434"/>
                  </a:lnTo>
                  <a:lnTo>
                    <a:pt x="4512" y="205894"/>
                  </a:lnTo>
                  <a:lnTo>
                    <a:pt x="36540" y="249193"/>
                  </a:lnTo>
                  <a:lnTo>
                    <a:pt x="76580" y="265175"/>
                  </a:lnTo>
                  <a:lnTo>
                    <a:pt x="320293" y="265175"/>
                  </a:lnTo>
                  <a:lnTo>
                    <a:pt x="373701" y="246784"/>
                  </a:lnTo>
                  <a:lnTo>
                    <a:pt x="388377" y="232282"/>
                  </a:lnTo>
                  <a:lnTo>
                    <a:pt x="80390" y="232282"/>
                  </a:lnTo>
                  <a:lnTo>
                    <a:pt x="71500" y="229742"/>
                  </a:lnTo>
                  <a:lnTo>
                    <a:pt x="56245" y="222083"/>
                  </a:lnTo>
                  <a:lnTo>
                    <a:pt x="44227" y="210280"/>
                  </a:lnTo>
                  <a:lnTo>
                    <a:pt x="36353" y="195381"/>
                  </a:lnTo>
                  <a:lnTo>
                    <a:pt x="33527" y="178434"/>
                  </a:lnTo>
                  <a:lnTo>
                    <a:pt x="37734" y="157870"/>
                  </a:lnTo>
                  <a:lnTo>
                    <a:pt x="49180" y="140985"/>
                  </a:lnTo>
                  <a:lnTo>
                    <a:pt x="66103" y="129553"/>
                  </a:lnTo>
                  <a:lnTo>
                    <a:pt x="86740" y="125348"/>
                  </a:lnTo>
                  <a:lnTo>
                    <a:pt x="116002" y="125348"/>
                  </a:lnTo>
                  <a:lnTo>
                    <a:pt x="116458" y="110743"/>
                  </a:lnTo>
                  <a:lnTo>
                    <a:pt x="123025" y="80783"/>
                  </a:lnTo>
                  <a:lnTo>
                    <a:pt x="140033" y="56229"/>
                  </a:lnTo>
                  <a:lnTo>
                    <a:pt x="164875" y="39627"/>
                  </a:lnTo>
                  <a:lnTo>
                    <a:pt x="194944" y="33527"/>
                  </a:lnTo>
                  <a:lnTo>
                    <a:pt x="274531" y="33527"/>
                  </a:lnTo>
                  <a:lnTo>
                    <a:pt x="259000" y="19208"/>
                  </a:lnTo>
                  <a:lnTo>
                    <a:pt x="229518" y="5008"/>
                  </a:lnTo>
                  <a:lnTo>
                    <a:pt x="196214" y="0"/>
                  </a:lnTo>
                  <a:close/>
                </a:path>
                <a:path w="414654" h="265429">
                  <a:moveTo>
                    <a:pt x="389001" y="102488"/>
                  </a:moveTo>
                  <a:lnTo>
                    <a:pt x="315849" y="102488"/>
                  </a:lnTo>
                  <a:lnTo>
                    <a:pt x="341245" y="107616"/>
                  </a:lnTo>
                  <a:lnTo>
                    <a:pt x="361950" y="121602"/>
                  </a:lnTo>
                  <a:lnTo>
                    <a:pt x="375892" y="142351"/>
                  </a:lnTo>
                  <a:lnTo>
                    <a:pt x="381000" y="167766"/>
                  </a:lnTo>
                  <a:lnTo>
                    <a:pt x="377688" y="188202"/>
                  </a:lnTo>
                  <a:lnTo>
                    <a:pt x="353728" y="220309"/>
                  </a:lnTo>
                  <a:lnTo>
                    <a:pt x="325247" y="232282"/>
                  </a:lnTo>
                  <a:lnTo>
                    <a:pt x="388377" y="232282"/>
                  </a:lnTo>
                  <a:lnTo>
                    <a:pt x="395477" y="225266"/>
                  </a:lnTo>
                  <a:lnTo>
                    <a:pt x="409539" y="198080"/>
                  </a:lnTo>
                  <a:lnTo>
                    <a:pt x="414527" y="167131"/>
                  </a:lnTo>
                  <a:lnTo>
                    <a:pt x="406852" y="129075"/>
                  </a:lnTo>
                  <a:lnTo>
                    <a:pt x="389001" y="102488"/>
                  </a:lnTo>
                  <a:close/>
                </a:path>
                <a:path w="414654" h="265429">
                  <a:moveTo>
                    <a:pt x="116002" y="125348"/>
                  </a:moveTo>
                  <a:lnTo>
                    <a:pt x="93725" y="125348"/>
                  </a:lnTo>
                  <a:lnTo>
                    <a:pt x="96138" y="127253"/>
                  </a:lnTo>
                  <a:lnTo>
                    <a:pt x="115824" y="131063"/>
                  </a:lnTo>
                  <a:lnTo>
                    <a:pt x="116002" y="125348"/>
                  </a:lnTo>
                  <a:close/>
                </a:path>
                <a:path w="414654" h="265429">
                  <a:moveTo>
                    <a:pt x="274531" y="33527"/>
                  </a:moveTo>
                  <a:lnTo>
                    <a:pt x="194944" y="33527"/>
                  </a:lnTo>
                  <a:lnTo>
                    <a:pt x="221233" y="38032"/>
                  </a:lnTo>
                  <a:lnTo>
                    <a:pt x="243903" y="50609"/>
                  </a:lnTo>
                  <a:lnTo>
                    <a:pt x="261239" y="69853"/>
                  </a:lnTo>
                  <a:lnTo>
                    <a:pt x="271525" y="94360"/>
                  </a:lnTo>
                  <a:lnTo>
                    <a:pt x="275971" y="112648"/>
                  </a:lnTo>
                  <a:lnTo>
                    <a:pt x="293624" y="106298"/>
                  </a:lnTo>
                  <a:lnTo>
                    <a:pt x="301243" y="103758"/>
                  </a:lnTo>
                  <a:lnTo>
                    <a:pt x="308228" y="102488"/>
                  </a:lnTo>
                  <a:lnTo>
                    <a:pt x="389001" y="102488"/>
                  </a:lnTo>
                  <a:lnTo>
                    <a:pt x="385889" y="97853"/>
                  </a:lnTo>
                  <a:lnTo>
                    <a:pt x="354734" y="76727"/>
                  </a:lnTo>
                  <a:lnTo>
                    <a:pt x="322738" y="70230"/>
                  </a:lnTo>
                  <a:lnTo>
                    <a:pt x="299974" y="70230"/>
                  </a:lnTo>
                  <a:lnTo>
                    <a:pt x="283029" y="41362"/>
                  </a:lnTo>
                  <a:lnTo>
                    <a:pt x="274531" y="33527"/>
                  </a:lnTo>
                  <a:close/>
                </a:path>
                <a:path w="414654" h="265429">
                  <a:moveTo>
                    <a:pt x="316483" y="68960"/>
                  </a:moveTo>
                  <a:lnTo>
                    <a:pt x="310768" y="68960"/>
                  </a:lnTo>
                  <a:lnTo>
                    <a:pt x="305688" y="69595"/>
                  </a:lnTo>
                  <a:lnTo>
                    <a:pt x="299974" y="70230"/>
                  </a:lnTo>
                  <a:lnTo>
                    <a:pt x="322738" y="70230"/>
                  </a:lnTo>
                  <a:lnTo>
                    <a:pt x="316483" y="6896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55" name="object 49">
              <a:extLst>
                <a:ext uri="{FF2B5EF4-FFF2-40B4-BE49-F238E27FC236}">
                  <a16:creationId xmlns:a16="http://schemas.microsoft.com/office/drawing/2014/main" id="{A4FDF90E-8C67-4766-A955-5C84CB5EFB4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41879" y="5058263"/>
              <a:ext cx="229893" cy="1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23" name="object 50">
            <a:extLst>
              <a:ext uri="{FF2B5EF4-FFF2-40B4-BE49-F238E27FC236}">
                <a16:creationId xmlns:a16="http://schemas.microsoft.com/office/drawing/2014/main" id="{AE8AA56F-DD13-438C-9CAB-E1FCFE7FA948}"/>
              </a:ext>
            </a:extLst>
          </p:cNvPr>
          <p:cNvGrpSpPr>
            <a:grpSpLocks/>
          </p:cNvGrpSpPr>
          <p:nvPr/>
        </p:nvGrpSpPr>
        <p:grpSpPr bwMode="auto">
          <a:xfrm>
            <a:off x="10491788" y="4772025"/>
            <a:ext cx="415925" cy="417513"/>
            <a:chOff x="10491216" y="4771644"/>
            <a:chExt cx="416559" cy="417830"/>
          </a:xfrm>
        </p:grpSpPr>
        <p:sp>
          <p:nvSpPr>
            <p:cNvPr id="47252" name="object 51">
              <a:extLst>
                <a:ext uri="{FF2B5EF4-FFF2-40B4-BE49-F238E27FC236}">
                  <a16:creationId xmlns:a16="http://schemas.microsoft.com/office/drawing/2014/main" id="{5B6D75DA-CE8C-43D3-BEAB-29B5BFD460EB}"/>
                </a:ext>
              </a:extLst>
            </p:cNvPr>
            <p:cNvSpPr>
              <a:spLocks/>
            </p:cNvSpPr>
            <p:nvPr/>
          </p:nvSpPr>
          <p:spPr bwMode="auto">
            <a:xfrm>
              <a:off x="10491216" y="4771644"/>
              <a:ext cx="416559" cy="265430"/>
            </a:xfrm>
            <a:custGeom>
              <a:avLst/>
              <a:gdLst>
                <a:gd name="T0" fmla="*/ 157886 w 416559"/>
                <a:gd name="T1" fmla="*/ 7042 h 265429"/>
                <a:gd name="T2" fmla="*/ 99962 w 416559"/>
                <a:gd name="T3" fmla="*/ 55560 h 265429"/>
                <a:gd name="T4" fmla="*/ 52774 w 416559"/>
                <a:gd name="T5" fmla="*/ 98960 h 265429"/>
                <a:gd name="T6" fmla="*/ 6796 w 416559"/>
                <a:gd name="T7" fmla="*/ 145006 h 265429"/>
                <a:gd name="T8" fmla="*/ 4534 w 416559"/>
                <a:gd name="T9" fmla="*/ 205894 h 265429"/>
                <a:gd name="T10" fmla="*/ 76834 w 416559"/>
                <a:gd name="T11" fmla="*/ 265175 h 265429"/>
                <a:gd name="T12" fmla="*/ 375064 w 416559"/>
                <a:gd name="T13" fmla="*/ 246784 h 265429"/>
                <a:gd name="T14" fmla="*/ 80009 w 416559"/>
                <a:gd name="T15" fmla="*/ 232282 h 265429"/>
                <a:gd name="T16" fmla="*/ 55790 w 416559"/>
                <a:gd name="T17" fmla="*/ 222083 h 265429"/>
                <a:gd name="T18" fmla="*/ 35847 w 416559"/>
                <a:gd name="T19" fmla="*/ 195381 h 265429"/>
                <a:gd name="T20" fmla="*/ 37246 w 416559"/>
                <a:gd name="T21" fmla="*/ 157870 h 265429"/>
                <a:gd name="T22" fmla="*/ 65702 w 416559"/>
                <a:gd name="T23" fmla="*/ 129553 h 265429"/>
                <a:gd name="T24" fmla="*/ 116383 w 416559"/>
                <a:gd name="T25" fmla="*/ 125348 h 265429"/>
                <a:gd name="T26" fmla="*/ 123428 w 416559"/>
                <a:gd name="T27" fmla="*/ 80783 h 265429"/>
                <a:gd name="T28" fmla="*/ 165417 w 416559"/>
                <a:gd name="T29" fmla="*/ 39627 h 265429"/>
                <a:gd name="T30" fmla="*/ 275590 w 416559"/>
                <a:gd name="T31" fmla="*/ 33527 h 265429"/>
                <a:gd name="T32" fmla="*/ 230340 w 416559"/>
                <a:gd name="T33" fmla="*/ 5008 h 265429"/>
                <a:gd name="T34" fmla="*/ 390441 w 416559"/>
                <a:gd name="T35" fmla="*/ 102488 h 265429"/>
                <a:gd name="T36" fmla="*/ 342481 w 416559"/>
                <a:gd name="T37" fmla="*/ 107616 h 265429"/>
                <a:gd name="T38" fmla="*/ 377267 w 416559"/>
                <a:gd name="T39" fmla="*/ 142351 h 265429"/>
                <a:gd name="T40" fmla="*/ 379083 w 416559"/>
                <a:gd name="T41" fmla="*/ 188202 h 265429"/>
                <a:gd name="T42" fmla="*/ 326516 w 416559"/>
                <a:gd name="T43" fmla="*/ 232282 h 265429"/>
                <a:gd name="T44" fmla="*/ 396922 w 416559"/>
                <a:gd name="T45" fmla="*/ 225266 h 265429"/>
                <a:gd name="T46" fmla="*/ 416051 w 416559"/>
                <a:gd name="T47" fmla="*/ 167131 h 265429"/>
                <a:gd name="T48" fmla="*/ 390441 w 416559"/>
                <a:gd name="T49" fmla="*/ 102488 h 265429"/>
                <a:gd name="T50" fmla="*/ 93979 w 416559"/>
                <a:gd name="T51" fmla="*/ 125348 h 265429"/>
                <a:gd name="T52" fmla="*/ 116204 w 416559"/>
                <a:gd name="T53" fmla="*/ 131063 h 265429"/>
                <a:gd name="T54" fmla="*/ 275590 w 416559"/>
                <a:gd name="T55" fmla="*/ 33527 h 265429"/>
                <a:gd name="T56" fmla="*/ 222035 w 416559"/>
                <a:gd name="T57" fmla="*/ 38032 h 265429"/>
                <a:gd name="T58" fmla="*/ 262231 w 416559"/>
                <a:gd name="T59" fmla="*/ 69853 h 265429"/>
                <a:gd name="T60" fmla="*/ 276986 w 416559"/>
                <a:gd name="T61" fmla="*/ 112648 h 265429"/>
                <a:gd name="T62" fmla="*/ 302386 w 416559"/>
                <a:gd name="T63" fmla="*/ 103758 h 265429"/>
                <a:gd name="T64" fmla="*/ 390441 w 416559"/>
                <a:gd name="T65" fmla="*/ 102488 h 265429"/>
                <a:gd name="T66" fmla="*/ 356044 w 416559"/>
                <a:gd name="T67" fmla="*/ 76727 h 265429"/>
                <a:gd name="T68" fmla="*/ 301116 w 416559"/>
                <a:gd name="T69" fmla="*/ 70230 h 265429"/>
                <a:gd name="T70" fmla="*/ 275590 w 416559"/>
                <a:gd name="T71" fmla="*/ 33527 h 265429"/>
                <a:gd name="T72" fmla="*/ 311911 w 416559"/>
                <a:gd name="T73" fmla="*/ 68960 h 265429"/>
                <a:gd name="T74" fmla="*/ 301116 w 416559"/>
                <a:gd name="T75" fmla="*/ 70230 h 265429"/>
                <a:gd name="T76" fmla="*/ 317626 w 416559"/>
                <a:gd name="T77" fmla="*/ 68960 h 265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559" h="265429">
                  <a:moveTo>
                    <a:pt x="196850" y="0"/>
                  </a:moveTo>
                  <a:lnTo>
                    <a:pt x="157886" y="7042"/>
                  </a:lnTo>
                  <a:lnTo>
                    <a:pt x="124698" y="26431"/>
                  </a:lnTo>
                  <a:lnTo>
                    <a:pt x="99962" y="55560"/>
                  </a:lnTo>
                  <a:lnTo>
                    <a:pt x="86359" y="91820"/>
                  </a:lnTo>
                  <a:lnTo>
                    <a:pt x="52774" y="98960"/>
                  </a:lnTo>
                  <a:lnTo>
                    <a:pt x="25320" y="117601"/>
                  </a:lnTo>
                  <a:lnTo>
                    <a:pt x="6796" y="145006"/>
                  </a:lnTo>
                  <a:lnTo>
                    <a:pt x="0" y="178434"/>
                  </a:lnTo>
                  <a:lnTo>
                    <a:pt x="4534" y="205894"/>
                  </a:lnTo>
                  <a:lnTo>
                    <a:pt x="36701" y="249193"/>
                  </a:lnTo>
                  <a:lnTo>
                    <a:pt x="76834" y="265175"/>
                  </a:lnTo>
                  <a:lnTo>
                    <a:pt x="321436" y="265175"/>
                  </a:lnTo>
                  <a:lnTo>
                    <a:pt x="375064" y="246784"/>
                  </a:lnTo>
                  <a:lnTo>
                    <a:pt x="389795" y="232282"/>
                  </a:lnTo>
                  <a:lnTo>
                    <a:pt x="80009" y="232282"/>
                  </a:lnTo>
                  <a:lnTo>
                    <a:pt x="71119" y="229742"/>
                  </a:lnTo>
                  <a:lnTo>
                    <a:pt x="55790" y="222083"/>
                  </a:lnTo>
                  <a:lnTo>
                    <a:pt x="43735" y="210280"/>
                  </a:lnTo>
                  <a:lnTo>
                    <a:pt x="35847" y="195381"/>
                  </a:lnTo>
                  <a:lnTo>
                    <a:pt x="33019" y="178434"/>
                  </a:lnTo>
                  <a:lnTo>
                    <a:pt x="37246" y="157870"/>
                  </a:lnTo>
                  <a:lnTo>
                    <a:pt x="48736" y="140985"/>
                  </a:lnTo>
                  <a:lnTo>
                    <a:pt x="65702" y="129553"/>
                  </a:lnTo>
                  <a:lnTo>
                    <a:pt x="86359" y="125348"/>
                  </a:lnTo>
                  <a:lnTo>
                    <a:pt x="116383" y="125348"/>
                  </a:lnTo>
                  <a:lnTo>
                    <a:pt x="116839" y="110743"/>
                  </a:lnTo>
                  <a:lnTo>
                    <a:pt x="123428" y="80783"/>
                  </a:lnTo>
                  <a:lnTo>
                    <a:pt x="140493" y="56229"/>
                  </a:lnTo>
                  <a:lnTo>
                    <a:pt x="165417" y="39627"/>
                  </a:lnTo>
                  <a:lnTo>
                    <a:pt x="195579" y="33527"/>
                  </a:lnTo>
                  <a:lnTo>
                    <a:pt x="275590" y="33527"/>
                  </a:lnTo>
                  <a:lnTo>
                    <a:pt x="259984" y="19208"/>
                  </a:lnTo>
                  <a:lnTo>
                    <a:pt x="230340" y="5008"/>
                  </a:lnTo>
                  <a:lnTo>
                    <a:pt x="196850" y="0"/>
                  </a:lnTo>
                  <a:close/>
                </a:path>
                <a:path w="416559" h="265429">
                  <a:moveTo>
                    <a:pt x="390441" y="102488"/>
                  </a:moveTo>
                  <a:lnTo>
                    <a:pt x="316991" y="102488"/>
                  </a:lnTo>
                  <a:lnTo>
                    <a:pt x="342481" y="107616"/>
                  </a:lnTo>
                  <a:lnTo>
                    <a:pt x="363267" y="121602"/>
                  </a:lnTo>
                  <a:lnTo>
                    <a:pt x="377267" y="142351"/>
                  </a:lnTo>
                  <a:lnTo>
                    <a:pt x="382397" y="167766"/>
                  </a:lnTo>
                  <a:lnTo>
                    <a:pt x="379083" y="188202"/>
                  </a:lnTo>
                  <a:lnTo>
                    <a:pt x="355072" y="220309"/>
                  </a:lnTo>
                  <a:lnTo>
                    <a:pt x="326516" y="232282"/>
                  </a:lnTo>
                  <a:lnTo>
                    <a:pt x="389795" y="232282"/>
                  </a:lnTo>
                  <a:lnTo>
                    <a:pt x="396922" y="225266"/>
                  </a:lnTo>
                  <a:lnTo>
                    <a:pt x="411041" y="198080"/>
                  </a:lnTo>
                  <a:lnTo>
                    <a:pt x="416051" y="167131"/>
                  </a:lnTo>
                  <a:lnTo>
                    <a:pt x="408352" y="129075"/>
                  </a:lnTo>
                  <a:lnTo>
                    <a:pt x="390441" y="102488"/>
                  </a:lnTo>
                  <a:close/>
                </a:path>
                <a:path w="416559" h="265429">
                  <a:moveTo>
                    <a:pt x="116383" y="125348"/>
                  </a:moveTo>
                  <a:lnTo>
                    <a:pt x="93979" y="125348"/>
                  </a:lnTo>
                  <a:lnTo>
                    <a:pt x="96519" y="126618"/>
                  </a:lnTo>
                  <a:lnTo>
                    <a:pt x="116204" y="131063"/>
                  </a:lnTo>
                  <a:lnTo>
                    <a:pt x="116383" y="125348"/>
                  </a:lnTo>
                  <a:close/>
                </a:path>
                <a:path w="416559" h="265429">
                  <a:moveTo>
                    <a:pt x="275590" y="33527"/>
                  </a:moveTo>
                  <a:lnTo>
                    <a:pt x="195579" y="33527"/>
                  </a:lnTo>
                  <a:lnTo>
                    <a:pt x="222035" y="38032"/>
                  </a:lnTo>
                  <a:lnTo>
                    <a:pt x="244824" y="50609"/>
                  </a:lnTo>
                  <a:lnTo>
                    <a:pt x="262231" y="69853"/>
                  </a:lnTo>
                  <a:lnTo>
                    <a:pt x="272541" y="94360"/>
                  </a:lnTo>
                  <a:lnTo>
                    <a:pt x="276986" y="112648"/>
                  </a:lnTo>
                  <a:lnTo>
                    <a:pt x="294766" y="106298"/>
                  </a:lnTo>
                  <a:lnTo>
                    <a:pt x="302386" y="103758"/>
                  </a:lnTo>
                  <a:lnTo>
                    <a:pt x="309372" y="102488"/>
                  </a:lnTo>
                  <a:lnTo>
                    <a:pt x="390441" y="102488"/>
                  </a:lnTo>
                  <a:lnTo>
                    <a:pt x="387318" y="97853"/>
                  </a:lnTo>
                  <a:lnTo>
                    <a:pt x="356044" y="76727"/>
                  </a:lnTo>
                  <a:lnTo>
                    <a:pt x="323908" y="70230"/>
                  </a:lnTo>
                  <a:lnTo>
                    <a:pt x="301116" y="70230"/>
                  </a:lnTo>
                  <a:lnTo>
                    <a:pt x="284128" y="41362"/>
                  </a:lnTo>
                  <a:lnTo>
                    <a:pt x="275590" y="33527"/>
                  </a:lnTo>
                  <a:close/>
                </a:path>
                <a:path w="416559" h="265429">
                  <a:moveTo>
                    <a:pt x="317626" y="68960"/>
                  </a:moveTo>
                  <a:lnTo>
                    <a:pt x="311911" y="68960"/>
                  </a:lnTo>
                  <a:lnTo>
                    <a:pt x="306831" y="69595"/>
                  </a:lnTo>
                  <a:lnTo>
                    <a:pt x="301116" y="70230"/>
                  </a:lnTo>
                  <a:lnTo>
                    <a:pt x="323908" y="70230"/>
                  </a:lnTo>
                  <a:lnTo>
                    <a:pt x="317626" y="6896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53" name="object 52">
              <a:extLst>
                <a:ext uri="{FF2B5EF4-FFF2-40B4-BE49-F238E27FC236}">
                  <a16:creationId xmlns:a16="http://schemas.microsoft.com/office/drawing/2014/main" id="{2E119CAC-A0A5-474C-AD48-C3653326546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57713" y="5058263"/>
              <a:ext cx="82676" cy="1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4" name="object 53">
            <a:extLst>
              <a:ext uri="{FF2B5EF4-FFF2-40B4-BE49-F238E27FC236}">
                <a16:creationId xmlns:a16="http://schemas.microsoft.com/office/drawing/2014/main" id="{F6B1FC5D-B09A-4891-8225-42DAB35B2ACE}"/>
              </a:ext>
            </a:extLst>
          </p:cNvPr>
          <p:cNvSpPr>
            <a:spLocks/>
          </p:cNvSpPr>
          <p:nvPr/>
        </p:nvSpPr>
        <p:spPr bwMode="auto">
          <a:xfrm>
            <a:off x="1255713" y="4765675"/>
            <a:ext cx="431800" cy="430213"/>
          </a:xfrm>
          <a:custGeom>
            <a:avLst/>
            <a:gdLst>
              <a:gd name="T0" fmla="*/ 63119 w 431800"/>
              <a:gd name="T1" fmla="*/ 196596 h 429895"/>
              <a:gd name="T2" fmla="*/ 6946 w 431800"/>
              <a:gd name="T3" fmla="*/ 228600 h 429895"/>
              <a:gd name="T4" fmla="*/ 91313 w 431800"/>
              <a:gd name="T5" fmla="*/ 292328 h 429895"/>
              <a:gd name="T6" fmla="*/ 72948 w 431800"/>
              <a:gd name="T7" fmla="*/ 277495 h 429895"/>
              <a:gd name="T8" fmla="*/ 26479 w 431800"/>
              <a:gd name="T9" fmla="*/ 308063 h 429895"/>
              <a:gd name="T10" fmla="*/ 36957 w 431800"/>
              <a:gd name="T11" fmla="*/ 329184 h 429895"/>
              <a:gd name="T12" fmla="*/ 90868 w 431800"/>
              <a:gd name="T13" fmla="*/ 298805 h 429895"/>
              <a:gd name="T14" fmla="*/ 46304 w 431800"/>
              <a:gd name="T15" fmla="*/ 96139 h 429895"/>
              <a:gd name="T16" fmla="*/ 27546 w 431800"/>
              <a:gd name="T17" fmla="*/ 111099 h 429895"/>
              <a:gd name="T18" fmla="*/ 69088 w 431800"/>
              <a:gd name="T19" fmla="*/ 146812 h 429895"/>
              <a:gd name="T20" fmla="*/ 83185 w 431800"/>
              <a:gd name="T21" fmla="*/ 149352 h 429895"/>
              <a:gd name="T22" fmla="*/ 149225 w 431800"/>
              <a:gd name="T23" fmla="*/ 354114 h 429895"/>
              <a:gd name="T24" fmla="*/ 134429 w 431800"/>
              <a:gd name="T25" fmla="*/ 335407 h 429895"/>
              <a:gd name="T26" fmla="*/ 99695 w 431800"/>
              <a:gd name="T27" fmla="*/ 376682 h 429895"/>
              <a:gd name="T28" fmla="*/ 106045 w 431800"/>
              <a:gd name="T29" fmla="*/ 399796 h 429895"/>
              <a:gd name="T30" fmla="*/ 120015 w 431800"/>
              <a:gd name="T31" fmla="*/ 402336 h 429895"/>
              <a:gd name="T32" fmla="*/ 149225 w 431800"/>
              <a:gd name="T33" fmla="*/ 354114 h 429895"/>
              <a:gd name="T34" fmla="*/ 110617 w 431800"/>
              <a:gd name="T35" fmla="*/ 26543 h 429895"/>
              <a:gd name="T36" fmla="*/ 104267 w 431800"/>
              <a:gd name="T37" fmla="*/ 49403 h 429895"/>
              <a:gd name="T38" fmla="*/ 137160 w 431800"/>
              <a:gd name="T39" fmla="*/ 89916 h 429895"/>
              <a:gd name="T40" fmla="*/ 150507 w 431800"/>
              <a:gd name="T41" fmla="*/ 83731 h 429895"/>
              <a:gd name="T42" fmla="*/ 223012 w 431800"/>
              <a:gd name="T43" fmla="*/ 359664 h 429895"/>
              <a:gd name="T44" fmla="*/ 203708 w 431800"/>
              <a:gd name="T45" fmla="*/ 429780 h 429895"/>
              <a:gd name="T46" fmla="*/ 230124 w 431800"/>
              <a:gd name="T47" fmla="*/ 367284 h 429895"/>
              <a:gd name="T48" fmla="*/ 201168 w 431800"/>
              <a:gd name="T49" fmla="*/ 6985 h 429895"/>
              <a:gd name="T50" fmla="*/ 227584 w 431800"/>
              <a:gd name="T51" fmla="*/ 70104 h 429895"/>
              <a:gd name="T52" fmla="*/ 318871 w 431800"/>
              <a:gd name="T53" fmla="*/ 170802 h 429895"/>
              <a:gd name="T54" fmla="*/ 294767 w 431800"/>
              <a:gd name="T55" fmla="*/ 214376 h 429895"/>
              <a:gd name="T56" fmla="*/ 215646 w 431800"/>
              <a:gd name="T57" fmla="*/ 293370 h 429895"/>
              <a:gd name="T58" fmla="*/ 136525 w 431800"/>
              <a:gd name="T59" fmla="*/ 214376 h 429895"/>
              <a:gd name="T60" fmla="*/ 215646 w 431800"/>
              <a:gd name="T61" fmla="*/ 135509 h 429895"/>
              <a:gd name="T62" fmla="*/ 294767 w 431800"/>
              <a:gd name="T63" fmla="*/ 214376 h 429895"/>
              <a:gd name="T64" fmla="*/ 172262 w 431800"/>
              <a:gd name="T65" fmla="*/ 110972 h 429895"/>
              <a:gd name="T66" fmla="*/ 112407 w 431800"/>
              <a:gd name="T67" fmla="*/ 257670 h 429895"/>
              <a:gd name="T68" fmla="*/ 259372 w 431800"/>
              <a:gd name="T69" fmla="*/ 317373 h 429895"/>
              <a:gd name="T70" fmla="*/ 329069 w 431800"/>
              <a:gd name="T71" fmla="*/ 385533 h 429895"/>
              <a:gd name="T72" fmla="*/ 280720 w 431800"/>
              <a:gd name="T73" fmla="*/ 344779 h 429895"/>
              <a:gd name="T74" fmla="*/ 298323 w 431800"/>
              <a:gd name="T75" fmla="*/ 395605 h 429895"/>
              <a:gd name="T76" fmla="*/ 315214 w 431800"/>
              <a:gd name="T77" fmla="*/ 403860 h 429895"/>
              <a:gd name="T78" fmla="*/ 328625 w 431800"/>
              <a:gd name="T79" fmla="*/ 391960 h 429895"/>
              <a:gd name="T80" fmla="*/ 330390 w 431800"/>
              <a:gd name="T81" fmla="*/ 32448 h 429895"/>
              <a:gd name="T82" fmla="*/ 307086 w 431800"/>
              <a:gd name="T83" fmla="*/ 29375 h 429895"/>
              <a:gd name="T84" fmla="*/ 282486 w 431800"/>
              <a:gd name="T85" fmla="*/ 80251 h 429895"/>
              <a:gd name="T86" fmla="*/ 295910 w 431800"/>
              <a:gd name="T87" fmla="*/ 92964 h 429895"/>
              <a:gd name="T88" fmla="*/ 312801 w 431800"/>
              <a:gd name="T89" fmla="*/ 83947 h 429895"/>
              <a:gd name="T90" fmla="*/ 362204 w 431800"/>
              <a:gd name="T91" fmla="*/ 282575 h 429895"/>
              <a:gd name="T92" fmla="*/ 338963 w 431800"/>
              <a:gd name="T93" fmla="*/ 288798 h 429895"/>
              <a:gd name="T94" fmla="*/ 345440 w 431800"/>
              <a:gd name="T95" fmla="*/ 311531 h 429895"/>
              <a:gd name="T96" fmla="*/ 386842 w 431800"/>
              <a:gd name="T97" fmla="*/ 332232 h 429895"/>
              <a:gd name="T98" fmla="*/ 403733 w 431800"/>
              <a:gd name="T99" fmla="*/ 317068 h 429895"/>
              <a:gd name="T100" fmla="*/ 393280 w 431800"/>
              <a:gd name="T101" fmla="*/ 101155 h 429895"/>
              <a:gd name="T102" fmla="*/ 343255 w 431800"/>
              <a:gd name="T103" fmla="*/ 125526 h 429895"/>
              <a:gd name="T104" fmla="*/ 345186 w 431800"/>
              <a:gd name="T105" fmla="*/ 149225 h 429895"/>
              <a:gd name="T106" fmla="*/ 396875 w 431800"/>
              <a:gd name="T107" fmla="*/ 132080 h 429895"/>
              <a:gd name="T108" fmla="*/ 424307 w 431800"/>
              <a:gd name="T109" fmla="*/ 201168 h 429895"/>
              <a:gd name="T110" fmla="*/ 368173 w 431800"/>
              <a:gd name="T111" fmla="*/ 233172 h 429895"/>
              <a:gd name="T112" fmla="*/ 431292 w 431800"/>
              <a:gd name="T113" fmla="*/ 208534 h 429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1800" h="429895">
                <a:moveTo>
                  <a:pt x="70739" y="221234"/>
                </a:moveTo>
                <a:lnTo>
                  <a:pt x="70104" y="212598"/>
                </a:lnTo>
                <a:lnTo>
                  <a:pt x="70104" y="203962"/>
                </a:lnTo>
                <a:lnTo>
                  <a:pt x="63119" y="196596"/>
                </a:lnTo>
                <a:lnTo>
                  <a:pt x="7569" y="196596"/>
                </a:lnTo>
                <a:lnTo>
                  <a:pt x="0" y="203327"/>
                </a:lnTo>
                <a:lnTo>
                  <a:pt x="0" y="221234"/>
                </a:lnTo>
                <a:lnTo>
                  <a:pt x="6946" y="228600"/>
                </a:lnTo>
                <a:lnTo>
                  <a:pt x="53594" y="228600"/>
                </a:lnTo>
                <a:lnTo>
                  <a:pt x="63119" y="228600"/>
                </a:lnTo>
                <a:lnTo>
                  <a:pt x="70739" y="221234"/>
                </a:lnTo>
                <a:close/>
              </a:path>
              <a:path w="431800" h="429895">
                <a:moveTo>
                  <a:pt x="91313" y="292328"/>
                </a:moveTo>
                <a:lnTo>
                  <a:pt x="89281" y="285877"/>
                </a:lnTo>
                <a:lnTo>
                  <a:pt x="85013" y="280784"/>
                </a:lnTo>
                <a:lnTo>
                  <a:pt x="79336" y="277939"/>
                </a:lnTo>
                <a:lnTo>
                  <a:pt x="72948" y="277495"/>
                </a:lnTo>
                <a:lnTo>
                  <a:pt x="66548" y="279527"/>
                </a:lnTo>
                <a:lnTo>
                  <a:pt x="34417" y="297942"/>
                </a:lnTo>
                <a:lnTo>
                  <a:pt x="29311" y="302310"/>
                </a:lnTo>
                <a:lnTo>
                  <a:pt x="26479" y="308063"/>
                </a:lnTo>
                <a:lnTo>
                  <a:pt x="26022" y="314502"/>
                </a:lnTo>
                <a:lnTo>
                  <a:pt x="28067" y="320929"/>
                </a:lnTo>
                <a:lnTo>
                  <a:pt x="31242" y="326009"/>
                </a:lnTo>
                <a:lnTo>
                  <a:pt x="36957" y="329184"/>
                </a:lnTo>
                <a:lnTo>
                  <a:pt x="42545" y="329184"/>
                </a:lnTo>
                <a:lnTo>
                  <a:pt x="45720" y="329184"/>
                </a:lnTo>
                <a:lnTo>
                  <a:pt x="82931" y="308864"/>
                </a:lnTo>
                <a:lnTo>
                  <a:pt x="90868" y="298805"/>
                </a:lnTo>
                <a:lnTo>
                  <a:pt x="91313" y="292328"/>
                </a:lnTo>
                <a:close/>
              </a:path>
              <a:path w="431800" h="429895">
                <a:moveTo>
                  <a:pt x="94361" y="133946"/>
                </a:moveTo>
                <a:lnTo>
                  <a:pt x="52832" y="98171"/>
                </a:lnTo>
                <a:lnTo>
                  <a:pt x="46304" y="96139"/>
                </a:lnTo>
                <a:lnTo>
                  <a:pt x="39776" y="96608"/>
                </a:lnTo>
                <a:lnTo>
                  <a:pt x="33959" y="99479"/>
                </a:lnTo>
                <a:lnTo>
                  <a:pt x="29591" y="104648"/>
                </a:lnTo>
                <a:lnTo>
                  <a:pt x="27546" y="111099"/>
                </a:lnTo>
                <a:lnTo>
                  <a:pt x="28016" y="117576"/>
                </a:lnTo>
                <a:lnTo>
                  <a:pt x="30886" y="123329"/>
                </a:lnTo>
                <a:lnTo>
                  <a:pt x="36068" y="127635"/>
                </a:lnTo>
                <a:lnTo>
                  <a:pt x="69088" y="146812"/>
                </a:lnTo>
                <a:lnTo>
                  <a:pt x="71628" y="148717"/>
                </a:lnTo>
                <a:lnTo>
                  <a:pt x="74803" y="149352"/>
                </a:lnTo>
                <a:lnTo>
                  <a:pt x="77470" y="149352"/>
                </a:lnTo>
                <a:lnTo>
                  <a:pt x="83185" y="149352"/>
                </a:lnTo>
                <a:lnTo>
                  <a:pt x="89027" y="146177"/>
                </a:lnTo>
                <a:lnTo>
                  <a:pt x="92329" y="140462"/>
                </a:lnTo>
                <a:lnTo>
                  <a:pt x="94361" y="133946"/>
                </a:lnTo>
                <a:close/>
              </a:path>
              <a:path w="431800" h="429895">
                <a:moveTo>
                  <a:pt x="149225" y="354114"/>
                </a:moveTo>
                <a:lnTo>
                  <a:pt x="148780" y="347624"/>
                </a:lnTo>
                <a:lnTo>
                  <a:pt x="145935" y="341820"/>
                </a:lnTo>
                <a:lnTo>
                  <a:pt x="140843" y="337439"/>
                </a:lnTo>
                <a:lnTo>
                  <a:pt x="134429" y="335407"/>
                </a:lnTo>
                <a:lnTo>
                  <a:pt x="128041" y="335876"/>
                </a:lnTo>
                <a:lnTo>
                  <a:pt x="122364" y="338747"/>
                </a:lnTo>
                <a:lnTo>
                  <a:pt x="118110" y="343916"/>
                </a:lnTo>
                <a:lnTo>
                  <a:pt x="99695" y="376682"/>
                </a:lnTo>
                <a:lnTo>
                  <a:pt x="97650" y="383133"/>
                </a:lnTo>
                <a:lnTo>
                  <a:pt x="98107" y="389623"/>
                </a:lnTo>
                <a:lnTo>
                  <a:pt x="100939" y="395427"/>
                </a:lnTo>
                <a:lnTo>
                  <a:pt x="106045" y="399796"/>
                </a:lnTo>
                <a:lnTo>
                  <a:pt x="108585" y="401701"/>
                </a:lnTo>
                <a:lnTo>
                  <a:pt x="111760" y="402336"/>
                </a:lnTo>
                <a:lnTo>
                  <a:pt x="114300" y="402336"/>
                </a:lnTo>
                <a:lnTo>
                  <a:pt x="120015" y="402336"/>
                </a:lnTo>
                <a:lnTo>
                  <a:pt x="125603" y="399161"/>
                </a:lnTo>
                <a:lnTo>
                  <a:pt x="128778" y="393319"/>
                </a:lnTo>
                <a:lnTo>
                  <a:pt x="147193" y="360553"/>
                </a:lnTo>
                <a:lnTo>
                  <a:pt x="149225" y="354114"/>
                </a:lnTo>
                <a:close/>
              </a:path>
              <a:path w="431800" h="429895">
                <a:moveTo>
                  <a:pt x="153797" y="71589"/>
                </a:moveTo>
                <a:lnTo>
                  <a:pt x="133350" y="32893"/>
                </a:lnTo>
                <a:lnTo>
                  <a:pt x="117017" y="24511"/>
                </a:lnTo>
                <a:lnTo>
                  <a:pt x="110617" y="26543"/>
                </a:lnTo>
                <a:lnTo>
                  <a:pt x="105511" y="30835"/>
                </a:lnTo>
                <a:lnTo>
                  <a:pt x="102679" y="36550"/>
                </a:lnTo>
                <a:lnTo>
                  <a:pt x="102222" y="42976"/>
                </a:lnTo>
                <a:lnTo>
                  <a:pt x="104267" y="49403"/>
                </a:lnTo>
                <a:lnTo>
                  <a:pt x="122682" y="81661"/>
                </a:lnTo>
                <a:lnTo>
                  <a:pt x="125857" y="86741"/>
                </a:lnTo>
                <a:lnTo>
                  <a:pt x="131445" y="89916"/>
                </a:lnTo>
                <a:lnTo>
                  <a:pt x="137160" y="89916"/>
                </a:lnTo>
                <a:lnTo>
                  <a:pt x="140335" y="89916"/>
                </a:lnTo>
                <a:lnTo>
                  <a:pt x="143510" y="89281"/>
                </a:lnTo>
                <a:lnTo>
                  <a:pt x="145415" y="88011"/>
                </a:lnTo>
                <a:lnTo>
                  <a:pt x="150507" y="83731"/>
                </a:lnTo>
                <a:lnTo>
                  <a:pt x="153352" y="78016"/>
                </a:lnTo>
                <a:lnTo>
                  <a:pt x="153797" y="71589"/>
                </a:lnTo>
                <a:close/>
              </a:path>
              <a:path w="431800" h="429895">
                <a:moveTo>
                  <a:pt x="230124" y="367284"/>
                </a:moveTo>
                <a:lnTo>
                  <a:pt x="223012" y="359664"/>
                </a:lnTo>
                <a:lnTo>
                  <a:pt x="204343" y="359664"/>
                </a:lnTo>
                <a:lnTo>
                  <a:pt x="196596" y="366649"/>
                </a:lnTo>
                <a:lnTo>
                  <a:pt x="196596" y="422148"/>
                </a:lnTo>
                <a:lnTo>
                  <a:pt x="203708" y="429780"/>
                </a:lnTo>
                <a:lnTo>
                  <a:pt x="213360" y="429780"/>
                </a:lnTo>
                <a:lnTo>
                  <a:pt x="222377" y="429780"/>
                </a:lnTo>
                <a:lnTo>
                  <a:pt x="230124" y="422148"/>
                </a:lnTo>
                <a:lnTo>
                  <a:pt x="230124" y="367284"/>
                </a:lnTo>
                <a:close/>
              </a:path>
              <a:path w="431800" h="429895">
                <a:moveTo>
                  <a:pt x="234696" y="7620"/>
                </a:moveTo>
                <a:lnTo>
                  <a:pt x="227584" y="0"/>
                </a:lnTo>
                <a:lnTo>
                  <a:pt x="208915" y="0"/>
                </a:lnTo>
                <a:lnTo>
                  <a:pt x="201168" y="6985"/>
                </a:lnTo>
                <a:lnTo>
                  <a:pt x="201168" y="62484"/>
                </a:lnTo>
                <a:lnTo>
                  <a:pt x="208280" y="70104"/>
                </a:lnTo>
                <a:lnTo>
                  <a:pt x="217932" y="70104"/>
                </a:lnTo>
                <a:lnTo>
                  <a:pt x="227584" y="70104"/>
                </a:lnTo>
                <a:lnTo>
                  <a:pt x="234696" y="62484"/>
                </a:lnTo>
                <a:lnTo>
                  <a:pt x="234696" y="7620"/>
                </a:lnTo>
                <a:close/>
              </a:path>
              <a:path w="431800" h="429895">
                <a:moveTo>
                  <a:pt x="327660" y="214376"/>
                </a:moveTo>
                <a:lnTo>
                  <a:pt x="318871" y="170802"/>
                </a:lnTo>
                <a:lnTo>
                  <a:pt x="295160" y="135509"/>
                </a:lnTo>
                <a:lnTo>
                  <a:pt x="294894" y="135102"/>
                </a:lnTo>
                <a:lnTo>
                  <a:pt x="294767" y="135026"/>
                </a:lnTo>
                <a:lnTo>
                  <a:pt x="294767" y="214376"/>
                </a:lnTo>
                <a:lnTo>
                  <a:pt x="288544" y="245097"/>
                </a:lnTo>
                <a:lnTo>
                  <a:pt x="271589" y="270217"/>
                </a:lnTo>
                <a:lnTo>
                  <a:pt x="246430" y="287159"/>
                </a:lnTo>
                <a:lnTo>
                  <a:pt x="215646" y="293370"/>
                </a:lnTo>
                <a:lnTo>
                  <a:pt x="184848" y="287159"/>
                </a:lnTo>
                <a:lnTo>
                  <a:pt x="159702" y="270217"/>
                </a:lnTo>
                <a:lnTo>
                  <a:pt x="142735" y="245097"/>
                </a:lnTo>
                <a:lnTo>
                  <a:pt x="136525" y="214376"/>
                </a:lnTo>
                <a:lnTo>
                  <a:pt x="142735" y="183730"/>
                </a:lnTo>
                <a:lnTo>
                  <a:pt x="159702" y="158661"/>
                </a:lnTo>
                <a:lnTo>
                  <a:pt x="184848" y="141732"/>
                </a:lnTo>
                <a:lnTo>
                  <a:pt x="215646" y="135509"/>
                </a:lnTo>
                <a:lnTo>
                  <a:pt x="246430" y="141732"/>
                </a:lnTo>
                <a:lnTo>
                  <a:pt x="271589" y="158661"/>
                </a:lnTo>
                <a:lnTo>
                  <a:pt x="288544" y="183730"/>
                </a:lnTo>
                <a:lnTo>
                  <a:pt x="294767" y="214376"/>
                </a:lnTo>
                <a:lnTo>
                  <a:pt x="294767" y="135026"/>
                </a:lnTo>
                <a:lnTo>
                  <a:pt x="259283" y="110972"/>
                </a:lnTo>
                <a:lnTo>
                  <a:pt x="215646" y="102108"/>
                </a:lnTo>
                <a:lnTo>
                  <a:pt x="172262" y="110972"/>
                </a:lnTo>
                <a:lnTo>
                  <a:pt x="136626" y="135102"/>
                </a:lnTo>
                <a:lnTo>
                  <a:pt x="112496" y="170802"/>
                </a:lnTo>
                <a:lnTo>
                  <a:pt x="103632" y="214376"/>
                </a:lnTo>
                <a:lnTo>
                  <a:pt x="112407" y="257670"/>
                </a:lnTo>
                <a:lnTo>
                  <a:pt x="136398" y="293217"/>
                </a:lnTo>
                <a:lnTo>
                  <a:pt x="171996" y="317284"/>
                </a:lnTo>
                <a:lnTo>
                  <a:pt x="215646" y="326136"/>
                </a:lnTo>
                <a:lnTo>
                  <a:pt x="259372" y="317373"/>
                </a:lnTo>
                <a:lnTo>
                  <a:pt x="295122" y="293458"/>
                </a:lnTo>
                <a:lnTo>
                  <a:pt x="319138" y="257937"/>
                </a:lnTo>
                <a:lnTo>
                  <a:pt x="327660" y="214376"/>
                </a:lnTo>
                <a:close/>
              </a:path>
              <a:path w="431800" h="429895">
                <a:moveTo>
                  <a:pt x="329069" y="385533"/>
                </a:moveTo>
                <a:lnTo>
                  <a:pt x="308229" y="346837"/>
                </a:lnTo>
                <a:lnTo>
                  <a:pt x="292074" y="338455"/>
                </a:lnTo>
                <a:lnTo>
                  <a:pt x="285750" y="340487"/>
                </a:lnTo>
                <a:lnTo>
                  <a:pt x="280720" y="344779"/>
                </a:lnTo>
                <a:lnTo>
                  <a:pt x="277914" y="350494"/>
                </a:lnTo>
                <a:lnTo>
                  <a:pt x="277469" y="356920"/>
                </a:lnTo>
                <a:lnTo>
                  <a:pt x="279527" y="363347"/>
                </a:lnTo>
                <a:lnTo>
                  <a:pt x="298323" y="395605"/>
                </a:lnTo>
                <a:lnTo>
                  <a:pt x="301371" y="400685"/>
                </a:lnTo>
                <a:lnTo>
                  <a:pt x="307086" y="403860"/>
                </a:lnTo>
                <a:lnTo>
                  <a:pt x="312674" y="403860"/>
                </a:lnTo>
                <a:lnTo>
                  <a:pt x="315214" y="403860"/>
                </a:lnTo>
                <a:lnTo>
                  <a:pt x="318262" y="403225"/>
                </a:lnTo>
                <a:lnTo>
                  <a:pt x="320802" y="401955"/>
                </a:lnTo>
                <a:lnTo>
                  <a:pt x="325818" y="397675"/>
                </a:lnTo>
                <a:lnTo>
                  <a:pt x="328625" y="391960"/>
                </a:lnTo>
                <a:lnTo>
                  <a:pt x="329069" y="385533"/>
                </a:lnTo>
                <a:close/>
              </a:path>
              <a:path w="431800" h="429895">
                <a:moveTo>
                  <a:pt x="333641" y="44742"/>
                </a:moveTo>
                <a:lnTo>
                  <a:pt x="333197" y="38252"/>
                </a:lnTo>
                <a:lnTo>
                  <a:pt x="330390" y="32448"/>
                </a:lnTo>
                <a:lnTo>
                  <a:pt x="325374" y="28067"/>
                </a:lnTo>
                <a:lnTo>
                  <a:pt x="319036" y="26035"/>
                </a:lnTo>
                <a:lnTo>
                  <a:pt x="312699" y="26504"/>
                </a:lnTo>
                <a:lnTo>
                  <a:pt x="307086" y="29375"/>
                </a:lnTo>
                <a:lnTo>
                  <a:pt x="302895" y="34544"/>
                </a:lnTo>
                <a:lnTo>
                  <a:pt x="284099" y="67310"/>
                </a:lnTo>
                <a:lnTo>
                  <a:pt x="282041" y="73761"/>
                </a:lnTo>
                <a:lnTo>
                  <a:pt x="282486" y="80251"/>
                </a:lnTo>
                <a:lnTo>
                  <a:pt x="285292" y="86055"/>
                </a:lnTo>
                <a:lnTo>
                  <a:pt x="290322" y="90424"/>
                </a:lnTo>
                <a:lnTo>
                  <a:pt x="292862" y="92329"/>
                </a:lnTo>
                <a:lnTo>
                  <a:pt x="295910" y="92964"/>
                </a:lnTo>
                <a:lnTo>
                  <a:pt x="298450" y="92964"/>
                </a:lnTo>
                <a:lnTo>
                  <a:pt x="304038" y="92964"/>
                </a:lnTo>
                <a:lnTo>
                  <a:pt x="309753" y="89789"/>
                </a:lnTo>
                <a:lnTo>
                  <a:pt x="312801" y="83947"/>
                </a:lnTo>
                <a:lnTo>
                  <a:pt x="331597" y="51181"/>
                </a:lnTo>
                <a:lnTo>
                  <a:pt x="333641" y="44742"/>
                </a:lnTo>
                <a:close/>
              </a:path>
              <a:path w="431800" h="429895">
                <a:moveTo>
                  <a:pt x="403733" y="317068"/>
                </a:moveTo>
                <a:lnTo>
                  <a:pt x="362204" y="282575"/>
                </a:lnTo>
                <a:lnTo>
                  <a:pt x="355676" y="280530"/>
                </a:lnTo>
                <a:lnTo>
                  <a:pt x="349148" y="280974"/>
                </a:lnTo>
                <a:lnTo>
                  <a:pt x="343344" y="283781"/>
                </a:lnTo>
                <a:lnTo>
                  <a:pt x="338963" y="288798"/>
                </a:lnTo>
                <a:lnTo>
                  <a:pt x="336918" y="295211"/>
                </a:lnTo>
                <a:lnTo>
                  <a:pt x="337388" y="301599"/>
                </a:lnTo>
                <a:lnTo>
                  <a:pt x="340258" y="307276"/>
                </a:lnTo>
                <a:lnTo>
                  <a:pt x="345440" y="311531"/>
                </a:lnTo>
                <a:lnTo>
                  <a:pt x="378460" y="329692"/>
                </a:lnTo>
                <a:lnTo>
                  <a:pt x="381000" y="331597"/>
                </a:lnTo>
                <a:lnTo>
                  <a:pt x="384175" y="332232"/>
                </a:lnTo>
                <a:lnTo>
                  <a:pt x="386842" y="332232"/>
                </a:lnTo>
                <a:lnTo>
                  <a:pt x="392544" y="332232"/>
                </a:lnTo>
                <a:lnTo>
                  <a:pt x="398399" y="329057"/>
                </a:lnTo>
                <a:lnTo>
                  <a:pt x="401688" y="323469"/>
                </a:lnTo>
                <a:lnTo>
                  <a:pt x="403733" y="317068"/>
                </a:lnTo>
                <a:close/>
              </a:path>
              <a:path w="431800" h="429895">
                <a:moveTo>
                  <a:pt x="405257" y="115544"/>
                </a:moveTo>
                <a:lnTo>
                  <a:pt x="403225" y="109093"/>
                </a:lnTo>
                <a:lnTo>
                  <a:pt x="398957" y="104000"/>
                </a:lnTo>
                <a:lnTo>
                  <a:pt x="393280" y="101155"/>
                </a:lnTo>
                <a:lnTo>
                  <a:pt x="386892" y="100711"/>
                </a:lnTo>
                <a:lnTo>
                  <a:pt x="380492" y="102743"/>
                </a:lnTo>
                <a:lnTo>
                  <a:pt x="348361" y="121158"/>
                </a:lnTo>
                <a:lnTo>
                  <a:pt x="343255" y="125526"/>
                </a:lnTo>
                <a:lnTo>
                  <a:pt x="340423" y="131279"/>
                </a:lnTo>
                <a:lnTo>
                  <a:pt x="339966" y="137718"/>
                </a:lnTo>
                <a:lnTo>
                  <a:pt x="342011" y="144145"/>
                </a:lnTo>
                <a:lnTo>
                  <a:pt x="345186" y="149225"/>
                </a:lnTo>
                <a:lnTo>
                  <a:pt x="350901" y="152400"/>
                </a:lnTo>
                <a:lnTo>
                  <a:pt x="356489" y="152400"/>
                </a:lnTo>
                <a:lnTo>
                  <a:pt x="359664" y="152400"/>
                </a:lnTo>
                <a:lnTo>
                  <a:pt x="396875" y="132080"/>
                </a:lnTo>
                <a:lnTo>
                  <a:pt x="404812" y="122021"/>
                </a:lnTo>
                <a:lnTo>
                  <a:pt x="405257" y="115544"/>
                </a:lnTo>
                <a:close/>
              </a:path>
              <a:path w="431800" h="429895">
                <a:moveTo>
                  <a:pt x="431292" y="208534"/>
                </a:moveTo>
                <a:lnTo>
                  <a:pt x="424307" y="201168"/>
                </a:lnTo>
                <a:lnTo>
                  <a:pt x="368808" y="201168"/>
                </a:lnTo>
                <a:lnTo>
                  <a:pt x="361188" y="208534"/>
                </a:lnTo>
                <a:lnTo>
                  <a:pt x="361188" y="225806"/>
                </a:lnTo>
                <a:lnTo>
                  <a:pt x="368173" y="233172"/>
                </a:lnTo>
                <a:lnTo>
                  <a:pt x="414909" y="233172"/>
                </a:lnTo>
                <a:lnTo>
                  <a:pt x="423672" y="233172"/>
                </a:lnTo>
                <a:lnTo>
                  <a:pt x="431292" y="225806"/>
                </a:lnTo>
                <a:lnTo>
                  <a:pt x="431292" y="20853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7125" name="object 54">
            <a:extLst>
              <a:ext uri="{FF2B5EF4-FFF2-40B4-BE49-F238E27FC236}">
                <a16:creationId xmlns:a16="http://schemas.microsoft.com/office/drawing/2014/main" id="{E87D38BB-B9A3-4C9A-90D6-5EEC92461DEF}"/>
              </a:ext>
            </a:extLst>
          </p:cNvPr>
          <p:cNvGrpSpPr>
            <a:grpSpLocks/>
          </p:cNvGrpSpPr>
          <p:nvPr/>
        </p:nvGrpSpPr>
        <p:grpSpPr bwMode="auto">
          <a:xfrm>
            <a:off x="5332413" y="4799013"/>
            <a:ext cx="482600" cy="361950"/>
            <a:chOff x="5332476" y="4799457"/>
            <a:chExt cx="483234" cy="361315"/>
          </a:xfrm>
        </p:grpSpPr>
        <p:sp>
          <p:nvSpPr>
            <p:cNvPr id="47250" name="object 55">
              <a:extLst>
                <a:ext uri="{FF2B5EF4-FFF2-40B4-BE49-F238E27FC236}">
                  <a16:creationId xmlns:a16="http://schemas.microsoft.com/office/drawing/2014/main" id="{9354C863-10CD-429B-884F-467A3705B7CB}"/>
                </a:ext>
              </a:extLst>
            </p:cNvPr>
            <p:cNvSpPr>
              <a:spLocks/>
            </p:cNvSpPr>
            <p:nvPr/>
          </p:nvSpPr>
          <p:spPr bwMode="auto">
            <a:xfrm>
              <a:off x="5332476" y="4919472"/>
              <a:ext cx="372110" cy="241300"/>
            </a:xfrm>
            <a:custGeom>
              <a:avLst/>
              <a:gdLst>
                <a:gd name="T0" fmla="*/ 141071 w 372110"/>
                <a:gd name="T1" fmla="*/ 6280 h 241300"/>
                <a:gd name="T2" fmla="*/ 89203 w 372110"/>
                <a:gd name="T3" fmla="*/ 49559 h 241300"/>
                <a:gd name="T4" fmla="*/ 46720 w 372110"/>
                <a:gd name="T5" fmla="*/ 88782 h 241300"/>
                <a:gd name="T6" fmla="*/ 6000 w 372110"/>
                <a:gd name="T7" fmla="*/ 130903 h 241300"/>
                <a:gd name="T8" fmla="*/ 4065 w 372110"/>
                <a:gd name="T9" fmla="*/ 186261 h 241300"/>
                <a:gd name="T10" fmla="*/ 69596 w 372110"/>
                <a:gd name="T11" fmla="*/ 240791 h 241300"/>
                <a:gd name="T12" fmla="*/ 302895 w 372110"/>
                <a:gd name="T13" fmla="*/ 239521 h 241300"/>
                <a:gd name="T14" fmla="*/ 350484 w 372110"/>
                <a:gd name="T15" fmla="*/ 207771 h 241300"/>
                <a:gd name="T16" fmla="*/ 69596 w 372110"/>
                <a:gd name="T17" fmla="*/ 207136 h 241300"/>
                <a:gd name="T18" fmla="*/ 33527 w 372110"/>
                <a:gd name="T19" fmla="*/ 162051 h 241300"/>
                <a:gd name="T20" fmla="*/ 46783 w 372110"/>
                <a:gd name="T21" fmla="*/ 129603 h 241300"/>
                <a:gd name="T22" fmla="*/ 78994 w 372110"/>
                <a:gd name="T23" fmla="*/ 116204 h 241300"/>
                <a:gd name="T24" fmla="*/ 107569 w 372110"/>
                <a:gd name="T25" fmla="*/ 100329 h 241300"/>
                <a:gd name="T26" fmla="*/ 127873 w 372110"/>
                <a:gd name="T27" fmla="*/ 53181 h 241300"/>
                <a:gd name="T28" fmla="*/ 175133 w 372110"/>
                <a:gd name="T29" fmla="*/ 33654 h 241300"/>
                <a:gd name="T30" fmla="*/ 232330 w 372110"/>
                <a:gd name="T31" fmla="*/ 17065 h 241300"/>
                <a:gd name="T32" fmla="*/ 175768 w 372110"/>
                <a:gd name="T33" fmla="*/ 0 h 241300"/>
                <a:gd name="T34" fmla="*/ 282701 w 372110"/>
                <a:gd name="T35" fmla="*/ 95250 h 241300"/>
                <a:gd name="T36" fmla="*/ 321897 w 372110"/>
                <a:gd name="T37" fmla="*/ 111537 h 241300"/>
                <a:gd name="T38" fmla="*/ 338327 w 372110"/>
                <a:gd name="T39" fmla="*/ 151256 h 241300"/>
                <a:gd name="T40" fmla="*/ 327437 w 372110"/>
                <a:gd name="T41" fmla="*/ 184673 h 241300"/>
                <a:gd name="T42" fmla="*/ 294639 w 372110"/>
                <a:gd name="T43" fmla="*/ 207136 h 241300"/>
                <a:gd name="T44" fmla="*/ 350484 w 372110"/>
                <a:gd name="T45" fmla="*/ 207771 h 241300"/>
                <a:gd name="T46" fmla="*/ 367323 w 372110"/>
                <a:gd name="T47" fmla="*/ 178929 h 241300"/>
                <a:gd name="T48" fmla="*/ 364855 w 372110"/>
                <a:gd name="T49" fmla="*/ 115663 h 241300"/>
                <a:gd name="T50" fmla="*/ 107075 w 372110"/>
                <a:gd name="T51" fmla="*/ 116204 h 241300"/>
                <a:gd name="T52" fmla="*/ 87249 w 372110"/>
                <a:gd name="T53" fmla="*/ 116839 h 241300"/>
                <a:gd name="T54" fmla="*/ 107075 w 372110"/>
                <a:gd name="T55" fmla="*/ 116204 h 241300"/>
                <a:gd name="T56" fmla="*/ 175133 w 372110"/>
                <a:gd name="T57" fmla="*/ 33654 h 241300"/>
                <a:gd name="T58" fmla="*/ 217344 w 372110"/>
                <a:gd name="T59" fmla="*/ 48339 h 241300"/>
                <a:gd name="T60" fmla="*/ 241553 w 372110"/>
                <a:gd name="T61" fmla="*/ 86359 h 241300"/>
                <a:gd name="T62" fmla="*/ 263651 w 372110"/>
                <a:gd name="T63" fmla="*/ 98425 h 241300"/>
                <a:gd name="T64" fmla="*/ 276351 w 372110"/>
                <a:gd name="T65" fmla="*/ 95250 h 241300"/>
                <a:gd name="T66" fmla="*/ 345757 w 372110"/>
                <a:gd name="T67" fmla="*/ 87169 h 241300"/>
                <a:gd name="T68" fmla="*/ 288977 w 372110"/>
                <a:gd name="T69" fmla="*/ 62229 h 241300"/>
                <a:gd name="T70" fmla="*/ 253974 w 372110"/>
                <a:gd name="T71" fmla="*/ 36701 h 241300"/>
                <a:gd name="T72" fmla="*/ 282701 w 372110"/>
                <a:gd name="T73" fmla="*/ 60959 h 241300"/>
                <a:gd name="T74" fmla="*/ 269366 w 372110"/>
                <a:gd name="T75" fmla="*/ 62229 h 241300"/>
                <a:gd name="T76" fmla="*/ 282701 w 372110"/>
                <a:gd name="T77" fmla="*/ 60959 h 24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2110" h="241300">
                  <a:moveTo>
                    <a:pt x="175768" y="0"/>
                  </a:moveTo>
                  <a:lnTo>
                    <a:pt x="141071" y="6280"/>
                  </a:lnTo>
                  <a:lnTo>
                    <a:pt x="111458" y="23574"/>
                  </a:lnTo>
                  <a:lnTo>
                    <a:pt x="89203" y="49559"/>
                  </a:lnTo>
                  <a:lnTo>
                    <a:pt x="76581" y="81914"/>
                  </a:lnTo>
                  <a:lnTo>
                    <a:pt x="46720" y="88782"/>
                  </a:lnTo>
                  <a:lnTo>
                    <a:pt x="22383" y="105902"/>
                  </a:lnTo>
                  <a:lnTo>
                    <a:pt x="6000" y="130903"/>
                  </a:lnTo>
                  <a:lnTo>
                    <a:pt x="0" y="161416"/>
                  </a:lnTo>
                  <a:lnTo>
                    <a:pt x="4065" y="186261"/>
                  </a:lnTo>
                  <a:lnTo>
                    <a:pt x="33057" y="225710"/>
                  </a:lnTo>
                  <a:lnTo>
                    <a:pt x="69596" y="240791"/>
                  </a:lnTo>
                  <a:lnTo>
                    <a:pt x="294639" y="240791"/>
                  </a:lnTo>
                  <a:lnTo>
                    <a:pt x="302895" y="239521"/>
                  </a:lnTo>
                  <a:lnTo>
                    <a:pt x="334779" y="223398"/>
                  </a:lnTo>
                  <a:lnTo>
                    <a:pt x="350484" y="207771"/>
                  </a:lnTo>
                  <a:lnTo>
                    <a:pt x="73406" y="207771"/>
                  </a:lnTo>
                  <a:lnTo>
                    <a:pt x="69596" y="207136"/>
                  </a:lnTo>
                  <a:lnTo>
                    <a:pt x="35889" y="176399"/>
                  </a:lnTo>
                  <a:lnTo>
                    <a:pt x="33527" y="162051"/>
                  </a:lnTo>
                  <a:lnTo>
                    <a:pt x="37078" y="144172"/>
                  </a:lnTo>
                  <a:lnTo>
                    <a:pt x="46783" y="129603"/>
                  </a:lnTo>
                  <a:lnTo>
                    <a:pt x="61227" y="119796"/>
                  </a:lnTo>
                  <a:lnTo>
                    <a:pt x="78994" y="116204"/>
                  </a:lnTo>
                  <a:lnTo>
                    <a:pt x="107075" y="116204"/>
                  </a:lnTo>
                  <a:lnTo>
                    <a:pt x="107569" y="100329"/>
                  </a:lnTo>
                  <a:lnTo>
                    <a:pt x="113250" y="74374"/>
                  </a:lnTo>
                  <a:lnTo>
                    <a:pt x="127873" y="53181"/>
                  </a:lnTo>
                  <a:lnTo>
                    <a:pt x="149234" y="38893"/>
                  </a:lnTo>
                  <a:lnTo>
                    <a:pt x="175133" y="33654"/>
                  </a:lnTo>
                  <a:lnTo>
                    <a:pt x="250616" y="33654"/>
                  </a:lnTo>
                  <a:lnTo>
                    <a:pt x="232330" y="17065"/>
                  </a:lnTo>
                  <a:lnTo>
                    <a:pt x="205805" y="4454"/>
                  </a:lnTo>
                  <a:lnTo>
                    <a:pt x="175768" y="0"/>
                  </a:lnTo>
                  <a:close/>
                </a:path>
                <a:path w="372110" h="241300">
                  <a:moveTo>
                    <a:pt x="351173" y="95250"/>
                  </a:moveTo>
                  <a:lnTo>
                    <a:pt x="282701" y="95250"/>
                  </a:lnTo>
                  <a:lnTo>
                    <a:pt x="304198" y="99607"/>
                  </a:lnTo>
                  <a:lnTo>
                    <a:pt x="321897" y="111537"/>
                  </a:lnTo>
                  <a:lnTo>
                    <a:pt x="333904" y="129325"/>
                  </a:lnTo>
                  <a:lnTo>
                    <a:pt x="338327" y="151256"/>
                  </a:lnTo>
                  <a:lnTo>
                    <a:pt x="335490" y="169066"/>
                  </a:lnTo>
                  <a:lnTo>
                    <a:pt x="327437" y="184673"/>
                  </a:lnTo>
                  <a:lnTo>
                    <a:pt x="314860" y="197066"/>
                  </a:lnTo>
                  <a:lnTo>
                    <a:pt x="294639" y="207136"/>
                  </a:lnTo>
                  <a:lnTo>
                    <a:pt x="290322" y="207771"/>
                  </a:lnTo>
                  <a:lnTo>
                    <a:pt x="350484" y="207771"/>
                  </a:lnTo>
                  <a:lnTo>
                    <a:pt x="354552" y="203723"/>
                  </a:lnTo>
                  <a:lnTo>
                    <a:pt x="367323" y="178929"/>
                  </a:lnTo>
                  <a:lnTo>
                    <a:pt x="371856" y="150621"/>
                  </a:lnTo>
                  <a:lnTo>
                    <a:pt x="364855" y="115663"/>
                  </a:lnTo>
                  <a:lnTo>
                    <a:pt x="351173" y="95250"/>
                  </a:lnTo>
                  <a:close/>
                </a:path>
                <a:path w="372110" h="241300">
                  <a:moveTo>
                    <a:pt x="107075" y="116204"/>
                  </a:moveTo>
                  <a:lnTo>
                    <a:pt x="84709" y="116204"/>
                  </a:lnTo>
                  <a:lnTo>
                    <a:pt x="87249" y="116839"/>
                  </a:lnTo>
                  <a:lnTo>
                    <a:pt x="106934" y="120776"/>
                  </a:lnTo>
                  <a:lnTo>
                    <a:pt x="107075" y="116204"/>
                  </a:lnTo>
                  <a:close/>
                </a:path>
                <a:path w="372110" h="241300">
                  <a:moveTo>
                    <a:pt x="250616" y="33654"/>
                  </a:moveTo>
                  <a:lnTo>
                    <a:pt x="175133" y="33654"/>
                  </a:lnTo>
                  <a:lnTo>
                    <a:pt x="197780" y="37514"/>
                  </a:lnTo>
                  <a:lnTo>
                    <a:pt x="217344" y="48339"/>
                  </a:lnTo>
                  <a:lnTo>
                    <a:pt x="232408" y="64998"/>
                  </a:lnTo>
                  <a:lnTo>
                    <a:pt x="241553" y="86359"/>
                  </a:lnTo>
                  <a:lnTo>
                    <a:pt x="245999" y="104775"/>
                  </a:lnTo>
                  <a:lnTo>
                    <a:pt x="263651" y="98425"/>
                  </a:lnTo>
                  <a:lnTo>
                    <a:pt x="270001" y="96519"/>
                  </a:lnTo>
                  <a:lnTo>
                    <a:pt x="276351" y="95250"/>
                  </a:lnTo>
                  <a:lnTo>
                    <a:pt x="351173" y="95250"/>
                  </a:lnTo>
                  <a:lnTo>
                    <a:pt x="345757" y="87169"/>
                  </a:lnTo>
                  <a:lnTo>
                    <a:pt x="317420" y="67986"/>
                  </a:lnTo>
                  <a:lnTo>
                    <a:pt x="288977" y="62229"/>
                  </a:lnTo>
                  <a:lnTo>
                    <a:pt x="269366" y="62229"/>
                  </a:lnTo>
                  <a:lnTo>
                    <a:pt x="253974" y="36701"/>
                  </a:lnTo>
                  <a:lnTo>
                    <a:pt x="250616" y="33654"/>
                  </a:lnTo>
                  <a:close/>
                </a:path>
                <a:path w="372110" h="241300">
                  <a:moveTo>
                    <a:pt x="282701" y="60959"/>
                  </a:moveTo>
                  <a:lnTo>
                    <a:pt x="278257" y="60959"/>
                  </a:lnTo>
                  <a:lnTo>
                    <a:pt x="269366" y="62229"/>
                  </a:lnTo>
                  <a:lnTo>
                    <a:pt x="288977" y="62229"/>
                  </a:lnTo>
                  <a:lnTo>
                    <a:pt x="282701" y="6095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51" name="object 56">
              <a:extLst>
                <a:ext uri="{FF2B5EF4-FFF2-40B4-BE49-F238E27FC236}">
                  <a16:creationId xmlns:a16="http://schemas.microsoft.com/office/drawing/2014/main" id="{C2AB7DC0-0C59-46B3-B8A2-3A99E7F309F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74255" y="4799457"/>
              <a:ext cx="341201" cy="32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6" name="object 57">
            <a:extLst>
              <a:ext uri="{FF2B5EF4-FFF2-40B4-BE49-F238E27FC236}">
                <a16:creationId xmlns:a16="http://schemas.microsoft.com/office/drawing/2014/main" id="{ADCEDA88-D2C9-4370-B067-DBA161CBEB34}"/>
              </a:ext>
            </a:extLst>
          </p:cNvPr>
          <p:cNvSpPr>
            <a:spLocks/>
          </p:cNvSpPr>
          <p:nvPr/>
        </p:nvSpPr>
        <p:spPr bwMode="auto">
          <a:xfrm>
            <a:off x="3302000" y="4791075"/>
            <a:ext cx="430213" cy="379413"/>
          </a:xfrm>
          <a:custGeom>
            <a:avLst/>
            <a:gdLst>
              <a:gd name="T0" fmla="*/ 70104 w 429895"/>
              <a:gd name="T1" fmla="*/ 203962 h 378460"/>
              <a:gd name="T2" fmla="*/ 0 w 429895"/>
              <a:gd name="T3" fmla="*/ 203327 h 378460"/>
              <a:gd name="T4" fmla="*/ 53594 w 429895"/>
              <a:gd name="T5" fmla="*/ 228600 h 378460"/>
              <a:gd name="T6" fmla="*/ 92837 w 429895"/>
              <a:gd name="T7" fmla="*/ 133946 h 378460"/>
              <a:gd name="T8" fmla="*/ 39522 w 429895"/>
              <a:gd name="T9" fmla="*/ 96608 h 378460"/>
              <a:gd name="T10" fmla="*/ 27546 w 429895"/>
              <a:gd name="T11" fmla="*/ 111099 h 378460"/>
              <a:gd name="T12" fmla="*/ 35941 w 429895"/>
              <a:gd name="T13" fmla="*/ 127635 h 378460"/>
              <a:gd name="T14" fmla="*/ 73787 w 429895"/>
              <a:gd name="T15" fmla="*/ 149352 h 378460"/>
              <a:gd name="T16" fmla="*/ 87630 w 429895"/>
              <a:gd name="T17" fmla="*/ 146177 h 378460"/>
              <a:gd name="T18" fmla="*/ 111252 w 429895"/>
              <a:gd name="T19" fmla="*/ 272034 h 378460"/>
              <a:gd name="T20" fmla="*/ 7620 w 429895"/>
              <a:gd name="T21" fmla="*/ 272034 h 378460"/>
              <a:gd name="T22" fmla="*/ 102997 w 429895"/>
              <a:gd name="T23" fmla="*/ 284988 h 378460"/>
              <a:gd name="T24" fmla="*/ 111252 w 429895"/>
              <a:gd name="T25" fmla="*/ 272034 h 378460"/>
              <a:gd name="T26" fmla="*/ 115493 w 429895"/>
              <a:gd name="T27" fmla="*/ 26035 h 378460"/>
              <a:gd name="T28" fmla="*/ 101155 w 429895"/>
              <a:gd name="T29" fmla="*/ 38074 h 378460"/>
              <a:gd name="T30" fmla="*/ 121158 w 429895"/>
              <a:gd name="T31" fmla="*/ 83185 h 378460"/>
              <a:gd name="T32" fmla="*/ 135636 w 429895"/>
              <a:gd name="T33" fmla="*/ 91440 h 378460"/>
              <a:gd name="T34" fmla="*/ 143891 w 429895"/>
              <a:gd name="T35" fmla="*/ 89535 h 378460"/>
              <a:gd name="T36" fmla="*/ 152273 w 429895"/>
              <a:gd name="T37" fmla="*/ 73113 h 378460"/>
              <a:gd name="T38" fmla="*/ 208534 w 429895"/>
              <a:gd name="T39" fmla="*/ 0 h 378460"/>
              <a:gd name="T40" fmla="*/ 207899 w 429895"/>
              <a:gd name="T41" fmla="*/ 70104 h 378460"/>
              <a:gd name="T42" fmla="*/ 233172 w 429895"/>
              <a:gd name="T43" fmla="*/ 62484 h 378460"/>
              <a:gd name="T44" fmla="*/ 297891 w 429895"/>
              <a:gd name="T45" fmla="*/ 264071 h 378460"/>
              <a:gd name="T46" fmla="*/ 231648 w 429895"/>
              <a:gd name="T47" fmla="*/ 213360 h 378460"/>
              <a:gd name="T48" fmla="*/ 219075 w 429895"/>
              <a:gd name="T49" fmla="*/ 204597 h 378460"/>
              <a:gd name="T50" fmla="*/ 205867 w 429895"/>
              <a:gd name="T51" fmla="*/ 205740 h 378460"/>
              <a:gd name="T52" fmla="*/ 136652 w 429895"/>
              <a:gd name="T53" fmla="*/ 259080 h 378460"/>
              <a:gd name="T54" fmla="*/ 129946 w 429895"/>
              <a:gd name="T55" fmla="*/ 276390 h 378460"/>
              <a:gd name="T56" fmla="*/ 143789 w 429895"/>
              <a:gd name="T57" fmla="*/ 289356 h 378460"/>
              <a:gd name="T58" fmla="*/ 198120 w 429895"/>
              <a:gd name="T59" fmla="*/ 255422 h 378460"/>
              <a:gd name="T60" fmla="*/ 214884 w 429895"/>
              <a:gd name="T61" fmla="*/ 377952 h 378460"/>
              <a:gd name="T62" fmla="*/ 231648 w 429895"/>
              <a:gd name="T63" fmla="*/ 361315 h 378460"/>
              <a:gd name="T64" fmla="*/ 276479 w 429895"/>
              <a:gd name="T65" fmla="*/ 288163 h 378460"/>
              <a:gd name="T66" fmla="*/ 288417 w 429895"/>
              <a:gd name="T67" fmla="*/ 289433 h 378460"/>
              <a:gd name="T68" fmla="*/ 299796 w 429895"/>
              <a:gd name="T69" fmla="*/ 276390 h 378460"/>
              <a:gd name="T70" fmla="*/ 317347 w 429895"/>
              <a:gd name="T71" fmla="*/ 171234 h 378460"/>
              <a:gd name="T72" fmla="*/ 214122 w 429895"/>
              <a:gd name="T73" fmla="*/ 102108 h 378460"/>
              <a:gd name="T74" fmla="*/ 110972 w 429895"/>
              <a:gd name="T75" fmla="*/ 171234 h 378460"/>
              <a:gd name="T76" fmla="*/ 109093 w 429895"/>
              <a:gd name="T77" fmla="*/ 231648 h 378460"/>
              <a:gd name="T78" fmla="*/ 135001 w 429895"/>
              <a:gd name="T79" fmla="*/ 215138 h 378460"/>
              <a:gd name="T80" fmla="*/ 183324 w 429895"/>
              <a:gd name="T81" fmla="*/ 142011 h 378460"/>
              <a:gd name="T82" fmla="*/ 270065 w 429895"/>
              <a:gd name="T83" fmla="*/ 159029 h 378460"/>
              <a:gd name="T84" fmla="*/ 293243 w 429895"/>
              <a:gd name="T85" fmla="*/ 224028 h 378460"/>
              <a:gd name="T86" fmla="*/ 319151 w 429895"/>
              <a:gd name="T87" fmla="*/ 231648 h 378460"/>
              <a:gd name="T88" fmla="*/ 333159 w 429895"/>
              <a:gd name="T89" fmla="*/ 39471 h 378460"/>
              <a:gd name="T90" fmla="*/ 318592 w 429895"/>
              <a:gd name="T91" fmla="*/ 27546 h 378460"/>
              <a:gd name="T92" fmla="*/ 301879 w 429895"/>
              <a:gd name="T93" fmla="*/ 35814 h 378460"/>
              <a:gd name="T94" fmla="*/ 281000 w 429895"/>
              <a:gd name="T95" fmla="*/ 80606 h 378460"/>
              <a:gd name="T96" fmla="*/ 291592 w 429895"/>
              <a:gd name="T97" fmla="*/ 92329 h 378460"/>
              <a:gd name="T98" fmla="*/ 303276 w 429895"/>
              <a:gd name="T99" fmla="*/ 92964 h 378460"/>
              <a:gd name="T100" fmla="*/ 333629 w 429895"/>
              <a:gd name="T101" fmla="*/ 45847 h 378460"/>
              <a:gd name="T102" fmla="*/ 397433 w 429895"/>
              <a:gd name="T103" fmla="*/ 105435 h 378460"/>
              <a:gd name="T104" fmla="*/ 378968 w 429895"/>
              <a:gd name="T105" fmla="*/ 104267 h 378460"/>
              <a:gd name="T106" fmla="*/ 338899 w 429895"/>
              <a:gd name="T107" fmla="*/ 131914 h 378460"/>
              <a:gd name="T108" fmla="*/ 343662 w 429895"/>
              <a:gd name="T109" fmla="*/ 149352 h 378460"/>
              <a:gd name="T110" fmla="*/ 358140 w 429895"/>
              <a:gd name="T111" fmla="*/ 152400 h 378460"/>
              <a:gd name="T112" fmla="*/ 403733 w 429895"/>
              <a:gd name="T113" fmla="*/ 116611 h 378460"/>
              <a:gd name="T114" fmla="*/ 322326 w 429895"/>
              <a:gd name="T115" fmla="*/ 268224 h 378460"/>
              <a:gd name="T116" fmla="*/ 322326 w 429895"/>
              <a:gd name="T117" fmla="*/ 284988 h 378460"/>
              <a:gd name="T118" fmla="*/ 422148 w 429895"/>
              <a:gd name="T119" fmla="*/ 281178 h 378460"/>
              <a:gd name="T120" fmla="*/ 422783 w 429895"/>
              <a:gd name="T121" fmla="*/ 201168 h 378460"/>
              <a:gd name="T122" fmla="*/ 359664 w 429895"/>
              <a:gd name="T123" fmla="*/ 226949 h 378460"/>
              <a:gd name="T124" fmla="*/ 422148 w 429895"/>
              <a:gd name="T125" fmla="*/ 234696 h 378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895" h="378460">
                <a:moveTo>
                  <a:pt x="70739" y="221234"/>
                </a:moveTo>
                <a:lnTo>
                  <a:pt x="70104" y="212598"/>
                </a:lnTo>
                <a:lnTo>
                  <a:pt x="70104" y="203962"/>
                </a:lnTo>
                <a:lnTo>
                  <a:pt x="63119" y="196596"/>
                </a:lnTo>
                <a:lnTo>
                  <a:pt x="7620" y="196596"/>
                </a:lnTo>
                <a:lnTo>
                  <a:pt x="0" y="203327"/>
                </a:lnTo>
                <a:lnTo>
                  <a:pt x="0" y="221234"/>
                </a:lnTo>
                <a:lnTo>
                  <a:pt x="6972" y="228600"/>
                </a:lnTo>
                <a:lnTo>
                  <a:pt x="53594" y="228600"/>
                </a:lnTo>
                <a:lnTo>
                  <a:pt x="63119" y="228600"/>
                </a:lnTo>
                <a:lnTo>
                  <a:pt x="70739" y="221234"/>
                </a:lnTo>
                <a:close/>
              </a:path>
              <a:path w="429895" h="378460">
                <a:moveTo>
                  <a:pt x="92837" y="133946"/>
                </a:moveTo>
                <a:lnTo>
                  <a:pt x="52324" y="98171"/>
                </a:lnTo>
                <a:lnTo>
                  <a:pt x="45910" y="96139"/>
                </a:lnTo>
                <a:lnTo>
                  <a:pt x="39522" y="96608"/>
                </a:lnTo>
                <a:lnTo>
                  <a:pt x="33845" y="99479"/>
                </a:lnTo>
                <a:lnTo>
                  <a:pt x="29591" y="104648"/>
                </a:lnTo>
                <a:lnTo>
                  <a:pt x="27546" y="111099"/>
                </a:lnTo>
                <a:lnTo>
                  <a:pt x="28003" y="117576"/>
                </a:lnTo>
                <a:lnTo>
                  <a:pt x="30835" y="123329"/>
                </a:lnTo>
                <a:lnTo>
                  <a:pt x="35941" y="127635"/>
                </a:lnTo>
                <a:lnTo>
                  <a:pt x="68072" y="146812"/>
                </a:lnTo>
                <a:lnTo>
                  <a:pt x="70612" y="148717"/>
                </a:lnTo>
                <a:lnTo>
                  <a:pt x="73787" y="149352"/>
                </a:lnTo>
                <a:lnTo>
                  <a:pt x="76327" y="149352"/>
                </a:lnTo>
                <a:lnTo>
                  <a:pt x="81915" y="149352"/>
                </a:lnTo>
                <a:lnTo>
                  <a:pt x="87630" y="146177"/>
                </a:lnTo>
                <a:lnTo>
                  <a:pt x="90805" y="140462"/>
                </a:lnTo>
                <a:lnTo>
                  <a:pt x="92837" y="133946"/>
                </a:lnTo>
                <a:close/>
              </a:path>
              <a:path w="429895" h="378460">
                <a:moveTo>
                  <a:pt x="111252" y="272034"/>
                </a:moveTo>
                <a:lnTo>
                  <a:pt x="107442" y="268224"/>
                </a:lnTo>
                <a:lnTo>
                  <a:pt x="11430" y="268224"/>
                </a:lnTo>
                <a:lnTo>
                  <a:pt x="7620" y="272034"/>
                </a:lnTo>
                <a:lnTo>
                  <a:pt x="7620" y="281178"/>
                </a:lnTo>
                <a:lnTo>
                  <a:pt x="11430" y="284988"/>
                </a:lnTo>
                <a:lnTo>
                  <a:pt x="102997" y="284988"/>
                </a:lnTo>
                <a:lnTo>
                  <a:pt x="107442" y="284988"/>
                </a:lnTo>
                <a:lnTo>
                  <a:pt x="111252" y="281178"/>
                </a:lnTo>
                <a:lnTo>
                  <a:pt x="111252" y="272034"/>
                </a:lnTo>
                <a:close/>
              </a:path>
              <a:path w="429895" h="378460">
                <a:moveTo>
                  <a:pt x="152273" y="73113"/>
                </a:moveTo>
                <a:lnTo>
                  <a:pt x="131826" y="34417"/>
                </a:lnTo>
                <a:lnTo>
                  <a:pt x="115493" y="26035"/>
                </a:lnTo>
                <a:lnTo>
                  <a:pt x="109093" y="28067"/>
                </a:lnTo>
                <a:lnTo>
                  <a:pt x="103987" y="32359"/>
                </a:lnTo>
                <a:lnTo>
                  <a:pt x="101155" y="38074"/>
                </a:lnTo>
                <a:lnTo>
                  <a:pt x="100698" y="44500"/>
                </a:lnTo>
                <a:lnTo>
                  <a:pt x="102743" y="50927"/>
                </a:lnTo>
                <a:lnTo>
                  <a:pt x="121158" y="83185"/>
                </a:lnTo>
                <a:lnTo>
                  <a:pt x="124333" y="88265"/>
                </a:lnTo>
                <a:lnTo>
                  <a:pt x="129921" y="91440"/>
                </a:lnTo>
                <a:lnTo>
                  <a:pt x="135636" y="91440"/>
                </a:lnTo>
                <a:lnTo>
                  <a:pt x="138811" y="91440"/>
                </a:lnTo>
                <a:lnTo>
                  <a:pt x="141351" y="90805"/>
                </a:lnTo>
                <a:lnTo>
                  <a:pt x="143891" y="89535"/>
                </a:lnTo>
                <a:lnTo>
                  <a:pt x="148983" y="85255"/>
                </a:lnTo>
                <a:lnTo>
                  <a:pt x="151828" y="79540"/>
                </a:lnTo>
                <a:lnTo>
                  <a:pt x="152273" y="73113"/>
                </a:lnTo>
                <a:close/>
              </a:path>
              <a:path w="429895" h="378460">
                <a:moveTo>
                  <a:pt x="233172" y="7620"/>
                </a:moveTo>
                <a:lnTo>
                  <a:pt x="226441" y="0"/>
                </a:lnTo>
                <a:lnTo>
                  <a:pt x="208534" y="0"/>
                </a:lnTo>
                <a:lnTo>
                  <a:pt x="201168" y="6985"/>
                </a:lnTo>
                <a:lnTo>
                  <a:pt x="201168" y="62484"/>
                </a:lnTo>
                <a:lnTo>
                  <a:pt x="207899" y="70104"/>
                </a:lnTo>
                <a:lnTo>
                  <a:pt x="217170" y="70104"/>
                </a:lnTo>
                <a:lnTo>
                  <a:pt x="226441" y="70104"/>
                </a:lnTo>
                <a:lnTo>
                  <a:pt x="233172" y="62484"/>
                </a:lnTo>
                <a:lnTo>
                  <a:pt x="233172" y="7620"/>
                </a:lnTo>
                <a:close/>
              </a:path>
              <a:path w="429895" h="378460">
                <a:moveTo>
                  <a:pt x="300024" y="270052"/>
                </a:moveTo>
                <a:lnTo>
                  <a:pt x="297891" y="264071"/>
                </a:lnTo>
                <a:lnTo>
                  <a:pt x="293370" y="259080"/>
                </a:lnTo>
                <a:lnTo>
                  <a:pt x="231648" y="214045"/>
                </a:lnTo>
                <a:lnTo>
                  <a:pt x="231648" y="213360"/>
                </a:lnTo>
                <a:lnTo>
                  <a:pt x="224536" y="205740"/>
                </a:lnTo>
                <a:lnTo>
                  <a:pt x="220535" y="205740"/>
                </a:lnTo>
                <a:lnTo>
                  <a:pt x="219075" y="204597"/>
                </a:lnTo>
                <a:lnTo>
                  <a:pt x="210947" y="204597"/>
                </a:lnTo>
                <a:lnTo>
                  <a:pt x="209473" y="205740"/>
                </a:lnTo>
                <a:lnTo>
                  <a:pt x="205867" y="205740"/>
                </a:lnTo>
                <a:lnTo>
                  <a:pt x="198120" y="212725"/>
                </a:lnTo>
                <a:lnTo>
                  <a:pt x="198120" y="214236"/>
                </a:lnTo>
                <a:lnTo>
                  <a:pt x="136652" y="259080"/>
                </a:lnTo>
                <a:lnTo>
                  <a:pt x="132029" y="264071"/>
                </a:lnTo>
                <a:lnTo>
                  <a:pt x="129743" y="270052"/>
                </a:lnTo>
                <a:lnTo>
                  <a:pt x="129946" y="276390"/>
                </a:lnTo>
                <a:lnTo>
                  <a:pt x="132842" y="282448"/>
                </a:lnTo>
                <a:lnTo>
                  <a:pt x="137820" y="287070"/>
                </a:lnTo>
                <a:lnTo>
                  <a:pt x="143789" y="289356"/>
                </a:lnTo>
                <a:lnTo>
                  <a:pt x="150088" y="289153"/>
                </a:lnTo>
                <a:lnTo>
                  <a:pt x="156083" y="286258"/>
                </a:lnTo>
                <a:lnTo>
                  <a:pt x="198120" y="255422"/>
                </a:lnTo>
                <a:lnTo>
                  <a:pt x="198120" y="370332"/>
                </a:lnTo>
                <a:lnTo>
                  <a:pt x="205232" y="377952"/>
                </a:lnTo>
                <a:lnTo>
                  <a:pt x="214884" y="377952"/>
                </a:lnTo>
                <a:lnTo>
                  <a:pt x="224536" y="377952"/>
                </a:lnTo>
                <a:lnTo>
                  <a:pt x="232283" y="370332"/>
                </a:lnTo>
                <a:lnTo>
                  <a:pt x="231648" y="361315"/>
                </a:lnTo>
                <a:lnTo>
                  <a:pt x="231648" y="255638"/>
                </a:lnTo>
                <a:lnTo>
                  <a:pt x="273304" y="286258"/>
                </a:lnTo>
                <a:lnTo>
                  <a:pt x="276479" y="288163"/>
                </a:lnTo>
                <a:lnTo>
                  <a:pt x="280162" y="289433"/>
                </a:lnTo>
                <a:lnTo>
                  <a:pt x="283337" y="289433"/>
                </a:lnTo>
                <a:lnTo>
                  <a:pt x="288417" y="289433"/>
                </a:lnTo>
                <a:lnTo>
                  <a:pt x="293370" y="286893"/>
                </a:lnTo>
                <a:lnTo>
                  <a:pt x="297180" y="282448"/>
                </a:lnTo>
                <a:lnTo>
                  <a:pt x="299796" y="276390"/>
                </a:lnTo>
                <a:lnTo>
                  <a:pt x="300024" y="270052"/>
                </a:lnTo>
                <a:close/>
              </a:path>
              <a:path w="429895" h="378460">
                <a:moveTo>
                  <a:pt x="326771" y="224028"/>
                </a:moveTo>
                <a:lnTo>
                  <a:pt x="317347" y="171234"/>
                </a:lnTo>
                <a:lnTo>
                  <a:pt x="293370" y="135293"/>
                </a:lnTo>
                <a:lnTo>
                  <a:pt x="257759" y="111023"/>
                </a:lnTo>
                <a:lnTo>
                  <a:pt x="214122" y="102108"/>
                </a:lnTo>
                <a:lnTo>
                  <a:pt x="170738" y="111023"/>
                </a:lnTo>
                <a:lnTo>
                  <a:pt x="135102" y="135293"/>
                </a:lnTo>
                <a:lnTo>
                  <a:pt x="110972" y="171234"/>
                </a:lnTo>
                <a:lnTo>
                  <a:pt x="102108" y="215138"/>
                </a:lnTo>
                <a:lnTo>
                  <a:pt x="102108" y="224028"/>
                </a:lnTo>
                <a:lnTo>
                  <a:pt x="109093" y="231648"/>
                </a:lnTo>
                <a:lnTo>
                  <a:pt x="127381" y="231648"/>
                </a:lnTo>
                <a:lnTo>
                  <a:pt x="135001" y="224663"/>
                </a:lnTo>
                <a:lnTo>
                  <a:pt x="135001" y="215138"/>
                </a:lnTo>
                <a:lnTo>
                  <a:pt x="141211" y="184251"/>
                </a:lnTo>
                <a:lnTo>
                  <a:pt x="158178" y="159029"/>
                </a:lnTo>
                <a:lnTo>
                  <a:pt x="183324" y="142011"/>
                </a:lnTo>
                <a:lnTo>
                  <a:pt x="214122" y="135763"/>
                </a:lnTo>
                <a:lnTo>
                  <a:pt x="244906" y="142011"/>
                </a:lnTo>
                <a:lnTo>
                  <a:pt x="270065" y="159029"/>
                </a:lnTo>
                <a:lnTo>
                  <a:pt x="287020" y="184251"/>
                </a:lnTo>
                <a:lnTo>
                  <a:pt x="293243" y="215138"/>
                </a:lnTo>
                <a:lnTo>
                  <a:pt x="293243" y="224028"/>
                </a:lnTo>
                <a:lnTo>
                  <a:pt x="300101" y="231648"/>
                </a:lnTo>
                <a:lnTo>
                  <a:pt x="309626" y="231648"/>
                </a:lnTo>
                <a:lnTo>
                  <a:pt x="319151" y="231648"/>
                </a:lnTo>
                <a:lnTo>
                  <a:pt x="326771" y="224028"/>
                </a:lnTo>
                <a:close/>
              </a:path>
              <a:path w="429895" h="378460">
                <a:moveTo>
                  <a:pt x="333629" y="45847"/>
                </a:moveTo>
                <a:lnTo>
                  <a:pt x="333159" y="39471"/>
                </a:lnTo>
                <a:lnTo>
                  <a:pt x="330288" y="33807"/>
                </a:lnTo>
                <a:lnTo>
                  <a:pt x="325120" y="29591"/>
                </a:lnTo>
                <a:lnTo>
                  <a:pt x="318592" y="27546"/>
                </a:lnTo>
                <a:lnTo>
                  <a:pt x="312064" y="27990"/>
                </a:lnTo>
                <a:lnTo>
                  <a:pt x="306260" y="30797"/>
                </a:lnTo>
                <a:lnTo>
                  <a:pt x="301879" y="35814"/>
                </a:lnTo>
                <a:lnTo>
                  <a:pt x="282575" y="67818"/>
                </a:lnTo>
                <a:lnTo>
                  <a:pt x="280530" y="74231"/>
                </a:lnTo>
                <a:lnTo>
                  <a:pt x="281000" y="80606"/>
                </a:lnTo>
                <a:lnTo>
                  <a:pt x="283870" y="86233"/>
                </a:lnTo>
                <a:lnTo>
                  <a:pt x="289052" y="90424"/>
                </a:lnTo>
                <a:lnTo>
                  <a:pt x="291592" y="92329"/>
                </a:lnTo>
                <a:lnTo>
                  <a:pt x="294894" y="92964"/>
                </a:lnTo>
                <a:lnTo>
                  <a:pt x="297434" y="92964"/>
                </a:lnTo>
                <a:lnTo>
                  <a:pt x="303276" y="92964"/>
                </a:lnTo>
                <a:lnTo>
                  <a:pt x="308991" y="89789"/>
                </a:lnTo>
                <a:lnTo>
                  <a:pt x="331597" y="52197"/>
                </a:lnTo>
                <a:lnTo>
                  <a:pt x="333629" y="45847"/>
                </a:lnTo>
                <a:close/>
              </a:path>
              <a:path w="429895" h="378460">
                <a:moveTo>
                  <a:pt x="403733" y="116611"/>
                </a:moveTo>
                <a:lnTo>
                  <a:pt x="401701" y="110363"/>
                </a:lnTo>
                <a:lnTo>
                  <a:pt x="397433" y="105435"/>
                </a:lnTo>
                <a:lnTo>
                  <a:pt x="391756" y="102704"/>
                </a:lnTo>
                <a:lnTo>
                  <a:pt x="385368" y="102273"/>
                </a:lnTo>
                <a:lnTo>
                  <a:pt x="378968" y="104267"/>
                </a:lnTo>
                <a:lnTo>
                  <a:pt x="346837" y="122174"/>
                </a:lnTo>
                <a:lnTo>
                  <a:pt x="341731" y="126352"/>
                </a:lnTo>
                <a:lnTo>
                  <a:pt x="338899" y="131914"/>
                </a:lnTo>
                <a:lnTo>
                  <a:pt x="338442" y="138163"/>
                </a:lnTo>
                <a:lnTo>
                  <a:pt x="340487" y="144399"/>
                </a:lnTo>
                <a:lnTo>
                  <a:pt x="343662" y="149352"/>
                </a:lnTo>
                <a:lnTo>
                  <a:pt x="349377" y="152400"/>
                </a:lnTo>
                <a:lnTo>
                  <a:pt x="354965" y="152400"/>
                </a:lnTo>
                <a:lnTo>
                  <a:pt x="358140" y="152400"/>
                </a:lnTo>
                <a:lnTo>
                  <a:pt x="395351" y="132588"/>
                </a:lnTo>
                <a:lnTo>
                  <a:pt x="403288" y="122859"/>
                </a:lnTo>
                <a:lnTo>
                  <a:pt x="403733" y="116611"/>
                </a:lnTo>
                <a:close/>
              </a:path>
              <a:path w="429895" h="378460">
                <a:moveTo>
                  <a:pt x="422148" y="272034"/>
                </a:moveTo>
                <a:lnTo>
                  <a:pt x="418338" y="268224"/>
                </a:lnTo>
                <a:lnTo>
                  <a:pt x="322326" y="268224"/>
                </a:lnTo>
                <a:lnTo>
                  <a:pt x="318516" y="272034"/>
                </a:lnTo>
                <a:lnTo>
                  <a:pt x="318516" y="281178"/>
                </a:lnTo>
                <a:lnTo>
                  <a:pt x="322326" y="284988"/>
                </a:lnTo>
                <a:lnTo>
                  <a:pt x="413893" y="284988"/>
                </a:lnTo>
                <a:lnTo>
                  <a:pt x="418338" y="284988"/>
                </a:lnTo>
                <a:lnTo>
                  <a:pt x="422148" y="281178"/>
                </a:lnTo>
                <a:lnTo>
                  <a:pt x="422148" y="272034"/>
                </a:lnTo>
                <a:close/>
              </a:path>
              <a:path w="429895" h="378460">
                <a:moveTo>
                  <a:pt x="429768" y="208915"/>
                </a:moveTo>
                <a:lnTo>
                  <a:pt x="422783" y="201168"/>
                </a:lnTo>
                <a:lnTo>
                  <a:pt x="367284" y="201168"/>
                </a:lnTo>
                <a:lnTo>
                  <a:pt x="359664" y="208280"/>
                </a:lnTo>
                <a:lnTo>
                  <a:pt x="359664" y="226949"/>
                </a:lnTo>
                <a:lnTo>
                  <a:pt x="366649" y="234696"/>
                </a:lnTo>
                <a:lnTo>
                  <a:pt x="413385" y="234696"/>
                </a:lnTo>
                <a:lnTo>
                  <a:pt x="422148" y="234696"/>
                </a:lnTo>
                <a:lnTo>
                  <a:pt x="429768" y="226949"/>
                </a:lnTo>
                <a:lnTo>
                  <a:pt x="429768" y="20891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27" name="object 58">
            <a:extLst>
              <a:ext uri="{FF2B5EF4-FFF2-40B4-BE49-F238E27FC236}">
                <a16:creationId xmlns:a16="http://schemas.microsoft.com/office/drawing/2014/main" id="{6042A2C0-CBD6-4A33-873F-AA112E67F9E5}"/>
              </a:ext>
            </a:extLst>
          </p:cNvPr>
          <p:cNvSpPr>
            <a:spLocks/>
          </p:cNvSpPr>
          <p:nvPr/>
        </p:nvSpPr>
        <p:spPr bwMode="auto">
          <a:xfrm>
            <a:off x="2276475" y="4786313"/>
            <a:ext cx="430213" cy="387350"/>
          </a:xfrm>
          <a:custGeom>
            <a:avLst/>
            <a:gdLst>
              <a:gd name="T0" fmla="*/ 7620 w 430530"/>
              <a:gd name="T1" fmla="*/ 196596 h 386079"/>
              <a:gd name="T2" fmla="*/ 6985 w 430530"/>
              <a:gd name="T3" fmla="*/ 230124 h 386079"/>
              <a:gd name="T4" fmla="*/ 70104 w 430530"/>
              <a:gd name="T5" fmla="*/ 222377 h 386079"/>
              <a:gd name="T6" fmla="*/ 52324 w 430530"/>
              <a:gd name="T7" fmla="*/ 98171 h 386079"/>
              <a:gd name="T8" fmla="*/ 33845 w 430530"/>
              <a:gd name="T9" fmla="*/ 99479 h 386079"/>
              <a:gd name="T10" fmla="*/ 27990 w 430530"/>
              <a:gd name="T11" fmla="*/ 117576 h 386079"/>
              <a:gd name="T12" fmla="*/ 68072 w 430530"/>
              <a:gd name="T13" fmla="*/ 146812 h 386079"/>
              <a:gd name="T14" fmla="*/ 76327 w 430530"/>
              <a:gd name="T15" fmla="*/ 149352 h 386079"/>
              <a:gd name="T16" fmla="*/ 90805 w 430530"/>
              <a:gd name="T17" fmla="*/ 140462 h 386079"/>
              <a:gd name="T18" fmla="*/ 131826 w 430530"/>
              <a:gd name="T19" fmla="*/ 34417 h 386079"/>
              <a:gd name="T20" fmla="*/ 103987 w 430530"/>
              <a:gd name="T21" fmla="*/ 32359 h 386079"/>
              <a:gd name="T22" fmla="*/ 102743 w 430530"/>
              <a:gd name="T23" fmla="*/ 50927 h 386079"/>
              <a:gd name="T24" fmla="*/ 129921 w 430530"/>
              <a:gd name="T25" fmla="*/ 91440 h 386079"/>
              <a:gd name="T26" fmla="*/ 141351 w 430530"/>
              <a:gd name="T27" fmla="*/ 90805 h 386079"/>
              <a:gd name="T28" fmla="*/ 151815 w 430530"/>
              <a:gd name="T29" fmla="*/ 79540 h 386079"/>
              <a:gd name="T30" fmla="*/ 176022 w 430530"/>
              <a:gd name="T31" fmla="*/ 268224 h 386079"/>
              <a:gd name="T32" fmla="*/ 7620 w 430530"/>
              <a:gd name="T33" fmla="*/ 281178 h 386079"/>
              <a:gd name="T34" fmla="*/ 176022 w 430530"/>
              <a:gd name="T35" fmla="*/ 284988 h 386079"/>
              <a:gd name="T36" fmla="*/ 234696 w 430530"/>
              <a:gd name="T37" fmla="*/ 7620 h 386079"/>
              <a:gd name="T38" fmla="*/ 201168 w 430530"/>
              <a:gd name="T39" fmla="*/ 6985 h 386079"/>
              <a:gd name="T40" fmla="*/ 217932 w 430530"/>
              <a:gd name="T41" fmla="*/ 70104 h 386079"/>
              <a:gd name="T42" fmla="*/ 234696 w 430530"/>
              <a:gd name="T43" fmla="*/ 7620 h 386079"/>
              <a:gd name="T44" fmla="*/ 296926 w 430530"/>
              <a:gd name="T45" fmla="*/ 308864 h 386079"/>
              <a:gd name="T46" fmla="*/ 279615 w 430530"/>
              <a:gd name="T47" fmla="*/ 302171 h 386079"/>
              <a:gd name="T48" fmla="*/ 231648 w 430530"/>
              <a:gd name="T49" fmla="*/ 222504 h 386079"/>
              <a:gd name="T50" fmla="*/ 198120 w 430530"/>
              <a:gd name="T51" fmla="*/ 221869 h 386079"/>
              <a:gd name="T52" fmla="*/ 149885 w 430530"/>
              <a:gd name="T53" fmla="*/ 302437 h 386079"/>
              <a:gd name="T54" fmla="*/ 132588 w 430530"/>
              <a:gd name="T55" fmla="*/ 308864 h 386079"/>
              <a:gd name="T56" fmla="*/ 131864 w 430530"/>
              <a:gd name="T57" fmla="*/ 327355 h 386079"/>
              <a:gd name="T58" fmla="*/ 198120 w 430530"/>
              <a:gd name="T59" fmla="*/ 377952 h 386079"/>
              <a:gd name="T60" fmla="*/ 214884 w 430530"/>
              <a:gd name="T61" fmla="*/ 385572 h 386079"/>
              <a:gd name="T62" fmla="*/ 224536 w 430530"/>
              <a:gd name="T63" fmla="*/ 385572 h 386079"/>
              <a:gd name="T64" fmla="*/ 293116 w 430530"/>
              <a:gd name="T65" fmla="*/ 332359 h 386079"/>
              <a:gd name="T66" fmla="*/ 328295 w 430530"/>
              <a:gd name="T67" fmla="*/ 224663 h 386079"/>
              <a:gd name="T68" fmla="*/ 258800 w 430530"/>
              <a:gd name="T69" fmla="*/ 111023 h 386079"/>
              <a:gd name="T70" fmla="*/ 135293 w 430530"/>
              <a:gd name="T71" fmla="*/ 135293 h 386079"/>
              <a:gd name="T72" fmla="*/ 102108 w 430530"/>
              <a:gd name="T73" fmla="*/ 224028 h 386079"/>
              <a:gd name="T74" fmla="*/ 135255 w 430530"/>
              <a:gd name="T75" fmla="*/ 224663 h 386079"/>
              <a:gd name="T76" fmla="*/ 158584 w 430530"/>
              <a:gd name="T77" fmla="*/ 159029 h 386079"/>
              <a:gd name="T78" fmla="*/ 245859 w 430530"/>
              <a:gd name="T79" fmla="*/ 142011 h 386079"/>
              <a:gd name="T80" fmla="*/ 294513 w 430530"/>
              <a:gd name="T81" fmla="*/ 215138 h 386079"/>
              <a:gd name="T82" fmla="*/ 311023 w 430530"/>
              <a:gd name="T83" fmla="*/ 231648 h 386079"/>
              <a:gd name="T84" fmla="*/ 333641 w 430530"/>
              <a:gd name="T85" fmla="*/ 45847 h 386079"/>
              <a:gd name="T86" fmla="*/ 325374 w 430530"/>
              <a:gd name="T87" fmla="*/ 29591 h 386079"/>
              <a:gd name="T88" fmla="*/ 307086 w 430530"/>
              <a:gd name="T89" fmla="*/ 30797 h 386079"/>
              <a:gd name="T90" fmla="*/ 282041 w 430530"/>
              <a:gd name="T91" fmla="*/ 74231 h 386079"/>
              <a:gd name="T92" fmla="*/ 290322 w 430530"/>
              <a:gd name="T93" fmla="*/ 90424 h 386079"/>
              <a:gd name="T94" fmla="*/ 298450 w 430530"/>
              <a:gd name="T95" fmla="*/ 92964 h 386079"/>
              <a:gd name="T96" fmla="*/ 312801 w 430530"/>
              <a:gd name="T97" fmla="*/ 84201 h 386079"/>
              <a:gd name="T98" fmla="*/ 405257 w 430530"/>
              <a:gd name="T99" fmla="*/ 117068 h 386079"/>
              <a:gd name="T100" fmla="*/ 393026 w 430530"/>
              <a:gd name="T101" fmla="*/ 102679 h 386079"/>
              <a:gd name="T102" fmla="*/ 346964 w 430530"/>
              <a:gd name="T103" fmla="*/ 122682 h 386079"/>
              <a:gd name="T104" fmla="*/ 338442 w 430530"/>
              <a:gd name="T105" fmla="*/ 139242 h 386079"/>
              <a:gd name="T106" fmla="*/ 349631 w 430530"/>
              <a:gd name="T107" fmla="*/ 153924 h 386079"/>
              <a:gd name="T108" fmla="*/ 396748 w 430530"/>
              <a:gd name="T109" fmla="*/ 133604 h 386079"/>
              <a:gd name="T110" fmla="*/ 422656 w 430530"/>
              <a:gd name="T111" fmla="*/ 281178 h 386079"/>
              <a:gd name="T112" fmla="*/ 418211 w 430530"/>
              <a:gd name="T113" fmla="*/ 268224 h 386079"/>
              <a:gd name="T114" fmla="*/ 249936 w 430530"/>
              <a:gd name="T115" fmla="*/ 281178 h 386079"/>
              <a:gd name="T116" fmla="*/ 418846 w 430530"/>
              <a:gd name="T117" fmla="*/ 284988 h 386079"/>
              <a:gd name="T118" fmla="*/ 429768 w 430530"/>
              <a:gd name="T119" fmla="*/ 217932 h 386079"/>
              <a:gd name="T120" fmla="*/ 367284 w 430530"/>
              <a:gd name="T121" fmla="*/ 201168 h 386079"/>
              <a:gd name="T122" fmla="*/ 366649 w 430530"/>
              <a:gd name="T123" fmla="*/ 234696 h 386079"/>
              <a:gd name="T124" fmla="*/ 430403 w 430530"/>
              <a:gd name="T125" fmla="*/ 226949 h 386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530" h="386079">
                <a:moveTo>
                  <a:pt x="70104" y="204343"/>
                </a:moveTo>
                <a:lnTo>
                  <a:pt x="63119" y="196596"/>
                </a:lnTo>
                <a:lnTo>
                  <a:pt x="7620" y="196596"/>
                </a:lnTo>
                <a:lnTo>
                  <a:pt x="0" y="203708"/>
                </a:lnTo>
                <a:lnTo>
                  <a:pt x="0" y="222377"/>
                </a:lnTo>
                <a:lnTo>
                  <a:pt x="6985" y="230124"/>
                </a:lnTo>
                <a:lnTo>
                  <a:pt x="53721" y="230124"/>
                </a:lnTo>
                <a:lnTo>
                  <a:pt x="63119" y="230124"/>
                </a:lnTo>
                <a:lnTo>
                  <a:pt x="70104" y="222377"/>
                </a:lnTo>
                <a:lnTo>
                  <a:pt x="70104" y="204343"/>
                </a:lnTo>
                <a:close/>
              </a:path>
              <a:path w="430530" h="386079">
                <a:moveTo>
                  <a:pt x="92837" y="133946"/>
                </a:moveTo>
                <a:lnTo>
                  <a:pt x="52324" y="98171"/>
                </a:lnTo>
                <a:lnTo>
                  <a:pt x="45910" y="96139"/>
                </a:lnTo>
                <a:lnTo>
                  <a:pt x="39522" y="96608"/>
                </a:lnTo>
                <a:lnTo>
                  <a:pt x="33845" y="99479"/>
                </a:lnTo>
                <a:lnTo>
                  <a:pt x="29591" y="104648"/>
                </a:lnTo>
                <a:lnTo>
                  <a:pt x="27546" y="111099"/>
                </a:lnTo>
                <a:lnTo>
                  <a:pt x="27990" y="117576"/>
                </a:lnTo>
                <a:lnTo>
                  <a:pt x="30835" y="123329"/>
                </a:lnTo>
                <a:lnTo>
                  <a:pt x="35941" y="127635"/>
                </a:lnTo>
                <a:lnTo>
                  <a:pt x="68072" y="146812"/>
                </a:lnTo>
                <a:lnTo>
                  <a:pt x="70612" y="148717"/>
                </a:lnTo>
                <a:lnTo>
                  <a:pt x="73787" y="149352"/>
                </a:lnTo>
                <a:lnTo>
                  <a:pt x="76327" y="149352"/>
                </a:lnTo>
                <a:lnTo>
                  <a:pt x="81915" y="149352"/>
                </a:lnTo>
                <a:lnTo>
                  <a:pt x="87630" y="146177"/>
                </a:lnTo>
                <a:lnTo>
                  <a:pt x="90805" y="140462"/>
                </a:lnTo>
                <a:lnTo>
                  <a:pt x="92837" y="133946"/>
                </a:lnTo>
                <a:close/>
              </a:path>
              <a:path w="430530" h="386079">
                <a:moveTo>
                  <a:pt x="152273" y="73113"/>
                </a:moveTo>
                <a:lnTo>
                  <a:pt x="131826" y="34417"/>
                </a:lnTo>
                <a:lnTo>
                  <a:pt x="115493" y="26035"/>
                </a:lnTo>
                <a:lnTo>
                  <a:pt x="109093" y="28067"/>
                </a:lnTo>
                <a:lnTo>
                  <a:pt x="103987" y="32359"/>
                </a:lnTo>
                <a:lnTo>
                  <a:pt x="101155" y="38074"/>
                </a:lnTo>
                <a:lnTo>
                  <a:pt x="100698" y="44500"/>
                </a:lnTo>
                <a:lnTo>
                  <a:pt x="102743" y="50927"/>
                </a:lnTo>
                <a:lnTo>
                  <a:pt x="121158" y="83185"/>
                </a:lnTo>
                <a:lnTo>
                  <a:pt x="124333" y="88265"/>
                </a:lnTo>
                <a:lnTo>
                  <a:pt x="129921" y="91440"/>
                </a:lnTo>
                <a:lnTo>
                  <a:pt x="135636" y="91440"/>
                </a:lnTo>
                <a:lnTo>
                  <a:pt x="138811" y="91440"/>
                </a:lnTo>
                <a:lnTo>
                  <a:pt x="141351" y="90805"/>
                </a:lnTo>
                <a:lnTo>
                  <a:pt x="143891" y="89535"/>
                </a:lnTo>
                <a:lnTo>
                  <a:pt x="148983" y="85255"/>
                </a:lnTo>
                <a:lnTo>
                  <a:pt x="151815" y="79540"/>
                </a:lnTo>
                <a:lnTo>
                  <a:pt x="152273" y="73113"/>
                </a:lnTo>
                <a:close/>
              </a:path>
              <a:path w="430530" h="386079">
                <a:moveTo>
                  <a:pt x="179832" y="272034"/>
                </a:moveTo>
                <a:lnTo>
                  <a:pt x="176022" y="268224"/>
                </a:lnTo>
                <a:lnTo>
                  <a:pt x="11430" y="268224"/>
                </a:lnTo>
                <a:lnTo>
                  <a:pt x="7620" y="272034"/>
                </a:lnTo>
                <a:lnTo>
                  <a:pt x="7620" y="281178"/>
                </a:lnTo>
                <a:lnTo>
                  <a:pt x="11430" y="284988"/>
                </a:lnTo>
                <a:lnTo>
                  <a:pt x="171577" y="284988"/>
                </a:lnTo>
                <a:lnTo>
                  <a:pt x="176022" y="284988"/>
                </a:lnTo>
                <a:lnTo>
                  <a:pt x="179832" y="281178"/>
                </a:lnTo>
                <a:lnTo>
                  <a:pt x="179832" y="272034"/>
                </a:lnTo>
                <a:close/>
              </a:path>
              <a:path w="430530" h="386079">
                <a:moveTo>
                  <a:pt x="234696" y="7620"/>
                </a:moveTo>
                <a:lnTo>
                  <a:pt x="227584" y="0"/>
                </a:lnTo>
                <a:lnTo>
                  <a:pt x="208915" y="0"/>
                </a:lnTo>
                <a:lnTo>
                  <a:pt x="201168" y="6985"/>
                </a:lnTo>
                <a:lnTo>
                  <a:pt x="201168" y="62484"/>
                </a:lnTo>
                <a:lnTo>
                  <a:pt x="208280" y="70104"/>
                </a:lnTo>
                <a:lnTo>
                  <a:pt x="217932" y="70104"/>
                </a:lnTo>
                <a:lnTo>
                  <a:pt x="227584" y="70104"/>
                </a:lnTo>
                <a:lnTo>
                  <a:pt x="234696" y="62484"/>
                </a:lnTo>
                <a:lnTo>
                  <a:pt x="234696" y="7620"/>
                </a:lnTo>
                <a:close/>
              </a:path>
              <a:path w="430530" h="386079">
                <a:moveTo>
                  <a:pt x="300012" y="321335"/>
                </a:moveTo>
                <a:lnTo>
                  <a:pt x="299808" y="314947"/>
                </a:lnTo>
                <a:lnTo>
                  <a:pt x="296926" y="308864"/>
                </a:lnTo>
                <a:lnTo>
                  <a:pt x="291934" y="304253"/>
                </a:lnTo>
                <a:lnTo>
                  <a:pt x="285953" y="301967"/>
                </a:lnTo>
                <a:lnTo>
                  <a:pt x="279615" y="302171"/>
                </a:lnTo>
                <a:lnTo>
                  <a:pt x="273558" y="305054"/>
                </a:lnTo>
                <a:lnTo>
                  <a:pt x="231648" y="335838"/>
                </a:lnTo>
                <a:lnTo>
                  <a:pt x="231648" y="222504"/>
                </a:lnTo>
                <a:lnTo>
                  <a:pt x="224536" y="214884"/>
                </a:lnTo>
                <a:lnTo>
                  <a:pt x="205867" y="214884"/>
                </a:lnTo>
                <a:lnTo>
                  <a:pt x="198120" y="221869"/>
                </a:lnTo>
                <a:lnTo>
                  <a:pt x="198120" y="336029"/>
                </a:lnTo>
                <a:lnTo>
                  <a:pt x="155956" y="305054"/>
                </a:lnTo>
                <a:lnTo>
                  <a:pt x="149885" y="302437"/>
                </a:lnTo>
                <a:lnTo>
                  <a:pt x="143548" y="302196"/>
                </a:lnTo>
                <a:lnTo>
                  <a:pt x="137566" y="304342"/>
                </a:lnTo>
                <a:lnTo>
                  <a:pt x="132588" y="308864"/>
                </a:lnTo>
                <a:lnTo>
                  <a:pt x="129959" y="314947"/>
                </a:lnTo>
                <a:lnTo>
                  <a:pt x="129717" y="321335"/>
                </a:lnTo>
                <a:lnTo>
                  <a:pt x="131864" y="327355"/>
                </a:lnTo>
                <a:lnTo>
                  <a:pt x="136398" y="332359"/>
                </a:lnTo>
                <a:lnTo>
                  <a:pt x="198120" y="377228"/>
                </a:lnTo>
                <a:lnTo>
                  <a:pt x="198120" y="377952"/>
                </a:lnTo>
                <a:lnTo>
                  <a:pt x="205232" y="385572"/>
                </a:lnTo>
                <a:lnTo>
                  <a:pt x="212217" y="385572"/>
                </a:lnTo>
                <a:lnTo>
                  <a:pt x="214884" y="385572"/>
                </a:lnTo>
                <a:lnTo>
                  <a:pt x="215392" y="385572"/>
                </a:lnTo>
                <a:lnTo>
                  <a:pt x="219202" y="385572"/>
                </a:lnTo>
                <a:lnTo>
                  <a:pt x="224536" y="385572"/>
                </a:lnTo>
                <a:lnTo>
                  <a:pt x="232283" y="378587"/>
                </a:lnTo>
                <a:lnTo>
                  <a:pt x="232143" y="376682"/>
                </a:lnTo>
                <a:lnTo>
                  <a:pt x="293116" y="332359"/>
                </a:lnTo>
                <a:lnTo>
                  <a:pt x="297726" y="327355"/>
                </a:lnTo>
                <a:lnTo>
                  <a:pt x="300012" y="321335"/>
                </a:lnTo>
                <a:close/>
              </a:path>
              <a:path w="430530" h="386079">
                <a:moveTo>
                  <a:pt x="328295" y="224663"/>
                </a:moveTo>
                <a:lnTo>
                  <a:pt x="318795" y="171234"/>
                </a:lnTo>
                <a:lnTo>
                  <a:pt x="294652" y="135293"/>
                </a:lnTo>
                <a:lnTo>
                  <a:pt x="258800" y="111023"/>
                </a:lnTo>
                <a:lnTo>
                  <a:pt x="214884" y="102108"/>
                </a:lnTo>
                <a:lnTo>
                  <a:pt x="171157" y="111023"/>
                </a:lnTo>
                <a:lnTo>
                  <a:pt x="135293" y="135293"/>
                </a:lnTo>
                <a:lnTo>
                  <a:pt x="111023" y="171234"/>
                </a:lnTo>
                <a:lnTo>
                  <a:pt x="102108" y="215138"/>
                </a:lnTo>
                <a:lnTo>
                  <a:pt x="102108" y="224028"/>
                </a:lnTo>
                <a:lnTo>
                  <a:pt x="109728" y="231648"/>
                </a:lnTo>
                <a:lnTo>
                  <a:pt x="127635" y="231648"/>
                </a:lnTo>
                <a:lnTo>
                  <a:pt x="135255" y="224663"/>
                </a:lnTo>
                <a:lnTo>
                  <a:pt x="135255" y="215138"/>
                </a:lnTo>
                <a:lnTo>
                  <a:pt x="141516" y="184251"/>
                </a:lnTo>
                <a:lnTo>
                  <a:pt x="158584" y="159029"/>
                </a:lnTo>
                <a:lnTo>
                  <a:pt x="183896" y="142011"/>
                </a:lnTo>
                <a:lnTo>
                  <a:pt x="214884" y="135763"/>
                </a:lnTo>
                <a:lnTo>
                  <a:pt x="245859" y="142011"/>
                </a:lnTo>
                <a:lnTo>
                  <a:pt x="271170" y="159029"/>
                </a:lnTo>
                <a:lnTo>
                  <a:pt x="288239" y="184251"/>
                </a:lnTo>
                <a:lnTo>
                  <a:pt x="294513" y="215138"/>
                </a:lnTo>
                <a:lnTo>
                  <a:pt x="294513" y="224028"/>
                </a:lnTo>
                <a:lnTo>
                  <a:pt x="301498" y="231648"/>
                </a:lnTo>
                <a:lnTo>
                  <a:pt x="311023" y="231648"/>
                </a:lnTo>
                <a:lnTo>
                  <a:pt x="320675" y="231648"/>
                </a:lnTo>
                <a:lnTo>
                  <a:pt x="328295" y="224663"/>
                </a:lnTo>
                <a:close/>
              </a:path>
              <a:path w="430530" h="386079">
                <a:moveTo>
                  <a:pt x="333641" y="45847"/>
                </a:moveTo>
                <a:lnTo>
                  <a:pt x="333197" y="39471"/>
                </a:lnTo>
                <a:lnTo>
                  <a:pt x="330390" y="33807"/>
                </a:lnTo>
                <a:lnTo>
                  <a:pt x="325374" y="29591"/>
                </a:lnTo>
                <a:lnTo>
                  <a:pt x="319036" y="27546"/>
                </a:lnTo>
                <a:lnTo>
                  <a:pt x="312699" y="27990"/>
                </a:lnTo>
                <a:lnTo>
                  <a:pt x="307086" y="30797"/>
                </a:lnTo>
                <a:lnTo>
                  <a:pt x="302895" y="35814"/>
                </a:lnTo>
                <a:lnTo>
                  <a:pt x="284099" y="67818"/>
                </a:lnTo>
                <a:lnTo>
                  <a:pt x="282041" y="74231"/>
                </a:lnTo>
                <a:lnTo>
                  <a:pt x="282486" y="80606"/>
                </a:lnTo>
                <a:lnTo>
                  <a:pt x="285292" y="86233"/>
                </a:lnTo>
                <a:lnTo>
                  <a:pt x="290322" y="90424"/>
                </a:lnTo>
                <a:lnTo>
                  <a:pt x="292862" y="92329"/>
                </a:lnTo>
                <a:lnTo>
                  <a:pt x="295910" y="92964"/>
                </a:lnTo>
                <a:lnTo>
                  <a:pt x="298450" y="92964"/>
                </a:lnTo>
                <a:lnTo>
                  <a:pt x="304038" y="92964"/>
                </a:lnTo>
                <a:lnTo>
                  <a:pt x="309753" y="89789"/>
                </a:lnTo>
                <a:lnTo>
                  <a:pt x="312801" y="84201"/>
                </a:lnTo>
                <a:lnTo>
                  <a:pt x="331597" y="52197"/>
                </a:lnTo>
                <a:lnTo>
                  <a:pt x="333641" y="45847"/>
                </a:lnTo>
                <a:close/>
              </a:path>
              <a:path w="430530" h="386079">
                <a:moveTo>
                  <a:pt x="405257" y="117068"/>
                </a:moveTo>
                <a:lnTo>
                  <a:pt x="403225" y="110617"/>
                </a:lnTo>
                <a:lnTo>
                  <a:pt x="398843" y="105524"/>
                </a:lnTo>
                <a:lnTo>
                  <a:pt x="393026" y="102679"/>
                </a:lnTo>
                <a:lnTo>
                  <a:pt x="386499" y="102235"/>
                </a:lnTo>
                <a:lnTo>
                  <a:pt x="379984" y="104267"/>
                </a:lnTo>
                <a:lnTo>
                  <a:pt x="346964" y="122682"/>
                </a:lnTo>
                <a:lnTo>
                  <a:pt x="341782" y="127050"/>
                </a:lnTo>
                <a:lnTo>
                  <a:pt x="338912" y="132803"/>
                </a:lnTo>
                <a:lnTo>
                  <a:pt x="338442" y="139242"/>
                </a:lnTo>
                <a:lnTo>
                  <a:pt x="340487" y="145669"/>
                </a:lnTo>
                <a:lnTo>
                  <a:pt x="343789" y="150749"/>
                </a:lnTo>
                <a:lnTo>
                  <a:pt x="349631" y="153924"/>
                </a:lnTo>
                <a:lnTo>
                  <a:pt x="355346" y="153924"/>
                </a:lnTo>
                <a:lnTo>
                  <a:pt x="358648" y="153924"/>
                </a:lnTo>
                <a:lnTo>
                  <a:pt x="396748" y="133604"/>
                </a:lnTo>
                <a:lnTo>
                  <a:pt x="404787" y="123545"/>
                </a:lnTo>
                <a:lnTo>
                  <a:pt x="405257" y="117068"/>
                </a:lnTo>
                <a:close/>
              </a:path>
              <a:path w="430530" h="386079">
                <a:moveTo>
                  <a:pt x="422656" y="281178"/>
                </a:moveTo>
                <a:lnTo>
                  <a:pt x="422021" y="276606"/>
                </a:lnTo>
                <a:lnTo>
                  <a:pt x="422021" y="272034"/>
                </a:lnTo>
                <a:lnTo>
                  <a:pt x="418211" y="268224"/>
                </a:lnTo>
                <a:lnTo>
                  <a:pt x="253746" y="268224"/>
                </a:lnTo>
                <a:lnTo>
                  <a:pt x="249936" y="272034"/>
                </a:lnTo>
                <a:lnTo>
                  <a:pt x="249936" y="281178"/>
                </a:lnTo>
                <a:lnTo>
                  <a:pt x="253746" y="284988"/>
                </a:lnTo>
                <a:lnTo>
                  <a:pt x="413766" y="284988"/>
                </a:lnTo>
                <a:lnTo>
                  <a:pt x="418846" y="284988"/>
                </a:lnTo>
                <a:lnTo>
                  <a:pt x="422656" y="281178"/>
                </a:lnTo>
                <a:close/>
              </a:path>
              <a:path w="430530" h="386079">
                <a:moveTo>
                  <a:pt x="430403" y="226949"/>
                </a:moveTo>
                <a:lnTo>
                  <a:pt x="429768" y="217932"/>
                </a:lnTo>
                <a:lnTo>
                  <a:pt x="429768" y="208915"/>
                </a:lnTo>
                <a:lnTo>
                  <a:pt x="422783" y="201168"/>
                </a:lnTo>
                <a:lnTo>
                  <a:pt x="367284" y="201168"/>
                </a:lnTo>
                <a:lnTo>
                  <a:pt x="359664" y="208280"/>
                </a:lnTo>
                <a:lnTo>
                  <a:pt x="359664" y="226949"/>
                </a:lnTo>
                <a:lnTo>
                  <a:pt x="366649" y="234696"/>
                </a:lnTo>
                <a:lnTo>
                  <a:pt x="413258" y="234696"/>
                </a:lnTo>
                <a:lnTo>
                  <a:pt x="422783" y="234696"/>
                </a:lnTo>
                <a:lnTo>
                  <a:pt x="430403" y="22694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7128" name="object 59">
            <a:extLst>
              <a:ext uri="{FF2B5EF4-FFF2-40B4-BE49-F238E27FC236}">
                <a16:creationId xmlns:a16="http://schemas.microsoft.com/office/drawing/2014/main" id="{2E0FEA25-4FC3-4CFA-A2A0-6648AE7A5652}"/>
              </a:ext>
            </a:extLst>
          </p:cNvPr>
          <p:cNvGrpSpPr>
            <a:grpSpLocks/>
          </p:cNvGrpSpPr>
          <p:nvPr/>
        </p:nvGrpSpPr>
        <p:grpSpPr bwMode="auto">
          <a:xfrm>
            <a:off x="6354763" y="4759325"/>
            <a:ext cx="484187" cy="441325"/>
            <a:chOff x="6355079" y="4759833"/>
            <a:chExt cx="483234" cy="440055"/>
          </a:xfrm>
        </p:grpSpPr>
        <p:sp>
          <p:nvSpPr>
            <p:cNvPr id="47247" name="object 60">
              <a:extLst>
                <a:ext uri="{FF2B5EF4-FFF2-40B4-BE49-F238E27FC236}">
                  <a16:creationId xmlns:a16="http://schemas.microsoft.com/office/drawing/2014/main" id="{DCF3AEC9-662A-45A6-8615-1A1B9FBE0576}"/>
                </a:ext>
              </a:extLst>
            </p:cNvPr>
            <p:cNvSpPr>
              <a:spLocks/>
            </p:cNvSpPr>
            <p:nvPr/>
          </p:nvSpPr>
          <p:spPr bwMode="auto">
            <a:xfrm>
              <a:off x="6355079" y="4879848"/>
              <a:ext cx="372110" cy="241300"/>
            </a:xfrm>
            <a:custGeom>
              <a:avLst/>
              <a:gdLst>
                <a:gd name="T0" fmla="*/ 141071 w 372109"/>
                <a:gd name="T1" fmla="*/ 6280 h 241300"/>
                <a:gd name="T2" fmla="*/ 89203 w 372109"/>
                <a:gd name="T3" fmla="*/ 49559 h 241300"/>
                <a:gd name="T4" fmla="*/ 46720 w 372109"/>
                <a:gd name="T5" fmla="*/ 88782 h 241300"/>
                <a:gd name="T6" fmla="*/ 6000 w 372109"/>
                <a:gd name="T7" fmla="*/ 130903 h 241300"/>
                <a:gd name="T8" fmla="*/ 4065 w 372109"/>
                <a:gd name="T9" fmla="*/ 186261 h 241300"/>
                <a:gd name="T10" fmla="*/ 69596 w 372109"/>
                <a:gd name="T11" fmla="*/ 240791 h 241300"/>
                <a:gd name="T12" fmla="*/ 302895 w 372109"/>
                <a:gd name="T13" fmla="*/ 238887 h 241300"/>
                <a:gd name="T14" fmla="*/ 334779 w 372109"/>
                <a:gd name="T15" fmla="*/ 223398 h 241300"/>
                <a:gd name="T16" fmla="*/ 72771 w 372109"/>
                <a:gd name="T17" fmla="*/ 207137 h 241300"/>
                <a:gd name="T18" fmla="*/ 35272 w 372109"/>
                <a:gd name="T19" fmla="*/ 175764 h 241300"/>
                <a:gd name="T20" fmla="*/ 36443 w 372109"/>
                <a:gd name="T21" fmla="*/ 143537 h 241300"/>
                <a:gd name="T22" fmla="*/ 60592 w 372109"/>
                <a:gd name="T23" fmla="*/ 119161 h 241300"/>
                <a:gd name="T24" fmla="*/ 106440 w 372109"/>
                <a:gd name="T25" fmla="*/ 115569 h 241300"/>
                <a:gd name="T26" fmla="*/ 112615 w 372109"/>
                <a:gd name="T27" fmla="*/ 73739 h 241300"/>
                <a:gd name="T28" fmla="*/ 148599 w 372109"/>
                <a:gd name="T29" fmla="*/ 38258 h 241300"/>
                <a:gd name="T30" fmla="*/ 249916 w 372109"/>
                <a:gd name="T31" fmla="*/ 33019 h 241300"/>
                <a:gd name="T32" fmla="*/ 205805 w 372109"/>
                <a:gd name="T33" fmla="*/ 4454 h 241300"/>
                <a:gd name="T34" fmla="*/ 350747 w 372109"/>
                <a:gd name="T35" fmla="*/ 94614 h 241300"/>
                <a:gd name="T36" fmla="*/ 303563 w 372109"/>
                <a:gd name="T37" fmla="*/ 98972 h 241300"/>
                <a:gd name="T38" fmla="*/ 333269 w 372109"/>
                <a:gd name="T39" fmla="*/ 128690 h 241300"/>
                <a:gd name="T40" fmla="*/ 334855 w 372109"/>
                <a:gd name="T41" fmla="*/ 168431 h 241300"/>
                <a:gd name="T42" fmla="*/ 314225 w 372109"/>
                <a:gd name="T43" fmla="*/ 196431 h 241300"/>
                <a:gd name="T44" fmla="*/ 294131 w 372109"/>
                <a:gd name="T45" fmla="*/ 206501 h 241300"/>
                <a:gd name="T46" fmla="*/ 351122 w 372109"/>
                <a:gd name="T47" fmla="*/ 207137 h 241300"/>
                <a:gd name="T48" fmla="*/ 367323 w 372109"/>
                <a:gd name="T49" fmla="*/ 178929 h 241300"/>
                <a:gd name="T50" fmla="*/ 364855 w 372109"/>
                <a:gd name="T51" fmla="*/ 115663 h 241300"/>
                <a:gd name="T52" fmla="*/ 106440 w 372109"/>
                <a:gd name="T53" fmla="*/ 115569 h 241300"/>
                <a:gd name="T54" fmla="*/ 84709 w 372109"/>
                <a:gd name="T55" fmla="*/ 116204 h 241300"/>
                <a:gd name="T56" fmla="*/ 106299 w 372109"/>
                <a:gd name="T57" fmla="*/ 120141 h 241300"/>
                <a:gd name="T58" fmla="*/ 249916 w 372109"/>
                <a:gd name="T59" fmla="*/ 33019 h 241300"/>
                <a:gd name="T60" fmla="*/ 197145 w 372109"/>
                <a:gd name="T61" fmla="*/ 36879 h 241300"/>
                <a:gd name="T62" fmla="*/ 231773 w 372109"/>
                <a:gd name="T63" fmla="*/ 64363 h 241300"/>
                <a:gd name="T64" fmla="*/ 245364 w 372109"/>
                <a:gd name="T65" fmla="*/ 104139 h 241300"/>
                <a:gd name="T66" fmla="*/ 269367 w 372109"/>
                <a:gd name="T67" fmla="*/ 95884 h 241300"/>
                <a:gd name="T68" fmla="*/ 350747 w 372109"/>
                <a:gd name="T69" fmla="*/ 94614 h 241300"/>
                <a:gd name="T70" fmla="*/ 317420 w 372109"/>
                <a:gd name="T71" fmla="*/ 67986 h 241300"/>
                <a:gd name="T72" fmla="*/ 269367 w 372109"/>
                <a:gd name="T73" fmla="*/ 62229 h 241300"/>
                <a:gd name="T74" fmla="*/ 249916 w 372109"/>
                <a:gd name="T75" fmla="*/ 33019 h 241300"/>
                <a:gd name="T76" fmla="*/ 278256 w 372109"/>
                <a:gd name="T77" fmla="*/ 60959 h 241300"/>
                <a:gd name="T78" fmla="*/ 288977 w 372109"/>
                <a:gd name="T79" fmla="*/ 62229 h 24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109" h="241300">
                  <a:moveTo>
                    <a:pt x="175768" y="0"/>
                  </a:moveTo>
                  <a:lnTo>
                    <a:pt x="141071" y="6280"/>
                  </a:lnTo>
                  <a:lnTo>
                    <a:pt x="111458" y="23574"/>
                  </a:lnTo>
                  <a:lnTo>
                    <a:pt x="89203" y="49559"/>
                  </a:lnTo>
                  <a:lnTo>
                    <a:pt x="76581" y="81914"/>
                  </a:lnTo>
                  <a:lnTo>
                    <a:pt x="46720" y="88782"/>
                  </a:lnTo>
                  <a:lnTo>
                    <a:pt x="22383" y="105902"/>
                  </a:lnTo>
                  <a:lnTo>
                    <a:pt x="6000" y="130903"/>
                  </a:lnTo>
                  <a:lnTo>
                    <a:pt x="0" y="161416"/>
                  </a:lnTo>
                  <a:lnTo>
                    <a:pt x="4065" y="186261"/>
                  </a:lnTo>
                  <a:lnTo>
                    <a:pt x="33057" y="225710"/>
                  </a:lnTo>
                  <a:lnTo>
                    <a:pt x="69596" y="240791"/>
                  </a:lnTo>
                  <a:lnTo>
                    <a:pt x="294640" y="240791"/>
                  </a:lnTo>
                  <a:lnTo>
                    <a:pt x="302895" y="238887"/>
                  </a:lnTo>
                  <a:lnTo>
                    <a:pt x="309245" y="236346"/>
                  </a:lnTo>
                  <a:lnTo>
                    <a:pt x="334779" y="223398"/>
                  </a:lnTo>
                  <a:lnTo>
                    <a:pt x="351122" y="207137"/>
                  </a:lnTo>
                  <a:lnTo>
                    <a:pt x="72771" y="207137"/>
                  </a:lnTo>
                  <a:lnTo>
                    <a:pt x="68961" y="206501"/>
                  </a:lnTo>
                  <a:lnTo>
                    <a:pt x="35272" y="175764"/>
                  </a:lnTo>
                  <a:lnTo>
                    <a:pt x="32893" y="161416"/>
                  </a:lnTo>
                  <a:lnTo>
                    <a:pt x="36443" y="143537"/>
                  </a:lnTo>
                  <a:lnTo>
                    <a:pt x="46148" y="128968"/>
                  </a:lnTo>
                  <a:lnTo>
                    <a:pt x="60592" y="119161"/>
                  </a:lnTo>
                  <a:lnTo>
                    <a:pt x="78359" y="115569"/>
                  </a:lnTo>
                  <a:lnTo>
                    <a:pt x="106440" y="115569"/>
                  </a:lnTo>
                  <a:lnTo>
                    <a:pt x="106934" y="99694"/>
                  </a:lnTo>
                  <a:lnTo>
                    <a:pt x="112615" y="73739"/>
                  </a:lnTo>
                  <a:lnTo>
                    <a:pt x="127238" y="52546"/>
                  </a:lnTo>
                  <a:lnTo>
                    <a:pt x="148599" y="38258"/>
                  </a:lnTo>
                  <a:lnTo>
                    <a:pt x="174498" y="33019"/>
                  </a:lnTo>
                  <a:lnTo>
                    <a:pt x="249916" y="33019"/>
                  </a:lnTo>
                  <a:lnTo>
                    <a:pt x="232330" y="17065"/>
                  </a:lnTo>
                  <a:lnTo>
                    <a:pt x="205805" y="4454"/>
                  </a:lnTo>
                  <a:lnTo>
                    <a:pt x="175768" y="0"/>
                  </a:lnTo>
                  <a:close/>
                </a:path>
                <a:path w="372109" h="241300">
                  <a:moveTo>
                    <a:pt x="350747" y="94614"/>
                  </a:moveTo>
                  <a:lnTo>
                    <a:pt x="282067" y="94614"/>
                  </a:lnTo>
                  <a:lnTo>
                    <a:pt x="303563" y="98972"/>
                  </a:lnTo>
                  <a:lnTo>
                    <a:pt x="321262" y="110902"/>
                  </a:lnTo>
                  <a:lnTo>
                    <a:pt x="333269" y="128690"/>
                  </a:lnTo>
                  <a:lnTo>
                    <a:pt x="337693" y="150621"/>
                  </a:lnTo>
                  <a:lnTo>
                    <a:pt x="334855" y="168431"/>
                  </a:lnTo>
                  <a:lnTo>
                    <a:pt x="326802" y="184038"/>
                  </a:lnTo>
                  <a:lnTo>
                    <a:pt x="314225" y="196431"/>
                  </a:lnTo>
                  <a:lnTo>
                    <a:pt x="297815" y="204596"/>
                  </a:lnTo>
                  <a:lnTo>
                    <a:pt x="294131" y="206501"/>
                  </a:lnTo>
                  <a:lnTo>
                    <a:pt x="289687" y="207137"/>
                  </a:lnTo>
                  <a:lnTo>
                    <a:pt x="351122" y="207137"/>
                  </a:lnTo>
                  <a:lnTo>
                    <a:pt x="354552" y="203723"/>
                  </a:lnTo>
                  <a:lnTo>
                    <a:pt x="367323" y="178929"/>
                  </a:lnTo>
                  <a:lnTo>
                    <a:pt x="371855" y="150621"/>
                  </a:lnTo>
                  <a:lnTo>
                    <a:pt x="364855" y="115663"/>
                  </a:lnTo>
                  <a:lnTo>
                    <a:pt x="350747" y="94614"/>
                  </a:lnTo>
                  <a:close/>
                </a:path>
                <a:path w="372109" h="241300">
                  <a:moveTo>
                    <a:pt x="106440" y="115569"/>
                  </a:moveTo>
                  <a:lnTo>
                    <a:pt x="81534" y="115569"/>
                  </a:lnTo>
                  <a:lnTo>
                    <a:pt x="84709" y="116204"/>
                  </a:lnTo>
                  <a:lnTo>
                    <a:pt x="86614" y="116204"/>
                  </a:lnTo>
                  <a:lnTo>
                    <a:pt x="106299" y="120141"/>
                  </a:lnTo>
                  <a:lnTo>
                    <a:pt x="106440" y="115569"/>
                  </a:lnTo>
                  <a:close/>
                </a:path>
                <a:path w="372109" h="241300">
                  <a:moveTo>
                    <a:pt x="249916" y="33019"/>
                  </a:moveTo>
                  <a:lnTo>
                    <a:pt x="174498" y="33019"/>
                  </a:lnTo>
                  <a:lnTo>
                    <a:pt x="197145" y="36879"/>
                  </a:lnTo>
                  <a:lnTo>
                    <a:pt x="216709" y="47704"/>
                  </a:lnTo>
                  <a:lnTo>
                    <a:pt x="231773" y="64363"/>
                  </a:lnTo>
                  <a:lnTo>
                    <a:pt x="240919" y="85725"/>
                  </a:lnTo>
                  <a:lnTo>
                    <a:pt x="245364" y="104139"/>
                  </a:lnTo>
                  <a:lnTo>
                    <a:pt x="263144" y="97789"/>
                  </a:lnTo>
                  <a:lnTo>
                    <a:pt x="269367" y="95884"/>
                  </a:lnTo>
                  <a:lnTo>
                    <a:pt x="275717" y="94614"/>
                  </a:lnTo>
                  <a:lnTo>
                    <a:pt x="350747" y="94614"/>
                  </a:lnTo>
                  <a:lnTo>
                    <a:pt x="345757" y="87169"/>
                  </a:lnTo>
                  <a:lnTo>
                    <a:pt x="317420" y="67986"/>
                  </a:lnTo>
                  <a:lnTo>
                    <a:pt x="288977" y="62229"/>
                  </a:lnTo>
                  <a:lnTo>
                    <a:pt x="269367" y="62229"/>
                  </a:lnTo>
                  <a:lnTo>
                    <a:pt x="253974" y="36701"/>
                  </a:lnTo>
                  <a:lnTo>
                    <a:pt x="249916" y="33019"/>
                  </a:lnTo>
                  <a:close/>
                </a:path>
                <a:path w="372109" h="241300">
                  <a:moveTo>
                    <a:pt x="282701" y="60959"/>
                  </a:moveTo>
                  <a:lnTo>
                    <a:pt x="278256" y="60959"/>
                  </a:lnTo>
                  <a:lnTo>
                    <a:pt x="269367" y="62229"/>
                  </a:lnTo>
                  <a:lnTo>
                    <a:pt x="288977" y="62229"/>
                  </a:lnTo>
                  <a:lnTo>
                    <a:pt x="282701" y="6095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48" name="object 61">
              <a:extLst>
                <a:ext uri="{FF2B5EF4-FFF2-40B4-BE49-F238E27FC236}">
                  <a16:creationId xmlns:a16="http://schemas.microsoft.com/office/drawing/2014/main" id="{C9DA8A09-D4B2-479F-9BE0-4E44C925F7E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96859" y="4759833"/>
              <a:ext cx="341201" cy="32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49" name="object 62">
              <a:extLst>
                <a:ext uri="{FF2B5EF4-FFF2-40B4-BE49-F238E27FC236}">
                  <a16:creationId xmlns:a16="http://schemas.microsoft.com/office/drawing/2014/main" id="{EF146BDF-71C6-4EE8-BFB9-9276AD026D70}"/>
                </a:ext>
              </a:extLst>
            </p:cNvPr>
            <p:cNvSpPr>
              <a:spLocks/>
            </p:cNvSpPr>
            <p:nvPr/>
          </p:nvSpPr>
          <p:spPr bwMode="auto">
            <a:xfrm>
              <a:off x="6425247" y="5140502"/>
              <a:ext cx="234950" cy="59690"/>
            </a:xfrm>
            <a:custGeom>
              <a:avLst/>
              <a:gdLst>
                <a:gd name="T0" fmla="*/ 54737 w 234950"/>
                <a:gd name="T1" fmla="*/ 15494 h 59689"/>
                <a:gd name="T2" fmla="*/ 52946 w 234950"/>
                <a:gd name="T3" fmla="*/ 9271 h 59689"/>
                <a:gd name="T4" fmla="*/ 48831 w 234950"/>
                <a:gd name="T5" fmla="*/ 4140 h 59689"/>
                <a:gd name="T6" fmla="*/ 43027 w 234950"/>
                <a:gd name="T7" fmla="*/ 711 h 59689"/>
                <a:gd name="T8" fmla="*/ 36664 w 234950"/>
                <a:gd name="T9" fmla="*/ 0 h 59689"/>
                <a:gd name="T10" fmla="*/ 30543 w 234950"/>
                <a:gd name="T11" fmla="*/ 1841 h 59689"/>
                <a:gd name="T12" fmla="*/ 25463 w 234950"/>
                <a:gd name="T13" fmla="*/ 6045 h 59689"/>
                <a:gd name="T14" fmla="*/ 4000 w 234950"/>
                <a:gd name="T15" fmla="*/ 31699 h 59689"/>
                <a:gd name="T16" fmla="*/ 685 w 234950"/>
                <a:gd name="T17" fmla="*/ 37617 h 59689"/>
                <a:gd name="T18" fmla="*/ 0 w 234950"/>
                <a:gd name="T19" fmla="*/ 44119 h 59689"/>
                <a:gd name="T20" fmla="*/ 1778 w 234950"/>
                <a:gd name="T21" fmla="*/ 50380 h 59689"/>
                <a:gd name="T22" fmla="*/ 5905 w 234950"/>
                <a:gd name="T23" fmla="*/ 55575 h 59689"/>
                <a:gd name="T24" fmla="*/ 9080 w 234950"/>
                <a:gd name="T25" fmla="*/ 58115 h 59689"/>
                <a:gd name="T26" fmla="*/ 12890 w 234950"/>
                <a:gd name="T27" fmla="*/ 59385 h 59689"/>
                <a:gd name="T28" fmla="*/ 16700 w 234950"/>
                <a:gd name="T29" fmla="*/ 59385 h 59689"/>
                <a:gd name="T30" fmla="*/ 21653 w 234950"/>
                <a:gd name="T31" fmla="*/ 59385 h 59689"/>
                <a:gd name="T32" fmla="*/ 26733 w 234950"/>
                <a:gd name="T33" fmla="*/ 57480 h 59689"/>
                <a:gd name="T34" fmla="*/ 29273 w 234950"/>
                <a:gd name="T35" fmla="*/ 53543 h 59689"/>
                <a:gd name="T36" fmla="*/ 50736 w 234950"/>
                <a:gd name="T37" fmla="*/ 27889 h 59689"/>
                <a:gd name="T38" fmla="*/ 54038 w 234950"/>
                <a:gd name="T39" fmla="*/ 21983 h 59689"/>
                <a:gd name="T40" fmla="*/ 54737 w 234950"/>
                <a:gd name="T41" fmla="*/ 15494 h 59689"/>
                <a:gd name="T42" fmla="*/ 144653 w 234950"/>
                <a:gd name="T43" fmla="*/ 15494 h 59689"/>
                <a:gd name="T44" fmla="*/ 142862 w 234950"/>
                <a:gd name="T45" fmla="*/ 9271 h 59689"/>
                <a:gd name="T46" fmla="*/ 138747 w 234950"/>
                <a:gd name="T47" fmla="*/ 4140 h 59689"/>
                <a:gd name="T48" fmla="*/ 132943 w 234950"/>
                <a:gd name="T49" fmla="*/ 711 h 59689"/>
                <a:gd name="T50" fmla="*/ 126580 w 234950"/>
                <a:gd name="T51" fmla="*/ 0 h 59689"/>
                <a:gd name="T52" fmla="*/ 120446 w 234950"/>
                <a:gd name="T53" fmla="*/ 1841 h 59689"/>
                <a:gd name="T54" fmla="*/ 115379 w 234950"/>
                <a:gd name="T55" fmla="*/ 6045 h 59689"/>
                <a:gd name="T56" fmla="*/ 93916 w 234950"/>
                <a:gd name="T57" fmla="*/ 31699 h 59689"/>
                <a:gd name="T58" fmla="*/ 90601 w 234950"/>
                <a:gd name="T59" fmla="*/ 37617 h 59689"/>
                <a:gd name="T60" fmla="*/ 89916 w 234950"/>
                <a:gd name="T61" fmla="*/ 44119 h 59689"/>
                <a:gd name="T62" fmla="*/ 91694 w 234950"/>
                <a:gd name="T63" fmla="*/ 50380 h 59689"/>
                <a:gd name="T64" fmla="*/ 95821 w 234950"/>
                <a:gd name="T65" fmla="*/ 55575 h 59689"/>
                <a:gd name="T66" fmla="*/ 98996 w 234950"/>
                <a:gd name="T67" fmla="*/ 58115 h 59689"/>
                <a:gd name="T68" fmla="*/ 102806 w 234950"/>
                <a:gd name="T69" fmla="*/ 59385 h 59689"/>
                <a:gd name="T70" fmla="*/ 106616 w 234950"/>
                <a:gd name="T71" fmla="*/ 59385 h 59689"/>
                <a:gd name="T72" fmla="*/ 111569 w 234950"/>
                <a:gd name="T73" fmla="*/ 59385 h 59689"/>
                <a:gd name="T74" fmla="*/ 116001 w 234950"/>
                <a:gd name="T75" fmla="*/ 57480 h 59689"/>
                <a:gd name="T76" fmla="*/ 119176 w 234950"/>
                <a:gd name="T77" fmla="*/ 53543 h 59689"/>
                <a:gd name="T78" fmla="*/ 140652 w 234950"/>
                <a:gd name="T79" fmla="*/ 27889 h 59689"/>
                <a:gd name="T80" fmla="*/ 143954 w 234950"/>
                <a:gd name="T81" fmla="*/ 21983 h 59689"/>
                <a:gd name="T82" fmla="*/ 144653 w 234950"/>
                <a:gd name="T83" fmla="*/ 15494 h 59689"/>
                <a:gd name="T84" fmla="*/ 234569 w 234950"/>
                <a:gd name="T85" fmla="*/ 15494 h 59689"/>
                <a:gd name="T86" fmla="*/ 232778 w 234950"/>
                <a:gd name="T87" fmla="*/ 9271 h 59689"/>
                <a:gd name="T88" fmla="*/ 228650 w 234950"/>
                <a:gd name="T89" fmla="*/ 4140 h 59689"/>
                <a:gd name="T90" fmla="*/ 222859 w 234950"/>
                <a:gd name="T91" fmla="*/ 711 h 59689"/>
                <a:gd name="T92" fmla="*/ 216496 w 234950"/>
                <a:gd name="T93" fmla="*/ 0 h 59689"/>
                <a:gd name="T94" fmla="*/ 210375 w 234950"/>
                <a:gd name="T95" fmla="*/ 1841 h 59689"/>
                <a:gd name="T96" fmla="*/ 205295 w 234950"/>
                <a:gd name="T97" fmla="*/ 6045 h 59689"/>
                <a:gd name="T98" fmla="*/ 183832 w 234950"/>
                <a:gd name="T99" fmla="*/ 31699 h 59689"/>
                <a:gd name="T100" fmla="*/ 180517 w 234950"/>
                <a:gd name="T101" fmla="*/ 37617 h 59689"/>
                <a:gd name="T102" fmla="*/ 179819 w 234950"/>
                <a:gd name="T103" fmla="*/ 44119 h 59689"/>
                <a:gd name="T104" fmla="*/ 181610 w 234950"/>
                <a:gd name="T105" fmla="*/ 50380 h 59689"/>
                <a:gd name="T106" fmla="*/ 185724 w 234950"/>
                <a:gd name="T107" fmla="*/ 55575 h 59689"/>
                <a:gd name="T108" fmla="*/ 188899 w 234950"/>
                <a:gd name="T109" fmla="*/ 58115 h 59689"/>
                <a:gd name="T110" fmla="*/ 192722 w 234950"/>
                <a:gd name="T111" fmla="*/ 59385 h 59689"/>
                <a:gd name="T112" fmla="*/ 196532 w 234950"/>
                <a:gd name="T113" fmla="*/ 59385 h 59689"/>
                <a:gd name="T114" fmla="*/ 201472 w 234950"/>
                <a:gd name="T115" fmla="*/ 59385 h 59689"/>
                <a:gd name="T116" fmla="*/ 205930 w 234950"/>
                <a:gd name="T117" fmla="*/ 57480 h 59689"/>
                <a:gd name="T118" fmla="*/ 209105 w 234950"/>
                <a:gd name="T119" fmla="*/ 53543 h 59689"/>
                <a:gd name="T120" fmla="*/ 230568 w 234950"/>
                <a:gd name="T121" fmla="*/ 27889 h 59689"/>
                <a:gd name="T122" fmla="*/ 233870 w 234950"/>
                <a:gd name="T123" fmla="*/ 21983 h 59689"/>
                <a:gd name="T124" fmla="*/ 234569 w 234950"/>
                <a:gd name="T125" fmla="*/ 15494 h 5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950" h="59689">
                  <a:moveTo>
                    <a:pt x="54737" y="15494"/>
                  </a:moveTo>
                  <a:lnTo>
                    <a:pt x="52946" y="9271"/>
                  </a:lnTo>
                  <a:lnTo>
                    <a:pt x="48831" y="4140"/>
                  </a:lnTo>
                  <a:lnTo>
                    <a:pt x="43027" y="711"/>
                  </a:lnTo>
                  <a:lnTo>
                    <a:pt x="36664" y="0"/>
                  </a:lnTo>
                  <a:lnTo>
                    <a:pt x="30543" y="1841"/>
                  </a:lnTo>
                  <a:lnTo>
                    <a:pt x="25463" y="6045"/>
                  </a:lnTo>
                  <a:lnTo>
                    <a:pt x="4000" y="31699"/>
                  </a:lnTo>
                  <a:lnTo>
                    <a:pt x="685" y="37617"/>
                  </a:lnTo>
                  <a:lnTo>
                    <a:pt x="0" y="44119"/>
                  </a:lnTo>
                  <a:lnTo>
                    <a:pt x="1778" y="50380"/>
                  </a:lnTo>
                  <a:lnTo>
                    <a:pt x="5905" y="55575"/>
                  </a:lnTo>
                  <a:lnTo>
                    <a:pt x="9080" y="58115"/>
                  </a:lnTo>
                  <a:lnTo>
                    <a:pt x="12890" y="59385"/>
                  </a:lnTo>
                  <a:lnTo>
                    <a:pt x="16700" y="59385"/>
                  </a:lnTo>
                  <a:lnTo>
                    <a:pt x="21653" y="59385"/>
                  </a:lnTo>
                  <a:lnTo>
                    <a:pt x="26733" y="57480"/>
                  </a:lnTo>
                  <a:lnTo>
                    <a:pt x="29273" y="53543"/>
                  </a:lnTo>
                  <a:lnTo>
                    <a:pt x="50736" y="27889"/>
                  </a:lnTo>
                  <a:lnTo>
                    <a:pt x="54038" y="21983"/>
                  </a:lnTo>
                  <a:lnTo>
                    <a:pt x="54737" y="15494"/>
                  </a:lnTo>
                  <a:close/>
                </a:path>
                <a:path w="234950" h="59689">
                  <a:moveTo>
                    <a:pt x="144653" y="15494"/>
                  </a:moveTo>
                  <a:lnTo>
                    <a:pt x="142862" y="9271"/>
                  </a:lnTo>
                  <a:lnTo>
                    <a:pt x="138747" y="4140"/>
                  </a:lnTo>
                  <a:lnTo>
                    <a:pt x="132943" y="711"/>
                  </a:lnTo>
                  <a:lnTo>
                    <a:pt x="126580" y="0"/>
                  </a:lnTo>
                  <a:lnTo>
                    <a:pt x="120446" y="1841"/>
                  </a:lnTo>
                  <a:lnTo>
                    <a:pt x="115379" y="6045"/>
                  </a:lnTo>
                  <a:lnTo>
                    <a:pt x="93916" y="31699"/>
                  </a:lnTo>
                  <a:lnTo>
                    <a:pt x="90601" y="37617"/>
                  </a:lnTo>
                  <a:lnTo>
                    <a:pt x="89916" y="44119"/>
                  </a:lnTo>
                  <a:lnTo>
                    <a:pt x="91694" y="50380"/>
                  </a:lnTo>
                  <a:lnTo>
                    <a:pt x="95821" y="55575"/>
                  </a:lnTo>
                  <a:lnTo>
                    <a:pt x="98996" y="58115"/>
                  </a:lnTo>
                  <a:lnTo>
                    <a:pt x="102806" y="59385"/>
                  </a:lnTo>
                  <a:lnTo>
                    <a:pt x="106616" y="59385"/>
                  </a:lnTo>
                  <a:lnTo>
                    <a:pt x="111569" y="59385"/>
                  </a:lnTo>
                  <a:lnTo>
                    <a:pt x="116001" y="57480"/>
                  </a:lnTo>
                  <a:lnTo>
                    <a:pt x="119176" y="53543"/>
                  </a:lnTo>
                  <a:lnTo>
                    <a:pt x="140652" y="27889"/>
                  </a:lnTo>
                  <a:lnTo>
                    <a:pt x="143954" y="21983"/>
                  </a:lnTo>
                  <a:lnTo>
                    <a:pt x="144653" y="15494"/>
                  </a:lnTo>
                  <a:close/>
                </a:path>
                <a:path w="234950" h="59689">
                  <a:moveTo>
                    <a:pt x="234569" y="15494"/>
                  </a:moveTo>
                  <a:lnTo>
                    <a:pt x="232778" y="9271"/>
                  </a:lnTo>
                  <a:lnTo>
                    <a:pt x="228650" y="4140"/>
                  </a:lnTo>
                  <a:lnTo>
                    <a:pt x="222859" y="711"/>
                  </a:lnTo>
                  <a:lnTo>
                    <a:pt x="216496" y="0"/>
                  </a:lnTo>
                  <a:lnTo>
                    <a:pt x="210375" y="1841"/>
                  </a:lnTo>
                  <a:lnTo>
                    <a:pt x="205295" y="6045"/>
                  </a:lnTo>
                  <a:lnTo>
                    <a:pt x="183832" y="31699"/>
                  </a:lnTo>
                  <a:lnTo>
                    <a:pt x="180517" y="37617"/>
                  </a:lnTo>
                  <a:lnTo>
                    <a:pt x="179819" y="44119"/>
                  </a:lnTo>
                  <a:lnTo>
                    <a:pt x="181610" y="50380"/>
                  </a:lnTo>
                  <a:lnTo>
                    <a:pt x="185724" y="55575"/>
                  </a:lnTo>
                  <a:lnTo>
                    <a:pt x="188899" y="58115"/>
                  </a:lnTo>
                  <a:lnTo>
                    <a:pt x="192722" y="59385"/>
                  </a:lnTo>
                  <a:lnTo>
                    <a:pt x="196532" y="59385"/>
                  </a:lnTo>
                  <a:lnTo>
                    <a:pt x="201472" y="59385"/>
                  </a:lnTo>
                  <a:lnTo>
                    <a:pt x="205930" y="57480"/>
                  </a:lnTo>
                  <a:lnTo>
                    <a:pt x="209105" y="53543"/>
                  </a:lnTo>
                  <a:lnTo>
                    <a:pt x="230568" y="27889"/>
                  </a:lnTo>
                  <a:lnTo>
                    <a:pt x="233870" y="21983"/>
                  </a:lnTo>
                  <a:lnTo>
                    <a:pt x="234569" y="1549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29" name="object 63">
            <a:extLst>
              <a:ext uri="{FF2B5EF4-FFF2-40B4-BE49-F238E27FC236}">
                <a16:creationId xmlns:a16="http://schemas.microsoft.com/office/drawing/2014/main" id="{4D77BA71-28D4-4301-8DF9-97CD60CA1B12}"/>
              </a:ext>
            </a:extLst>
          </p:cNvPr>
          <p:cNvGrpSpPr>
            <a:grpSpLocks/>
          </p:cNvGrpSpPr>
          <p:nvPr/>
        </p:nvGrpSpPr>
        <p:grpSpPr bwMode="auto">
          <a:xfrm>
            <a:off x="3306763" y="5824538"/>
            <a:ext cx="404812" cy="385762"/>
            <a:chOff x="3307111" y="5824728"/>
            <a:chExt cx="403860" cy="386080"/>
          </a:xfrm>
        </p:grpSpPr>
        <p:sp>
          <p:nvSpPr>
            <p:cNvPr id="47244" name="object 64">
              <a:extLst>
                <a:ext uri="{FF2B5EF4-FFF2-40B4-BE49-F238E27FC236}">
                  <a16:creationId xmlns:a16="http://schemas.microsoft.com/office/drawing/2014/main" id="{612A97C2-5328-4845-9E7B-E12F6BFE980C}"/>
                </a:ext>
              </a:extLst>
            </p:cNvPr>
            <p:cNvSpPr>
              <a:spLocks/>
            </p:cNvSpPr>
            <p:nvPr/>
          </p:nvSpPr>
          <p:spPr bwMode="auto">
            <a:xfrm>
              <a:off x="3325367" y="5824728"/>
              <a:ext cx="385445" cy="386080"/>
            </a:xfrm>
            <a:custGeom>
              <a:avLst/>
              <a:gdLst>
                <a:gd name="T0" fmla="*/ 109835 w 385445"/>
                <a:gd name="T1" fmla="*/ 3324 h 386079"/>
                <a:gd name="T2" fmla="*/ 34055 w 385445"/>
                <a:gd name="T3" fmla="*/ 29918 h 386079"/>
                <a:gd name="T4" fmla="*/ 7391 w 385445"/>
                <a:gd name="T5" fmla="*/ 56856 h 386079"/>
                <a:gd name="T6" fmla="*/ 47990 w 385445"/>
                <a:gd name="T7" fmla="*/ 104228 h 386079"/>
                <a:gd name="T8" fmla="*/ 60198 w 385445"/>
                <a:gd name="T9" fmla="*/ 141185 h 386079"/>
                <a:gd name="T10" fmla="*/ 143732 w 385445"/>
                <a:gd name="T11" fmla="*/ 199829 h 386079"/>
                <a:gd name="T12" fmla="*/ 155956 w 385445"/>
                <a:gd name="T13" fmla="*/ 236791 h 386079"/>
                <a:gd name="T14" fmla="*/ 239490 w 385445"/>
                <a:gd name="T15" fmla="*/ 295428 h 386079"/>
                <a:gd name="T16" fmla="*/ 251079 w 385445"/>
                <a:gd name="T17" fmla="*/ 332384 h 386079"/>
                <a:gd name="T18" fmla="*/ 328801 w 385445"/>
                <a:gd name="T19" fmla="*/ 378467 h 386079"/>
                <a:gd name="T20" fmla="*/ 359737 w 385445"/>
                <a:gd name="T21" fmla="*/ 343486 h 386079"/>
                <a:gd name="T22" fmla="*/ 330200 w 385445"/>
                <a:gd name="T23" fmla="*/ 327329 h 386079"/>
                <a:gd name="T24" fmla="*/ 304355 w 385445"/>
                <a:gd name="T25" fmla="*/ 310470 h 386079"/>
                <a:gd name="T26" fmla="*/ 275082 w 385445"/>
                <a:gd name="T27" fmla="*/ 300736 h 386079"/>
                <a:gd name="T28" fmla="*/ 241554 w 385445"/>
                <a:gd name="T29" fmla="*/ 238683 h 386079"/>
                <a:gd name="T30" fmla="*/ 179451 w 385445"/>
                <a:gd name="T31" fmla="*/ 205130 h 386079"/>
                <a:gd name="T32" fmla="*/ 145796 w 385445"/>
                <a:gd name="T33" fmla="*/ 143090 h 386079"/>
                <a:gd name="T34" fmla="*/ 83693 w 385445"/>
                <a:gd name="T35" fmla="*/ 110159 h 386079"/>
                <a:gd name="T36" fmla="*/ 73929 w 385445"/>
                <a:gd name="T37" fmla="*/ 80957 h 386079"/>
                <a:gd name="T38" fmla="*/ 57023 w 385445"/>
                <a:gd name="T39" fmla="*/ 55079 h 386079"/>
                <a:gd name="T40" fmla="*/ 101885 w 385445"/>
                <a:gd name="T41" fmla="*/ 38774 h 386079"/>
                <a:gd name="T42" fmla="*/ 149606 w 385445"/>
                <a:gd name="T43" fmla="*/ 32918 h 386079"/>
                <a:gd name="T44" fmla="*/ 238172 w 385445"/>
                <a:gd name="T45" fmla="*/ 17254 h 386079"/>
                <a:gd name="T46" fmla="*/ 149606 w 385445"/>
                <a:gd name="T47" fmla="*/ 0 h 386079"/>
                <a:gd name="T48" fmla="*/ 149606 w 385445"/>
                <a:gd name="T49" fmla="*/ 32918 h 386079"/>
                <a:gd name="T50" fmla="*/ 227139 w 385445"/>
                <a:gd name="T51" fmla="*/ 48191 h 386079"/>
                <a:gd name="T52" fmla="*/ 292862 w 385445"/>
                <a:gd name="T53" fmla="*/ 92430 h 386079"/>
                <a:gd name="T54" fmla="*/ 344720 w 385445"/>
                <a:gd name="T55" fmla="*/ 180407 h 386079"/>
                <a:gd name="T56" fmla="*/ 347518 w 385445"/>
                <a:gd name="T57" fmla="*/ 279562 h 386079"/>
                <a:gd name="T58" fmla="*/ 365962 w 385445"/>
                <a:gd name="T59" fmla="*/ 327329 h 386079"/>
                <a:gd name="T60" fmla="*/ 385156 w 385445"/>
                <a:gd name="T61" fmla="*/ 249535 h 386079"/>
                <a:gd name="T62" fmla="*/ 370719 w 385445"/>
                <a:gd name="T63" fmla="*/ 153766 h 386079"/>
                <a:gd name="T64" fmla="*/ 316357 w 385445"/>
                <a:gd name="T65" fmla="*/ 69646 h 386079"/>
                <a:gd name="T66" fmla="*/ 267734 w 385445"/>
                <a:gd name="T67" fmla="*/ 32918 h 386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445" h="386079">
                  <a:moveTo>
                    <a:pt x="149606" y="0"/>
                  </a:moveTo>
                  <a:lnTo>
                    <a:pt x="109835" y="3324"/>
                  </a:lnTo>
                  <a:lnTo>
                    <a:pt x="70993" y="13296"/>
                  </a:lnTo>
                  <a:lnTo>
                    <a:pt x="34055" y="29918"/>
                  </a:lnTo>
                  <a:lnTo>
                    <a:pt x="0" y="53187"/>
                  </a:lnTo>
                  <a:lnTo>
                    <a:pt x="7391" y="56856"/>
                  </a:lnTo>
                  <a:lnTo>
                    <a:pt x="14366" y="61177"/>
                  </a:lnTo>
                  <a:lnTo>
                    <a:pt x="47990" y="104228"/>
                  </a:lnTo>
                  <a:lnTo>
                    <a:pt x="52578" y="141185"/>
                  </a:lnTo>
                  <a:lnTo>
                    <a:pt x="60198" y="141185"/>
                  </a:lnTo>
                  <a:lnTo>
                    <a:pt x="108900" y="155877"/>
                  </a:lnTo>
                  <a:lnTo>
                    <a:pt x="143732" y="199829"/>
                  </a:lnTo>
                  <a:lnTo>
                    <a:pt x="148336" y="236791"/>
                  </a:lnTo>
                  <a:lnTo>
                    <a:pt x="155956" y="236791"/>
                  </a:lnTo>
                  <a:lnTo>
                    <a:pt x="204604" y="251482"/>
                  </a:lnTo>
                  <a:lnTo>
                    <a:pt x="239490" y="295428"/>
                  </a:lnTo>
                  <a:lnTo>
                    <a:pt x="244094" y="332384"/>
                  </a:lnTo>
                  <a:lnTo>
                    <a:pt x="251079" y="332384"/>
                  </a:lnTo>
                  <a:lnTo>
                    <a:pt x="299710" y="347075"/>
                  </a:lnTo>
                  <a:lnTo>
                    <a:pt x="328801" y="378467"/>
                  </a:lnTo>
                  <a:lnTo>
                    <a:pt x="332105" y="385572"/>
                  </a:lnTo>
                  <a:lnTo>
                    <a:pt x="359737" y="343486"/>
                  </a:lnTo>
                  <a:lnTo>
                    <a:pt x="365962" y="327329"/>
                  </a:lnTo>
                  <a:lnTo>
                    <a:pt x="330200" y="327329"/>
                  </a:lnTo>
                  <a:lnTo>
                    <a:pt x="317801" y="318098"/>
                  </a:lnTo>
                  <a:lnTo>
                    <a:pt x="304355" y="310470"/>
                  </a:lnTo>
                  <a:lnTo>
                    <a:pt x="290052" y="304623"/>
                  </a:lnTo>
                  <a:lnTo>
                    <a:pt x="275082" y="300736"/>
                  </a:lnTo>
                  <a:lnTo>
                    <a:pt x="270450" y="283559"/>
                  </a:lnTo>
                  <a:lnTo>
                    <a:pt x="241554" y="238683"/>
                  </a:lnTo>
                  <a:lnTo>
                    <a:pt x="196601" y="210107"/>
                  </a:lnTo>
                  <a:lnTo>
                    <a:pt x="179451" y="205130"/>
                  </a:lnTo>
                  <a:lnTo>
                    <a:pt x="174817" y="187960"/>
                  </a:lnTo>
                  <a:lnTo>
                    <a:pt x="145796" y="143090"/>
                  </a:lnTo>
                  <a:lnTo>
                    <a:pt x="100897" y="114771"/>
                  </a:lnTo>
                  <a:lnTo>
                    <a:pt x="83693" y="110159"/>
                  </a:lnTo>
                  <a:lnTo>
                    <a:pt x="79793" y="95233"/>
                  </a:lnTo>
                  <a:lnTo>
                    <a:pt x="73929" y="80957"/>
                  </a:lnTo>
                  <a:lnTo>
                    <a:pt x="66280" y="67513"/>
                  </a:lnTo>
                  <a:lnTo>
                    <a:pt x="57023" y="55079"/>
                  </a:lnTo>
                  <a:lnTo>
                    <a:pt x="78990" y="45739"/>
                  </a:lnTo>
                  <a:lnTo>
                    <a:pt x="101885" y="38774"/>
                  </a:lnTo>
                  <a:lnTo>
                    <a:pt x="125495" y="34421"/>
                  </a:lnTo>
                  <a:lnTo>
                    <a:pt x="149606" y="32918"/>
                  </a:lnTo>
                  <a:lnTo>
                    <a:pt x="267734" y="32918"/>
                  </a:lnTo>
                  <a:lnTo>
                    <a:pt x="238172" y="17254"/>
                  </a:lnTo>
                  <a:lnTo>
                    <a:pt x="194538" y="4293"/>
                  </a:lnTo>
                  <a:lnTo>
                    <a:pt x="149606" y="0"/>
                  </a:lnTo>
                  <a:close/>
                </a:path>
                <a:path w="385445" h="386079">
                  <a:moveTo>
                    <a:pt x="267734" y="32918"/>
                  </a:moveTo>
                  <a:lnTo>
                    <a:pt x="149606" y="32918"/>
                  </a:lnTo>
                  <a:lnTo>
                    <a:pt x="189349" y="36786"/>
                  </a:lnTo>
                  <a:lnTo>
                    <a:pt x="227139" y="48191"/>
                  </a:lnTo>
                  <a:lnTo>
                    <a:pt x="261977" y="66838"/>
                  </a:lnTo>
                  <a:lnTo>
                    <a:pt x="292862" y="92430"/>
                  </a:lnTo>
                  <a:lnTo>
                    <a:pt x="324859" y="133821"/>
                  </a:lnTo>
                  <a:lnTo>
                    <a:pt x="344720" y="180407"/>
                  </a:lnTo>
                  <a:lnTo>
                    <a:pt x="352316" y="229788"/>
                  </a:lnTo>
                  <a:lnTo>
                    <a:pt x="347518" y="279562"/>
                  </a:lnTo>
                  <a:lnTo>
                    <a:pt x="330200" y="327329"/>
                  </a:lnTo>
                  <a:lnTo>
                    <a:pt x="365962" y="327329"/>
                  </a:lnTo>
                  <a:lnTo>
                    <a:pt x="377424" y="297580"/>
                  </a:lnTo>
                  <a:lnTo>
                    <a:pt x="385156" y="249535"/>
                  </a:lnTo>
                  <a:lnTo>
                    <a:pt x="382924" y="201036"/>
                  </a:lnTo>
                  <a:lnTo>
                    <a:pt x="370719" y="153766"/>
                  </a:lnTo>
                  <a:lnTo>
                    <a:pt x="348533" y="109408"/>
                  </a:lnTo>
                  <a:lnTo>
                    <a:pt x="316357" y="69646"/>
                  </a:lnTo>
                  <a:lnTo>
                    <a:pt x="279211" y="38999"/>
                  </a:lnTo>
                  <a:lnTo>
                    <a:pt x="267734" y="3291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45" name="object 65">
              <a:extLst>
                <a:ext uri="{FF2B5EF4-FFF2-40B4-BE49-F238E27FC236}">
                  <a16:creationId xmlns:a16="http://schemas.microsoft.com/office/drawing/2014/main" id="{FA79F207-42B5-47E7-8C64-0D624683FE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07111" y="6036567"/>
              <a:ext cx="188975" cy="13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46" name="object 66">
              <a:extLst>
                <a:ext uri="{FF2B5EF4-FFF2-40B4-BE49-F238E27FC236}">
                  <a16:creationId xmlns:a16="http://schemas.microsoft.com/office/drawing/2014/main" id="{784EDEF3-7240-4013-AB43-8387E85DEC66}"/>
                </a:ext>
              </a:extLst>
            </p:cNvPr>
            <p:cNvSpPr>
              <a:spLocks/>
            </p:cNvSpPr>
            <p:nvPr/>
          </p:nvSpPr>
          <p:spPr bwMode="auto">
            <a:xfrm>
              <a:off x="3618007" y="5864349"/>
              <a:ext cx="50800" cy="52069"/>
            </a:xfrm>
            <a:custGeom>
              <a:avLst/>
              <a:gdLst>
                <a:gd name="T0" fmla="*/ 33893 w 50800"/>
                <a:gd name="T1" fmla="*/ 0 h 52070"/>
                <a:gd name="T2" fmla="*/ 1166 w 50800"/>
                <a:gd name="T3" fmla="*/ 28384 h 52070"/>
                <a:gd name="T4" fmla="*/ 0 w 50800"/>
                <a:gd name="T5" fmla="*/ 34763 h 52070"/>
                <a:gd name="T6" fmla="*/ 1166 w 50800"/>
                <a:gd name="T7" fmla="*/ 41142 h 52070"/>
                <a:gd name="T8" fmla="*/ 4667 w 50800"/>
                <a:gd name="T9" fmla="*/ 46675 h 52070"/>
                <a:gd name="T10" fmla="*/ 7842 w 50800"/>
                <a:gd name="T11" fmla="*/ 49888 h 52070"/>
                <a:gd name="T12" fmla="*/ 12287 w 50800"/>
                <a:gd name="T13" fmla="*/ 51819 h 52070"/>
                <a:gd name="T14" fmla="*/ 16605 w 50800"/>
                <a:gd name="T15" fmla="*/ 51819 h 52070"/>
                <a:gd name="T16" fmla="*/ 21050 w 50800"/>
                <a:gd name="T17" fmla="*/ 51819 h 52070"/>
                <a:gd name="T18" fmla="*/ 24860 w 50800"/>
                <a:gd name="T19" fmla="*/ 49888 h 52070"/>
                <a:gd name="T20" fmla="*/ 27908 w 50800"/>
                <a:gd name="T21" fmla="*/ 46675 h 52070"/>
                <a:gd name="T22" fmla="*/ 45561 w 50800"/>
                <a:gd name="T23" fmla="*/ 28641 h 52070"/>
                <a:gd name="T24" fmla="*/ 49061 w 50800"/>
                <a:gd name="T25" fmla="*/ 23115 h 52070"/>
                <a:gd name="T26" fmla="*/ 50228 w 50800"/>
                <a:gd name="T27" fmla="*/ 16740 h 52070"/>
                <a:gd name="T28" fmla="*/ 49061 w 50800"/>
                <a:gd name="T29" fmla="*/ 10362 h 52070"/>
                <a:gd name="T30" fmla="*/ 45561 w 50800"/>
                <a:gd name="T31" fmla="*/ 4829 h 52070"/>
                <a:gd name="T32" fmla="*/ 40126 w 50800"/>
                <a:gd name="T33" fmla="*/ 1207 h 52070"/>
                <a:gd name="T34" fmla="*/ 33893 w 50800"/>
                <a:gd name="T35" fmla="*/ 0 h 5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00" h="52070">
                  <a:moveTo>
                    <a:pt x="33893" y="0"/>
                  </a:moveTo>
                  <a:lnTo>
                    <a:pt x="1166" y="28384"/>
                  </a:lnTo>
                  <a:lnTo>
                    <a:pt x="0" y="34763"/>
                  </a:lnTo>
                  <a:lnTo>
                    <a:pt x="1166" y="41142"/>
                  </a:lnTo>
                  <a:lnTo>
                    <a:pt x="4667" y="46675"/>
                  </a:lnTo>
                  <a:lnTo>
                    <a:pt x="7842" y="49888"/>
                  </a:lnTo>
                  <a:lnTo>
                    <a:pt x="12287" y="51819"/>
                  </a:lnTo>
                  <a:lnTo>
                    <a:pt x="16605" y="51819"/>
                  </a:lnTo>
                  <a:lnTo>
                    <a:pt x="21050" y="51819"/>
                  </a:lnTo>
                  <a:lnTo>
                    <a:pt x="24860" y="49888"/>
                  </a:lnTo>
                  <a:lnTo>
                    <a:pt x="27908" y="46675"/>
                  </a:lnTo>
                  <a:lnTo>
                    <a:pt x="45561" y="28641"/>
                  </a:lnTo>
                  <a:lnTo>
                    <a:pt x="49061" y="23115"/>
                  </a:lnTo>
                  <a:lnTo>
                    <a:pt x="50228" y="16740"/>
                  </a:lnTo>
                  <a:lnTo>
                    <a:pt x="49061" y="10362"/>
                  </a:lnTo>
                  <a:lnTo>
                    <a:pt x="45561" y="4829"/>
                  </a:lnTo>
                  <a:lnTo>
                    <a:pt x="40126" y="1207"/>
                  </a:lnTo>
                  <a:lnTo>
                    <a:pt x="33893"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30" name="object 67">
            <a:extLst>
              <a:ext uri="{FF2B5EF4-FFF2-40B4-BE49-F238E27FC236}">
                <a16:creationId xmlns:a16="http://schemas.microsoft.com/office/drawing/2014/main" id="{D1F2C743-D28F-4A6E-88BD-59131B0F6D30}"/>
              </a:ext>
            </a:extLst>
          </p:cNvPr>
          <p:cNvGrpSpPr>
            <a:grpSpLocks/>
          </p:cNvGrpSpPr>
          <p:nvPr/>
        </p:nvGrpSpPr>
        <p:grpSpPr bwMode="auto">
          <a:xfrm>
            <a:off x="5370513" y="5827713"/>
            <a:ext cx="406400" cy="379412"/>
            <a:chOff x="5370576" y="5827776"/>
            <a:chExt cx="407034" cy="379730"/>
          </a:xfrm>
        </p:grpSpPr>
        <p:sp>
          <p:nvSpPr>
            <p:cNvPr id="47242" name="object 68">
              <a:extLst>
                <a:ext uri="{FF2B5EF4-FFF2-40B4-BE49-F238E27FC236}">
                  <a16:creationId xmlns:a16="http://schemas.microsoft.com/office/drawing/2014/main" id="{77127A7E-C2BE-4EE2-84B7-F56262FC2B9D}"/>
                </a:ext>
              </a:extLst>
            </p:cNvPr>
            <p:cNvSpPr>
              <a:spLocks/>
            </p:cNvSpPr>
            <p:nvPr/>
          </p:nvSpPr>
          <p:spPr bwMode="auto">
            <a:xfrm>
              <a:off x="5471160" y="5827776"/>
              <a:ext cx="306705" cy="379730"/>
            </a:xfrm>
            <a:custGeom>
              <a:avLst/>
              <a:gdLst>
                <a:gd name="T0" fmla="*/ 190118 w 306704"/>
                <a:gd name="T1" fmla="*/ 0 h 379729"/>
                <a:gd name="T2" fmla="*/ 139744 w 306704"/>
                <a:gd name="T3" fmla="*/ 6763 h 379729"/>
                <a:gd name="T4" fmla="*/ 94375 w 306704"/>
                <a:gd name="T5" fmla="*/ 25860 h 379729"/>
                <a:gd name="T6" fmla="*/ 55864 w 306704"/>
                <a:gd name="T7" fmla="*/ 55497 h 379729"/>
                <a:gd name="T8" fmla="*/ 26063 w 306704"/>
                <a:gd name="T9" fmla="*/ 93884 h 379729"/>
                <a:gd name="T10" fmla="*/ 6824 w 306704"/>
                <a:gd name="T11" fmla="*/ 139228 h 379729"/>
                <a:gd name="T12" fmla="*/ 0 w 306704"/>
                <a:gd name="T13" fmla="*/ 189737 h 379729"/>
                <a:gd name="T14" fmla="*/ 6780 w 306704"/>
                <a:gd name="T15" fmla="*/ 240027 h 379729"/>
                <a:gd name="T16" fmla="*/ 25922 w 306704"/>
                <a:gd name="T17" fmla="*/ 285309 h 379729"/>
                <a:gd name="T18" fmla="*/ 55625 w 306704"/>
                <a:gd name="T19" fmla="*/ 323740 h 379729"/>
                <a:gd name="T20" fmla="*/ 94092 w 306704"/>
                <a:gd name="T21" fmla="*/ 353474 h 379729"/>
                <a:gd name="T22" fmla="*/ 139523 w 306704"/>
                <a:gd name="T23" fmla="*/ 372668 h 379729"/>
                <a:gd name="T24" fmla="*/ 190118 w 306704"/>
                <a:gd name="T25" fmla="*/ 379476 h 379729"/>
                <a:gd name="T26" fmla="*/ 219219 w 306704"/>
                <a:gd name="T27" fmla="*/ 377252 h 379729"/>
                <a:gd name="T28" fmla="*/ 247284 w 306704"/>
                <a:gd name="T29" fmla="*/ 370701 h 379729"/>
                <a:gd name="T30" fmla="*/ 274040 w 306704"/>
                <a:gd name="T31" fmla="*/ 360000 h 379729"/>
                <a:gd name="T32" fmla="*/ 297055 w 306704"/>
                <a:gd name="T33" fmla="*/ 346583 h 379729"/>
                <a:gd name="T34" fmla="*/ 189484 w 306704"/>
                <a:gd name="T35" fmla="*/ 346583 h 379729"/>
                <a:gd name="T36" fmla="*/ 139837 w 306704"/>
                <a:gd name="T37" fmla="*/ 338589 h 379729"/>
                <a:gd name="T38" fmla="*/ 96713 w 306704"/>
                <a:gd name="T39" fmla="*/ 316329 h 379729"/>
                <a:gd name="T40" fmla="*/ 62702 w 306704"/>
                <a:gd name="T41" fmla="*/ 282381 h 379729"/>
                <a:gd name="T42" fmla="*/ 40396 w 306704"/>
                <a:gd name="T43" fmla="*/ 239324 h 379729"/>
                <a:gd name="T44" fmla="*/ 32385 w 306704"/>
                <a:gd name="T45" fmla="*/ 189737 h 379729"/>
                <a:gd name="T46" fmla="*/ 40396 w 306704"/>
                <a:gd name="T47" fmla="*/ 140151 h 379729"/>
                <a:gd name="T48" fmla="*/ 62702 w 306704"/>
                <a:gd name="T49" fmla="*/ 97094 h 379729"/>
                <a:gd name="T50" fmla="*/ 96713 w 306704"/>
                <a:gd name="T51" fmla="*/ 63146 h 379729"/>
                <a:gd name="T52" fmla="*/ 139837 w 306704"/>
                <a:gd name="T53" fmla="*/ 40886 h 379729"/>
                <a:gd name="T54" fmla="*/ 189484 w 306704"/>
                <a:gd name="T55" fmla="*/ 32893 h 379729"/>
                <a:gd name="T56" fmla="*/ 297055 w 306704"/>
                <a:gd name="T57" fmla="*/ 32893 h 379729"/>
                <a:gd name="T58" fmla="*/ 274040 w 306704"/>
                <a:gd name="T59" fmla="*/ 19475 h 379729"/>
                <a:gd name="T60" fmla="*/ 247284 w 306704"/>
                <a:gd name="T61" fmla="*/ 8774 h 379729"/>
                <a:gd name="T62" fmla="*/ 219219 w 306704"/>
                <a:gd name="T63" fmla="*/ 2223 h 379729"/>
                <a:gd name="T64" fmla="*/ 190118 w 306704"/>
                <a:gd name="T65" fmla="*/ 0 h 379729"/>
                <a:gd name="T66" fmla="*/ 291988 w 306704"/>
                <a:gd name="T67" fmla="*/ 315515 h 379729"/>
                <a:gd name="T68" fmla="*/ 285609 w 306704"/>
                <a:gd name="T69" fmla="*/ 315604 h 379729"/>
                <a:gd name="T70" fmla="*/ 279526 w 306704"/>
                <a:gd name="T71" fmla="*/ 318122 h 379729"/>
                <a:gd name="T72" fmla="*/ 258814 w 306704"/>
                <a:gd name="T73" fmla="*/ 330573 h 379729"/>
                <a:gd name="T74" fmla="*/ 236696 w 306704"/>
                <a:gd name="T75" fmla="*/ 339467 h 379729"/>
                <a:gd name="T76" fmla="*/ 213483 w 306704"/>
                <a:gd name="T77" fmla="*/ 344804 h 379729"/>
                <a:gd name="T78" fmla="*/ 189484 w 306704"/>
                <a:gd name="T79" fmla="*/ 346583 h 379729"/>
                <a:gd name="T80" fmla="*/ 297055 w 306704"/>
                <a:gd name="T81" fmla="*/ 346583 h 379729"/>
                <a:gd name="T82" fmla="*/ 299212 w 306704"/>
                <a:gd name="T83" fmla="*/ 345325 h 379729"/>
                <a:gd name="T84" fmla="*/ 303468 w 306704"/>
                <a:gd name="T85" fmla="*/ 340336 h 379729"/>
                <a:gd name="T86" fmla="*/ 305641 w 306704"/>
                <a:gd name="T87" fmla="*/ 334337 h 379729"/>
                <a:gd name="T88" fmla="*/ 305552 w 306704"/>
                <a:gd name="T89" fmla="*/ 327980 h 379729"/>
                <a:gd name="T90" fmla="*/ 303022 w 306704"/>
                <a:gd name="T91" fmla="*/ 321919 h 379729"/>
                <a:gd name="T92" fmla="*/ 298011 w 306704"/>
                <a:gd name="T93" fmla="*/ 317679 h 379729"/>
                <a:gd name="T94" fmla="*/ 291988 w 306704"/>
                <a:gd name="T95" fmla="*/ 315515 h 379729"/>
                <a:gd name="T96" fmla="*/ 297055 w 306704"/>
                <a:gd name="T97" fmla="*/ 32893 h 379729"/>
                <a:gd name="T98" fmla="*/ 189484 w 306704"/>
                <a:gd name="T99" fmla="*/ 32893 h 379729"/>
                <a:gd name="T100" fmla="*/ 213483 w 306704"/>
                <a:gd name="T101" fmla="*/ 34759 h 379729"/>
                <a:gd name="T102" fmla="*/ 236696 w 306704"/>
                <a:gd name="T103" fmla="*/ 40241 h 379729"/>
                <a:gd name="T104" fmla="*/ 258814 w 306704"/>
                <a:gd name="T105" fmla="*/ 49164 h 379729"/>
                <a:gd name="T106" fmla="*/ 279526 w 306704"/>
                <a:gd name="T107" fmla="*/ 61353 h 379729"/>
                <a:gd name="T108" fmla="*/ 285698 w 306704"/>
                <a:gd name="T109" fmla="*/ 64226 h 379729"/>
                <a:gd name="T110" fmla="*/ 306117 w 306704"/>
                <a:gd name="T111" fmla="*/ 44905 h 379729"/>
                <a:gd name="T112" fmla="*/ 303825 w 306704"/>
                <a:gd name="T113" fmla="*/ 38877 h 379729"/>
                <a:gd name="T114" fmla="*/ 299212 w 306704"/>
                <a:gd name="T115" fmla="*/ 34150 h 379729"/>
                <a:gd name="T116" fmla="*/ 297055 w 306704"/>
                <a:gd name="T117" fmla="*/ 32893 h 379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704" h="379729">
                  <a:moveTo>
                    <a:pt x="190118" y="0"/>
                  </a:moveTo>
                  <a:lnTo>
                    <a:pt x="139744" y="6763"/>
                  </a:lnTo>
                  <a:lnTo>
                    <a:pt x="94375" y="25860"/>
                  </a:lnTo>
                  <a:lnTo>
                    <a:pt x="55864" y="55497"/>
                  </a:lnTo>
                  <a:lnTo>
                    <a:pt x="26063" y="93884"/>
                  </a:lnTo>
                  <a:lnTo>
                    <a:pt x="6824" y="139228"/>
                  </a:lnTo>
                  <a:lnTo>
                    <a:pt x="0" y="189737"/>
                  </a:lnTo>
                  <a:lnTo>
                    <a:pt x="6780" y="240027"/>
                  </a:lnTo>
                  <a:lnTo>
                    <a:pt x="25922" y="285309"/>
                  </a:lnTo>
                  <a:lnTo>
                    <a:pt x="55625" y="323740"/>
                  </a:lnTo>
                  <a:lnTo>
                    <a:pt x="94092" y="353474"/>
                  </a:lnTo>
                  <a:lnTo>
                    <a:pt x="139523" y="372668"/>
                  </a:lnTo>
                  <a:lnTo>
                    <a:pt x="190118" y="379476"/>
                  </a:lnTo>
                  <a:lnTo>
                    <a:pt x="219219" y="377252"/>
                  </a:lnTo>
                  <a:lnTo>
                    <a:pt x="247284" y="370701"/>
                  </a:lnTo>
                  <a:lnTo>
                    <a:pt x="274040" y="360000"/>
                  </a:lnTo>
                  <a:lnTo>
                    <a:pt x="297055" y="346583"/>
                  </a:lnTo>
                  <a:lnTo>
                    <a:pt x="189484" y="346583"/>
                  </a:lnTo>
                  <a:lnTo>
                    <a:pt x="139837" y="338589"/>
                  </a:lnTo>
                  <a:lnTo>
                    <a:pt x="96713" y="316329"/>
                  </a:lnTo>
                  <a:lnTo>
                    <a:pt x="62702" y="282381"/>
                  </a:lnTo>
                  <a:lnTo>
                    <a:pt x="40396" y="239324"/>
                  </a:lnTo>
                  <a:lnTo>
                    <a:pt x="32385" y="189737"/>
                  </a:lnTo>
                  <a:lnTo>
                    <a:pt x="40396" y="140151"/>
                  </a:lnTo>
                  <a:lnTo>
                    <a:pt x="62702" y="97094"/>
                  </a:lnTo>
                  <a:lnTo>
                    <a:pt x="96713" y="63146"/>
                  </a:lnTo>
                  <a:lnTo>
                    <a:pt x="139837" y="40886"/>
                  </a:lnTo>
                  <a:lnTo>
                    <a:pt x="189484" y="32893"/>
                  </a:lnTo>
                  <a:lnTo>
                    <a:pt x="297055" y="32893"/>
                  </a:lnTo>
                  <a:lnTo>
                    <a:pt x="274040" y="19475"/>
                  </a:lnTo>
                  <a:lnTo>
                    <a:pt x="247284" y="8774"/>
                  </a:lnTo>
                  <a:lnTo>
                    <a:pt x="219219" y="2223"/>
                  </a:lnTo>
                  <a:lnTo>
                    <a:pt x="190118" y="0"/>
                  </a:lnTo>
                  <a:close/>
                </a:path>
                <a:path w="306704" h="379729">
                  <a:moveTo>
                    <a:pt x="291988" y="315515"/>
                  </a:moveTo>
                  <a:lnTo>
                    <a:pt x="285609" y="315604"/>
                  </a:lnTo>
                  <a:lnTo>
                    <a:pt x="279526" y="318122"/>
                  </a:lnTo>
                  <a:lnTo>
                    <a:pt x="258814" y="330573"/>
                  </a:lnTo>
                  <a:lnTo>
                    <a:pt x="236696" y="339467"/>
                  </a:lnTo>
                  <a:lnTo>
                    <a:pt x="213483" y="344804"/>
                  </a:lnTo>
                  <a:lnTo>
                    <a:pt x="189484" y="346583"/>
                  </a:lnTo>
                  <a:lnTo>
                    <a:pt x="297055" y="346583"/>
                  </a:lnTo>
                  <a:lnTo>
                    <a:pt x="299212" y="345325"/>
                  </a:lnTo>
                  <a:lnTo>
                    <a:pt x="303468" y="340336"/>
                  </a:lnTo>
                  <a:lnTo>
                    <a:pt x="305641" y="334337"/>
                  </a:lnTo>
                  <a:lnTo>
                    <a:pt x="305552" y="327980"/>
                  </a:lnTo>
                  <a:lnTo>
                    <a:pt x="303022" y="321919"/>
                  </a:lnTo>
                  <a:lnTo>
                    <a:pt x="298011" y="317679"/>
                  </a:lnTo>
                  <a:lnTo>
                    <a:pt x="291988" y="315515"/>
                  </a:lnTo>
                  <a:close/>
                </a:path>
                <a:path w="306704" h="379729">
                  <a:moveTo>
                    <a:pt x="297055" y="32893"/>
                  </a:moveTo>
                  <a:lnTo>
                    <a:pt x="189484" y="32893"/>
                  </a:lnTo>
                  <a:lnTo>
                    <a:pt x="213483" y="34759"/>
                  </a:lnTo>
                  <a:lnTo>
                    <a:pt x="236696" y="40241"/>
                  </a:lnTo>
                  <a:lnTo>
                    <a:pt x="258814" y="49164"/>
                  </a:lnTo>
                  <a:lnTo>
                    <a:pt x="279526" y="61353"/>
                  </a:lnTo>
                  <a:lnTo>
                    <a:pt x="285698" y="64226"/>
                  </a:lnTo>
                  <a:lnTo>
                    <a:pt x="306117" y="44905"/>
                  </a:lnTo>
                  <a:lnTo>
                    <a:pt x="303825" y="38877"/>
                  </a:lnTo>
                  <a:lnTo>
                    <a:pt x="299212" y="34150"/>
                  </a:lnTo>
                  <a:lnTo>
                    <a:pt x="297055" y="3289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43" name="object 69">
              <a:extLst>
                <a:ext uri="{FF2B5EF4-FFF2-40B4-BE49-F238E27FC236}">
                  <a16:creationId xmlns:a16="http://schemas.microsoft.com/office/drawing/2014/main" id="{7D0EFC76-F650-47BA-A976-AFAF73CCDEC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70576" y="5827776"/>
              <a:ext cx="112775" cy="1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31" name="object 70">
            <a:extLst>
              <a:ext uri="{FF2B5EF4-FFF2-40B4-BE49-F238E27FC236}">
                <a16:creationId xmlns:a16="http://schemas.microsoft.com/office/drawing/2014/main" id="{E2649B85-F3C8-40F4-B73F-F625F43FD671}"/>
              </a:ext>
            </a:extLst>
          </p:cNvPr>
          <p:cNvGrpSpPr>
            <a:grpSpLocks/>
          </p:cNvGrpSpPr>
          <p:nvPr/>
        </p:nvGrpSpPr>
        <p:grpSpPr bwMode="auto">
          <a:xfrm>
            <a:off x="6407150" y="5827713"/>
            <a:ext cx="379413" cy="379412"/>
            <a:chOff x="6406896" y="5827776"/>
            <a:chExt cx="380365" cy="379730"/>
          </a:xfrm>
        </p:grpSpPr>
        <p:pic>
          <p:nvPicPr>
            <p:cNvPr id="47240" name="object 71">
              <a:extLst>
                <a:ext uri="{FF2B5EF4-FFF2-40B4-BE49-F238E27FC236}">
                  <a16:creationId xmlns:a16="http://schemas.microsoft.com/office/drawing/2014/main" id="{62DFD399-0A42-4DED-953E-8AF15A0035C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06896" y="5827776"/>
              <a:ext cx="112775" cy="1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41" name="object 72">
              <a:extLst>
                <a:ext uri="{FF2B5EF4-FFF2-40B4-BE49-F238E27FC236}">
                  <a16:creationId xmlns:a16="http://schemas.microsoft.com/office/drawing/2014/main" id="{18E6972F-A878-4D76-ACAB-CA97C1D0281D}"/>
                </a:ext>
              </a:extLst>
            </p:cNvPr>
            <p:cNvSpPr>
              <a:spLocks/>
            </p:cNvSpPr>
            <p:nvPr/>
          </p:nvSpPr>
          <p:spPr bwMode="auto">
            <a:xfrm>
              <a:off x="6557772" y="5827776"/>
              <a:ext cx="229235" cy="379730"/>
            </a:xfrm>
            <a:custGeom>
              <a:avLst/>
              <a:gdLst>
                <a:gd name="T0" fmla="*/ 229235 w 229234"/>
                <a:gd name="T1" fmla="*/ 24612 h 379729"/>
                <a:gd name="T2" fmla="*/ 228600 w 229234"/>
                <a:gd name="T3" fmla="*/ 16002 h 379729"/>
                <a:gd name="T4" fmla="*/ 228600 w 229234"/>
                <a:gd name="T5" fmla="*/ 7391 h 379729"/>
                <a:gd name="T6" fmla="*/ 221615 w 229234"/>
                <a:gd name="T7" fmla="*/ 0 h 379729"/>
                <a:gd name="T8" fmla="*/ 25273 w 229234"/>
                <a:gd name="T9" fmla="*/ 0 h 379729"/>
                <a:gd name="T10" fmla="*/ 7620 w 229234"/>
                <a:gd name="T11" fmla="*/ 0 h 379729"/>
                <a:gd name="T12" fmla="*/ 7366 w 229234"/>
                <a:gd name="T13" fmla="*/ 0 h 379729"/>
                <a:gd name="T14" fmla="*/ 3365 w 229234"/>
                <a:gd name="T15" fmla="*/ 3784 h 379729"/>
                <a:gd name="T16" fmla="*/ 0 w 229234"/>
                <a:gd name="T17" fmla="*/ 6769 h 379729"/>
                <a:gd name="T18" fmla="*/ 0 w 229234"/>
                <a:gd name="T19" fmla="*/ 6959 h 379729"/>
                <a:gd name="T20" fmla="*/ 0 w 229234"/>
                <a:gd name="T21" fmla="*/ 24612 h 379729"/>
                <a:gd name="T22" fmla="*/ 0 w 229234"/>
                <a:gd name="T23" fmla="*/ 170154 h 379729"/>
                <a:gd name="T24" fmla="*/ 0 w 229234"/>
                <a:gd name="T25" fmla="*/ 188861 h 379729"/>
                <a:gd name="T26" fmla="*/ 0 w 229234"/>
                <a:gd name="T27" fmla="*/ 371881 h 379729"/>
                <a:gd name="T28" fmla="*/ 6731 w 229234"/>
                <a:gd name="T29" fmla="*/ 379476 h 379729"/>
                <a:gd name="T30" fmla="*/ 16002 w 229234"/>
                <a:gd name="T31" fmla="*/ 379476 h 379729"/>
                <a:gd name="T32" fmla="*/ 24625 w 229234"/>
                <a:gd name="T33" fmla="*/ 379476 h 379729"/>
                <a:gd name="T34" fmla="*/ 32004 w 229234"/>
                <a:gd name="T35" fmla="*/ 371881 h 379729"/>
                <a:gd name="T36" fmla="*/ 32004 w 229234"/>
                <a:gd name="T37" fmla="*/ 196596 h 379729"/>
                <a:gd name="T38" fmla="*/ 212090 w 229234"/>
                <a:gd name="T39" fmla="*/ 196596 h 379729"/>
                <a:gd name="T40" fmla="*/ 221615 w 229234"/>
                <a:gd name="T41" fmla="*/ 196596 h 379729"/>
                <a:gd name="T42" fmla="*/ 229235 w 229234"/>
                <a:gd name="T43" fmla="*/ 188861 h 379729"/>
                <a:gd name="T44" fmla="*/ 228600 w 229234"/>
                <a:gd name="T45" fmla="*/ 179832 h 379729"/>
                <a:gd name="T46" fmla="*/ 228600 w 229234"/>
                <a:gd name="T47" fmla="*/ 170802 h 379729"/>
                <a:gd name="T48" fmla="*/ 221615 w 229234"/>
                <a:gd name="T49" fmla="*/ 163068 h 379729"/>
                <a:gd name="T50" fmla="*/ 32004 w 229234"/>
                <a:gd name="T51" fmla="*/ 163068 h 379729"/>
                <a:gd name="T52" fmla="*/ 32004 w 229234"/>
                <a:gd name="T53" fmla="*/ 32004 h 379729"/>
                <a:gd name="T54" fmla="*/ 212090 w 229234"/>
                <a:gd name="T55" fmla="*/ 32004 h 379729"/>
                <a:gd name="T56" fmla="*/ 221615 w 229234"/>
                <a:gd name="T57" fmla="*/ 32004 h 379729"/>
                <a:gd name="T58" fmla="*/ 229235 w 229234"/>
                <a:gd name="T59" fmla="*/ 24612 h 379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9234" h="379729">
                  <a:moveTo>
                    <a:pt x="229235" y="24612"/>
                  </a:moveTo>
                  <a:lnTo>
                    <a:pt x="228600" y="16002"/>
                  </a:lnTo>
                  <a:lnTo>
                    <a:pt x="228600" y="7391"/>
                  </a:lnTo>
                  <a:lnTo>
                    <a:pt x="221615" y="0"/>
                  </a:lnTo>
                  <a:lnTo>
                    <a:pt x="25273" y="0"/>
                  </a:lnTo>
                  <a:lnTo>
                    <a:pt x="7620" y="0"/>
                  </a:lnTo>
                  <a:lnTo>
                    <a:pt x="7366" y="0"/>
                  </a:lnTo>
                  <a:lnTo>
                    <a:pt x="3365" y="3784"/>
                  </a:lnTo>
                  <a:lnTo>
                    <a:pt x="0" y="6769"/>
                  </a:lnTo>
                  <a:lnTo>
                    <a:pt x="0" y="6959"/>
                  </a:lnTo>
                  <a:lnTo>
                    <a:pt x="0" y="24612"/>
                  </a:lnTo>
                  <a:lnTo>
                    <a:pt x="0" y="170154"/>
                  </a:lnTo>
                  <a:lnTo>
                    <a:pt x="0" y="188861"/>
                  </a:lnTo>
                  <a:lnTo>
                    <a:pt x="0" y="371881"/>
                  </a:lnTo>
                  <a:lnTo>
                    <a:pt x="6731" y="379476"/>
                  </a:lnTo>
                  <a:lnTo>
                    <a:pt x="16002" y="379476"/>
                  </a:lnTo>
                  <a:lnTo>
                    <a:pt x="24625" y="379476"/>
                  </a:lnTo>
                  <a:lnTo>
                    <a:pt x="32004" y="371881"/>
                  </a:lnTo>
                  <a:lnTo>
                    <a:pt x="32004" y="196596"/>
                  </a:lnTo>
                  <a:lnTo>
                    <a:pt x="212090" y="196596"/>
                  </a:lnTo>
                  <a:lnTo>
                    <a:pt x="221615" y="196596"/>
                  </a:lnTo>
                  <a:lnTo>
                    <a:pt x="229235" y="188861"/>
                  </a:lnTo>
                  <a:lnTo>
                    <a:pt x="228600" y="179832"/>
                  </a:lnTo>
                  <a:lnTo>
                    <a:pt x="228600" y="170802"/>
                  </a:lnTo>
                  <a:lnTo>
                    <a:pt x="221615" y="163068"/>
                  </a:lnTo>
                  <a:lnTo>
                    <a:pt x="32004" y="163068"/>
                  </a:lnTo>
                  <a:lnTo>
                    <a:pt x="32004" y="32004"/>
                  </a:lnTo>
                  <a:lnTo>
                    <a:pt x="212090" y="32004"/>
                  </a:lnTo>
                  <a:lnTo>
                    <a:pt x="221615" y="32004"/>
                  </a:lnTo>
                  <a:lnTo>
                    <a:pt x="229235" y="2461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7132" name="object 73">
            <a:extLst>
              <a:ext uri="{FF2B5EF4-FFF2-40B4-BE49-F238E27FC236}">
                <a16:creationId xmlns:a16="http://schemas.microsoft.com/office/drawing/2014/main" id="{51359DD3-AC04-4478-B5AB-B0B85827EAC2}"/>
              </a:ext>
            </a:extLst>
          </p:cNvPr>
          <p:cNvSpPr>
            <a:spLocks/>
          </p:cNvSpPr>
          <p:nvPr/>
        </p:nvSpPr>
        <p:spPr bwMode="auto">
          <a:xfrm>
            <a:off x="1320800" y="649288"/>
            <a:ext cx="301625" cy="373062"/>
          </a:xfrm>
          <a:custGeom>
            <a:avLst/>
            <a:gdLst>
              <a:gd name="T0" fmla="*/ 300139 w 300355"/>
              <a:gd name="T1" fmla="*/ 210693 h 373380"/>
              <a:gd name="T2" fmla="*/ 300101 w 300355"/>
              <a:gd name="T3" fmla="*/ 93599 h 373380"/>
              <a:gd name="T4" fmla="*/ 276072 w 300355"/>
              <a:gd name="T5" fmla="*/ 33528 h 373380"/>
              <a:gd name="T6" fmla="*/ 265963 w 300355"/>
              <a:gd name="T7" fmla="*/ 24396 h 373380"/>
              <a:gd name="T8" fmla="*/ 265963 w 300355"/>
              <a:gd name="T9" fmla="*/ 210693 h 373380"/>
              <a:gd name="T10" fmla="*/ 261353 w 300355"/>
              <a:gd name="T11" fmla="*/ 242468 h 373380"/>
              <a:gd name="T12" fmla="*/ 229857 w 300355"/>
              <a:gd name="T13" fmla="*/ 309168 h 373380"/>
              <a:gd name="T14" fmla="*/ 177850 w 300355"/>
              <a:gd name="T15" fmla="*/ 336918 h 373380"/>
              <a:gd name="T16" fmla="*/ 149555 w 300355"/>
              <a:gd name="T17" fmla="*/ 339534 h 373380"/>
              <a:gd name="T18" fmla="*/ 121373 w 300355"/>
              <a:gd name="T19" fmla="*/ 336918 h 373380"/>
              <a:gd name="T20" fmla="*/ 69723 w 300355"/>
              <a:gd name="T21" fmla="*/ 309168 h 373380"/>
              <a:gd name="T22" fmla="*/ 38227 w 300355"/>
              <a:gd name="T23" fmla="*/ 242468 h 373380"/>
              <a:gd name="T24" fmla="*/ 33528 w 300355"/>
              <a:gd name="T25" fmla="*/ 93599 h 373380"/>
              <a:gd name="T26" fmla="*/ 38138 w 300355"/>
              <a:gd name="T27" fmla="*/ 71323 h 373380"/>
              <a:gd name="T28" fmla="*/ 51371 w 300355"/>
              <a:gd name="T29" fmla="*/ 52425 h 373380"/>
              <a:gd name="T30" fmla="*/ 70878 w 300355"/>
              <a:gd name="T31" fmla="*/ 39103 h 373380"/>
              <a:gd name="T32" fmla="*/ 94361 w 300355"/>
              <a:gd name="T33" fmla="*/ 33528 h 373380"/>
              <a:gd name="T34" fmla="*/ 131064 w 300355"/>
              <a:gd name="T35" fmla="*/ 33528 h 373380"/>
              <a:gd name="T36" fmla="*/ 131064 w 300355"/>
              <a:gd name="T37" fmla="*/ 112776 h 373380"/>
              <a:gd name="T38" fmla="*/ 138176 w 300355"/>
              <a:gd name="T39" fmla="*/ 120396 h 373380"/>
              <a:gd name="T40" fmla="*/ 147828 w 300355"/>
              <a:gd name="T41" fmla="*/ 120396 h 373380"/>
              <a:gd name="T42" fmla="*/ 156845 w 300355"/>
              <a:gd name="T43" fmla="*/ 120396 h 373380"/>
              <a:gd name="T44" fmla="*/ 164592 w 300355"/>
              <a:gd name="T45" fmla="*/ 112776 h 373380"/>
              <a:gd name="T46" fmla="*/ 164592 w 300355"/>
              <a:gd name="T47" fmla="*/ 33528 h 373380"/>
              <a:gd name="T48" fmla="*/ 205232 w 300355"/>
              <a:gd name="T49" fmla="*/ 33528 h 373380"/>
              <a:gd name="T50" fmla="*/ 248691 w 300355"/>
              <a:gd name="T51" fmla="*/ 52501 h 373380"/>
              <a:gd name="T52" fmla="*/ 265938 w 300355"/>
              <a:gd name="T53" fmla="*/ 93599 h 373380"/>
              <a:gd name="T54" fmla="*/ 265963 w 300355"/>
              <a:gd name="T55" fmla="*/ 210693 h 373380"/>
              <a:gd name="T56" fmla="*/ 265963 w 300355"/>
              <a:gd name="T57" fmla="*/ 24396 h 373380"/>
              <a:gd name="T58" fmla="*/ 243141 w 300355"/>
              <a:gd name="T59" fmla="*/ 8788 h 373380"/>
              <a:gd name="T60" fmla="*/ 205867 w 300355"/>
              <a:gd name="T61" fmla="*/ 0 h 373380"/>
              <a:gd name="T62" fmla="*/ 157480 w 300355"/>
              <a:gd name="T63" fmla="*/ 0 h 373380"/>
              <a:gd name="T64" fmla="*/ 138811 w 300355"/>
              <a:gd name="T65" fmla="*/ 0 h 373380"/>
              <a:gd name="T66" fmla="*/ 93726 w 300355"/>
              <a:gd name="T67" fmla="*/ 0 h 373380"/>
              <a:gd name="T68" fmla="*/ 57162 w 300355"/>
              <a:gd name="T69" fmla="*/ 8877 h 373380"/>
              <a:gd name="T70" fmla="*/ 27381 w 300355"/>
              <a:gd name="T71" fmla="*/ 29591 h 373380"/>
              <a:gd name="T72" fmla="*/ 7327 w 300355"/>
              <a:gd name="T73" fmla="*/ 59080 h 373380"/>
              <a:gd name="T74" fmla="*/ 0 w 300355"/>
              <a:gd name="T75" fmla="*/ 94234 h 373380"/>
              <a:gd name="T76" fmla="*/ 0 w 300355"/>
              <a:gd name="T77" fmla="*/ 210693 h 373380"/>
              <a:gd name="T78" fmla="*/ 19685 w 300355"/>
              <a:gd name="T79" fmla="*/ 291084 h 373380"/>
              <a:gd name="T80" fmla="*/ 44932 w 300355"/>
              <a:gd name="T81" fmla="*/ 331927 h 373380"/>
              <a:gd name="T82" fmla="*/ 81661 w 300355"/>
              <a:gd name="T83" fmla="*/ 360045 h 373380"/>
              <a:gd name="T84" fmla="*/ 132626 w 300355"/>
              <a:gd name="T85" fmla="*/ 372554 h 373380"/>
              <a:gd name="T86" fmla="*/ 150114 w 300355"/>
              <a:gd name="T87" fmla="*/ 373380 h 373380"/>
              <a:gd name="T88" fmla="*/ 167906 w 300355"/>
              <a:gd name="T89" fmla="*/ 372452 h 373380"/>
              <a:gd name="T90" fmla="*/ 185318 w 300355"/>
              <a:gd name="T91" fmla="*/ 369735 h 373380"/>
              <a:gd name="T92" fmla="*/ 202399 w 300355"/>
              <a:gd name="T93" fmla="*/ 365353 h 373380"/>
              <a:gd name="T94" fmla="*/ 219202 w 300355"/>
              <a:gd name="T95" fmla="*/ 359410 h 373380"/>
              <a:gd name="T96" fmla="*/ 245097 w 300355"/>
              <a:gd name="T97" fmla="*/ 339534 h 373380"/>
              <a:gd name="T98" fmla="*/ 255498 w 300355"/>
              <a:gd name="T99" fmla="*/ 331558 h 373380"/>
              <a:gd name="T100" fmla="*/ 280568 w 300355"/>
              <a:gd name="T101" fmla="*/ 290690 h 373380"/>
              <a:gd name="T102" fmla="*/ 295211 w 300355"/>
              <a:gd name="T103" fmla="*/ 246849 h 373380"/>
              <a:gd name="T104" fmla="*/ 300139 w 300355"/>
              <a:gd name="T105" fmla="*/ 210693 h 37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355" h="373380">
                <a:moveTo>
                  <a:pt x="300139" y="210693"/>
                </a:moveTo>
                <a:lnTo>
                  <a:pt x="300101" y="93599"/>
                </a:lnTo>
                <a:lnTo>
                  <a:pt x="276072" y="33528"/>
                </a:lnTo>
                <a:lnTo>
                  <a:pt x="265963" y="24396"/>
                </a:lnTo>
                <a:lnTo>
                  <a:pt x="265963" y="210693"/>
                </a:lnTo>
                <a:lnTo>
                  <a:pt x="261353" y="242468"/>
                </a:lnTo>
                <a:lnTo>
                  <a:pt x="229857" y="309168"/>
                </a:lnTo>
                <a:lnTo>
                  <a:pt x="177850" y="336918"/>
                </a:lnTo>
                <a:lnTo>
                  <a:pt x="149555" y="339534"/>
                </a:lnTo>
                <a:lnTo>
                  <a:pt x="121373" y="336918"/>
                </a:lnTo>
                <a:lnTo>
                  <a:pt x="69723" y="309168"/>
                </a:lnTo>
                <a:lnTo>
                  <a:pt x="38227" y="242468"/>
                </a:lnTo>
                <a:lnTo>
                  <a:pt x="33528" y="93599"/>
                </a:lnTo>
                <a:lnTo>
                  <a:pt x="38138" y="71323"/>
                </a:lnTo>
                <a:lnTo>
                  <a:pt x="51371" y="52425"/>
                </a:lnTo>
                <a:lnTo>
                  <a:pt x="70878" y="39103"/>
                </a:lnTo>
                <a:lnTo>
                  <a:pt x="94361" y="33528"/>
                </a:lnTo>
                <a:lnTo>
                  <a:pt x="131064" y="33528"/>
                </a:lnTo>
                <a:lnTo>
                  <a:pt x="131064" y="112776"/>
                </a:lnTo>
                <a:lnTo>
                  <a:pt x="138176" y="120396"/>
                </a:lnTo>
                <a:lnTo>
                  <a:pt x="147828" y="120396"/>
                </a:lnTo>
                <a:lnTo>
                  <a:pt x="156845" y="120396"/>
                </a:lnTo>
                <a:lnTo>
                  <a:pt x="164592" y="112776"/>
                </a:lnTo>
                <a:lnTo>
                  <a:pt x="164592" y="33528"/>
                </a:lnTo>
                <a:lnTo>
                  <a:pt x="205232" y="33528"/>
                </a:lnTo>
                <a:lnTo>
                  <a:pt x="248691" y="52501"/>
                </a:lnTo>
                <a:lnTo>
                  <a:pt x="265938" y="93599"/>
                </a:lnTo>
                <a:lnTo>
                  <a:pt x="265963" y="210693"/>
                </a:lnTo>
                <a:lnTo>
                  <a:pt x="265963" y="24396"/>
                </a:lnTo>
                <a:lnTo>
                  <a:pt x="243141" y="8788"/>
                </a:lnTo>
                <a:lnTo>
                  <a:pt x="205867" y="0"/>
                </a:lnTo>
                <a:lnTo>
                  <a:pt x="157480" y="0"/>
                </a:lnTo>
                <a:lnTo>
                  <a:pt x="138811" y="0"/>
                </a:lnTo>
                <a:lnTo>
                  <a:pt x="93726" y="0"/>
                </a:lnTo>
                <a:lnTo>
                  <a:pt x="57162" y="8877"/>
                </a:lnTo>
                <a:lnTo>
                  <a:pt x="27381" y="29591"/>
                </a:lnTo>
                <a:lnTo>
                  <a:pt x="7327" y="59080"/>
                </a:lnTo>
                <a:lnTo>
                  <a:pt x="0" y="94234"/>
                </a:lnTo>
                <a:lnTo>
                  <a:pt x="0" y="210693"/>
                </a:lnTo>
                <a:lnTo>
                  <a:pt x="19685" y="291084"/>
                </a:lnTo>
                <a:lnTo>
                  <a:pt x="44932" y="331927"/>
                </a:lnTo>
                <a:lnTo>
                  <a:pt x="81661" y="360045"/>
                </a:lnTo>
                <a:lnTo>
                  <a:pt x="132626" y="372554"/>
                </a:lnTo>
                <a:lnTo>
                  <a:pt x="150114" y="373380"/>
                </a:lnTo>
                <a:lnTo>
                  <a:pt x="167906" y="372452"/>
                </a:lnTo>
                <a:lnTo>
                  <a:pt x="185318" y="369735"/>
                </a:lnTo>
                <a:lnTo>
                  <a:pt x="202399" y="365353"/>
                </a:lnTo>
                <a:lnTo>
                  <a:pt x="219202" y="359410"/>
                </a:lnTo>
                <a:lnTo>
                  <a:pt x="245097" y="339534"/>
                </a:lnTo>
                <a:lnTo>
                  <a:pt x="255498" y="331558"/>
                </a:lnTo>
                <a:lnTo>
                  <a:pt x="280568" y="290690"/>
                </a:lnTo>
                <a:lnTo>
                  <a:pt x="295211" y="246849"/>
                </a:lnTo>
                <a:lnTo>
                  <a:pt x="300139" y="21069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33" name="object 74">
            <a:extLst>
              <a:ext uri="{FF2B5EF4-FFF2-40B4-BE49-F238E27FC236}">
                <a16:creationId xmlns:a16="http://schemas.microsoft.com/office/drawing/2014/main" id="{1547F175-F35D-4598-A7CD-681375DE612D}"/>
              </a:ext>
            </a:extLst>
          </p:cNvPr>
          <p:cNvSpPr>
            <a:spLocks/>
          </p:cNvSpPr>
          <p:nvPr/>
        </p:nvSpPr>
        <p:spPr bwMode="auto">
          <a:xfrm>
            <a:off x="2262188" y="703263"/>
            <a:ext cx="460375" cy="266700"/>
          </a:xfrm>
          <a:custGeom>
            <a:avLst/>
            <a:gdLst>
              <a:gd name="T0" fmla="*/ 56388 w 460375"/>
              <a:gd name="T1" fmla="*/ 158496 h 266700"/>
              <a:gd name="T2" fmla="*/ 92964 w 460375"/>
              <a:gd name="T3" fmla="*/ 196596 h 266700"/>
              <a:gd name="T4" fmla="*/ 92964 w 460375"/>
              <a:gd name="T5" fmla="*/ 108204 h 266700"/>
              <a:gd name="T6" fmla="*/ 56388 w 460375"/>
              <a:gd name="T7" fmla="*/ 144780 h 266700"/>
              <a:gd name="T8" fmla="*/ 92964 w 460375"/>
              <a:gd name="T9" fmla="*/ 108204 h 266700"/>
              <a:gd name="T10" fmla="*/ 56388 w 460375"/>
              <a:gd name="T11" fmla="*/ 56388 h 266700"/>
              <a:gd name="T12" fmla="*/ 92964 w 460375"/>
              <a:gd name="T13" fmla="*/ 92964 h 266700"/>
              <a:gd name="T14" fmla="*/ 144780 w 460375"/>
              <a:gd name="T15" fmla="*/ 108204 h 266700"/>
              <a:gd name="T16" fmla="*/ 108204 w 460375"/>
              <a:gd name="T17" fmla="*/ 144780 h 266700"/>
              <a:gd name="T18" fmla="*/ 144780 w 460375"/>
              <a:gd name="T19" fmla="*/ 108204 h 266700"/>
              <a:gd name="T20" fmla="*/ 108204 w 460375"/>
              <a:gd name="T21" fmla="*/ 56388 h 266700"/>
              <a:gd name="T22" fmla="*/ 144780 w 460375"/>
              <a:gd name="T23" fmla="*/ 92964 h 266700"/>
              <a:gd name="T24" fmla="*/ 196596 w 460375"/>
              <a:gd name="T25" fmla="*/ 108204 h 266700"/>
              <a:gd name="T26" fmla="*/ 158496 w 460375"/>
              <a:gd name="T27" fmla="*/ 144780 h 266700"/>
              <a:gd name="T28" fmla="*/ 196596 w 460375"/>
              <a:gd name="T29" fmla="*/ 108204 h 266700"/>
              <a:gd name="T30" fmla="*/ 158496 w 460375"/>
              <a:gd name="T31" fmla="*/ 56388 h 266700"/>
              <a:gd name="T32" fmla="*/ 196596 w 460375"/>
              <a:gd name="T33" fmla="*/ 92964 h 266700"/>
              <a:gd name="T34" fmla="*/ 248412 w 460375"/>
              <a:gd name="T35" fmla="*/ 108204 h 266700"/>
              <a:gd name="T36" fmla="*/ 211836 w 460375"/>
              <a:gd name="T37" fmla="*/ 144780 h 266700"/>
              <a:gd name="T38" fmla="*/ 248412 w 460375"/>
              <a:gd name="T39" fmla="*/ 108204 h 266700"/>
              <a:gd name="T40" fmla="*/ 211836 w 460375"/>
              <a:gd name="T41" fmla="*/ 56388 h 266700"/>
              <a:gd name="T42" fmla="*/ 248412 w 460375"/>
              <a:gd name="T43" fmla="*/ 92964 h 266700"/>
              <a:gd name="T44" fmla="*/ 300228 w 460375"/>
              <a:gd name="T45" fmla="*/ 108204 h 266700"/>
              <a:gd name="T46" fmla="*/ 262128 w 460375"/>
              <a:gd name="T47" fmla="*/ 144780 h 266700"/>
              <a:gd name="T48" fmla="*/ 300228 w 460375"/>
              <a:gd name="T49" fmla="*/ 108204 h 266700"/>
              <a:gd name="T50" fmla="*/ 262128 w 460375"/>
              <a:gd name="T51" fmla="*/ 56388 h 266700"/>
              <a:gd name="T52" fmla="*/ 300228 w 460375"/>
              <a:gd name="T53" fmla="*/ 92964 h 266700"/>
              <a:gd name="T54" fmla="*/ 352044 w 460375"/>
              <a:gd name="T55" fmla="*/ 158496 h 266700"/>
              <a:gd name="T56" fmla="*/ 108204 w 460375"/>
              <a:gd name="T57" fmla="*/ 196596 h 266700"/>
              <a:gd name="T58" fmla="*/ 352044 w 460375"/>
              <a:gd name="T59" fmla="*/ 158496 h 266700"/>
              <a:gd name="T60" fmla="*/ 313944 w 460375"/>
              <a:gd name="T61" fmla="*/ 108204 h 266700"/>
              <a:gd name="T62" fmla="*/ 352044 w 460375"/>
              <a:gd name="T63" fmla="*/ 144780 h 266700"/>
              <a:gd name="T64" fmla="*/ 352044 w 460375"/>
              <a:gd name="T65" fmla="*/ 56388 h 266700"/>
              <a:gd name="T66" fmla="*/ 313944 w 460375"/>
              <a:gd name="T67" fmla="*/ 92964 h 266700"/>
              <a:gd name="T68" fmla="*/ 352044 w 460375"/>
              <a:gd name="T69" fmla="*/ 56388 h 266700"/>
              <a:gd name="T70" fmla="*/ 365760 w 460375"/>
              <a:gd name="T71" fmla="*/ 158496 h 266700"/>
              <a:gd name="T72" fmla="*/ 403860 w 460375"/>
              <a:gd name="T73" fmla="*/ 196596 h 266700"/>
              <a:gd name="T74" fmla="*/ 403860 w 460375"/>
              <a:gd name="T75" fmla="*/ 108204 h 266700"/>
              <a:gd name="T76" fmla="*/ 365760 w 460375"/>
              <a:gd name="T77" fmla="*/ 144780 h 266700"/>
              <a:gd name="T78" fmla="*/ 403860 w 460375"/>
              <a:gd name="T79" fmla="*/ 108204 h 266700"/>
              <a:gd name="T80" fmla="*/ 365760 w 460375"/>
              <a:gd name="T81" fmla="*/ 56388 h 266700"/>
              <a:gd name="T82" fmla="*/ 403860 w 460375"/>
              <a:gd name="T83" fmla="*/ 92964 h 266700"/>
              <a:gd name="T84" fmla="*/ 460248 w 460375"/>
              <a:gd name="T85" fmla="*/ 7620 h 266700"/>
              <a:gd name="T86" fmla="*/ 427228 w 460375"/>
              <a:gd name="T87" fmla="*/ 0 h 266700"/>
              <a:gd name="T88" fmla="*/ 427228 w 460375"/>
              <a:gd name="T89" fmla="*/ 233045 h 266700"/>
              <a:gd name="T90" fmla="*/ 33020 w 460375"/>
              <a:gd name="T91" fmla="*/ 33020 h 266700"/>
              <a:gd name="T92" fmla="*/ 427228 w 460375"/>
              <a:gd name="T93" fmla="*/ 0 h 266700"/>
              <a:gd name="T94" fmla="*/ 0 w 460375"/>
              <a:gd name="T95" fmla="*/ 6985 h 266700"/>
              <a:gd name="T96" fmla="*/ 6985 w 460375"/>
              <a:gd name="T97" fmla="*/ 266700 h 266700"/>
              <a:gd name="T98" fmla="*/ 460248 w 460375"/>
              <a:gd name="T99" fmla="*/ 259080 h 266700"/>
              <a:gd name="T100" fmla="*/ 460248 w 460375"/>
              <a:gd name="T101" fmla="*/ 33020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0375" h="266700">
                <a:moveTo>
                  <a:pt x="92964" y="158496"/>
                </a:moveTo>
                <a:lnTo>
                  <a:pt x="56388" y="158496"/>
                </a:lnTo>
                <a:lnTo>
                  <a:pt x="56388" y="196596"/>
                </a:lnTo>
                <a:lnTo>
                  <a:pt x="92964" y="196596"/>
                </a:lnTo>
                <a:lnTo>
                  <a:pt x="92964" y="158496"/>
                </a:lnTo>
                <a:close/>
              </a:path>
              <a:path w="460375" h="266700">
                <a:moveTo>
                  <a:pt x="92964" y="108204"/>
                </a:moveTo>
                <a:lnTo>
                  <a:pt x="56388" y="108204"/>
                </a:lnTo>
                <a:lnTo>
                  <a:pt x="56388" y="144780"/>
                </a:lnTo>
                <a:lnTo>
                  <a:pt x="92964" y="144780"/>
                </a:lnTo>
                <a:lnTo>
                  <a:pt x="92964" y="108204"/>
                </a:lnTo>
                <a:close/>
              </a:path>
              <a:path w="460375" h="266700">
                <a:moveTo>
                  <a:pt x="92964" y="56388"/>
                </a:moveTo>
                <a:lnTo>
                  <a:pt x="56388" y="56388"/>
                </a:lnTo>
                <a:lnTo>
                  <a:pt x="56388" y="92964"/>
                </a:lnTo>
                <a:lnTo>
                  <a:pt x="92964" y="92964"/>
                </a:lnTo>
                <a:lnTo>
                  <a:pt x="92964" y="56388"/>
                </a:lnTo>
                <a:close/>
              </a:path>
              <a:path w="460375" h="266700">
                <a:moveTo>
                  <a:pt x="144780" y="108204"/>
                </a:moveTo>
                <a:lnTo>
                  <a:pt x="108204" y="108204"/>
                </a:lnTo>
                <a:lnTo>
                  <a:pt x="108204" y="144780"/>
                </a:lnTo>
                <a:lnTo>
                  <a:pt x="144780" y="144780"/>
                </a:lnTo>
                <a:lnTo>
                  <a:pt x="144780" y="108204"/>
                </a:lnTo>
                <a:close/>
              </a:path>
              <a:path w="460375" h="266700">
                <a:moveTo>
                  <a:pt x="144780" y="56388"/>
                </a:moveTo>
                <a:lnTo>
                  <a:pt x="108204" y="56388"/>
                </a:lnTo>
                <a:lnTo>
                  <a:pt x="108204" y="92964"/>
                </a:lnTo>
                <a:lnTo>
                  <a:pt x="144780" y="92964"/>
                </a:lnTo>
                <a:lnTo>
                  <a:pt x="144780" y="56388"/>
                </a:lnTo>
                <a:close/>
              </a:path>
              <a:path w="460375" h="266700">
                <a:moveTo>
                  <a:pt x="196596" y="108204"/>
                </a:moveTo>
                <a:lnTo>
                  <a:pt x="158496" y="108204"/>
                </a:lnTo>
                <a:lnTo>
                  <a:pt x="158496" y="144780"/>
                </a:lnTo>
                <a:lnTo>
                  <a:pt x="196596" y="144780"/>
                </a:lnTo>
                <a:lnTo>
                  <a:pt x="196596" y="108204"/>
                </a:lnTo>
                <a:close/>
              </a:path>
              <a:path w="460375" h="266700">
                <a:moveTo>
                  <a:pt x="196596" y="56388"/>
                </a:moveTo>
                <a:lnTo>
                  <a:pt x="158496" y="56388"/>
                </a:lnTo>
                <a:lnTo>
                  <a:pt x="158496" y="92964"/>
                </a:lnTo>
                <a:lnTo>
                  <a:pt x="196596" y="92964"/>
                </a:lnTo>
                <a:lnTo>
                  <a:pt x="196596" y="56388"/>
                </a:lnTo>
                <a:close/>
              </a:path>
              <a:path w="460375" h="266700">
                <a:moveTo>
                  <a:pt x="248412" y="108204"/>
                </a:moveTo>
                <a:lnTo>
                  <a:pt x="211836" y="108204"/>
                </a:lnTo>
                <a:lnTo>
                  <a:pt x="211836" y="144780"/>
                </a:lnTo>
                <a:lnTo>
                  <a:pt x="248412" y="144780"/>
                </a:lnTo>
                <a:lnTo>
                  <a:pt x="248412" y="108204"/>
                </a:lnTo>
                <a:close/>
              </a:path>
              <a:path w="460375" h="266700">
                <a:moveTo>
                  <a:pt x="248412" y="56388"/>
                </a:moveTo>
                <a:lnTo>
                  <a:pt x="211836" y="56388"/>
                </a:lnTo>
                <a:lnTo>
                  <a:pt x="211836" y="92964"/>
                </a:lnTo>
                <a:lnTo>
                  <a:pt x="248412" y="92964"/>
                </a:lnTo>
                <a:lnTo>
                  <a:pt x="248412" y="56388"/>
                </a:lnTo>
                <a:close/>
              </a:path>
              <a:path w="460375" h="266700">
                <a:moveTo>
                  <a:pt x="300228" y="108204"/>
                </a:moveTo>
                <a:lnTo>
                  <a:pt x="262128" y="108204"/>
                </a:lnTo>
                <a:lnTo>
                  <a:pt x="262128" y="144780"/>
                </a:lnTo>
                <a:lnTo>
                  <a:pt x="300228" y="144780"/>
                </a:lnTo>
                <a:lnTo>
                  <a:pt x="300228" y="108204"/>
                </a:lnTo>
                <a:close/>
              </a:path>
              <a:path w="460375" h="266700">
                <a:moveTo>
                  <a:pt x="300228" y="56388"/>
                </a:moveTo>
                <a:lnTo>
                  <a:pt x="262128" y="56388"/>
                </a:lnTo>
                <a:lnTo>
                  <a:pt x="262128" y="92964"/>
                </a:lnTo>
                <a:lnTo>
                  <a:pt x="300228" y="92964"/>
                </a:lnTo>
                <a:lnTo>
                  <a:pt x="300228" y="56388"/>
                </a:lnTo>
                <a:close/>
              </a:path>
              <a:path w="460375" h="266700">
                <a:moveTo>
                  <a:pt x="352044" y="158496"/>
                </a:moveTo>
                <a:lnTo>
                  <a:pt x="108204" y="158496"/>
                </a:lnTo>
                <a:lnTo>
                  <a:pt x="108204" y="196596"/>
                </a:lnTo>
                <a:lnTo>
                  <a:pt x="352044" y="196596"/>
                </a:lnTo>
                <a:lnTo>
                  <a:pt x="352044" y="158496"/>
                </a:lnTo>
                <a:close/>
              </a:path>
              <a:path w="460375" h="266700">
                <a:moveTo>
                  <a:pt x="352044" y="108204"/>
                </a:moveTo>
                <a:lnTo>
                  <a:pt x="313944" y="108204"/>
                </a:lnTo>
                <a:lnTo>
                  <a:pt x="313944" y="144780"/>
                </a:lnTo>
                <a:lnTo>
                  <a:pt x="352044" y="144780"/>
                </a:lnTo>
                <a:lnTo>
                  <a:pt x="352044" y="108204"/>
                </a:lnTo>
                <a:close/>
              </a:path>
              <a:path w="460375" h="266700">
                <a:moveTo>
                  <a:pt x="352044" y="56388"/>
                </a:moveTo>
                <a:lnTo>
                  <a:pt x="313944" y="56388"/>
                </a:lnTo>
                <a:lnTo>
                  <a:pt x="313944" y="92964"/>
                </a:lnTo>
                <a:lnTo>
                  <a:pt x="352044" y="92964"/>
                </a:lnTo>
                <a:lnTo>
                  <a:pt x="352044" y="56388"/>
                </a:lnTo>
                <a:close/>
              </a:path>
              <a:path w="460375" h="266700">
                <a:moveTo>
                  <a:pt x="403860" y="158496"/>
                </a:moveTo>
                <a:lnTo>
                  <a:pt x="365760" y="158496"/>
                </a:lnTo>
                <a:lnTo>
                  <a:pt x="365760" y="196596"/>
                </a:lnTo>
                <a:lnTo>
                  <a:pt x="403860" y="196596"/>
                </a:lnTo>
                <a:lnTo>
                  <a:pt x="403860" y="158496"/>
                </a:lnTo>
                <a:close/>
              </a:path>
              <a:path w="460375" h="266700">
                <a:moveTo>
                  <a:pt x="403860" y="108204"/>
                </a:moveTo>
                <a:lnTo>
                  <a:pt x="365760" y="108204"/>
                </a:lnTo>
                <a:lnTo>
                  <a:pt x="365760" y="144780"/>
                </a:lnTo>
                <a:lnTo>
                  <a:pt x="403860" y="144780"/>
                </a:lnTo>
                <a:lnTo>
                  <a:pt x="403860" y="108204"/>
                </a:lnTo>
                <a:close/>
              </a:path>
              <a:path w="460375" h="266700">
                <a:moveTo>
                  <a:pt x="403860" y="56388"/>
                </a:moveTo>
                <a:lnTo>
                  <a:pt x="365760" y="56388"/>
                </a:lnTo>
                <a:lnTo>
                  <a:pt x="365760" y="92964"/>
                </a:lnTo>
                <a:lnTo>
                  <a:pt x="403860" y="92964"/>
                </a:lnTo>
                <a:lnTo>
                  <a:pt x="403860" y="56388"/>
                </a:lnTo>
                <a:close/>
              </a:path>
              <a:path w="460375" h="266700">
                <a:moveTo>
                  <a:pt x="460248" y="7620"/>
                </a:moveTo>
                <a:lnTo>
                  <a:pt x="453263" y="0"/>
                </a:lnTo>
                <a:lnTo>
                  <a:pt x="427228" y="0"/>
                </a:lnTo>
                <a:lnTo>
                  <a:pt x="427228" y="33020"/>
                </a:lnTo>
                <a:lnTo>
                  <a:pt x="427228" y="233045"/>
                </a:lnTo>
                <a:lnTo>
                  <a:pt x="33020" y="233045"/>
                </a:lnTo>
                <a:lnTo>
                  <a:pt x="33020" y="33020"/>
                </a:lnTo>
                <a:lnTo>
                  <a:pt x="427228" y="33020"/>
                </a:lnTo>
                <a:lnTo>
                  <a:pt x="427228" y="0"/>
                </a:lnTo>
                <a:lnTo>
                  <a:pt x="7620" y="0"/>
                </a:lnTo>
                <a:lnTo>
                  <a:pt x="0" y="6985"/>
                </a:lnTo>
                <a:lnTo>
                  <a:pt x="0" y="259080"/>
                </a:lnTo>
                <a:lnTo>
                  <a:pt x="6985" y="266700"/>
                </a:lnTo>
                <a:lnTo>
                  <a:pt x="453263" y="266700"/>
                </a:lnTo>
                <a:lnTo>
                  <a:pt x="460248" y="259080"/>
                </a:lnTo>
                <a:lnTo>
                  <a:pt x="460248" y="233045"/>
                </a:lnTo>
                <a:lnTo>
                  <a:pt x="460248" y="33020"/>
                </a:lnTo>
                <a:lnTo>
                  <a:pt x="460248" y="762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34" name="object 75">
            <a:extLst>
              <a:ext uri="{FF2B5EF4-FFF2-40B4-BE49-F238E27FC236}">
                <a16:creationId xmlns:a16="http://schemas.microsoft.com/office/drawing/2014/main" id="{D5708838-BAFD-4FBE-B974-667FAA51545E}"/>
              </a:ext>
            </a:extLst>
          </p:cNvPr>
          <p:cNvSpPr>
            <a:spLocks/>
          </p:cNvSpPr>
          <p:nvPr/>
        </p:nvSpPr>
        <p:spPr bwMode="auto">
          <a:xfrm>
            <a:off x="3267075" y="677863"/>
            <a:ext cx="500063" cy="317500"/>
          </a:xfrm>
          <a:custGeom>
            <a:avLst/>
            <a:gdLst>
              <a:gd name="T0" fmla="*/ 406920 w 500379"/>
              <a:gd name="T1" fmla="*/ 44958 h 317500"/>
              <a:gd name="T2" fmla="*/ 403110 w 500379"/>
              <a:gd name="T3" fmla="*/ 41148 h 317500"/>
              <a:gd name="T4" fmla="*/ 389775 w 500379"/>
              <a:gd name="T5" fmla="*/ 41148 h 317500"/>
              <a:gd name="T6" fmla="*/ 389775 w 500379"/>
              <a:gd name="T7" fmla="*/ 57658 h 317500"/>
              <a:gd name="T8" fmla="*/ 389775 w 500379"/>
              <a:gd name="T9" fmla="*/ 209042 h 317500"/>
              <a:gd name="T10" fmla="*/ 104279 w 500379"/>
              <a:gd name="T11" fmla="*/ 209042 h 317500"/>
              <a:gd name="T12" fmla="*/ 104279 w 500379"/>
              <a:gd name="T13" fmla="*/ 57658 h 317500"/>
              <a:gd name="T14" fmla="*/ 389775 w 500379"/>
              <a:gd name="T15" fmla="*/ 57658 h 317500"/>
              <a:gd name="T16" fmla="*/ 389775 w 500379"/>
              <a:gd name="T17" fmla="*/ 41148 h 317500"/>
              <a:gd name="T18" fmla="*/ 92214 w 500379"/>
              <a:gd name="T19" fmla="*/ 41148 h 317500"/>
              <a:gd name="T20" fmla="*/ 88404 w 500379"/>
              <a:gd name="T21" fmla="*/ 44958 h 317500"/>
              <a:gd name="T22" fmla="*/ 88404 w 500379"/>
              <a:gd name="T23" fmla="*/ 221742 h 317500"/>
              <a:gd name="T24" fmla="*/ 92214 w 500379"/>
              <a:gd name="T25" fmla="*/ 225552 h 317500"/>
              <a:gd name="T26" fmla="*/ 403110 w 500379"/>
              <a:gd name="T27" fmla="*/ 225552 h 317500"/>
              <a:gd name="T28" fmla="*/ 406920 w 500379"/>
              <a:gd name="T29" fmla="*/ 222377 h 317500"/>
              <a:gd name="T30" fmla="*/ 406920 w 500379"/>
              <a:gd name="T31" fmla="*/ 209042 h 317500"/>
              <a:gd name="T32" fmla="*/ 406920 w 500379"/>
              <a:gd name="T33" fmla="*/ 57658 h 317500"/>
              <a:gd name="T34" fmla="*/ 406920 w 500379"/>
              <a:gd name="T35" fmla="*/ 44958 h 317500"/>
              <a:gd name="T36" fmla="*/ 448703 w 500379"/>
              <a:gd name="T37" fmla="*/ 260604 h 317500"/>
              <a:gd name="T38" fmla="*/ 448068 w 500379"/>
              <a:gd name="T39" fmla="*/ 251714 h 317500"/>
              <a:gd name="T40" fmla="*/ 448068 w 500379"/>
              <a:gd name="T41" fmla="*/ 234569 h 317500"/>
              <a:gd name="T42" fmla="*/ 448068 w 500379"/>
              <a:gd name="T43" fmla="*/ 33020 h 317500"/>
              <a:gd name="T44" fmla="*/ 448068 w 500379"/>
              <a:gd name="T45" fmla="*/ 7620 h 317500"/>
              <a:gd name="T46" fmla="*/ 441083 w 500379"/>
              <a:gd name="T47" fmla="*/ 0 h 317500"/>
              <a:gd name="T48" fmla="*/ 414921 w 500379"/>
              <a:gd name="T49" fmla="*/ 0 h 317500"/>
              <a:gd name="T50" fmla="*/ 414921 w 500379"/>
              <a:gd name="T51" fmla="*/ 33020 h 317500"/>
              <a:gd name="T52" fmla="*/ 414921 w 500379"/>
              <a:gd name="T53" fmla="*/ 234569 h 317500"/>
              <a:gd name="T54" fmla="*/ 79387 w 500379"/>
              <a:gd name="T55" fmla="*/ 234569 h 317500"/>
              <a:gd name="T56" fmla="*/ 79387 w 500379"/>
              <a:gd name="T57" fmla="*/ 33020 h 317500"/>
              <a:gd name="T58" fmla="*/ 414921 w 500379"/>
              <a:gd name="T59" fmla="*/ 33020 h 317500"/>
              <a:gd name="T60" fmla="*/ 414921 w 500379"/>
              <a:gd name="T61" fmla="*/ 0 h 317500"/>
              <a:gd name="T62" fmla="*/ 53352 w 500379"/>
              <a:gd name="T63" fmla="*/ 0 h 317500"/>
              <a:gd name="T64" fmla="*/ 45732 w 500379"/>
              <a:gd name="T65" fmla="*/ 6985 h 317500"/>
              <a:gd name="T66" fmla="*/ 45732 w 500379"/>
              <a:gd name="T67" fmla="*/ 260604 h 317500"/>
              <a:gd name="T68" fmla="*/ 52717 w 500379"/>
              <a:gd name="T69" fmla="*/ 268224 h 317500"/>
              <a:gd name="T70" fmla="*/ 441083 w 500379"/>
              <a:gd name="T71" fmla="*/ 268224 h 317500"/>
              <a:gd name="T72" fmla="*/ 448703 w 500379"/>
              <a:gd name="T73" fmla="*/ 260604 h 317500"/>
              <a:gd name="T74" fmla="*/ 499884 w 500379"/>
              <a:gd name="T75" fmla="*/ 291211 h 317500"/>
              <a:gd name="T76" fmla="*/ 492899 w 500379"/>
              <a:gd name="T77" fmla="*/ 283464 h 317500"/>
              <a:gd name="T78" fmla="*/ 7632 w 500379"/>
              <a:gd name="T79" fmla="*/ 283464 h 317500"/>
              <a:gd name="T80" fmla="*/ 0 w 500379"/>
              <a:gd name="T81" fmla="*/ 290576 h 317500"/>
              <a:gd name="T82" fmla="*/ 0 w 500379"/>
              <a:gd name="T83" fmla="*/ 309245 h 317500"/>
              <a:gd name="T84" fmla="*/ 6985 w 500379"/>
              <a:gd name="T85" fmla="*/ 316992 h 317500"/>
              <a:gd name="T86" fmla="*/ 483374 w 500379"/>
              <a:gd name="T87" fmla="*/ 316992 h 317500"/>
              <a:gd name="T88" fmla="*/ 492264 w 500379"/>
              <a:gd name="T89" fmla="*/ 316992 h 317500"/>
              <a:gd name="T90" fmla="*/ 499884 w 500379"/>
              <a:gd name="T91" fmla="*/ 309245 h 317500"/>
              <a:gd name="T92" fmla="*/ 499884 w 500379"/>
              <a:gd name="T93" fmla="*/ 291211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0379" h="317500">
                <a:moveTo>
                  <a:pt x="406920" y="44958"/>
                </a:moveTo>
                <a:lnTo>
                  <a:pt x="403110" y="41148"/>
                </a:lnTo>
                <a:lnTo>
                  <a:pt x="389775" y="41148"/>
                </a:lnTo>
                <a:lnTo>
                  <a:pt x="389775" y="57658"/>
                </a:lnTo>
                <a:lnTo>
                  <a:pt x="389775" y="209042"/>
                </a:lnTo>
                <a:lnTo>
                  <a:pt x="104279" y="209042"/>
                </a:lnTo>
                <a:lnTo>
                  <a:pt x="104279" y="57658"/>
                </a:lnTo>
                <a:lnTo>
                  <a:pt x="389775" y="57658"/>
                </a:lnTo>
                <a:lnTo>
                  <a:pt x="389775" y="41148"/>
                </a:lnTo>
                <a:lnTo>
                  <a:pt x="92214" y="41148"/>
                </a:lnTo>
                <a:lnTo>
                  <a:pt x="88404" y="44958"/>
                </a:lnTo>
                <a:lnTo>
                  <a:pt x="88404" y="221742"/>
                </a:lnTo>
                <a:lnTo>
                  <a:pt x="92214" y="225552"/>
                </a:lnTo>
                <a:lnTo>
                  <a:pt x="403110" y="225552"/>
                </a:lnTo>
                <a:lnTo>
                  <a:pt x="406920" y="222377"/>
                </a:lnTo>
                <a:lnTo>
                  <a:pt x="406920" y="209042"/>
                </a:lnTo>
                <a:lnTo>
                  <a:pt x="406920" y="57658"/>
                </a:lnTo>
                <a:lnTo>
                  <a:pt x="406920" y="44958"/>
                </a:lnTo>
                <a:close/>
              </a:path>
              <a:path w="500379" h="317500">
                <a:moveTo>
                  <a:pt x="448703" y="260604"/>
                </a:moveTo>
                <a:lnTo>
                  <a:pt x="448068" y="251714"/>
                </a:lnTo>
                <a:lnTo>
                  <a:pt x="448068" y="234569"/>
                </a:lnTo>
                <a:lnTo>
                  <a:pt x="448068" y="33020"/>
                </a:lnTo>
                <a:lnTo>
                  <a:pt x="448068" y="7620"/>
                </a:lnTo>
                <a:lnTo>
                  <a:pt x="441083" y="0"/>
                </a:lnTo>
                <a:lnTo>
                  <a:pt x="414921" y="0"/>
                </a:lnTo>
                <a:lnTo>
                  <a:pt x="414921" y="33020"/>
                </a:lnTo>
                <a:lnTo>
                  <a:pt x="414921" y="234569"/>
                </a:lnTo>
                <a:lnTo>
                  <a:pt x="79387" y="234569"/>
                </a:lnTo>
                <a:lnTo>
                  <a:pt x="79387" y="33020"/>
                </a:lnTo>
                <a:lnTo>
                  <a:pt x="414921" y="33020"/>
                </a:lnTo>
                <a:lnTo>
                  <a:pt x="414921" y="0"/>
                </a:lnTo>
                <a:lnTo>
                  <a:pt x="53352" y="0"/>
                </a:lnTo>
                <a:lnTo>
                  <a:pt x="45732" y="6985"/>
                </a:lnTo>
                <a:lnTo>
                  <a:pt x="45732" y="260604"/>
                </a:lnTo>
                <a:lnTo>
                  <a:pt x="52717" y="268224"/>
                </a:lnTo>
                <a:lnTo>
                  <a:pt x="441083" y="268224"/>
                </a:lnTo>
                <a:lnTo>
                  <a:pt x="448703" y="260604"/>
                </a:lnTo>
                <a:close/>
              </a:path>
              <a:path w="500379" h="317500">
                <a:moveTo>
                  <a:pt x="499884" y="291211"/>
                </a:moveTo>
                <a:lnTo>
                  <a:pt x="492899" y="283464"/>
                </a:lnTo>
                <a:lnTo>
                  <a:pt x="7632" y="283464"/>
                </a:lnTo>
                <a:lnTo>
                  <a:pt x="0" y="290576"/>
                </a:lnTo>
                <a:lnTo>
                  <a:pt x="0" y="309245"/>
                </a:lnTo>
                <a:lnTo>
                  <a:pt x="6985" y="316992"/>
                </a:lnTo>
                <a:lnTo>
                  <a:pt x="483374" y="316992"/>
                </a:lnTo>
                <a:lnTo>
                  <a:pt x="492264" y="316992"/>
                </a:lnTo>
                <a:lnTo>
                  <a:pt x="499884" y="309245"/>
                </a:lnTo>
                <a:lnTo>
                  <a:pt x="499884" y="29121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7135" name="object 76">
            <a:extLst>
              <a:ext uri="{FF2B5EF4-FFF2-40B4-BE49-F238E27FC236}">
                <a16:creationId xmlns:a16="http://schemas.microsoft.com/office/drawing/2014/main" id="{3EC838C6-F011-442C-8698-D4DF45D46285}"/>
              </a:ext>
            </a:extLst>
          </p:cNvPr>
          <p:cNvGrpSpPr>
            <a:grpSpLocks/>
          </p:cNvGrpSpPr>
          <p:nvPr/>
        </p:nvGrpSpPr>
        <p:grpSpPr bwMode="auto">
          <a:xfrm>
            <a:off x="4348163" y="665163"/>
            <a:ext cx="401637" cy="342900"/>
            <a:chOff x="4347971" y="664463"/>
            <a:chExt cx="401320" cy="342900"/>
          </a:xfrm>
        </p:grpSpPr>
        <p:sp>
          <p:nvSpPr>
            <p:cNvPr id="47238" name="object 77">
              <a:extLst>
                <a:ext uri="{FF2B5EF4-FFF2-40B4-BE49-F238E27FC236}">
                  <a16:creationId xmlns:a16="http://schemas.microsoft.com/office/drawing/2014/main" id="{D112BDA3-DF12-491B-83A8-E5D56A72C4BC}"/>
                </a:ext>
              </a:extLst>
            </p:cNvPr>
            <p:cNvSpPr>
              <a:spLocks/>
            </p:cNvSpPr>
            <p:nvPr/>
          </p:nvSpPr>
          <p:spPr bwMode="auto">
            <a:xfrm>
              <a:off x="4347972" y="664463"/>
              <a:ext cx="401320" cy="268605"/>
            </a:xfrm>
            <a:custGeom>
              <a:avLst/>
              <a:gdLst>
                <a:gd name="T0" fmla="*/ 359664 w 401320"/>
                <a:gd name="T1" fmla="*/ 44958 h 268605"/>
                <a:gd name="T2" fmla="*/ 355854 w 401320"/>
                <a:gd name="T3" fmla="*/ 41148 h 268605"/>
                <a:gd name="T4" fmla="*/ 343154 w 401320"/>
                <a:gd name="T5" fmla="*/ 41148 h 268605"/>
                <a:gd name="T6" fmla="*/ 343154 w 401320"/>
                <a:gd name="T7" fmla="*/ 57658 h 268605"/>
                <a:gd name="T8" fmla="*/ 343154 w 401320"/>
                <a:gd name="T9" fmla="*/ 209042 h 268605"/>
                <a:gd name="T10" fmla="*/ 57658 w 401320"/>
                <a:gd name="T11" fmla="*/ 209042 h 268605"/>
                <a:gd name="T12" fmla="*/ 57658 w 401320"/>
                <a:gd name="T13" fmla="*/ 57658 h 268605"/>
                <a:gd name="T14" fmla="*/ 343154 w 401320"/>
                <a:gd name="T15" fmla="*/ 57658 h 268605"/>
                <a:gd name="T16" fmla="*/ 343154 w 401320"/>
                <a:gd name="T17" fmla="*/ 41148 h 268605"/>
                <a:gd name="T18" fmla="*/ 44958 w 401320"/>
                <a:gd name="T19" fmla="*/ 41148 h 268605"/>
                <a:gd name="T20" fmla="*/ 41148 w 401320"/>
                <a:gd name="T21" fmla="*/ 44958 h 268605"/>
                <a:gd name="T22" fmla="*/ 41148 w 401320"/>
                <a:gd name="T23" fmla="*/ 221742 h 268605"/>
                <a:gd name="T24" fmla="*/ 44958 w 401320"/>
                <a:gd name="T25" fmla="*/ 225552 h 268605"/>
                <a:gd name="T26" fmla="*/ 355854 w 401320"/>
                <a:gd name="T27" fmla="*/ 225552 h 268605"/>
                <a:gd name="T28" fmla="*/ 359664 w 401320"/>
                <a:gd name="T29" fmla="*/ 221742 h 268605"/>
                <a:gd name="T30" fmla="*/ 359664 w 401320"/>
                <a:gd name="T31" fmla="*/ 209042 h 268605"/>
                <a:gd name="T32" fmla="*/ 359664 w 401320"/>
                <a:gd name="T33" fmla="*/ 57658 h 268605"/>
                <a:gd name="T34" fmla="*/ 359664 w 401320"/>
                <a:gd name="T35" fmla="*/ 44958 h 268605"/>
                <a:gd name="T36" fmla="*/ 400812 w 401320"/>
                <a:gd name="T37" fmla="*/ 7620 h 268605"/>
                <a:gd name="T38" fmla="*/ 393827 w 401320"/>
                <a:gd name="T39" fmla="*/ 0 h 268605"/>
                <a:gd name="T40" fmla="*/ 367284 w 401320"/>
                <a:gd name="T41" fmla="*/ 0 h 268605"/>
                <a:gd name="T42" fmla="*/ 367284 w 401320"/>
                <a:gd name="T43" fmla="*/ 33020 h 268605"/>
                <a:gd name="T44" fmla="*/ 367284 w 401320"/>
                <a:gd name="T45" fmla="*/ 234569 h 268605"/>
                <a:gd name="T46" fmla="*/ 32893 w 401320"/>
                <a:gd name="T47" fmla="*/ 234569 h 268605"/>
                <a:gd name="T48" fmla="*/ 32893 w 401320"/>
                <a:gd name="T49" fmla="*/ 33020 h 268605"/>
                <a:gd name="T50" fmla="*/ 367284 w 401320"/>
                <a:gd name="T51" fmla="*/ 33020 h 268605"/>
                <a:gd name="T52" fmla="*/ 367284 w 401320"/>
                <a:gd name="T53" fmla="*/ 0 h 268605"/>
                <a:gd name="T54" fmla="*/ 7620 w 401320"/>
                <a:gd name="T55" fmla="*/ 0 h 268605"/>
                <a:gd name="T56" fmla="*/ 0 w 401320"/>
                <a:gd name="T57" fmla="*/ 6985 h 268605"/>
                <a:gd name="T58" fmla="*/ 0 w 401320"/>
                <a:gd name="T59" fmla="*/ 260604 h 268605"/>
                <a:gd name="T60" fmla="*/ 6985 w 401320"/>
                <a:gd name="T61" fmla="*/ 268224 h 268605"/>
                <a:gd name="T62" fmla="*/ 393192 w 401320"/>
                <a:gd name="T63" fmla="*/ 268224 h 268605"/>
                <a:gd name="T64" fmla="*/ 400812 w 401320"/>
                <a:gd name="T65" fmla="*/ 260604 h 268605"/>
                <a:gd name="T66" fmla="*/ 400812 w 401320"/>
                <a:gd name="T67" fmla="*/ 234569 h 268605"/>
                <a:gd name="T68" fmla="*/ 400812 w 401320"/>
                <a:gd name="T69" fmla="*/ 33020 h 268605"/>
                <a:gd name="T70" fmla="*/ 400812 w 401320"/>
                <a:gd name="T71" fmla="*/ 7620 h 268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1320" h="268605">
                  <a:moveTo>
                    <a:pt x="359664" y="44958"/>
                  </a:moveTo>
                  <a:lnTo>
                    <a:pt x="355854" y="41148"/>
                  </a:lnTo>
                  <a:lnTo>
                    <a:pt x="343154" y="41148"/>
                  </a:lnTo>
                  <a:lnTo>
                    <a:pt x="343154" y="57658"/>
                  </a:lnTo>
                  <a:lnTo>
                    <a:pt x="343154" y="209042"/>
                  </a:lnTo>
                  <a:lnTo>
                    <a:pt x="57658" y="209042"/>
                  </a:lnTo>
                  <a:lnTo>
                    <a:pt x="57658" y="57658"/>
                  </a:lnTo>
                  <a:lnTo>
                    <a:pt x="343154" y="57658"/>
                  </a:lnTo>
                  <a:lnTo>
                    <a:pt x="343154" y="41148"/>
                  </a:lnTo>
                  <a:lnTo>
                    <a:pt x="44958" y="41148"/>
                  </a:lnTo>
                  <a:lnTo>
                    <a:pt x="41148" y="44958"/>
                  </a:lnTo>
                  <a:lnTo>
                    <a:pt x="41148" y="221742"/>
                  </a:lnTo>
                  <a:lnTo>
                    <a:pt x="44958" y="225552"/>
                  </a:lnTo>
                  <a:lnTo>
                    <a:pt x="355854" y="225552"/>
                  </a:lnTo>
                  <a:lnTo>
                    <a:pt x="359664" y="221742"/>
                  </a:lnTo>
                  <a:lnTo>
                    <a:pt x="359664" y="209042"/>
                  </a:lnTo>
                  <a:lnTo>
                    <a:pt x="359664" y="57658"/>
                  </a:lnTo>
                  <a:lnTo>
                    <a:pt x="359664" y="44958"/>
                  </a:lnTo>
                  <a:close/>
                </a:path>
                <a:path w="401320" h="268605">
                  <a:moveTo>
                    <a:pt x="400812" y="7620"/>
                  </a:moveTo>
                  <a:lnTo>
                    <a:pt x="393827" y="0"/>
                  </a:lnTo>
                  <a:lnTo>
                    <a:pt x="367284" y="0"/>
                  </a:lnTo>
                  <a:lnTo>
                    <a:pt x="367284" y="33020"/>
                  </a:lnTo>
                  <a:lnTo>
                    <a:pt x="367284" y="234569"/>
                  </a:lnTo>
                  <a:lnTo>
                    <a:pt x="32893" y="234569"/>
                  </a:lnTo>
                  <a:lnTo>
                    <a:pt x="32893" y="33020"/>
                  </a:lnTo>
                  <a:lnTo>
                    <a:pt x="367284" y="33020"/>
                  </a:lnTo>
                  <a:lnTo>
                    <a:pt x="367284" y="0"/>
                  </a:lnTo>
                  <a:lnTo>
                    <a:pt x="7620" y="0"/>
                  </a:lnTo>
                  <a:lnTo>
                    <a:pt x="0" y="6985"/>
                  </a:lnTo>
                  <a:lnTo>
                    <a:pt x="0" y="260604"/>
                  </a:lnTo>
                  <a:lnTo>
                    <a:pt x="6985" y="268224"/>
                  </a:lnTo>
                  <a:lnTo>
                    <a:pt x="393192" y="268224"/>
                  </a:lnTo>
                  <a:lnTo>
                    <a:pt x="400812" y="260604"/>
                  </a:lnTo>
                  <a:lnTo>
                    <a:pt x="400812" y="234569"/>
                  </a:lnTo>
                  <a:lnTo>
                    <a:pt x="400812" y="33020"/>
                  </a:lnTo>
                  <a:lnTo>
                    <a:pt x="400812" y="762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39" name="object 78">
              <a:extLst>
                <a:ext uri="{FF2B5EF4-FFF2-40B4-BE49-F238E27FC236}">
                  <a16:creationId xmlns:a16="http://schemas.microsoft.com/office/drawing/2014/main" id="{5B3EADD0-26BB-4892-BF9A-C6109CE424B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69891" y="902207"/>
              <a:ext cx="156083" cy="10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36" name="object 79">
            <a:extLst>
              <a:ext uri="{FF2B5EF4-FFF2-40B4-BE49-F238E27FC236}">
                <a16:creationId xmlns:a16="http://schemas.microsoft.com/office/drawing/2014/main" id="{B7429329-07C2-40D8-B5AE-51821B465F91}"/>
              </a:ext>
            </a:extLst>
          </p:cNvPr>
          <p:cNvGrpSpPr>
            <a:grpSpLocks/>
          </p:cNvGrpSpPr>
          <p:nvPr/>
        </p:nvGrpSpPr>
        <p:grpSpPr bwMode="auto">
          <a:xfrm>
            <a:off x="7424738" y="671513"/>
            <a:ext cx="401637" cy="328612"/>
            <a:chOff x="7424928" y="672083"/>
            <a:chExt cx="401955" cy="327660"/>
          </a:xfrm>
        </p:grpSpPr>
        <p:sp>
          <p:nvSpPr>
            <p:cNvPr id="47236" name="object 80">
              <a:extLst>
                <a:ext uri="{FF2B5EF4-FFF2-40B4-BE49-F238E27FC236}">
                  <a16:creationId xmlns:a16="http://schemas.microsoft.com/office/drawing/2014/main" id="{825922AD-2C82-4718-A28B-D8994A9F4D9C}"/>
                </a:ext>
              </a:extLst>
            </p:cNvPr>
            <p:cNvSpPr>
              <a:spLocks/>
            </p:cNvSpPr>
            <p:nvPr/>
          </p:nvSpPr>
          <p:spPr bwMode="auto">
            <a:xfrm>
              <a:off x="7424928" y="672083"/>
              <a:ext cx="401955" cy="327660"/>
            </a:xfrm>
            <a:custGeom>
              <a:avLst/>
              <a:gdLst>
                <a:gd name="T0" fmla="*/ 279527 w 401954"/>
                <a:gd name="T1" fmla="*/ 319913 h 327659"/>
                <a:gd name="T2" fmla="*/ 278892 w 401954"/>
                <a:gd name="T3" fmla="*/ 310896 h 327659"/>
                <a:gd name="T4" fmla="*/ 278892 w 401954"/>
                <a:gd name="T5" fmla="*/ 301879 h 327659"/>
                <a:gd name="T6" fmla="*/ 271907 w 401954"/>
                <a:gd name="T7" fmla="*/ 294132 h 327659"/>
                <a:gd name="T8" fmla="*/ 129540 w 401954"/>
                <a:gd name="T9" fmla="*/ 294132 h 327659"/>
                <a:gd name="T10" fmla="*/ 121920 w 401954"/>
                <a:gd name="T11" fmla="*/ 301244 h 327659"/>
                <a:gd name="T12" fmla="*/ 121920 w 401954"/>
                <a:gd name="T13" fmla="*/ 319913 h 327659"/>
                <a:gd name="T14" fmla="*/ 128905 w 401954"/>
                <a:gd name="T15" fmla="*/ 327660 h 327659"/>
                <a:gd name="T16" fmla="*/ 262382 w 401954"/>
                <a:gd name="T17" fmla="*/ 327660 h 327659"/>
                <a:gd name="T18" fmla="*/ 271907 w 401954"/>
                <a:gd name="T19" fmla="*/ 327660 h 327659"/>
                <a:gd name="T20" fmla="*/ 279527 w 401954"/>
                <a:gd name="T21" fmla="*/ 319913 h 327659"/>
                <a:gd name="T22" fmla="*/ 360172 w 401954"/>
                <a:gd name="T23" fmla="*/ 221742 h 327659"/>
                <a:gd name="T24" fmla="*/ 359537 w 401954"/>
                <a:gd name="T25" fmla="*/ 217297 h 327659"/>
                <a:gd name="T26" fmla="*/ 359537 w 401954"/>
                <a:gd name="T27" fmla="*/ 209169 h 327659"/>
                <a:gd name="T28" fmla="*/ 359537 w 401954"/>
                <a:gd name="T29" fmla="*/ 59055 h 327659"/>
                <a:gd name="T30" fmla="*/ 359537 w 401954"/>
                <a:gd name="T31" fmla="*/ 46482 h 327659"/>
                <a:gd name="T32" fmla="*/ 355727 w 401954"/>
                <a:gd name="T33" fmla="*/ 42672 h 327659"/>
                <a:gd name="T34" fmla="*/ 343027 w 401954"/>
                <a:gd name="T35" fmla="*/ 42672 h 327659"/>
                <a:gd name="T36" fmla="*/ 343027 w 401954"/>
                <a:gd name="T37" fmla="*/ 59055 h 327659"/>
                <a:gd name="T38" fmla="*/ 343027 w 401954"/>
                <a:gd name="T39" fmla="*/ 209169 h 327659"/>
                <a:gd name="T40" fmla="*/ 57658 w 401954"/>
                <a:gd name="T41" fmla="*/ 209169 h 327659"/>
                <a:gd name="T42" fmla="*/ 57658 w 401954"/>
                <a:gd name="T43" fmla="*/ 59055 h 327659"/>
                <a:gd name="T44" fmla="*/ 343027 w 401954"/>
                <a:gd name="T45" fmla="*/ 59055 h 327659"/>
                <a:gd name="T46" fmla="*/ 343027 w 401954"/>
                <a:gd name="T47" fmla="*/ 42672 h 327659"/>
                <a:gd name="T48" fmla="*/ 44958 w 401954"/>
                <a:gd name="T49" fmla="*/ 42672 h 327659"/>
                <a:gd name="T50" fmla="*/ 41148 w 401954"/>
                <a:gd name="T51" fmla="*/ 46482 h 327659"/>
                <a:gd name="T52" fmla="*/ 41148 w 401954"/>
                <a:gd name="T53" fmla="*/ 221742 h 327659"/>
                <a:gd name="T54" fmla="*/ 44958 w 401954"/>
                <a:gd name="T55" fmla="*/ 225552 h 327659"/>
                <a:gd name="T56" fmla="*/ 356362 w 401954"/>
                <a:gd name="T57" fmla="*/ 225552 h 327659"/>
                <a:gd name="T58" fmla="*/ 360172 w 401954"/>
                <a:gd name="T59" fmla="*/ 221742 h 327659"/>
                <a:gd name="T60" fmla="*/ 401447 w 401954"/>
                <a:gd name="T61" fmla="*/ 260604 h 327659"/>
                <a:gd name="T62" fmla="*/ 400812 w 401954"/>
                <a:gd name="T63" fmla="*/ 251714 h 327659"/>
                <a:gd name="T64" fmla="*/ 400812 w 401954"/>
                <a:gd name="T65" fmla="*/ 234569 h 327659"/>
                <a:gd name="T66" fmla="*/ 400812 w 401954"/>
                <a:gd name="T67" fmla="*/ 33655 h 327659"/>
                <a:gd name="T68" fmla="*/ 400812 w 401954"/>
                <a:gd name="T69" fmla="*/ 7620 h 327659"/>
                <a:gd name="T70" fmla="*/ 393827 w 401954"/>
                <a:gd name="T71" fmla="*/ 0 h 327659"/>
                <a:gd name="T72" fmla="*/ 367792 w 401954"/>
                <a:gd name="T73" fmla="*/ 0 h 327659"/>
                <a:gd name="T74" fmla="*/ 367792 w 401954"/>
                <a:gd name="T75" fmla="*/ 33655 h 327659"/>
                <a:gd name="T76" fmla="*/ 367792 w 401954"/>
                <a:gd name="T77" fmla="*/ 234569 h 327659"/>
                <a:gd name="T78" fmla="*/ 33528 w 401954"/>
                <a:gd name="T79" fmla="*/ 234569 h 327659"/>
                <a:gd name="T80" fmla="*/ 33528 w 401954"/>
                <a:gd name="T81" fmla="*/ 33655 h 327659"/>
                <a:gd name="T82" fmla="*/ 367792 w 401954"/>
                <a:gd name="T83" fmla="*/ 33655 h 327659"/>
                <a:gd name="T84" fmla="*/ 367792 w 401954"/>
                <a:gd name="T85" fmla="*/ 0 h 327659"/>
                <a:gd name="T86" fmla="*/ 7620 w 401954"/>
                <a:gd name="T87" fmla="*/ 0 h 327659"/>
                <a:gd name="T88" fmla="*/ 0 w 401954"/>
                <a:gd name="T89" fmla="*/ 6985 h 327659"/>
                <a:gd name="T90" fmla="*/ 0 w 401954"/>
                <a:gd name="T91" fmla="*/ 260604 h 327659"/>
                <a:gd name="T92" fmla="*/ 6985 w 401954"/>
                <a:gd name="T93" fmla="*/ 268224 h 327659"/>
                <a:gd name="T94" fmla="*/ 393827 w 401954"/>
                <a:gd name="T95" fmla="*/ 268224 h 327659"/>
                <a:gd name="T96" fmla="*/ 401447 w 401954"/>
                <a:gd name="T97" fmla="*/ 260604 h 327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954" h="327659">
                  <a:moveTo>
                    <a:pt x="279527" y="319913"/>
                  </a:moveTo>
                  <a:lnTo>
                    <a:pt x="278892" y="310896"/>
                  </a:lnTo>
                  <a:lnTo>
                    <a:pt x="278892" y="301879"/>
                  </a:lnTo>
                  <a:lnTo>
                    <a:pt x="271907" y="294132"/>
                  </a:lnTo>
                  <a:lnTo>
                    <a:pt x="129540" y="294132"/>
                  </a:lnTo>
                  <a:lnTo>
                    <a:pt x="121920" y="301244"/>
                  </a:lnTo>
                  <a:lnTo>
                    <a:pt x="121920" y="319913"/>
                  </a:lnTo>
                  <a:lnTo>
                    <a:pt x="128905" y="327660"/>
                  </a:lnTo>
                  <a:lnTo>
                    <a:pt x="262382" y="327660"/>
                  </a:lnTo>
                  <a:lnTo>
                    <a:pt x="271907" y="327660"/>
                  </a:lnTo>
                  <a:lnTo>
                    <a:pt x="279527" y="319913"/>
                  </a:lnTo>
                  <a:close/>
                </a:path>
                <a:path w="401954" h="327659">
                  <a:moveTo>
                    <a:pt x="360172" y="221742"/>
                  </a:moveTo>
                  <a:lnTo>
                    <a:pt x="359537" y="217297"/>
                  </a:lnTo>
                  <a:lnTo>
                    <a:pt x="359537" y="209169"/>
                  </a:lnTo>
                  <a:lnTo>
                    <a:pt x="359537" y="59055"/>
                  </a:lnTo>
                  <a:lnTo>
                    <a:pt x="359537" y="46482"/>
                  </a:lnTo>
                  <a:lnTo>
                    <a:pt x="355727" y="42672"/>
                  </a:lnTo>
                  <a:lnTo>
                    <a:pt x="343027" y="42672"/>
                  </a:lnTo>
                  <a:lnTo>
                    <a:pt x="343027" y="59055"/>
                  </a:lnTo>
                  <a:lnTo>
                    <a:pt x="343027" y="209169"/>
                  </a:lnTo>
                  <a:lnTo>
                    <a:pt x="57658" y="209169"/>
                  </a:lnTo>
                  <a:lnTo>
                    <a:pt x="57658" y="59055"/>
                  </a:lnTo>
                  <a:lnTo>
                    <a:pt x="343027" y="59055"/>
                  </a:lnTo>
                  <a:lnTo>
                    <a:pt x="343027" y="42672"/>
                  </a:lnTo>
                  <a:lnTo>
                    <a:pt x="44958" y="42672"/>
                  </a:lnTo>
                  <a:lnTo>
                    <a:pt x="41148" y="46482"/>
                  </a:lnTo>
                  <a:lnTo>
                    <a:pt x="41148" y="221742"/>
                  </a:lnTo>
                  <a:lnTo>
                    <a:pt x="44958" y="225552"/>
                  </a:lnTo>
                  <a:lnTo>
                    <a:pt x="356362" y="225552"/>
                  </a:lnTo>
                  <a:lnTo>
                    <a:pt x="360172" y="221742"/>
                  </a:lnTo>
                  <a:close/>
                </a:path>
                <a:path w="401954" h="327659">
                  <a:moveTo>
                    <a:pt x="401447" y="260604"/>
                  </a:moveTo>
                  <a:lnTo>
                    <a:pt x="400812" y="251714"/>
                  </a:lnTo>
                  <a:lnTo>
                    <a:pt x="400812" y="234569"/>
                  </a:lnTo>
                  <a:lnTo>
                    <a:pt x="400812" y="33655"/>
                  </a:lnTo>
                  <a:lnTo>
                    <a:pt x="400812" y="7620"/>
                  </a:lnTo>
                  <a:lnTo>
                    <a:pt x="393827" y="0"/>
                  </a:lnTo>
                  <a:lnTo>
                    <a:pt x="367792" y="0"/>
                  </a:lnTo>
                  <a:lnTo>
                    <a:pt x="367792" y="33655"/>
                  </a:lnTo>
                  <a:lnTo>
                    <a:pt x="367792" y="234569"/>
                  </a:lnTo>
                  <a:lnTo>
                    <a:pt x="33528" y="234569"/>
                  </a:lnTo>
                  <a:lnTo>
                    <a:pt x="33528" y="33655"/>
                  </a:lnTo>
                  <a:lnTo>
                    <a:pt x="367792" y="33655"/>
                  </a:lnTo>
                  <a:lnTo>
                    <a:pt x="367792" y="0"/>
                  </a:lnTo>
                  <a:lnTo>
                    <a:pt x="7620" y="0"/>
                  </a:lnTo>
                  <a:lnTo>
                    <a:pt x="0" y="6985"/>
                  </a:lnTo>
                  <a:lnTo>
                    <a:pt x="0" y="260604"/>
                  </a:lnTo>
                  <a:lnTo>
                    <a:pt x="6985" y="268224"/>
                  </a:lnTo>
                  <a:lnTo>
                    <a:pt x="393827" y="268224"/>
                  </a:lnTo>
                  <a:lnTo>
                    <a:pt x="401447" y="26060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37" name="object 81">
              <a:extLst>
                <a:ext uri="{FF2B5EF4-FFF2-40B4-BE49-F238E27FC236}">
                  <a16:creationId xmlns:a16="http://schemas.microsoft.com/office/drawing/2014/main" id="{67BD8E96-BB9D-4064-AE2F-845A1C5535A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27036" y="749807"/>
              <a:ext cx="193548" cy="1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37" name="object 82">
            <a:extLst>
              <a:ext uri="{FF2B5EF4-FFF2-40B4-BE49-F238E27FC236}">
                <a16:creationId xmlns:a16="http://schemas.microsoft.com/office/drawing/2014/main" id="{9CC3078A-14D7-416B-B621-C728A0815C4E}"/>
              </a:ext>
            </a:extLst>
          </p:cNvPr>
          <p:cNvGrpSpPr>
            <a:grpSpLocks/>
          </p:cNvGrpSpPr>
          <p:nvPr/>
        </p:nvGrpSpPr>
        <p:grpSpPr bwMode="auto">
          <a:xfrm>
            <a:off x="8453438" y="688975"/>
            <a:ext cx="403225" cy="295275"/>
            <a:chOff x="8452663" y="689032"/>
            <a:chExt cx="403225" cy="295910"/>
          </a:xfrm>
        </p:grpSpPr>
        <p:sp>
          <p:nvSpPr>
            <p:cNvPr id="47234" name="object 83">
              <a:extLst>
                <a:ext uri="{FF2B5EF4-FFF2-40B4-BE49-F238E27FC236}">
                  <a16:creationId xmlns:a16="http://schemas.microsoft.com/office/drawing/2014/main" id="{56F7FAC5-B19F-4DD5-AF21-F0C49053A2E1}"/>
                </a:ext>
              </a:extLst>
            </p:cNvPr>
            <p:cNvSpPr>
              <a:spLocks/>
            </p:cNvSpPr>
            <p:nvPr/>
          </p:nvSpPr>
          <p:spPr bwMode="auto">
            <a:xfrm>
              <a:off x="8452663" y="689032"/>
              <a:ext cx="403225" cy="295910"/>
            </a:xfrm>
            <a:custGeom>
              <a:avLst/>
              <a:gdLst>
                <a:gd name="T0" fmla="*/ 226093 w 403225"/>
                <a:gd name="T1" fmla="*/ 0 h 295909"/>
                <a:gd name="T2" fmla="*/ 176648 w 403225"/>
                <a:gd name="T3" fmla="*/ 0 h 295909"/>
                <a:gd name="T4" fmla="*/ 127236 w 403225"/>
                <a:gd name="T5" fmla="*/ 1726 h 295909"/>
                <a:gd name="T6" fmla="*/ 77923 w 403225"/>
                <a:gd name="T7" fmla="*/ 5178 h 295909"/>
                <a:gd name="T8" fmla="*/ 28778 w 403225"/>
                <a:gd name="T9" fmla="*/ 10356 h 295909"/>
                <a:gd name="T10" fmla="*/ 21793 w 403225"/>
                <a:gd name="T11" fmla="*/ 10991 h 295909"/>
                <a:gd name="T12" fmla="*/ 16078 w 403225"/>
                <a:gd name="T13" fmla="*/ 16071 h 295909"/>
                <a:gd name="T14" fmla="*/ 14173 w 403225"/>
                <a:gd name="T15" fmla="*/ 23056 h 295909"/>
                <a:gd name="T16" fmla="*/ 4724 w 403225"/>
                <a:gd name="T17" fmla="*/ 72785 h 295909"/>
                <a:gd name="T18" fmla="*/ 0 w 403225"/>
                <a:gd name="T19" fmla="*/ 122787 h 295909"/>
                <a:gd name="T20" fmla="*/ 0 w 403225"/>
                <a:gd name="T21" fmla="*/ 172881 h 295909"/>
                <a:gd name="T22" fmla="*/ 4724 w 403225"/>
                <a:gd name="T23" fmla="*/ 222883 h 295909"/>
                <a:gd name="T24" fmla="*/ 14173 w 403225"/>
                <a:gd name="T25" fmla="*/ 272611 h 295909"/>
                <a:gd name="T26" fmla="*/ 71815 w 403225"/>
                <a:gd name="T27" fmla="*/ 289578 h 295909"/>
                <a:gd name="T28" fmla="*/ 114947 w 403225"/>
                <a:gd name="T29" fmla="*/ 292773 h 295909"/>
                <a:gd name="T30" fmla="*/ 158080 w 403225"/>
                <a:gd name="T31" fmla="*/ 294777 h 295909"/>
                <a:gd name="T32" fmla="*/ 201117 w 403225"/>
                <a:gd name="T33" fmla="*/ 295471 h 295909"/>
                <a:gd name="T34" fmla="*/ 244090 w 403225"/>
                <a:gd name="T35" fmla="*/ 294777 h 295909"/>
                <a:gd name="T36" fmla="*/ 287254 w 403225"/>
                <a:gd name="T37" fmla="*/ 292773 h 295909"/>
                <a:gd name="T38" fmla="*/ 330561 w 403225"/>
                <a:gd name="T39" fmla="*/ 289578 h 295909"/>
                <a:gd name="T40" fmla="*/ 380949 w 403225"/>
                <a:gd name="T41" fmla="*/ 284676 h 295909"/>
                <a:gd name="T42" fmla="*/ 390680 w 403225"/>
                <a:gd name="T43" fmla="*/ 261499 h 295909"/>
                <a:gd name="T44" fmla="*/ 200736 w 403225"/>
                <a:gd name="T45" fmla="*/ 261499 h 295909"/>
                <a:gd name="T46" fmla="*/ 148482 w 403225"/>
                <a:gd name="T47" fmla="*/ 260546 h 295909"/>
                <a:gd name="T48" fmla="*/ 96271 w 403225"/>
                <a:gd name="T49" fmla="*/ 257689 h 295909"/>
                <a:gd name="T50" fmla="*/ 44145 w 403225"/>
                <a:gd name="T51" fmla="*/ 252926 h 295909"/>
                <a:gd name="T52" fmla="*/ 35501 w 403225"/>
                <a:gd name="T53" fmla="*/ 200331 h 295909"/>
                <a:gd name="T54" fmla="*/ 32619 w 403225"/>
                <a:gd name="T55" fmla="*/ 147437 h 295909"/>
                <a:gd name="T56" fmla="*/ 35515 w 403225"/>
                <a:gd name="T57" fmla="*/ 94335 h 295909"/>
                <a:gd name="T58" fmla="*/ 44145 w 403225"/>
                <a:gd name="T59" fmla="*/ 41471 h 295909"/>
                <a:gd name="T60" fmla="*/ 96271 w 403225"/>
                <a:gd name="T61" fmla="*/ 36709 h 295909"/>
                <a:gd name="T62" fmla="*/ 148482 w 403225"/>
                <a:gd name="T63" fmla="*/ 33851 h 295909"/>
                <a:gd name="T64" fmla="*/ 200736 w 403225"/>
                <a:gd name="T65" fmla="*/ 32899 h 295909"/>
                <a:gd name="T66" fmla="*/ 390439 w 403225"/>
                <a:gd name="T67" fmla="*/ 32899 h 295909"/>
                <a:gd name="T68" fmla="*/ 388569 w 403225"/>
                <a:gd name="T69" fmla="*/ 23056 h 295909"/>
                <a:gd name="T70" fmla="*/ 386664 w 403225"/>
                <a:gd name="T71" fmla="*/ 16071 h 295909"/>
                <a:gd name="T72" fmla="*/ 380949 w 403225"/>
                <a:gd name="T73" fmla="*/ 10991 h 295909"/>
                <a:gd name="T74" fmla="*/ 373964 w 403225"/>
                <a:gd name="T75" fmla="*/ 10356 h 295909"/>
                <a:gd name="T76" fmla="*/ 324818 w 403225"/>
                <a:gd name="T77" fmla="*/ 5178 h 295909"/>
                <a:gd name="T78" fmla="*/ 275506 w 403225"/>
                <a:gd name="T79" fmla="*/ 1726 h 295909"/>
                <a:gd name="T80" fmla="*/ 226093 w 403225"/>
                <a:gd name="T81" fmla="*/ 0 h 295909"/>
                <a:gd name="T82" fmla="*/ 390439 w 403225"/>
                <a:gd name="T83" fmla="*/ 32899 h 295909"/>
                <a:gd name="T84" fmla="*/ 200736 w 403225"/>
                <a:gd name="T85" fmla="*/ 32899 h 295909"/>
                <a:gd name="T86" fmla="*/ 252989 w 403225"/>
                <a:gd name="T87" fmla="*/ 33851 h 295909"/>
                <a:gd name="T88" fmla="*/ 305200 w 403225"/>
                <a:gd name="T89" fmla="*/ 36709 h 295909"/>
                <a:gd name="T90" fmla="*/ 357327 w 403225"/>
                <a:gd name="T91" fmla="*/ 41471 h 295909"/>
                <a:gd name="T92" fmla="*/ 365976 w 403225"/>
                <a:gd name="T93" fmla="*/ 94425 h 295909"/>
                <a:gd name="T94" fmla="*/ 368852 w 403225"/>
                <a:gd name="T95" fmla="*/ 147199 h 295909"/>
                <a:gd name="T96" fmla="*/ 365971 w 403225"/>
                <a:gd name="T97" fmla="*/ 200063 h 295909"/>
                <a:gd name="T98" fmla="*/ 357327 w 403225"/>
                <a:gd name="T99" fmla="*/ 252926 h 295909"/>
                <a:gd name="T100" fmla="*/ 305200 w 403225"/>
                <a:gd name="T101" fmla="*/ 257689 h 295909"/>
                <a:gd name="T102" fmla="*/ 252989 w 403225"/>
                <a:gd name="T103" fmla="*/ 260546 h 295909"/>
                <a:gd name="T104" fmla="*/ 200736 w 403225"/>
                <a:gd name="T105" fmla="*/ 261499 h 295909"/>
                <a:gd name="T106" fmla="*/ 390680 w 403225"/>
                <a:gd name="T107" fmla="*/ 261499 h 295909"/>
                <a:gd name="T108" fmla="*/ 398018 w 403225"/>
                <a:gd name="T109" fmla="*/ 222883 h 295909"/>
                <a:gd name="T110" fmla="*/ 402742 w 403225"/>
                <a:gd name="T111" fmla="*/ 172881 h 295909"/>
                <a:gd name="T112" fmla="*/ 402742 w 403225"/>
                <a:gd name="T113" fmla="*/ 122787 h 295909"/>
                <a:gd name="T114" fmla="*/ 398018 w 403225"/>
                <a:gd name="T115" fmla="*/ 72785 h 295909"/>
                <a:gd name="T116" fmla="*/ 390439 w 403225"/>
                <a:gd name="T117" fmla="*/ 32899 h 295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225" h="295909">
                  <a:moveTo>
                    <a:pt x="226093" y="0"/>
                  </a:moveTo>
                  <a:lnTo>
                    <a:pt x="176648" y="0"/>
                  </a:lnTo>
                  <a:lnTo>
                    <a:pt x="127236" y="1726"/>
                  </a:lnTo>
                  <a:lnTo>
                    <a:pt x="77923" y="5178"/>
                  </a:lnTo>
                  <a:lnTo>
                    <a:pt x="28778" y="10356"/>
                  </a:lnTo>
                  <a:lnTo>
                    <a:pt x="21793" y="10991"/>
                  </a:lnTo>
                  <a:lnTo>
                    <a:pt x="16078" y="16071"/>
                  </a:lnTo>
                  <a:lnTo>
                    <a:pt x="14173" y="23056"/>
                  </a:lnTo>
                  <a:lnTo>
                    <a:pt x="4724" y="72785"/>
                  </a:lnTo>
                  <a:lnTo>
                    <a:pt x="0" y="122787"/>
                  </a:lnTo>
                  <a:lnTo>
                    <a:pt x="0" y="172881"/>
                  </a:lnTo>
                  <a:lnTo>
                    <a:pt x="4724" y="222883"/>
                  </a:lnTo>
                  <a:lnTo>
                    <a:pt x="14173" y="272611"/>
                  </a:lnTo>
                  <a:lnTo>
                    <a:pt x="71815" y="289578"/>
                  </a:lnTo>
                  <a:lnTo>
                    <a:pt x="114947" y="292773"/>
                  </a:lnTo>
                  <a:lnTo>
                    <a:pt x="158080" y="294777"/>
                  </a:lnTo>
                  <a:lnTo>
                    <a:pt x="201117" y="295471"/>
                  </a:lnTo>
                  <a:lnTo>
                    <a:pt x="244090" y="294777"/>
                  </a:lnTo>
                  <a:lnTo>
                    <a:pt x="287254" y="292773"/>
                  </a:lnTo>
                  <a:lnTo>
                    <a:pt x="330561" y="289578"/>
                  </a:lnTo>
                  <a:lnTo>
                    <a:pt x="380949" y="284676"/>
                  </a:lnTo>
                  <a:lnTo>
                    <a:pt x="390680" y="261499"/>
                  </a:lnTo>
                  <a:lnTo>
                    <a:pt x="200736" y="261499"/>
                  </a:lnTo>
                  <a:lnTo>
                    <a:pt x="148482" y="260546"/>
                  </a:lnTo>
                  <a:lnTo>
                    <a:pt x="96271" y="257689"/>
                  </a:lnTo>
                  <a:lnTo>
                    <a:pt x="44145" y="252926"/>
                  </a:lnTo>
                  <a:lnTo>
                    <a:pt x="35501" y="200331"/>
                  </a:lnTo>
                  <a:lnTo>
                    <a:pt x="32619" y="147437"/>
                  </a:lnTo>
                  <a:lnTo>
                    <a:pt x="35515" y="94335"/>
                  </a:lnTo>
                  <a:lnTo>
                    <a:pt x="44145" y="41471"/>
                  </a:lnTo>
                  <a:lnTo>
                    <a:pt x="96271" y="36709"/>
                  </a:lnTo>
                  <a:lnTo>
                    <a:pt x="148482" y="33851"/>
                  </a:lnTo>
                  <a:lnTo>
                    <a:pt x="200736" y="32899"/>
                  </a:lnTo>
                  <a:lnTo>
                    <a:pt x="390439" y="32899"/>
                  </a:lnTo>
                  <a:lnTo>
                    <a:pt x="388569" y="23056"/>
                  </a:lnTo>
                  <a:lnTo>
                    <a:pt x="386664" y="16071"/>
                  </a:lnTo>
                  <a:lnTo>
                    <a:pt x="380949" y="10991"/>
                  </a:lnTo>
                  <a:lnTo>
                    <a:pt x="373964" y="10356"/>
                  </a:lnTo>
                  <a:lnTo>
                    <a:pt x="324818" y="5178"/>
                  </a:lnTo>
                  <a:lnTo>
                    <a:pt x="275506" y="1726"/>
                  </a:lnTo>
                  <a:lnTo>
                    <a:pt x="226093" y="0"/>
                  </a:lnTo>
                  <a:close/>
                </a:path>
                <a:path w="403225" h="295909">
                  <a:moveTo>
                    <a:pt x="390439" y="32899"/>
                  </a:moveTo>
                  <a:lnTo>
                    <a:pt x="200736" y="32899"/>
                  </a:lnTo>
                  <a:lnTo>
                    <a:pt x="252989" y="33851"/>
                  </a:lnTo>
                  <a:lnTo>
                    <a:pt x="305200" y="36709"/>
                  </a:lnTo>
                  <a:lnTo>
                    <a:pt x="357327" y="41471"/>
                  </a:lnTo>
                  <a:lnTo>
                    <a:pt x="365976" y="94425"/>
                  </a:lnTo>
                  <a:lnTo>
                    <a:pt x="368852" y="147199"/>
                  </a:lnTo>
                  <a:lnTo>
                    <a:pt x="365971" y="200063"/>
                  </a:lnTo>
                  <a:lnTo>
                    <a:pt x="357327" y="252926"/>
                  </a:lnTo>
                  <a:lnTo>
                    <a:pt x="305200" y="257689"/>
                  </a:lnTo>
                  <a:lnTo>
                    <a:pt x="252989" y="260546"/>
                  </a:lnTo>
                  <a:lnTo>
                    <a:pt x="200736" y="261499"/>
                  </a:lnTo>
                  <a:lnTo>
                    <a:pt x="390680" y="261499"/>
                  </a:lnTo>
                  <a:lnTo>
                    <a:pt x="398018" y="222883"/>
                  </a:lnTo>
                  <a:lnTo>
                    <a:pt x="402742" y="172881"/>
                  </a:lnTo>
                  <a:lnTo>
                    <a:pt x="402742" y="122787"/>
                  </a:lnTo>
                  <a:lnTo>
                    <a:pt x="398018" y="72785"/>
                  </a:lnTo>
                  <a:lnTo>
                    <a:pt x="390439" y="3289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35" name="object 84">
              <a:extLst>
                <a:ext uri="{FF2B5EF4-FFF2-40B4-BE49-F238E27FC236}">
                  <a16:creationId xmlns:a16="http://schemas.microsoft.com/office/drawing/2014/main" id="{96779F99-EF88-4B1C-A85C-C11CACE72D0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595360" y="754380"/>
              <a:ext cx="149351" cy="16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38" name="object 85">
            <a:extLst>
              <a:ext uri="{FF2B5EF4-FFF2-40B4-BE49-F238E27FC236}">
                <a16:creationId xmlns:a16="http://schemas.microsoft.com/office/drawing/2014/main" id="{132F190E-6639-469E-9ADF-F23AFC53A017}"/>
              </a:ext>
            </a:extLst>
          </p:cNvPr>
          <p:cNvGrpSpPr>
            <a:grpSpLocks/>
          </p:cNvGrpSpPr>
          <p:nvPr/>
        </p:nvGrpSpPr>
        <p:grpSpPr bwMode="auto">
          <a:xfrm>
            <a:off x="9467850" y="688975"/>
            <a:ext cx="403225" cy="295275"/>
            <a:chOff x="9467646" y="689032"/>
            <a:chExt cx="403225" cy="295910"/>
          </a:xfrm>
        </p:grpSpPr>
        <p:pic>
          <p:nvPicPr>
            <p:cNvPr id="47231" name="object 86">
              <a:extLst>
                <a:ext uri="{FF2B5EF4-FFF2-40B4-BE49-F238E27FC236}">
                  <a16:creationId xmlns:a16="http://schemas.microsoft.com/office/drawing/2014/main" id="{D9CAF0AB-4BC8-40E5-B357-DAA682EFA5B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564624" y="775715"/>
              <a:ext cx="91440" cy="1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32" name="object 87">
              <a:extLst>
                <a:ext uri="{FF2B5EF4-FFF2-40B4-BE49-F238E27FC236}">
                  <a16:creationId xmlns:a16="http://schemas.microsoft.com/office/drawing/2014/main" id="{0327B203-E0DA-46B9-B983-6D9C3C2BAC2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81972" y="777240"/>
              <a:ext cx="9143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33" name="object 88">
              <a:extLst>
                <a:ext uri="{FF2B5EF4-FFF2-40B4-BE49-F238E27FC236}">
                  <a16:creationId xmlns:a16="http://schemas.microsoft.com/office/drawing/2014/main" id="{E6043952-3AA4-462E-BBF4-A93E0B482575}"/>
                </a:ext>
              </a:extLst>
            </p:cNvPr>
            <p:cNvSpPr>
              <a:spLocks/>
            </p:cNvSpPr>
            <p:nvPr/>
          </p:nvSpPr>
          <p:spPr bwMode="auto">
            <a:xfrm>
              <a:off x="9467646" y="689032"/>
              <a:ext cx="403225" cy="295910"/>
            </a:xfrm>
            <a:custGeom>
              <a:avLst/>
              <a:gdLst>
                <a:gd name="T0" fmla="*/ 226093 w 403225"/>
                <a:gd name="T1" fmla="*/ 0 h 295909"/>
                <a:gd name="T2" fmla="*/ 176648 w 403225"/>
                <a:gd name="T3" fmla="*/ 0 h 295909"/>
                <a:gd name="T4" fmla="*/ 127236 w 403225"/>
                <a:gd name="T5" fmla="*/ 1726 h 295909"/>
                <a:gd name="T6" fmla="*/ 77923 w 403225"/>
                <a:gd name="T7" fmla="*/ 5178 h 295909"/>
                <a:gd name="T8" fmla="*/ 28778 w 403225"/>
                <a:gd name="T9" fmla="*/ 10356 h 295909"/>
                <a:gd name="T10" fmla="*/ 21793 w 403225"/>
                <a:gd name="T11" fmla="*/ 10991 h 295909"/>
                <a:gd name="T12" fmla="*/ 16078 w 403225"/>
                <a:gd name="T13" fmla="*/ 16071 h 295909"/>
                <a:gd name="T14" fmla="*/ 14173 w 403225"/>
                <a:gd name="T15" fmla="*/ 23056 h 295909"/>
                <a:gd name="T16" fmla="*/ 4724 w 403225"/>
                <a:gd name="T17" fmla="*/ 72785 h 295909"/>
                <a:gd name="T18" fmla="*/ 0 w 403225"/>
                <a:gd name="T19" fmla="*/ 122787 h 295909"/>
                <a:gd name="T20" fmla="*/ 0 w 403225"/>
                <a:gd name="T21" fmla="*/ 172881 h 295909"/>
                <a:gd name="T22" fmla="*/ 4724 w 403225"/>
                <a:gd name="T23" fmla="*/ 222883 h 295909"/>
                <a:gd name="T24" fmla="*/ 14173 w 403225"/>
                <a:gd name="T25" fmla="*/ 272611 h 295909"/>
                <a:gd name="T26" fmla="*/ 71815 w 403225"/>
                <a:gd name="T27" fmla="*/ 289578 h 295909"/>
                <a:gd name="T28" fmla="*/ 114947 w 403225"/>
                <a:gd name="T29" fmla="*/ 292773 h 295909"/>
                <a:gd name="T30" fmla="*/ 158080 w 403225"/>
                <a:gd name="T31" fmla="*/ 294777 h 295909"/>
                <a:gd name="T32" fmla="*/ 201117 w 403225"/>
                <a:gd name="T33" fmla="*/ 295471 h 295909"/>
                <a:gd name="T34" fmla="*/ 244090 w 403225"/>
                <a:gd name="T35" fmla="*/ 294777 h 295909"/>
                <a:gd name="T36" fmla="*/ 287254 w 403225"/>
                <a:gd name="T37" fmla="*/ 292773 h 295909"/>
                <a:gd name="T38" fmla="*/ 330561 w 403225"/>
                <a:gd name="T39" fmla="*/ 289578 h 295909"/>
                <a:gd name="T40" fmla="*/ 380949 w 403225"/>
                <a:gd name="T41" fmla="*/ 284676 h 295909"/>
                <a:gd name="T42" fmla="*/ 390680 w 403225"/>
                <a:gd name="T43" fmla="*/ 261499 h 295909"/>
                <a:gd name="T44" fmla="*/ 200736 w 403225"/>
                <a:gd name="T45" fmla="*/ 261499 h 295909"/>
                <a:gd name="T46" fmla="*/ 148482 w 403225"/>
                <a:gd name="T47" fmla="*/ 260546 h 295909"/>
                <a:gd name="T48" fmla="*/ 96271 w 403225"/>
                <a:gd name="T49" fmla="*/ 257689 h 295909"/>
                <a:gd name="T50" fmla="*/ 44145 w 403225"/>
                <a:gd name="T51" fmla="*/ 252926 h 295909"/>
                <a:gd name="T52" fmla="*/ 35501 w 403225"/>
                <a:gd name="T53" fmla="*/ 200331 h 295909"/>
                <a:gd name="T54" fmla="*/ 32619 w 403225"/>
                <a:gd name="T55" fmla="*/ 147437 h 295909"/>
                <a:gd name="T56" fmla="*/ 35515 w 403225"/>
                <a:gd name="T57" fmla="*/ 94335 h 295909"/>
                <a:gd name="T58" fmla="*/ 44145 w 403225"/>
                <a:gd name="T59" fmla="*/ 41471 h 295909"/>
                <a:gd name="T60" fmla="*/ 96271 w 403225"/>
                <a:gd name="T61" fmla="*/ 36709 h 295909"/>
                <a:gd name="T62" fmla="*/ 148482 w 403225"/>
                <a:gd name="T63" fmla="*/ 33851 h 295909"/>
                <a:gd name="T64" fmla="*/ 200736 w 403225"/>
                <a:gd name="T65" fmla="*/ 32899 h 295909"/>
                <a:gd name="T66" fmla="*/ 390439 w 403225"/>
                <a:gd name="T67" fmla="*/ 32899 h 295909"/>
                <a:gd name="T68" fmla="*/ 388569 w 403225"/>
                <a:gd name="T69" fmla="*/ 23056 h 295909"/>
                <a:gd name="T70" fmla="*/ 386664 w 403225"/>
                <a:gd name="T71" fmla="*/ 16071 h 295909"/>
                <a:gd name="T72" fmla="*/ 380949 w 403225"/>
                <a:gd name="T73" fmla="*/ 10991 h 295909"/>
                <a:gd name="T74" fmla="*/ 373964 w 403225"/>
                <a:gd name="T75" fmla="*/ 10356 h 295909"/>
                <a:gd name="T76" fmla="*/ 324818 w 403225"/>
                <a:gd name="T77" fmla="*/ 5178 h 295909"/>
                <a:gd name="T78" fmla="*/ 275506 w 403225"/>
                <a:gd name="T79" fmla="*/ 1726 h 295909"/>
                <a:gd name="T80" fmla="*/ 226093 w 403225"/>
                <a:gd name="T81" fmla="*/ 0 h 295909"/>
                <a:gd name="T82" fmla="*/ 390439 w 403225"/>
                <a:gd name="T83" fmla="*/ 32899 h 295909"/>
                <a:gd name="T84" fmla="*/ 200736 w 403225"/>
                <a:gd name="T85" fmla="*/ 32899 h 295909"/>
                <a:gd name="T86" fmla="*/ 252989 w 403225"/>
                <a:gd name="T87" fmla="*/ 33851 h 295909"/>
                <a:gd name="T88" fmla="*/ 305200 w 403225"/>
                <a:gd name="T89" fmla="*/ 36709 h 295909"/>
                <a:gd name="T90" fmla="*/ 357327 w 403225"/>
                <a:gd name="T91" fmla="*/ 41471 h 295909"/>
                <a:gd name="T92" fmla="*/ 365976 w 403225"/>
                <a:gd name="T93" fmla="*/ 94425 h 295909"/>
                <a:gd name="T94" fmla="*/ 368852 w 403225"/>
                <a:gd name="T95" fmla="*/ 147199 h 295909"/>
                <a:gd name="T96" fmla="*/ 365971 w 403225"/>
                <a:gd name="T97" fmla="*/ 200063 h 295909"/>
                <a:gd name="T98" fmla="*/ 357327 w 403225"/>
                <a:gd name="T99" fmla="*/ 252926 h 295909"/>
                <a:gd name="T100" fmla="*/ 305200 w 403225"/>
                <a:gd name="T101" fmla="*/ 257689 h 295909"/>
                <a:gd name="T102" fmla="*/ 252989 w 403225"/>
                <a:gd name="T103" fmla="*/ 260546 h 295909"/>
                <a:gd name="T104" fmla="*/ 200736 w 403225"/>
                <a:gd name="T105" fmla="*/ 261499 h 295909"/>
                <a:gd name="T106" fmla="*/ 390680 w 403225"/>
                <a:gd name="T107" fmla="*/ 261499 h 295909"/>
                <a:gd name="T108" fmla="*/ 398018 w 403225"/>
                <a:gd name="T109" fmla="*/ 222883 h 295909"/>
                <a:gd name="T110" fmla="*/ 402742 w 403225"/>
                <a:gd name="T111" fmla="*/ 172881 h 295909"/>
                <a:gd name="T112" fmla="*/ 402742 w 403225"/>
                <a:gd name="T113" fmla="*/ 122787 h 295909"/>
                <a:gd name="T114" fmla="*/ 398018 w 403225"/>
                <a:gd name="T115" fmla="*/ 72785 h 295909"/>
                <a:gd name="T116" fmla="*/ 390439 w 403225"/>
                <a:gd name="T117" fmla="*/ 32899 h 295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225" h="295909">
                  <a:moveTo>
                    <a:pt x="226093" y="0"/>
                  </a:moveTo>
                  <a:lnTo>
                    <a:pt x="176648" y="0"/>
                  </a:lnTo>
                  <a:lnTo>
                    <a:pt x="127236" y="1726"/>
                  </a:lnTo>
                  <a:lnTo>
                    <a:pt x="77923" y="5178"/>
                  </a:lnTo>
                  <a:lnTo>
                    <a:pt x="28778" y="10356"/>
                  </a:lnTo>
                  <a:lnTo>
                    <a:pt x="21793" y="10991"/>
                  </a:lnTo>
                  <a:lnTo>
                    <a:pt x="16078" y="16071"/>
                  </a:lnTo>
                  <a:lnTo>
                    <a:pt x="14173" y="23056"/>
                  </a:lnTo>
                  <a:lnTo>
                    <a:pt x="4724" y="72785"/>
                  </a:lnTo>
                  <a:lnTo>
                    <a:pt x="0" y="122787"/>
                  </a:lnTo>
                  <a:lnTo>
                    <a:pt x="0" y="172881"/>
                  </a:lnTo>
                  <a:lnTo>
                    <a:pt x="4724" y="222883"/>
                  </a:lnTo>
                  <a:lnTo>
                    <a:pt x="14173" y="272611"/>
                  </a:lnTo>
                  <a:lnTo>
                    <a:pt x="71815" y="289578"/>
                  </a:lnTo>
                  <a:lnTo>
                    <a:pt x="114947" y="292773"/>
                  </a:lnTo>
                  <a:lnTo>
                    <a:pt x="158080" y="294777"/>
                  </a:lnTo>
                  <a:lnTo>
                    <a:pt x="201117" y="295471"/>
                  </a:lnTo>
                  <a:lnTo>
                    <a:pt x="244090" y="294777"/>
                  </a:lnTo>
                  <a:lnTo>
                    <a:pt x="287254" y="292773"/>
                  </a:lnTo>
                  <a:lnTo>
                    <a:pt x="330561" y="289578"/>
                  </a:lnTo>
                  <a:lnTo>
                    <a:pt x="380949" y="284676"/>
                  </a:lnTo>
                  <a:lnTo>
                    <a:pt x="390680" y="261499"/>
                  </a:lnTo>
                  <a:lnTo>
                    <a:pt x="200736" y="261499"/>
                  </a:lnTo>
                  <a:lnTo>
                    <a:pt x="148482" y="260546"/>
                  </a:lnTo>
                  <a:lnTo>
                    <a:pt x="96271" y="257689"/>
                  </a:lnTo>
                  <a:lnTo>
                    <a:pt x="44145" y="252926"/>
                  </a:lnTo>
                  <a:lnTo>
                    <a:pt x="35501" y="200331"/>
                  </a:lnTo>
                  <a:lnTo>
                    <a:pt x="32619" y="147437"/>
                  </a:lnTo>
                  <a:lnTo>
                    <a:pt x="35515" y="94335"/>
                  </a:lnTo>
                  <a:lnTo>
                    <a:pt x="44145" y="41471"/>
                  </a:lnTo>
                  <a:lnTo>
                    <a:pt x="96271" y="36709"/>
                  </a:lnTo>
                  <a:lnTo>
                    <a:pt x="148482" y="33851"/>
                  </a:lnTo>
                  <a:lnTo>
                    <a:pt x="200736" y="32899"/>
                  </a:lnTo>
                  <a:lnTo>
                    <a:pt x="390439" y="32899"/>
                  </a:lnTo>
                  <a:lnTo>
                    <a:pt x="388569" y="23056"/>
                  </a:lnTo>
                  <a:lnTo>
                    <a:pt x="386664" y="16071"/>
                  </a:lnTo>
                  <a:lnTo>
                    <a:pt x="380949" y="10991"/>
                  </a:lnTo>
                  <a:lnTo>
                    <a:pt x="373964" y="10356"/>
                  </a:lnTo>
                  <a:lnTo>
                    <a:pt x="324818" y="5178"/>
                  </a:lnTo>
                  <a:lnTo>
                    <a:pt x="275506" y="1726"/>
                  </a:lnTo>
                  <a:lnTo>
                    <a:pt x="226093" y="0"/>
                  </a:lnTo>
                  <a:close/>
                </a:path>
                <a:path w="403225" h="295909">
                  <a:moveTo>
                    <a:pt x="390439" y="32899"/>
                  </a:moveTo>
                  <a:lnTo>
                    <a:pt x="200736" y="32899"/>
                  </a:lnTo>
                  <a:lnTo>
                    <a:pt x="252989" y="33851"/>
                  </a:lnTo>
                  <a:lnTo>
                    <a:pt x="305200" y="36709"/>
                  </a:lnTo>
                  <a:lnTo>
                    <a:pt x="357327" y="41471"/>
                  </a:lnTo>
                  <a:lnTo>
                    <a:pt x="365976" y="94425"/>
                  </a:lnTo>
                  <a:lnTo>
                    <a:pt x="368852" y="147199"/>
                  </a:lnTo>
                  <a:lnTo>
                    <a:pt x="365971" y="200063"/>
                  </a:lnTo>
                  <a:lnTo>
                    <a:pt x="357327" y="252926"/>
                  </a:lnTo>
                  <a:lnTo>
                    <a:pt x="305200" y="257689"/>
                  </a:lnTo>
                  <a:lnTo>
                    <a:pt x="252989" y="260546"/>
                  </a:lnTo>
                  <a:lnTo>
                    <a:pt x="200736" y="261499"/>
                  </a:lnTo>
                  <a:lnTo>
                    <a:pt x="390680" y="261499"/>
                  </a:lnTo>
                  <a:lnTo>
                    <a:pt x="398018" y="222883"/>
                  </a:lnTo>
                  <a:lnTo>
                    <a:pt x="402742" y="172881"/>
                  </a:lnTo>
                  <a:lnTo>
                    <a:pt x="402742" y="122787"/>
                  </a:lnTo>
                  <a:lnTo>
                    <a:pt x="398018" y="72785"/>
                  </a:lnTo>
                  <a:lnTo>
                    <a:pt x="390439" y="3289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7139" name="object 89">
            <a:extLst>
              <a:ext uri="{FF2B5EF4-FFF2-40B4-BE49-F238E27FC236}">
                <a16:creationId xmlns:a16="http://schemas.microsoft.com/office/drawing/2014/main" id="{7932D541-20BF-483B-B7F3-54A171F9FFF0}"/>
              </a:ext>
            </a:extLst>
          </p:cNvPr>
          <p:cNvSpPr>
            <a:spLocks/>
          </p:cNvSpPr>
          <p:nvPr/>
        </p:nvSpPr>
        <p:spPr bwMode="auto">
          <a:xfrm>
            <a:off x="7423150" y="5818188"/>
            <a:ext cx="404813" cy="398462"/>
          </a:xfrm>
          <a:custGeom>
            <a:avLst/>
            <a:gdLst>
              <a:gd name="T0" fmla="*/ 130428 w 403859"/>
              <a:gd name="T1" fmla="*/ 361949 h 397510"/>
              <a:gd name="T2" fmla="*/ 220979 w 403859"/>
              <a:gd name="T3" fmla="*/ 397509 h 397510"/>
              <a:gd name="T4" fmla="*/ 187325 w 403859"/>
              <a:gd name="T5" fmla="*/ 364489 h 397510"/>
              <a:gd name="T6" fmla="*/ 261508 w 403859"/>
              <a:gd name="T7" fmla="*/ 287019 h 397510"/>
              <a:gd name="T8" fmla="*/ 239059 w 403859"/>
              <a:gd name="T9" fmla="*/ 303529 h 397510"/>
              <a:gd name="T10" fmla="*/ 215900 w 403859"/>
              <a:gd name="T11" fmla="*/ 364489 h 397510"/>
              <a:gd name="T12" fmla="*/ 277875 w 403859"/>
              <a:gd name="T13" fmla="*/ 350519 h 397510"/>
              <a:gd name="T14" fmla="*/ 300736 w 403859"/>
              <a:gd name="T15" fmla="*/ 322579 h 397510"/>
              <a:gd name="T16" fmla="*/ 266991 w 403859"/>
              <a:gd name="T17" fmla="*/ 290829 h 397510"/>
              <a:gd name="T18" fmla="*/ 64555 w 403859"/>
              <a:gd name="T19" fmla="*/ 77469 h 397510"/>
              <a:gd name="T20" fmla="*/ 0 w 403859"/>
              <a:gd name="T21" fmla="*/ 172719 h 397510"/>
              <a:gd name="T22" fmla="*/ 22860 w 403859"/>
              <a:gd name="T23" fmla="*/ 252729 h 397510"/>
              <a:gd name="T24" fmla="*/ 74086 w 403859"/>
              <a:gd name="T25" fmla="*/ 347979 h 397510"/>
              <a:gd name="T26" fmla="*/ 164418 w 403859"/>
              <a:gd name="T27" fmla="*/ 350519 h 397510"/>
              <a:gd name="T28" fmla="*/ 105664 w 403859"/>
              <a:gd name="T29" fmla="*/ 322579 h 397510"/>
              <a:gd name="T30" fmla="*/ 58114 w 403859"/>
              <a:gd name="T31" fmla="*/ 259079 h 397510"/>
              <a:gd name="T32" fmla="*/ 100075 w 403859"/>
              <a:gd name="T33" fmla="*/ 226059 h 397510"/>
              <a:gd name="T34" fmla="*/ 48589 w 403859"/>
              <a:gd name="T35" fmla="*/ 203199 h 397510"/>
              <a:gd name="T36" fmla="*/ 38248 w 403859"/>
              <a:gd name="T37" fmla="*/ 153669 h 397510"/>
              <a:gd name="T38" fmla="*/ 123444 w 403859"/>
              <a:gd name="T39" fmla="*/ 116839 h 397510"/>
              <a:gd name="T40" fmla="*/ 100298 w 403859"/>
              <a:gd name="T41" fmla="*/ 80009 h 397510"/>
              <a:gd name="T42" fmla="*/ 139912 w 403859"/>
              <a:gd name="T43" fmla="*/ 36829 h 397510"/>
              <a:gd name="T44" fmla="*/ 192137 w 403859"/>
              <a:gd name="T45" fmla="*/ 10159 h 397510"/>
              <a:gd name="T46" fmla="*/ 277875 w 403859"/>
              <a:gd name="T47" fmla="*/ 350519 h 397510"/>
              <a:gd name="T48" fmla="*/ 151207 w 403859"/>
              <a:gd name="T49" fmla="*/ 287019 h 397510"/>
              <a:gd name="T50" fmla="*/ 122015 w 403859"/>
              <a:gd name="T51" fmla="*/ 314959 h 397510"/>
              <a:gd name="T52" fmla="*/ 165862 w 403859"/>
              <a:gd name="T53" fmla="*/ 309879 h 397510"/>
              <a:gd name="T54" fmla="*/ 151207 w 403859"/>
              <a:gd name="T55" fmla="*/ 287019 h 397510"/>
              <a:gd name="T56" fmla="*/ 306324 w 403859"/>
              <a:gd name="T57" fmla="*/ 226059 h 397510"/>
              <a:gd name="T58" fmla="*/ 348285 w 403859"/>
              <a:gd name="T59" fmla="*/ 259079 h 397510"/>
              <a:gd name="T60" fmla="*/ 300736 w 403859"/>
              <a:gd name="T61" fmla="*/ 322579 h 397510"/>
              <a:gd name="T62" fmla="*/ 381000 w 403859"/>
              <a:gd name="T63" fmla="*/ 252729 h 397510"/>
              <a:gd name="T64" fmla="*/ 389890 w 403859"/>
              <a:gd name="T65" fmla="*/ 217169 h 397510"/>
              <a:gd name="T66" fmla="*/ 321246 w 403859"/>
              <a:gd name="T67" fmla="*/ 201929 h 397510"/>
              <a:gd name="T68" fmla="*/ 119634 w 403859"/>
              <a:gd name="T69" fmla="*/ 199389 h 397510"/>
              <a:gd name="T70" fmla="*/ 234023 w 403859"/>
              <a:gd name="T71" fmla="*/ 275589 h 397510"/>
              <a:gd name="T72" fmla="*/ 167592 w 403859"/>
              <a:gd name="T73" fmla="*/ 234949 h 397510"/>
              <a:gd name="T74" fmla="*/ 182844 w 403859"/>
              <a:gd name="T75" fmla="*/ 154939 h 397510"/>
              <a:gd name="T76" fmla="*/ 201929 w 403859"/>
              <a:gd name="T77" fmla="*/ 118109 h 397510"/>
              <a:gd name="T78" fmla="*/ 246810 w 403859"/>
              <a:gd name="T79" fmla="*/ 180339 h 397510"/>
              <a:gd name="T80" fmla="*/ 201929 w 403859"/>
              <a:gd name="T81" fmla="*/ 248919 h 397510"/>
              <a:gd name="T82" fmla="*/ 266336 w 403859"/>
              <a:gd name="T83" fmla="*/ 151129 h 397510"/>
              <a:gd name="T84" fmla="*/ 91344 w 403859"/>
              <a:gd name="T85" fmla="*/ 204469 h 397510"/>
              <a:gd name="T86" fmla="*/ 360346 w 403859"/>
              <a:gd name="T87" fmla="*/ 135889 h 397510"/>
              <a:gd name="T88" fmla="*/ 363981 w 403859"/>
              <a:gd name="T89" fmla="*/ 196849 h 397510"/>
              <a:gd name="T90" fmla="*/ 403016 w 403859"/>
              <a:gd name="T91" fmla="*/ 185419 h 397510"/>
              <a:gd name="T92" fmla="*/ 78505 w 403859"/>
              <a:gd name="T93" fmla="*/ 118109 h 397510"/>
              <a:gd name="T94" fmla="*/ 109251 w 403859"/>
              <a:gd name="T95" fmla="*/ 129539 h 397510"/>
              <a:gd name="T96" fmla="*/ 322104 w 403859"/>
              <a:gd name="T97" fmla="*/ 34289 h 397510"/>
              <a:gd name="T98" fmla="*/ 305689 w 403859"/>
              <a:gd name="T99" fmla="*/ 68579 h 397510"/>
              <a:gd name="T100" fmla="*/ 285496 w 403859"/>
              <a:gd name="T101" fmla="*/ 102869 h 397510"/>
              <a:gd name="T102" fmla="*/ 291139 w 403859"/>
              <a:gd name="T103" fmla="*/ 128269 h 397510"/>
              <a:gd name="T104" fmla="*/ 322040 w 403859"/>
              <a:gd name="T105" fmla="*/ 119379 h 397510"/>
              <a:gd name="T106" fmla="*/ 338709 w 403859"/>
              <a:gd name="T107" fmla="*/ 83819 h 397510"/>
              <a:gd name="T108" fmla="*/ 323629 w 403859"/>
              <a:gd name="T109" fmla="*/ 35559 h 397510"/>
              <a:gd name="T110" fmla="*/ 179847 w 403859"/>
              <a:gd name="T111" fmla="*/ 41909 h 397510"/>
              <a:gd name="T112" fmla="*/ 212090 w 403859"/>
              <a:gd name="T113" fmla="*/ 83819 h 397510"/>
              <a:gd name="T114" fmla="*/ 235408 w 403859"/>
              <a:gd name="T115" fmla="*/ 35559 h 397510"/>
              <a:gd name="T116" fmla="*/ 211812 w 403859"/>
              <a:gd name="T117" fmla="*/ 10159 h 397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3859" h="397510">
                <a:moveTo>
                  <a:pt x="164418" y="350519"/>
                </a:moveTo>
                <a:lnTo>
                  <a:pt x="125984" y="350519"/>
                </a:lnTo>
                <a:lnTo>
                  <a:pt x="127253" y="355599"/>
                </a:lnTo>
                <a:lnTo>
                  <a:pt x="128524" y="359409"/>
                </a:lnTo>
                <a:lnTo>
                  <a:pt x="130428" y="361949"/>
                </a:lnTo>
                <a:lnTo>
                  <a:pt x="139267" y="374649"/>
                </a:lnTo>
                <a:lnTo>
                  <a:pt x="151225" y="384809"/>
                </a:lnTo>
                <a:lnTo>
                  <a:pt x="165897" y="393699"/>
                </a:lnTo>
                <a:lnTo>
                  <a:pt x="182879" y="397509"/>
                </a:lnTo>
                <a:lnTo>
                  <a:pt x="220979" y="397509"/>
                </a:lnTo>
                <a:lnTo>
                  <a:pt x="237962" y="392429"/>
                </a:lnTo>
                <a:lnTo>
                  <a:pt x="252634" y="384809"/>
                </a:lnTo>
                <a:lnTo>
                  <a:pt x="264592" y="374649"/>
                </a:lnTo>
                <a:lnTo>
                  <a:pt x="271663" y="364489"/>
                </a:lnTo>
                <a:lnTo>
                  <a:pt x="187325" y="364489"/>
                </a:lnTo>
                <a:lnTo>
                  <a:pt x="178438" y="361949"/>
                </a:lnTo>
                <a:lnTo>
                  <a:pt x="171005" y="358139"/>
                </a:lnTo>
                <a:lnTo>
                  <a:pt x="165572" y="353059"/>
                </a:lnTo>
                <a:lnTo>
                  <a:pt x="164418" y="350519"/>
                </a:lnTo>
                <a:close/>
              </a:path>
              <a:path w="403859" h="397510">
                <a:moveTo>
                  <a:pt x="261508" y="287019"/>
                </a:moveTo>
                <a:lnTo>
                  <a:pt x="255192" y="287019"/>
                </a:lnTo>
                <a:lnTo>
                  <a:pt x="248793" y="288289"/>
                </a:lnTo>
                <a:lnTo>
                  <a:pt x="243484" y="292099"/>
                </a:lnTo>
                <a:lnTo>
                  <a:pt x="240141" y="297179"/>
                </a:lnTo>
                <a:lnTo>
                  <a:pt x="239059" y="303529"/>
                </a:lnTo>
                <a:lnTo>
                  <a:pt x="240538" y="309879"/>
                </a:lnTo>
                <a:lnTo>
                  <a:pt x="243980" y="318769"/>
                </a:lnTo>
                <a:lnTo>
                  <a:pt x="246173" y="327659"/>
                </a:lnTo>
                <a:lnTo>
                  <a:pt x="225103" y="361949"/>
                </a:lnTo>
                <a:lnTo>
                  <a:pt x="215900" y="364489"/>
                </a:lnTo>
                <a:lnTo>
                  <a:pt x="271663" y="364489"/>
                </a:lnTo>
                <a:lnTo>
                  <a:pt x="273430" y="361949"/>
                </a:lnTo>
                <a:lnTo>
                  <a:pt x="275336" y="359409"/>
                </a:lnTo>
                <a:lnTo>
                  <a:pt x="276605" y="355599"/>
                </a:lnTo>
                <a:lnTo>
                  <a:pt x="277875" y="350519"/>
                </a:lnTo>
                <a:lnTo>
                  <a:pt x="319915" y="350519"/>
                </a:lnTo>
                <a:lnTo>
                  <a:pt x="329505" y="347979"/>
                </a:lnTo>
                <a:lnTo>
                  <a:pt x="354298" y="330199"/>
                </a:lnTo>
                <a:lnTo>
                  <a:pt x="359778" y="322579"/>
                </a:lnTo>
                <a:lnTo>
                  <a:pt x="300736" y="322579"/>
                </a:lnTo>
                <a:lnTo>
                  <a:pt x="292143" y="320039"/>
                </a:lnTo>
                <a:lnTo>
                  <a:pt x="284384" y="314959"/>
                </a:lnTo>
                <a:lnTo>
                  <a:pt x="277340" y="307339"/>
                </a:lnTo>
                <a:lnTo>
                  <a:pt x="270891" y="295909"/>
                </a:lnTo>
                <a:lnTo>
                  <a:pt x="266991" y="290829"/>
                </a:lnTo>
                <a:lnTo>
                  <a:pt x="261508" y="287019"/>
                </a:lnTo>
                <a:close/>
              </a:path>
              <a:path w="403859" h="397510">
                <a:moveTo>
                  <a:pt x="156972" y="0"/>
                </a:moveTo>
                <a:lnTo>
                  <a:pt x="101346" y="17779"/>
                </a:lnTo>
                <a:lnTo>
                  <a:pt x="67055" y="58419"/>
                </a:lnTo>
                <a:lnTo>
                  <a:pt x="64555" y="77469"/>
                </a:lnTo>
                <a:lnTo>
                  <a:pt x="65150" y="83819"/>
                </a:lnTo>
                <a:lnTo>
                  <a:pt x="38415" y="93979"/>
                </a:lnTo>
                <a:lnTo>
                  <a:pt x="17859" y="114299"/>
                </a:lnTo>
                <a:lnTo>
                  <a:pt x="4661" y="142239"/>
                </a:lnTo>
                <a:lnTo>
                  <a:pt x="0" y="172719"/>
                </a:lnTo>
                <a:lnTo>
                  <a:pt x="932" y="185419"/>
                </a:lnTo>
                <a:lnTo>
                  <a:pt x="17779" y="222249"/>
                </a:lnTo>
                <a:lnTo>
                  <a:pt x="31623" y="231139"/>
                </a:lnTo>
                <a:lnTo>
                  <a:pt x="26312" y="241299"/>
                </a:lnTo>
                <a:lnTo>
                  <a:pt x="22860" y="252729"/>
                </a:lnTo>
                <a:lnTo>
                  <a:pt x="21407" y="264159"/>
                </a:lnTo>
                <a:lnTo>
                  <a:pt x="22098" y="276859"/>
                </a:lnTo>
                <a:lnTo>
                  <a:pt x="31204" y="304799"/>
                </a:lnTo>
                <a:lnTo>
                  <a:pt x="49323" y="330199"/>
                </a:lnTo>
                <a:lnTo>
                  <a:pt x="74086" y="347979"/>
                </a:lnTo>
                <a:lnTo>
                  <a:pt x="103124" y="355599"/>
                </a:lnTo>
                <a:lnTo>
                  <a:pt x="108839" y="355599"/>
                </a:lnTo>
                <a:lnTo>
                  <a:pt x="117094" y="354329"/>
                </a:lnTo>
                <a:lnTo>
                  <a:pt x="125984" y="350519"/>
                </a:lnTo>
                <a:lnTo>
                  <a:pt x="164418" y="350519"/>
                </a:lnTo>
                <a:lnTo>
                  <a:pt x="162687" y="346709"/>
                </a:lnTo>
                <a:lnTo>
                  <a:pt x="160147" y="337819"/>
                </a:lnTo>
                <a:lnTo>
                  <a:pt x="160464" y="327659"/>
                </a:lnTo>
                <a:lnTo>
                  <a:pt x="161734" y="322579"/>
                </a:lnTo>
                <a:lnTo>
                  <a:pt x="105664" y="322579"/>
                </a:lnTo>
                <a:lnTo>
                  <a:pt x="90072" y="317499"/>
                </a:lnTo>
                <a:lnTo>
                  <a:pt x="75231" y="306069"/>
                </a:lnTo>
                <a:lnTo>
                  <a:pt x="63605" y="290829"/>
                </a:lnTo>
                <a:lnTo>
                  <a:pt x="57657" y="271779"/>
                </a:lnTo>
                <a:lnTo>
                  <a:pt x="58114" y="259079"/>
                </a:lnTo>
                <a:lnTo>
                  <a:pt x="63309" y="248919"/>
                </a:lnTo>
                <a:lnTo>
                  <a:pt x="73267" y="240029"/>
                </a:lnTo>
                <a:lnTo>
                  <a:pt x="88011" y="234949"/>
                </a:lnTo>
                <a:lnTo>
                  <a:pt x="94996" y="232409"/>
                </a:lnTo>
                <a:lnTo>
                  <a:pt x="100075" y="226059"/>
                </a:lnTo>
                <a:lnTo>
                  <a:pt x="100075" y="215899"/>
                </a:lnTo>
                <a:lnTo>
                  <a:pt x="96345" y="208279"/>
                </a:lnTo>
                <a:lnTo>
                  <a:pt x="93011" y="205739"/>
                </a:lnTo>
                <a:lnTo>
                  <a:pt x="56642" y="205739"/>
                </a:lnTo>
                <a:lnTo>
                  <a:pt x="48589" y="203199"/>
                </a:lnTo>
                <a:lnTo>
                  <a:pt x="42418" y="196849"/>
                </a:lnTo>
                <a:lnTo>
                  <a:pt x="37973" y="191769"/>
                </a:lnTo>
                <a:lnTo>
                  <a:pt x="35432" y="182879"/>
                </a:lnTo>
                <a:lnTo>
                  <a:pt x="35432" y="172719"/>
                </a:lnTo>
                <a:lnTo>
                  <a:pt x="38248" y="153669"/>
                </a:lnTo>
                <a:lnTo>
                  <a:pt x="46053" y="135889"/>
                </a:lnTo>
                <a:lnTo>
                  <a:pt x="57882" y="121919"/>
                </a:lnTo>
                <a:lnTo>
                  <a:pt x="72771" y="118109"/>
                </a:lnTo>
                <a:lnTo>
                  <a:pt x="123020" y="118109"/>
                </a:lnTo>
                <a:lnTo>
                  <a:pt x="123444" y="116839"/>
                </a:lnTo>
                <a:lnTo>
                  <a:pt x="123444" y="107949"/>
                </a:lnTo>
                <a:lnTo>
                  <a:pt x="120903" y="102869"/>
                </a:lnTo>
                <a:lnTo>
                  <a:pt x="116459" y="100329"/>
                </a:lnTo>
                <a:lnTo>
                  <a:pt x="105032" y="88899"/>
                </a:lnTo>
                <a:lnTo>
                  <a:pt x="100298" y="80009"/>
                </a:lnTo>
                <a:lnTo>
                  <a:pt x="99706" y="73659"/>
                </a:lnTo>
                <a:lnTo>
                  <a:pt x="100711" y="68579"/>
                </a:lnTo>
                <a:lnTo>
                  <a:pt x="108682" y="55879"/>
                </a:lnTo>
                <a:lnTo>
                  <a:pt x="122570" y="44449"/>
                </a:lnTo>
                <a:lnTo>
                  <a:pt x="139912" y="36829"/>
                </a:lnTo>
                <a:lnTo>
                  <a:pt x="158242" y="34289"/>
                </a:lnTo>
                <a:lnTo>
                  <a:pt x="322104" y="34289"/>
                </a:lnTo>
                <a:lnTo>
                  <a:pt x="302275" y="17779"/>
                </a:lnTo>
                <a:lnTo>
                  <a:pt x="201929" y="17779"/>
                </a:lnTo>
                <a:lnTo>
                  <a:pt x="192137" y="10159"/>
                </a:lnTo>
                <a:lnTo>
                  <a:pt x="181117" y="5079"/>
                </a:lnTo>
                <a:lnTo>
                  <a:pt x="169265" y="1269"/>
                </a:lnTo>
                <a:lnTo>
                  <a:pt x="156972" y="0"/>
                </a:lnTo>
                <a:close/>
              </a:path>
              <a:path w="403859" h="397510">
                <a:moveTo>
                  <a:pt x="319915" y="350519"/>
                </a:moveTo>
                <a:lnTo>
                  <a:pt x="277875" y="350519"/>
                </a:lnTo>
                <a:lnTo>
                  <a:pt x="286130" y="354329"/>
                </a:lnTo>
                <a:lnTo>
                  <a:pt x="294386" y="355599"/>
                </a:lnTo>
                <a:lnTo>
                  <a:pt x="300736" y="355599"/>
                </a:lnTo>
                <a:lnTo>
                  <a:pt x="319915" y="350519"/>
                </a:lnTo>
                <a:close/>
              </a:path>
              <a:path w="403859" h="397510">
                <a:moveTo>
                  <a:pt x="151207" y="287019"/>
                </a:moveTo>
                <a:lnTo>
                  <a:pt x="144891" y="287019"/>
                </a:lnTo>
                <a:lnTo>
                  <a:pt x="139408" y="290829"/>
                </a:lnTo>
                <a:lnTo>
                  <a:pt x="135509" y="295909"/>
                </a:lnTo>
                <a:lnTo>
                  <a:pt x="129059" y="307339"/>
                </a:lnTo>
                <a:lnTo>
                  <a:pt x="122015" y="314959"/>
                </a:lnTo>
                <a:lnTo>
                  <a:pt x="114256" y="320039"/>
                </a:lnTo>
                <a:lnTo>
                  <a:pt x="105664" y="322579"/>
                </a:lnTo>
                <a:lnTo>
                  <a:pt x="161734" y="322579"/>
                </a:lnTo>
                <a:lnTo>
                  <a:pt x="162687" y="318769"/>
                </a:lnTo>
                <a:lnTo>
                  <a:pt x="165862" y="309879"/>
                </a:lnTo>
                <a:lnTo>
                  <a:pt x="167340" y="303529"/>
                </a:lnTo>
                <a:lnTo>
                  <a:pt x="166258" y="297179"/>
                </a:lnTo>
                <a:lnTo>
                  <a:pt x="162915" y="292099"/>
                </a:lnTo>
                <a:lnTo>
                  <a:pt x="157606" y="288289"/>
                </a:lnTo>
                <a:lnTo>
                  <a:pt x="151207" y="287019"/>
                </a:lnTo>
                <a:close/>
              </a:path>
              <a:path w="403859" h="397510">
                <a:moveTo>
                  <a:pt x="321246" y="201929"/>
                </a:moveTo>
                <a:lnTo>
                  <a:pt x="315055" y="204469"/>
                </a:lnTo>
                <a:lnTo>
                  <a:pt x="310054" y="208279"/>
                </a:lnTo>
                <a:lnTo>
                  <a:pt x="306324" y="215899"/>
                </a:lnTo>
                <a:lnTo>
                  <a:pt x="306324" y="226059"/>
                </a:lnTo>
                <a:lnTo>
                  <a:pt x="310769" y="232409"/>
                </a:lnTo>
                <a:lnTo>
                  <a:pt x="318389" y="234949"/>
                </a:lnTo>
                <a:lnTo>
                  <a:pt x="333132" y="240029"/>
                </a:lnTo>
                <a:lnTo>
                  <a:pt x="343090" y="248919"/>
                </a:lnTo>
                <a:lnTo>
                  <a:pt x="348285" y="259079"/>
                </a:lnTo>
                <a:lnTo>
                  <a:pt x="348742" y="271779"/>
                </a:lnTo>
                <a:lnTo>
                  <a:pt x="342741" y="290829"/>
                </a:lnTo>
                <a:lnTo>
                  <a:pt x="331120" y="306069"/>
                </a:lnTo>
                <a:lnTo>
                  <a:pt x="316309" y="317499"/>
                </a:lnTo>
                <a:lnTo>
                  <a:pt x="300736" y="322579"/>
                </a:lnTo>
                <a:lnTo>
                  <a:pt x="359778" y="322579"/>
                </a:lnTo>
                <a:lnTo>
                  <a:pt x="372566" y="304799"/>
                </a:lnTo>
                <a:lnTo>
                  <a:pt x="381762" y="276859"/>
                </a:lnTo>
                <a:lnTo>
                  <a:pt x="382452" y="264159"/>
                </a:lnTo>
                <a:lnTo>
                  <a:pt x="381000" y="252729"/>
                </a:lnTo>
                <a:lnTo>
                  <a:pt x="377547" y="241299"/>
                </a:lnTo>
                <a:lnTo>
                  <a:pt x="372237" y="231139"/>
                </a:lnTo>
                <a:lnTo>
                  <a:pt x="380492" y="227329"/>
                </a:lnTo>
                <a:lnTo>
                  <a:pt x="386079" y="222249"/>
                </a:lnTo>
                <a:lnTo>
                  <a:pt x="389890" y="217169"/>
                </a:lnTo>
                <a:lnTo>
                  <a:pt x="396091" y="208279"/>
                </a:lnTo>
                <a:lnTo>
                  <a:pt x="397059" y="205739"/>
                </a:lnTo>
                <a:lnTo>
                  <a:pt x="339746" y="205739"/>
                </a:lnTo>
                <a:lnTo>
                  <a:pt x="327914" y="203199"/>
                </a:lnTo>
                <a:lnTo>
                  <a:pt x="321246" y="201929"/>
                </a:lnTo>
                <a:close/>
              </a:path>
              <a:path w="403859" h="397510">
                <a:moveTo>
                  <a:pt x="201929" y="118109"/>
                </a:moveTo>
                <a:lnTo>
                  <a:pt x="169836" y="124459"/>
                </a:lnTo>
                <a:lnTo>
                  <a:pt x="143684" y="142239"/>
                </a:lnTo>
                <a:lnTo>
                  <a:pt x="126081" y="167639"/>
                </a:lnTo>
                <a:lnTo>
                  <a:pt x="119634" y="199389"/>
                </a:lnTo>
                <a:lnTo>
                  <a:pt x="126081" y="232409"/>
                </a:lnTo>
                <a:lnTo>
                  <a:pt x="143684" y="257809"/>
                </a:lnTo>
                <a:lnTo>
                  <a:pt x="169836" y="275589"/>
                </a:lnTo>
                <a:lnTo>
                  <a:pt x="201929" y="281939"/>
                </a:lnTo>
                <a:lnTo>
                  <a:pt x="234023" y="275589"/>
                </a:lnTo>
                <a:lnTo>
                  <a:pt x="260175" y="257809"/>
                </a:lnTo>
                <a:lnTo>
                  <a:pt x="266336" y="248919"/>
                </a:lnTo>
                <a:lnTo>
                  <a:pt x="201929" y="248919"/>
                </a:lnTo>
                <a:lnTo>
                  <a:pt x="183112" y="245109"/>
                </a:lnTo>
                <a:lnTo>
                  <a:pt x="167592" y="234949"/>
                </a:lnTo>
                <a:lnTo>
                  <a:pt x="157049" y="218439"/>
                </a:lnTo>
                <a:lnTo>
                  <a:pt x="153162" y="199389"/>
                </a:lnTo>
                <a:lnTo>
                  <a:pt x="156960" y="180339"/>
                </a:lnTo>
                <a:lnTo>
                  <a:pt x="167354" y="165099"/>
                </a:lnTo>
                <a:lnTo>
                  <a:pt x="182844" y="154939"/>
                </a:lnTo>
                <a:lnTo>
                  <a:pt x="201929" y="151129"/>
                </a:lnTo>
                <a:lnTo>
                  <a:pt x="266336" y="151129"/>
                </a:lnTo>
                <a:lnTo>
                  <a:pt x="260175" y="142239"/>
                </a:lnTo>
                <a:lnTo>
                  <a:pt x="234023" y="124459"/>
                </a:lnTo>
                <a:lnTo>
                  <a:pt x="201929" y="118109"/>
                </a:lnTo>
                <a:close/>
              </a:path>
              <a:path w="403859" h="397510">
                <a:moveTo>
                  <a:pt x="266336" y="151129"/>
                </a:moveTo>
                <a:lnTo>
                  <a:pt x="201929" y="151129"/>
                </a:lnTo>
                <a:lnTo>
                  <a:pt x="220747" y="154939"/>
                </a:lnTo>
                <a:lnTo>
                  <a:pt x="236267" y="165099"/>
                </a:lnTo>
                <a:lnTo>
                  <a:pt x="246810" y="180339"/>
                </a:lnTo>
                <a:lnTo>
                  <a:pt x="250698" y="199389"/>
                </a:lnTo>
                <a:lnTo>
                  <a:pt x="246899" y="218439"/>
                </a:lnTo>
                <a:lnTo>
                  <a:pt x="236505" y="233679"/>
                </a:lnTo>
                <a:lnTo>
                  <a:pt x="221015" y="245109"/>
                </a:lnTo>
                <a:lnTo>
                  <a:pt x="201929" y="248919"/>
                </a:lnTo>
                <a:lnTo>
                  <a:pt x="266336" y="248919"/>
                </a:lnTo>
                <a:lnTo>
                  <a:pt x="277778" y="232409"/>
                </a:lnTo>
                <a:lnTo>
                  <a:pt x="284225" y="199389"/>
                </a:lnTo>
                <a:lnTo>
                  <a:pt x="277778" y="167639"/>
                </a:lnTo>
                <a:lnTo>
                  <a:pt x="266336" y="151129"/>
                </a:lnTo>
                <a:close/>
              </a:path>
              <a:path w="403859" h="397510">
                <a:moveTo>
                  <a:pt x="85153" y="201929"/>
                </a:moveTo>
                <a:lnTo>
                  <a:pt x="78486" y="203199"/>
                </a:lnTo>
                <a:lnTo>
                  <a:pt x="66599" y="205739"/>
                </a:lnTo>
                <a:lnTo>
                  <a:pt x="93011" y="205739"/>
                </a:lnTo>
                <a:lnTo>
                  <a:pt x="91344" y="204469"/>
                </a:lnTo>
                <a:lnTo>
                  <a:pt x="85153" y="201929"/>
                </a:lnTo>
                <a:close/>
              </a:path>
              <a:path w="403859" h="397510">
                <a:moveTo>
                  <a:pt x="387800" y="118109"/>
                </a:moveTo>
                <a:lnTo>
                  <a:pt x="333628" y="118109"/>
                </a:lnTo>
                <a:lnTo>
                  <a:pt x="348517" y="123189"/>
                </a:lnTo>
                <a:lnTo>
                  <a:pt x="360346" y="135889"/>
                </a:lnTo>
                <a:lnTo>
                  <a:pt x="368151" y="153669"/>
                </a:lnTo>
                <a:lnTo>
                  <a:pt x="370967" y="172719"/>
                </a:lnTo>
                <a:lnTo>
                  <a:pt x="370967" y="182879"/>
                </a:lnTo>
                <a:lnTo>
                  <a:pt x="368426" y="191769"/>
                </a:lnTo>
                <a:lnTo>
                  <a:pt x="363981" y="196849"/>
                </a:lnTo>
                <a:lnTo>
                  <a:pt x="357792" y="203199"/>
                </a:lnTo>
                <a:lnTo>
                  <a:pt x="349710" y="205739"/>
                </a:lnTo>
                <a:lnTo>
                  <a:pt x="397059" y="205739"/>
                </a:lnTo>
                <a:lnTo>
                  <a:pt x="400446" y="196849"/>
                </a:lnTo>
                <a:lnTo>
                  <a:pt x="403016" y="185419"/>
                </a:lnTo>
                <a:lnTo>
                  <a:pt x="403860" y="172719"/>
                </a:lnTo>
                <a:lnTo>
                  <a:pt x="399198" y="142239"/>
                </a:lnTo>
                <a:lnTo>
                  <a:pt x="387800" y="118109"/>
                </a:lnTo>
                <a:close/>
              </a:path>
              <a:path w="403859" h="397510">
                <a:moveTo>
                  <a:pt x="123020" y="118109"/>
                </a:moveTo>
                <a:lnTo>
                  <a:pt x="78505" y="118109"/>
                </a:lnTo>
                <a:lnTo>
                  <a:pt x="84359" y="119379"/>
                </a:lnTo>
                <a:lnTo>
                  <a:pt x="90451" y="123189"/>
                </a:lnTo>
                <a:lnTo>
                  <a:pt x="96900" y="126999"/>
                </a:lnTo>
                <a:lnTo>
                  <a:pt x="102909" y="129539"/>
                </a:lnTo>
                <a:lnTo>
                  <a:pt x="109251" y="129539"/>
                </a:lnTo>
                <a:lnTo>
                  <a:pt x="115260" y="128269"/>
                </a:lnTo>
                <a:lnTo>
                  <a:pt x="120269" y="123189"/>
                </a:lnTo>
                <a:lnTo>
                  <a:pt x="122174" y="120649"/>
                </a:lnTo>
                <a:lnTo>
                  <a:pt x="123020" y="118109"/>
                </a:lnTo>
                <a:close/>
              </a:path>
              <a:path w="403859" h="397510">
                <a:moveTo>
                  <a:pt x="322104" y="34289"/>
                </a:moveTo>
                <a:lnTo>
                  <a:pt x="248157" y="34289"/>
                </a:lnTo>
                <a:lnTo>
                  <a:pt x="266219" y="36829"/>
                </a:lnTo>
                <a:lnTo>
                  <a:pt x="283591" y="44449"/>
                </a:lnTo>
                <a:lnTo>
                  <a:pt x="297628" y="55879"/>
                </a:lnTo>
                <a:lnTo>
                  <a:pt x="305689" y="68579"/>
                </a:lnTo>
                <a:lnTo>
                  <a:pt x="306693" y="73659"/>
                </a:lnTo>
                <a:lnTo>
                  <a:pt x="306101" y="80009"/>
                </a:lnTo>
                <a:lnTo>
                  <a:pt x="301367" y="88899"/>
                </a:lnTo>
                <a:lnTo>
                  <a:pt x="289941" y="100329"/>
                </a:lnTo>
                <a:lnTo>
                  <a:pt x="285496" y="102869"/>
                </a:lnTo>
                <a:lnTo>
                  <a:pt x="282955" y="107949"/>
                </a:lnTo>
                <a:lnTo>
                  <a:pt x="282955" y="116839"/>
                </a:lnTo>
                <a:lnTo>
                  <a:pt x="284225" y="120649"/>
                </a:lnTo>
                <a:lnTo>
                  <a:pt x="286130" y="123189"/>
                </a:lnTo>
                <a:lnTo>
                  <a:pt x="291139" y="128269"/>
                </a:lnTo>
                <a:lnTo>
                  <a:pt x="297148" y="129539"/>
                </a:lnTo>
                <a:lnTo>
                  <a:pt x="303490" y="129539"/>
                </a:lnTo>
                <a:lnTo>
                  <a:pt x="309499" y="126999"/>
                </a:lnTo>
                <a:lnTo>
                  <a:pt x="315948" y="123189"/>
                </a:lnTo>
                <a:lnTo>
                  <a:pt x="322040" y="119379"/>
                </a:lnTo>
                <a:lnTo>
                  <a:pt x="327894" y="118109"/>
                </a:lnTo>
                <a:lnTo>
                  <a:pt x="387800" y="118109"/>
                </a:lnTo>
                <a:lnTo>
                  <a:pt x="386000" y="114299"/>
                </a:lnTo>
                <a:lnTo>
                  <a:pt x="365444" y="93979"/>
                </a:lnTo>
                <a:lnTo>
                  <a:pt x="338709" y="83819"/>
                </a:lnTo>
                <a:lnTo>
                  <a:pt x="339304" y="77469"/>
                </a:lnTo>
                <a:lnTo>
                  <a:pt x="339185" y="71119"/>
                </a:lnTo>
                <a:lnTo>
                  <a:pt x="338351" y="64769"/>
                </a:lnTo>
                <a:lnTo>
                  <a:pt x="336803" y="58419"/>
                </a:lnTo>
                <a:lnTo>
                  <a:pt x="323629" y="35559"/>
                </a:lnTo>
                <a:lnTo>
                  <a:pt x="322104" y="34289"/>
                </a:lnTo>
                <a:close/>
              </a:path>
              <a:path w="403859" h="397510">
                <a:moveTo>
                  <a:pt x="248157" y="34289"/>
                </a:moveTo>
                <a:lnTo>
                  <a:pt x="158242" y="34289"/>
                </a:lnTo>
                <a:lnTo>
                  <a:pt x="170991" y="35559"/>
                </a:lnTo>
                <a:lnTo>
                  <a:pt x="179847" y="41909"/>
                </a:lnTo>
                <a:lnTo>
                  <a:pt x="185013" y="52069"/>
                </a:lnTo>
                <a:lnTo>
                  <a:pt x="186690" y="67309"/>
                </a:lnTo>
                <a:lnTo>
                  <a:pt x="186690" y="76199"/>
                </a:lnTo>
                <a:lnTo>
                  <a:pt x="193675" y="83819"/>
                </a:lnTo>
                <a:lnTo>
                  <a:pt x="212090" y="83819"/>
                </a:lnTo>
                <a:lnTo>
                  <a:pt x="219710" y="76199"/>
                </a:lnTo>
                <a:lnTo>
                  <a:pt x="219710" y="67309"/>
                </a:lnTo>
                <a:lnTo>
                  <a:pt x="221386" y="52069"/>
                </a:lnTo>
                <a:lnTo>
                  <a:pt x="226552" y="41909"/>
                </a:lnTo>
                <a:lnTo>
                  <a:pt x="235408" y="35559"/>
                </a:lnTo>
                <a:lnTo>
                  <a:pt x="248157" y="34289"/>
                </a:lnTo>
                <a:close/>
              </a:path>
              <a:path w="403859" h="397510">
                <a:moveTo>
                  <a:pt x="246888" y="0"/>
                </a:moveTo>
                <a:lnTo>
                  <a:pt x="234862" y="1269"/>
                </a:lnTo>
                <a:lnTo>
                  <a:pt x="222980" y="5079"/>
                </a:lnTo>
                <a:lnTo>
                  <a:pt x="211812" y="10159"/>
                </a:lnTo>
                <a:lnTo>
                  <a:pt x="201929" y="17779"/>
                </a:lnTo>
                <a:lnTo>
                  <a:pt x="302275" y="17779"/>
                </a:lnTo>
                <a:lnTo>
                  <a:pt x="275707" y="5079"/>
                </a:lnTo>
                <a:lnTo>
                  <a:pt x="246888"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40" name="object 90">
            <a:extLst>
              <a:ext uri="{FF2B5EF4-FFF2-40B4-BE49-F238E27FC236}">
                <a16:creationId xmlns:a16="http://schemas.microsoft.com/office/drawing/2014/main" id="{F7DF38AC-D0EF-4015-9B5C-C550CE2D0631}"/>
              </a:ext>
            </a:extLst>
          </p:cNvPr>
          <p:cNvSpPr>
            <a:spLocks/>
          </p:cNvSpPr>
          <p:nvPr/>
        </p:nvSpPr>
        <p:spPr bwMode="auto">
          <a:xfrm>
            <a:off x="8451850" y="5816600"/>
            <a:ext cx="403225" cy="401638"/>
          </a:xfrm>
          <a:custGeom>
            <a:avLst/>
            <a:gdLst>
              <a:gd name="T0" fmla="*/ 354266 w 402590"/>
              <a:gd name="T1" fmla="*/ 184404 h 401320"/>
              <a:gd name="T2" fmla="*/ 321779 w 402590"/>
              <a:gd name="T3" fmla="*/ 102641 h 401320"/>
              <a:gd name="T4" fmla="*/ 347433 w 402590"/>
              <a:gd name="T5" fmla="*/ 69850 h 401320"/>
              <a:gd name="T6" fmla="*/ 337312 w 402590"/>
              <a:gd name="T7" fmla="*/ 54533 h 401320"/>
              <a:gd name="T8" fmla="*/ 319811 w 402590"/>
              <a:gd name="T9" fmla="*/ 57835 h 401320"/>
              <a:gd name="T10" fmla="*/ 319519 w 402590"/>
              <a:gd name="T11" fmla="*/ 216408 h 401320"/>
              <a:gd name="T12" fmla="*/ 272313 w 402590"/>
              <a:gd name="T13" fmla="*/ 248208 h 401320"/>
              <a:gd name="T14" fmla="*/ 217932 w 402590"/>
              <a:gd name="T15" fmla="*/ 317347 h 401320"/>
              <a:gd name="T16" fmla="*/ 272313 w 402590"/>
              <a:gd name="T17" fmla="*/ 248208 h 401320"/>
              <a:gd name="T18" fmla="*/ 319519 w 402590"/>
              <a:gd name="T19" fmla="*/ 184404 h 401320"/>
              <a:gd name="T20" fmla="*/ 313131 w 402590"/>
              <a:gd name="T21" fmla="*/ 152260 h 401320"/>
              <a:gd name="T22" fmla="*/ 319405 w 402590"/>
              <a:gd name="T23" fmla="*/ 58102 h 401320"/>
              <a:gd name="T24" fmla="*/ 293077 w 402590"/>
              <a:gd name="T25" fmla="*/ 74002 h 401320"/>
              <a:gd name="T26" fmla="*/ 217932 w 402590"/>
              <a:gd name="T27" fmla="*/ 159969 h 401320"/>
              <a:gd name="T28" fmla="*/ 273265 w 402590"/>
              <a:gd name="T29" fmla="*/ 104419 h 401320"/>
              <a:gd name="T30" fmla="*/ 217932 w 402590"/>
              <a:gd name="T31" fmla="*/ 46786 h 401320"/>
              <a:gd name="T32" fmla="*/ 193294 w 402590"/>
              <a:gd name="T33" fmla="*/ 0 h 401320"/>
              <a:gd name="T34" fmla="*/ 185928 w 402590"/>
              <a:gd name="T35" fmla="*/ 81699 h 401320"/>
              <a:gd name="T36" fmla="*/ 185928 w 402590"/>
              <a:gd name="T37" fmla="*/ 317347 h 401320"/>
              <a:gd name="T38" fmla="*/ 185928 w 402590"/>
              <a:gd name="T39" fmla="*/ 239014 h 401320"/>
              <a:gd name="T40" fmla="*/ 161950 w 402590"/>
              <a:gd name="T41" fmla="*/ 184404 h 401320"/>
              <a:gd name="T42" fmla="*/ 107099 w 402590"/>
              <a:gd name="T43" fmla="*/ 271195 h 401320"/>
              <a:gd name="T44" fmla="*/ 161683 w 402590"/>
              <a:gd name="T45" fmla="*/ 216408 h 401320"/>
              <a:gd name="T46" fmla="*/ 90449 w 402590"/>
              <a:gd name="T47" fmla="*/ 152527 h 401320"/>
              <a:gd name="T48" fmla="*/ 161950 w 402590"/>
              <a:gd name="T49" fmla="*/ 137439 h 401320"/>
              <a:gd name="T50" fmla="*/ 185928 w 402590"/>
              <a:gd name="T51" fmla="*/ 81699 h 401320"/>
              <a:gd name="T52" fmla="*/ 110490 w 402590"/>
              <a:gd name="T53" fmla="*/ 74180 h 401320"/>
              <a:gd name="T54" fmla="*/ 77546 w 402590"/>
              <a:gd name="T55" fmla="*/ 54533 h 401320"/>
              <a:gd name="T56" fmla="*/ 59563 w 402590"/>
              <a:gd name="T57" fmla="*/ 58102 h 401320"/>
              <a:gd name="T58" fmla="*/ 56057 w 402590"/>
              <a:gd name="T59" fmla="*/ 76136 h 401320"/>
              <a:gd name="T60" fmla="*/ 77038 w 402590"/>
              <a:gd name="T61" fmla="*/ 107734 h 401320"/>
              <a:gd name="T62" fmla="*/ 7620 w 402590"/>
              <a:gd name="T63" fmla="*/ 184404 h 401320"/>
              <a:gd name="T64" fmla="*/ 6985 w 402590"/>
              <a:gd name="T65" fmla="*/ 216408 h 401320"/>
              <a:gd name="T66" fmla="*/ 77216 w 402590"/>
              <a:gd name="T67" fmla="*/ 290309 h 401320"/>
              <a:gd name="T68" fmla="*/ 56057 w 402590"/>
              <a:gd name="T69" fmla="*/ 324383 h 401320"/>
              <a:gd name="T70" fmla="*/ 59563 w 402590"/>
              <a:gd name="T71" fmla="*/ 342392 h 401320"/>
              <a:gd name="T72" fmla="*/ 71628 w 402590"/>
              <a:gd name="T73" fmla="*/ 347472 h 401320"/>
              <a:gd name="T74" fmla="*/ 82931 w 402590"/>
              <a:gd name="T75" fmla="*/ 342392 h 401320"/>
              <a:gd name="T76" fmla="*/ 153212 w 402590"/>
              <a:gd name="T77" fmla="*/ 345706 h 401320"/>
              <a:gd name="T78" fmla="*/ 192659 w 402590"/>
              <a:gd name="T79" fmla="*/ 400812 h 401320"/>
              <a:gd name="T80" fmla="*/ 217932 w 402590"/>
              <a:gd name="T81" fmla="*/ 393217 h 401320"/>
              <a:gd name="T82" fmla="*/ 292900 w 402590"/>
              <a:gd name="T83" fmla="*/ 323773 h 401320"/>
              <a:gd name="T84" fmla="*/ 322453 w 402590"/>
              <a:gd name="T85" fmla="*/ 345567 h 401320"/>
              <a:gd name="T86" fmla="*/ 335788 w 402590"/>
              <a:gd name="T87" fmla="*/ 347472 h 401320"/>
              <a:gd name="T88" fmla="*/ 346265 w 402590"/>
              <a:gd name="T89" fmla="*/ 336943 h 401320"/>
              <a:gd name="T90" fmla="*/ 342773 w 402590"/>
              <a:gd name="T91" fmla="*/ 318922 h 401320"/>
              <a:gd name="T92" fmla="*/ 348437 w 402590"/>
              <a:gd name="T93" fmla="*/ 247840 h 401320"/>
              <a:gd name="T94" fmla="*/ 395351 w 402590"/>
              <a:gd name="T95" fmla="*/ 216408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2590" h="401320">
                <a:moveTo>
                  <a:pt x="402336" y="191782"/>
                </a:moveTo>
                <a:lnTo>
                  <a:pt x="395351" y="184404"/>
                </a:lnTo>
                <a:lnTo>
                  <a:pt x="354266" y="184404"/>
                </a:lnTo>
                <a:lnTo>
                  <a:pt x="348678" y="149936"/>
                </a:lnTo>
                <a:lnTo>
                  <a:pt x="326631" y="107467"/>
                </a:lnTo>
                <a:lnTo>
                  <a:pt x="321779" y="102641"/>
                </a:lnTo>
                <a:lnTo>
                  <a:pt x="342773" y="81584"/>
                </a:lnTo>
                <a:lnTo>
                  <a:pt x="346265" y="76136"/>
                </a:lnTo>
                <a:lnTo>
                  <a:pt x="347433" y="69850"/>
                </a:lnTo>
                <a:lnTo>
                  <a:pt x="346265" y="63563"/>
                </a:lnTo>
                <a:lnTo>
                  <a:pt x="342773" y="58102"/>
                </a:lnTo>
                <a:lnTo>
                  <a:pt x="337312" y="54533"/>
                </a:lnTo>
                <a:lnTo>
                  <a:pt x="331038" y="53340"/>
                </a:lnTo>
                <a:lnTo>
                  <a:pt x="324777" y="54533"/>
                </a:lnTo>
                <a:lnTo>
                  <a:pt x="319811" y="57835"/>
                </a:lnTo>
                <a:lnTo>
                  <a:pt x="319811" y="184404"/>
                </a:lnTo>
                <a:lnTo>
                  <a:pt x="319519" y="184404"/>
                </a:lnTo>
                <a:lnTo>
                  <a:pt x="319519" y="216408"/>
                </a:lnTo>
                <a:lnTo>
                  <a:pt x="313397" y="246519"/>
                </a:lnTo>
                <a:lnTo>
                  <a:pt x="296125" y="272110"/>
                </a:lnTo>
                <a:lnTo>
                  <a:pt x="272313" y="248208"/>
                </a:lnTo>
                <a:lnTo>
                  <a:pt x="272313" y="295224"/>
                </a:lnTo>
                <a:lnTo>
                  <a:pt x="248907" y="311048"/>
                </a:lnTo>
                <a:lnTo>
                  <a:pt x="217932" y="317347"/>
                </a:lnTo>
                <a:lnTo>
                  <a:pt x="217932" y="240614"/>
                </a:lnTo>
                <a:lnTo>
                  <a:pt x="272313" y="295224"/>
                </a:lnTo>
                <a:lnTo>
                  <a:pt x="272313" y="248208"/>
                </a:lnTo>
                <a:lnTo>
                  <a:pt x="240639" y="216408"/>
                </a:lnTo>
                <a:lnTo>
                  <a:pt x="319519" y="216408"/>
                </a:lnTo>
                <a:lnTo>
                  <a:pt x="319519" y="184404"/>
                </a:lnTo>
                <a:lnTo>
                  <a:pt x="240322" y="184404"/>
                </a:lnTo>
                <a:lnTo>
                  <a:pt x="296659" y="127863"/>
                </a:lnTo>
                <a:lnTo>
                  <a:pt x="313131" y="152260"/>
                </a:lnTo>
                <a:lnTo>
                  <a:pt x="319811" y="184404"/>
                </a:lnTo>
                <a:lnTo>
                  <a:pt x="319811" y="57835"/>
                </a:lnTo>
                <a:lnTo>
                  <a:pt x="319405" y="58102"/>
                </a:lnTo>
                <a:lnTo>
                  <a:pt x="298335" y="79260"/>
                </a:lnTo>
                <a:lnTo>
                  <a:pt x="297522" y="78435"/>
                </a:lnTo>
                <a:lnTo>
                  <a:pt x="293077" y="74002"/>
                </a:lnTo>
                <a:lnTo>
                  <a:pt x="273265" y="63766"/>
                </a:lnTo>
                <a:lnTo>
                  <a:pt x="273265" y="104419"/>
                </a:lnTo>
                <a:lnTo>
                  <a:pt x="217932" y="159969"/>
                </a:lnTo>
                <a:lnTo>
                  <a:pt x="217932" y="81673"/>
                </a:lnTo>
                <a:lnTo>
                  <a:pt x="248818" y="87909"/>
                </a:lnTo>
                <a:lnTo>
                  <a:pt x="273265" y="104419"/>
                </a:lnTo>
                <a:lnTo>
                  <a:pt x="273265" y="63766"/>
                </a:lnTo>
                <a:lnTo>
                  <a:pt x="250634" y="52070"/>
                </a:lnTo>
                <a:lnTo>
                  <a:pt x="217932" y="46786"/>
                </a:lnTo>
                <a:lnTo>
                  <a:pt x="217932" y="7594"/>
                </a:lnTo>
                <a:lnTo>
                  <a:pt x="210566" y="0"/>
                </a:lnTo>
                <a:lnTo>
                  <a:pt x="193294" y="0"/>
                </a:lnTo>
                <a:lnTo>
                  <a:pt x="185928" y="6959"/>
                </a:lnTo>
                <a:lnTo>
                  <a:pt x="185928" y="46799"/>
                </a:lnTo>
                <a:lnTo>
                  <a:pt x="185928" y="81699"/>
                </a:lnTo>
                <a:lnTo>
                  <a:pt x="185928" y="161493"/>
                </a:lnTo>
                <a:lnTo>
                  <a:pt x="185928" y="239014"/>
                </a:lnTo>
                <a:lnTo>
                  <a:pt x="185928" y="317347"/>
                </a:lnTo>
                <a:lnTo>
                  <a:pt x="154940" y="311048"/>
                </a:lnTo>
                <a:lnTo>
                  <a:pt x="130568" y="294576"/>
                </a:lnTo>
                <a:lnTo>
                  <a:pt x="185928" y="239014"/>
                </a:lnTo>
                <a:lnTo>
                  <a:pt x="185928" y="161493"/>
                </a:lnTo>
                <a:lnTo>
                  <a:pt x="161950" y="137439"/>
                </a:lnTo>
                <a:lnTo>
                  <a:pt x="161950" y="184404"/>
                </a:lnTo>
                <a:lnTo>
                  <a:pt x="161683" y="184404"/>
                </a:lnTo>
                <a:lnTo>
                  <a:pt x="161683" y="216408"/>
                </a:lnTo>
                <a:lnTo>
                  <a:pt x="107099" y="271195"/>
                </a:lnTo>
                <a:lnTo>
                  <a:pt x="90449" y="246519"/>
                </a:lnTo>
                <a:lnTo>
                  <a:pt x="84328" y="216408"/>
                </a:lnTo>
                <a:lnTo>
                  <a:pt x="161683" y="216408"/>
                </a:lnTo>
                <a:lnTo>
                  <a:pt x="161683" y="184404"/>
                </a:lnTo>
                <a:lnTo>
                  <a:pt x="83959" y="184404"/>
                </a:lnTo>
                <a:lnTo>
                  <a:pt x="90449" y="152527"/>
                </a:lnTo>
                <a:lnTo>
                  <a:pt x="106502" y="128739"/>
                </a:lnTo>
                <a:lnTo>
                  <a:pt x="161950" y="184404"/>
                </a:lnTo>
                <a:lnTo>
                  <a:pt x="161950" y="137439"/>
                </a:lnTo>
                <a:lnTo>
                  <a:pt x="129705" y="105067"/>
                </a:lnTo>
                <a:lnTo>
                  <a:pt x="154940" y="87998"/>
                </a:lnTo>
                <a:lnTo>
                  <a:pt x="185928" y="81699"/>
                </a:lnTo>
                <a:lnTo>
                  <a:pt x="185928" y="46799"/>
                </a:lnTo>
                <a:lnTo>
                  <a:pt x="152971" y="52133"/>
                </a:lnTo>
                <a:lnTo>
                  <a:pt x="110490" y="74180"/>
                </a:lnTo>
                <a:lnTo>
                  <a:pt x="104711" y="79971"/>
                </a:lnTo>
                <a:lnTo>
                  <a:pt x="82931" y="58102"/>
                </a:lnTo>
                <a:lnTo>
                  <a:pt x="77546" y="54533"/>
                </a:lnTo>
                <a:lnTo>
                  <a:pt x="71285" y="53340"/>
                </a:lnTo>
                <a:lnTo>
                  <a:pt x="65011" y="54533"/>
                </a:lnTo>
                <a:lnTo>
                  <a:pt x="59563" y="58102"/>
                </a:lnTo>
                <a:lnTo>
                  <a:pt x="56057" y="63563"/>
                </a:lnTo>
                <a:lnTo>
                  <a:pt x="54889" y="69850"/>
                </a:lnTo>
                <a:lnTo>
                  <a:pt x="56057" y="76136"/>
                </a:lnTo>
                <a:lnTo>
                  <a:pt x="59563" y="81584"/>
                </a:lnTo>
                <a:lnTo>
                  <a:pt x="81318" y="103441"/>
                </a:lnTo>
                <a:lnTo>
                  <a:pt x="77038" y="107734"/>
                </a:lnTo>
                <a:lnTo>
                  <a:pt x="55105" y="150177"/>
                </a:lnTo>
                <a:lnTo>
                  <a:pt x="49580" y="184404"/>
                </a:lnTo>
                <a:lnTo>
                  <a:pt x="7620" y="184404"/>
                </a:lnTo>
                <a:lnTo>
                  <a:pt x="0" y="191173"/>
                </a:lnTo>
                <a:lnTo>
                  <a:pt x="0" y="209029"/>
                </a:lnTo>
                <a:lnTo>
                  <a:pt x="6985" y="216408"/>
                </a:lnTo>
                <a:lnTo>
                  <a:pt x="50076" y="216408"/>
                </a:lnTo>
                <a:lnTo>
                  <a:pt x="55168" y="247840"/>
                </a:lnTo>
                <a:lnTo>
                  <a:pt x="77216" y="290309"/>
                </a:lnTo>
                <a:lnTo>
                  <a:pt x="82651" y="295744"/>
                </a:lnTo>
                <a:lnTo>
                  <a:pt x="59563" y="318922"/>
                </a:lnTo>
                <a:lnTo>
                  <a:pt x="56057" y="324383"/>
                </a:lnTo>
                <a:lnTo>
                  <a:pt x="54889" y="330657"/>
                </a:lnTo>
                <a:lnTo>
                  <a:pt x="56057" y="336943"/>
                </a:lnTo>
                <a:lnTo>
                  <a:pt x="59563" y="342392"/>
                </a:lnTo>
                <a:lnTo>
                  <a:pt x="62738" y="345567"/>
                </a:lnTo>
                <a:lnTo>
                  <a:pt x="67183" y="347472"/>
                </a:lnTo>
                <a:lnTo>
                  <a:pt x="71628" y="347472"/>
                </a:lnTo>
                <a:lnTo>
                  <a:pt x="76073" y="347472"/>
                </a:lnTo>
                <a:lnTo>
                  <a:pt x="80518" y="345567"/>
                </a:lnTo>
                <a:lnTo>
                  <a:pt x="82931" y="342392"/>
                </a:lnTo>
                <a:lnTo>
                  <a:pt x="106108" y="319138"/>
                </a:lnTo>
                <a:lnTo>
                  <a:pt x="110769" y="323773"/>
                </a:lnTo>
                <a:lnTo>
                  <a:pt x="153212" y="345706"/>
                </a:lnTo>
                <a:lnTo>
                  <a:pt x="185928" y="350989"/>
                </a:lnTo>
                <a:lnTo>
                  <a:pt x="185928" y="393217"/>
                </a:lnTo>
                <a:lnTo>
                  <a:pt x="192659" y="400812"/>
                </a:lnTo>
                <a:lnTo>
                  <a:pt x="201930" y="400812"/>
                </a:lnTo>
                <a:lnTo>
                  <a:pt x="210566" y="400812"/>
                </a:lnTo>
                <a:lnTo>
                  <a:pt x="217932" y="393217"/>
                </a:lnTo>
                <a:lnTo>
                  <a:pt x="217932" y="350989"/>
                </a:lnTo>
                <a:lnTo>
                  <a:pt x="250571" y="345706"/>
                </a:lnTo>
                <a:lnTo>
                  <a:pt x="292900" y="323773"/>
                </a:lnTo>
                <a:lnTo>
                  <a:pt x="296062" y="320598"/>
                </a:lnTo>
                <a:lnTo>
                  <a:pt x="296824" y="319836"/>
                </a:lnTo>
                <a:lnTo>
                  <a:pt x="322453" y="345567"/>
                </a:lnTo>
                <a:lnTo>
                  <a:pt x="326898" y="347472"/>
                </a:lnTo>
                <a:lnTo>
                  <a:pt x="331343" y="347472"/>
                </a:lnTo>
                <a:lnTo>
                  <a:pt x="335788" y="347472"/>
                </a:lnTo>
                <a:lnTo>
                  <a:pt x="339598" y="345567"/>
                </a:lnTo>
                <a:lnTo>
                  <a:pt x="342773" y="342392"/>
                </a:lnTo>
                <a:lnTo>
                  <a:pt x="346265" y="336943"/>
                </a:lnTo>
                <a:lnTo>
                  <a:pt x="347433" y="330657"/>
                </a:lnTo>
                <a:lnTo>
                  <a:pt x="346265" y="324383"/>
                </a:lnTo>
                <a:lnTo>
                  <a:pt x="342773" y="318922"/>
                </a:lnTo>
                <a:lnTo>
                  <a:pt x="320294" y="296367"/>
                </a:lnTo>
                <a:lnTo>
                  <a:pt x="326351" y="290309"/>
                </a:lnTo>
                <a:lnTo>
                  <a:pt x="348437" y="247840"/>
                </a:lnTo>
                <a:lnTo>
                  <a:pt x="353682" y="216408"/>
                </a:lnTo>
                <a:lnTo>
                  <a:pt x="385826" y="216408"/>
                </a:lnTo>
                <a:lnTo>
                  <a:pt x="395351" y="216408"/>
                </a:lnTo>
                <a:lnTo>
                  <a:pt x="402336" y="209029"/>
                </a:lnTo>
                <a:lnTo>
                  <a:pt x="402336" y="19178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41" name="object 91">
            <a:extLst>
              <a:ext uri="{FF2B5EF4-FFF2-40B4-BE49-F238E27FC236}">
                <a16:creationId xmlns:a16="http://schemas.microsoft.com/office/drawing/2014/main" id="{A0C32885-4D36-452E-8407-A883A996A59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64713" y="6018213"/>
            <a:ext cx="115887"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2" name="object 92">
            <a:extLst>
              <a:ext uri="{FF2B5EF4-FFF2-40B4-BE49-F238E27FC236}">
                <a16:creationId xmlns:a16="http://schemas.microsoft.com/office/drawing/2014/main" id="{F4FDE18C-2D33-435D-94F6-FF7CAAF3845F}"/>
              </a:ext>
            </a:extLst>
          </p:cNvPr>
          <p:cNvGrpSpPr>
            <a:grpSpLocks/>
          </p:cNvGrpSpPr>
          <p:nvPr/>
        </p:nvGrpSpPr>
        <p:grpSpPr bwMode="auto">
          <a:xfrm>
            <a:off x="9456738" y="5810250"/>
            <a:ext cx="384175" cy="414338"/>
            <a:chOff x="9456387" y="5811011"/>
            <a:chExt cx="384175" cy="413384"/>
          </a:xfrm>
        </p:grpSpPr>
        <p:pic>
          <p:nvPicPr>
            <p:cNvPr id="47227" name="object 93">
              <a:extLst>
                <a:ext uri="{FF2B5EF4-FFF2-40B4-BE49-F238E27FC236}">
                  <a16:creationId xmlns:a16="http://schemas.microsoft.com/office/drawing/2014/main" id="{FC7A8A15-A475-4F58-B542-FA347ECB2C4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456387" y="6018275"/>
              <a:ext cx="115887" cy="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28" name="object 94">
              <a:extLst>
                <a:ext uri="{FF2B5EF4-FFF2-40B4-BE49-F238E27FC236}">
                  <a16:creationId xmlns:a16="http://schemas.microsoft.com/office/drawing/2014/main" id="{EC7BCE8C-4750-40BA-893C-CA2C22AEB8A0}"/>
                </a:ext>
              </a:extLst>
            </p:cNvPr>
            <p:cNvSpPr>
              <a:spLocks/>
            </p:cNvSpPr>
            <p:nvPr/>
          </p:nvSpPr>
          <p:spPr bwMode="auto">
            <a:xfrm>
              <a:off x="9496044" y="5878067"/>
              <a:ext cx="344805" cy="346075"/>
            </a:xfrm>
            <a:custGeom>
              <a:avLst/>
              <a:gdLst>
                <a:gd name="T0" fmla="*/ 344424 w 344804"/>
                <a:gd name="T1" fmla="*/ 163093 h 346075"/>
                <a:gd name="T2" fmla="*/ 337439 w 344804"/>
                <a:gd name="T3" fmla="*/ 155448 h 346075"/>
                <a:gd name="T4" fmla="*/ 319024 w 344804"/>
                <a:gd name="T5" fmla="*/ 155448 h 346075"/>
                <a:gd name="T6" fmla="*/ 311531 w 344804"/>
                <a:gd name="T7" fmla="*/ 162471 h 346075"/>
                <a:gd name="T8" fmla="*/ 311531 w 344804"/>
                <a:gd name="T9" fmla="*/ 172008 h 346075"/>
                <a:gd name="T10" fmla="*/ 304393 w 344804"/>
                <a:gd name="T11" fmla="*/ 216204 h 346075"/>
                <a:gd name="T12" fmla="*/ 284543 w 344804"/>
                <a:gd name="T13" fmla="*/ 254660 h 346075"/>
                <a:gd name="T14" fmla="*/ 254330 w 344804"/>
                <a:gd name="T15" fmla="*/ 285051 h 346075"/>
                <a:gd name="T16" fmla="*/ 216103 w 344804"/>
                <a:gd name="T17" fmla="*/ 305003 h 346075"/>
                <a:gd name="T18" fmla="*/ 188976 w 344804"/>
                <a:gd name="T19" fmla="*/ 309448 h 346075"/>
                <a:gd name="T20" fmla="*/ 188976 w 344804"/>
                <a:gd name="T21" fmla="*/ 7607 h 346075"/>
                <a:gd name="T22" fmla="*/ 181610 w 344804"/>
                <a:gd name="T23" fmla="*/ 0 h 346075"/>
                <a:gd name="T24" fmla="*/ 164338 w 344804"/>
                <a:gd name="T25" fmla="*/ 0 h 346075"/>
                <a:gd name="T26" fmla="*/ 156972 w 344804"/>
                <a:gd name="T27" fmla="*/ 6972 h 346075"/>
                <a:gd name="T28" fmla="*/ 156972 w 344804"/>
                <a:gd name="T29" fmla="*/ 309689 h 346075"/>
                <a:gd name="T30" fmla="*/ 128308 w 344804"/>
                <a:gd name="T31" fmla="*/ 305003 h 346075"/>
                <a:gd name="T32" fmla="*/ 90081 w 344804"/>
                <a:gd name="T33" fmla="*/ 285051 h 346075"/>
                <a:gd name="T34" fmla="*/ 59867 w 344804"/>
                <a:gd name="T35" fmla="*/ 254660 h 346075"/>
                <a:gd name="T36" fmla="*/ 40030 w 344804"/>
                <a:gd name="T37" fmla="*/ 216204 h 346075"/>
                <a:gd name="T38" fmla="*/ 32893 w 344804"/>
                <a:gd name="T39" fmla="*/ 172008 h 346075"/>
                <a:gd name="T40" fmla="*/ 32893 w 344804"/>
                <a:gd name="T41" fmla="*/ 163093 h 346075"/>
                <a:gd name="T42" fmla="*/ 25908 w 344804"/>
                <a:gd name="T43" fmla="*/ 155448 h 346075"/>
                <a:gd name="T44" fmla="*/ 7620 w 344804"/>
                <a:gd name="T45" fmla="*/ 155448 h 346075"/>
                <a:gd name="T46" fmla="*/ 0 w 344804"/>
                <a:gd name="T47" fmla="*/ 162471 h 346075"/>
                <a:gd name="T48" fmla="*/ 0 w 344804"/>
                <a:gd name="T49" fmla="*/ 172008 h 346075"/>
                <a:gd name="T50" fmla="*/ 6197 w 344804"/>
                <a:gd name="T51" fmla="*/ 218313 h 346075"/>
                <a:gd name="T52" fmla="*/ 23698 w 344804"/>
                <a:gd name="T53" fmla="*/ 259867 h 346075"/>
                <a:gd name="T54" fmla="*/ 50800 w 344804"/>
                <a:gd name="T55" fmla="*/ 295059 h 346075"/>
                <a:gd name="T56" fmla="*/ 85813 w 344804"/>
                <a:gd name="T57" fmla="*/ 322237 h 346075"/>
                <a:gd name="T58" fmla="*/ 127050 w 344804"/>
                <a:gd name="T59" fmla="*/ 339750 h 346075"/>
                <a:gd name="T60" fmla="*/ 172847 w 344804"/>
                <a:gd name="T61" fmla="*/ 345948 h 346075"/>
                <a:gd name="T62" fmla="*/ 218617 w 344804"/>
                <a:gd name="T63" fmla="*/ 339750 h 346075"/>
                <a:gd name="T64" fmla="*/ 259829 w 344804"/>
                <a:gd name="T65" fmla="*/ 322237 h 346075"/>
                <a:gd name="T66" fmla="*/ 272745 w 344804"/>
                <a:gd name="T67" fmla="*/ 312178 h 346075"/>
                <a:gd name="T68" fmla="*/ 294728 w 344804"/>
                <a:gd name="T69" fmla="*/ 295059 h 346075"/>
                <a:gd name="T70" fmla="*/ 321614 w 344804"/>
                <a:gd name="T71" fmla="*/ 259867 h 346075"/>
                <a:gd name="T72" fmla="*/ 338747 w 344804"/>
                <a:gd name="T73" fmla="*/ 218313 h 346075"/>
                <a:gd name="T74" fmla="*/ 344424 w 344804"/>
                <a:gd name="T75" fmla="*/ 172008 h 346075"/>
                <a:gd name="T76" fmla="*/ 344424 w 344804"/>
                <a:gd name="T77" fmla="*/ 163093 h 346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4804" h="346075">
                  <a:moveTo>
                    <a:pt x="344424" y="163093"/>
                  </a:moveTo>
                  <a:lnTo>
                    <a:pt x="337439" y="155448"/>
                  </a:lnTo>
                  <a:lnTo>
                    <a:pt x="319024" y="155448"/>
                  </a:lnTo>
                  <a:lnTo>
                    <a:pt x="311531" y="162471"/>
                  </a:lnTo>
                  <a:lnTo>
                    <a:pt x="311531" y="172008"/>
                  </a:lnTo>
                  <a:lnTo>
                    <a:pt x="304393" y="216204"/>
                  </a:lnTo>
                  <a:lnTo>
                    <a:pt x="284543" y="254660"/>
                  </a:lnTo>
                  <a:lnTo>
                    <a:pt x="254330" y="285051"/>
                  </a:lnTo>
                  <a:lnTo>
                    <a:pt x="216103" y="305003"/>
                  </a:lnTo>
                  <a:lnTo>
                    <a:pt x="188976" y="309448"/>
                  </a:lnTo>
                  <a:lnTo>
                    <a:pt x="188976" y="7607"/>
                  </a:lnTo>
                  <a:lnTo>
                    <a:pt x="181610" y="0"/>
                  </a:lnTo>
                  <a:lnTo>
                    <a:pt x="164338" y="0"/>
                  </a:lnTo>
                  <a:lnTo>
                    <a:pt x="156972" y="6972"/>
                  </a:lnTo>
                  <a:lnTo>
                    <a:pt x="156972" y="309689"/>
                  </a:lnTo>
                  <a:lnTo>
                    <a:pt x="128308" y="305003"/>
                  </a:lnTo>
                  <a:lnTo>
                    <a:pt x="90081" y="285051"/>
                  </a:lnTo>
                  <a:lnTo>
                    <a:pt x="59867" y="254660"/>
                  </a:lnTo>
                  <a:lnTo>
                    <a:pt x="40030" y="216204"/>
                  </a:lnTo>
                  <a:lnTo>
                    <a:pt x="32893" y="172008"/>
                  </a:lnTo>
                  <a:lnTo>
                    <a:pt x="32893" y="163093"/>
                  </a:lnTo>
                  <a:lnTo>
                    <a:pt x="25908" y="155448"/>
                  </a:lnTo>
                  <a:lnTo>
                    <a:pt x="7620" y="155448"/>
                  </a:lnTo>
                  <a:lnTo>
                    <a:pt x="0" y="162471"/>
                  </a:lnTo>
                  <a:lnTo>
                    <a:pt x="0" y="172008"/>
                  </a:lnTo>
                  <a:lnTo>
                    <a:pt x="6197" y="218313"/>
                  </a:lnTo>
                  <a:lnTo>
                    <a:pt x="23698" y="259867"/>
                  </a:lnTo>
                  <a:lnTo>
                    <a:pt x="50800" y="295059"/>
                  </a:lnTo>
                  <a:lnTo>
                    <a:pt x="85813" y="322237"/>
                  </a:lnTo>
                  <a:lnTo>
                    <a:pt x="127050" y="339750"/>
                  </a:lnTo>
                  <a:lnTo>
                    <a:pt x="172847" y="345948"/>
                  </a:lnTo>
                  <a:lnTo>
                    <a:pt x="218617" y="339750"/>
                  </a:lnTo>
                  <a:lnTo>
                    <a:pt x="259829" y="322237"/>
                  </a:lnTo>
                  <a:lnTo>
                    <a:pt x="272745" y="312178"/>
                  </a:lnTo>
                  <a:lnTo>
                    <a:pt x="294728" y="295059"/>
                  </a:lnTo>
                  <a:lnTo>
                    <a:pt x="321614" y="259867"/>
                  </a:lnTo>
                  <a:lnTo>
                    <a:pt x="338747" y="218313"/>
                  </a:lnTo>
                  <a:lnTo>
                    <a:pt x="344424" y="172008"/>
                  </a:lnTo>
                  <a:lnTo>
                    <a:pt x="344424" y="16309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29" name="object 95">
              <a:extLst>
                <a:ext uri="{FF2B5EF4-FFF2-40B4-BE49-F238E27FC236}">
                  <a16:creationId xmlns:a16="http://schemas.microsoft.com/office/drawing/2014/main" id="{3CAF2A6A-08DB-414D-845D-AA85D3C749B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619487" y="5811011"/>
              <a:ext cx="99059" cy="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30" name="object 96">
              <a:extLst>
                <a:ext uri="{FF2B5EF4-FFF2-40B4-BE49-F238E27FC236}">
                  <a16:creationId xmlns:a16="http://schemas.microsoft.com/office/drawing/2014/main" id="{7EF12B5B-14C7-4EA0-8A15-476181CDA523}"/>
                </a:ext>
              </a:extLst>
            </p:cNvPr>
            <p:cNvSpPr>
              <a:spLocks/>
            </p:cNvSpPr>
            <p:nvPr/>
          </p:nvSpPr>
          <p:spPr bwMode="auto">
            <a:xfrm>
              <a:off x="9592055" y="5949695"/>
              <a:ext cx="154940" cy="33655"/>
            </a:xfrm>
            <a:custGeom>
              <a:avLst/>
              <a:gdLst>
                <a:gd name="T0" fmla="*/ 146939 w 154940"/>
                <a:gd name="T1" fmla="*/ 0 h 33654"/>
                <a:gd name="T2" fmla="*/ 7620 w 154940"/>
                <a:gd name="T3" fmla="*/ 0 h 33654"/>
                <a:gd name="T4" fmla="*/ 0 w 154940"/>
                <a:gd name="T5" fmla="*/ 7086 h 33654"/>
                <a:gd name="T6" fmla="*/ 0 w 154940"/>
                <a:gd name="T7" fmla="*/ 25793 h 33654"/>
                <a:gd name="T8" fmla="*/ 6985 w 154940"/>
                <a:gd name="T9" fmla="*/ 33527 h 33654"/>
                <a:gd name="T10" fmla="*/ 137414 w 154940"/>
                <a:gd name="T11" fmla="*/ 33527 h 33654"/>
                <a:gd name="T12" fmla="*/ 146939 w 154940"/>
                <a:gd name="T13" fmla="*/ 33527 h 33654"/>
                <a:gd name="T14" fmla="*/ 154559 w 154940"/>
                <a:gd name="T15" fmla="*/ 25793 h 33654"/>
                <a:gd name="T16" fmla="*/ 153924 w 154940"/>
                <a:gd name="T17" fmla="*/ 16763 h 33654"/>
                <a:gd name="T18" fmla="*/ 153924 w 154940"/>
                <a:gd name="T19" fmla="*/ 7734 h 33654"/>
                <a:gd name="T20" fmla="*/ 146939 w 154940"/>
                <a:gd name="T21" fmla="*/ 0 h 3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940" h="33654">
                  <a:moveTo>
                    <a:pt x="146939" y="0"/>
                  </a:moveTo>
                  <a:lnTo>
                    <a:pt x="7620" y="0"/>
                  </a:lnTo>
                  <a:lnTo>
                    <a:pt x="0" y="7086"/>
                  </a:lnTo>
                  <a:lnTo>
                    <a:pt x="0" y="25793"/>
                  </a:lnTo>
                  <a:lnTo>
                    <a:pt x="6985" y="33527"/>
                  </a:lnTo>
                  <a:lnTo>
                    <a:pt x="137414" y="33527"/>
                  </a:lnTo>
                  <a:lnTo>
                    <a:pt x="146939" y="33527"/>
                  </a:lnTo>
                  <a:lnTo>
                    <a:pt x="154559" y="25793"/>
                  </a:lnTo>
                  <a:lnTo>
                    <a:pt x="153924" y="16763"/>
                  </a:lnTo>
                  <a:lnTo>
                    <a:pt x="153924" y="7734"/>
                  </a:lnTo>
                  <a:lnTo>
                    <a:pt x="14693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7143" name="object 97">
            <a:extLst>
              <a:ext uri="{FF2B5EF4-FFF2-40B4-BE49-F238E27FC236}">
                <a16:creationId xmlns:a16="http://schemas.microsoft.com/office/drawing/2014/main" id="{8425BDF6-D2EA-4CAA-9304-FE18E16A586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35075" y="2717800"/>
            <a:ext cx="4714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4" name="object 98">
            <a:extLst>
              <a:ext uri="{FF2B5EF4-FFF2-40B4-BE49-F238E27FC236}">
                <a16:creationId xmlns:a16="http://schemas.microsoft.com/office/drawing/2014/main" id="{0BE7B056-8165-47BC-99C1-9F3726B169B4}"/>
              </a:ext>
            </a:extLst>
          </p:cNvPr>
          <p:cNvGrpSpPr>
            <a:grpSpLocks/>
          </p:cNvGrpSpPr>
          <p:nvPr/>
        </p:nvGrpSpPr>
        <p:grpSpPr bwMode="auto">
          <a:xfrm>
            <a:off x="2305050" y="2738438"/>
            <a:ext cx="374650" cy="344487"/>
            <a:chOff x="2304288" y="2738120"/>
            <a:chExt cx="375285" cy="345440"/>
          </a:xfrm>
        </p:grpSpPr>
        <p:sp>
          <p:nvSpPr>
            <p:cNvPr id="47224" name="object 99">
              <a:extLst>
                <a:ext uri="{FF2B5EF4-FFF2-40B4-BE49-F238E27FC236}">
                  <a16:creationId xmlns:a16="http://schemas.microsoft.com/office/drawing/2014/main" id="{1741F4DE-5904-44E7-82E2-1865B8C5C3BC}"/>
                </a:ext>
              </a:extLst>
            </p:cNvPr>
            <p:cNvSpPr>
              <a:spLocks/>
            </p:cNvSpPr>
            <p:nvPr/>
          </p:nvSpPr>
          <p:spPr bwMode="auto">
            <a:xfrm>
              <a:off x="2304288" y="2738119"/>
              <a:ext cx="375285" cy="345440"/>
            </a:xfrm>
            <a:custGeom>
              <a:avLst/>
              <a:gdLst>
                <a:gd name="T0" fmla="*/ 374904 w 375285"/>
                <a:gd name="T1" fmla="*/ 88773 h 345439"/>
                <a:gd name="T2" fmla="*/ 371094 w 375285"/>
                <a:gd name="T3" fmla="*/ 82423 h 345439"/>
                <a:gd name="T4" fmla="*/ 365379 w 375285"/>
                <a:gd name="T5" fmla="*/ 79883 h 345439"/>
                <a:gd name="T6" fmla="*/ 342646 w 375285"/>
                <a:gd name="T7" fmla="*/ 69519 h 345439"/>
                <a:gd name="T8" fmla="*/ 342646 w 375285"/>
                <a:gd name="T9" fmla="*/ 123494 h 345439"/>
                <a:gd name="T10" fmla="*/ 342646 w 375285"/>
                <a:gd name="T11" fmla="*/ 239649 h 345439"/>
                <a:gd name="T12" fmla="*/ 188087 w 375285"/>
                <a:gd name="T13" fmla="*/ 310007 h 345439"/>
                <a:gd name="T14" fmla="*/ 33528 w 375285"/>
                <a:gd name="T15" fmla="*/ 239649 h 345439"/>
                <a:gd name="T16" fmla="*/ 32893 w 375285"/>
                <a:gd name="T17" fmla="*/ 239649 h 345439"/>
                <a:gd name="T18" fmla="*/ 32893 w 375285"/>
                <a:gd name="T19" fmla="*/ 123786 h 345439"/>
                <a:gd name="T20" fmla="*/ 180467 w 375285"/>
                <a:gd name="T21" fmla="*/ 191262 h 345439"/>
                <a:gd name="T22" fmla="*/ 184912 w 375285"/>
                <a:gd name="T23" fmla="*/ 192532 h 345439"/>
                <a:gd name="T24" fmla="*/ 187452 w 375285"/>
                <a:gd name="T25" fmla="*/ 192532 h 345439"/>
                <a:gd name="T26" fmla="*/ 189992 w 375285"/>
                <a:gd name="T27" fmla="*/ 192532 h 345439"/>
                <a:gd name="T28" fmla="*/ 194437 w 375285"/>
                <a:gd name="T29" fmla="*/ 191262 h 345439"/>
                <a:gd name="T30" fmla="*/ 342646 w 375285"/>
                <a:gd name="T31" fmla="*/ 123494 h 345439"/>
                <a:gd name="T32" fmla="*/ 342646 w 375285"/>
                <a:gd name="T33" fmla="*/ 69519 h 345439"/>
                <a:gd name="T34" fmla="*/ 321576 w 375285"/>
                <a:gd name="T35" fmla="*/ 59905 h 345439"/>
                <a:gd name="T36" fmla="*/ 321576 w 375285"/>
                <a:gd name="T37" fmla="*/ 96367 h 345439"/>
                <a:gd name="T38" fmla="*/ 187452 w 375285"/>
                <a:gd name="T39" fmla="*/ 157607 h 345439"/>
                <a:gd name="T40" fmla="*/ 53594 w 375285"/>
                <a:gd name="T41" fmla="*/ 96494 h 345439"/>
                <a:gd name="T42" fmla="*/ 187452 w 375285"/>
                <a:gd name="T43" fmla="*/ 35560 h 345439"/>
                <a:gd name="T44" fmla="*/ 321576 w 375285"/>
                <a:gd name="T45" fmla="*/ 96367 h 345439"/>
                <a:gd name="T46" fmla="*/ 321576 w 375285"/>
                <a:gd name="T47" fmla="*/ 59905 h 345439"/>
                <a:gd name="T48" fmla="*/ 268211 w 375285"/>
                <a:gd name="T49" fmla="*/ 35560 h 345439"/>
                <a:gd name="T50" fmla="*/ 194437 w 375285"/>
                <a:gd name="T51" fmla="*/ 1905 h 345439"/>
                <a:gd name="T52" fmla="*/ 189992 w 375285"/>
                <a:gd name="T53" fmla="*/ 0 h 345439"/>
                <a:gd name="T54" fmla="*/ 184912 w 375285"/>
                <a:gd name="T55" fmla="*/ 0 h 345439"/>
                <a:gd name="T56" fmla="*/ 180467 w 375285"/>
                <a:gd name="T57" fmla="*/ 1905 h 345439"/>
                <a:gd name="T58" fmla="*/ 9525 w 375285"/>
                <a:gd name="T59" fmla="*/ 79883 h 345439"/>
                <a:gd name="T60" fmla="*/ 3810 w 375285"/>
                <a:gd name="T61" fmla="*/ 82423 h 345439"/>
                <a:gd name="T62" fmla="*/ 0 w 375285"/>
                <a:gd name="T63" fmla="*/ 88773 h 345439"/>
                <a:gd name="T64" fmla="*/ 0 w 375285"/>
                <a:gd name="T65" fmla="*/ 256794 h 345439"/>
                <a:gd name="T66" fmla="*/ 3810 w 375285"/>
                <a:gd name="T67" fmla="*/ 263144 h 345439"/>
                <a:gd name="T68" fmla="*/ 9525 w 375285"/>
                <a:gd name="T69" fmla="*/ 265684 h 345439"/>
                <a:gd name="T70" fmla="*/ 180467 w 375285"/>
                <a:gd name="T71" fmla="*/ 343662 h 345439"/>
                <a:gd name="T72" fmla="*/ 183007 w 375285"/>
                <a:gd name="T73" fmla="*/ 344297 h 345439"/>
                <a:gd name="T74" fmla="*/ 184912 w 375285"/>
                <a:gd name="T75" fmla="*/ 344932 h 345439"/>
                <a:gd name="T76" fmla="*/ 189992 w 375285"/>
                <a:gd name="T77" fmla="*/ 344932 h 345439"/>
                <a:gd name="T78" fmla="*/ 192532 w 375285"/>
                <a:gd name="T79" fmla="*/ 344297 h 345439"/>
                <a:gd name="T80" fmla="*/ 194437 w 375285"/>
                <a:gd name="T81" fmla="*/ 343662 h 345439"/>
                <a:gd name="T82" fmla="*/ 268211 w 375285"/>
                <a:gd name="T83" fmla="*/ 310007 h 345439"/>
                <a:gd name="T84" fmla="*/ 365379 w 375285"/>
                <a:gd name="T85" fmla="*/ 265684 h 345439"/>
                <a:gd name="T86" fmla="*/ 371094 w 375285"/>
                <a:gd name="T87" fmla="*/ 263144 h 345439"/>
                <a:gd name="T88" fmla="*/ 374904 w 375285"/>
                <a:gd name="T89" fmla="*/ 256794 h 345439"/>
                <a:gd name="T90" fmla="*/ 374904 w 375285"/>
                <a:gd name="T91" fmla="*/ 88773 h 345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285" h="345439">
                  <a:moveTo>
                    <a:pt x="374904" y="88773"/>
                  </a:moveTo>
                  <a:lnTo>
                    <a:pt x="371094" y="82423"/>
                  </a:lnTo>
                  <a:lnTo>
                    <a:pt x="365379" y="79883"/>
                  </a:lnTo>
                  <a:lnTo>
                    <a:pt x="342646" y="69519"/>
                  </a:lnTo>
                  <a:lnTo>
                    <a:pt x="342646" y="123494"/>
                  </a:lnTo>
                  <a:lnTo>
                    <a:pt x="342646" y="239649"/>
                  </a:lnTo>
                  <a:lnTo>
                    <a:pt x="188087" y="310007"/>
                  </a:lnTo>
                  <a:lnTo>
                    <a:pt x="33528" y="239649"/>
                  </a:lnTo>
                  <a:lnTo>
                    <a:pt x="32893" y="239649"/>
                  </a:lnTo>
                  <a:lnTo>
                    <a:pt x="32893" y="123786"/>
                  </a:lnTo>
                  <a:lnTo>
                    <a:pt x="180467" y="191262"/>
                  </a:lnTo>
                  <a:lnTo>
                    <a:pt x="184912" y="192532"/>
                  </a:lnTo>
                  <a:lnTo>
                    <a:pt x="187452" y="192532"/>
                  </a:lnTo>
                  <a:lnTo>
                    <a:pt x="189992" y="192532"/>
                  </a:lnTo>
                  <a:lnTo>
                    <a:pt x="194437" y="191262"/>
                  </a:lnTo>
                  <a:lnTo>
                    <a:pt x="342646" y="123494"/>
                  </a:lnTo>
                  <a:lnTo>
                    <a:pt x="342646" y="69519"/>
                  </a:lnTo>
                  <a:lnTo>
                    <a:pt x="321576" y="59905"/>
                  </a:lnTo>
                  <a:lnTo>
                    <a:pt x="321576" y="96367"/>
                  </a:lnTo>
                  <a:lnTo>
                    <a:pt x="187452" y="157607"/>
                  </a:lnTo>
                  <a:lnTo>
                    <a:pt x="53594" y="96494"/>
                  </a:lnTo>
                  <a:lnTo>
                    <a:pt x="187452" y="35560"/>
                  </a:lnTo>
                  <a:lnTo>
                    <a:pt x="321576" y="96367"/>
                  </a:lnTo>
                  <a:lnTo>
                    <a:pt x="321576" y="59905"/>
                  </a:lnTo>
                  <a:lnTo>
                    <a:pt x="268211" y="35560"/>
                  </a:lnTo>
                  <a:lnTo>
                    <a:pt x="194437" y="1905"/>
                  </a:lnTo>
                  <a:lnTo>
                    <a:pt x="189992" y="0"/>
                  </a:lnTo>
                  <a:lnTo>
                    <a:pt x="184912" y="0"/>
                  </a:lnTo>
                  <a:lnTo>
                    <a:pt x="180467" y="1905"/>
                  </a:lnTo>
                  <a:lnTo>
                    <a:pt x="9525" y="79883"/>
                  </a:lnTo>
                  <a:lnTo>
                    <a:pt x="3810" y="82423"/>
                  </a:lnTo>
                  <a:lnTo>
                    <a:pt x="0" y="88773"/>
                  </a:lnTo>
                  <a:lnTo>
                    <a:pt x="0" y="256794"/>
                  </a:lnTo>
                  <a:lnTo>
                    <a:pt x="3810" y="263144"/>
                  </a:lnTo>
                  <a:lnTo>
                    <a:pt x="9525" y="265684"/>
                  </a:lnTo>
                  <a:lnTo>
                    <a:pt x="180467" y="343662"/>
                  </a:lnTo>
                  <a:lnTo>
                    <a:pt x="183007" y="344297"/>
                  </a:lnTo>
                  <a:lnTo>
                    <a:pt x="184912" y="344932"/>
                  </a:lnTo>
                  <a:lnTo>
                    <a:pt x="189992" y="344932"/>
                  </a:lnTo>
                  <a:lnTo>
                    <a:pt x="192532" y="344297"/>
                  </a:lnTo>
                  <a:lnTo>
                    <a:pt x="194437" y="343662"/>
                  </a:lnTo>
                  <a:lnTo>
                    <a:pt x="268211" y="310007"/>
                  </a:lnTo>
                  <a:lnTo>
                    <a:pt x="365379" y="265684"/>
                  </a:lnTo>
                  <a:lnTo>
                    <a:pt x="371094" y="263144"/>
                  </a:lnTo>
                  <a:lnTo>
                    <a:pt x="374904" y="256794"/>
                  </a:lnTo>
                  <a:lnTo>
                    <a:pt x="374904" y="8877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25" name="object 100">
              <a:extLst>
                <a:ext uri="{FF2B5EF4-FFF2-40B4-BE49-F238E27FC236}">
                  <a16:creationId xmlns:a16="http://schemas.microsoft.com/office/drawing/2014/main" id="{4181D7F7-BE05-454A-BAA8-F2683E6F68E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03729" y="2789301"/>
              <a:ext cx="189737" cy="9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26" name="object 101">
              <a:extLst>
                <a:ext uri="{FF2B5EF4-FFF2-40B4-BE49-F238E27FC236}">
                  <a16:creationId xmlns:a16="http://schemas.microsoft.com/office/drawing/2014/main" id="{1EC2BE4E-53D5-4A28-9A86-B4A4B28234B9}"/>
                </a:ext>
              </a:extLst>
            </p:cNvPr>
            <p:cNvSpPr>
              <a:spLocks/>
            </p:cNvSpPr>
            <p:nvPr/>
          </p:nvSpPr>
          <p:spPr bwMode="auto">
            <a:xfrm>
              <a:off x="2474976" y="2913888"/>
              <a:ext cx="34290" cy="161925"/>
            </a:xfrm>
            <a:custGeom>
              <a:avLst/>
              <a:gdLst>
                <a:gd name="T0" fmla="*/ 26416 w 34289"/>
                <a:gd name="T1" fmla="*/ 0 h 161925"/>
                <a:gd name="T2" fmla="*/ 7747 w 34289"/>
                <a:gd name="T3" fmla="*/ 0 h 161925"/>
                <a:gd name="T4" fmla="*/ 0 w 34289"/>
                <a:gd name="T5" fmla="*/ 6985 h 161925"/>
                <a:gd name="T6" fmla="*/ 0 w 34289"/>
                <a:gd name="T7" fmla="*/ 153924 h 161925"/>
                <a:gd name="T8" fmla="*/ 7112 w 34289"/>
                <a:gd name="T9" fmla="*/ 161544 h 161925"/>
                <a:gd name="T10" fmla="*/ 16763 w 34289"/>
                <a:gd name="T11" fmla="*/ 161544 h 161925"/>
                <a:gd name="T12" fmla="*/ 26416 w 34289"/>
                <a:gd name="T13" fmla="*/ 161544 h 161925"/>
                <a:gd name="T14" fmla="*/ 34162 w 34289"/>
                <a:gd name="T15" fmla="*/ 154559 h 161925"/>
                <a:gd name="T16" fmla="*/ 33528 w 34289"/>
                <a:gd name="T17" fmla="*/ 145034 h 161925"/>
                <a:gd name="T18" fmla="*/ 33528 w 34289"/>
                <a:gd name="T19" fmla="*/ 7620 h 161925"/>
                <a:gd name="T20" fmla="*/ 26416 w 34289"/>
                <a:gd name="T21" fmla="*/ 0 h 16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89" h="161925">
                  <a:moveTo>
                    <a:pt x="26416" y="0"/>
                  </a:moveTo>
                  <a:lnTo>
                    <a:pt x="7747" y="0"/>
                  </a:lnTo>
                  <a:lnTo>
                    <a:pt x="0" y="6985"/>
                  </a:lnTo>
                  <a:lnTo>
                    <a:pt x="0" y="153924"/>
                  </a:lnTo>
                  <a:lnTo>
                    <a:pt x="7112" y="161544"/>
                  </a:lnTo>
                  <a:lnTo>
                    <a:pt x="16763" y="161544"/>
                  </a:lnTo>
                  <a:lnTo>
                    <a:pt x="26416" y="161544"/>
                  </a:lnTo>
                  <a:lnTo>
                    <a:pt x="34162" y="154559"/>
                  </a:lnTo>
                  <a:lnTo>
                    <a:pt x="33528" y="145034"/>
                  </a:lnTo>
                  <a:lnTo>
                    <a:pt x="33528" y="7620"/>
                  </a:lnTo>
                  <a:lnTo>
                    <a:pt x="2641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45" name="object 102">
            <a:extLst>
              <a:ext uri="{FF2B5EF4-FFF2-40B4-BE49-F238E27FC236}">
                <a16:creationId xmlns:a16="http://schemas.microsoft.com/office/drawing/2014/main" id="{109207AB-2A51-4520-8585-27FED43A44F0}"/>
              </a:ext>
            </a:extLst>
          </p:cNvPr>
          <p:cNvGrpSpPr>
            <a:grpSpLocks/>
          </p:cNvGrpSpPr>
          <p:nvPr/>
        </p:nvGrpSpPr>
        <p:grpSpPr bwMode="auto">
          <a:xfrm>
            <a:off x="3360738" y="2709863"/>
            <a:ext cx="314325" cy="401637"/>
            <a:chOff x="3360420" y="2709672"/>
            <a:chExt cx="314325" cy="401320"/>
          </a:xfrm>
        </p:grpSpPr>
        <p:sp>
          <p:nvSpPr>
            <p:cNvPr id="47222" name="object 103">
              <a:extLst>
                <a:ext uri="{FF2B5EF4-FFF2-40B4-BE49-F238E27FC236}">
                  <a16:creationId xmlns:a16="http://schemas.microsoft.com/office/drawing/2014/main" id="{21C7EB43-2358-49FE-8864-187DB93D259E}"/>
                </a:ext>
              </a:extLst>
            </p:cNvPr>
            <p:cNvSpPr>
              <a:spLocks/>
            </p:cNvSpPr>
            <p:nvPr/>
          </p:nvSpPr>
          <p:spPr bwMode="auto">
            <a:xfrm>
              <a:off x="3360420" y="2791968"/>
              <a:ext cx="314325" cy="318770"/>
            </a:xfrm>
            <a:custGeom>
              <a:avLst/>
              <a:gdLst>
                <a:gd name="T0" fmla="*/ 280162 w 314325"/>
                <a:gd name="T1" fmla="*/ 0 h 318769"/>
                <a:gd name="T2" fmla="*/ 33781 w 314325"/>
                <a:gd name="T3" fmla="*/ 0 h 318769"/>
                <a:gd name="T4" fmla="*/ 20681 w 314325"/>
                <a:gd name="T5" fmla="*/ 2668 h 318769"/>
                <a:gd name="T6" fmla="*/ 9937 w 314325"/>
                <a:gd name="T7" fmla="*/ 9921 h 318769"/>
                <a:gd name="T8" fmla="*/ 2670 w 314325"/>
                <a:gd name="T9" fmla="*/ 20627 h 318769"/>
                <a:gd name="T10" fmla="*/ 0 w 314325"/>
                <a:gd name="T11" fmla="*/ 33655 h 318769"/>
                <a:gd name="T12" fmla="*/ 0 w 314325"/>
                <a:gd name="T13" fmla="*/ 284861 h 318769"/>
                <a:gd name="T14" fmla="*/ 2670 w 314325"/>
                <a:gd name="T15" fmla="*/ 297888 h 318769"/>
                <a:gd name="T16" fmla="*/ 9937 w 314325"/>
                <a:gd name="T17" fmla="*/ 308594 h 318769"/>
                <a:gd name="T18" fmla="*/ 20681 w 314325"/>
                <a:gd name="T19" fmla="*/ 315847 h 318769"/>
                <a:gd name="T20" fmla="*/ 33781 w 314325"/>
                <a:gd name="T21" fmla="*/ 318516 h 318769"/>
                <a:gd name="T22" fmla="*/ 280162 w 314325"/>
                <a:gd name="T23" fmla="*/ 318516 h 318769"/>
                <a:gd name="T24" fmla="*/ 293262 w 314325"/>
                <a:gd name="T25" fmla="*/ 315847 h 318769"/>
                <a:gd name="T26" fmla="*/ 304006 w 314325"/>
                <a:gd name="T27" fmla="*/ 308594 h 318769"/>
                <a:gd name="T28" fmla="*/ 308909 w 314325"/>
                <a:gd name="T29" fmla="*/ 301371 h 318769"/>
                <a:gd name="T30" fmla="*/ 280162 w 314325"/>
                <a:gd name="T31" fmla="*/ 301371 h 318769"/>
                <a:gd name="T32" fmla="*/ 280162 w 314325"/>
                <a:gd name="T33" fmla="*/ 284861 h 318769"/>
                <a:gd name="T34" fmla="*/ 33781 w 314325"/>
                <a:gd name="T35" fmla="*/ 284861 h 318769"/>
                <a:gd name="T36" fmla="*/ 33781 w 314325"/>
                <a:gd name="T37" fmla="*/ 33655 h 318769"/>
                <a:gd name="T38" fmla="*/ 313943 w 314325"/>
                <a:gd name="T39" fmla="*/ 33655 h 318769"/>
                <a:gd name="T40" fmla="*/ 311273 w 314325"/>
                <a:gd name="T41" fmla="*/ 20627 h 318769"/>
                <a:gd name="T42" fmla="*/ 304006 w 314325"/>
                <a:gd name="T43" fmla="*/ 9921 h 318769"/>
                <a:gd name="T44" fmla="*/ 293262 w 314325"/>
                <a:gd name="T45" fmla="*/ 2668 h 318769"/>
                <a:gd name="T46" fmla="*/ 280162 w 314325"/>
                <a:gd name="T47" fmla="*/ 0 h 318769"/>
                <a:gd name="T48" fmla="*/ 313943 w 314325"/>
                <a:gd name="T49" fmla="*/ 33655 h 318769"/>
                <a:gd name="T50" fmla="*/ 280162 w 314325"/>
                <a:gd name="T51" fmla="*/ 33655 h 318769"/>
                <a:gd name="T52" fmla="*/ 280162 w 314325"/>
                <a:gd name="T53" fmla="*/ 301371 h 318769"/>
                <a:gd name="T54" fmla="*/ 308909 w 314325"/>
                <a:gd name="T55" fmla="*/ 301371 h 318769"/>
                <a:gd name="T56" fmla="*/ 311273 w 314325"/>
                <a:gd name="T57" fmla="*/ 297888 h 318769"/>
                <a:gd name="T58" fmla="*/ 313943 w 314325"/>
                <a:gd name="T59" fmla="*/ 284861 h 318769"/>
                <a:gd name="T60" fmla="*/ 313943 w 314325"/>
                <a:gd name="T61" fmla="*/ 33655 h 31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4325" h="318769">
                  <a:moveTo>
                    <a:pt x="280162" y="0"/>
                  </a:moveTo>
                  <a:lnTo>
                    <a:pt x="33781" y="0"/>
                  </a:lnTo>
                  <a:lnTo>
                    <a:pt x="20681" y="2668"/>
                  </a:lnTo>
                  <a:lnTo>
                    <a:pt x="9937" y="9921"/>
                  </a:lnTo>
                  <a:lnTo>
                    <a:pt x="2670" y="20627"/>
                  </a:lnTo>
                  <a:lnTo>
                    <a:pt x="0" y="33655"/>
                  </a:lnTo>
                  <a:lnTo>
                    <a:pt x="0" y="284861"/>
                  </a:lnTo>
                  <a:lnTo>
                    <a:pt x="2670" y="297888"/>
                  </a:lnTo>
                  <a:lnTo>
                    <a:pt x="9937" y="308594"/>
                  </a:lnTo>
                  <a:lnTo>
                    <a:pt x="20681" y="315847"/>
                  </a:lnTo>
                  <a:lnTo>
                    <a:pt x="33781" y="318516"/>
                  </a:lnTo>
                  <a:lnTo>
                    <a:pt x="280162" y="318516"/>
                  </a:lnTo>
                  <a:lnTo>
                    <a:pt x="293262" y="315847"/>
                  </a:lnTo>
                  <a:lnTo>
                    <a:pt x="304006" y="308594"/>
                  </a:lnTo>
                  <a:lnTo>
                    <a:pt x="308909" y="301371"/>
                  </a:lnTo>
                  <a:lnTo>
                    <a:pt x="280162" y="301371"/>
                  </a:lnTo>
                  <a:lnTo>
                    <a:pt x="280162" y="284861"/>
                  </a:lnTo>
                  <a:lnTo>
                    <a:pt x="33781" y="284861"/>
                  </a:lnTo>
                  <a:lnTo>
                    <a:pt x="33781" y="33655"/>
                  </a:lnTo>
                  <a:lnTo>
                    <a:pt x="313943" y="33655"/>
                  </a:lnTo>
                  <a:lnTo>
                    <a:pt x="311273" y="20627"/>
                  </a:lnTo>
                  <a:lnTo>
                    <a:pt x="304006" y="9921"/>
                  </a:lnTo>
                  <a:lnTo>
                    <a:pt x="293262" y="2668"/>
                  </a:lnTo>
                  <a:lnTo>
                    <a:pt x="280162" y="0"/>
                  </a:lnTo>
                  <a:close/>
                </a:path>
                <a:path w="314325" h="318769">
                  <a:moveTo>
                    <a:pt x="313943" y="33655"/>
                  </a:moveTo>
                  <a:lnTo>
                    <a:pt x="280162" y="33655"/>
                  </a:lnTo>
                  <a:lnTo>
                    <a:pt x="280162" y="301371"/>
                  </a:lnTo>
                  <a:lnTo>
                    <a:pt x="308909" y="301371"/>
                  </a:lnTo>
                  <a:lnTo>
                    <a:pt x="311273" y="297888"/>
                  </a:lnTo>
                  <a:lnTo>
                    <a:pt x="313943" y="284861"/>
                  </a:lnTo>
                  <a:lnTo>
                    <a:pt x="313943" y="3365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23" name="object 104">
              <a:extLst>
                <a:ext uri="{FF2B5EF4-FFF2-40B4-BE49-F238E27FC236}">
                  <a16:creationId xmlns:a16="http://schemas.microsoft.com/office/drawing/2014/main" id="{479E345E-3295-498C-BDE1-12B4360773C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439668" y="2709672"/>
              <a:ext cx="155448" cy="15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46" name="object 105">
            <a:extLst>
              <a:ext uri="{FF2B5EF4-FFF2-40B4-BE49-F238E27FC236}">
                <a16:creationId xmlns:a16="http://schemas.microsoft.com/office/drawing/2014/main" id="{0BEFA708-70E2-445F-BF1A-DE055604FBE8}"/>
              </a:ext>
            </a:extLst>
          </p:cNvPr>
          <p:cNvGrpSpPr>
            <a:grpSpLocks/>
          </p:cNvGrpSpPr>
          <p:nvPr/>
        </p:nvGrpSpPr>
        <p:grpSpPr bwMode="auto">
          <a:xfrm>
            <a:off x="7431088" y="2716213"/>
            <a:ext cx="387350" cy="388937"/>
            <a:chOff x="7431069" y="2715767"/>
            <a:chExt cx="387350" cy="388620"/>
          </a:xfrm>
        </p:grpSpPr>
        <p:sp>
          <p:nvSpPr>
            <p:cNvPr id="47220" name="object 106">
              <a:extLst>
                <a:ext uri="{FF2B5EF4-FFF2-40B4-BE49-F238E27FC236}">
                  <a16:creationId xmlns:a16="http://schemas.microsoft.com/office/drawing/2014/main" id="{3768B8E1-CF35-43F0-8841-0386FAA90371}"/>
                </a:ext>
              </a:extLst>
            </p:cNvPr>
            <p:cNvSpPr>
              <a:spLocks/>
            </p:cNvSpPr>
            <p:nvPr/>
          </p:nvSpPr>
          <p:spPr bwMode="auto">
            <a:xfrm>
              <a:off x="7431069" y="2836163"/>
              <a:ext cx="387350" cy="268605"/>
            </a:xfrm>
            <a:custGeom>
              <a:avLst/>
              <a:gdLst>
                <a:gd name="T0" fmla="*/ 305008 w 387350"/>
                <a:gd name="T1" fmla="*/ 0 h 268605"/>
                <a:gd name="T2" fmla="*/ 81996 w 387350"/>
                <a:gd name="T3" fmla="*/ 0 h 268605"/>
                <a:gd name="T4" fmla="*/ 64762 w 387350"/>
                <a:gd name="T5" fmla="*/ 3688 h 268605"/>
                <a:gd name="T6" fmla="*/ 30561 w 387350"/>
                <a:gd name="T7" fmla="*/ 47498 h 268605"/>
                <a:gd name="T8" fmla="*/ 843 w 387350"/>
                <a:gd name="T9" fmla="*/ 215011 h 268605"/>
                <a:gd name="T10" fmla="*/ 0 w 387350"/>
                <a:gd name="T11" fmla="*/ 224789 h 268605"/>
                <a:gd name="T12" fmla="*/ 1240 w 387350"/>
                <a:gd name="T13" fmla="*/ 234187 h 268605"/>
                <a:gd name="T14" fmla="*/ 26925 w 387350"/>
                <a:gd name="T15" fmla="*/ 263699 h 268605"/>
                <a:gd name="T16" fmla="*/ 48976 w 387350"/>
                <a:gd name="T17" fmla="*/ 268224 h 268605"/>
                <a:gd name="T18" fmla="*/ 339298 w 387350"/>
                <a:gd name="T19" fmla="*/ 268224 h 268605"/>
                <a:gd name="T20" fmla="*/ 377271 w 387350"/>
                <a:gd name="T21" fmla="*/ 250444 h 268605"/>
                <a:gd name="T22" fmla="*/ 385388 w 387350"/>
                <a:gd name="T23" fmla="*/ 234569 h 268605"/>
                <a:gd name="T24" fmla="*/ 43896 w 387350"/>
                <a:gd name="T25" fmla="*/ 234569 h 268605"/>
                <a:gd name="T26" fmla="*/ 38816 w 387350"/>
                <a:gd name="T27" fmla="*/ 232663 h 268605"/>
                <a:gd name="T28" fmla="*/ 36276 w 387350"/>
                <a:gd name="T29" fmla="*/ 229488 h 268605"/>
                <a:gd name="T30" fmla="*/ 34371 w 387350"/>
                <a:gd name="T31" fmla="*/ 226949 h 268605"/>
                <a:gd name="T32" fmla="*/ 33736 w 387350"/>
                <a:gd name="T33" fmla="*/ 223774 h 268605"/>
                <a:gd name="T34" fmla="*/ 34371 w 387350"/>
                <a:gd name="T35" fmla="*/ 220725 h 268605"/>
                <a:gd name="T36" fmla="*/ 64216 w 387350"/>
                <a:gd name="T37" fmla="*/ 53212 h 268605"/>
                <a:gd name="T38" fmla="*/ 66915 w 387350"/>
                <a:gd name="T39" fmla="*/ 45388 h 268605"/>
                <a:gd name="T40" fmla="*/ 71518 w 387350"/>
                <a:gd name="T41" fmla="*/ 39195 h 268605"/>
                <a:gd name="T42" fmla="*/ 77075 w 387350"/>
                <a:gd name="T43" fmla="*/ 35121 h 268605"/>
                <a:gd name="T44" fmla="*/ 82631 w 387350"/>
                <a:gd name="T45" fmla="*/ 33655 h 268605"/>
                <a:gd name="T46" fmla="*/ 351726 w 387350"/>
                <a:gd name="T47" fmla="*/ 33655 h 268605"/>
                <a:gd name="T48" fmla="*/ 349924 w 387350"/>
                <a:gd name="T49" fmla="*/ 28610 h 268605"/>
                <a:gd name="T50" fmla="*/ 338107 w 387350"/>
                <a:gd name="T51" fmla="*/ 13716 h 268605"/>
                <a:gd name="T52" fmla="*/ 322599 w 387350"/>
                <a:gd name="T53" fmla="*/ 3679 h 268605"/>
                <a:gd name="T54" fmla="*/ 305008 w 387350"/>
                <a:gd name="T55" fmla="*/ 0 h 268605"/>
                <a:gd name="T56" fmla="*/ 351726 w 387350"/>
                <a:gd name="T57" fmla="*/ 33655 h 268605"/>
                <a:gd name="T58" fmla="*/ 82631 w 387350"/>
                <a:gd name="T59" fmla="*/ 33655 h 268605"/>
                <a:gd name="T60" fmla="*/ 82631 w 387350"/>
                <a:gd name="T61" fmla="*/ 34289 h 268605"/>
                <a:gd name="T62" fmla="*/ 306913 w 387350"/>
                <a:gd name="T63" fmla="*/ 34289 h 268605"/>
                <a:gd name="T64" fmla="*/ 312469 w 387350"/>
                <a:gd name="T65" fmla="*/ 35756 h 268605"/>
                <a:gd name="T66" fmla="*/ 318025 w 387350"/>
                <a:gd name="T67" fmla="*/ 39830 h 268605"/>
                <a:gd name="T68" fmla="*/ 322629 w 387350"/>
                <a:gd name="T69" fmla="*/ 46023 h 268605"/>
                <a:gd name="T70" fmla="*/ 325328 w 387350"/>
                <a:gd name="T71" fmla="*/ 53848 h 268605"/>
                <a:gd name="T72" fmla="*/ 355173 w 387350"/>
                <a:gd name="T73" fmla="*/ 221361 h 268605"/>
                <a:gd name="T74" fmla="*/ 355676 w 387350"/>
                <a:gd name="T75" fmla="*/ 223774 h 268605"/>
                <a:gd name="T76" fmla="*/ 345648 w 387350"/>
                <a:gd name="T77" fmla="*/ 234569 h 268605"/>
                <a:gd name="T78" fmla="*/ 385388 w 387350"/>
                <a:gd name="T79" fmla="*/ 234569 h 268605"/>
                <a:gd name="T80" fmla="*/ 385764 w 387350"/>
                <a:gd name="T81" fmla="*/ 233553 h 268605"/>
                <a:gd name="T82" fmla="*/ 386920 w 387350"/>
                <a:gd name="T83" fmla="*/ 224789 h 268605"/>
                <a:gd name="T84" fmla="*/ 386971 w 387350"/>
                <a:gd name="T85" fmla="*/ 223774 h 268605"/>
                <a:gd name="T86" fmla="*/ 386161 w 387350"/>
                <a:gd name="T87" fmla="*/ 214375 h 268605"/>
                <a:gd name="T88" fmla="*/ 356443 w 387350"/>
                <a:gd name="T89" fmla="*/ 46862 h 268605"/>
                <a:gd name="T90" fmla="*/ 351726 w 387350"/>
                <a:gd name="T91" fmla="*/ 33655 h 268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7350" h="268605">
                  <a:moveTo>
                    <a:pt x="305008" y="0"/>
                  </a:moveTo>
                  <a:lnTo>
                    <a:pt x="81996" y="0"/>
                  </a:lnTo>
                  <a:lnTo>
                    <a:pt x="64762" y="3688"/>
                  </a:lnTo>
                  <a:lnTo>
                    <a:pt x="30561" y="47498"/>
                  </a:lnTo>
                  <a:lnTo>
                    <a:pt x="843" y="215011"/>
                  </a:lnTo>
                  <a:lnTo>
                    <a:pt x="0" y="224789"/>
                  </a:lnTo>
                  <a:lnTo>
                    <a:pt x="1240" y="234187"/>
                  </a:lnTo>
                  <a:lnTo>
                    <a:pt x="26925" y="263699"/>
                  </a:lnTo>
                  <a:lnTo>
                    <a:pt x="48976" y="268224"/>
                  </a:lnTo>
                  <a:lnTo>
                    <a:pt x="339298" y="268224"/>
                  </a:lnTo>
                  <a:lnTo>
                    <a:pt x="377271" y="250444"/>
                  </a:lnTo>
                  <a:lnTo>
                    <a:pt x="385388" y="234569"/>
                  </a:lnTo>
                  <a:lnTo>
                    <a:pt x="43896" y="234569"/>
                  </a:lnTo>
                  <a:lnTo>
                    <a:pt x="38816" y="232663"/>
                  </a:lnTo>
                  <a:lnTo>
                    <a:pt x="36276" y="229488"/>
                  </a:lnTo>
                  <a:lnTo>
                    <a:pt x="34371" y="226949"/>
                  </a:lnTo>
                  <a:lnTo>
                    <a:pt x="33736" y="223774"/>
                  </a:lnTo>
                  <a:lnTo>
                    <a:pt x="34371" y="220725"/>
                  </a:lnTo>
                  <a:lnTo>
                    <a:pt x="64216" y="53212"/>
                  </a:lnTo>
                  <a:lnTo>
                    <a:pt x="66915" y="45388"/>
                  </a:lnTo>
                  <a:lnTo>
                    <a:pt x="71518" y="39195"/>
                  </a:lnTo>
                  <a:lnTo>
                    <a:pt x="77075" y="35121"/>
                  </a:lnTo>
                  <a:lnTo>
                    <a:pt x="82631" y="33655"/>
                  </a:lnTo>
                  <a:lnTo>
                    <a:pt x="351726" y="33655"/>
                  </a:lnTo>
                  <a:lnTo>
                    <a:pt x="349924" y="28610"/>
                  </a:lnTo>
                  <a:lnTo>
                    <a:pt x="338107" y="13716"/>
                  </a:lnTo>
                  <a:lnTo>
                    <a:pt x="322599" y="3679"/>
                  </a:lnTo>
                  <a:lnTo>
                    <a:pt x="305008" y="0"/>
                  </a:lnTo>
                  <a:close/>
                </a:path>
                <a:path w="387350" h="268605">
                  <a:moveTo>
                    <a:pt x="351726" y="33655"/>
                  </a:moveTo>
                  <a:lnTo>
                    <a:pt x="82631" y="33655"/>
                  </a:lnTo>
                  <a:lnTo>
                    <a:pt x="82631" y="34289"/>
                  </a:lnTo>
                  <a:lnTo>
                    <a:pt x="306913" y="34289"/>
                  </a:lnTo>
                  <a:lnTo>
                    <a:pt x="312469" y="35756"/>
                  </a:lnTo>
                  <a:lnTo>
                    <a:pt x="318025" y="39830"/>
                  </a:lnTo>
                  <a:lnTo>
                    <a:pt x="322629" y="46023"/>
                  </a:lnTo>
                  <a:lnTo>
                    <a:pt x="325328" y="53848"/>
                  </a:lnTo>
                  <a:lnTo>
                    <a:pt x="355173" y="221361"/>
                  </a:lnTo>
                  <a:lnTo>
                    <a:pt x="355676" y="223774"/>
                  </a:lnTo>
                  <a:lnTo>
                    <a:pt x="345648" y="234569"/>
                  </a:lnTo>
                  <a:lnTo>
                    <a:pt x="385388" y="234569"/>
                  </a:lnTo>
                  <a:lnTo>
                    <a:pt x="385764" y="233553"/>
                  </a:lnTo>
                  <a:lnTo>
                    <a:pt x="386920" y="224789"/>
                  </a:lnTo>
                  <a:lnTo>
                    <a:pt x="386971" y="223774"/>
                  </a:lnTo>
                  <a:lnTo>
                    <a:pt x="386161" y="214375"/>
                  </a:lnTo>
                  <a:lnTo>
                    <a:pt x="356443" y="46862"/>
                  </a:lnTo>
                  <a:lnTo>
                    <a:pt x="351726" y="3365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21" name="object 107">
              <a:extLst>
                <a:ext uri="{FF2B5EF4-FFF2-40B4-BE49-F238E27FC236}">
                  <a16:creationId xmlns:a16="http://schemas.microsoft.com/office/drawing/2014/main" id="{1C1593F1-E84C-473E-A075-A9244C5178F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545324" y="2715767"/>
              <a:ext cx="158496"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47" name="object 108">
            <a:extLst>
              <a:ext uri="{FF2B5EF4-FFF2-40B4-BE49-F238E27FC236}">
                <a16:creationId xmlns:a16="http://schemas.microsoft.com/office/drawing/2014/main" id="{E47B9E4E-2BA3-4866-9C82-FABE601754CB}"/>
              </a:ext>
            </a:extLst>
          </p:cNvPr>
          <p:cNvGrpSpPr>
            <a:grpSpLocks/>
          </p:cNvGrpSpPr>
          <p:nvPr/>
        </p:nvGrpSpPr>
        <p:grpSpPr bwMode="auto">
          <a:xfrm>
            <a:off x="8440738" y="2733675"/>
            <a:ext cx="425450" cy="352425"/>
            <a:chOff x="8440801" y="2733420"/>
            <a:chExt cx="425450" cy="353060"/>
          </a:xfrm>
        </p:grpSpPr>
        <p:sp>
          <p:nvSpPr>
            <p:cNvPr id="47217" name="object 109">
              <a:extLst>
                <a:ext uri="{FF2B5EF4-FFF2-40B4-BE49-F238E27FC236}">
                  <a16:creationId xmlns:a16="http://schemas.microsoft.com/office/drawing/2014/main" id="{4091F796-D471-45CD-AFF1-AB27C2C17469}"/>
                </a:ext>
              </a:extLst>
            </p:cNvPr>
            <p:cNvSpPr>
              <a:spLocks/>
            </p:cNvSpPr>
            <p:nvPr/>
          </p:nvSpPr>
          <p:spPr bwMode="auto">
            <a:xfrm>
              <a:off x="8520049" y="2798063"/>
              <a:ext cx="346075" cy="187960"/>
            </a:xfrm>
            <a:custGeom>
              <a:avLst/>
              <a:gdLst>
                <a:gd name="T0" fmla="*/ 333375 w 346075"/>
                <a:gd name="T1" fmla="*/ 0 h 187960"/>
                <a:gd name="T2" fmla="*/ 12065 w 346075"/>
                <a:gd name="T3" fmla="*/ 0 h 187960"/>
                <a:gd name="T4" fmla="*/ 6984 w 346075"/>
                <a:gd name="T5" fmla="*/ 1905 h 187960"/>
                <a:gd name="T6" fmla="*/ 3809 w 346075"/>
                <a:gd name="T7" fmla="*/ 6350 h 187960"/>
                <a:gd name="T8" fmla="*/ 634 w 346075"/>
                <a:gd name="T9" fmla="*/ 10668 h 187960"/>
                <a:gd name="T10" fmla="*/ 0 w 346075"/>
                <a:gd name="T11" fmla="*/ 15748 h 187960"/>
                <a:gd name="T12" fmla="*/ 1270 w 346075"/>
                <a:gd name="T13" fmla="*/ 20827 h 187960"/>
                <a:gd name="T14" fmla="*/ 46354 w 346075"/>
                <a:gd name="T15" fmla="*/ 182372 h 187960"/>
                <a:gd name="T16" fmla="*/ 52704 w 346075"/>
                <a:gd name="T17" fmla="*/ 187451 h 187960"/>
                <a:gd name="T18" fmla="*/ 293370 w 346075"/>
                <a:gd name="T19" fmla="*/ 187451 h 187960"/>
                <a:gd name="T20" fmla="*/ 300354 w 346075"/>
                <a:gd name="T21" fmla="*/ 182372 h 187960"/>
                <a:gd name="T22" fmla="*/ 300990 w 346075"/>
                <a:gd name="T23" fmla="*/ 175513 h 187960"/>
                <a:gd name="T24" fmla="*/ 306981 w 346075"/>
                <a:gd name="T25" fmla="*/ 154050 h 187960"/>
                <a:gd name="T26" fmla="*/ 73659 w 346075"/>
                <a:gd name="T27" fmla="*/ 154050 h 187960"/>
                <a:gd name="T28" fmla="*/ 40004 w 346075"/>
                <a:gd name="T29" fmla="*/ 32765 h 187960"/>
                <a:gd name="T30" fmla="*/ 340837 w 346075"/>
                <a:gd name="T31" fmla="*/ 32765 h 187960"/>
                <a:gd name="T32" fmla="*/ 344170 w 346075"/>
                <a:gd name="T33" fmla="*/ 20827 h 187960"/>
                <a:gd name="T34" fmla="*/ 346075 w 346075"/>
                <a:gd name="T35" fmla="*/ 15748 h 187960"/>
                <a:gd name="T36" fmla="*/ 344804 w 346075"/>
                <a:gd name="T37" fmla="*/ 10668 h 187960"/>
                <a:gd name="T38" fmla="*/ 341629 w 346075"/>
                <a:gd name="T39" fmla="*/ 6350 h 187960"/>
                <a:gd name="T40" fmla="*/ 338454 w 346075"/>
                <a:gd name="T41" fmla="*/ 2539 h 187960"/>
                <a:gd name="T42" fmla="*/ 333375 w 346075"/>
                <a:gd name="T43" fmla="*/ 0 h 187960"/>
                <a:gd name="T44" fmla="*/ 340837 w 346075"/>
                <a:gd name="T45" fmla="*/ 32765 h 187960"/>
                <a:gd name="T46" fmla="*/ 307340 w 346075"/>
                <a:gd name="T47" fmla="*/ 32765 h 187960"/>
                <a:gd name="T48" fmla="*/ 273684 w 346075"/>
                <a:gd name="T49" fmla="*/ 154050 h 187960"/>
                <a:gd name="T50" fmla="*/ 306981 w 346075"/>
                <a:gd name="T51" fmla="*/ 154050 h 187960"/>
                <a:gd name="T52" fmla="*/ 340837 w 346075"/>
                <a:gd name="T53" fmla="*/ 32765 h 187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6075" h="187960">
                  <a:moveTo>
                    <a:pt x="333375" y="0"/>
                  </a:moveTo>
                  <a:lnTo>
                    <a:pt x="12065" y="0"/>
                  </a:lnTo>
                  <a:lnTo>
                    <a:pt x="6984" y="1905"/>
                  </a:lnTo>
                  <a:lnTo>
                    <a:pt x="3809" y="6350"/>
                  </a:lnTo>
                  <a:lnTo>
                    <a:pt x="634" y="10668"/>
                  </a:lnTo>
                  <a:lnTo>
                    <a:pt x="0" y="15748"/>
                  </a:lnTo>
                  <a:lnTo>
                    <a:pt x="1270" y="20827"/>
                  </a:lnTo>
                  <a:lnTo>
                    <a:pt x="46354" y="182372"/>
                  </a:lnTo>
                  <a:lnTo>
                    <a:pt x="52704" y="187451"/>
                  </a:lnTo>
                  <a:lnTo>
                    <a:pt x="293370" y="187451"/>
                  </a:lnTo>
                  <a:lnTo>
                    <a:pt x="300354" y="182372"/>
                  </a:lnTo>
                  <a:lnTo>
                    <a:pt x="300990" y="175513"/>
                  </a:lnTo>
                  <a:lnTo>
                    <a:pt x="306981" y="154050"/>
                  </a:lnTo>
                  <a:lnTo>
                    <a:pt x="73659" y="154050"/>
                  </a:lnTo>
                  <a:lnTo>
                    <a:pt x="40004" y="32765"/>
                  </a:lnTo>
                  <a:lnTo>
                    <a:pt x="340837" y="32765"/>
                  </a:lnTo>
                  <a:lnTo>
                    <a:pt x="344170" y="20827"/>
                  </a:lnTo>
                  <a:lnTo>
                    <a:pt x="346075" y="15748"/>
                  </a:lnTo>
                  <a:lnTo>
                    <a:pt x="344804" y="10668"/>
                  </a:lnTo>
                  <a:lnTo>
                    <a:pt x="341629" y="6350"/>
                  </a:lnTo>
                  <a:lnTo>
                    <a:pt x="338454" y="2539"/>
                  </a:lnTo>
                  <a:lnTo>
                    <a:pt x="333375" y="0"/>
                  </a:lnTo>
                  <a:close/>
                </a:path>
                <a:path w="346075" h="187960">
                  <a:moveTo>
                    <a:pt x="340837" y="32765"/>
                  </a:moveTo>
                  <a:lnTo>
                    <a:pt x="307340" y="32765"/>
                  </a:lnTo>
                  <a:lnTo>
                    <a:pt x="273684" y="154050"/>
                  </a:lnTo>
                  <a:lnTo>
                    <a:pt x="306981" y="154050"/>
                  </a:lnTo>
                  <a:lnTo>
                    <a:pt x="340837" y="3276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18" name="object 110">
              <a:extLst>
                <a:ext uri="{FF2B5EF4-FFF2-40B4-BE49-F238E27FC236}">
                  <a16:creationId xmlns:a16="http://schemas.microsoft.com/office/drawing/2014/main" id="{E43723DF-8C8E-40A6-9DAA-22389713B9C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40801" y="2733420"/>
              <a:ext cx="226187" cy="35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19" name="object 111">
              <a:extLst>
                <a:ext uri="{FF2B5EF4-FFF2-40B4-BE49-F238E27FC236}">
                  <a16:creationId xmlns:a16="http://schemas.microsoft.com/office/drawing/2014/main" id="{E0F4C0C9-EC9D-40D9-A45B-7CC8A9DE415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714232" y="2993135"/>
              <a:ext cx="92964" cy="9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48" name="object 112">
            <a:extLst>
              <a:ext uri="{FF2B5EF4-FFF2-40B4-BE49-F238E27FC236}">
                <a16:creationId xmlns:a16="http://schemas.microsoft.com/office/drawing/2014/main" id="{0C39976D-33BC-4033-91C0-E3640A82114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564313" y="2919413"/>
            <a:ext cx="2079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9" name="object 113">
            <a:extLst>
              <a:ext uri="{FF2B5EF4-FFF2-40B4-BE49-F238E27FC236}">
                <a16:creationId xmlns:a16="http://schemas.microsoft.com/office/drawing/2014/main" id="{F788CF62-00FB-455E-B340-E3AE00D46C2D}"/>
              </a:ext>
            </a:extLst>
          </p:cNvPr>
          <p:cNvGrpSpPr>
            <a:grpSpLocks/>
          </p:cNvGrpSpPr>
          <p:nvPr/>
        </p:nvGrpSpPr>
        <p:grpSpPr bwMode="auto">
          <a:xfrm>
            <a:off x="6413500" y="2684463"/>
            <a:ext cx="311150" cy="400050"/>
            <a:chOff x="6412991" y="2683764"/>
            <a:chExt cx="312420" cy="401320"/>
          </a:xfrm>
        </p:grpSpPr>
        <p:pic>
          <p:nvPicPr>
            <p:cNvPr id="47215" name="object 114">
              <a:extLst>
                <a:ext uri="{FF2B5EF4-FFF2-40B4-BE49-F238E27FC236}">
                  <a16:creationId xmlns:a16="http://schemas.microsoft.com/office/drawing/2014/main" id="{17C95F36-71A6-4CFF-A142-025AD7B355D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92239" y="2683764"/>
              <a:ext cx="153924" cy="1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16" name="object 115">
              <a:extLst>
                <a:ext uri="{FF2B5EF4-FFF2-40B4-BE49-F238E27FC236}">
                  <a16:creationId xmlns:a16="http://schemas.microsoft.com/office/drawing/2014/main" id="{CA35B86D-44E6-4D90-939F-DAD0F75F1D6A}"/>
                </a:ext>
              </a:extLst>
            </p:cNvPr>
            <p:cNvSpPr>
              <a:spLocks/>
            </p:cNvSpPr>
            <p:nvPr/>
          </p:nvSpPr>
          <p:spPr bwMode="auto">
            <a:xfrm>
              <a:off x="6412991" y="2766060"/>
              <a:ext cx="312420" cy="318770"/>
            </a:xfrm>
            <a:custGeom>
              <a:avLst/>
              <a:gdLst>
                <a:gd name="T0" fmla="*/ 278891 w 312420"/>
                <a:gd name="T1" fmla="*/ 0 h 318769"/>
                <a:gd name="T2" fmla="*/ 33528 w 312420"/>
                <a:gd name="T3" fmla="*/ 0 h 318769"/>
                <a:gd name="T4" fmla="*/ 20574 w 312420"/>
                <a:gd name="T5" fmla="*/ 2668 h 318769"/>
                <a:gd name="T6" fmla="*/ 9905 w 312420"/>
                <a:gd name="T7" fmla="*/ 9921 h 318769"/>
                <a:gd name="T8" fmla="*/ 2666 w 312420"/>
                <a:gd name="T9" fmla="*/ 20627 h 318769"/>
                <a:gd name="T10" fmla="*/ 0 w 312420"/>
                <a:gd name="T11" fmla="*/ 33654 h 318769"/>
                <a:gd name="T12" fmla="*/ 0 w 312420"/>
                <a:gd name="T13" fmla="*/ 284861 h 318769"/>
                <a:gd name="T14" fmla="*/ 2667 w 312420"/>
                <a:gd name="T15" fmla="*/ 297888 h 318769"/>
                <a:gd name="T16" fmla="*/ 9906 w 312420"/>
                <a:gd name="T17" fmla="*/ 308594 h 318769"/>
                <a:gd name="T18" fmla="*/ 20574 w 312420"/>
                <a:gd name="T19" fmla="*/ 315847 h 318769"/>
                <a:gd name="T20" fmla="*/ 33528 w 312420"/>
                <a:gd name="T21" fmla="*/ 318515 h 318769"/>
                <a:gd name="T22" fmla="*/ 170434 w 312420"/>
                <a:gd name="T23" fmla="*/ 318515 h 318769"/>
                <a:gd name="T24" fmla="*/ 170434 w 312420"/>
                <a:gd name="T25" fmla="*/ 284861 h 318769"/>
                <a:gd name="T26" fmla="*/ 33528 w 312420"/>
                <a:gd name="T27" fmla="*/ 284861 h 318769"/>
                <a:gd name="T28" fmla="*/ 33528 w 312420"/>
                <a:gd name="T29" fmla="*/ 33654 h 318769"/>
                <a:gd name="T30" fmla="*/ 312419 w 312420"/>
                <a:gd name="T31" fmla="*/ 33654 h 318769"/>
                <a:gd name="T32" fmla="*/ 309752 w 312420"/>
                <a:gd name="T33" fmla="*/ 20627 h 318769"/>
                <a:gd name="T34" fmla="*/ 302513 w 312420"/>
                <a:gd name="T35" fmla="*/ 9921 h 318769"/>
                <a:gd name="T36" fmla="*/ 291845 w 312420"/>
                <a:gd name="T37" fmla="*/ 2668 h 318769"/>
                <a:gd name="T38" fmla="*/ 278891 w 312420"/>
                <a:gd name="T39" fmla="*/ 0 h 318769"/>
                <a:gd name="T40" fmla="*/ 312419 w 312420"/>
                <a:gd name="T41" fmla="*/ 33654 h 318769"/>
                <a:gd name="T42" fmla="*/ 278891 w 312420"/>
                <a:gd name="T43" fmla="*/ 33654 h 318769"/>
                <a:gd name="T44" fmla="*/ 278891 w 312420"/>
                <a:gd name="T45" fmla="*/ 171957 h 318769"/>
                <a:gd name="T46" fmla="*/ 312419 w 312420"/>
                <a:gd name="T47" fmla="*/ 171957 h 318769"/>
                <a:gd name="T48" fmla="*/ 312419 w 312420"/>
                <a:gd name="T49" fmla="*/ 33654 h 31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420" h="318769">
                  <a:moveTo>
                    <a:pt x="278891" y="0"/>
                  </a:moveTo>
                  <a:lnTo>
                    <a:pt x="33528" y="0"/>
                  </a:lnTo>
                  <a:lnTo>
                    <a:pt x="20574" y="2668"/>
                  </a:lnTo>
                  <a:lnTo>
                    <a:pt x="9905" y="9921"/>
                  </a:lnTo>
                  <a:lnTo>
                    <a:pt x="2666" y="20627"/>
                  </a:lnTo>
                  <a:lnTo>
                    <a:pt x="0" y="33654"/>
                  </a:lnTo>
                  <a:lnTo>
                    <a:pt x="0" y="284861"/>
                  </a:lnTo>
                  <a:lnTo>
                    <a:pt x="2667" y="297888"/>
                  </a:lnTo>
                  <a:lnTo>
                    <a:pt x="9906" y="308594"/>
                  </a:lnTo>
                  <a:lnTo>
                    <a:pt x="20574" y="315847"/>
                  </a:lnTo>
                  <a:lnTo>
                    <a:pt x="33528" y="318515"/>
                  </a:lnTo>
                  <a:lnTo>
                    <a:pt x="170434" y="318515"/>
                  </a:lnTo>
                  <a:lnTo>
                    <a:pt x="170434" y="284861"/>
                  </a:lnTo>
                  <a:lnTo>
                    <a:pt x="33528" y="284861"/>
                  </a:lnTo>
                  <a:lnTo>
                    <a:pt x="33528" y="33654"/>
                  </a:lnTo>
                  <a:lnTo>
                    <a:pt x="312419" y="33654"/>
                  </a:lnTo>
                  <a:lnTo>
                    <a:pt x="309752" y="20627"/>
                  </a:lnTo>
                  <a:lnTo>
                    <a:pt x="302513" y="9921"/>
                  </a:lnTo>
                  <a:lnTo>
                    <a:pt x="291845" y="2668"/>
                  </a:lnTo>
                  <a:lnTo>
                    <a:pt x="278891" y="0"/>
                  </a:lnTo>
                  <a:close/>
                </a:path>
                <a:path w="312420" h="318769">
                  <a:moveTo>
                    <a:pt x="312419" y="33654"/>
                  </a:moveTo>
                  <a:lnTo>
                    <a:pt x="278891" y="33654"/>
                  </a:lnTo>
                  <a:lnTo>
                    <a:pt x="278891" y="171957"/>
                  </a:lnTo>
                  <a:lnTo>
                    <a:pt x="312419" y="171957"/>
                  </a:lnTo>
                  <a:lnTo>
                    <a:pt x="312419" y="3365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7150" name="object 116">
            <a:extLst>
              <a:ext uri="{FF2B5EF4-FFF2-40B4-BE49-F238E27FC236}">
                <a16:creationId xmlns:a16="http://schemas.microsoft.com/office/drawing/2014/main" id="{734FBCEB-1052-4287-8D74-064D2D7EBFA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14850" y="2919413"/>
            <a:ext cx="2079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51" name="object 117">
            <a:extLst>
              <a:ext uri="{FF2B5EF4-FFF2-40B4-BE49-F238E27FC236}">
                <a16:creationId xmlns:a16="http://schemas.microsoft.com/office/drawing/2014/main" id="{47B5F05A-4543-4A79-842C-3D3B65498897}"/>
              </a:ext>
            </a:extLst>
          </p:cNvPr>
          <p:cNvGrpSpPr>
            <a:grpSpLocks/>
          </p:cNvGrpSpPr>
          <p:nvPr/>
        </p:nvGrpSpPr>
        <p:grpSpPr bwMode="auto">
          <a:xfrm>
            <a:off x="4364038" y="2684463"/>
            <a:ext cx="312737" cy="400050"/>
            <a:chOff x="4364735" y="2683764"/>
            <a:chExt cx="312420" cy="401320"/>
          </a:xfrm>
        </p:grpSpPr>
        <p:pic>
          <p:nvPicPr>
            <p:cNvPr id="47213" name="object 118">
              <a:extLst>
                <a:ext uri="{FF2B5EF4-FFF2-40B4-BE49-F238E27FC236}">
                  <a16:creationId xmlns:a16="http://schemas.microsoft.com/office/drawing/2014/main" id="{FDEE24FE-72B3-411A-80AF-76AB9C0F8157}"/>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443983" y="2683764"/>
              <a:ext cx="155448" cy="1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14" name="object 119">
              <a:extLst>
                <a:ext uri="{FF2B5EF4-FFF2-40B4-BE49-F238E27FC236}">
                  <a16:creationId xmlns:a16="http://schemas.microsoft.com/office/drawing/2014/main" id="{FE3360CE-68CF-4BF6-8049-3FA8AAE14582}"/>
                </a:ext>
              </a:extLst>
            </p:cNvPr>
            <p:cNvSpPr>
              <a:spLocks/>
            </p:cNvSpPr>
            <p:nvPr/>
          </p:nvSpPr>
          <p:spPr bwMode="auto">
            <a:xfrm>
              <a:off x="4364735" y="2766060"/>
              <a:ext cx="312420" cy="318770"/>
            </a:xfrm>
            <a:custGeom>
              <a:avLst/>
              <a:gdLst>
                <a:gd name="T0" fmla="*/ 278891 w 312420"/>
                <a:gd name="T1" fmla="*/ 0 h 318769"/>
                <a:gd name="T2" fmla="*/ 33527 w 312420"/>
                <a:gd name="T3" fmla="*/ 0 h 318769"/>
                <a:gd name="T4" fmla="*/ 20573 w 312420"/>
                <a:gd name="T5" fmla="*/ 2668 h 318769"/>
                <a:gd name="T6" fmla="*/ 9905 w 312420"/>
                <a:gd name="T7" fmla="*/ 9921 h 318769"/>
                <a:gd name="T8" fmla="*/ 2666 w 312420"/>
                <a:gd name="T9" fmla="*/ 20627 h 318769"/>
                <a:gd name="T10" fmla="*/ 0 w 312420"/>
                <a:gd name="T11" fmla="*/ 33654 h 318769"/>
                <a:gd name="T12" fmla="*/ 0 w 312420"/>
                <a:gd name="T13" fmla="*/ 284861 h 318769"/>
                <a:gd name="T14" fmla="*/ 2667 w 312420"/>
                <a:gd name="T15" fmla="*/ 297888 h 318769"/>
                <a:gd name="T16" fmla="*/ 9906 w 312420"/>
                <a:gd name="T17" fmla="*/ 308594 h 318769"/>
                <a:gd name="T18" fmla="*/ 20574 w 312420"/>
                <a:gd name="T19" fmla="*/ 315847 h 318769"/>
                <a:gd name="T20" fmla="*/ 33527 w 312420"/>
                <a:gd name="T21" fmla="*/ 318515 h 318769"/>
                <a:gd name="T22" fmla="*/ 170434 w 312420"/>
                <a:gd name="T23" fmla="*/ 318515 h 318769"/>
                <a:gd name="T24" fmla="*/ 170434 w 312420"/>
                <a:gd name="T25" fmla="*/ 284861 h 318769"/>
                <a:gd name="T26" fmla="*/ 33527 w 312420"/>
                <a:gd name="T27" fmla="*/ 284861 h 318769"/>
                <a:gd name="T28" fmla="*/ 33527 w 312420"/>
                <a:gd name="T29" fmla="*/ 33654 h 318769"/>
                <a:gd name="T30" fmla="*/ 312419 w 312420"/>
                <a:gd name="T31" fmla="*/ 33654 h 318769"/>
                <a:gd name="T32" fmla="*/ 309752 w 312420"/>
                <a:gd name="T33" fmla="*/ 20627 h 318769"/>
                <a:gd name="T34" fmla="*/ 302513 w 312420"/>
                <a:gd name="T35" fmla="*/ 9921 h 318769"/>
                <a:gd name="T36" fmla="*/ 291845 w 312420"/>
                <a:gd name="T37" fmla="*/ 2668 h 318769"/>
                <a:gd name="T38" fmla="*/ 278891 w 312420"/>
                <a:gd name="T39" fmla="*/ 0 h 318769"/>
                <a:gd name="T40" fmla="*/ 312419 w 312420"/>
                <a:gd name="T41" fmla="*/ 33654 h 318769"/>
                <a:gd name="T42" fmla="*/ 278891 w 312420"/>
                <a:gd name="T43" fmla="*/ 33654 h 318769"/>
                <a:gd name="T44" fmla="*/ 278891 w 312420"/>
                <a:gd name="T45" fmla="*/ 171957 h 318769"/>
                <a:gd name="T46" fmla="*/ 312419 w 312420"/>
                <a:gd name="T47" fmla="*/ 171957 h 318769"/>
                <a:gd name="T48" fmla="*/ 312419 w 312420"/>
                <a:gd name="T49" fmla="*/ 33654 h 31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420" h="318769">
                  <a:moveTo>
                    <a:pt x="278891" y="0"/>
                  </a:moveTo>
                  <a:lnTo>
                    <a:pt x="33527" y="0"/>
                  </a:lnTo>
                  <a:lnTo>
                    <a:pt x="20573" y="2668"/>
                  </a:lnTo>
                  <a:lnTo>
                    <a:pt x="9905" y="9921"/>
                  </a:lnTo>
                  <a:lnTo>
                    <a:pt x="2666" y="20627"/>
                  </a:lnTo>
                  <a:lnTo>
                    <a:pt x="0" y="33654"/>
                  </a:lnTo>
                  <a:lnTo>
                    <a:pt x="0" y="284861"/>
                  </a:lnTo>
                  <a:lnTo>
                    <a:pt x="2667" y="297888"/>
                  </a:lnTo>
                  <a:lnTo>
                    <a:pt x="9906" y="308594"/>
                  </a:lnTo>
                  <a:lnTo>
                    <a:pt x="20574" y="315847"/>
                  </a:lnTo>
                  <a:lnTo>
                    <a:pt x="33527" y="318515"/>
                  </a:lnTo>
                  <a:lnTo>
                    <a:pt x="170434" y="318515"/>
                  </a:lnTo>
                  <a:lnTo>
                    <a:pt x="170434" y="284861"/>
                  </a:lnTo>
                  <a:lnTo>
                    <a:pt x="33527" y="284861"/>
                  </a:lnTo>
                  <a:lnTo>
                    <a:pt x="33527" y="33654"/>
                  </a:lnTo>
                  <a:lnTo>
                    <a:pt x="312419" y="33654"/>
                  </a:lnTo>
                  <a:lnTo>
                    <a:pt x="309752" y="20627"/>
                  </a:lnTo>
                  <a:lnTo>
                    <a:pt x="302513" y="9921"/>
                  </a:lnTo>
                  <a:lnTo>
                    <a:pt x="291845" y="2668"/>
                  </a:lnTo>
                  <a:lnTo>
                    <a:pt x="278891" y="0"/>
                  </a:lnTo>
                  <a:close/>
                </a:path>
                <a:path w="312420" h="318769">
                  <a:moveTo>
                    <a:pt x="312419" y="33654"/>
                  </a:moveTo>
                  <a:lnTo>
                    <a:pt x="278891" y="33654"/>
                  </a:lnTo>
                  <a:lnTo>
                    <a:pt x="278891" y="171957"/>
                  </a:lnTo>
                  <a:lnTo>
                    <a:pt x="312419" y="171957"/>
                  </a:lnTo>
                  <a:lnTo>
                    <a:pt x="312419" y="3365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7152" name="object 120">
            <a:extLst>
              <a:ext uri="{FF2B5EF4-FFF2-40B4-BE49-F238E27FC236}">
                <a16:creationId xmlns:a16="http://schemas.microsoft.com/office/drawing/2014/main" id="{D1203E69-E26E-48A0-8702-27977D197EF2}"/>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541963" y="2919413"/>
            <a:ext cx="2079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53" name="object 121">
            <a:extLst>
              <a:ext uri="{FF2B5EF4-FFF2-40B4-BE49-F238E27FC236}">
                <a16:creationId xmlns:a16="http://schemas.microsoft.com/office/drawing/2014/main" id="{45B9B4D0-2CA9-4043-A7D0-038B5D68BE45}"/>
              </a:ext>
            </a:extLst>
          </p:cNvPr>
          <p:cNvGrpSpPr>
            <a:grpSpLocks/>
          </p:cNvGrpSpPr>
          <p:nvPr/>
        </p:nvGrpSpPr>
        <p:grpSpPr bwMode="auto">
          <a:xfrm>
            <a:off x="5391150" y="2684463"/>
            <a:ext cx="311150" cy="400050"/>
            <a:chOff x="5390388" y="2683764"/>
            <a:chExt cx="312420" cy="401320"/>
          </a:xfrm>
        </p:grpSpPr>
        <p:pic>
          <p:nvPicPr>
            <p:cNvPr id="47211" name="object 122">
              <a:extLst>
                <a:ext uri="{FF2B5EF4-FFF2-40B4-BE49-F238E27FC236}">
                  <a16:creationId xmlns:a16="http://schemas.microsoft.com/office/drawing/2014/main" id="{87BB853E-B843-4CC4-9428-19DFBDE42B89}"/>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469636" y="2683764"/>
              <a:ext cx="155448" cy="1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12" name="object 123">
              <a:extLst>
                <a:ext uri="{FF2B5EF4-FFF2-40B4-BE49-F238E27FC236}">
                  <a16:creationId xmlns:a16="http://schemas.microsoft.com/office/drawing/2014/main" id="{8836717E-A813-4237-A6D1-4F30173997ED}"/>
                </a:ext>
              </a:extLst>
            </p:cNvPr>
            <p:cNvSpPr>
              <a:spLocks/>
            </p:cNvSpPr>
            <p:nvPr/>
          </p:nvSpPr>
          <p:spPr bwMode="auto">
            <a:xfrm>
              <a:off x="5390388" y="2766060"/>
              <a:ext cx="312420" cy="318770"/>
            </a:xfrm>
            <a:custGeom>
              <a:avLst/>
              <a:gdLst>
                <a:gd name="T0" fmla="*/ 278891 w 312420"/>
                <a:gd name="T1" fmla="*/ 0 h 318769"/>
                <a:gd name="T2" fmla="*/ 33527 w 312420"/>
                <a:gd name="T3" fmla="*/ 0 h 318769"/>
                <a:gd name="T4" fmla="*/ 20573 w 312420"/>
                <a:gd name="T5" fmla="*/ 2668 h 318769"/>
                <a:gd name="T6" fmla="*/ 9905 w 312420"/>
                <a:gd name="T7" fmla="*/ 9921 h 318769"/>
                <a:gd name="T8" fmla="*/ 2666 w 312420"/>
                <a:gd name="T9" fmla="*/ 20627 h 318769"/>
                <a:gd name="T10" fmla="*/ 0 w 312420"/>
                <a:gd name="T11" fmla="*/ 33654 h 318769"/>
                <a:gd name="T12" fmla="*/ 0 w 312420"/>
                <a:gd name="T13" fmla="*/ 284861 h 318769"/>
                <a:gd name="T14" fmla="*/ 2667 w 312420"/>
                <a:gd name="T15" fmla="*/ 297888 h 318769"/>
                <a:gd name="T16" fmla="*/ 9906 w 312420"/>
                <a:gd name="T17" fmla="*/ 308594 h 318769"/>
                <a:gd name="T18" fmla="*/ 20574 w 312420"/>
                <a:gd name="T19" fmla="*/ 315847 h 318769"/>
                <a:gd name="T20" fmla="*/ 33527 w 312420"/>
                <a:gd name="T21" fmla="*/ 318515 h 318769"/>
                <a:gd name="T22" fmla="*/ 170434 w 312420"/>
                <a:gd name="T23" fmla="*/ 318515 h 318769"/>
                <a:gd name="T24" fmla="*/ 170434 w 312420"/>
                <a:gd name="T25" fmla="*/ 284861 h 318769"/>
                <a:gd name="T26" fmla="*/ 33527 w 312420"/>
                <a:gd name="T27" fmla="*/ 284861 h 318769"/>
                <a:gd name="T28" fmla="*/ 33527 w 312420"/>
                <a:gd name="T29" fmla="*/ 33654 h 318769"/>
                <a:gd name="T30" fmla="*/ 312420 w 312420"/>
                <a:gd name="T31" fmla="*/ 33654 h 318769"/>
                <a:gd name="T32" fmla="*/ 309752 w 312420"/>
                <a:gd name="T33" fmla="*/ 20627 h 318769"/>
                <a:gd name="T34" fmla="*/ 302513 w 312420"/>
                <a:gd name="T35" fmla="*/ 9921 h 318769"/>
                <a:gd name="T36" fmla="*/ 291845 w 312420"/>
                <a:gd name="T37" fmla="*/ 2668 h 318769"/>
                <a:gd name="T38" fmla="*/ 278891 w 312420"/>
                <a:gd name="T39" fmla="*/ 0 h 318769"/>
                <a:gd name="T40" fmla="*/ 312420 w 312420"/>
                <a:gd name="T41" fmla="*/ 33654 h 318769"/>
                <a:gd name="T42" fmla="*/ 278891 w 312420"/>
                <a:gd name="T43" fmla="*/ 33654 h 318769"/>
                <a:gd name="T44" fmla="*/ 278891 w 312420"/>
                <a:gd name="T45" fmla="*/ 171957 h 318769"/>
                <a:gd name="T46" fmla="*/ 312420 w 312420"/>
                <a:gd name="T47" fmla="*/ 171957 h 318769"/>
                <a:gd name="T48" fmla="*/ 312420 w 312420"/>
                <a:gd name="T49" fmla="*/ 33654 h 31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420" h="318769">
                  <a:moveTo>
                    <a:pt x="278891" y="0"/>
                  </a:moveTo>
                  <a:lnTo>
                    <a:pt x="33527" y="0"/>
                  </a:lnTo>
                  <a:lnTo>
                    <a:pt x="20573" y="2668"/>
                  </a:lnTo>
                  <a:lnTo>
                    <a:pt x="9905" y="9921"/>
                  </a:lnTo>
                  <a:lnTo>
                    <a:pt x="2666" y="20627"/>
                  </a:lnTo>
                  <a:lnTo>
                    <a:pt x="0" y="33654"/>
                  </a:lnTo>
                  <a:lnTo>
                    <a:pt x="0" y="284861"/>
                  </a:lnTo>
                  <a:lnTo>
                    <a:pt x="2667" y="297888"/>
                  </a:lnTo>
                  <a:lnTo>
                    <a:pt x="9906" y="308594"/>
                  </a:lnTo>
                  <a:lnTo>
                    <a:pt x="20574" y="315847"/>
                  </a:lnTo>
                  <a:lnTo>
                    <a:pt x="33527" y="318515"/>
                  </a:lnTo>
                  <a:lnTo>
                    <a:pt x="170434" y="318515"/>
                  </a:lnTo>
                  <a:lnTo>
                    <a:pt x="170434" y="284861"/>
                  </a:lnTo>
                  <a:lnTo>
                    <a:pt x="33527" y="284861"/>
                  </a:lnTo>
                  <a:lnTo>
                    <a:pt x="33527" y="33654"/>
                  </a:lnTo>
                  <a:lnTo>
                    <a:pt x="312420" y="33654"/>
                  </a:lnTo>
                  <a:lnTo>
                    <a:pt x="309752" y="20627"/>
                  </a:lnTo>
                  <a:lnTo>
                    <a:pt x="302513" y="9921"/>
                  </a:lnTo>
                  <a:lnTo>
                    <a:pt x="291845" y="2668"/>
                  </a:lnTo>
                  <a:lnTo>
                    <a:pt x="278891" y="0"/>
                  </a:lnTo>
                  <a:close/>
                </a:path>
                <a:path w="312420" h="318769">
                  <a:moveTo>
                    <a:pt x="312420" y="33654"/>
                  </a:moveTo>
                  <a:lnTo>
                    <a:pt x="278891" y="33654"/>
                  </a:lnTo>
                  <a:lnTo>
                    <a:pt x="278891" y="171957"/>
                  </a:lnTo>
                  <a:lnTo>
                    <a:pt x="312420" y="171957"/>
                  </a:lnTo>
                  <a:lnTo>
                    <a:pt x="312420" y="3365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54" name="object 124">
            <a:extLst>
              <a:ext uri="{FF2B5EF4-FFF2-40B4-BE49-F238E27FC236}">
                <a16:creationId xmlns:a16="http://schemas.microsoft.com/office/drawing/2014/main" id="{B7B6AD2E-DB56-40E3-9FCB-EB9CA2A30192}"/>
              </a:ext>
            </a:extLst>
          </p:cNvPr>
          <p:cNvGrpSpPr>
            <a:grpSpLocks/>
          </p:cNvGrpSpPr>
          <p:nvPr/>
        </p:nvGrpSpPr>
        <p:grpSpPr bwMode="auto">
          <a:xfrm>
            <a:off x="9455150" y="2724150"/>
            <a:ext cx="425450" cy="379413"/>
            <a:chOff x="9455784" y="2724911"/>
            <a:chExt cx="425450" cy="378460"/>
          </a:xfrm>
        </p:grpSpPr>
        <p:pic>
          <p:nvPicPr>
            <p:cNvPr id="47209" name="object 125">
              <a:extLst>
                <a:ext uri="{FF2B5EF4-FFF2-40B4-BE49-F238E27FC236}">
                  <a16:creationId xmlns:a16="http://schemas.microsoft.com/office/drawing/2014/main" id="{0DBE9264-3A25-4FAA-9DC9-A99E6411EEC7}"/>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455784" y="2724911"/>
              <a:ext cx="366395" cy="37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10" name="object 126">
              <a:extLst>
                <a:ext uri="{FF2B5EF4-FFF2-40B4-BE49-F238E27FC236}">
                  <a16:creationId xmlns:a16="http://schemas.microsoft.com/office/drawing/2014/main" id="{0B69829F-0D34-4F74-B72D-5D43E1076768}"/>
                </a:ext>
              </a:extLst>
            </p:cNvPr>
            <p:cNvSpPr>
              <a:spLocks/>
            </p:cNvSpPr>
            <p:nvPr/>
          </p:nvSpPr>
          <p:spPr bwMode="auto">
            <a:xfrm>
              <a:off x="9536556" y="2816351"/>
              <a:ext cx="344805" cy="187960"/>
            </a:xfrm>
            <a:custGeom>
              <a:avLst/>
              <a:gdLst>
                <a:gd name="T0" fmla="*/ 331850 w 344804"/>
                <a:gd name="T1" fmla="*/ 0 h 187960"/>
                <a:gd name="T2" fmla="*/ 267462 w 344804"/>
                <a:gd name="T3" fmla="*/ 0 h 187960"/>
                <a:gd name="T4" fmla="*/ 267462 w 344804"/>
                <a:gd name="T5" fmla="*/ 33400 h 187960"/>
                <a:gd name="T6" fmla="*/ 305308 w 344804"/>
                <a:gd name="T7" fmla="*/ 33400 h 187960"/>
                <a:gd name="T8" fmla="*/ 271779 w 344804"/>
                <a:gd name="T9" fmla="*/ 154686 h 187960"/>
                <a:gd name="T10" fmla="*/ 72644 w 344804"/>
                <a:gd name="T11" fmla="*/ 154686 h 187960"/>
                <a:gd name="T12" fmla="*/ 39116 w 344804"/>
                <a:gd name="T13" fmla="*/ 33400 h 187960"/>
                <a:gd name="T14" fmla="*/ 77089 w 344804"/>
                <a:gd name="T15" fmla="*/ 33400 h 187960"/>
                <a:gd name="T16" fmla="*/ 77089 w 344804"/>
                <a:gd name="T17" fmla="*/ 0 h 187960"/>
                <a:gd name="T18" fmla="*/ 11938 w 344804"/>
                <a:gd name="T19" fmla="*/ 0 h 187960"/>
                <a:gd name="T20" fmla="*/ 6985 w 344804"/>
                <a:gd name="T21" fmla="*/ 1905 h 187960"/>
                <a:gd name="T22" fmla="*/ 635 w 344804"/>
                <a:gd name="T23" fmla="*/ 10668 h 187960"/>
                <a:gd name="T24" fmla="*/ 0 w 344804"/>
                <a:gd name="T25" fmla="*/ 15748 h 187960"/>
                <a:gd name="T26" fmla="*/ 1270 w 344804"/>
                <a:gd name="T27" fmla="*/ 20827 h 187960"/>
                <a:gd name="T28" fmla="*/ 46100 w 344804"/>
                <a:gd name="T29" fmla="*/ 182372 h 187960"/>
                <a:gd name="T30" fmla="*/ 52450 w 344804"/>
                <a:gd name="T31" fmla="*/ 187451 h 187960"/>
                <a:gd name="T32" fmla="*/ 284479 w 344804"/>
                <a:gd name="T33" fmla="*/ 187451 h 187960"/>
                <a:gd name="T34" fmla="*/ 291465 w 344804"/>
                <a:gd name="T35" fmla="*/ 187451 h 187960"/>
                <a:gd name="T36" fmla="*/ 298450 w 344804"/>
                <a:gd name="T37" fmla="*/ 182372 h 187960"/>
                <a:gd name="T38" fmla="*/ 299593 w 344804"/>
                <a:gd name="T39" fmla="*/ 175513 h 187960"/>
                <a:gd name="T40" fmla="*/ 342646 w 344804"/>
                <a:gd name="T41" fmla="*/ 20827 h 187960"/>
                <a:gd name="T42" fmla="*/ 344550 w 344804"/>
                <a:gd name="T43" fmla="*/ 15748 h 187960"/>
                <a:gd name="T44" fmla="*/ 343281 w 344804"/>
                <a:gd name="T45" fmla="*/ 10668 h 187960"/>
                <a:gd name="T46" fmla="*/ 340106 w 344804"/>
                <a:gd name="T47" fmla="*/ 6350 h 187960"/>
                <a:gd name="T48" fmla="*/ 336931 w 344804"/>
                <a:gd name="T49" fmla="*/ 2539 h 187960"/>
                <a:gd name="T50" fmla="*/ 331850 w 344804"/>
                <a:gd name="T51" fmla="*/ 0 h 187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804" h="187960">
                  <a:moveTo>
                    <a:pt x="331850" y="0"/>
                  </a:moveTo>
                  <a:lnTo>
                    <a:pt x="267462" y="0"/>
                  </a:lnTo>
                  <a:lnTo>
                    <a:pt x="267462" y="33400"/>
                  </a:lnTo>
                  <a:lnTo>
                    <a:pt x="305308" y="33400"/>
                  </a:lnTo>
                  <a:lnTo>
                    <a:pt x="271779" y="154686"/>
                  </a:lnTo>
                  <a:lnTo>
                    <a:pt x="72644" y="154686"/>
                  </a:lnTo>
                  <a:lnTo>
                    <a:pt x="39116" y="33400"/>
                  </a:lnTo>
                  <a:lnTo>
                    <a:pt x="77089" y="33400"/>
                  </a:lnTo>
                  <a:lnTo>
                    <a:pt x="77089" y="0"/>
                  </a:lnTo>
                  <a:lnTo>
                    <a:pt x="11938" y="0"/>
                  </a:lnTo>
                  <a:lnTo>
                    <a:pt x="6985" y="1905"/>
                  </a:lnTo>
                  <a:lnTo>
                    <a:pt x="635" y="10668"/>
                  </a:lnTo>
                  <a:lnTo>
                    <a:pt x="0" y="15748"/>
                  </a:lnTo>
                  <a:lnTo>
                    <a:pt x="1270" y="20827"/>
                  </a:lnTo>
                  <a:lnTo>
                    <a:pt x="46100" y="182372"/>
                  </a:lnTo>
                  <a:lnTo>
                    <a:pt x="52450" y="187451"/>
                  </a:lnTo>
                  <a:lnTo>
                    <a:pt x="284479" y="187451"/>
                  </a:lnTo>
                  <a:lnTo>
                    <a:pt x="291465" y="187451"/>
                  </a:lnTo>
                  <a:lnTo>
                    <a:pt x="298450" y="182372"/>
                  </a:lnTo>
                  <a:lnTo>
                    <a:pt x="299593" y="175513"/>
                  </a:lnTo>
                  <a:lnTo>
                    <a:pt x="342646" y="20827"/>
                  </a:lnTo>
                  <a:lnTo>
                    <a:pt x="344550" y="15748"/>
                  </a:lnTo>
                  <a:lnTo>
                    <a:pt x="343281" y="10668"/>
                  </a:lnTo>
                  <a:lnTo>
                    <a:pt x="340106" y="6350"/>
                  </a:lnTo>
                  <a:lnTo>
                    <a:pt x="336931" y="2539"/>
                  </a:lnTo>
                  <a:lnTo>
                    <a:pt x="33185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55" name="object 127">
            <a:extLst>
              <a:ext uri="{FF2B5EF4-FFF2-40B4-BE49-F238E27FC236}">
                <a16:creationId xmlns:a16="http://schemas.microsoft.com/office/drawing/2014/main" id="{40E8A2C4-FE8C-400A-861A-6EC89AAF906F}"/>
              </a:ext>
            </a:extLst>
          </p:cNvPr>
          <p:cNvGrpSpPr>
            <a:grpSpLocks/>
          </p:cNvGrpSpPr>
          <p:nvPr/>
        </p:nvGrpSpPr>
        <p:grpSpPr bwMode="auto">
          <a:xfrm>
            <a:off x="10485438" y="2724150"/>
            <a:ext cx="428625" cy="379413"/>
            <a:chOff x="10486008" y="2724911"/>
            <a:chExt cx="427355" cy="378460"/>
          </a:xfrm>
        </p:grpSpPr>
        <p:pic>
          <p:nvPicPr>
            <p:cNvPr id="47207" name="object 128">
              <a:extLst>
                <a:ext uri="{FF2B5EF4-FFF2-40B4-BE49-F238E27FC236}">
                  <a16:creationId xmlns:a16="http://schemas.microsoft.com/office/drawing/2014/main" id="{A14846EE-5B91-4DB6-ABB9-2A9CC4A5BEE1}"/>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0486008" y="2724911"/>
              <a:ext cx="366395" cy="37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8" name="object 129">
              <a:extLst>
                <a:ext uri="{FF2B5EF4-FFF2-40B4-BE49-F238E27FC236}">
                  <a16:creationId xmlns:a16="http://schemas.microsoft.com/office/drawing/2014/main" id="{E7D5B331-DD76-48EB-8D26-87FA820250FA}"/>
                </a:ext>
              </a:extLst>
            </p:cNvPr>
            <p:cNvSpPr>
              <a:spLocks/>
            </p:cNvSpPr>
            <p:nvPr/>
          </p:nvSpPr>
          <p:spPr bwMode="auto">
            <a:xfrm>
              <a:off x="10566780" y="2816351"/>
              <a:ext cx="346075" cy="187960"/>
            </a:xfrm>
            <a:custGeom>
              <a:avLst/>
              <a:gdLst>
                <a:gd name="T0" fmla="*/ 333375 w 346075"/>
                <a:gd name="T1" fmla="*/ 0 h 187960"/>
                <a:gd name="T2" fmla="*/ 268604 w 346075"/>
                <a:gd name="T3" fmla="*/ 0 h 187960"/>
                <a:gd name="T4" fmla="*/ 268604 w 346075"/>
                <a:gd name="T5" fmla="*/ 33400 h 187960"/>
                <a:gd name="T6" fmla="*/ 306704 w 346075"/>
                <a:gd name="T7" fmla="*/ 33400 h 187960"/>
                <a:gd name="T8" fmla="*/ 273050 w 346075"/>
                <a:gd name="T9" fmla="*/ 154686 h 187960"/>
                <a:gd name="T10" fmla="*/ 73025 w 346075"/>
                <a:gd name="T11" fmla="*/ 154686 h 187960"/>
                <a:gd name="T12" fmla="*/ 39370 w 346075"/>
                <a:gd name="T13" fmla="*/ 33400 h 187960"/>
                <a:gd name="T14" fmla="*/ 77470 w 346075"/>
                <a:gd name="T15" fmla="*/ 33400 h 187960"/>
                <a:gd name="T16" fmla="*/ 77470 w 346075"/>
                <a:gd name="T17" fmla="*/ 0 h 187960"/>
                <a:gd name="T18" fmla="*/ 12065 w 346075"/>
                <a:gd name="T19" fmla="*/ 0 h 187960"/>
                <a:gd name="T20" fmla="*/ 6985 w 346075"/>
                <a:gd name="T21" fmla="*/ 1905 h 187960"/>
                <a:gd name="T22" fmla="*/ 635 w 346075"/>
                <a:gd name="T23" fmla="*/ 10668 h 187960"/>
                <a:gd name="T24" fmla="*/ 0 w 346075"/>
                <a:gd name="T25" fmla="*/ 15748 h 187960"/>
                <a:gd name="T26" fmla="*/ 1270 w 346075"/>
                <a:gd name="T27" fmla="*/ 20827 h 187960"/>
                <a:gd name="T28" fmla="*/ 46354 w 346075"/>
                <a:gd name="T29" fmla="*/ 182372 h 187960"/>
                <a:gd name="T30" fmla="*/ 52704 w 346075"/>
                <a:gd name="T31" fmla="*/ 187451 h 187960"/>
                <a:gd name="T32" fmla="*/ 285750 w 346075"/>
                <a:gd name="T33" fmla="*/ 187451 h 187960"/>
                <a:gd name="T34" fmla="*/ 293370 w 346075"/>
                <a:gd name="T35" fmla="*/ 187451 h 187960"/>
                <a:gd name="T36" fmla="*/ 299720 w 346075"/>
                <a:gd name="T37" fmla="*/ 182372 h 187960"/>
                <a:gd name="T38" fmla="*/ 300990 w 346075"/>
                <a:gd name="T39" fmla="*/ 175513 h 187960"/>
                <a:gd name="T40" fmla="*/ 344170 w 346075"/>
                <a:gd name="T41" fmla="*/ 20827 h 187960"/>
                <a:gd name="T42" fmla="*/ 346075 w 346075"/>
                <a:gd name="T43" fmla="*/ 15748 h 187960"/>
                <a:gd name="T44" fmla="*/ 344804 w 346075"/>
                <a:gd name="T45" fmla="*/ 10668 h 187960"/>
                <a:gd name="T46" fmla="*/ 341629 w 346075"/>
                <a:gd name="T47" fmla="*/ 6350 h 187960"/>
                <a:gd name="T48" fmla="*/ 338454 w 346075"/>
                <a:gd name="T49" fmla="*/ 2539 h 187960"/>
                <a:gd name="T50" fmla="*/ 333375 w 346075"/>
                <a:gd name="T51" fmla="*/ 0 h 187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6075" h="187960">
                  <a:moveTo>
                    <a:pt x="333375" y="0"/>
                  </a:moveTo>
                  <a:lnTo>
                    <a:pt x="268604" y="0"/>
                  </a:lnTo>
                  <a:lnTo>
                    <a:pt x="268604" y="33400"/>
                  </a:lnTo>
                  <a:lnTo>
                    <a:pt x="306704" y="33400"/>
                  </a:lnTo>
                  <a:lnTo>
                    <a:pt x="273050" y="154686"/>
                  </a:lnTo>
                  <a:lnTo>
                    <a:pt x="73025" y="154686"/>
                  </a:lnTo>
                  <a:lnTo>
                    <a:pt x="39370" y="33400"/>
                  </a:lnTo>
                  <a:lnTo>
                    <a:pt x="77470" y="33400"/>
                  </a:lnTo>
                  <a:lnTo>
                    <a:pt x="77470" y="0"/>
                  </a:lnTo>
                  <a:lnTo>
                    <a:pt x="12065" y="0"/>
                  </a:lnTo>
                  <a:lnTo>
                    <a:pt x="6985" y="1905"/>
                  </a:lnTo>
                  <a:lnTo>
                    <a:pt x="635" y="10668"/>
                  </a:lnTo>
                  <a:lnTo>
                    <a:pt x="0" y="15748"/>
                  </a:lnTo>
                  <a:lnTo>
                    <a:pt x="1270" y="20827"/>
                  </a:lnTo>
                  <a:lnTo>
                    <a:pt x="46354" y="182372"/>
                  </a:lnTo>
                  <a:lnTo>
                    <a:pt x="52704" y="187451"/>
                  </a:lnTo>
                  <a:lnTo>
                    <a:pt x="285750" y="187451"/>
                  </a:lnTo>
                  <a:lnTo>
                    <a:pt x="293370" y="187451"/>
                  </a:lnTo>
                  <a:lnTo>
                    <a:pt x="299720" y="182372"/>
                  </a:lnTo>
                  <a:lnTo>
                    <a:pt x="300990" y="175513"/>
                  </a:lnTo>
                  <a:lnTo>
                    <a:pt x="344170" y="20827"/>
                  </a:lnTo>
                  <a:lnTo>
                    <a:pt x="346075" y="15748"/>
                  </a:lnTo>
                  <a:lnTo>
                    <a:pt x="344804" y="10668"/>
                  </a:lnTo>
                  <a:lnTo>
                    <a:pt x="341629" y="6350"/>
                  </a:lnTo>
                  <a:lnTo>
                    <a:pt x="338454" y="2539"/>
                  </a:lnTo>
                  <a:lnTo>
                    <a:pt x="33337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7156" name="object 130">
            <a:extLst>
              <a:ext uri="{FF2B5EF4-FFF2-40B4-BE49-F238E27FC236}">
                <a16:creationId xmlns:a16="http://schemas.microsoft.com/office/drawing/2014/main" id="{B3572205-A1FC-4F78-9E82-E5FC02B87DE7}"/>
              </a:ext>
            </a:extLst>
          </p:cNvPr>
          <p:cNvSpPr>
            <a:spLocks/>
          </p:cNvSpPr>
          <p:nvPr/>
        </p:nvSpPr>
        <p:spPr bwMode="auto">
          <a:xfrm>
            <a:off x="5376863" y="3824288"/>
            <a:ext cx="147637" cy="317500"/>
          </a:xfrm>
          <a:custGeom>
            <a:avLst/>
            <a:gdLst>
              <a:gd name="T0" fmla="*/ 147193 w 147320"/>
              <a:gd name="T1" fmla="*/ 0 h 318770"/>
              <a:gd name="T2" fmla="*/ 113792 w 147320"/>
              <a:gd name="T3" fmla="*/ 0 h 318770"/>
              <a:gd name="T4" fmla="*/ 113792 w 147320"/>
              <a:gd name="T5" fmla="*/ 232029 h 318770"/>
              <a:gd name="T6" fmla="*/ 111721 w 147320"/>
              <a:gd name="T7" fmla="*/ 240855 h 318770"/>
              <a:gd name="T8" fmla="*/ 72390 w 147320"/>
              <a:gd name="T9" fmla="*/ 276479 h 318770"/>
              <a:gd name="T10" fmla="*/ 43434 w 147320"/>
              <a:gd name="T11" fmla="*/ 284099 h 318770"/>
              <a:gd name="T12" fmla="*/ 39624 w 147320"/>
              <a:gd name="T13" fmla="*/ 284099 h 318770"/>
              <a:gd name="T14" fmla="*/ 32766 w 147320"/>
              <a:gd name="T15" fmla="*/ 283464 h 318770"/>
              <a:gd name="T16" fmla="*/ 32131 w 147320"/>
              <a:gd name="T17" fmla="*/ 280289 h 318770"/>
              <a:gd name="T18" fmla="*/ 34277 w 147320"/>
              <a:gd name="T19" fmla="*/ 271475 h 318770"/>
              <a:gd name="T20" fmla="*/ 73533 w 147320"/>
              <a:gd name="T21" fmla="*/ 235839 h 318770"/>
              <a:gd name="T22" fmla="*/ 102489 w 147320"/>
              <a:gd name="T23" fmla="*/ 228219 h 318770"/>
              <a:gd name="T24" fmla="*/ 106299 w 147320"/>
              <a:gd name="T25" fmla="*/ 228219 h 318770"/>
              <a:gd name="T26" fmla="*/ 113157 w 147320"/>
              <a:gd name="T27" fmla="*/ 229489 h 318770"/>
              <a:gd name="T28" fmla="*/ 113792 w 147320"/>
              <a:gd name="T29" fmla="*/ 232029 h 318770"/>
              <a:gd name="T30" fmla="*/ 113792 w 147320"/>
              <a:gd name="T31" fmla="*/ 0 h 318770"/>
              <a:gd name="T32" fmla="*/ 113665 w 147320"/>
              <a:gd name="T33" fmla="*/ 0 h 318770"/>
              <a:gd name="T34" fmla="*/ 113665 w 147320"/>
              <a:gd name="T35" fmla="*/ 196570 h 318770"/>
              <a:gd name="T36" fmla="*/ 102489 w 147320"/>
              <a:gd name="T37" fmla="*/ 195072 h 318770"/>
              <a:gd name="T38" fmla="*/ 59817 w 147320"/>
              <a:gd name="T39" fmla="*/ 205867 h 318770"/>
              <a:gd name="T40" fmla="*/ 15278 w 147320"/>
              <a:gd name="T41" fmla="*/ 240855 h 318770"/>
              <a:gd name="T42" fmla="*/ 0 w 147320"/>
              <a:gd name="T43" fmla="*/ 287274 h 318770"/>
              <a:gd name="T44" fmla="*/ 5130 w 147320"/>
              <a:gd name="T45" fmla="*/ 300253 h 318770"/>
              <a:gd name="T46" fmla="*/ 14503 w 147320"/>
              <a:gd name="T47" fmla="*/ 310095 h 318770"/>
              <a:gd name="T48" fmla="*/ 27635 w 147320"/>
              <a:gd name="T49" fmla="*/ 316331 h 318770"/>
              <a:gd name="T50" fmla="*/ 44069 w 147320"/>
              <a:gd name="T51" fmla="*/ 318516 h 318770"/>
              <a:gd name="T52" fmla="*/ 54279 w 147320"/>
              <a:gd name="T53" fmla="*/ 317817 h 318770"/>
              <a:gd name="T54" fmla="*/ 110959 w 147320"/>
              <a:gd name="T55" fmla="*/ 292773 h 318770"/>
              <a:gd name="T56" fmla="*/ 119849 w 147320"/>
              <a:gd name="T57" fmla="*/ 284099 h 318770"/>
              <a:gd name="T58" fmla="*/ 131267 w 147320"/>
              <a:gd name="T59" fmla="*/ 272973 h 318770"/>
              <a:gd name="T60" fmla="*/ 144259 w 147320"/>
              <a:gd name="T61" fmla="*/ 250202 h 318770"/>
              <a:gd name="T62" fmla="*/ 146177 w 147320"/>
              <a:gd name="T63" fmla="*/ 230124 h 318770"/>
              <a:gd name="T64" fmla="*/ 147193 w 147320"/>
              <a:gd name="T65" fmla="*/ 230124 h 318770"/>
              <a:gd name="T66" fmla="*/ 147193 w 147320"/>
              <a:gd name="T67" fmla="*/ 0 h 318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320" h="318770">
                <a:moveTo>
                  <a:pt x="147193" y="0"/>
                </a:moveTo>
                <a:lnTo>
                  <a:pt x="113792" y="0"/>
                </a:lnTo>
                <a:lnTo>
                  <a:pt x="113792" y="232029"/>
                </a:lnTo>
                <a:lnTo>
                  <a:pt x="111721" y="240855"/>
                </a:lnTo>
                <a:lnTo>
                  <a:pt x="72390" y="276479"/>
                </a:lnTo>
                <a:lnTo>
                  <a:pt x="43434" y="284099"/>
                </a:lnTo>
                <a:lnTo>
                  <a:pt x="39624" y="284099"/>
                </a:lnTo>
                <a:lnTo>
                  <a:pt x="32766" y="283464"/>
                </a:lnTo>
                <a:lnTo>
                  <a:pt x="32131" y="280289"/>
                </a:lnTo>
                <a:lnTo>
                  <a:pt x="34277" y="271475"/>
                </a:lnTo>
                <a:lnTo>
                  <a:pt x="73533" y="235839"/>
                </a:lnTo>
                <a:lnTo>
                  <a:pt x="102489" y="228219"/>
                </a:lnTo>
                <a:lnTo>
                  <a:pt x="106299" y="228219"/>
                </a:lnTo>
                <a:lnTo>
                  <a:pt x="113157" y="229489"/>
                </a:lnTo>
                <a:lnTo>
                  <a:pt x="113792" y="232029"/>
                </a:lnTo>
                <a:lnTo>
                  <a:pt x="113792" y="0"/>
                </a:lnTo>
                <a:lnTo>
                  <a:pt x="113665" y="0"/>
                </a:lnTo>
                <a:lnTo>
                  <a:pt x="113665" y="196570"/>
                </a:lnTo>
                <a:lnTo>
                  <a:pt x="102489" y="195072"/>
                </a:lnTo>
                <a:lnTo>
                  <a:pt x="59817" y="205867"/>
                </a:lnTo>
                <a:lnTo>
                  <a:pt x="15278" y="240855"/>
                </a:lnTo>
                <a:lnTo>
                  <a:pt x="0" y="287274"/>
                </a:lnTo>
                <a:lnTo>
                  <a:pt x="5130" y="300253"/>
                </a:lnTo>
                <a:lnTo>
                  <a:pt x="14503" y="310095"/>
                </a:lnTo>
                <a:lnTo>
                  <a:pt x="27635" y="316331"/>
                </a:lnTo>
                <a:lnTo>
                  <a:pt x="44069" y="318516"/>
                </a:lnTo>
                <a:lnTo>
                  <a:pt x="54279" y="317817"/>
                </a:lnTo>
                <a:lnTo>
                  <a:pt x="110959" y="292773"/>
                </a:lnTo>
                <a:lnTo>
                  <a:pt x="119849" y="284099"/>
                </a:lnTo>
                <a:lnTo>
                  <a:pt x="131267" y="272973"/>
                </a:lnTo>
                <a:lnTo>
                  <a:pt x="144259" y="250202"/>
                </a:lnTo>
                <a:lnTo>
                  <a:pt x="146177" y="230124"/>
                </a:lnTo>
                <a:lnTo>
                  <a:pt x="147193" y="230124"/>
                </a:lnTo>
                <a:lnTo>
                  <a:pt x="147193"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57" name="object 131">
            <a:extLst>
              <a:ext uri="{FF2B5EF4-FFF2-40B4-BE49-F238E27FC236}">
                <a16:creationId xmlns:a16="http://schemas.microsoft.com/office/drawing/2014/main" id="{26A50227-3E10-409E-BF74-95EB4485229F}"/>
              </a:ext>
            </a:extLst>
          </p:cNvPr>
          <p:cNvSpPr>
            <a:spLocks/>
          </p:cNvSpPr>
          <p:nvPr/>
        </p:nvSpPr>
        <p:spPr bwMode="auto">
          <a:xfrm>
            <a:off x="5376863" y="3744913"/>
            <a:ext cx="395287" cy="398462"/>
          </a:xfrm>
          <a:custGeom>
            <a:avLst/>
            <a:gdLst>
              <a:gd name="T0" fmla="*/ 393065 w 395604"/>
              <a:gd name="T1" fmla="*/ 7620 h 397510"/>
              <a:gd name="T2" fmla="*/ 384810 w 395604"/>
              <a:gd name="T3" fmla="*/ 1270 h 397510"/>
              <a:gd name="T4" fmla="*/ 374777 w 395604"/>
              <a:gd name="T5" fmla="*/ 1270 h 397510"/>
              <a:gd name="T6" fmla="*/ 361061 w 395604"/>
              <a:gd name="T7" fmla="*/ 251206 h 397510"/>
              <a:gd name="T8" fmla="*/ 319024 w 395604"/>
              <a:gd name="T9" fmla="*/ 295148 h 397510"/>
              <a:gd name="T10" fmla="*/ 286004 w 395604"/>
              <a:gd name="T11" fmla="*/ 302768 h 397510"/>
              <a:gd name="T12" fmla="*/ 278384 w 395604"/>
              <a:gd name="T13" fmla="*/ 298958 h 397510"/>
              <a:gd name="T14" fmla="*/ 320421 w 395604"/>
              <a:gd name="T15" fmla="*/ 255016 h 397510"/>
              <a:gd name="T16" fmla="*/ 361061 w 395604"/>
              <a:gd name="T17" fmla="*/ 251206 h 397510"/>
              <a:gd name="T18" fmla="*/ 360553 w 395604"/>
              <a:gd name="T19" fmla="*/ 4762 h 397510"/>
              <a:gd name="T20" fmla="*/ 360553 w 395604"/>
              <a:gd name="T21" fmla="*/ 82905 h 397510"/>
              <a:gd name="T22" fmla="*/ 148082 w 395604"/>
              <a:gd name="T23" fmla="*/ 91567 h 397510"/>
              <a:gd name="T24" fmla="*/ 360553 w 395604"/>
              <a:gd name="T25" fmla="*/ 4762 h 397510"/>
              <a:gd name="T26" fmla="*/ 115189 w 395604"/>
              <a:gd name="T27" fmla="*/ 70612 h 397510"/>
              <a:gd name="T28" fmla="*/ 113792 w 395604"/>
              <a:gd name="T29" fmla="*/ 78486 h 397510"/>
              <a:gd name="T30" fmla="*/ 111721 w 395604"/>
              <a:gd name="T31" fmla="*/ 319341 h 397510"/>
              <a:gd name="T32" fmla="*/ 43434 w 395604"/>
              <a:gd name="T33" fmla="*/ 362585 h 397510"/>
              <a:gd name="T34" fmla="*/ 32766 w 395604"/>
              <a:gd name="T35" fmla="*/ 361950 h 397510"/>
              <a:gd name="T36" fmla="*/ 34277 w 395604"/>
              <a:gd name="T37" fmla="*/ 349961 h 397510"/>
              <a:gd name="T38" fmla="*/ 113157 w 395604"/>
              <a:gd name="T39" fmla="*/ 307975 h 397510"/>
              <a:gd name="T40" fmla="*/ 113792 w 395604"/>
              <a:gd name="T41" fmla="*/ 78486 h 397510"/>
              <a:gd name="T42" fmla="*/ 113665 w 395604"/>
              <a:gd name="T43" fmla="*/ 275056 h 397510"/>
              <a:gd name="T44" fmla="*/ 59817 w 395604"/>
              <a:gd name="T45" fmla="*/ 284353 h 397510"/>
              <a:gd name="T46" fmla="*/ 0 w 395604"/>
              <a:gd name="T47" fmla="*/ 365760 h 397510"/>
              <a:gd name="T48" fmla="*/ 14503 w 395604"/>
              <a:gd name="T49" fmla="*/ 388581 h 397510"/>
              <a:gd name="T50" fmla="*/ 44069 w 395604"/>
              <a:gd name="T51" fmla="*/ 397002 h 397510"/>
              <a:gd name="T52" fmla="*/ 110959 w 395604"/>
              <a:gd name="T53" fmla="*/ 371259 h 397510"/>
              <a:gd name="T54" fmla="*/ 131267 w 395604"/>
              <a:gd name="T55" fmla="*/ 351459 h 397510"/>
              <a:gd name="T56" fmla="*/ 146177 w 395604"/>
              <a:gd name="T57" fmla="*/ 308610 h 397510"/>
              <a:gd name="T58" fmla="*/ 147193 w 395604"/>
              <a:gd name="T59" fmla="*/ 169608 h 397510"/>
              <a:gd name="T60" fmla="*/ 360553 w 395604"/>
              <a:gd name="T61" fmla="*/ 117335 h 397510"/>
              <a:gd name="T62" fmla="*/ 348996 w 395604"/>
              <a:gd name="T63" fmla="*/ 214122 h 397510"/>
              <a:gd name="T64" fmla="*/ 281254 w 395604"/>
              <a:gd name="T65" fmla="*/ 239687 h 397510"/>
              <a:gd name="T66" fmla="*/ 245364 w 395604"/>
              <a:gd name="T67" fmla="*/ 305308 h 397510"/>
              <a:gd name="T68" fmla="*/ 259969 w 395604"/>
              <a:gd name="T69" fmla="*/ 327723 h 397510"/>
              <a:gd name="T70" fmla="*/ 289814 w 395604"/>
              <a:gd name="T71" fmla="*/ 336042 h 397510"/>
              <a:gd name="T72" fmla="*/ 357543 w 395604"/>
              <a:gd name="T73" fmla="*/ 310489 h 397510"/>
              <a:gd name="T74" fmla="*/ 378040 w 395604"/>
              <a:gd name="T75" fmla="*/ 290791 h 397510"/>
              <a:gd name="T76" fmla="*/ 393166 w 395604"/>
              <a:gd name="T77" fmla="*/ 247650 h 397510"/>
              <a:gd name="T78" fmla="*/ 395605 w 395604"/>
              <a:gd name="T79" fmla="*/ 102997 h 397510"/>
              <a:gd name="T80" fmla="*/ 395605 w 395604"/>
              <a:gd name="T81" fmla="*/ 19050 h 397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604" h="397510">
                <a:moveTo>
                  <a:pt x="395605" y="12700"/>
                </a:moveTo>
                <a:lnTo>
                  <a:pt x="393065" y="7620"/>
                </a:lnTo>
                <a:lnTo>
                  <a:pt x="389255" y="4445"/>
                </a:lnTo>
                <a:lnTo>
                  <a:pt x="384810" y="1270"/>
                </a:lnTo>
                <a:lnTo>
                  <a:pt x="379730" y="0"/>
                </a:lnTo>
                <a:lnTo>
                  <a:pt x="374777" y="1270"/>
                </a:lnTo>
                <a:lnTo>
                  <a:pt x="361061" y="4635"/>
                </a:lnTo>
                <a:lnTo>
                  <a:pt x="361061" y="251206"/>
                </a:lnTo>
                <a:lnTo>
                  <a:pt x="358965" y="259918"/>
                </a:lnTo>
                <a:lnTo>
                  <a:pt x="319024" y="295148"/>
                </a:lnTo>
                <a:lnTo>
                  <a:pt x="289814" y="302768"/>
                </a:lnTo>
                <a:lnTo>
                  <a:pt x="286004" y="302768"/>
                </a:lnTo>
                <a:lnTo>
                  <a:pt x="279019" y="302133"/>
                </a:lnTo>
                <a:lnTo>
                  <a:pt x="278384" y="298958"/>
                </a:lnTo>
                <a:lnTo>
                  <a:pt x="280555" y="290169"/>
                </a:lnTo>
                <a:lnTo>
                  <a:pt x="320421" y="255016"/>
                </a:lnTo>
                <a:lnTo>
                  <a:pt x="360426" y="248031"/>
                </a:lnTo>
                <a:lnTo>
                  <a:pt x="361061" y="251206"/>
                </a:lnTo>
                <a:lnTo>
                  <a:pt x="361061" y="4635"/>
                </a:lnTo>
                <a:lnTo>
                  <a:pt x="360553" y="4762"/>
                </a:lnTo>
                <a:lnTo>
                  <a:pt x="360553" y="40220"/>
                </a:lnTo>
                <a:lnTo>
                  <a:pt x="360553" y="82905"/>
                </a:lnTo>
                <a:lnTo>
                  <a:pt x="148082" y="134874"/>
                </a:lnTo>
                <a:lnTo>
                  <a:pt x="148082" y="91567"/>
                </a:lnTo>
                <a:lnTo>
                  <a:pt x="360553" y="40220"/>
                </a:lnTo>
                <a:lnTo>
                  <a:pt x="360553" y="4762"/>
                </a:lnTo>
                <a:lnTo>
                  <a:pt x="120269" y="63627"/>
                </a:lnTo>
                <a:lnTo>
                  <a:pt x="115189" y="70612"/>
                </a:lnTo>
                <a:lnTo>
                  <a:pt x="115189" y="78486"/>
                </a:lnTo>
                <a:lnTo>
                  <a:pt x="113792" y="78486"/>
                </a:lnTo>
                <a:lnTo>
                  <a:pt x="113792" y="310515"/>
                </a:lnTo>
                <a:lnTo>
                  <a:pt x="111721" y="319341"/>
                </a:lnTo>
                <a:lnTo>
                  <a:pt x="72390" y="354965"/>
                </a:lnTo>
                <a:lnTo>
                  <a:pt x="43434" y="362585"/>
                </a:lnTo>
                <a:lnTo>
                  <a:pt x="39624" y="362585"/>
                </a:lnTo>
                <a:lnTo>
                  <a:pt x="32766" y="361950"/>
                </a:lnTo>
                <a:lnTo>
                  <a:pt x="32131" y="358775"/>
                </a:lnTo>
                <a:lnTo>
                  <a:pt x="34277" y="349961"/>
                </a:lnTo>
                <a:lnTo>
                  <a:pt x="73533" y="314325"/>
                </a:lnTo>
                <a:lnTo>
                  <a:pt x="113157" y="307975"/>
                </a:lnTo>
                <a:lnTo>
                  <a:pt x="113792" y="310515"/>
                </a:lnTo>
                <a:lnTo>
                  <a:pt x="113792" y="78486"/>
                </a:lnTo>
                <a:lnTo>
                  <a:pt x="113665" y="78486"/>
                </a:lnTo>
                <a:lnTo>
                  <a:pt x="113665" y="275056"/>
                </a:lnTo>
                <a:lnTo>
                  <a:pt x="102489" y="273558"/>
                </a:lnTo>
                <a:lnTo>
                  <a:pt x="59817" y="284353"/>
                </a:lnTo>
                <a:lnTo>
                  <a:pt x="15278" y="319341"/>
                </a:lnTo>
                <a:lnTo>
                  <a:pt x="0" y="365760"/>
                </a:lnTo>
                <a:lnTo>
                  <a:pt x="5130" y="378739"/>
                </a:lnTo>
                <a:lnTo>
                  <a:pt x="14503" y="388581"/>
                </a:lnTo>
                <a:lnTo>
                  <a:pt x="27635" y="394817"/>
                </a:lnTo>
                <a:lnTo>
                  <a:pt x="44069" y="397002"/>
                </a:lnTo>
                <a:lnTo>
                  <a:pt x="54279" y="396303"/>
                </a:lnTo>
                <a:lnTo>
                  <a:pt x="110959" y="371259"/>
                </a:lnTo>
                <a:lnTo>
                  <a:pt x="119849" y="362585"/>
                </a:lnTo>
                <a:lnTo>
                  <a:pt x="131267" y="351459"/>
                </a:lnTo>
                <a:lnTo>
                  <a:pt x="144259" y="328688"/>
                </a:lnTo>
                <a:lnTo>
                  <a:pt x="146177" y="308610"/>
                </a:lnTo>
                <a:lnTo>
                  <a:pt x="147193" y="308610"/>
                </a:lnTo>
                <a:lnTo>
                  <a:pt x="147193" y="169608"/>
                </a:lnTo>
                <a:lnTo>
                  <a:pt x="289013" y="134874"/>
                </a:lnTo>
                <a:lnTo>
                  <a:pt x="360553" y="117335"/>
                </a:lnTo>
                <a:lnTo>
                  <a:pt x="360553" y="215633"/>
                </a:lnTo>
                <a:lnTo>
                  <a:pt x="348996" y="214122"/>
                </a:lnTo>
                <a:lnTo>
                  <a:pt x="338759" y="214833"/>
                </a:lnTo>
                <a:lnTo>
                  <a:pt x="281254" y="239687"/>
                </a:lnTo>
                <a:lnTo>
                  <a:pt x="247637" y="281927"/>
                </a:lnTo>
                <a:lnTo>
                  <a:pt x="245364" y="305308"/>
                </a:lnTo>
                <a:lnTo>
                  <a:pt x="250520" y="318046"/>
                </a:lnTo>
                <a:lnTo>
                  <a:pt x="259969" y="327723"/>
                </a:lnTo>
                <a:lnTo>
                  <a:pt x="273215" y="333883"/>
                </a:lnTo>
                <a:lnTo>
                  <a:pt x="289814" y="336042"/>
                </a:lnTo>
                <a:lnTo>
                  <a:pt x="300393" y="335343"/>
                </a:lnTo>
                <a:lnTo>
                  <a:pt x="357543" y="310489"/>
                </a:lnTo>
                <a:lnTo>
                  <a:pt x="365569" y="302768"/>
                </a:lnTo>
                <a:lnTo>
                  <a:pt x="378040" y="290791"/>
                </a:lnTo>
                <a:lnTo>
                  <a:pt x="391160" y="268249"/>
                </a:lnTo>
                <a:lnTo>
                  <a:pt x="393166" y="247650"/>
                </a:lnTo>
                <a:lnTo>
                  <a:pt x="395605" y="247650"/>
                </a:lnTo>
                <a:lnTo>
                  <a:pt x="395605" y="102997"/>
                </a:lnTo>
                <a:lnTo>
                  <a:pt x="395605" y="40005"/>
                </a:lnTo>
                <a:lnTo>
                  <a:pt x="395605" y="19050"/>
                </a:lnTo>
                <a:lnTo>
                  <a:pt x="395605" y="1270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58" name="object 132">
            <a:extLst>
              <a:ext uri="{FF2B5EF4-FFF2-40B4-BE49-F238E27FC236}">
                <a16:creationId xmlns:a16="http://schemas.microsoft.com/office/drawing/2014/main" id="{3DCA9463-1CDE-41C1-814A-E7B2634CECFA}"/>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737850" y="5967413"/>
            <a:ext cx="2174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59" name="object 133">
            <a:extLst>
              <a:ext uri="{FF2B5EF4-FFF2-40B4-BE49-F238E27FC236}">
                <a16:creationId xmlns:a16="http://schemas.microsoft.com/office/drawing/2014/main" id="{318EACDF-2DAC-4ECC-A96B-7874A9CD8680}"/>
              </a:ext>
            </a:extLst>
          </p:cNvPr>
          <p:cNvGrpSpPr>
            <a:grpSpLocks/>
          </p:cNvGrpSpPr>
          <p:nvPr/>
        </p:nvGrpSpPr>
        <p:grpSpPr bwMode="auto">
          <a:xfrm>
            <a:off x="10442575" y="5848350"/>
            <a:ext cx="419100" cy="338138"/>
            <a:chOff x="10442447" y="5849111"/>
            <a:chExt cx="418465" cy="337185"/>
          </a:xfrm>
        </p:grpSpPr>
        <p:pic>
          <p:nvPicPr>
            <p:cNvPr id="47205" name="object 134">
              <a:extLst>
                <a:ext uri="{FF2B5EF4-FFF2-40B4-BE49-F238E27FC236}">
                  <a16:creationId xmlns:a16="http://schemas.microsoft.com/office/drawing/2014/main" id="{3F359429-6C55-4D22-BE15-AA0C6F80FB7C}"/>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442447" y="5967983"/>
              <a:ext cx="217931" cy="21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6" name="object 135">
              <a:extLst>
                <a:ext uri="{FF2B5EF4-FFF2-40B4-BE49-F238E27FC236}">
                  <a16:creationId xmlns:a16="http://schemas.microsoft.com/office/drawing/2014/main" id="{E446E96F-8A5B-451E-B9D7-669A5566C0CA}"/>
                </a:ext>
              </a:extLst>
            </p:cNvPr>
            <p:cNvSpPr>
              <a:spLocks/>
            </p:cNvSpPr>
            <p:nvPr/>
          </p:nvSpPr>
          <p:spPr bwMode="auto">
            <a:xfrm>
              <a:off x="10526306" y="5849111"/>
              <a:ext cx="334645" cy="247015"/>
            </a:xfrm>
            <a:custGeom>
              <a:avLst/>
              <a:gdLst>
                <a:gd name="T0" fmla="*/ 282536 w 334645"/>
                <a:gd name="T1" fmla="*/ 25234 h 247014"/>
                <a:gd name="T2" fmla="*/ 281901 w 334645"/>
                <a:gd name="T3" fmla="*/ 16002 h 247014"/>
                <a:gd name="T4" fmla="*/ 281901 w 334645"/>
                <a:gd name="T5" fmla="*/ 7378 h 247014"/>
                <a:gd name="T6" fmla="*/ 275043 w 334645"/>
                <a:gd name="T7" fmla="*/ 0 h 247014"/>
                <a:gd name="T8" fmla="*/ 210146 w 334645"/>
                <a:gd name="T9" fmla="*/ 0 h 247014"/>
                <a:gd name="T10" fmla="*/ 202653 w 334645"/>
                <a:gd name="T11" fmla="*/ 6769 h 247014"/>
                <a:gd name="T12" fmla="*/ 202653 w 334645"/>
                <a:gd name="T13" fmla="*/ 24612 h 247014"/>
                <a:gd name="T14" fmla="*/ 209511 w 334645"/>
                <a:gd name="T15" fmla="*/ 32004 h 247014"/>
                <a:gd name="T16" fmla="*/ 265645 w 334645"/>
                <a:gd name="T17" fmla="*/ 32004 h 247014"/>
                <a:gd name="T18" fmla="*/ 275043 w 334645"/>
                <a:gd name="T19" fmla="*/ 32004 h 247014"/>
                <a:gd name="T20" fmla="*/ 282536 w 334645"/>
                <a:gd name="T21" fmla="*/ 25234 h 247014"/>
                <a:gd name="T22" fmla="*/ 334606 w 334645"/>
                <a:gd name="T23" fmla="*/ 227888 h 247014"/>
                <a:gd name="T24" fmla="*/ 332066 w 334645"/>
                <a:gd name="T25" fmla="*/ 222821 h 247014"/>
                <a:gd name="T26" fmla="*/ 327787 w 334645"/>
                <a:gd name="T27" fmla="*/ 213956 h 247014"/>
                <a:gd name="T28" fmla="*/ 290918 w 334645"/>
                <a:gd name="T29" fmla="*/ 137477 h 247014"/>
                <a:gd name="T30" fmla="*/ 290918 w 334645"/>
                <a:gd name="T31" fmla="*/ 213956 h 247014"/>
                <a:gd name="T32" fmla="*/ 195859 w 334645"/>
                <a:gd name="T33" fmla="*/ 213956 h 247014"/>
                <a:gd name="T34" fmla="*/ 239433 w 334645"/>
                <a:gd name="T35" fmla="*/ 107899 h 247014"/>
                <a:gd name="T36" fmla="*/ 290918 w 334645"/>
                <a:gd name="T37" fmla="*/ 213956 h 247014"/>
                <a:gd name="T38" fmla="*/ 290918 w 334645"/>
                <a:gd name="T39" fmla="*/ 137477 h 247014"/>
                <a:gd name="T40" fmla="*/ 266115 w 334645"/>
                <a:gd name="T41" fmla="*/ 86017 h 247014"/>
                <a:gd name="T42" fmla="*/ 254215 w 334645"/>
                <a:gd name="T43" fmla="*/ 61315 h 247014"/>
                <a:gd name="T44" fmla="*/ 251040 w 334645"/>
                <a:gd name="T45" fmla="*/ 55613 h 247014"/>
                <a:gd name="T46" fmla="*/ 245325 w 334645"/>
                <a:gd name="T47" fmla="*/ 51816 h 247014"/>
                <a:gd name="T48" fmla="*/ 212725 w 334645"/>
                <a:gd name="T49" fmla="*/ 51816 h 247014"/>
                <a:gd name="T50" fmla="*/ 212725 w 334645"/>
                <a:gd name="T51" fmla="*/ 86017 h 247014"/>
                <a:gd name="T52" fmla="*/ 170713 w 334645"/>
                <a:gd name="T53" fmla="*/ 188201 h 247014"/>
                <a:gd name="T54" fmla="*/ 121119 w 334645"/>
                <a:gd name="T55" fmla="*/ 86017 h 247014"/>
                <a:gd name="T56" fmla="*/ 212725 w 334645"/>
                <a:gd name="T57" fmla="*/ 86017 h 247014"/>
                <a:gd name="T58" fmla="*/ 212725 w 334645"/>
                <a:gd name="T59" fmla="*/ 51816 h 247014"/>
                <a:gd name="T60" fmla="*/ 115785 w 334645"/>
                <a:gd name="T61" fmla="*/ 51816 h 247014"/>
                <a:gd name="T62" fmla="*/ 124421 w 334645"/>
                <a:gd name="T63" fmla="*/ 32829 h 247014"/>
                <a:gd name="T64" fmla="*/ 161505 w 334645"/>
                <a:gd name="T65" fmla="*/ 32829 h 247014"/>
                <a:gd name="T66" fmla="*/ 169125 w 334645"/>
                <a:gd name="T67" fmla="*/ 25882 h 247014"/>
                <a:gd name="T68" fmla="*/ 169125 w 334645"/>
                <a:gd name="T69" fmla="*/ 7581 h 247014"/>
                <a:gd name="T70" fmla="*/ 162140 w 334645"/>
                <a:gd name="T71" fmla="*/ 0 h 247014"/>
                <a:gd name="T72" fmla="*/ 107403 w 334645"/>
                <a:gd name="T73" fmla="*/ 0 h 247014"/>
                <a:gd name="T74" fmla="*/ 101053 w 334645"/>
                <a:gd name="T75" fmla="*/ 3784 h 247014"/>
                <a:gd name="T76" fmla="*/ 1485 w 334645"/>
                <a:gd name="T77" fmla="*/ 223520 h 247014"/>
                <a:gd name="T78" fmla="*/ 0 w 334645"/>
                <a:gd name="T79" fmla="*/ 229908 h 247014"/>
                <a:gd name="T80" fmla="*/ 1066 w 334645"/>
                <a:gd name="T81" fmla="*/ 236232 h 247014"/>
                <a:gd name="T82" fmla="*/ 4368 w 334645"/>
                <a:gd name="T83" fmla="*/ 241731 h 247014"/>
                <a:gd name="T84" fmla="*/ 9613 w 334645"/>
                <a:gd name="T85" fmla="*/ 245630 h 247014"/>
                <a:gd name="T86" fmla="*/ 14058 w 334645"/>
                <a:gd name="T87" fmla="*/ 246888 h 247014"/>
                <a:gd name="T88" fmla="*/ 16598 w 334645"/>
                <a:gd name="T89" fmla="*/ 246888 h 247014"/>
                <a:gd name="T90" fmla="*/ 22821 w 334645"/>
                <a:gd name="T91" fmla="*/ 246888 h 247014"/>
                <a:gd name="T92" fmla="*/ 29171 w 334645"/>
                <a:gd name="T93" fmla="*/ 243725 h 247014"/>
                <a:gd name="T94" fmla="*/ 31711 w 334645"/>
                <a:gd name="T95" fmla="*/ 236791 h 247014"/>
                <a:gd name="T96" fmla="*/ 92468 w 334645"/>
                <a:gd name="T97" fmla="*/ 103136 h 247014"/>
                <a:gd name="T98" fmla="*/ 157187 w 334645"/>
                <a:gd name="T99" fmla="*/ 237388 h 247014"/>
                <a:gd name="T100" fmla="*/ 160362 w 334645"/>
                <a:gd name="T101" fmla="*/ 243090 h 247014"/>
                <a:gd name="T102" fmla="*/ 166077 w 334645"/>
                <a:gd name="T103" fmla="*/ 246888 h 247014"/>
                <a:gd name="T104" fmla="*/ 323176 w 334645"/>
                <a:gd name="T105" fmla="*/ 246888 h 247014"/>
                <a:gd name="T106" fmla="*/ 328256 w 334645"/>
                <a:gd name="T107" fmla="*/ 244348 h 247014"/>
                <a:gd name="T108" fmla="*/ 331431 w 334645"/>
                <a:gd name="T109" fmla="*/ 239280 h 247014"/>
                <a:gd name="T110" fmla="*/ 333971 w 334645"/>
                <a:gd name="T111" fmla="*/ 234226 h 247014"/>
                <a:gd name="T112" fmla="*/ 334606 w 334645"/>
                <a:gd name="T113" fmla="*/ 227888 h 24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4645" h="247014">
                  <a:moveTo>
                    <a:pt x="282536" y="25234"/>
                  </a:moveTo>
                  <a:lnTo>
                    <a:pt x="281901" y="16002"/>
                  </a:lnTo>
                  <a:lnTo>
                    <a:pt x="281901" y="7378"/>
                  </a:lnTo>
                  <a:lnTo>
                    <a:pt x="275043" y="0"/>
                  </a:lnTo>
                  <a:lnTo>
                    <a:pt x="210146" y="0"/>
                  </a:lnTo>
                  <a:lnTo>
                    <a:pt x="202653" y="6769"/>
                  </a:lnTo>
                  <a:lnTo>
                    <a:pt x="202653" y="24612"/>
                  </a:lnTo>
                  <a:lnTo>
                    <a:pt x="209511" y="32004"/>
                  </a:lnTo>
                  <a:lnTo>
                    <a:pt x="265645" y="32004"/>
                  </a:lnTo>
                  <a:lnTo>
                    <a:pt x="275043" y="32004"/>
                  </a:lnTo>
                  <a:lnTo>
                    <a:pt x="282536" y="25234"/>
                  </a:lnTo>
                  <a:close/>
                </a:path>
                <a:path w="334645" h="247014">
                  <a:moveTo>
                    <a:pt x="334606" y="227888"/>
                  </a:moveTo>
                  <a:lnTo>
                    <a:pt x="332066" y="222821"/>
                  </a:lnTo>
                  <a:lnTo>
                    <a:pt x="327787" y="213956"/>
                  </a:lnTo>
                  <a:lnTo>
                    <a:pt x="290918" y="137477"/>
                  </a:lnTo>
                  <a:lnTo>
                    <a:pt x="290918" y="213956"/>
                  </a:lnTo>
                  <a:lnTo>
                    <a:pt x="195859" y="213956"/>
                  </a:lnTo>
                  <a:lnTo>
                    <a:pt x="239433" y="107899"/>
                  </a:lnTo>
                  <a:lnTo>
                    <a:pt x="290918" y="213956"/>
                  </a:lnTo>
                  <a:lnTo>
                    <a:pt x="290918" y="137477"/>
                  </a:lnTo>
                  <a:lnTo>
                    <a:pt x="266115" y="86017"/>
                  </a:lnTo>
                  <a:lnTo>
                    <a:pt x="254215" y="61315"/>
                  </a:lnTo>
                  <a:lnTo>
                    <a:pt x="251040" y="55613"/>
                  </a:lnTo>
                  <a:lnTo>
                    <a:pt x="245325" y="51816"/>
                  </a:lnTo>
                  <a:lnTo>
                    <a:pt x="212725" y="51816"/>
                  </a:lnTo>
                  <a:lnTo>
                    <a:pt x="212725" y="86017"/>
                  </a:lnTo>
                  <a:lnTo>
                    <a:pt x="170713" y="188201"/>
                  </a:lnTo>
                  <a:lnTo>
                    <a:pt x="121119" y="86017"/>
                  </a:lnTo>
                  <a:lnTo>
                    <a:pt x="212725" y="86017"/>
                  </a:lnTo>
                  <a:lnTo>
                    <a:pt x="212725" y="51816"/>
                  </a:lnTo>
                  <a:lnTo>
                    <a:pt x="115785" y="51816"/>
                  </a:lnTo>
                  <a:lnTo>
                    <a:pt x="124421" y="32829"/>
                  </a:lnTo>
                  <a:lnTo>
                    <a:pt x="161505" y="32829"/>
                  </a:lnTo>
                  <a:lnTo>
                    <a:pt x="169125" y="25882"/>
                  </a:lnTo>
                  <a:lnTo>
                    <a:pt x="169125" y="7581"/>
                  </a:lnTo>
                  <a:lnTo>
                    <a:pt x="162140" y="0"/>
                  </a:lnTo>
                  <a:lnTo>
                    <a:pt x="107403" y="0"/>
                  </a:lnTo>
                  <a:lnTo>
                    <a:pt x="101053" y="3784"/>
                  </a:lnTo>
                  <a:lnTo>
                    <a:pt x="1485" y="223520"/>
                  </a:lnTo>
                  <a:lnTo>
                    <a:pt x="0" y="229908"/>
                  </a:lnTo>
                  <a:lnTo>
                    <a:pt x="1066" y="236232"/>
                  </a:lnTo>
                  <a:lnTo>
                    <a:pt x="4368" y="241731"/>
                  </a:lnTo>
                  <a:lnTo>
                    <a:pt x="9613" y="245630"/>
                  </a:lnTo>
                  <a:lnTo>
                    <a:pt x="14058" y="246888"/>
                  </a:lnTo>
                  <a:lnTo>
                    <a:pt x="16598" y="246888"/>
                  </a:lnTo>
                  <a:lnTo>
                    <a:pt x="22821" y="246888"/>
                  </a:lnTo>
                  <a:lnTo>
                    <a:pt x="29171" y="243725"/>
                  </a:lnTo>
                  <a:lnTo>
                    <a:pt x="31711" y="236791"/>
                  </a:lnTo>
                  <a:lnTo>
                    <a:pt x="92468" y="103136"/>
                  </a:lnTo>
                  <a:lnTo>
                    <a:pt x="157187" y="237388"/>
                  </a:lnTo>
                  <a:lnTo>
                    <a:pt x="160362" y="243090"/>
                  </a:lnTo>
                  <a:lnTo>
                    <a:pt x="166077" y="246888"/>
                  </a:lnTo>
                  <a:lnTo>
                    <a:pt x="323176" y="246888"/>
                  </a:lnTo>
                  <a:lnTo>
                    <a:pt x="328256" y="244348"/>
                  </a:lnTo>
                  <a:lnTo>
                    <a:pt x="331431" y="239280"/>
                  </a:lnTo>
                  <a:lnTo>
                    <a:pt x="333971" y="234226"/>
                  </a:lnTo>
                  <a:lnTo>
                    <a:pt x="334606" y="22788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7160" name="object 136">
            <a:extLst>
              <a:ext uri="{FF2B5EF4-FFF2-40B4-BE49-F238E27FC236}">
                <a16:creationId xmlns:a16="http://schemas.microsoft.com/office/drawing/2014/main" id="{43FDA277-4E1F-449A-968E-476D89EEC00C}"/>
              </a:ext>
            </a:extLst>
          </p:cNvPr>
          <p:cNvGrpSpPr>
            <a:grpSpLocks/>
          </p:cNvGrpSpPr>
          <p:nvPr/>
        </p:nvGrpSpPr>
        <p:grpSpPr bwMode="auto">
          <a:xfrm>
            <a:off x="10504488" y="636588"/>
            <a:ext cx="388937" cy="401637"/>
            <a:chOff x="10504931" y="636016"/>
            <a:chExt cx="388620" cy="401955"/>
          </a:xfrm>
        </p:grpSpPr>
        <p:sp>
          <p:nvSpPr>
            <p:cNvPr id="47202" name="object 137">
              <a:extLst>
                <a:ext uri="{FF2B5EF4-FFF2-40B4-BE49-F238E27FC236}">
                  <a16:creationId xmlns:a16="http://schemas.microsoft.com/office/drawing/2014/main" id="{4F7E7A0F-8CD7-4717-B305-596BE56A8D7C}"/>
                </a:ext>
              </a:extLst>
            </p:cNvPr>
            <p:cNvSpPr>
              <a:spLocks/>
            </p:cNvSpPr>
            <p:nvPr/>
          </p:nvSpPr>
          <p:spPr bwMode="auto">
            <a:xfrm>
              <a:off x="10504932" y="636015"/>
              <a:ext cx="388620" cy="401955"/>
            </a:xfrm>
            <a:custGeom>
              <a:avLst/>
              <a:gdLst>
                <a:gd name="T0" fmla="*/ 388493 w 388620"/>
                <a:gd name="T1" fmla="*/ 76288 h 401955"/>
                <a:gd name="T2" fmla="*/ 355981 w 388620"/>
                <a:gd name="T3" fmla="*/ 45059 h 401955"/>
                <a:gd name="T4" fmla="*/ 355981 w 388620"/>
                <a:gd name="T5" fmla="*/ 77470 h 401955"/>
                <a:gd name="T6" fmla="*/ 349504 w 388620"/>
                <a:gd name="T7" fmla="*/ 121323 h 401955"/>
                <a:gd name="T8" fmla="*/ 349504 w 388620"/>
                <a:gd name="T9" fmla="*/ 187515 h 401955"/>
                <a:gd name="T10" fmla="*/ 349504 w 388620"/>
                <a:gd name="T11" fmla="*/ 246380 h 401955"/>
                <a:gd name="T12" fmla="*/ 349504 w 388620"/>
                <a:gd name="T13" fmla="*/ 261620 h 401955"/>
                <a:gd name="T14" fmla="*/ 349504 w 388620"/>
                <a:gd name="T15" fmla="*/ 368681 h 401955"/>
                <a:gd name="T16" fmla="*/ 33655 w 388620"/>
                <a:gd name="T17" fmla="*/ 369316 h 401955"/>
                <a:gd name="T18" fmla="*/ 33274 w 388620"/>
                <a:gd name="T19" fmla="*/ 261620 h 401955"/>
                <a:gd name="T20" fmla="*/ 349504 w 388620"/>
                <a:gd name="T21" fmla="*/ 261620 h 401955"/>
                <a:gd name="T22" fmla="*/ 349504 w 388620"/>
                <a:gd name="T23" fmla="*/ 246380 h 401955"/>
                <a:gd name="T24" fmla="*/ 33223 w 388620"/>
                <a:gd name="T25" fmla="*/ 246380 h 401955"/>
                <a:gd name="T26" fmla="*/ 33020 w 388620"/>
                <a:gd name="T27" fmla="*/ 188087 h 401955"/>
                <a:gd name="T28" fmla="*/ 349504 w 388620"/>
                <a:gd name="T29" fmla="*/ 187515 h 401955"/>
                <a:gd name="T30" fmla="*/ 349504 w 388620"/>
                <a:gd name="T31" fmla="*/ 121323 h 401955"/>
                <a:gd name="T32" fmla="*/ 346583 w 388620"/>
                <a:gd name="T33" fmla="*/ 141097 h 401955"/>
                <a:gd name="T34" fmla="*/ 34544 w 388620"/>
                <a:gd name="T35" fmla="*/ 95885 h 401955"/>
                <a:gd name="T36" fmla="*/ 42672 w 388620"/>
                <a:gd name="T37" fmla="*/ 32385 h 401955"/>
                <a:gd name="T38" fmla="*/ 355981 w 388620"/>
                <a:gd name="T39" fmla="*/ 77470 h 401955"/>
                <a:gd name="T40" fmla="*/ 355981 w 388620"/>
                <a:gd name="T41" fmla="*/ 45059 h 401955"/>
                <a:gd name="T42" fmla="*/ 268846 w 388620"/>
                <a:gd name="T43" fmla="*/ 32385 h 401955"/>
                <a:gd name="T44" fmla="*/ 46482 w 388620"/>
                <a:gd name="T45" fmla="*/ 0 h 401955"/>
                <a:gd name="T46" fmla="*/ 33655 w 388620"/>
                <a:gd name="T47" fmla="*/ 431 h 401955"/>
                <a:gd name="T48" fmla="*/ 381 w 388620"/>
                <a:gd name="T49" fmla="*/ 91440 h 401955"/>
                <a:gd name="T50" fmla="*/ 101 w 388620"/>
                <a:gd name="T51" fmla="*/ 97790 h 401955"/>
                <a:gd name="T52" fmla="*/ 1104 w 388620"/>
                <a:gd name="T53" fmla="*/ 104101 h 401955"/>
                <a:gd name="T54" fmla="*/ 210375 w 388620"/>
                <a:gd name="T55" fmla="*/ 154940 h 401955"/>
                <a:gd name="T56" fmla="*/ 32385 w 388620"/>
                <a:gd name="T57" fmla="*/ 154940 h 401955"/>
                <a:gd name="T58" fmla="*/ 19812 w 388620"/>
                <a:gd name="T59" fmla="*/ 157505 h 401955"/>
                <a:gd name="T60" fmla="*/ 9525 w 388620"/>
                <a:gd name="T61" fmla="*/ 164490 h 401955"/>
                <a:gd name="T62" fmla="*/ 2552 w 388620"/>
                <a:gd name="T63" fmla="*/ 174828 h 401955"/>
                <a:gd name="T64" fmla="*/ 0 w 388620"/>
                <a:gd name="T65" fmla="*/ 187452 h 401955"/>
                <a:gd name="T66" fmla="*/ 0 w 388620"/>
                <a:gd name="T67" fmla="*/ 369316 h 401955"/>
                <a:gd name="T68" fmla="*/ 2552 w 388620"/>
                <a:gd name="T69" fmla="*/ 381952 h 401955"/>
                <a:gd name="T70" fmla="*/ 9525 w 388620"/>
                <a:gd name="T71" fmla="*/ 392290 h 401955"/>
                <a:gd name="T72" fmla="*/ 19812 w 388620"/>
                <a:gd name="T73" fmla="*/ 399275 h 401955"/>
                <a:gd name="T74" fmla="*/ 32385 w 388620"/>
                <a:gd name="T75" fmla="*/ 401828 h 401955"/>
                <a:gd name="T76" fmla="*/ 350139 w 388620"/>
                <a:gd name="T77" fmla="*/ 401828 h 401955"/>
                <a:gd name="T78" fmla="*/ 362699 w 388620"/>
                <a:gd name="T79" fmla="*/ 399275 h 401955"/>
                <a:gd name="T80" fmla="*/ 372999 w 388620"/>
                <a:gd name="T81" fmla="*/ 392290 h 401955"/>
                <a:gd name="T82" fmla="*/ 379958 w 388620"/>
                <a:gd name="T83" fmla="*/ 381952 h 401955"/>
                <a:gd name="T84" fmla="*/ 382524 w 388620"/>
                <a:gd name="T85" fmla="*/ 369316 h 401955"/>
                <a:gd name="T86" fmla="*/ 382524 w 388620"/>
                <a:gd name="T87" fmla="*/ 187452 h 401955"/>
                <a:gd name="T88" fmla="*/ 379958 w 388620"/>
                <a:gd name="T89" fmla="*/ 174828 h 401955"/>
                <a:gd name="T90" fmla="*/ 372999 w 388620"/>
                <a:gd name="T91" fmla="*/ 164490 h 401955"/>
                <a:gd name="T92" fmla="*/ 371055 w 388620"/>
                <a:gd name="T93" fmla="*/ 163182 h 401955"/>
                <a:gd name="T94" fmla="*/ 375310 w 388620"/>
                <a:gd name="T95" fmla="*/ 157886 h 401955"/>
                <a:gd name="T96" fmla="*/ 378841 w 388620"/>
                <a:gd name="T97" fmla="*/ 146812 h 401955"/>
                <a:gd name="T98" fmla="*/ 379666 w 388620"/>
                <a:gd name="T99" fmla="*/ 141097 h 401955"/>
                <a:gd name="T100" fmla="*/ 388239 w 388620"/>
                <a:gd name="T101" fmla="*/ 82550 h 401955"/>
                <a:gd name="T102" fmla="*/ 388493 w 388620"/>
                <a:gd name="T103" fmla="*/ 76288 h 40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620" h="401955">
                  <a:moveTo>
                    <a:pt x="388493" y="76288"/>
                  </a:moveTo>
                  <a:lnTo>
                    <a:pt x="355981" y="45059"/>
                  </a:lnTo>
                  <a:lnTo>
                    <a:pt x="355981" y="77470"/>
                  </a:lnTo>
                  <a:lnTo>
                    <a:pt x="349504" y="121323"/>
                  </a:lnTo>
                  <a:lnTo>
                    <a:pt x="349504" y="187515"/>
                  </a:lnTo>
                  <a:lnTo>
                    <a:pt x="349504" y="246380"/>
                  </a:lnTo>
                  <a:lnTo>
                    <a:pt x="349504" y="261620"/>
                  </a:lnTo>
                  <a:lnTo>
                    <a:pt x="349504" y="368681"/>
                  </a:lnTo>
                  <a:lnTo>
                    <a:pt x="33655" y="369316"/>
                  </a:lnTo>
                  <a:lnTo>
                    <a:pt x="33274" y="261620"/>
                  </a:lnTo>
                  <a:lnTo>
                    <a:pt x="349504" y="261620"/>
                  </a:lnTo>
                  <a:lnTo>
                    <a:pt x="349504" y="246380"/>
                  </a:lnTo>
                  <a:lnTo>
                    <a:pt x="33223" y="246380"/>
                  </a:lnTo>
                  <a:lnTo>
                    <a:pt x="33020" y="188087"/>
                  </a:lnTo>
                  <a:lnTo>
                    <a:pt x="349504" y="187515"/>
                  </a:lnTo>
                  <a:lnTo>
                    <a:pt x="349504" y="121323"/>
                  </a:lnTo>
                  <a:lnTo>
                    <a:pt x="346583" y="141097"/>
                  </a:lnTo>
                  <a:lnTo>
                    <a:pt x="34544" y="95885"/>
                  </a:lnTo>
                  <a:lnTo>
                    <a:pt x="42672" y="32385"/>
                  </a:lnTo>
                  <a:lnTo>
                    <a:pt x="355981" y="77470"/>
                  </a:lnTo>
                  <a:lnTo>
                    <a:pt x="355981" y="45059"/>
                  </a:lnTo>
                  <a:lnTo>
                    <a:pt x="268846" y="32385"/>
                  </a:lnTo>
                  <a:lnTo>
                    <a:pt x="46482" y="0"/>
                  </a:lnTo>
                  <a:lnTo>
                    <a:pt x="33655" y="431"/>
                  </a:lnTo>
                  <a:lnTo>
                    <a:pt x="381" y="91440"/>
                  </a:lnTo>
                  <a:lnTo>
                    <a:pt x="101" y="97790"/>
                  </a:lnTo>
                  <a:lnTo>
                    <a:pt x="1104" y="104101"/>
                  </a:lnTo>
                  <a:lnTo>
                    <a:pt x="210375" y="154940"/>
                  </a:lnTo>
                  <a:lnTo>
                    <a:pt x="32385" y="154940"/>
                  </a:lnTo>
                  <a:lnTo>
                    <a:pt x="19812" y="157505"/>
                  </a:lnTo>
                  <a:lnTo>
                    <a:pt x="9525" y="164490"/>
                  </a:lnTo>
                  <a:lnTo>
                    <a:pt x="2552" y="174828"/>
                  </a:lnTo>
                  <a:lnTo>
                    <a:pt x="0" y="187452"/>
                  </a:lnTo>
                  <a:lnTo>
                    <a:pt x="0" y="369316"/>
                  </a:lnTo>
                  <a:lnTo>
                    <a:pt x="2552" y="381952"/>
                  </a:lnTo>
                  <a:lnTo>
                    <a:pt x="9525" y="392290"/>
                  </a:lnTo>
                  <a:lnTo>
                    <a:pt x="19812" y="399275"/>
                  </a:lnTo>
                  <a:lnTo>
                    <a:pt x="32385" y="401828"/>
                  </a:lnTo>
                  <a:lnTo>
                    <a:pt x="350139" y="401828"/>
                  </a:lnTo>
                  <a:lnTo>
                    <a:pt x="362699" y="399275"/>
                  </a:lnTo>
                  <a:lnTo>
                    <a:pt x="372999" y="392290"/>
                  </a:lnTo>
                  <a:lnTo>
                    <a:pt x="379958" y="381952"/>
                  </a:lnTo>
                  <a:lnTo>
                    <a:pt x="382524" y="369316"/>
                  </a:lnTo>
                  <a:lnTo>
                    <a:pt x="382524" y="187452"/>
                  </a:lnTo>
                  <a:lnTo>
                    <a:pt x="379958" y="174828"/>
                  </a:lnTo>
                  <a:lnTo>
                    <a:pt x="372999" y="164490"/>
                  </a:lnTo>
                  <a:lnTo>
                    <a:pt x="371055" y="163182"/>
                  </a:lnTo>
                  <a:lnTo>
                    <a:pt x="375310" y="157886"/>
                  </a:lnTo>
                  <a:lnTo>
                    <a:pt x="378841" y="146812"/>
                  </a:lnTo>
                  <a:lnTo>
                    <a:pt x="379666" y="141097"/>
                  </a:lnTo>
                  <a:lnTo>
                    <a:pt x="388239" y="82550"/>
                  </a:lnTo>
                  <a:lnTo>
                    <a:pt x="388493" y="7628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03" name="object 138">
              <a:extLst>
                <a:ext uri="{FF2B5EF4-FFF2-40B4-BE49-F238E27FC236}">
                  <a16:creationId xmlns:a16="http://schemas.microsoft.com/office/drawing/2014/main" id="{E3EA57CC-424A-456F-BDD8-085764023512}"/>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546460" y="805053"/>
              <a:ext cx="290449" cy="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04" name="object 139">
              <a:extLst>
                <a:ext uri="{FF2B5EF4-FFF2-40B4-BE49-F238E27FC236}">
                  <a16:creationId xmlns:a16="http://schemas.microsoft.com/office/drawing/2014/main" id="{5DC37F46-CEA2-4630-A474-53D1E18F72A5}"/>
                </a:ext>
              </a:extLst>
            </p:cNvPr>
            <p:cNvSpPr>
              <a:spLocks/>
            </p:cNvSpPr>
            <p:nvPr/>
          </p:nvSpPr>
          <p:spPr bwMode="auto">
            <a:xfrm>
              <a:off x="10557129" y="655700"/>
              <a:ext cx="278130" cy="126364"/>
            </a:xfrm>
            <a:custGeom>
              <a:avLst/>
              <a:gdLst>
                <a:gd name="T0" fmla="*/ 52578 w 278129"/>
                <a:gd name="T1" fmla="*/ 85598 h 126365"/>
                <a:gd name="T2" fmla="*/ 15367 w 278129"/>
                <a:gd name="T3" fmla="*/ 1905 h 126365"/>
                <a:gd name="T4" fmla="*/ 10922 w 278129"/>
                <a:gd name="T5" fmla="*/ 0 h 126365"/>
                <a:gd name="T6" fmla="*/ 1905 w 278129"/>
                <a:gd name="T7" fmla="*/ 3810 h 126365"/>
                <a:gd name="T8" fmla="*/ 0 w 278129"/>
                <a:gd name="T9" fmla="*/ 8255 h 126365"/>
                <a:gd name="T10" fmla="*/ 35306 w 278129"/>
                <a:gd name="T11" fmla="*/ 87503 h 126365"/>
                <a:gd name="T12" fmla="*/ 36576 w 278129"/>
                <a:gd name="T13" fmla="*/ 90678 h 126365"/>
                <a:gd name="T14" fmla="*/ 39751 w 278129"/>
                <a:gd name="T15" fmla="*/ 92583 h 126365"/>
                <a:gd name="T16" fmla="*/ 42926 w 278129"/>
                <a:gd name="T17" fmla="*/ 92583 h 126365"/>
                <a:gd name="T18" fmla="*/ 44958 w 278129"/>
                <a:gd name="T19" fmla="*/ 92583 h 126365"/>
                <a:gd name="T20" fmla="*/ 50673 w 278129"/>
                <a:gd name="T21" fmla="*/ 90043 h 126365"/>
                <a:gd name="T22" fmla="*/ 52578 w 278129"/>
                <a:gd name="T23" fmla="*/ 85598 h 126365"/>
                <a:gd name="T24" fmla="*/ 127254 w 278129"/>
                <a:gd name="T25" fmla="*/ 96266 h 126365"/>
                <a:gd name="T26" fmla="*/ 90043 w 278129"/>
                <a:gd name="T27" fmla="*/ 12573 h 126365"/>
                <a:gd name="T28" fmla="*/ 85598 w 278129"/>
                <a:gd name="T29" fmla="*/ 10668 h 126365"/>
                <a:gd name="T30" fmla="*/ 76581 w 278129"/>
                <a:gd name="T31" fmla="*/ 14478 h 126365"/>
                <a:gd name="T32" fmla="*/ 74676 w 278129"/>
                <a:gd name="T33" fmla="*/ 18923 h 126365"/>
                <a:gd name="T34" fmla="*/ 109982 w 278129"/>
                <a:gd name="T35" fmla="*/ 98171 h 126365"/>
                <a:gd name="T36" fmla="*/ 111252 w 278129"/>
                <a:gd name="T37" fmla="*/ 101346 h 126365"/>
                <a:gd name="T38" fmla="*/ 114427 w 278129"/>
                <a:gd name="T39" fmla="*/ 103251 h 126365"/>
                <a:gd name="T40" fmla="*/ 117602 w 278129"/>
                <a:gd name="T41" fmla="*/ 103251 h 126365"/>
                <a:gd name="T42" fmla="*/ 120269 w 278129"/>
                <a:gd name="T43" fmla="*/ 103251 h 126365"/>
                <a:gd name="T44" fmla="*/ 120904 w 278129"/>
                <a:gd name="T45" fmla="*/ 102616 h 126365"/>
                <a:gd name="T46" fmla="*/ 125349 w 278129"/>
                <a:gd name="T47" fmla="*/ 100711 h 126365"/>
                <a:gd name="T48" fmla="*/ 127254 w 278129"/>
                <a:gd name="T49" fmla="*/ 96266 h 126365"/>
                <a:gd name="T50" fmla="*/ 201930 w 278129"/>
                <a:gd name="T51" fmla="*/ 108458 h 126365"/>
                <a:gd name="T52" fmla="*/ 167640 w 278129"/>
                <a:gd name="T53" fmla="*/ 29210 h 126365"/>
                <a:gd name="T54" fmla="*/ 165862 w 278129"/>
                <a:gd name="T55" fmla="*/ 24765 h 126365"/>
                <a:gd name="T56" fmla="*/ 161417 w 278129"/>
                <a:gd name="T57" fmla="*/ 22860 h 126365"/>
                <a:gd name="T58" fmla="*/ 152781 w 278129"/>
                <a:gd name="T59" fmla="*/ 26670 h 126365"/>
                <a:gd name="T60" fmla="*/ 150876 w 278129"/>
                <a:gd name="T61" fmla="*/ 31115 h 126365"/>
                <a:gd name="T62" fmla="*/ 185166 w 278129"/>
                <a:gd name="T63" fmla="*/ 110363 h 126365"/>
                <a:gd name="T64" fmla="*/ 186309 w 278129"/>
                <a:gd name="T65" fmla="*/ 113538 h 126365"/>
                <a:gd name="T66" fmla="*/ 189484 w 278129"/>
                <a:gd name="T67" fmla="*/ 115443 h 126365"/>
                <a:gd name="T68" fmla="*/ 192532 w 278129"/>
                <a:gd name="T69" fmla="*/ 115443 h 126365"/>
                <a:gd name="T70" fmla="*/ 193802 w 278129"/>
                <a:gd name="T71" fmla="*/ 115443 h 126365"/>
                <a:gd name="T72" fmla="*/ 195072 w 278129"/>
                <a:gd name="T73" fmla="*/ 114808 h 126365"/>
                <a:gd name="T74" fmla="*/ 195707 w 278129"/>
                <a:gd name="T75" fmla="*/ 114808 h 126365"/>
                <a:gd name="T76" fmla="*/ 200025 w 278129"/>
                <a:gd name="T77" fmla="*/ 112903 h 126365"/>
                <a:gd name="T78" fmla="*/ 201930 w 278129"/>
                <a:gd name="T79" fmla="*/ 108458 h 126365"/>
                <a:gd name="T80" fmla="*/ 278130 w 278129"/>
                <a:gd name="T81" fmla="*/ 119126 h 126365"/>
                <a:gd name="T82" fmla="*/ 240919 w 278129"/>
                <a:gd name="T83" fmla="*/ 35433 h 126365"/>
                <a:gd name="T84" fmla="*/ 236474 w 278129"/>
                <a:gd name="T85" fmla="*/ 33528 h 126365"/>
                <a:gd name="T86" fmla="*/ 227457 w 278129"/>
                <a:gd name="T87" fmla="*/ 37338 h 126365"/>
                <a:gd name="T88" fmla="*/ 225552 w 278129"/>
                <a:gd name="T89" fmla="*/ 41783 h 126365"/>
                <a:gd name="T90" fmla="*/ 260858 w 278129"/>
                <a:gd name="T91" fmla="*/ 121031 h 126365"/>
                <a:gd name="T92" fmla="*/ 262128 w 278129"/>
                <a:gd name="T93" fmla="*/ 124206 h 126365"/>
                <a:gd name="T94" fmla="*/ 265303 w 278129"/>
                <a:gd name="T95" fmla="*/ 126111 h 126365"/>
                <a:gd name="T96" fmla="*/ 268478 w 278129"/>
                <a:gd name="T97" fmla="*/ 126111 h 126365"/>
                <a:gd name="T98" fmla="*/ 270510 w 278129"/>
                <a:gd name="T99" fmla="*/ 126111 h 126365"/>
                <a:gd name="T100" fmla="*/ 276225 w 278129"/>
                <a:gd name="T101" fmla="*/ 123571 h 126365"/>
                <a:gd name="T102" fmla="*/ 278130 w 278129"/>
                <a:gd name="T103" fmla="*/ 119126 h 126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8129" h="126365">
                  <a:moveTo>
                    <a:pt x="52578" y="85598"/>
                  </a:moveTo>
                  <a:lnTo>
                    <a:pt x="15367" y="1905"/>
                  </a:lnTo>
                  <a:lnTo>
                    <a:pt x="10922" y="0"/>
                  </a:lnTo>
                  <a:lnTo>
                    <a:pt x="1905" y="3810"/>
                  </a:lnTo>
                  <a:lnTo>
                    <a:pt x="0" y="8255"/>
                  </a:lnTo>
                  <a:lnTo>
                    <a:pt x="35306" y="87503"/>
                  </a:lnTo>
                  <a:lnTo>
                    <a:pt x="36576" y="90678"/>
                  </a:lnTo>
                  <a:lnTo>
                    <a:pt x="39751" y="92583"/>
                  </a:lnTo>
                  <a:lnTo>
                    <a:pt x="42926" y="92583"/>
                  </a:lnTo>
                  <a:lnTo>
                    <a:pt x="44958" y="92583"/>
                  </a:lnTo>
                  <a:lnTo>
                    <a:pt x="50673" y="90043"/>
                  </a:lnTo>
                  <a:lnTo>
                    <a:pt x="52578" y="85598"/>
                  </a:lnTo>
                  <a:close/>
                </a:path>
                <a:path w="278129" h="126365">
                  <a:moveTo>
                    <a:pt x="127254" y="96266"/>
                  </a:moveTo>
                  <a:lnTo>
                    <a:pt x="90043" y="12573"/>
                  </a:lnTo>
                  <a:lnTo>
                    <a:pt x="85598" y="10668"/>
                  </a:lnTo>
                  <a:lnTo>
                    <a:pt x="76581" y="14478"/>
                  </a:lnTo>
                  <a:lnTo>
                    <a:pt x="74676" y="18923"/>
                  </a:lnTo>
                  <a:lnTo>
                    <a:pt x="109982" y="98171"/>
                  </a:lnTo>
                  <a:lnTo>
                    <a:pt x="111252" y="101346"/>
                  </a:lnTo>
                  <a:lnTo>
                    <a:pt x="114427" y="103251"/>
                  </a:lnTo>
                  <a:lnTo>
                    <a:pt x="117602" y="103251"/>
                  </a:lnTo>
                  <a:lnTo>
                    <a:pt x="120269" y="103251"/>
                  </a:lnTo>
                  <a:lnTo>
                    <a:pt x="120904" y="102616"/>
                  </a:lnTo>
                  <a:lnTo>
                    <a:pt x="125349" y="100711"/>
                  </a:lnTo>
                  <a:lnTo>
                    <a:pt x="127254" y="96266"/>
                  </a:lnTo>
                  <a:close/>
                </a:path>
                <a:path w="278129" h="126365">
                  <a:moveTo>
                    <a:pt x="201930" y="108458"/>
                  </a:moveTo>
                  <a:lnTo>
                    <a:pt x="167640" y="29210"/>
                  </a:lnTo>
                  <a:lnTo>
                    <a:pt x="165862" y="24765"/>
                  </a:lnTo>
                  <a:lnTo>
                    <a:pt x="161417" y="22860"/>
                  </a:lnTo>
                  <a:lnTo>
                    <a:pt x="152781" y="26670"/>
                  </a:lnTo>
                  <a:lnTo>
                    <a:pt x="150876" y="31115"/>
                  </a:lnTo>
                  <a:lnTo>
                    <a:pt x="185166" y="110363"/>
                  </a:lnTo>
                  <a:lnTo>
                    <a:pt x="186309" y="113538"/>
                  </a:lnTo>
                  <a:lnTo>
                    <a:pt x="189484" y="115443"/>
                  </a:lnTo>
                  <a:lnTo>
                    <a:pt x="192532" y="115443"/>
                  </a:lnTo>
                  <a:lnTo>
                    <a:pt x="193802" y="115443"/>
                  </a:lnTo>
                  <a:lnTo>
                    <a:pt x="195072" y="114808"/>
                  </a:lnTo>
                  <a:lnTo>
                    <a:pt x="195707" y="114808"/>
                  </a:lnTo>
                  <a:lnTo>
                    <a:pt x="200025" y="112903"/>
                  </a:lnTo>
                  <a:lnTo>
                    <a:pt x="201930" y="108458"/>
                  </a:lnTo>
                  <a:close/>
                </a:path>
                <a:path w="278129" h="126365">
                  <a:moveTo>
                    <a:pt x="278130" y="119126"/>
                  </a:moveTo>
                  <a:lnTo>
                    <a:pt x="240919" y="35433"/>
                  </a:lnTo>
                  <a:lnTo>
                    <a:pt x="236474" y="33528"/>
                  </a:lnTo>
                  <a:lnTo>
                    <a:pt x="227457" y="37338"/>
                  </a:lnTo>
                  <a:lnTo>
                    <a:pt x="225552" y="41783"/>
                  </a:lnTo>
                  <a:lnTo>
                    <a:pt x="260858" y="121031"/>
                  </a:lnTo>
                  <a:lnTo>
                    <a:pt x="262128" y="124206"/>
                  </a:lnTo>
                  <a:lnTo>
                    <a:pt x="265303" y="126111"/>
                  </a:lnTo>
                  <a:lnTo>
                    <a:pt x="268478" y="126111"/>
                  </a:lnTo>
                  <a:lnTo>
                    <a:pt x="270510" y="126111"/>
                  </a:lnTo>
                  <a:lnTo>
                    <a:pt x="276225" y="123571"/>
                  </a:lnTo>
                  <a:lnTo>
                    <a:pt x="278130" y="11912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7161" name="object 140">
            <a:extLst>
              <a:ext uri="{FF2B5EF4-FFF2-40B4-BE49-F238E27FC236}">
                <a16:creationId xmlns:a16="http://schemas.microsoft.com/office/drawing/2014/main" id="{99C6BF1B-CB0D-4923-BD96-E1200C7F416F}"/>
              </a:ext>
            </a:extLst>
          </p:cNvPr>
          <p:cNvSpPr>
            <a:spLocks/>
          </p:cNvSpPr>
          <p:nvPr/>
        </p:nvSpPr>
        <p:spPr bwMode="auto">
          <a:xfrm>
            <a:off x="8445500" y="1735138"/>
            <a:ext cx="417513" cy="277812"/>
          </a:xfrm>
          <a:custGeom>
            <a:avLst/>
            <a:gdLst>
              <a:gd name="T0" fmla="*/ 150354 w 416559"/>
              <a:gd name="T1" fmla="*/ 9223 h 277494"/>
              <a:gd name="T2" fmla="*/ 87858 w 416559"/>
              <a:gd name="T3" fmla="*/ 71580 h 277494"/>
              <a:gd name="T4" fmla="*/ 78613 w 416559"/>
              <a:gd name="T5" fmla="*/ 120268 h 277494"/>
              <a:gd name="T6" fmla="*/ 23161 w 416559"/>
              <a:gd name="T7" fmla="*/ 143192 h 277494"/>
              <a:gd name="T8" fmla="*/ 0 w 416559"/>
              <a:gd name="T9" fmla="*/ 198881 h 277494"/>
              <a:gd name="T10" fmla="*/ 22923 w 416559"/>
              <a:gd name="T11" fmla="*/ 254269 h 277494"/>
              <a:gd name="T12" fmla="*/ 78613 w 416559"/>
              <a:gd name="T13" fmla="*/ 277367 h 277494"/>
              <a:gd name="T14" fmla="*/ 372623 w 416559"/>
              <a:gd name="T15" fmla="*/ 263223 h 277494"/>
              <a:gd name="T16" fmla="*/ 78613 w 416559"/>
              <a:gd name="T17" fmla="*/ 244475 h 277494"/>
              <a:gd name="T18" fmla="*/ 46291 w 416559"/>
              <a:gd name="T19" fmla="*/ 230917 h 277494"/>
              <a:gd name="T20" fmla="*/ 33020 w 416559"/>
              <a:gd name="T21" fmla="*/ 198881 h 277494"/>
              <a:gd name="T22" fmla="*/ 46529 w 416559"/>
              <a:gd name="T23" fmla="*/ 166560 h 277494"/>
              <a:gd name="T24" fmla="*/ 78613 w 416559"/>
              <a:gd name="T25" fmla="*/ 153288 h 277494"/>
              <a:gd name="T26" fmla="*/ 107188 w 416559"/>
              <a:gd name="T27" fmla="*/ 151384 h 277494"/>
              <a:gd name="T28" fmla="*/ 114808 w 416559"/>
              <a:gd name="T29" fmla="*/ 138684 h 277494"/>
              <a:gd name="T30" fmla="*/ 112268 w 416559"/>
              <a:gd name="T31" fmla="*/ 127888 h 277494"/>
              <a:gd name="T32" fmla="*/ 111633 w 416559"/>
              <a:gd name="T33" fmla="*/ 117093 h 277494"/>
              <a:gd name="T34" fmla="*/ 136144 w 416559"/>
              <a:gd name="T35" fmla="*/ 57975 h 277494"/>
              <a:gd name="T36" fmla="*/ 195325 w 416559"/>
              <a:gd name="T37" fmla="*/ 33527 h 277494"/>
              <a:gd name="T38" fmla="*/ 268208 w 416559"/>
              <a:gd name="T39" fmla="*/ 24685 h 277494"/>
              <a:gd name="T40" fmla="*/ 195961 w 416559"/>
              <a:gd name="T41" fmla="*/ 0 h 277494"/>
              <a:gd name="T42" fmla="*/ 320294 w 416559"/>
              <a:gd name="T43" fmla="*/ 120268 h 277494"/>
              <a:gd name="T44" fmla="*/ 364204 w 416559"/>
              <a:gd name="T45" fmla="*/ 138509 h 277494"/>
              <a:gd name="T46" fmla="*/ 382397 w 416559"/>
              <a:gd name="T47" fmla="*/ 182372 h 277494"/>
              <a:gd name="T48" fmla="*/ 360851 w 416559"/>
              <a:gd name="T49" fmla="*/ 229308 h 277494"/>
              <a:gd name="T50" fmla="*/ 392254 w 416559"/>
              <a:gd name="T51" fmla="*/ 244475 h 277494"/>
              <a:gd name="T52" fmla="*/ 407797 w 416559"/>
              <a:gd name="T53" fmla="*/ 220916 h 277494"/>
              <a:gd name="T54" fmla="*/ 416051 w 416559"/>
              <a:gd name="T55" fmla="*/ 182372 h 277494"/>
              <a:gd name="T56" fmla="*/ 391566 w 416559"/>
              <a:gd name="T57" fmla="*/ 120268 h 277494"/>
              <a:gd name="T58" fmla="*/ 78613 w 416559"/>
              <a:gd name="T59" fmla="*/ 153288 h 277494"/>
              <a:gd name="T60" fmla="*/ 102108 w 416559"/>
              <a:gd name="T61" fmla="*/ 153924 h 277494"/>
              <a:gd name="T62" fmla="*/ 276393 w 416559"/>
              <a:gd name="T63" fmla="*/ 33527 h 277494"/>
              <a:gd name="T64" fmla="*/ 226262 w 416559"/>
              <a:gd name="T65" fmla="*/ 39260 h 277494"/>
              <a:gd name="T66" fmla="*/ 270228 w 416559"/>
              <a:gd name="T67" fmla="*/ 79015 h 277494"/>
              <a:gd name="T68" fmla="*/ 279653 w 416559"/>
              <a:gd name="T69" fmla="*/ 114046 h 277494"/>
              <a:gd name="T70" fmla="*/ 291084 w 416559"/>
              <a:gd name="T71" fmla="*/ 124078 h 277494"/>
              <a:gd name="T72" fmla="*/ 301244 w 416559"/>
              <a:gd name="T73" fmla="*/ 123443 h 277494"/>
              <a:gd name="T74" fmla="*/ 313944 w 416559"/>
              <a:gd name="T75" fmla="*/ 120268 h 277494"/>
              <a:gd name="T76" fmla="*/ 387889 w 416559"/>
              <a:gd name="T77" fmla="*/ 114839 h 277494"/>
              <a:gd name="T78" fmla="*/ 323418 w 416559"/>
              <a:gd name="T79" fmla="*/ 87375 h 277494"/>
              <a:gd name="T80" fmla="*/ 293812 w 416559"/>
              <a:gd name="T81" fmla="*/ 52345 h 277494"/>
              <a:gd name="T82" fmla="*/ 320294 w 416559"/>
              <a:gd name="T83" fmla="*/ 86740 h 277494"/>
              <a:gd name="T84" fmla="*/ 309499 w 416559"/>
              <a:gd name="T85" fmla="*/ 87375 h 277494"/>
              <a:gd name="T86" fmla="*/ 320294 w 416559"/>
              <a:gd name="T87" fmla="*/ 86740 h 277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559" h="277494">
                <a:moveTo>
                  <a:pt x="195961" y="0"/>
                </a:moveTo>
                <a:lnTo>
                  <a:pt x="150354" y="9223"/>
                </a:lnTo>
                <a:lnTo>
                  <a:pt x="113045" y="34353"/>
                </a:lnTo>
                <a:lnTo>
                  <a:pt x="87858" y="71580"/>
                </a:lnTo>
                <a:lnTo>
                  <a:pt x="78613" y="117093"/>
                </a:lnTo>
                <a:lnTo>
                  <a:pt x="78613" y="120268"/>
                </a:lnTo>
                <a:lnTo>
                  <a:pt x="48166" y="126408"/>
                </a:lnTo>
                <a:lnTo>
                  <a:pt x="23161" y="143192"/>
                </a:lnTo>
                <a:lnTo>
                  <a:pt x="6228" y="168167"/>
                </a:lnTo>
                <a:lnTo>
                  <a:pt x="0" y="198881"/>
                </a:lnTo>
                <a:lnTo>
                  <a:pt x="6139" y="229308"/>
                </a:lnTo>
                <a:lnTo>
                  <a:pt x="22923" y="254269"/>
                </a:lnTo>
                <a:lnTo>
                  <a:pt x="47898" y="271158"/>
                </a:lnTo>
                <a:lnTo>
                  <a:pt x="78613" y="277367"/>
                </a:lnTo>
                <a:lnTo>
                  <a:pt x="327278" y="277367"/>
                </a:lnTo>
                <a:lnTo>
                  <a:pt x="372623" y="263223"/>
                </a:lnTo>
                <a:lnTo>
                  <a:pt x="392254" y="244475"/>
                </a:lnTo>
                <a:lnTo>
                  <a:pt x="78613" y="244475"/>
                </a:lnTo>
                <a:lnTo>
                  <a:pt x="60773" y="240815"/>
                </a:lnTo>
                <a:lnTo>
                  <a:pt x="46291" y="230917"/>
                </a:lnTo>
                <a:lnTo>
                  <a:pt x="36572" y="216400"/>
                </a:lnTo>
                <a:lnTo>
                  <a:pt x="33020" y="198881"/>
                </a:lnTo>
                <a:lnTo>
                  <a:pt x="36661" y="181042"/>
                </a:lnTo>
                <a:lnTo>
                  <a:pt x="46529" y="166560"/>
                </a:lnTo>
                <a:lnTo>
                  <a:pt x="61041" y="156841"/>
                </a:lnTo>
                <a:lnTo>
                  <a:pt x="78613" y="153288"/>
                </a:lnTo>
                <a:lnTo>
                  <a:pt x="103378" y="153288"/>
                </a:lnTo>
                <a:lnTo>
                  <a:pt x="107188" y="151384"/>
                </a:lnTo>
                <a:lnTo>
                  <a:pt x="113538" y="143763"/>
                </a:lnTo>
                <a:lnTo>
                  <a:pt x="114808" y="138684"/>
                </a:lnTo>
                <a:lnTo>
                  <a:pt x="113538" y="133603"/>
                </a:lnTo>
                <a:lnTo>
                  <a:pt x="112268" y="127888"/>
                </a:lnTo>
                <a:lnTo>
                  <a:pt x="111712" y="123443"/>
                </a:lnTo>
                <a:lnTo>
                  <a:pt x="111633" y="117093"/>
                </a:lnTo>
                <a:lnTo>
                  <a:pt x="118209" y="84534"/>
                </a:lnTo>
                <a:lnTo>
                  <a:pt x="136144" y="57975"/>
                </a:lnTo>
                <a:lnTo>
                  <a:pt x="162746" y="40084"/>
                </a:lnTo>
                <a:lnTo>
                  <a:pt x="195325" y="33527"/>
                </a:lnTo>
                <a:lnTo>
                  <a:pt x="276393" y="33527"/>
                </a:lnTo>
                <a:lnTo>
                  <a:pt x="268208" y="24685"/>
                </a:lnTo>
                <a:lnTo>
                  <a:pt x="234864" y="6526"/>
                </a:lnTo>
                <a:lnTo>
                  <a:pt x="195961" y="0"/>
                </a:lnTo>
                <a:close/>
              </a:path>
              <a:path w="416559" h="277494">
                <a:moveTo>
                  <a:pt x="391566" y="120268"/>
                </a:moveTo>
                <a:lnTo>
                  <a:pt x="320294" y="120268"/>
                </a:lnTo>
                <a:lnTo>
                  <a:pt x="344463" y="125168"/>
                </a:lnTo>
                <a:lnTo>
                  <a:pt x="364204" y="138509"/>
                </a:lnTo>
                <a:lnTo>
                  <a:pt x="377515" y="158255"/>
                </a:lnTo>
                <a:lnTo>
                  <a:pt x="382397" y="182372"/>
                </a:lnTo>
                <a:lnTo>
                  <a:pt x="381079" y="195052"/>
                </a:lnTo>
                <a:lnTo>
                  <a:pt x="360851" y="229308"/>
                </a:lnTo>
                <a:lnTo>
                  <a:pt x="327278" y="244475"/>
                </a:lnTo>
                <a:lnTo>
                  <a:pt x="392254" y="244475"/>
                </a:lnTo>
                <a:lnTo>
                  <a:pt x="397835" y="238236"/>
                </a:lnTo>
                <a:lnTo>
                  <a:pt x="407797" y="220916"/>
                </a:lnTo>
                <a:lnTo>
                  <a:pt x="413948" y="202072"/>
                </a:lnTo>
                <a:lnTo>
                  <a:pt x="416051" y="182372"/>
                </a:lnTo>
                <a:lnTo>
                  <a:pt x="408483" y="145248"/>
                </a:lnTo>
                <a:lnTo>
                  <a:pt x="391566" y="120268"/>
                </a:lnTo>
                <a:close/>
              </a:path>
              <a:path w="416559" h="277494">
                <a:moveTo>
                  <a:pt x="103378" y="153288"/>
                </a:moveTo>
                <a:lnTo>
                  <a:pt x="78613" y="153288"/>
                </a:lnTo>
                <a:lnTo>
                  <a:pt x="78613" y="153924"/>
                </a:lnTo>
                <a:lnTo>
                  <a:pt x="102108" y="153924"/>
                </a:lnTo>
                <a:lnTo>
                  <a:pt x="103378" y="153288"/>
                </a:lnTo>
                <a:close/>
              </a:path>
              <a:path w="416559" h="277494">
                <a:moveTo>
                  <a:pt x="276393" y="33527"/>
                </a:moveTo>
                <a:lnTo>
                  <a:pt x="195325" y="33527"/>
                </a:lnTo>
                <a:lnTo>
                  <a:pt x="226262" y="39260"/>
                </a:lnTo>
                <a:lnTo>
                  <a:pt x="251936" y="55102"/>
                </a:lnTo>
                <a:lnTo>
                  <a:pt x="270228" y="79015"/>
                </a:lnTo>
                <a:lnTo>
                  <a:pt x="279019" y="108965"/>
                </a:lnTo>
                <a:lnTo>
                  <a:pt x="279653" y="114046"/>
                </a:lnTo>
                <a:lnTo>
                  <a:pt x="282194" y="118999"/>
                </a:lnTo>
                <a:lnTo>
                  <a:pt x="291084" y="124078"/>
                </a:lnTo>
                <a:lnTo>
                  <a:pt x="296164" y="125349"/>
                </a:lnTo>
                <a:lnTo>
                  <a:pt x="301244" y="123443"/>
                </a:lnTo>
                <a:lnTo>
                  <a:pt x="307594" y="121538"/>
                </a:lnTo>
                <a:lnTo>
                  <a:pt x="313944" y="120268"/>
                </a:lnTo>
                <a:lnTo>
                  <a:pt x="391566" y="120268"/>
                </a:lnTo>
                <a:lnTo>
                  <a:pt x="387889" y="114839"/>
                </a:lnTo>
                <a:lnTo>
                  <a:pt x="357437" y="94289"/>
                </a:lnTo>
                <a:lnTo>
                  <a:pt x="323418" y="87375"/>
                </a:lnTo>
                <a:lnTo>
                  <a:pt x="309499" y="87375"/>
                </a:lnTo>
                <a:lnTo>
                  <a:pt x="293812" y="52345"/>
                </a:lnTo>
                <a:lnTo>
                  <a:pt x="276393" y="33527"/>
                </a:lnTo>
                <a:close/>
              </a:path>
              <a:path w="416559" h="277494">
                <a:moveTo>
                  <a:pt x="320294" y="86740"/>
                </a:moveTo>
                <a:lnTo>
                  <a:pt x="313309" y="86740"/>
                </a:lnTo>
                <a:lnTo>
                  <a:pt x="309499" y="87375"/>
                </a:lnTo>
                <a:lnTo>
                  <a:pt x="323418" y="87375"/>
                </a:lnTo>
                <a:lnTo>
                  <a:pt x="320294" y="867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7162" name="object 141">
            <a:extLst>
              <a:ext uri="{FF2B5EF4-FFF2-40B4-BE49-F238E27FC236}">
                <a16:creationId xmlns:a16="http://schemas.microsoft.com/office/drawing/2014/main" id="{3CB11064-F087-4CE9-8D23-54F95B0D565E}"/>
              </a:ext>
            </a:extLst>
          </p:cNvPr>
          <p:cNvGrpSpPr>
            <a:grpSpLocks/>
          </p:cNvGrpSpPr>
          <p:nvPr/>
        </p:nvGrpSpPr>
        <p:grpSpPr bwMode="auto">
          <a:xfrm>
            <a:off x="9461500" y="1663700"/>
            <a:ext cx="415925" cy="419100"/>
            <a:chOff x="9460992" y="1664207"/>
            <a:chExt cx="416559" cy="419100"/>
          </a:xfrm>
        </p:grpSpPr>
        <p:sp>
          <p:nvSpPr>
            <p:cNvPr id="47200" name="object 142">
              <a:extLst>
                <a:ext uri="{FF2B5EF4-FFF2-40B4-BE49-F238E27FC236}">
                  <a16:creationId xmlns:a16="http://schemas.microsoft.com/office/drawing/2014/main" id="{F7679F85-1B94-40BE-B833-F2D1E6A04972}"/>
                </a:ext>
              </a:extLst>
            </p:cNvPr>
            <p:cNvSpPr>
              <a:spLocks/>
            </p:cNvSpPr>
            <p:nvPr/>
          </p:nvSpPr>
          <p:spPr bwMode="auto">
            <a:xfrm>
              <a:off x="9460992" y="1664207"/>
              <a:ext cx="416559" cy="419100"/>
            </a:xfrm>
            <a:custGeom>
              <a:avLst/>
              <a:gdLst>
                <a:gd name="T0" fmla="*/ 330581 w 416559"/>
                <a:gd name="T1" fmla="*/ 291211 h 419100"/>
                <a:gd name="T2" fmla="*/ 312534 w 416559"/>
                <a:gd name="T3" fmla="*/ 287718 h 419100"/>
                <a:gd name="T4" fmla="*/ 227088 w 416559"/>
                <a:gd name="T5" fmla="*/ 331355 h 419100"/>
                <a:gd name="T6" fmla="*/ 102870 w 416559"/>
                <a:gd name="T7" fmla="*/ 291211 h 419100"/>
                <a:gd name="T8" fmla="*/ 84823 w 416559"/>
                <a:gd name="T9" fmla="*/ 287718 h 419100"/>
                <a:gd name="T10" fmla="*/ 74701 w 416559"/>
                <a:gd name="T11" fmla="*/ 302793 h 419100"/>
                <a:gd name="T12" fmla="*/ 171272 w 416559"/>
                <a:gd name="T13" fmla="*/ 362585 h 419100"/>
                <a:gd name="T14" fmla="*/ 272186 w 416559"/>
                <a:gd name="T15" fmla="*/ 353021 h 419100"/>
                <a:gd name="T16" fmla="*/ 330581 w 416559"/>
                <a:gd name="T17" fmla="*/ 314452 h 419100"/>
                <a:gd name="T18" fmla="*/ 373405 w 416559"/>
                <a:gd name="T19" fmla="*/ 339547 h 419100"/>
                <a:gd name="T20" fmla="*/ 363093 w 416559"/>
                <a:gd name="T21" fmla="*/ 324294 h 419100"/>
                <a:gd name="T22" fmla="*/ 345059 w 416559"/>
                <a:gd name="T23" fmla="*/ 327787 h 419100"/>
                <a:gd name="T24" fmla="*/ 226656 w 416559"/>
                <a:gd name="T25" fmla="*/ 384619 h 419100"/>
                <a:gd name="T26" fmla="*/ 100736 w 416559"/>
                <a:gd name="T27" fmla="*/ 356209 h 419100"/>
                <a:gd name="T28" fmla="*/ 53149 w 416559"/>
                <a:gd name="T29" fmla="*/ 323126 h 419100"/>
                <a:gd name="T30" fmla="*/ 37757 w 416559"/>
                <a:gd name="T31" fmla="*/ 333248 h 419100"/>
                <a:gd name="T32" fmla="*/ 77711 w 416559"/>
                <a:gd name="T33" fmla="*/ 380847 h 419100"/>
                <a:gd name="T34" fmla="*/ 205359 w 416559"/>
                <a:gd name="T35" fmla="*/ 419100 h 419100"/>
                <a:gd name="T36" fmla="*/ 332689 w 416559"/>
                <a:gd name="T37" fmla="*/ 380847 h 419100"/>
                <a:gd name="T38" fmla="*/ 373405 w 416559"/>
                <a:gd name="T39" fmla="*/ 339547 h 419100"/>
                <a:gd name="T40" fmla="*/ 391172 w 416559"/>
                <a:gd name="T41" fmla="*/ 120396 h 419100"/>
                <a:gd name="T42" fmla="*/ 323392 w 416559"/>
                <a:gd name="T43" fmla="*/ 87884 h 419100"/>
                <a:gd name="T44" fmla="*/ 309499 w 416559"/>
                <a:gd name="T45" fmla="*/ 87884 h 419100"/>
                <a:gd name="T46" fmla="*/ 268198 w 416559"/>
                <a:gd name="T47" fmla="*/ 24853 h 419100"/>
                <a:gd name="T48" fmla="*/ 150342 w 416559"/>
                <a:gd name="T49" fmla="*/ 9271 h 419100"/>
                <a:gd name="T50" fmla="*/ 78613 w 416559"/>
                <a:gd name="T51" fmla="*/ 117856 h 419100"/>
                <a:gd name="T52" fmla="*/ 23152 w 416559"/>
                <a:gd name="T53" fmla="*/ 143992 h 419100"/>
                <a:gd name="T54" fmla="*/ 6134 w 416559"/>
                <a:gd name="T55" fmla="*/ 230517 h 419100"/>
                <a:gd name="T56" fmla="*/ 78613 w 416559"/>
                <a:gd name="T57" fmla="*/ 278892 h 419100"/>
                <a:gd name="T58" fmla="*/ 95123 w 416559"/>
                <a:gd name="T59" fmla="*/ 253365 h 419100"/>
                <a:gd name="T60" fmla="*/ 60769 w 416559"/>
                <a:gd name="T61" fmla="*/ 242087 h 419100"/>
                <a:gd name="T62" fmla="*/ 33020 w 416559"/>
                <a:gd name="T63" fmla="*/ 199898 h 419100"/>
                <a:gd name="T64" fmla="*/ 61036 w 416559"/>
                <a:gd name="T65" fmla="*/ 157645 h 419100"/>
                <a:gd name="T66" fmla="*/ 107188 w 416559"/>
                <a:gd name="T67" fmla="*/ 151511 h 419100"/>
                <a:gd name="T68" fmla="*/ 113538 w 416559"/>
                <a:gd name="T69" fmla="*/ 133731 h 419100"/>
                <a:gd name="T70" fmla="*/ 111633 w 416559"/>
                <a:gd name="T71" fmla="*/ 117221 h 419100"/>
                <a:gd name="T72" fmla="*/ 162737 w 416559"/>
                <a:gd name="T73" fmla="*/ 39751 h 419100"/>
                <a:gd name="T74" fmla="*/ 251929 w 416559"/>
                <a:gd name="T75" fmla="*/ 54762 h 419100"/>
                <a:gd name="T76" fmla="*/ 279654 w 416559"/>
                <a:gd name="T77" fmla="*/ 113919 h 419100"/>
                <a:gd name="T78" fmla="*/ 296164 w 416559"/>
                <a:gd name="T79" fmla="*/ 125476 h 419100"/>
                <a:gd name="T80" fmla="*/ 313944 w 416559"/>
                <a:gd name="T81" fmla="*/ 120396 h 419100"/>
                <a:gd name="T82" fmla="*/ 382244 w 416559"/>
                <a:gd name="T83" fmla="*/ 182029 h 419100"/>
                <a:gd name="T84" fmla="*/ 360934 w 416559"/>
                <a:gd name="T85" fmla="*/ 229870 h 419100"/>
                <a:gd name="T86" fmla="*/ 310769 w 416559"/>
                <a:gd name="T87" fmla="*/ 252095 h 419100"/>
                <a:gd name="T88" fmla="*/ 327279 w 416559"/>
                <a:gd name="T89" fmla="*/ 278257 h 419100"/>
                <a:gd name="T90" fmla="*/ 407797 w 416559"/>
                <a:gd name="T91" fmla="*/ 222161 h 419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6559" h="419100">
                  <a:moveTo>
                    <a:pt x="335241" y="302793"/>
                  </a:moveTo>
                  <a:lnTo>
                    <a:pt x="334073" y="296583"/>
                  </a:lnTo>
                  <a:lnTo>
                    <a:pt x="330581" y="291211"/>
                  </a:lnTo>
                  <a:lnTo>
                    <a:pt x="325120" y="287718"/>
                  </a:lnTo>
                  <a:lnTo>
                    <a:pt x="318820" y="286550"/>
                  </a:lnTo>
                  <a:lnTo>
                    <a:pt x="312534" y="287718"/>
                  </a:lnTo>
                  <a:lnTo>
                    <a:pt x="307086" y="291211"/>
                  </a:lnTo>
                  <a:lnTo>
                    <a:pt x="269633" y="317982"/>
                  </a:lnTo>
                  <a:lnTo>
                    <a:pt x="227088" y="331355"/>
                  </a:lnTo>
                  <a:lnTo>
                    <a:pt x="182854" y="331355"/>
                  </a:lnTo>
                  <a:lnTo>
                    <a:pt x="140309" y="317982"/>
                  </a:lnTo>
                  <a:lnTo>
                    <a:pt x="102870" y="291211"/>
                  </a:lnTo>
                  <a:lnTo>
                    <a:pt x="97409" y="287718"/>
                  </a:lnTo>
                  <a:lnTo>
                    <a:pt x="91122" y="286550"/>
                  </a:lnTo>
                  <a:lnTo>
                    <a:pt x="84823" y="287718"/>
                  </a:lnTo>
                  <a:lnTo>
                    <a:pt x="79375" y="291211"/>
                  </a:lnTo>
                  <a:lnTo>
                    <a:pt x="75869" y="296583"/>
                  </a:lnTo>
                  <a:lnTo>
                    <a:pt x="74701" y="302793"/>
                  </a:lnTo>
                  <a:lnTo>
                    <a:pt x="75869" y="309029"/>
                  </a:lnTo>
                  <a:lnTo>
                    <a:pt x="107315" y="336994"/>
                  </a:lnTo>
                  <a:lnTo>
                    <a:pt x="171272" y="362585"/>
                  </a:lnTo>
                  <a:lnTo>
                    <a:pt x="205232" y="365760"/>
                  </a:lnTo>
                  <a:lnTo>
                    <a:pt x="239242" y="362585"/>
                  </a:lnTo>
                  <a:lnTo>
                    <a:pt x="272186" y="353021"/>
                  </a:lnTo>
                  <a:lnTo>
                    <a:pt x="302983" y="336994"/>
                  </a:lnTo>
                  <a:lnTo>
                    <a:pt x="309880" y="331355"/>
                  </a:lnTo>
                  <a:lnTo>
                    <a:pt x="330581" y="314452"/>
                  </a:lnTo>
                  <a:lnTo>
                    <a:pt x="334073" y="309029"/>
                  </a:lnTo>
                  <a:lnTo>
                    <a:pt x="335241" y="302793"/>
                  </a:lnTo>
                  <a:close/>
                </a:path>
                <a:path w="416559" h="419100">
                  <a:moveTo>
                    <a:pt x="373405" y="339547"/>
                  </a:moveTo>
                  <a:lnTo>
                    <a:pt x="372186" y="333248"/>
                  </a:lnTo>
                  <a:lnTo>
                    <a:pt x="368554" y="327787"/>
                  </a:lnTo>
                  <a:lnTo>
                    <a:pt x="363093" y="324294"/>
                  </a:lnTo>
                  <a:lnTo>
                    <a:pt x="356806" y="323126"/>
                  </a:lnTo>
                  <a:lnTo>
                    <a:pt x="350507" y="324294"/>
                  </a:lnTo>
                  <a:lnTo>
                    <a:pt x="345059" y="327787"/>
                  </a:lnTo>
                  <a:lnTo>
                    <a:pt x="309206" y="356209"/>
                  </a:lnTo>
                  <a:lnTo>
                    <a:pt x="269189" y="375145"/>
                  </a:lnTo>
                  <a:lnTo>
                    <a:pt x="226656" y="384619"/>
                  </a:lnTo>
                  <a:lnTo>
                    <a:pt x="183286" y="384619"/>
                  </a:lnTo>
                  <a:lnTo>
                    <a:pt x="140754" y="375145"/>
                  </a:lnTo>
                  <a:lnTo>
                    <a:pt x="100736" y="356209"/>
                  </a:lnTo>
                  <a:lnTo>
                    <a:pt x="64897" y="327787"/>
                  </a:lnTo>
                  <a:lnTo>
                    <a:pt x="59436" y="324294"/>
                  </a:lnTo>
                  <a:lnTo>
                    <a:pt x="53149" y="323126"/>
                  </a:lnTo>
                  <a:lnTo>
                    <a:pt x="46850" y="324294"/>
                  </a:lnTo>
                  <a:lnTo>
                    <a:pt x="41402" y="327787"/>
                  </a:lnTo>
                  <a:lnTo>
                    <a:pt x="37757" y="333248"/>
                  </a:lnTo>
                  <a:lnTo>
                    <a:pt x="36537" y="339547"/>
                  </a:lnTo>
                  <a:lnTo>
                    <a:pt x="37757" y="345833"/>
                  </a:lnTo>
                  <a:lnTo>
                    <a:pt x="77711" y="380847"/>
                  </a:lnTo>
                  <a:lnTo>
                    <a:pt x="118084" y="402056"/>
                  </a:lnTo>
                  <a:lnTo>
                    <a:pt x="161112" y="414832"/>
                  </a:lnTo>
                  <a:lnTo>
                    <a:pt x="205359" y="419100"/>
                  </a:lnTo>
                  <a:lnTo>
                    <a:pt x="249783" y="414832"/>
                  </a:lnTo>
                  <a:lnTo>
                    <a:pt x="292671" y="402056"/>
                  </a:lnTo>
                  <a:lnTo>
                    <a:pt x="332689" y="380847"/>
                  </a:lnTo>
                  <a:lnTo>
                    <a:pt x="368554" y="351282"/>
                  </a:lnTo>
                  <a:lnTo>
                    <a:pt x="372186" y="345833"/>
                  </a:lnTo>
                  <a:lnTo>
                    <a:pt x="373405" y="339547"/>
                  </a:lnTo>
                  <a:close/>
                </a:path>
                <a:path w="416559" h="419100">
                  <a:moveTo>
                    <a:pt x="416052" y="183388"/>
                  </a:moveTo>
                  <a:lnTo>
                    <a:pt x="408482" y="146088"/>
                  </a:lnTo>
                  <a:lnTo>
                    <a:pt x="391172" y="120396"/>
                  </a:lnTo>
                  <a:lnTo>
                    <a:pt x="387883" y="115506"/>
                  </a:lnTo>
                  <a:lnTo>
                    <a:pt x="357428" y="94843"/>
                  </a:lnTo>
                  <a:lnTo>
                    <a:pt x="323392" y="87884"/>
                  </a:lnTo>
                  <a:lnTo>
                    <a:pt x="320294" y="87249"/>
                  </a:lnTo>
                  <a:lnTo>
                    <a:pt x="313309" y="87249"/>
                  </a:lnTo>
                  <a:lnTo>
                    <a:pt x="309499" y="87884"/>
                  </a:lnTo>
                  <a:lnTo>
                    <a:pt x="293801" y="52679"/>
                  </a:lnTo>
                  <a:lnTo>
                    <a:pt x="275844" y="33147"/>
                  </a:lnTo>
                  <a:lnTo>
                    <a:pt x="268198" y="24853"/>
                  </a:lnTo>
                  <a:lnTo>
                    <a:pt x="234861" y="6578"/>
                  </a:lnTo>
                  <a:lnTo>
                    <a:pt x="195961" y="0"/>
                  </a:lnTo>
                  <a:lnTo>
                    <a:pt x="150342" y="9271"/>
                  </a:lnTo>
                  <a:lnTo>
                    <a:pt x="113042" y="34544"/>
                  </a:lnTo>
                  <a:lnTo>
                    <a:pt x="87845" y="72009"/>
                  </a:lnTo>
                  <a:lnTo>
                    <a:pt x="78613" y="117856"/>
                  </a:lnTo>
                  <a:lnTo>
                    <a:pt x="78613" y="121031"/>
                  </a:lnTo>
                  <a:lnTo>
                    <a:pt x="48158" y="127177"/>
                  </a:lnTo>
                  <a:lnTo>
                    <a:pt x="23152" y="143992"/>
                  </a:lnTo>
                  <a:lnTo>
                    <a:pt x="6223" y="169037"/>
                  </a:lnTo>
                  <a:lnTo>
                    <a:pt x="0" y="199898"/>
                  </a:lnTo>
                  <a:lnTo>
                    <a:pt x="6134" y="230517"/>
                  </a:lnTo>
                  <a:lnTo>
                    <a:pt x="22923" y="255638"/>
                  </a:lnTo>
                  <a:lnTo>
                    <a:pt x="47891" y="272643"/>
                  </a:lnTo>
                  <a:lnTo>
                    <a:pt x="78613" y="278892"/>
                  </a:lnTo>
                  <a:lnTo>
                    <a:pt x="87503" y="278892"/>
                  </a:lnTo>
                  <a:lnTo>
                    <a:pt x="95123" y="271907"/>
                  </a:lnTo>
                  <a:lnTo>
                    <a:pt x="95123" y="253365"/>
                  </a:lnTo>
                  <a:lnTo>
                    <a:pt x="88138" y="245745"/>
                  </a:lnTo>
                  <a:lnTo>
                    <a:pt x="78613" y="245745"/>
                  </a:lnTo>
                  <a:lnTo>
                    <a:pt x="60769" y="242087"/>
                  </a:lnTo>
                  <a:lnTo>
                    <a:pt x="46291" y="232156"/>
                  </a:lnTo>
                  <a:lnTo>
                    <a:pt x="36563" y="217563"/>
                  </a:lnTo>
                  <a:lnTo>
                    <a:pt x="33020" y="199898"/>
                  </a:lnTo>
                  <a:lnTo>
                    <a:pt x="36652" y="182029"/>
                  </a:lnTo>
                  <a:lnTo>
                    <a:pt x="46520" y="167449"/>
                  </a:lnTo>
                  <a:lnTo>
                    <a:pt x="61036" y="157645"/>
                  </a:lnTo>
                  <a:lnTo>
                    <a:pt x="78613" y="154051"/>
                  </a:lnTo>
                  <a:lnTo>
                    <a:pt x="102108" y="154051"/>
                  </a:lnTo>
                  <a:lnTo>
                    <a:pt x="107188" y="151511"/>
                  </a:lnTo>
                  <a:lnTo>
                    <a:pt x="113538" y="143891"/>
                  </a:lnTo>
                  <a:lnTo>
                    <a:pt x="114808" y="138811"/>
                  </a:lnTo>
                  <a:lnTo>
                    <a:pt x="113538" y="133731"/>
                  </a:lnTo>
                  <a:lnTo>
                    <a:pt x="112268" y="128016"/>
                  </a:lnTo>
                  <a:lnTo>
                    <a:pt x="111709" y="123571"/>
                  </a:lnTo>
                  <a:lnTo>
                    <a:pt x="111633" y="117221"/>
                  </a:lnTo>
                  <a:lnTo>
                    <a:pt x="118198" y="84480"/>
                  </a:lnTo>
                  <a:lnTo>
                    <a:pt x="136144" y="57759"/>
                  </a:lnTo>
                  <a:lnTo>
                    <a:pt x="162737" y="39751"/>
                  </a:lnTo>
                  <a:lnTo>
                    <a:pt x="195326" y="33147"/>
                  </a:lnTo>
                  <a:lnTo>
                    <a:pt x="226250" y="38887"/>
                  </a:lnTo>
                  <a:lnTo>
                    <a:pt x="251929" y="54762"/>
                  </a:lnTo>
                  <a:lnTo>
                    <a:pt x="270217" y="78752"/>
                  </a:lnTo>
                  <a:lnTo>
                    <a:pt x="279019" y="108839"/>
                  </a:lnTo>
                  <a:lnTo>
                    <a:pt x="279654" y="113919"/>
                  </a:lnTo>
                  <a:lnTo>
                    <a:pt x="282194" y="119126"/>
                  </a:lnTo>
                  <a:lnTo>
                    <a:pt x="291084" y="124206"/>
                  </a:lnTo>
                  <a:lnTo>
                    <a:pt x="296164" y="125476"/>
                  </a:lnTo>
                  <a:lnTo>
                    <a:pt x="301244" y="123571"/>
                  </a:lnTo>
                  <a:lnTo>
                    <a:pt x="307594" y="121666"/>
                  </a:lnTo>
                  <a:lnTo>
                    <a:pt x="313944" y="120396"/>
                  </a:lnTo>
                  <a:lnTo>
                    <a:pt x="320294" y="120396"/>
                  </a:lnTo>
                  <a:lnTo>
                    <a:pt x="364197" y="138671"/>
                  </a:lnTo>
                  <a:lnTo>
                    <a:pt x="382244" y="182029"/>
                  </a:lnTo>
                  <a:lnTo>
                    <a:pt x="382320" y="183388"/>
                  </a:lnTo>
                  <a:lnTo>
                    <a:pt x="381076" y="195478"/>
                  </a:lnTo>
                  <a:lnTo>
                    <a:pt x="360934" y="229870"/>
                  </a:lnTo>
                  <a:lnTo>
                    <a:pt x="327279" y="245110"/>
                  </a:lnTo>
                  <a:lnTo>
                    <a:pt x="318389" y="245110"/>
                  </a:lnTo>
                  <a:lnTo>
                    <a:pt x="310769" y="252095"/>
                  </a:lnTo>
                  <a:lnTo>
                    <a:pt x="310769" y="270637"/>
                  </a:lnTo>
                  <a:lnTo>
                    <a:pt x="317754" y="278257"/>
                  </a:lnTo>
                  <a:lnTo>
                    <a:pt x="327279" y="278257"/>
                  </a:lnTo>
                  <a:lnTo>
                    <a:pt x="343598" y="276555"/>
                  </a:lnTo>
                  <a:lnTo>
                    <a:pt x="384302" y="254635"/>
                  </a:lnTo>
                  <a:lnTo>
                    <a:pt x="407797" y="222161"/>
                  </a:lnTo>
                  <a:lnTo>
                    <a:pt x="413943" y="203238"/>
                  </a:lnTo>
                  <a:lnTo>
                    <a:pt x="416052" y="18338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201" name="object 143">
              <a:extLst>
                <a:ext uri="{FF2B5EF4-FFF2-40B4-BE49-F238E27FC236}">
                  <a16:creationId xmlns:a16="http://schemas.microsoft.com/office/drawing/2014/main" id="{530A41DC-3039-4DC8-98FA-F0B7C3F7EDC4}"/>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575260" y="1909540"/>
              <a:ext cx="179895" cy="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63" name="object 144">
            <a:extLst>
              <a:ext uri="{FF2B5EF4-FFF2-40B4-BE49-F238E27FC236}">
                <a16:creationId xmlns:a16="http://schemas.microsoft.com/office/drawing/2014/main" id="{5C9283AD-3B3B-4D33-98AD-65F5ABD50ED7}"/>
              </a:ext>
            </a:extLst>
          </p:cNvPr>
          <p:cNvGrpSpPr>
            <a:grpSpLocks/>
          </p:cNvGrpSpPr>
          <p:nvPr/>
        </p:nvGrpSpPr>
        <p:grpSpPr bwMode="auto">
          <a:xfrm>
            <a:off x="10491788" y="1674813"/>
            <a:ext cx="415925" cy="401637"/>
            <a:chOff x="10491216" y="1674876"/>
            <a:chExt cx="416559" cy="401320"/>
          </a:xfrm>
        </p:grpSpPr>
        <p:sp>
          <p:nvSpPr>
            <p:cNvPr id="47198" name="object 145">
              <a:extLst>
                <a:ext uri="{FF2B5EF4-FFF2-40B4-BE49-F238E27FC236}">
                  <a16:creationId xmlns:a16="http://schemas.microsoft.com/office/drawing/2014/main" id="{17B26C2B-3833-40E0-A71D-E0E6820EC73F}"/>
                </a:ext>
              </a:extLst>
            </p:cNvPr>
            <p:cNvSpPr>
              <a:spLocks/>
            </p:cNvSpPr>
            <p:nvPr/>
          </p:nvSpPr>
          <p:spPr bwMode="auto">
            <a:xfrm>
              <a:off x="10491216" y="1674876"/>
              <a:ext cx="416559" cy="277495"/>
            </a:xfrm>
            <a:custGeom>
              <a:avLst/>
              <a:gdLst>
                <a:gd name="T0" fmla="*/ 150354 w 416559"/>
                <a:gd name="T1" fmla="*/ 9223 h 277494"/>
                <a:gd name="T2" fmla="*/ 87858 w 416559"/>
                <a:gd name="T3" fmla="*/ 71580 h 277494"/>
                <a:gd name="T4" fmla="*/ 78612 w 416559"/>
                <a:gd name="T5" fmla="*/ 120269 h 277494"/>
                <a:gd name="T6" fmla="*/ 23161 w 416559"/>
                <a:gd name="T7" fmla="*/ 143192 h 277494"/>
                <a:gd name="T8" fmla="*/ 0 w 416559"/>
                <a:gd name="T9" fmla="*/ 198882 h 277494"/>
                <a:gd name="T10" fmla="*/ 22923 w 416559"/>
                <a:gd name="T11" fmla="*/ 254269 h 277494"/>
                <a:gd name="T12" fmla="*/ 78612 w 416559"/>
                <a:gd name="T13" fmla="*/ 277368 h 277494"/>
                <a:gd name="T14" fmla="*/ 144652 w 416559"/>
                <a:gd name="T15" fmla="*/ 270383 h 277494"/>
                <a:gd name="T16" fmla="*/ 137667 w 416559"/>
                <a:gd name="T17" fmla="*/ 244475 h 277494"/>
                <a:gd name="T18" fmla="*/ 60773 w 416559"/>
                <a:gd name="T19" fmla="*/ 240815 h 277494"/>
                <a:gd name="T20" fmla="*/ 36572 w 416559"/>
                <a:gd name="T21" fmla="*/ 216400 h 277494"/>
                <a:gd name="T22" fmla="*/ 36661 w 416559"/>
                <a:gd name="T23" fmla="*/ 181042 h 277494"/>
                <a:gd name="T24" fmla="*/ 61041 w 416559"/>
                <a:gd name="T25" fmla="*/ 156841 h 277494"/>
                <a:gd name="T26" fmla="*/ 102107 w 416559"/>
                <a:gd name="T27" fmla="*/ 153288 h 277494"/>
                <a:gd name="T28" fmla="*/ 113537 w 416559"/>
                <a:gd name="T29" fmla="*/ 143128 h 277494"/>
                <a:gd name="T30" fmla="*/ 113537 w 416559"/>
                <a:gd name="T31" fmla="*/ 132969 h 277494"/>
                <a:gd name="T32" fmla="*/ 111712 w 416559"/>
                <a:gd name="T33" fmla="*/ 122809 h 277494"/>
                <a:gd name="T34" fmla="*/ 118209 w 416559"/>
                <a:gd name="T35" fmla="*/ 83899 h 277494"/>
                <a:gd name="T36" fmla="*/ 162746 w 416559"/>
                <a:gd name="T37" fmla="*/ 39449 h 277494"/>
                <a:gd name="T38" fmla="*/ 275805 w 416559"/>
                <a:gd name="T39" fmla="*/ 32893 h 277494"/>
                <a:gd name="T40" fmla="*/ 234864 w 416559"/>
                <a:gd name="T41" fmla="*/ 6526 h 277494"/>
                <a:gd name="T42" fmla="*/ 390706 w 416559"/>
                <a:gd name="T43" fmla="*/ 118999 h 277494"/>
                <a:gd name="T44" fmla="*/ 344463 w 416559"/>
                <a:gd name="T45" fmla="*/ 123898 h 277494"/>
                <a:gd name="T46" fmla="*/ 377515 w 416559"/>
                <a:gd name="T47" fmla="*/ 156985 h 277494"/>
                <a:gd name="T48" fmla="*/ 381079 w 416559"/>
                <a:gd name="T49" fmla="*/ 193782 h 277494"/>
                <a:gd name="T50" fmla="*/ 327278 w 416559"/>
                <a:gd name="T51" fmla="*/ 243204 h 277494"/>
                <a:gd name="T52" fmla="*/ 270763 w 416559"/>
                <a:gd name="T53" fmla="*/ 250189 h 277494"/>
                <a:gd name="T54" fmla="*/ 277749 w 416559"/>
                <a:gd name="T55" fmla="*/ 276098 h 277494"/>
                <a:gd name="T56" fmla="*/ 343689 w 416559"/>
                <a:gd name="T57" fmla="*/ 274403 h 277494"/>
                <a:gd name="T58" fmla="*/ 407797 w 416559"/>
                <a:gd name="T59" fmla="*/ 220916 h 277494"/>
                <a:gd name="T60" fmla="*/ 408483 w 416559"/>
                <a:gd name="T61" fmla="*/ 145248 h 277494"/>
                <a:gd name="T62" fmla="*/ 275805 w 416559"/>
                <a:gd name="T63" fmla="*/ 32893 h 277494"/>
                <a:gd name="T64" fmla="*/ 226262 w 416559"/>
                <a:gd name="T65" fmla="*/ 38625 h 277494"/>
                <a:gd name="T66" fmla="*/ 270228 w 416559"/>
                <a:gd name="T67" fmla="*/ 78380 h 277494"/>
                <a:gd name="T68" fmla="*/ 279653 w 416559"/>
                <a:gd name="T69" fmla="*/ 112775 h 277494"/>
                <a:gd name="T70" fmla="*/ 291083 w 416559"/>
                <a:gd name="T71" fmla="*/ 122809 h 277494"/>
                <a:gd name="T72" fmla="*/ 301243 w 416559"/>
                <a:gd name="T73" fmla="*/ 122174 h 277494"/>
                <a:gd name="T74" fmla="*/ 313943 w 416559"/>
                <a:gd name="T75" fmla="*/ 118999 h 277494"/>
                <a:gd name="T76" fmla="*/ 387889 w 416559"/>
                <a:gd name="T77" fmla="*/ 114839 h 277494"/>
                <a:gd name="T78" fmla="*/ 323418 w 416559"/>
                <a:gd name="T79" fmla="*/ 87375 h 277494"/>
                <a:gd name="T80" fmla="*/ 293812 w 416559"/>
                <a:gd name="T81" fmla="*/ 52345 h 277494"/>
                <a:gd name="T82" fmla="*/ 320293 w 416559"/>
                <a:gd name="T83" fmla="*/ 86740 h 277494"/>
                <a:gd name="T84" fmla="*/ 309499 w 416559"/>
                <a:gd name="T85" fmla="*/ 87375 h 277494"/>
                <a:gd name="T86" fmla="*/ 320293 w 416559"/>
                <a:gd name="T87" fmla="*/ 86740 h 277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559" h="277494">
                  <a:moveTo>
                    <a:pt x="195960" y="0"/>
                  </a:moveTo>
                  <a:lnTo>
                    <a:pt x="150354" y="9223"/>
                  </a:lnTo>
                  <a:lnTo>
                    <a:pt x="113045" y="34353"/>
                  </a:lnTo>
                  <a:lnTo>
                    <a:pt x="87858" y="71580"/>
                  </a:lnTo>
                  <a:lnTo>
                    <a:pt x="78612" y="117094"/>
                  </a:lnTo>
                  <a:lnTo>
                    <a:pt x="78612" y="120269"/>
                  </a:lnTo>
                  <a:lnTo>
                    <a:pt x="48166" y="126408"/>
                  </a:lnTo>
                  <a:lnTo>
                    <a:pt x="23161" y="143192"/>
                  </a:lnTo>
                  <a:lnTo>
                    <a:pt x="6228" y="168167"/>
                  </a:lnTo>
                  <a:lnTo>
                    <a:pt x="0" y="198882"/>
                  </a:lnTo>
                  <a:lnTo>
                    <a:pt x="6139" y="229308"/>
                  </a:lnTo>
                  <a:lnTo>
                    <a:pt x="22923" y="254269"/>
                  </a:lnTo>
                  <a:lnTo>
                    <a:pt x="47898" y="271158"/>
                  </a:lnTo>
                  <a:lnTo>
                    <a:pt x="78612" y="277368"/>
                  </a:lnTo>
                  <a:lnTo>
                    <a:pt x="137032" y="277368"/>
                  </a:lnTo>
                  <a:lnTo>
                    <a:pt x="144652" y="270383"/>
                  </a:lnTo>
                  <a:lnTo>
                    <a:pt x="144652" y="252095"/>
                  </a:lnTo>
                  <a:lnTo>
                    <a:pt x="137667" y="244475"/>
                  </a:lnTo>
                  <a:lnTo>
                    <a:pt x="78612" y="244475"/>
                  </a:lnTo>
                  <a:lnTo>
                    <a:pt x="60773" y="240815"/>
                  </a:lnTo>
                  <a:lnTo>
                    <a:pt x="46291" y="230917"/>
                  </a:lnTo>
                  <a:lnTo>
                    <a:pt x="36572" y="216400"/>
                  </a:lnTo>
                  <a:lnTo>
                    <a:pt x="33019" y="198882"/>
                  </a:lnTo>
                  <a:lnTo>
                    <a:pt x="36661" y="181042"/>
                  </a:lnTo>
                  <a:lnTo>
                    <a:pt x="46529" y="166560"/>
                  </a:lnTo>
                  <a:lnTo>
                    <a:pt x="61041" y="156841"/>
                  </a:lnTo>
                  <a:lnTo>
                    <a:pt x="78612" y="153288"/>
                  </a:lnTo>
                  <a:lnTo>
                    <a:pt x="102107" y="153288"/>
                  </a:lnTo>
                  <a:lnTo>
                    <a:pt x="107187" y="150749"/>
                  </a:lnTo>
                  <a:lnTo>
                    <a:pt x="113537" y="143128"/>
                  </a:lnTo>
                  <a:lnTo>
                    <a:pt x="114807" y="138049"/>
                  </a:lnTo>
                  <a:lnTo>
                    <a:pt x="113537" y="132969"/>
                  </a:lnTo>
                  <a:lnTo>
                    <a:pt x="112267" y="127253"/>
                  </a:lnTo>
                  <a:lnTo>
                    <a:pt x="111712" y="122809"/>
                  </a:lnTo>
                  <a:lnTo>
                    <a:pt x="111632" y="116459"/>
                  </a:lnTo>
                  <a:lnTo>
                    <a:pt x="118209" y="83899"/>
                  </a:lnTo>
                  <a:lnTo>
                    <a:pt x="136144" y="57340"/>
                  </a:lnTo>
                  <a:lnTo>
                    <a:pt x="162746" y="39449"/>
                  </a:lnTo>
                  <a:lnTo>
                    <a:pt x="195325" y="32893"/>
                  </a:lnTo>
                  <a:lnTo>
                    <a:pt x="275805" y="32893"/>
                  </a:lnTo>
                  <a:lnTo>
                    <a:pt x="268208" y="24685"/>
                  </a:lnTo>
                  <a:lnTo>
                    <a:pt x="234864" y="6526"/>
                  </a:lnTo>
                  <a:lnTo>
                    <a:pt x="195960" y="0"/>
                  </a:lnTo>
                  <a:close/>
                </a:path>
                <a:path w="416559" h="277494">
                  <a:moveTo>
                    <a:pt x="390706" y="118999"/>
                  </a:moveTo>
                  <a:lnTo>
                    <a:pt x="320293" y="118999"/>
                  </a:lnTo>
                  <a:lnTo>
                    <a:pt x="344463" y="123898"/>
                  </a:lnTo>
                  <a:lnTo>
                    <a:pt x="364204" y="137239"/>
                  </a:lnTo>
                  <a:lnTo>
                    <a:pt x="377515" y="156985"/>
                  </a:lnTo>
                  <a:lnTo>
                    <a:pt x="382397" y="181101"/>
                  </a:lnTo>
                  <a:lnTo>
                    <a:pt x="381079" y="193782"/>
                  </a:lnTo>
                  <a:lnTo>
                    <a:pt x="360933" y="227964"/>
                  </a:lnTo>
                  <a:lnTo>
                    <a:pt x="327278" y="243204"/>
                  </a:lnTo>
                  <a:lnTo>
                    <a:pt x="278383" y="243204"/>
                  </a:lnTo>
                  <a:lnTo>
                    <a:pt x="270763" y="250189"/>
                  </a:lnTo>
                  <a:lnTo>
                    <a:pt x="270763" y="268477"/>
                  </a:lnTo>
                  <a:lnTo>
                    <a:pt x="277749" y="276098"/>
                  </a:lnTo>
                  <a:lnTo>
                    <a:pt x="327278" y="276098"/>
                  </a:lnTo>
                  <a:lnTo>
                    <a:pt x="343689" y="274403"/>
                  </a:lnTo>
                  <a:lnTo>
                    <a:pt x="384301" y="253364"/>
                  </a:lnTo>
                  <a:lnTo>
                    <a:pt x="407797" y="220916"/>
                  </a:lnTo>
                  <a:lnTo>
                    <a:pt x="416051" y="182372"/>
                  </a:lnTo>
                  <a:lnTo>
                    <a:pt x="408483" y="145248"/>
                  </a:lnTo>
                  <a:lnTo>
                    <a:pt x="390706" y="118999"/>
                  </a:lnTo>
                  <a:close/>
                </a:path>
                <a:path w="416559" h="277494">
                  <a:moveTo>
                    <a:pt x="275805" y="32893"/>
                  </a:moveTo>
                  <a:lnTo>
                    <a:pt x="195325" y="32893"/>
                  </a:lnTo>
                  <a:lnTo>
                    <a:pt x="226262" y="38625"/>
                  </a:lnTo>
                  <a:lnTo>
                    <a:pt x="251936" y="54467"/>
                  </a:lnTo>
                  <a:lnTo>
                    <a:pt x="270228" y="78380"/>
                  </a:lnTo>
                  <a:lnTo>
                    <a:pt x="279018" y="108331"/>
                  </a:lnTo>
                  <a:lnTo>
                    <a:pt x="279653" y="112775"/>
                  </a:lnTo>
                  <a:lnTo>
                    <a:pt x="282193" y="117728"/>
                  </a:lnTo>
                  <a:lnTo>
                    <a:pt x="291083" y="122809"/>
                  </a:lnTo>
                  <a:lnTo>
                    <a:pt x="296163" y="124078"/>
                  </a:lnTo>
                  <a:lnTo>
                    <a:pt x="301243" y="122174"/>
                  </a:lnTo>
                  <a:lnTo>
                    <a:pt x="307593" y="120269"/>
                  </a:lnTo>
                  <a:lnTo>
                    <a:pt x="313943" y="118999"/>
                  </a:lnTo>
                  <a:lnTo>
                    <a:pt x="390706" y="118999"/>
                  </a:lnTo>
                  <a:lnTo>
                    <a:pt x="387889" y="114839"/>
                  </a:lnTo>
                  <a:lnTo>
                    <a:pt x="357437" y="94289"/>
                  </a:lnTo>
                  <a:lnTo>
                    <a:pt x="323418" y="87375"/>
                  </a:lnTo>
                  <a:lnTo>
                    <a:pt x="309499" y="87375"/>
                  </a:lnTo>
                  <a:lnTo>
                    <a:pt x="293812" y="52345"/>
                  </a:lnTo>
                  <a:lnTo>
                    <a:pt x="275805" y="32893"/>
                  </a:lnTo>
                  <a:close/>
                </a:path>
                <a:path w="416559" h="277494">
                  <a:moveTo>
                    <a:pt x="320293" y="86740"/>
                  </a:moveTo>
                  <a:lnTo>
                    <a:pt x="313308" y="86740"/>
                  </a:lnTo>
                  <a:lnTo>
                    <a:pt x="309499" y="87375"/>
                  </a:lnTo>
                  <a:lnTo>
                    <a:pt x="323418" y="87375"/>
                  </a:lnTo>
                  <a:lnTo>
                    <a:pt x="320293" y="8674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99" name="object 146">
              <a:extLst>
                <a:ext uri="{FF2B5EF4-FFF2-40B4-BE49-F238E27FC236}">
                  <a16:creationId xmlns:a16="http://schemas.microsoft.com/office/drawing/2014/main" id="{56A95A1F-FEBA-446A-B7A9-1E4C80433854}"/>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585894" y="1827276"/>
              <a:ext cx="226679" cy="2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64" name="object 147">
            <a:extLst>
              <a:ext uri="{FF2B5EF4-FFF2-40B4-BE49-F238E27FC236}">
                <a16:creationId xmlns:a16="http://schemas.microsoft.com/office/drawing/2014/main" id="{612FFBE9-2F34-4C7E-9558-C77F54527321}"/>
              </a:ext>
            </a:extLst>
          </p:cNvPr>
          <p:cNvGrpSpPr>
            <a:grpSpLocks/>
          </p:cNvGrpSpPr>
          <p:nvPr/>
        </p:nvGrpSpPr>
        <p:grpSpPr bwMode="auto">
          <a:xfrm>
            <a:off x="3333750" y="1687513"/>
            <a:ext cx="376238" cy="373062"/>
            <a:chOff x="3334511" y="1687067"/>
            <a:chExt cx="375285" cy="373380"/>
          </a:xfrm>
        </p:grpSpPr>
        <p:sp>
          <p:nvSpPr>
            <p:cNvPr id="47196" name="object 148">
              <a:extLst>
                <a:ext uri="{FF2B5EF4-FFF2-40B4-BE49-F238E27FC236}">
                  <a16:creationId xmlns:a16="http://schemas.microsoft.com/office/drawing/2014/main" id="{2DC9BAEF-AAA4-4490-919B-A98618DC9ECA}"/>
                </a:ext>
              </a:extLst>
            </p:cNvPr>
            <p:cNvSpPr>
              <a:spLocks/>
            </p:cNvSpPr>
            <p:nvPr/>
          </p:nvSpPr>
          <p:spPr bwMode="auto">
            <a:xfrm>
              <a:off x="3334512" y="1687067"/>
              <a:ext cx="375285" cy="373380"/>
            </a:xfrm>
            <a:custGeom>
              <a:avLst/>
              <a:gdLst>
                <a:gd name="T0" fmla="*/ 270141 w 375285"/>
                <a:gd name="T1" fmla="*/ 311391 h 373380"/>
                <a:gd name="T2" fmla="*/ 239001 w 375285"/>
                <a:gd name="T3" fmla="*/ 227838 h 373380"/>
                <a:gd name="T4" fmla="*/ 182397 w 375285"/>
                <a:gd name="T5" fmla="*/ 160997 h 373380"/>
                <a:gd name="T6" fmla="*/ 106248 w 375285"/>
                <a:gd name="T7" fmla="*/ 116649 h 373380"/>
                <a:gd name="T8" fmla="*/ 16510 w 375285"/>
                <a:gd name="T9" fmla="*/ 100584 h 373380"/>
                <a:gd name="T10" fmla="*/ 0 w 375285"/>
                <a:gd name="T11" fmla="*/ 107569 h 373380"/>
                <a:gd name="T12" fmla="*/ 6985 w 375285"/>
                <a:gd name="T13" fmla="*/ 133477 h 373380"/>
                <a:gd name="T14" fmla="*/ 61582 w 375285"/>
                <a:gd name="T15" fmla="*/ 138036 h 373380"/>
                <a:gd name="T16" fmla="*/ 141719 w 375285"/>
                <a:gd name="T17" fmla="*/ 171729 h 373380"/>
                <a:gd name="T18" fmla="*/ 202374 w 375285"/>
                <a:gd name="T19" fmla="*/ 232143 h 373380"/>
                <a:gd name="T20" fmla="*/ 236207 w 375285"/>
                <a:gd name="T21" fmla="*/ 312026 h 373380"/>
                <a:gd name="T22" fmla="*/ 240792 w 375285"/>
                <a:gd name="T23" fmla="*/ 365760 h 373380"/>
                <a:gd name="T24" fmla="*/ 257175 w 375285"/>
                <a:gd name="T25" fmla="*/ 373380 h 373380"/>
                <a:gd name="T26" fmla="*/ 274320 w 375285"/>
                <a:gd name="T27" fmla="*/ 365760 h 373380"/>
                <a:gd name="T28" fmla="*/ 374904 w 375285"/>
                <a:gd name="T29" fmla="*/ 357505 h 373380"/>
                <a:gd name="T30" fmla="*/ 362051 w 375285"/>
                <a:gd name="T31" fmla="*/ 262496 h 373380"/>
                <a:gd name="T32" fmla="*/ 325805 w 375285"/>
                <a:gd name="T33" fmla="*/ 177114 h 373380"/>
                <a:gd name="T34" fmla="*/ 269659 w 375285"/>
                <a:gd name="T35" fmla="*/ 104749 h 373380"/>
                <a:gd name="T36" fmla="*/ 197078 w 375285"/>
                <a:gd name="T37" fmla="*/ 48831 h 373380"/>
                <a:gd name="T38" fmla="*/ 111531 w 375285"/>
                <a:gd name="T39" fmla="*/ 12788 h 373380"/>
                <a:gd name="T40" fmla="*/ 16510 w 375285"/>
                <a:gd name="T41" fmla="*/ 0 h 373380"/>
                <a:gd name="T42" fmla="*/ 0 w 375285"/>
                <a:gd name="T43" fmla="*/ 7620 h 373380"/>
                <a:gd name="T44" fmla="*/ 6985 w 375285"/>
                <a:gd name="T45" fmla="*/ 32893 h 373380"/>
                <a:gd name="T46" fmla="*/ 64376 w 375285"/>
                <a:gd name="T47" fmla="*/ 36423 h 373380"/>
                <a:gd name="T48" fmla="*/ 153174 w 375285"/>
                <a:gd name="T49" fmla="*/ 63093 h 373380"/>
                <a:gd name="T50" fmla="*/ 229336 w 375285"/>
                <a:gd name="T51" fmla="*/ 112534 h 373380"/>
                <a:gd name="T52" fmla="*/ 288785 w 375285"/>
                <a:gd name="T53" fmla="*/ 180682 h 373380"/>
                <a:gd name="T54" fmla="*/ 327444 w 375285"/>
                <a:gd name="T55" fmla="*/ 263486 h 373380"/>
                <a:gd name="T56" fmla="*/ 341249 w 375285"/>
                <a:gd name="T57" fmla="*/ 356870 h 373380"/>
                <a:gd name="T58" fmla="*/ 348234 w 375285"/>
                <a:gd name="T59" fmla="*/ 373380 h 373380"/>
                <a:gd name="T60" fmla="*/ 366649 w 375285"/>
                <a:gd name="T61" fmla="*/ 373380 h 373380"/>
                <a:gd name="T62" fmla="*/ 374904 w 375285"/>
                <a:gd name="T63" fmla="*/ 357505 h 37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285" h="373380">
                  <a:moveTo>
                    <a:pt x="274320" y="357632"/>
                  </a:moveTo>
                  <a:lnTo>
                    <a:pt x="270141" y="311391"/>
                  </a:lnTo>
                  <a:lnTo>
                    <a:pt x="258127" y="267881"/>
                  </a:lnTo>
                  <a:lnTo>
                    <a:pt x="239001" y="227838"/>
                  </a:lnTo>
                  <a:lnTo>
                    <a:pt x="213512" y="191960"/>
                  </a:lnTo>
                  <a:lnTo>
                    <a:pt x="182397" y="160997"/>
                  </a:lnTo>
                  <a:lnTo>
                    <a:pt x="146392" y="135648"/>
                  </a:lnTo>
                  <a:lnTo>
                    <a:pt x="106248" y="116649"/>
                  </a:lnTo>
                  <a:lnTo>
                    <a:pt x="62712" y="104724"/>
                  </a:lnTo>
                  <a:lnTo>
                    <a:pt x="16510" y="100584"/>
                  </a:lnTo>
                  <a:lnTo>
                    <a:pt x="7620" y="100584"/>
                  </a:lnTo>
                  <a:lnTo>
                    <a:pt x="0" y="107569"/>
                  </a:lnTo>
                  <a:lnTo>
                    <a:pt x="0" y="125857"/>
                  </a:lnTo>
                  <a:lnTo>
                    <a:pt x="6985" y="133477"/>
                  </a:lnTo>
                  <a:lnTo>
                    <a:pt x="16510" y="133477"/>
                  </a:lnTo>
                  <a:lnTo>
                    <a:pt x="61582" y="138036"/>
                  </a:lnTo>
                  <a:lnTo>
                    <a:pt x="103619" y="151079"/>
                  </a:lnTo>
                  <a:lnTo>
                    <a:pt x="141719" y="171729"/>
                  </a:lnTo>
                  <a:lnTo>
                    <a:pt x="174942" y="199047"/>
                  </a:lnTo>
                  <a:lnTo>
                    <a:pt x="202374" y="232143"/>
                  </a:lnTo>
                  <a:lnTo>
                    <a:pt x="223100" y="270103"/>
                  </a:lnTo>
                  <a:lnTo>
                    <a:pt x="236207" y="312026"/>
                  </a:lnTo>
                  <a:lnTo>
                    <a:pt x="240792" y="356997"/>
                  </a:lnTo>
                  <a:lnTo>
                    <a:pt x="240792" y="365760"/>
                  </a:lnTo>
                  <a:lnTo>
                    <a:pt x="247650" y="373380"/>
                  </a:lnTo>
                  <a:lnTo>
                    <a:pt x="257175" y="373380"/>
                  </a:lnTo>
                  <a:lnTo>
                    <a:pt x="266700" y="373380"/>
                  </a:lnTo>
                  <a:lnTo>
                    <a:pt x="274320" y="365760"/>
                  </a:lnTo>
                  <a:lnTo>
                    <a:pt x="274320" y="357632"/>
                  </a:lnTo>
                  <a:close/>
                </a:path>
                <a:path w="375285" h="373380">
                  <a:moveTo>
                    <a:pt x="374904" y="357505"/>
                  </a:moveTo>
                  <a:lnTo>
                    <a:pt x="371614" y="309016"/>
                  </a:lnTo>
                  <a:lnTo>
                    <a:pt x="362051" y="262496"/>
                  </a:lnTo>
                  <a:lnTo>
                    <a:pt x="346633" y="218389"/>
                  </a:lnTo>
                  <a:lnTo>
                    <a:pt x="325805" y="177114"/>
                  </a:lnTo>
                  <a:lnTo>
                    <a:pt x="300012" y="139090"/>
                  </a:lnTo>
                  <a:lnTo>
                    <a:pt x="269659" y="104749"/>
                  </a:lnTo>
                  <a:lnTo>
                    <a:pt x="235204" y="74523"/>
                  </a:lnTo>
                  <a:lnTo>
                    <a:pt x="197078" y="48831"/>
                  </a:lnTo>
                  <a:lnTo>
                    <a:pt x="155714" y="28117"/>
                  </a:lnTo>
                  <a:lnTo>
                    <a:pt x="111531" y="12788"/>
                  </a:lnTo>
                  <a:lnTo>
                    <a:pt x="64985" y="3276"/>
                  </a:lnTo>
                  <a:lnTo>
                    <a:pt x="16510" y="0"/>
                  </a:lnTo>
                  <a:lnTo>
                    <a:pt x="7620" y="0"/>
                  </a:lnTo>
                  <a:lnTo>
                    <a:pt x="0" y="7620"/>
                  </a:lnTo>
                  <a:lnTo>
                    <a:pt x="0" y="25273"/>
                  </a:lnTo>
                  <a:lnTo>
                    <a:pt x="6985" y="32893"/>
                  </a:lnTo>
                  <a:lnTo>
                    <a:pt x="16510" y="32893"/>
                  </a:lnTo>
                  <a:lnTo>
                    <a:pt x="64376" y="36423"/>
                  </a:lnTo>
                  <a:lnTo>
                    <a:pt x="110096" y="46659"/>
                  </a:lnTo>
                  <a:lnTo>
                    <a:pt x="153174" y="63093"/>
                  </a:lnTo>
                  <a:lnTo>
                    <a:pt x="193090" y="85217"/>
                  </a:lnTo>
                  <a:lnTo>
                    <a:pt x="229336" y="112534"/>
                  </a:lnTo>
                  <a:lnTo>
                    <a:pt x="261404" y="144526"/>
                  </a:lnTo>
                  <a:lnTo>
                    <a:pt x="288785" y="180682"/>
                  </a:lnTo>
                  <a:lnTo>
                    <a:pt x="310972" y="220510"/>
                  </a:lnTo>
                  <a:lnTo>
                    <a:pt x="327444" y="263486"/>
                  </a:lnTo>
                  <a:lnTo>
                    <a:pt x="337705" y="309118"/>
                  </a:lnTo>
                  <a:lnTo>
                    <a:pt x="341249" y="356870"/>
                  </a:lnTo>
                  <a:lnTo>
                    <a:pt x="341249" y="365760"/>
                  </a:lnTo>
                  <a:lnTo>
                    <a:pt x="348234" y="373380"/>
                  </a:lnTo>
                  <a:lnTo>
                    <a:pt x="357759" y="373380"/>
                  </a:lnTo>
                  <a:lnTo>
                    <a:pt x="366649" y="373380"/>
                  </a:lnTo>
                  <a:lnTo>
                    <a:pt x="374269" y="365760"/>
                  </a:lnTo>
                  <a:lnTo>
                    <a:pt x="374904" y="35750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97" name="object 149">
              <a:extLst>
                <a:ext uri="{FF2B5EF4-FFF2-40B4-BE49-F238E27FC236}">
                  <a16:creationId xmlns:a16="http://schemas.microsoft.com/office/drawing/2014/main" id="{EC426599-DF85-4DCE-95CE-E1D75CEAFE68}"/>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34511" y="1892807"/>
              <a:ext cx="169163" cy="16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65" name="object 150">
            <a:extLst>
              <a:ext uri="{FF2B5EF4-FFF2-40B4-BE49-F238E27FC236}">
                <a16:creationId xmlns:a16="http://schemas.microsoft.com/office/drawing/2014/main" id="{D1A9496C-D457-449F-BF55-A61846F464D4}"/>
              </a:ext>
            </a:extLst>
          </p:cNvPr>
          <p:cNvGrpSpPr>
            <a:grpSpLocks/>
          </p:cNvGrpSpPr>
          <p:nvPr/>
        </p:nvGrpSpPr>
        <p:grpSpPr bwMode="auto">
          <a:xfrm>
            <a:off x="4340225" y="1703388"/>
            <a:ext cx="414338" cy="325437"/>
            <a:chOff x="4340383" y="1703832"/>
            <a:chExt cx="414655" cy="325120"/>
          </a:xfrm>
        </p:grpSpPr>
        <p:sp>
          <p:nvSpPr>
            <p:cNvPr id="47193" name="object 151">
              <a:extLst>
                <a:ext uri="{FF2B5EF4-FFF2-40B4-BE49-F238E27FC236}">
                  <a16:creationId xmlns:a16="http://schemas.microsoft.com/office/drawing/2014/main" id="{A0DF1668-008A-40B4-9718-9A719EC60235}"/>
                </a:ext>
              </a:extLst>
            </p:cNvPr>
            <p:cNvSpPr>
              <a:spLocks/>
            </p:cNvSpPr>
            <p:nvPr/>
          </p:nvSpPr>
          <p:spPr bwMode="auto">
            <a:xfrm>
              <a:off x="4340377" y="1703831"/>
              <a:ext cx="414655" cy="167640"/>
            </a:xfrm>
            <a:custGeom>
              <a:avLst/>
              <a:gdLst>
                <a:gd name="T0" fmla="*/ 323253 w 414654"/>
                <a:gd name="T1" fmla="*/ 112712 h 167639"/>
                <a:gd name="T2" fmla="*/ 248958 w 414654"/>
                <a:gd name="T3" fmla="*/ 81737 h 167639"/>
                <a:gd name="T4" fmla="*/ 167030 w 414654"/>
                <a:gd name="T5" fmla="*/ 81737 h 167639"/>
                <a:gd name="T6" fmla="*/ 92735 w 414654"/>
                <a:gd name="T7" fmla="*/ 112712 h 167639"/>
                <a:gd name="T8" fmla="*/ 56388 w 414654"/>
                <a:gd name="T9" fmla="*/ 150761 h 167639"/>
                <a:gd name="T10" fmla="*/ 61061 w 414654"/>
                <a:gd name="T11" fmla="*/ 162560 h 167639"/>
                <a:gd name="T12" fmla="*/ 68681 w 414654"/>
                <a:gd name="T13" fmla="*/ 167640 h 167639"/>
                <a:gd name="T14" fmla="*/ 81381 w 414654"/>
                <a:gd name="T15" fmla="*/ 166370 h 167639"/>
                <a:gd name="T16" fmla="*/ 112382 w 414654"/>
                <a:gd name="T17" fmla="*/ 141135 h 167639"/>
                <a:gd name="T18" fmla="*/ 174561 w 414654"/>
                <a:gd name="T19" fmla="*/ 114922 h 167639"/>
                <a:gd name="T20" fmla="*/ 242697 w 414654"/>
                <a:gd name="T21" fmla="*/ 114833 h 167639"/>
                <a:gd name="T22" fmla="*/ 304876 w 414654"/>
                <a:gd name="T23" fmla="*/ 140601 h 167639"/>
                <a:gd name="T24" fmla="*/ 336892 w 414654"/>
                <a:gd name="T25" fmla="*/ 166141 h 167639"/>
                <a:gd name="T26" fmla="*/ 349478 w 414654"/>
                <a:gd name="T27" fmla="*/ 166141 h 167639"/>
                <a:gd name="T28" fmla="*/ 358432 w 414654"/>
                <a:gd name="T29" fmla="*/ 157086 h 167639"/>
                <a:gd name="T30" fmla="*/ 414464 w 414654"/>
                <a:gd name="T31" fmla="*/ 94678 h 167639"/>
                <a:gd name="T32" fmla="*/ 335445 w 414654"/>
                <a:gd name="T33" fmla="*/ 29908 h 167639"/>
                <a:gd name="T34" fmla="*/ 251079 w 414654"/>
                <a:gd name="T35" fmla="*/ 3327 h 167639"/>
                <a:gd name="T36" fmla="*/ 163385 w 414654"/>
                <a:gd name="T37" fmla="*/ 3327 h 167639"/>
                <a:gd name="T38" fmla="*/ 79019 w 414654"/>
                <a:gd name="T39" fmla="*/ 29908 h 167639"/>
                <a:gd name="T40" fmla="*/ 4673 w 414654"/>
                <a:gd name="T41" fmla="*/ 83058 h 167639"/>
                <a:gd name="T42" fmla="*/ 1168 w 414654"/>
                <a:gd name="T43" fmla="*/ 100888 h 167639"/>
                <a:gd name="T44" fmla="*/ 7848 w 414654"/>
                <a:gd name="T45" fmla="*/ 109347 h 167639"/>
                <a:gd name="T46" fmla="*/ 16738 w 414654"/>
                <a:gd name="T47" fmla="*/ 111252 h 167639"/>
                <a:gd name="T48" fmla="*/ 25628 w 414654"/>
                <a:gd name="T49" fmla="*/ 109347 h 167639"/>
                <a:gd name="T50" fmla="*/ 63677 w 414654"/>
                <a:gd name="T51" fmla="*/ 77368 h 167639"/>
                <a:gd name="T52" fmla="*/ 143344 w 414654"/>
                <a:gd name="T53" fmla="*/ 41198 h 167639"/>
                <a:gd name="T54" fmla="*/ 229120 w 414654"/>
                <a:gd name="T55" fmla="*/ 33959 h 167639"/>
                <a:gd name="T56" fmla="*/ 312851 w 414654"/>
                <a:gd name="T57" fmla="*/ 55664 h 167639"/>
                <a:gd name="T58" fmla="*/ 386435 w 414654"/>
                <a:gd name="T59" fmla="*/ 106299 h 167639"/>
                <a:gd name="T60" fmla="*/ 398068 w 414654"/>
                <a:gd name="T61" fmla="*/ 110972 h 167639"/>
                <a:gd name="T62" fmla="*/ 409803 w 414654"/>
                <a:gd name="T63" fmla="*/ 106299 h 167639"/>
                <a:gd name="T64" fmla="*/ 414464 w 414654"/>
                <a:gd name="T65" fmla="*/ 94678 h 16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4654" h="167639">
                  <a:moveTo>
                    <a:pt x="359600" y="150761"/>
                  </a:moveTo>
                  <a:lnTo>
                    <a:pt x="323253" y="112712"/>
                  </a:lnTo>
                  <a:lnTo>
                    <a:pt x="287655" y="93522"/>
                  </a:lnTo>
                  <a:lnTo>
                    <a:pt x="248958" y="81737"/>
                  </a:lnTo>
                  <a:lnTo>
                    <a:pt x="208000" y="77724"/>
                  </a:lnTo>
                  <a:lnTo>
                    <a:pt x="167030" y="81737"/>
                  </a:lnTo>
                  <a:lnTo>
                    <a:pt x="128333" y="93522"/>
                  </a:lnTo>
                  <a:lnTo>
                    <a:pt x="92735" y="112712"/>
                  </a:lnTo>
                  <a:lnTo>
                    <a:pt x="61061" y="138938"/>
                  </a:lnTo>
                  <a:lnTo>
                    <a:pt x="56388" y="150761"/>
                  </a:lnTo>
                  <a:lnTo>
                    <a:pt x="57556" y="157086"/>
                  </a:lnTo>
                  <a:lnTo>
                    <a:pt x="61061" y="162560"/>
                  </a:lnTo>
                  <a:lnTo>
                    <a:pt x="64236" y="165735"/>
                  </a:lnTo>
                  <a:lnTo>
                    <a:pt x="68681" y="167640"/>
                  </a:lnTo>
                  <a:lnTo>
                    <a:pt x="77571" y="167640"/>
                  </a:lnTo>
                  <a:lnTo>
                    <a:pt x="81381" y="166370"/>
                  </a:lnTo>
                  <a:lnTo>
                    <a:pt x="85826" y="163195"/>
                  </a:lnTo>
                  <a:lnTo>
                    <a:pt x="112382" y="141135"/>
                  </a:lnTo>
                  <a:lnTo>
                    <a:pt x="142227" y="124929"/>
                  </a:lnTo>
                  <a:lnTo>
                    <a:pt x="174561" y="114922"/>
                  </a:lnTo>
                  <a:lnTo>
                    <a:pt x="208635" y="111506"/>
                  </a:lnTo>
                  <a:lnTo>
                    <a:pt x="242697" y="114833"/>
                  </a:lnTo>
                  <a:lnTo>
                    <a:pt x="275031" y="124612"/>
                  </a:lnTo>
                  <a:lnTo>
                    <a:pt x="304876" y="140601"/>
                  </a:lnTo>
                  <a:lnTo>
                    <a:pt x="331444" y="162560"/>
                  </a:lnTo>
                  <a:lnTo>
                    <a:pt x="336892" y="166141"/>
                  </a:lnTo>
                  <a:lnTo>
                    <a:pt x="343179" y="167322"/>
                  </a:lnTo>
                  <a:lnTo>
                    <a:pt x="349478" y="166141"/>
                  </a:lnTo>
                  <a:lnTo>
                    <a:pt x="354939" y="162560"/>
                  </a:lnTo>
                  <a:lnTo>
                    <a:pt x="358432" y="157086"/>
                  </a:lnTo>
                  <a:lnTo>
                    <a:pt x="359600" y="150761"/>
                  </a:lnTo>
                  <a:close/>
                </a:path>
                <a:path w="414654" h="167639">
                  <a:moveTo>
                    <a:pt x="414464" y="94678"/>
                  </a:moveTo>
                  <a:lnTo>
                    <a:pt x="374281" y="53162"/>
                  </a:lnTo>
                  <a:lnTo>
                    <a:pt x="335445" y="29908"/>
                  </a:lnTo>
                  <a:lnTo>
                    <a:pt x="294093" y="13296"/>
                  </a:lnTo>
                  <a:lnTo>
                    <a:pt x="251079" y="3327"/>
                  </a:lnTo>
                  <a:lnTo>
                    <a:pt x="207238" y="0"/>
                  </a:lnTo>
                  <a:lnTo>
                    <a:pt x="163385" y="3327"/>
                  </a:lnTo>
                  <a:lnTo>
                    <a:pt x="120370" y="13296"/>
                  </a:lnTo>
                  <a:lnTo>
                    <a:pt x="79019" y="29908"/>
                  </a:lnTo>
                  <a:lnTo>
                    <a:pt x="40182" y="53162"/>
                  </a:lnTo>
                  <a:lnTo>
                    <a:pt x="4673" y="83058"/>
                  </a:lnTo>
                  <a:lnTo>
                    <a:pt x="0" y="94678"/>
                  </a:lnTo>
                  <a:lnTo>
                    <a:pt x="1168" y="100888"/>
                  </a:lnTo>
                  <a:lnTo>
                    <a:pt x="4673" y="106299"/>
                  </a:lnTo>
                  <a:lnTo>
                    <a:pt x="7848" y="109347"/>
                  </a:lnTo>
                  <a:lnTo>
                    <a:pt x="12293" y="111252"/>
                  </a:lnTo>
                  <a:lnTo>
                    <a:pt x="16738" y="111252"/>
                  </a:lnTo>
                  <a:lnTo>
                    <a:pt x="21183" y="111252"/>
                  </a:lnTo>
                  <a:lnTo>
                    <a:pt x="25628" y="109347"/>
                  </a:lnTo>
                  <a:lnTo>
                    <a:pt x="28676" y="106299"/>
                  </a:lnTo>
                  <a:lnTo>
                    <a:pt x="63677" y="77368"/>
                  </a:lnTo>
                  <a:lnTo>
                    <a:pt x="102247" y="55664"/>
                  </a:lnTo>
                  <a:lnTo>
                    <a:pt x="143344" y="41198"/>
                  </a:lnTo>
                  <a:lnTo>
                    <a:pt x="185978" y="33959"/>
                  </a:lnTo>
                  <a:lnTo>
                    <a:pt x="229120" y="33959"/>
                  </a:lnTo>
                  <a:lnTo>
                    <a:pt x="271741" y="41198"/>
                  </a:lnTo>
                  <a:lnTo>
                    <a:pt x="312851" y="55664"/>
                  </a:lnTo>
                  <a:lnTo>
                    <a:pt x="351421" y="77368"/>
                  </a:lnTo>
                  <a:lnTo>
                    <a:pt x="386435" y="106299"/>
                  </a:lnTo>
                  <a:lnTo>
                    <a:pt x="391807" y="109804"/>
                  </a:lnTo>
                  <a:lnTo>
                    <a:pt x="398068" y="110972"/>
                  </a:lnTo>
                  <a:lnTo>
                    <a:pt x="404342" y="109804"/>
                  </a:lnTo>
                  <a:lnTo>
                    <a:pt x="409803" y="106299"/>
                  </a:lnTo>
                  <a:lnTo>
                    <a:pt x="413296" y="100888"/>
                  </a:lnTo>
                  <a:lnTo>
                    <a:pt x="414464" y="9467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94" name="object 152">
              <a:extLst>
                <a:ext uri="{FF2B5EF4-FFF2-40B4-BE49-F238E27FC236}">
                  <a16:creationId xmlns:a16="http://schemas.microsoft.com/office/drawing/2014/main" id="{E33C5ADA-6EB4-4EA5-AB41-929654DAA379}"/>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454620" y="1866900"/>
              <a:ext cx="185991" cy="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5" name="object 153">
              <a:extLst>
                <a:ext uri="{FF2B5EF4-FFF2-40B4-BE49-F238E27FC236}">
                  <a16:creationId xmlns:a16="http://schemas.microsoft.com/office/drawing/2014/main" id="{3372F86A-5D98-45F3-8277-21788A535E35}"/>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509516" y="1950720"/>
              <a:ext cx="77724" cy="7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66" name="object 154">
            <a:extLst>
              <a:ext uri="{FF2B5EF4-FFF2-40B4-BE49-F238E27FC236}">
                <a16:creationId xmlns:a16="http://schemas.microsoft.com/office/drawing/2014/main" id="{90520F65-7C7D-49E8-815A-AD6ABAA78410}"/>
              </a:ext>
            </a:extLst>
          </p:cNvPr>
          <p:cNvGrpSpPr>
            <a:grpSpLocks/>
          </p:cNvGrpSpPr>
          <p:nvPr/>
        </p:nvGrpSpPr>
        <p:grpSpPr bwMode="auto">
          <a:xfrm>
            <a:off x="5422900" y="1782763"/>
            <a:ext cx="303213" cy="246062"/>
            <a:chOff x="5422423" y="1782774"/>
            <a:chExt cx="303530" cy="245745"/>
          </a:xfrm>
        </p:grpSpPr>
        <p:sp>
          <p:nvSpPr>
            <p:cNvPr id="47190" name="object 155">
              <a:extLst>
                <a:ext uri="{FF2B5EF4-FFF2-40B4-BE49-F238E27FC236}">
                  <a16:creationId xmlns:a16="http://schemas.microsoft.com/office/drawing/2014/main" id="{841C2F3D-77D3-4182-BD2E-497E6A9D6F84}"/>
                </a:ext>
              </a:extLst>
            </p:cNvPr>
            <p:cNvSpPr>
              <a:spLocks/>
            </p:cNvSpPr>
            <p:nvPr/>
          </p:nvSpPr>
          <p:spPr bwMode="auto">
            <a:xfrm>
              <a:off x="5422423" y="1782774"/>
              <a:ext cx="303530" cy="88900"/>
            </a:xfrm>
            <a:custGeom>
              <a:avLst/>
              <a:gdLst>
                <a:gd name="T0" fmla="*/ 174614 w 303529"/>
                <a:gd name="T1" fmla="*/ 0 h 88900"/>
                <a:gd name="T2" fmla="*/ 129064 w 303529"/>
                <a:gd name="T3" fmla="*/ 0 h 88900"/>
                <a:gd name="T4" fmla="*/ 84366 w 303529"/>
                <a:gd name="T5" fmla="*/ 9999 h 88900"/>
                <a:gd name="T6" fmla="*/ 42306 w 303529"/>
                <a:gd name="T7" fmla="*/ 29997 h 88900"/>
                <a:gd name="T8" fmla="*/ 4667 w 303529"/>
                <a:gd name="T9" fmla="*/ 59995 h 88900"/>
                <a:gd name="T10" fmla="*/ 1166 w 303529"/>
                <a:gd name="T11" fmla="*/ 65472 h 88900"/>
                <a:gd name="T12" fmla="*/ 0 w 303529"/>
                <a:gd name="T13" fmla="*/ 71806 h 88900"/>
                <a:gd name="T14" fmla="*/ 1166 w 303529"/>
                <a:gd name="T15" fmla="*/ 78140 h 88900"/>
                <a:gd name="T16" fmla="*/ 4667 w 303529"/>
                <a:gd name="T17" fmla="*/ 83617 h 88900"/>
                <a:gd name="T18" fmla="*/ 7842 w 303529"/>
                <a:gd name="T19" fmla="*/ 86792 h 88900"/>
                <a:gd name="T20" fmla="*/ 12287 w 303529"/>
                <a:gd name="T21" fmla="*/ 88697 h 88900"/>
                <a:gd name="T22" fmla="*/ 16732 w 303529"/>
                <a:gd name="T23" fmla="*/ 88697 h 88900"/>
                <a:gd name="T24" fmla="*/ 21177 w 303529"/>
                <a:gd name="T25" fmla="*/ 88697 h 88900"/>
                <a:gd name="T26" fmla="*/ 25622 w 303529"/>
                <a:gd name="T27" fmla="*/ 87427 h 88900"/>
                <a:gd name="T28" fmla="*/ 28162 w 303529"/>
                <a:gd name="T29" fmla="*/ 83617 h 88900"/>
                <a:gd name="T30" fmla="*/ 65323 w 303529"/>
                <a:gd name="T31" fmla="*/ 55201 h 88900"/>
                <a:gd name="T32" fmla="*/ 107269 w 303529"/>
                <a:gd name="T33" fmla="*/ 38151 h 88900"/>
                <a:gd name="T34" fmla="*/ 151606 w 303529"/>
                <a:gd name="T35" fmla="*/ 32468 h 88900"/>
                <a:gd name="T36" fmla="*/ 195943 w 303529"/>
                <a:gd name="T37" fmla="*/ 38151 h 88900"/>
                <a:gd name="T38" fmla="*/ 237888 w 303529"/>
                <a:gd name="T39" fmla="*/ 55201 h 88900"/>
                <a:gd name="T40" fmla="*/ 275050 w 303529"/>
                <a:gd name="T41" fmla="*/ 83617 h 88900"/>
                <a:gd name="T42" fmla="*/ 280507 w 303529"/>
                <a:gd name="T43" fmla="*/ 87189 h 88900"/>
                <a:gd name="T44" fmla="*/ 286797 w 303529"/>
                <a:gd name="T45" fmla="*/ 88380 h 88900"/>
                <a:gd name="T46" fmla="*/ 293088 w 303529"/>
                <a:gd name="T47" fmla="*/ 87189 h 88900"/>
                <a:gd name="T48" fmla="*/ 298545 w 303529"/>
                <a:gd name="T49" fmla="*/ 83617 h 88900"/>
                <a:gd name="T50" fmla="*/ 302045 w 303529"/>
                <a:gd name="T51" fmla="*/ 78140 h 88900"/>
                <a:gd name="T52" fmla="*/ 303212 w 303529"/>
                <a:gd name="T53" fmla="*/ 71806 h 88900"/>
                <a:gd name="T54" fmla="*/ 302045 w 303529"/>
                <a:gd name="T55" fmla="*/ 65472 h 88900"/>
                <a:gd name="T56" fmla="*/ 298545 w 303529"/>
                <a:gd name="T57" fmla="*/ 59995 h 88900"/>
                <a:gd name="T58" fmla="*/ 261139 w 303529"/>
                <a:gd name="T59" fmla="*/ 29997 h 88900"/>
                <a:gd name="T60" fmla="*/ 219234 w 303529"/>
                <a:gd name="T61" fmla="*/ 9999 h 88900"/>
                <a:gd name="T62" fmla="*/ 174614 w 303529"/>
                <a:gd name="T63" fmla="*/ 0 h 88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3529" h="88900">
                  <a:moveTo>
                    <a:pt x="174614" y="0"/>
                  </a:moveTo>
                  <a:lnTo>
                    <a:pt x="129064" y="0"/>
                  </a:lnTo>
                  <a:lnTo>
                    <a:pt x="84366" y="9999"/>
                  </a:lnTo>
                  <a:lnTo>
                    <a:pt x="42306" y="29997"/>
                  </a:lnTo>
                  <a:lnTo>
                    <a:pt x="4667" y="59995"/>
                  </a:lnTo>
                  <a:lnTo>
                    <a:pt x="1166" y="65472"/>
                  </a:lnTo>
                  <a:lnTo>
                    <a:pt x="0" y="71806"/>
                  </a:lnTo>
                  <a:lnTo>
                    <a:pt x="1166" y="78140"/>
                  </a:lnTo>
                  <a:lnTo>
                    <a:pt x="4667" y="83617"/>
                  </a:lnTo>
                  <a:lnTo>
                    <a:pt x="7842" y="86792"/>
                  </a:lnTo>
                  <a:lnTo>
                    <a:pt x="12287" y="88697"/>
                  </a:lnTo>
                  <a:lnTo>
                    <a:pt x="16732" y="88697"/>
                  </a:lnTo>
                  <a:lnTo>
                    <a:pt x="21177" y="88697"/>
                  </a:lnTo>
                  <a:lnTo>
                    <a:pt x="25622" y="87427"/>
                  </a:lnTo>
                  <a:lnTo>
                    <a:pt x="28162" y="83617"/>
                  </a:lnTo>
                  <a:lnTo>
                    <a:pt x="65323" y="55201"/>
                  </a:lnTo>
                  <a:lnTo>
                    <a:pt x="107269" y="38151"/>
                  </a:lnTo>
                  <a:lnTo>
                    <a:pt x="151606" y="32468"/>
                  </a:lnTo>
                  <a:lnTo>
                    <a:pt x="195943" y="38151"/>
                  </a:lnTo>
                  <a:lnTo>
                    <a:pt x="237888" y="55201"/>
                  </a:lnTo>
                  <a:lnTo>
                    <a:pt x="275050" y="83617"/>
                  </a:lnTo>
                  <a:lnTo>
                    <a:pt x="280507" y="87189"/>
                  </a:lnTo>
                  <a:lnTo>
                    <a:pt x="286797" y="88380"/>
                  </a:lnTo>
                  <a:lnTo>
                    <a:pt x="293088" y="87189"/>
                  </a:lnTo>
                  <a:lnTo>
                    <a:pt x="298545" y="83617"/>
                  </a:lnTo>
                  <a:lnTo>
                    <a:pt x="302045" y="78140"/>
                  </a:lnTo>
                  <a:lnTo>
                    <a:pt x="303212" y="71806"/>
                  </a:lnTo>
                  <a:lnTo>
                    <a:pt x="302045" y="65472"/>
                  </a:lnTo>
                  <a:lnTo>
                    <a:pt x="298545" y="59995"/>
                  </a:lnTo>
                  <a:lnTo>
                    <a:pt x="261139" y="29997"/>
                  </a:lnTo>
                  <a:lnTo>
                    <a:pt x="219234" y="9999"/>
                  </a:lnTo>
                  <a:lnTo>
                    <a:pt x="174614"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91" name="object 156">
              <a:extLst>
                <a:ext uri="{FF2B5EF4-FFF2-40B4-BE49-F238E27FC236}">
                  <a16:creationId xmlns:a16="http://schemas.microsoft.com/office/drawing/2014/main" id="{9263FEB1-7288-4283-BBEE-95DD0EA15D65}"/>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481859" y="1866899"/>
              <a:ext cx="184340" cy="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2" name="object 157">
              <a:extLst>
                <a:ext uri="{FF2B5EF4-FFF2-40B4-BE49-F238E27FC236}">
                  <a16:creationId xmlns:a16="http://schemas.microsoft.com/office/drawing/2014/main" id="{AD261714-59C1-4A4D-B665-E3F9BA2013DC}"/>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535167" y="1950719"/>
              <a:ext cx="77724" cy="7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67" name="object 158">
            <a:extLst>
              <a:ext uri="{FF2B5EF4-FFF2-40B4-BE49-F238E27FC236}">
                <a16:creationId xmlns:a16="http://schemas.microsoft.com/office/drawing/2014/main" id="{77BA6FEA-8D12-4694-8798-6586492E30BE}"/>
              </a:ext>
            </a:extLst>
          </p:cNvPr>
          <p:cNvGrpSpPr>
            <a:grpSpLocks/>
          </p:cNvGrpSpPr>
          <p:nvPr/>
        </p:nvGrpSpPr>
        <p:grpSpPr bwMode="auto">
          <a:xfrm>
            <a:off x="6502400" y="1866900"/>
            <a:ext cx="185738" cy="161925"/>
            <a:chOff x="6502875" y="1866900"/>
            <a:chExt cx="186055" cy="161925"/>
          </a:xfrm>
        </p:grpSpPr>
        <p:pic>
          <p:nvPicPr>
            <p:cNvPr id="47188" name="object 159">
              <a:extLst>
                <a:ext uri="{FF2B5EF4-FFF2-40B4-BE49-F238E27FC236}">
                  <a16:creationId xmlns:a16="http://schemas.microsoft.com/office/drawing/2014/main" id="{34E95C3D-BB1C-46C4-9587-85DD2B90EAC1}"/>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502875" y="1866900"/>
              <a:ext cx="185991" cy="6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89" name="object 160">
              <a:extLst>
                <a:ext uri="{FF2B5EF4-FFF2-40B4-BE49-F238E27FC236}">
                  <a16:creationId xmlns:a16="http://schemas.microsoft.com/office/drawing/2014/main" id="{211902EE-89E5-4734-9AC0-BC4591F9D063}"/>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557771" y="1950719"/>
              <a:ext cx="77724" cy="7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68" name="object 161">
            <a:extLst>
              <a:ext uri="{FF2B5EF4-FFF2-40B4-BE49-F238E27FC236}">
                <a16:creationId xmlns:a16="http://schemas.microsoft.com/office/drawing/2014/main" id="{6675EF8E-6BA9-44A0-AD54-A72FA136F4CB}"/>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438275" y="1841500"/>
            <a:ext cx="66675"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69" name="object 162">
            <a:extLst>
              <a:ext uri="{FF2B5EF4-FFF2-40B4-BE49-F238E27FC236}">
                <a16:creationId xmlns:a16="http://schemas.microsoft.com/office/drawing/2014/main" id="{63E2B431-006F-416F-8631-4F9FCE0C9A4F}"/>
              </a:ext>
            </a:extLst>
          </p:cNvPr>
          <p:cNvGrpSpPr>
            <a:grpSpLocks/>
          </p:cNvGrpSpPr>
          <p:nvPr/>
        </p:nvGrpSpPr>
        <p:grpSpPr bwMode="auto">
          <a:xfrm>
            <a:off x="1512888" y="1720850"/>
            <a:ext cx="160337" cy="307975"/>
            <a:chOff x="1513379" y="1720643"/>
            <a:chExt cx="160020" cy="307975"/>
          </a:xfrm>
        </p:grpSpPr>
        <p:sp>
          <p:nvSpPr>
            <p:cNvPr id="47186" name="object 163">
              <a:extLst>
                <a:ext uri="{FF2B5EF4-FFF2-40B4-BE49-F238E27FC236}">
                  <a16:creationId xmlns:a16="http://schemas.microsoft.com/office/drawing/2014/main" id="{479F98D3-5BAB-4F28-9988-9A5024EC3787}"/>
                </a:ext>
              </a:extLst>
            </p:cNvPr>
            <p:cNvSpPr>
              <a:spLocks/>
            </p:cNvSpPr>
            <p:nvPr/>
          </p:nvSpPr>
          <p:spPr bwMode="auto">
            <a:xfrm>
              <a:off x="1575879" y="1720643"/>
              <a:ext cx="97790" cy="307975"/>
            </a:xfrm>
            <a:custGeom>
              <a:avLst/>
              <a:gdLst>
                <a:gd name="T0" fmla="*/ 15779 w 97789"/>
                <a:gd name="T1" fmla="*/ 0 h 307975"/>
                <a:gd name="T2" fmla="*/ 9675 w 97789"/>
                <a:gd name="T3" fmla="*/ 1573 h 307975"/>
                <a:gd name="T4" fmla="*/ 4381 w 97789"/>
                <a:gd name="T5" fmla="*/ 5540 h 307975"/>
                <a:gd name="T6" fmla="*/ 916 w 97789"/>
                <a:gd name="T7" fmla="*/ 11265 h 307975"/>
                <a:gd name="T8" fmla="*/ 0 w 97789"/>
                <a:gd name="T9" fmla="*/ 17525 h 307975"/>
                <a:gd name="T10" fmla="*/ 1559 w 97789"/>
                <a:gd name="T11" fmla="*/ 23667 h 307975"/>
                <a:gd name="T12" fmla="*/ 5524 w 97789"/>
                <a:gd name="T13" fmla="*/ 29035 h 307975"/>
                <a:gd name="T14" fmla="*/ 30458 w 97789"/>
                <a:gd name="T15" fmla="*/ 56096 h 307975"/>
                <a:gd name="T16" fmla="*/ 48783 w 97789"/>
                <a:gd name="T17" fmla="*/ 86455 h 307975"/>
                <a:gd name="T18" fmla="*/ 60084 w 97789"/>
                <a:gd name="T19" fmla="*/ 119314 h 307975"/>
                <a:gd name="T20" fmla="*/ 63944 w 97789"/>
                <a:gd name="T21" fmla="*/ 153876 h 307975"/>
                <a:gd name="T22" fmla="*/ 60084 w 97789"/>
                <a:gd name="T23" fmla="*/ 188420 h 307975"/>
                <a:gd name="T24" fmla="*/ 48783 w 97789"/>
                <a:gd name="T25" fmla="*/ 221249 h 307975"/>
                <a:gd name="T26" fmla="*/ 30458 w 97789"/>
                <a:gd name="T27" fmla="*/ 251602 h 307975"/>
                <a:gd name="T28" fmla="*/ 5524 w 97789"/>
                <a:gd name="T29" fmla="*/ 278717 h 307975"/>
                <a:gd name="T30" fmla="*/ 1559 w 97789"/>
                <a:gd name="T31" fmla="*/ 283743 h 307975"/>
                <a:gd name="T32" fmla="*/ 0 w 97789"/>
                <a:gd name="T33" fmla="*/ 289877 h 307975"/>
                <a:gd name="T34" fmla="*/ 916 w 97789"/>
                <a:gd name="T35" fmla="*/ 296273 h 307975"/>
                <a:gd name="T36" fmla="*/ 4381 w 97789"/>
                <a:gd name="T37" fmla="*/ 302085 h 307975"/>
                <a:gd name="T38" fmla="*/ 8064 w 97789"/>
                <a:gd name="T39" fmla="*/ 305895 h 307975"/>
                <a:gd name="T40" fmla="*/ 12509 w 97789"/>
                <a:gd name="T41" fmla="*/ 307800 h 307975"/>
                <a:gd name="T42" fmla="*/ 16954 w 97789"/>
                <a:gd name="T43" fmla="*/ 307800 h 307975"/>
                <a:gd name="T44" fmla="*/ 21399 w 97789"/>
                <a:gd name="T45" fmla="*/ 307800 h 307975"/>
                <a:gd name="T46" fmla="*/ 57610 w 97789"/>
                <a:gd name="T47" fmla="*/ 272365 h 307975"/>
                <a:gd name="T48" fmla="*/ 79470 w 97789"/>
                <a:gd name="T49" fmla="*/ 235997 h 307975"/>
                <a:gd name="T50" fmla="*/ 92900 w 97789"/>
                <a:gd name="T51" fmla="*/ 196415 h 307975"/>
                <a:gd name="T52" fmla="*/ 97472 w 97789"/>
                <a:gd name="T53" fmla="*/ 154511 h 307975"/>
                <a:gd name="T54" fmla="*/ 92900 w 97789"/>
                <a:gd name="T55" fmla="*/ 112605 h 307975"/>
                <a:gd name="T56" fmla="*/ 79470 w 97789"/>
                <a:gd name="T57" fmla="*/ 73009 h 307975"/>
                <a:gd name="T58" fmla="*/ 57610 w 97789"/>
                <a:gd name="T59" fmla="*/ 36603 h 307975"/>
                <a:gd name="T60" fmla="*/ 27749 w 97789"/>
                <a:gd name="T61" fmla="*/ 4270 h 307975"/>
                <a:gd name="T62" fmla="*/ 22026 w 97789"/>
                <a:gd name="T63" fmla="*/ 879 h 307975"/>
                <a:gd name="T64" fmla="*/ 15779 w 97789"/>
                <a:gd name="T65" fmla="*/ 0 h 307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89" h="307975">
                  <a:moveTo>
                    <a:pt x="15779" y="0"/>
                  </a:moveTo>
                  <a:lnTo>
                    <a:pt x="9675" y="1573"/>
                  </a:lnTo>
                  <a:lnTo>
                    <a:pt x="4381" y="5540"/>
                  </a:lnTo>
                  <a:lnTo>
                    <a:pt x="916" y="11265"/>
                  </a:lnTo>
                  <a:lnTo>
                    <a:pt x="0" y="17525"/>
                  </a:lnTo>
                  <a:lnTo>
                    <a:pt x="1559" y="23667"/>
                  </a:lnTo>
                  <a:lnTo>
                    <a:pt x="5524" y="29035"/>
                  </a:lnTo>
                  <a:lnTo>
                    <a:pt x="30458" y="56096"/>
                  </a:lnTo>
                  <a:lnTo>
                    <a:pt x="48783" y="86455"/>
                  </a:lnTo>
                  <a:lnTo>
                    <a:pt x="60084" y="119314"/>
                  </a:lnTo>
                  <a:lnTo>
                    <a:pt x="63944" y="153876"/>
                  </a:lnTo>
                  <a:lnTo>
                    <a:pt x="60084" y="188420"/>
                  </a:lnTo>
                  <a:lnTo>
                    <a:pt x="48783" y="221249"/>
                  </a:lnTo>
                  <a:lnTo>
                    <a:pt x="30458" y="251602"/>
                  </a:lnTo>
                  <a:lnTo>
                    <a:pt x="5524" y="278717"/>
                  </a:lnTo>
                  <a:lnTo>
                    <a:pt x="1559" y="283743"/>
                  </a:lnTo>
                  <a:lnTo>
                    <a:pt x="0" y="289877"/>
                  </a:lnTo>
                  <a:lnTo>
                    <a:pt x="916" y="296273"/>
                  </a:lnTo>
                  <a:lnTo>
                    <a:pt x="4381" y="302085"/>
                  </a:lnTo>
                  <a:lnTo>
                    <a:pt x="8064" y="305895"/>
                  </a:lnTo>
                  <a:lnTo>
                    <a:pt x="12509" y="307800"/>
                  </a:lnTo>
                  <a:lnTo>
                    <a:pt x="16954" y="307800"/>
                  </a:lnTo>
                  <a:lnTo>
                    <a:pt x="21399" y="307800"/>
                  </a:lnTo>
                  <a:lnTo>
                    <a:pt x="57610" y="272365"/>
                  </a:lnTo>
                  <a:lnTo>
                    <a:pt x="79470" y="235997"/>
                  </a:lnTo>
                  <a:lnTo>
                    <a:pt x="92900" y="196415"/>
                  </a:lnTo>
                  <a:lnTo>
                    <a:pt x="97472" y="154511"/>
                  </a:lnTo>
                  <a:lnTo>
                    <a:pt x="92900" y="112605"/>
                  </a:lnTo>
                  <a:lnTo>
                    <a:pt x="79470" y="73009"/>
                  </a:lnTo>
                  <a:lnTo>
                    <a:pt x="57610" y="36603"/>
                  </a:lnTo>
                  <a:lnTo>
                    <a:pt x="27749" y="4270"/>
                  </a:lnTo>
                  <a:lnTo>
                    <a:pt x="22026" y="879"/>
                  </a:lnTo>
                  <a:lnTo>
                    <a:pt x="1577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87" name="object 164">
              <a:extLst>
                <a:ext uri="{FF2B5EF4-FFF2-40B4-BE49-F238E27FC236}">
                  <a16:creationId xmlns:a16="http://schemas.microsoft.com/office/drawing/2014/main" id="{65BD9D86-F3BB-4FCE-97B3-79F26FAAA562}"/>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13379" y="1774015"/>
              <a:ext cx="71580" cy="19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70" name="object 165">
            <a:extLst>
              <a:ext uri="{FF2B5EF4-FFF2-40B4-BE49-F238E27FC236}">
                <a16:creationId xmlns:a16="http://schemas.microsoft.com/office/drawing/2014/main" id="{F6B79B2F-5832-4B02-992B-DC7D9142D7FC}"/>
              </a:ext>
            </a:extLst>
          </p:cNvPr>
          <p:cNvGrpSpPr>
            <a:grpSpLocks/>
          </p:cNvGrpSpPr>
          <p:nvPr/>
        </p:nvGrpSpPr>
        <p:grpSpPr bwMode="auto">
          <a:xfrm>
            <a:off x="1268413" y="1719263"/>
            <a:ext cx="161925" cy="309562"/>
            <a:chOff x="1267967" y="1719151"/>
            <a:chExt cx="161925" cy="309880"/>
          </a:xfrm>
        </p:grpSpPr>
        <p:sp>
          <p:nvSpPr>
            <p:cNvPr id="47184" name="object 166">
              <a:extLst>
                <a:ext uri="{FF2B5EF4-FFF2-40B4-BE49-F238E27FC236}">
                  <a16:creationId xmlns:a16="http://schemas.microsoft.com/office/drawing/2014/main" id="{7AD69A7D-898B-489E-A39A-C767DCF74600}"/>
                </a:ext>
              </a:extLst>
            </p:cNvPr>
            <p:cNvSpPr>
              <a:spLocks/>
            </p:cNvSpPr>
            <p:nvPr/>
          </p:nvSpPr>
          <p:spPr bwMode="auto">
            <a:xfrm>
              <a:off x="1267967" y="1719151"/>
              <a:ext cx="97790" cy="309880"/>
            </a:xfrm>
            <a:custGeom>
              <a:avLst/>
              <a:gdLst>
                <a:gd name="T0" fmla="*/ 81930 w 97790"/>
                <a:gd name="T1" fmla="*/ 0 h 309880"/>
                <a:gd name="T2" fmla="*/ 39862 w 97790"/>
                <a:gd name="T3" fmla="*/ 36627 h 309880"/>
                <a:gd name="T4" fmla="*/ 18002 w 97790"/>
                <a:gd name="T5" fmla="*/ 73009 h 309880"/>
                <a:gd name="T6" fmla="*/ 4571 w 97790"/>
                <a:gd name="T7" fmla="*/ 112629 h 309880"/>
                <a:gd name="T8" fmla="*/ 0 w 97790"/>
                <a:gd name="T9" fmla="*/ 154606 h 309880"/>
                <a:gd name="T10" fmla="*/ 4571 w 97790"/>
                <a:gd name="T11" fmla="*/ 196530 h 309880"/>
                <a:gd name="T12" fmla="*/ 18002 w 97790"/>
                <a:gd name="T13" fmla="*/ 236156 h 309880"/>
                <a:gd name="T14" fmla="*/ 39862 w 97790"/>
                <a:gd name="T15" fmla="*/ 272567 h 309880"/>
                <a:gd name="T16" fmla="*/ 69722 w 97790"/>
                <a:gd name="T17" fmla="*/ 304847 h 309880"/>
                <a:gd name="T18" fmla="*/ 77343 w 97790"/>
                <a:gd name="T19" fmla="*/ 309292 h 309880"/>
                <a:gd name="T20" fmla="*/ 81153 w 97790"/>
                <a:gd name="T21" fmla="*/ 309292 h 309880"/>
                <a:gd name="T22" fmla="*/ 86232 w 97790"/>
                <a:gd name="T23" fmla="*/ 309292 h 309880"/>
                <a:gd name="T24" fmla="*/ 90678 w 97790"/>
                <a:gd name="T25" fmla="*/ 307387 h 309880"/>
                <a:gd name="T26" fmla="*/ 93090 w 97790"/>
                <a:gd name="T27" fmla="*/ 302307 h 309880"/>
                <a:gd name="T28" fmla="*/ 96555 w 97790"/>
                <a:gd name="T29" fmla="*/ 296582 h 309880"/>
                <a:gd name="T30" fmla="*/ 97472 w 97790"/>
                <a:gd name="T31" fmla="*/ 290322 h 309880"/>
                <a:gd name="T32" fmla="*/ 95912 w 97790"/>
                <a:gd name="T33" fmla="*/ 284180 h 309880"/>
                <a:gd name="T34" fmla="*/ 91947 w 97790"/>
                <a:gd name="T35" fmla="*/ 278812 h 309880"/>
                <a:gd name="T36" fmla="*/ 67014 w 97790"/>
                <a:gd name="T37" fmla="*/ 251751 h 309880"/>
                <a:gd name="T38" fmla="*/ 48688 w 97790"/>
                <a:gd name="T39" fmla="*/ 221392 h 309880"/>
                <a:gd name="T40" fmla="*/ 37387 w 97790"/>
                <a:gd name="T41" fmla="*/ 188533 h 309880"/>
                <a:gd name="T42" fmla="*/ 33528 w 97790"/>
                <a:gd name="T43" fmla="*/ 153971 h 309880"/>
                <a:gd name="T44" fmla="*/ 37387 w 97790"/>
                <a:gd name="T45" fmla="*/ 119354 h 309880"/>
                <a:gd name="T46" fmla="*/ 48688 w 97790"/>
                <a:gd name="T47" fmla="*/ 86487 h 309880"/>
                <a:gd name="T48" fmla="*/ 67014 w 97790"/>
                <a:gd name="T49" fmla="*/ 56120 h 309880"/>
                <a:gd name="T50" fmla="*/ 91947 w 97790"/>
                <a:gd name="T51" fmla="*/ 29003 h 309880"/>
                <a:gd name="T52" fmla="*/ 95912 w 97790"/>
                <a:gd name="T53" fmla="*/ 23905 h 309880"/>
                <a:gd name="T54" fmla="*/ 97472 w 97790"/>
                <a:gd name="T55" fmla="*/ 17748 h 309880"/>
                <a:gd name="T56" fmla="*/ 96555 w 97790"/>
                <a:gd name="T57" fmla="*/ 11376 h 309880"/>
                <a:gd name="T58" fmla="*/ 93090 w 97790"/>
                <a:gd name="T59" fmla="*/ 5635 h 309880"/>
                <a:gd name="T60" fmla="*/ 88064 w 97790"/>
                <a:gd name="T61" fmla="*/ 1597 h 309880"/>
                <a:gd name="T62" fmla="*/ 81930 w 97790"/>
                <a:gd name="T63" fmla="*/ 0 h 309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790" h="309880">
                  <a:moveTo>
                    <a:pt x="81930" y="0"/>
                  </a:moveTo>
                  <a:lnTo>
                    <a:pt x="39862" y="36627"/>
                  </a:lnTo>
                  <a:lnTo>
                    <a:pt x="18002" y="73009"/>
                  </a:lnTo>
                  <a:lnTo>
                    <a:pt x="4571" y="112629"/>
                  </a:lnTo>
                  <a:lnTo>
                    <a:pt x="0" y="154606"/>
                  </a:lnTo>
                  <a:lnTo>
                    <a:pt x="4571" y="196530"/>
                  </a:lnTo>
                  <a:lnTo>
                    <a:pt x="18002" y="236156"/>
                  </a:lnTo>
                  <a:lnTo>
                    <a:pt x="39862" y="272567"/>
                  </a:lnTo>
                  <a:lnTo>
                    <a:pt x="69722" y="304847"/>
                  </a:lnTo>
                  <a:lnTo>
                    <a:pt x="77343" y="309292"/>
                  </a:lnTo>
                  <a:lnTo>
                    <a:pt x="81153" y="309292"/>
                  </a:lnTo>
                  <a:lnTo>
                    <a:pt x="86232" y="309292"/>
                  </a:lnTo>
                  <a:lnTo>
                    <a:pt x="90678" y="307387"/>
                  </a:lnTo>
                  <a:lnTo>
                    <a:pt x="93090" y="302307"/>
                  </a:lnTo>
                  <a:lnTo>
                    <a:pt x="96555" y="296582"/>
                  </a:lnTo>
                  <a:lnTo>
                    <a:pt x="97472" y="290322"/>
                  </a:lnTo>
                  <a:lnTo>
                    <a:pt x="95912" y="284180"/>
                  </a:lnTo>
                  <a:lnTo>
                    <a:pt x="91947" y="278812"/>
                  </a:lnTo>
                  <a:lnTo>
                    <a:pt x="67014" y="251751"/>
                  </a:lnTo>
                  <a:lnTo>
                    <a:pt x="48688" y="221392"/>
                  </a:lnTo>
                  <a:lnTo>
                    <a:pt x="37387" y="188533"/>
                  </a:lnTo>
                  <a:lnTo>
                    <a:pt x="33528" y="153971"/>
                  </a:lnTo>
                  <a:lnTo>
                    <a:pt x="37387" y="119354"/>
                  </a:lnTo>
                  <a:lnTo>
                    <a:pt x="48688" y="86487"/>
                  </a:lnTo>
                  <a:lnTo>
                    <a:pt x="67014" y="56120"/>
                  </a:lnTo>
                  <a:lnTo>
                    <a:pt x="91947" y="29003"/>
                  </a:lnTo>
                  <a:lnTo>
                    <a:pt x="95912" y="23905"/>
                  </a:lnTo>
                  <a:lnTo>
                    <a:pt x="97472" y="17748"/>
                  </a:lnTo>
                  <a:lnTo>
                    <a:pt x="96555" y="11376"/>
                  </a:lnTo>
                  <a:lnTo>
                    <a:pt x="93090" y="5635"/>
                  </a:lnTo>
                  <a:lnTo>
                    <a:pt x="88064" y="1597"/>
                  </a:lnTo>
                  <a:lnTo>
                    <a:pt x="8193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85" name="object 167">
              <a:extLst>
                <a:ext uri="{FF2B5EF4-FFF2-40B4-BE49-F238E27FC236}">
                  <a16:creationId xmlns:a16="http://schemas.microsoft.com/office/drawing/2014/main" id="{3E47710D-94DE-45DA-8A54-2A2F6B967F13}"/>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356359" y="1773983"/>
              <a:ext cx="73167" cy="1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71" name="object 168">
            <a:extLst>
              <a:ext uri="{FF2B5EF4-FFF2-40B4-BE49-F238E27FC236}">
                <a16:creationId xmlns:a16="http://schemas.microsoft.com/office/drawing/2014/main" id="{249D1FFD-AE80-401E-9115-77199DE923FB}"/>
              </a:ext>
            </a:extLst>
          </p:cNvPr>
          <p:cNvGrpSpPr>
            <a:grpSpLocks/>
          </p:cNvGrpSpPr>
          <p:nvPr/>
        </p:nvGrpSpPr>
        <p:grpSpPr bwMode="auto">
          <a:xfrm>
            <a:off x="7429500" y="1677988"/>
            <a:ext cx="392113" cy="395287"/>
            <a:chOff x="7429500" y="1677923"/>
            <a:chExt cx="391795" cy="394970"/>
          </a:xfrm>
        </p:grpSpPr>
        <p:pic>
          <p:nvPicPr>
            <p:cNvPr id="47182" name="object 169">
              <a:extLst>
                <a:ext uri="{FF2B5EF4-FFF2-40B4-BE49-F238E27FC236}">
                  <a16:creationId xmlns:a16="http://schemas.microsoft.com/office/drawing/2014/main" id="{721A1016-AD32-4B97-AB07-BA8D5DE9F50F}"/>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7584947" y="1677923"/>
              <a:ext cx="236220" cy="2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83" name="object 170">
              <a:extLst>
                <a:ext uri="{FF2B5EF4-FFF2-40B4-BE49-F238E27FC236}">
                  <a16:creationId xmlns:a16="http://schemas.microsoft.com/office/drawing/2014/main" id="{3EE77AB8-0976-41F0-ACE5-10DC02A6B5E4}"/>
                </a:ext>
              </a:extLst>
            </p:cNvPr>
            <p:cNvSpPr>
              <a:spLocks/>
            </p:cNvSpPr>
            <p:nvPr/>
          </p:nvSpPr>
          <p:spPr bwMode="auto">
            <a:xfrm>
              <a:off x="7429500" y="1757209"/>
              <a:ext cx="317500" cy="315595"/>
            </a:xfrm>
            <a:custGeom>
              <a:avLst/>
              <a:gdLst>
                <a:gd name="T0" fmla="*/ 316992 w 317500"/>
                <a:gd name="T1" fmla="*/ 246341 h 315594"/>
                <a:gd name="T2" fmla="*/ 315087 w 317500"/>
                <a:gd name="T3" fmla="*/ 241896 h 315594"/>
                <a:gd name="T4" fmla="*/ 276225 w 317500"/>
                <a:gd name="T5" fmla="*/ 203187 h 315594"/>
                <a:gd name="T6" fmla="*/ 276225 w 317500"/>
                <a:gd name="T7" fmla="*/ 249516 h 315594"/>
                <a:gd name="T8" fmla="*/ 255549 w 317500"/>
                <a:gd name="T9" fmla="*/ 263347 h 315594"/>
                <a:gd name="T10" fmla="*/ 232879 w 317500"/>
                <a:gd name="T11" fmla="*/ 273456 h 315594"/>
                <a:gd name="T12" fmla="*/ 208635 w 317500"/>
                <a:gd name="T13" fmla="*/ 279666 h 315594"/>
                <a:gd name="T14" fmla="*/ 183261 w 317500"/>
                <a:gd name="T15" fmla="*/ 281774 h 315594"/>
                <a:gd name="T16" fmla="*/ 153809 w 317500"/>
                <a:gd name="T17" fmla="*/ 278879 h 315594"/>
                <a:gd name="T18" fmla="*/ 100317 w 317500"/>
                <a:gd name="T19" fmla="*/ 256705 h 315594"/>
                <a:gd name="T20" fmla="*/ 58686 w 317500"/>
                <a:gd name="T21" fmla="*/ 215480 h 315594"/>
                <a:gd name="T22" fmla="*/ 36601 w 317500"/>
                <a:gd name="T23" fmla="*/ 162204 h 315594"/>
                <a:gd name="T24" fmla="*/ 33782 w 317500"/>
                <a:gd name="T25" fmla="*/ 132803 h 315594"/>
                <a:gd name="T26" fmla="*/ 35890 w 317500"/>
                <a:gd name="T27" fmla="*/ 107810 h 315594"/>
                <a:gd name="T28" fmla="*/ 42113 w 317500"/>
                <a:gd name="T29" fmla="*/ 83654 h 315594"/>
                <a:gd name="T30" fmla="*/ 52260 w 317500"/>
                <a:gd name="T31" fmla="*/ 60947 h 315594"/>
                <a:gd name="T32" fmla="*/ 66167 w 317500"/>
                <a:gd name="T33" fmla="*/ 40220 h 315594"/>
                <a:gd name="T34" fmla="*/ 276225 w 317500"/>
                <a:gd name="T35" fmla="*/ 249516 h 315594"/>
                <a:gd name="T36" fmla="*/ 276225 w 317500"/>
                <a:gd name="T37" fmla="*/ 203187 h 315594"/>
                <a:gd name="T38" fmla="*/ 205359 w 317500"/>
                <a:gd name="T39" fmla="*/ 132588 h 315594"/>
                <a:gd name="T40" fmla="*/ 223901 w 317500"/>
                <a:gd name="T41" fmla="*/ 113626 h 315594"/>
                <a:gd name="T42" fmla="*/ 227393 w 317500"/>
                <a:gd name="T43" fmla="*/ 108178 h 315594"/>
                <a:gd name="T44" fmla="*/ 228561 w 317500"/>
                <a:gd name="T45" fmla="*/ 101879 h 315594"/>
                <a:gd name="T46" fmla="*/ 227393 w 317500"/>
                <a:gd name="T47" fmla="*/ 95592 h 315594"/>
                <a:gd name="T48" fmla="*/ 223901 w 317500"/>
                <a:gd name="T49" fmla="*/ 90131 h 315594"/>
                <a:gd name="T50" fmla="*/ 218554 w 317500"/>
                <a:gd name="T51" fmla="*/ 86499 h 315594"/>
                <a:gd name="T52" fmla="*/ 212407 w 317500"/>
                <a:gd name="T53" fmla="*/ 85280 h 315594"/>
                <a:gd name="T54" fmla="*/ 206248 w 317500"/>
                <a:gd name="T55" fmla="*/ 86499 h 315594"/>
                <a:gd name="T56" fmla="*/ 200914 w 317500"/>
                <a:gd name="T57" fmla="*/ 90131 h 315594"/>
                <a:gd name="T58" fmla="*/ 182016 w 317500"/>
                <a:gd name="T59" fmla="*/ 109347 h 315594"/>
                <a:gd name="T60" fmla="*/ 112649 w 317500"/>
                <a:gd name="T61" fmla="*/ 40220 h 315594"/>
                <a:gd name="T62" fmla="*/ 76962 w 317500"/>
                <a:gd name="T63" fmla="*/ 4660 h 315594"/>
                <a:gd name="T64" fmla="*/ 71501 w 317500"/>
                <a:gd name="T65" fmla="*/ 1168 h 315594"/>
                <a:gd name="T66" fmla="*/ 65214 w 317500"/>
                <a:gd name="T67" fmla="*/ 0 h 315594"/>
                <a:gd name="T68" fmla="*/ 58915 w 317500"/>
                <a:gd name="T69" fmla="*/ 1168 h 315594"/>
                <a:gd name="T70" fmla="*/ 30581 w 317500"/>
                <a:gd name="T71" fmla="*/ 32397 h 315594"/>
                <a:gd name="T72" fmla="*/ 3505 w 317500"/>
                <a:gd name="T73" fmla="*/ 97574 h 315594"/>
                <a:gd name="T74" fmla="*/ 0 w 317500"/>
                <a:gd name="T75" fmla="*/ 133438 h 315594"/>
                <a:gd name="T76" fmla="*/ 3505 w 317500"/>
                <a:gd name="T77" fmla="*/ 169049 h 315594"/>
                <a:gd name="T78" fmla="*/ 30581 w 317500"/>
                <a:gd name="T79" fmla="*/ 234403 h 315594"/>
                <a:gd name="T80" fmla="*/ 81280 w 317500"/>
                <a:gd name="T81" fmla="*/ 284949 h 315594"/>
                <a:gd name="T82" fmla="*/ 146646 w 317500"/>
                <a:gd name="T83" fmla="*/ 311924 h 315594"/>
                <a:gd name="T84" fmla="*/ 182626 w 317500"/>
                <a:gd name="T85" fmla="*/ 315429 h 315594"/>
                <a:gd name="T86" fmla="*/ 218694 w 317500"/>
                <a:gd name="T87" fmla="*/ 311924 h 315594"/>
                <a:gd name="T88" fmla="*/ 252742 w 317500"/>
                <a:gd name="T89" fmla="*/ 301713 h 315594"/>
                <a:gd name="T90" fmla="*/ 284073 w 317500"/>
                <a:gd name="T91" fmla="*/ 285216 h 315594"/>
                <a:gd name="T92" fmla="*/ 288353 w 317500"/>
                <a:gd name="T93" fmla="*/ 281774 h 315594"/>
                <a:gd name="T94" fmla="*/ 311912 w 317500"/>
                <a:gd name="T95" fmla="*/ 262851 h 315594"/>
                <a:gd name="T96" fmla="*/ 315087 w 317500"/>
                <a:gd name="T97" fmla="*/ 259676 h 315594"/>
                <a:gd name="T98" fmla="*/ 316992 w 317500"/>
                <a:gd name="T99" fmla="*/ 255231 h 315594"/>
                <a:gd name="T100" fmla="*/ 316992 w 317500"/>
                <a:gd name="T101" fmla="*/ 246341 h 31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7500" h="315594">
                  <a:moveTo>
                    <a:pt x="316992" y="246341"/>
                  </a:moveTo>
                  <a:lnTo>
                    <a:pt x="315087" y="241896"/>
                  </a:lnTo>
                  <a:lnTo>
                    <a:pt x="276225" y="203187"/>
                  </a:lnTo>
                  <a:lnTo>
                    <a:pt x="276225" y="249516"/>
                  </a:lnTo>
                  <a:lnTo>
                    <a:pt x="255549" y="263347"/>
                  </a:lnTo>
                  <a:lnTo>
                    <a:pt x="232879" y="273456"/>
                  </a:lnTo>
                  <a:lnTo>
                    <a:pt x="208635" y="279666"/>
                  </a:lnTo>
                  <a:lnTo>
                    <a:pt x="183261" y="281774"/>
                  </a:lnTo>
                  <a:lnTo>
                    <a:pt x="153809" y="278879"/>
                  </a:lnTo>
                  <a:lnTo>
                    <a:pt x="100317" y="256705"/>
                  </a:lnTo>
                  <a:lnTo>
                    <a:pt x="58686" y="215480"/>
                  </a:lnTo>
                  <a:lnTo>
                    <a:pt x="36601" y="162204"/>
                  </a:lnTo>
                  <a:lnTo>
                    <a:pt x="33782" y="132803"/>
                  </a:lnTo>
                  <a:lnTo>
                    <a:pt x="35890" y="107810"/>
                  </a:lnTo>
                  <a:lnTo>
                    <a:pt x="42113" y="83654"/>
                  </a:lnTo>
                  <a:lnTo>
                    <a:pt x="52260" y="60947"/>
                  </a:lnTo>
                  <a:lnTo>
                    <a:pt x="66167" y="40220"/>
                  </a:lnTo>
                  <a:lnTo>
                    <a:pt x="276225" y="249516"/>
                  </a:lnTo>
                  <a:lnTo>
                    <a:pt x="276225" y="203187"/>
                  </a:lnTo>
                  <a:lnTo>
                    <a:pt x="205359" y="132588"/>
                  </a:lnTo>
                  <a:lnTo>
                    <a:pt x="223901" y="113626"/>
                  </a:lnTo>
                  <a:lnTo>
                    <a:pt x="227393" y="108178"/>
                  </a:lnTo>
                  <a:lnTo>
                    <a:pt x="228561" y="101879"/>
                  </a:lnTo>
                  <a:lnTo>
                    <a:pt x="227393" y="95592"/>
                  </a:lnTo>
                  <a:lnTo>
                    <a:pt x="223901" y="90131"/>
                  </a:lnTo>
                  <a:lnTo>
                    <a:pt x="218554" y="86499"/>
                  </a:lnTo>
                  <a:lnTo>
                    <a:pt x="212407" y="85280"/>
                  </a:lnTo>
                  <a:lnTo>
                    <a:pt x="206248" y="86499"/>
                  </a:lnTo>
                  <a:lnTo>
                    <a:pt x="200914" y="90131"/>
                  </a:lnTo>
                  <a:lnTo>
                    <a:pt x="182016" y="109347"/>
                  </a:lnTo>
                  <a:lnTo>
                    <a:pt x="112649" y="40220"/>
                  </a:lnTo>
                  <a:lnTo>
                    <a:pt x="76962" y="4660"/>
                  </a:lnTo>
                  <a:lnTo>
                    <a:pt x="71501" y="1168"/>
                  </a:lnTo>
                  <a:lnTo>
                    <a:pt x="65214" y="0"/>
                  </a:lnTo>
                  <a:lnTo>
                    <a:pt x="58915" y="1168"/>
                  </a:lnTo>
                  <a:lnTo>
                    <a:pt x="30581" y="32397"/>
                  </a:lnTo>
                  <a:lnTo>
                    <a:pt x="3505" y="97574"/>
                  </a:lnTo>
                  <a:lnTo>
                    <a:pt x="0" y="133438"/>
                  </a:lnTo>
                  <a:lnTo>
                    <a:pt x="3505" y="169049"/>
                  </a:lnTo>
                  <a:lnTo>
                    <a:pt x="30581" y="234403"/>
                  </a:lnTo>
                  <a:lnTo>
                    <a:pt x="81280" y="284949"/>
                  </a:lnTo>
                  <a:lnTo>
                    <a:pt x="146646" y="311924"/>
                  </a:lnTo>
                  <a:lnTo>
                    <a:pt x="182626" y="315429"/>
                  </a:lnTo>
                  <a:lnTo>
                    <a:pt x="218694" y="311924"/>
                  </a:lnTo>
                  <a:lnTo>
                    <a:pt x="252742" y="301713"/>
                  </a:lnTo>
                  <a:lnTo>
                    <a:pt x="284073" y="285216"/>
                  </a:lnTo>
                  <a:lnTo>
                    <a:pt x="288353" y="281774"/>
                  </a:lnTo>
                  <a:lnTo>
                    <a:pt x="311912" y="262851"/>
                  </a:lnTo>
                  <a:lnTo>
                    <a:pt x="315087" y="259676"/>
                  </a:lnTo>
                  <a:lnTo>
                    <a:pt x="316992" y="255231"/>
                  </a:lnTo>
                  <a:lnTo>
                    <a:pt x="316992" y="24634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7172" name="object 171">
            <a:extLst>
              <a:ext uri="{FF2B5EF4-FFF2-40B4-BE49-F238E27FC236}">
                <a16:creationId xmlns:a16="http://schemas.microsoft.com/office/drawing/2014/main" id="{BDDD106A-9AEB-4423-9DDE-C8103181B264}"/>
              </a:ext>
            </a:extLst>
          </p:cNvPr>
          <p:cNvSpPr>
            <a:spLocks/>
          </p:cNvSpPr>
          <p:nvPr/>
        </p:nvSpPr>
        <p:spPr bwMode="auto">
          <a:xfrm>
            <a:off x="6405563" y="669925"/>
            <a:ext cx="382587" cy="333375"/>
          </a:xfrm>
          <a:custGeom>
            <a:avLst/>
            <a:gdLst>
              <a:gd name="T0" fmla="*/ 217512 w 382904"/>
              <a:gd name="T1" fmla="*/ 160896 h 332740"/>
              <a:gd name="T2" fmla="*/ 199732 w 382904"/>
              <a:gd name="T3" fmla="*/ 134264 h 332740"/>
              <a:gd name="T4" fmla="*/ 190627 w 382904"/>
              <a:gd name="T5" fmla="*/ 193548 h 332740"/>
              <a:gd name="T6" fmla="*/ 176174 w 382904"/>
              <a:gd name="T7" fmla="*/ 228879 h 332740"/>
              <a:gd name="T8" fmla="*/ 140970 w 382904"/>
              <a:gd name="T9" fmla="*/ 243713 h 332740"/>
              <a:gd name="T10" fmla="*/ 105994 w 382904"/>
              <a:gd name="T11" fmla="*/ 228879 h 332740"/>
              <a:gd name="T12" fmla="*/ 91313 w 382904"/>
              <a:gd name="T13" fmla="*/ 193548 h 332740"/>
              <a:gd name="T14" fmla="*/ 105752 w 382904"/>
              <a:gd name="T15" fmla="*/ 158229 h 332740"/>
              <a:gd name="T16" fmla="*/ 140970 w 382904"/>
              <a:gd name="T17" fmla="*/ 143383 h 332740"/>
              <a:gd name="T18" fmla="*/ 175933 w 382904"/>
              <a:gd name="T19" fmla="*/ 158229 h 332740"/>
              <a:gd name="T20" fmla="*/ 190627 w 382904"/>
              <a:gd name="T21" fmla="*/ 193548 h 332740"/>
              <a:gd name="T22" fmla="*/ 173342 w 382904"/>
              <a:gd name="T23" fmla="*/ 116306 h 332740"/>
              <a:gd name="T24" fmla="*/ 108585 w 382904"/>
              <a:gd name="T25" fmla="*/ 116306 h 332740"/>
              <a:gd name="T26" fmla="*/ 64414 w 382904"/>
              <a:gd name="T27" fmla="*/ 160896 h 332740"/>
              <a:gd name="T28" fmla="*/ 64414 w 382904"/>
              <a:gd name="T29" fmla="*/ 226212 h 332740"/>
              <a:gd name="T30" fmla="*/ 108585 w 382904"/>
              <a:gd name="T31" fmla="*/ 270802 h 332740"/>
              <a:gd name="T32" fmla="*/ 173342 w 382904"/>
              <a:gd name="T33" fmla="*/ 270802 h 332740"/>
              <a:gd name="T34" fmla="*/ 205828 w 382904"/>
              <a:gd name="T35" fmla="*/ 243713 h 332740"/>
              <a:gd name="T36" fmla="*/ 224028 w 382904"/>
              <a:gd name="T37" fmla="*/ 193548 h 332740"/>
              <a:gd name="T38" fmla="*/ 319913 w 382904"/>
              <a:gd name="T39" fmla="*/ 188976 h 332740"/>
              <a:gd name="T40" fmla="*/ 301244 w 382904"/>
              <a:gd name="T41" fmla="*/ 188976 h 332740"/>
              <a:gd name="T42" fmla="*/ 294132 w 382904"/>
              <a:gd name="T43" fmla="*/ 215392 h 332740"/>
              <a:gd name="T44" fmla="*/ 320548 w 382904"/>
              <a:gd name="T45" fmla="*/ 222504 h 332740"/>
              <a:gd name="T46" fmla="*/ 327660 w 382904"/>
              <a:gd name="T47" fmla="*/ 196723 h 332740"/>
              <a:gd name="T48" fmla="*/ 327660 w 382904"/>
              <a:gd name="T49" fmla="*/ 161544 h 332740"/>
              <a:gd name="T50" fmla="*/ 320675 w 382904"/>
              <a:gd name="T51" fmla="*/ 144780 h 332740"/>
              <a:gd name="T52" fmla="*/ 230124 w 382904"/>
              <a:gd name="T53" fmla="*/ 151892 h 332740"/>
              <a:gd name="T54" fmla="*/ 237109 w 382904"/>
              <a:gd name="T55" fmla="*/ 178308 h 332740"/>
              <a:gd name="T56" fmla="*/ 320675 w 382904"/>
              <a:gd name="T57" fmla="*/ 178308 h 332740"/>
              <a:gd name="T58" fmla="*/ 382524 w 382904"/>
              <a:gd name="T59" fmla="*/ 92837 h 332740"/>
              <a:gd name="T60" fmla="*/ 379399 w 382904"/>
              <a:gd name="T61" fmla="*/ 77508 h 332740"/>
              <a:gd name="T62" fmla="*/ 358457 w 382904"/>
              <a:gd name="T63" fmla="*/ 56464 h 332740"/>
              <a:gd name="T64" fmla="*/ 348996 w 382904"/>
              <a:gd name="T65" fmla="*/ 89662 h 332740"/>
              <a:gd name="T66" fmla="*/ 346456 w 382904"/>
              <a:gd name="T67" fmla="*/ 298450 h 332740"/>
              <a:gd name="T68" fmla="*/ 33528 w 382904"/>
              <a:gd name="T69" fmla="*/ 295910 h 332740"/>
              <a:gd name="T70" fmla="*/ 36068 w 382904"/>
              <a:gd name="T71" fmla="*/ 87122 h 332740"/>
              <a:gd name="T72" fmla="*/ 348996 w 382904"/>
              <a:gd name="T73" fmla="*/ 89662 h 332740"/>
              <a:gd name="T74" fmla="*/ 343281 w 382904"/>
              <a:gd name="T75" fmla="*/ 53340 h 332740"/>
              <a:gd name="T76" fmla="*/ 327660 w 382904"/>
              <a:gd name="T77" fmla="*/ 7493 h 332740"/>
              <a:gd name="T78" fmla="*/ 301879 w 382904"/>
              <a:gd name="T79" fmla="*/ 0 h 332740"/>
              <a:gd name="T80" fmla="*/ 294132 w 382904"/>
              <a:gd name="T81" fmla="*/ 53340 h 332740"/>
              <a:gd name="T82" fmla="*/ 24053 w 382904"/>
              <a:gd name="T83" fmla="*/ 56464 h 332740"/>
              <a:gd name="T84" fmla="*/ 3111 w 382904"/>
              <a:gd name="T85" fmla="*/ 77508 h 332740"/>
              <a:gd name="T86" fmla="*/ 0 w 382904"/>
              <a:gd name="T87" fmla="*/ 292735 h 332740"/>
              <a:gd name="T88" fmla="*/ 11569 w 382904"/>
              <a:gd name="T89" fmla="*/ 320636 h 332740"/>
              <a:gd name="T90" fmla="*/ 39243 w 382904"/>
              <a:gd name="T91" fmla="*/ 332232 h 332740"/>
              <a:gd name="T92" fmla="*/ 358457 w 382904"/>
              <a:gd name="T93" fmla="*/ 329120 h 332740"/>
              <a:gd name="T94" fmla="*/ 379399 w 382904"/>
              <a:gd name="T95" fmla="*/ 308076 h 332740"/>
              <a:gd name="T96" fmla="*/ 382524 w 382904"/>
              <a:gd name="T97" fmla="*/ 292735 h 33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2904" h="332740">
                <a:moveTo>
                  <a:pt x="224028" y="193548"/>
                </a:moveTo>
                <a:lnTo>
                  <a:pt x="217512" y="160896"/>
                </a:lnTo>
                <a:lnTo>
                  <a:pt x="205828" y="143383"/>
                </a:lnTo>
                <a:lnTo>
                  <a:pt x="199732" y="134264"/>
                </a:lnTo>
                <a:lnTo>
                  <a:pt x="190627" y="128079"/>
                </a:lnTo>
                <a:lnTo>
                  <a:pt x="190627" y="193548"/>
                </a:lnTo>
                <a:lnTo>
                  <a:pt x="186753" y="212915"/>
                </a:lnTo>
                <a:lnTo>
                  <a:pt x="176174" y="228879"/>
                </a:lnTo>
                <a:lnTo>
                  <a:pt x="160401" y="239725"/>
                </a:lnTo>
                <a:lnTo>
                  <a:pt x="140970" y="243713"/>
                </a:lnTo>
                <a:lnTo>
                  <a:pt x="121793" y="239725"/>
                </a:lnTo>
                <a:lnTo>
                  <a:pt x="105994" y="228879"/>
                </a:lnTo>
                <a:lnTo>
                  <a:pt x="95262" y="212915"/>
                </a:lnTo>
                <a:lnTo>
                  <a:pt x="91313" y="193548"/>
                </a:lnTo>
                <a:lnTo>
                  <a:pt x="95173" y="174193"/>
                </a:lnTo>
                <a:lnTo>
                  <a:pt x="105752" y="158229"/>
                </a:lnTo>
                <a:lnTo>
                  <a:pt x="121526" y="147383"/>
                </a:lnTo>
                <a:lnTo>
                  <a:pt x="140970" y="143383"/>
                </a:lnTo>
                <a:lnTo>
                  <a:pt x="160134" y="147383"/>
                </a:lnTo>
                <a:lnTo>
                  <a:pt x="175933" y="158229"/>
                </a:lnTo>
                <a:lnTo>
                  <a:pt x="186664" y="174193"/>
                </a:lnTo>
                <a:lnTo>
                  <a:pt x="190627" y="193548"/>
                </a:lnTo>
                <a:lnTo>
                  <a:pt x="190627" y="128079"/>
                </a:lnTo>
                <a:lnTo>
                  <a:pt x="173342" y="116306"/>
                </a:lnTo>
                <a:lnTo>
                  <a:pt x="140970" y="109728"/>
                </a:lnTo>
                <a:lnTo>
                  <a:pt x="108585" y="116306"/>
                </a:lnTo>
                <a:lnTo>
                  <a:pt x="82194" y="134264"/>
                </a:lnTo>
                <a:lnTo>
                  <a:pt x="64414" y="160896"/>
                </a:lnTo>
                <a:lnTo>
                  <a:pt x="57912" y="193548"/>
                </a:lnTo>
                <a:lnTo>
                  <a:pt x="64414" y="226212"/>
                </a:lnTo>
                <a:lnTo>
                  <a:pt x="82194" y="252844"/>
                </a:lnTo>
                <a:lnTo>
                  <a:pt x="108585" y="270802"/>
                </a:lnTo>
                <a:lnTo>
                  <a:pt x="140970" y="277368"/>
                </a:lnTo>
                <a:lnTo>
                  <a:pt x="173342" y="270802"/>
                </a:lnTo>
                <a:lnTo>
                  <a:pt x="199732" y="252844"/>
                </a:lnTo>
                <a:lnTo>
                  <a:pt x="205828" y="243713"/>
                </a:lnTo>
                <a:lnTo>
                  <a:pt x="217512" y="226212"/>
                </a:lnTo>
                <a:lnTo>
                  <a:pt x="224028" y="193548"/>
                </a:lnTo>
                <a:close/>
              </a:path>
              <a:path w="382904" h="332740">
                <a:moveTo>
                  <a:pt x="327660" y="196723"/>
                </a:moveTo>
                <a:lnTo>
                  <a:pt x="319913" y="188976"/>
                </a:lnTo>
                <a:lnTo>
                  <a:pt x="310896" y="188976"/>
                </a:lnTo>
                <a:lnTo>
                  <a:pt x="301244" y="188976"/>
                </a:lnTo>
                <a:lnTo>
                  <a:pt x="294132" y="196723"/>
                </a:lnTo>
                <a:lnTo>
                  <a:pt x="294132" y="215392"/>
                </a:lnTo>
                <a:lnTo>
                  <a:pt x="301879" y="222504"/>
                </a:lnTo>
                <a:lnTo>
                  <a:pt x="320548" y="222504"/>
                </a:lnTo>
                <a:lnTo>
                  <a:pt x="327660" y="214757"/>
                </a:lnTo>
                <a:lnTo>
                  <a:pt x="327660" y="196723"/>
                </a:lnTo>
                <a:close/>
              </a:path>
              <a:path w="382904" h="332740">
                <a:moveTo>
                  <a:pt x="328295" y="170561"/>
                </a:moveTo>
                <a:lnTo>
                  <a:pt x="327660" y="161544"/>
                </a:lnTo>
                <a:lnTo>
                  <a:pt x="327660" y="152527"/>
                </a:lnTo>
                <a:lnTo>
                  <a:pt x="320675" y="144780"/>
                </a:lnTo>
                <a:lnTo>
                  <a:pt x="237744" y="144780"/>
                </a:lnTo>
                <a:lnTo>
                  <a:pt x="230124" y="151892"/>
                </a:lnTo>
                <a:lnTo>
                  <a:pt x="230124" y="170561"/>
                </a:lnTo>
                <a:lnTo>
                  <a:pt x="237109" y="178308"/>
                </a:lnTo>
                <a:lnTo>
                  <a:pt x="311023" y="178308"/>
                </a:lnTo>
                <a:lnTo>
                  <a:pt x="320675" y="178308"/>
                </a:lnTo>
                <a:lnTo>
                  <a:pt x="328295" y="170561"/>
                </a:lnTo>
                <a:close/>
              </a:path>
              <a:path w="382904" h="332740">
                <a:moveTo>
                  <a:pt x="382524" y="92837"/>
                </a:moveTo>
                <a:lnTo>
                  <a:pt x="381355" y="87122"/>
                </a:lnTo>
                <a:lnTo>
                  <a:pt x="379399" y="77508"/>
                </a:lnTo>
                <a:lnTo>
                  <a:pt x="370941" y="64947"/>
                </a:lnTo>
                <a:lnTo>
                  <a:pt x="358457" y="56464"/>
                </a:lnTo>
                <a:lnTo>
                  <a:pt x="348996" y="54521"/>
                </a:lnTo>
                <a:lnTo>
                  <a:pt x="348996" y="89662"/>
                </a:lnTo>
                <a:lnTo>
                  <a:pt x="348996" y="295910"/>
                </a:lnTo>
                <a:lnTo>
                  <a:pt x="346456" y="298450"/>
                </a:lnTo>
                <a:lnTo>
                  <a:pt x="36068" y="298450"/>
                </a:lnTo>
                <a:lnTo>
                  <a:pt x="33528" y="295910"/>
                </a:lnTo>
                <a:lnTo>
                  <a:pt x="33528" y="89662"/>
                </a:lnTo>
                <a:lnTo>
                  <a:pt x="36068" y="87122"/>
                </a:lnTo>
                <a:lnTo>
                  <a:pt x="346456" y="87122"/>
                </a:lnTo>
                <a:lnTo>
                  <a:pt x="348996" y="89662"/>
                </a:lnTo>
                <a:lnTo>
                  <a:pt x="348996" y="54521"/>
                </a:lnTo>
                <a:lnTo>
                  <a:pt x="343281" y="53340"/>
                </a:lnTo>
                <a:lnTo>
                  <a:pt x="327660" y="53340"/>
                </a:lnTo>
                <a:lnTo>
                  <a:pt x="327660" y="7493"/>
                </a:lnTo>
                <a:lnTo>
                  <a:pt x="320548" y="0"/>
                </a:lnTo>
                <a:lnTo>
                  <a:pt x="301879" y="0"/>
                </a:lnTo>
                <a:lnTo>
                  <a:pt x="294132" y="6858"/>
                </a:lnTo>
                <a:lnTo>
                  <a:pt x="294132" y="53340"/>
                </a:lnTo>
                <a:lnTo>
                  <a:pt x="39243" y="53340"/>
                </a:lnTo>
                <a:lnTo>
                  <a:pt x="24053" y="56464"/>
                </a:lnTo>
                <a:lnTo>
                  <a:pt x="11569" y="64947"/>
                </a:lnTo>
                <a:lnTo>
                  <a:pt x="3111" y="77508"/>
                </a:lnTo>
                <a:lnTo>
                  <a:pt x="0" y="92837"/>
                </a:lnTo>
                <a:lnTo>
                  <a:pt x="0" y="292735"/>
                </a:lnTo>
                <a:lnTo>
                  <a:pt x="3111" y="308076"/>
                </a:lnTo>
                <a:lnTo>
                  <a:pt x="11569" y="320636"/>
                </a:lnTo>
                <a:lnTo>
                  <a:pt x="24053" y="329120"/>
                </a:lnTo>
                <a:lnTo>
                  <a:pt x="39243" y="332232"/>
                </a:lnTo>
                <a:lnTo>
                  <a:pt x="343281" y="332232"/>
                </a:lnTo>
                <a:lnTo>
                  <a:pt x="358457" y="329120"/>
                </a:lnTo>
                <a:lnTo>
                  <a:pt x="370941" y="320636"/>
                </a:lnTo>
                <a:lnTo>
                  <a:pt x="379399" y="308076"/>
                </a:lnTo>
                <a:lnTo>
                  <a:pt x="381355" y="298450"/>
                </a:lnTo>
                <a:lnTo>
                  <a:pt x="382524" y="292735"/>
                </a:lnTo>
                <a:lnTo>
                  <a:pt x="382524" y="9283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7173" name="object 172">
            <a:extLst>
              <a:ext uri="{FF2B5EF4-FFF2-40B4-BE49-F238E27FC236}">
                <a16:creationId xmlns:a16="http://schemas.microsoft.com/office/drawing/2014/main" id="{15A67351-430C-486F-9937-2C0D93D40C0D}"/>
              </a:ext>
            </a:extLst>
          </p:cNvPr>
          <p:cNvGrpSpPr>
            <a:grpSpLocks/>
          </p:cNvGrpSpPr>
          <p:nvPr/>
        </p:nvGrpSpPr>
        <p:grpSpPr bwMode="auto">
          <a:xfrm>
            <a:off x="5373688" y="723900"/>
            <a:ext cx="401637" cy="225425"/>
            <a:chOff x="5373623" y="723900"/>
            <a:chExt cx="401320" cy="226060"/>
          </a:xfrm>
        </p:grpSpPr>
        <p:pic>
          <p:nvPicPr>
            <p:cNvPr id="47179" name="object 173">
              <a:extLst>
                <a:ext uri="{FF2B5EF4-FFF2-40B4-BE49-F238E27FC236}">
                  <a16:creationId xmlns:a16="http://schemas.microsoft.com/office/drawing/2014/main" id="{4D333177-BD1B-4DBE-BE9C-7597966BA76B}"/>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439155" y="777239"/>
              <a:ext cx="117348" cy="1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80" name="object 174">
              <a:extLst>
                <a:ext uri="{FF2B5EF4-FFF2-40B4-BE49-F238E27FC236}">
                  <a16:creationId xmlns:a16="http://schemas.microsoft.com/office/drawing/2014/main" id="{86F2742D-A8FD-4378-9B01-C077722FD7F3}"/>
                </a:ext>
              </a:extLst>
            </p:cNvPr>
            <p:cNvSpPr>
              <a:spLocks/>
            </p:cNvSpPr>
            <p:nvPr/>
          </p:nvSpPr>
          <p:spPr bwMode="auto">
            <a:xfrm>
              <a:off x="5373623" y="723900"/>
              <a:ext cx="401320" cy="226060"/>
            </a:xfrm>
            <a:custGeom>
              <a:avLst/>
              <a:gdLst>
                <a:gd name="T0" fmla="*/ 288163 w 401320"/>
                <a:gd name="T1" fmla="*/ 0 h 226059"/>
                <a:gd name="T2" fmla="*/ 112649 w 401320"/>
                <a:gd name="T3" fmla="*/ 0 h 226059"/>
                <a:gd name="T4" fmla="*/ 68901 w 401320"/>
                <a:gd name="T5" fmla="*/ 8888 h 226059"/>
                <a:gd name="T6" fmla="*/ 33083 w 401320"/>
                <a:gd name="T7" fmla="*/ 33099 h 226059"/>
                <a:gd name="T8" fmla="*/ 8886 w 401320"/>
                <a:gd name="T9" fmla="*/ 68955 h 226059"/>
                <a:gd name="T10" fmla="*/ 0 w 401320"/>
                <a:gd name="T11" fmla="*/ 112775 h 226059"/>
                <a:gd name="T12" fmla="*/ 8886 w 401320"/>
                <a:gd name="T13" fmla="*/ 156596 h 226059"/>
                <a:gd name="T14" fmla="*/ 33083 w 401320"/>
                <a:gd name="T15" fmla="*/ 192452 h 226059"/>
                <a:gd name="T16" fmla="*/ 68901 w 401320"/>
                <a:gd name="T17" fmla="*/ 216663 h 226059"/>
                <a:gd name="T18" fmla="*/ 112649 w 401320"/>
                <a:gd name="T19" fmla="*/ 225551 h 226059"/>
                <a:gd name="T20" fmla="*/ 288163 w 401320"/>
                <a:gd name="T21" fmla="*/ 225551 h 226059"/>
                <a:gd name="T22" fmla="*/ 331910 w 401320"/>
                <a:gd name="T23" fmla="*/ 216663 h 226059"/>
                <a:gd name="T24" fmla="*/ 367728 w 401320"/>
                <a:gd name="T25" fmla="*/ 192452 h 226059"/>
                <a:gd name="T26" fmla="*/ 368446 w 401320"/>
                <a:gd name="T27" fmla="*/ 191388 h 226059"/>
                <a:gd name="T28" fmla="*/ 112649 w 401320"/>
                <a:gd name="T29" fmla="*/ 191388 h 226059"/>
                <a:gd name="T30" fmla="*/ 81855 w 401320"/>
                <a:gd name="T31" fmla="*/ 185150 h 226059"/>
                <a:gd name="T32" fmla="*/ 56705 w 401320"/>
                <a:gd name="T33" fmla="*/ 168148 h 226059"/>
                <a:gd name="T34" fmla="*/ 39747 w 401320"/>
                <a:gd name="T35" fmla="*/ 142954 h 226059"/>
                <a:gd name="T36" fmla="*/ 33527 w 401320"/>
                <a:gd name="T37" fmla="*/ 112140 h 226059"/>
                <a:gd name="T38" fmla="*/ 39747 w 401320"/>
                <a:gd name="T39" fmla="*/ 81327 h 226059"/>
                <a:gd name="T40" fmla="*/ 56705 w 401320"/>
                <a:gd name="T41" fmla="*/ 56134 h 226059"/>
                <a:gd name="T42" fmla="*/ 81855 w 401320"/>
                <a:gd name="T43" fmla="*/ 39131 h 226059"/>
                <a:gd name="T44" fmla="*/ 112649 w 401320"/>
                <a:gd name="T45" fmla="*/ 32892 h 226059"/>
                <a:gd name="T46" fmla="*/ 367423 w 401320"/>
                <a:gd name="T47" fmla="*/ 32892 h 226059"/>
                <a:gd name="T48" fmla="*/ 331910 w 401320"/>
                <a:gd name="T49" fmla="*/ 8888 h 226059"/>
                <a:gd name="T50" fmla="*/ 288163 w 401320"/>
                <a:gd name="T51" fmla="*/ 0 h 226059"/>
                <a:gd name="T52" fmla="*/ 367423 w 401320"/>
                <a:gd name="T53" fmla="*/ 32892 h 226059"/>
                <a:gd name="T54" fmla="*/ 288163 w 401320"/>
                <a:gd name="T55" fmla="*/ 32892 h 226059"/>
                <a:gd name="T56" fmla="*/ 318956 w 401320"/>
                <a:gd name="T57" fmla="*/ 39131 h 226059"/>
                <a:gd name="T58" fmla="*/ 344106 w 401320"/>
                <a:gd name="T59" fmla="*/ 56134 h 226059"/>
                <a:gd name="T60" fmla="*/ 361064 w 401320"/>
                <a:gd name="T61" fmla="*/ 81327 h 226059"/>
                <a:gd name="T62" fmla="*/ 367284 w 401320"/>
                <a:gd name="T63" fmla="*/ 112140 h 226059"/>
                <a:gd name="T64" fmla="*/ 361064 w 401320"/>
                <a:gd name="T65" fmla="*/ 142954 h 226059"/>
                <a:gd name="T66" fmla="*/ 344106 w 401320"/>
                <a:gd name="T67" fmla="*/ 168148 h 226059"/>
                <a:gd name="T68" fmla="*/ 318956 w 401320"/>
                <a:gd name="T69" fmla="*/ 185150 h 226059"/>
                <a:gd name="T70" fmla="*/ 288163 w 401320"/>
                <a:gd name="T71" fmla="*/ 191388 h 226059"/>
                <a:gd name="T72" fmla="*/ 368446 w 401320"/>
                <a:gd name="T73" fmla="*/ 191388 h 226059"/>
                <a:gd name="T74" fmla="*/ 391925 w 401320"/>
                <a:gd name="T75" fmla="*/ 156596 h 226059"/>
                <a:gd name="T76" fmla="*/ 400812 w 401320"/>
                <a:gd name="T77" fmla="*/ 112775 h 226059"/>
                <a:gd name="T78" fmla="*/ 391925 w 401320"/>
                <a:gd name="T79" fmla="*/ 68955 h 226059"/>
                <a:gd name="T80" fmla="*/ 367728 w 401320"/>
                <a:gd name="T81" fmla="*/ 33099 h 226059"/>
                <a:gd name="T82" fmla="*/ 367423 w 401320"/>
                <a:gd name="T83" fmla="*/ 32892 h 226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1320" h="226059">
                  <a:moveTo>
                    <a:pt x="288163" y="0"/>
                  </a:moveTo>
                  <a:lnTo>
                    <a:pt x="112649" y="0"/>
                  </a:lnTo>
                  <a:lnTo>
                    <a:pt x="68901" y="8888"/>
                  </a:lnTo>
                  <a:lnTo>
                    <a:pt x="33083" y="33099"/>
                  </a:lnTo>
                  <a:lnTo>
                    <a:pt x="8886" y="68955"/>
                  </a:lnTo>
                  <a:lnTo>
                    <a:pt x="0" y="112775"/>
                  </a:lnTo>
                  <a:lnTo>
                    <a:pt x="8886" y="156596"/>
                  </a:lnTo>
                  <a:lnTo>
                    <a:pt x="33083" y="192452"/>
                  </a:lnTo>
                  <a:lnTo>
                    <a:pt x="68901" y="216663"/>
                  </a:lnTo>
                  <a:lnTo>
                    <a:pt x="112649" y="225551"/>
                  </a:lnTo>
                  <a:lnTo>
                    <a:pt x="288163" y="225551"/>
                  </a:lnTo>
                  <a:lnTo>
                    <a:pt x="331910" y="216663"/>
                  </a:lnTo>
                  <a:lnTo>
                    <a:pt x="367728" y="192452"/>
                  </a:lnTo>
                  <a:lnTo>
                    <a:pt x="368446" y="191388"/>
                  </a:lnTo>
                  <a:lnTo>
                    <a:pt x="112649" y="191388"/>
                  </a:lnTo>
                  <a:lnTo>
                    <a:pt x="81855" y="185150"/>
                  </a:lnTo>
                  <a:lnTo>
                    <a:pt x="56705" y="168148"/>
                  </a:lnTo>
                  <a:lnTo>
                    <a:pt x="39747" y="142954"/>
                  </a:lnTo>
                  <a:lnTo>
                    <a:pt x="33527" y="112140"/>
                  </a:lnTo>
                  <a:lnTo>
                    <a:pt x="39747" y="81327"/>
                  </a:lnTo>
                  <a:lnTo>
                    <a:pt x="56705" y="56134"/>
                  </a:lnTo>
                  <a:lnTo>
                    <a:pt x="81855" y="39131"/>
                  </a:lnTo>
                  <a:lnTo>
                    <a:pt x="112649" y="32892"/>
                  </a:lnTo>
                  <a:lnTo>
                    <a:pt x="367423" y="32892"/>
                  </a:lnTo>
                  <a:lnTo>
                    <a:pt x="331910" y="8888"/>
                  </a:lnTo>
                  <a:lnTo>
                    <a:pt x="288163" y="0"/>
                  </a:lnTo>
                  <a:close/>
                </a:path>
                <a:path w="401320" h="226059">
                  <a:moveTo>
                    <a:pt x="367423" y="32892"/>
                  </a:moveTo>
                  <a:lnTo>
                    <a:pt x="288163" y="32892"/>
                  </a:lnTo>
                  <a:lnTo>
                    <a:pt x="318956" y="39131"/>
                  </a:lnTo>
                  <a:lnTo>
                    <a:pt x="344106" y="56134"/>
                  </a:lnTo>
                  <a:lnTo>
                    <a:pt x="361064" y="81327"/>
                  </a:lnTo>
                  <a:lnTo>
                    <a:pt x="367284" y="112140"/>
                  </a:lnTo>
                  <a:lnTo>
                    <a:pt x="361064" y="142954"/>
                  </a:lnTo>
                  <a:lnTo>
                    <a:pt x="344106" y="168148"/>
                  </a:lnTo>
                  <a:lnTo>
                    <a:pt x="318956" y="185150"/>
                  </a:lnTo>
                  <a:lnTo>
                    <a:pt x="288163" y="191388"/>
                  </a:lnTo>
                  <a:lnTo>
                    <a:pt x="368446" y="191388"/>
                  </a:lnTo>
                  <a:lnTo>
                    <a:pt x="391925" y="156596"/>
                  </a:lnTo>
                  <a:lnTo>
                    <a:pt x="400812" y="112775"/>
                  </a:lnTo>
                  <a:lnTo>
                    <a:pt x="391925" y="68955"/>
                  </a:lnTo>
                  <a:lnTo>
                    <a:pt x="367728" y="33099"/>
                  </a:lnTo>
                  <a:lnTo>
                    <a:pt x="367423" y="3289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7181" name="object 175">
              <a:extLst>
                <a:ext uri="{FF2B5EF4-FFF2-40B4-BE49-F238E27FC236}">
                  <a16:creationId xmlns:a16="http://schemas.microsoft.com/office/drawing/2014/main" id="{0A09BD1F-DA43-44BE-AF38-1B80F45DF0B8}"/>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602223" y="781811"/>
              <a:ext cx="109727" cy="10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74" name="object 176">
            <a:extLst>
              <a:ext uri="{FF2B5EF4-FFF2-40B4-BE49-F238E27FC236}">
                <a16:creationId xmlns:a16="http://schemas.microsoft.com/office/drawing/2014/main" id="{05ECBD1E-7931-4B54-B5D9-E0CD871A5230}"/>
              </a:ext>
            </a:extLst>
          </p:cNvPr>
          <p:cNvSpPr>
            <a:spLocks/>
          </p:cNvSpPr>
          <p:nvPr/>
        </p:nvSpPr>
        <p:spPr bwMode="auto">
          <a:xfrm>
            <a:off x="2290763" y="1679575"/>
            <a:ext cx="403225" cy="388938"/>
          </a:xfrm>
          <a:custGeom>
            <a:avLst/>
            <a:gdLst>
              <a:gd name="T0" fmla="*/ 86944 w 403225"/>
              <a:gd name="T1" fmla="*/ 287985 h 388619"/>
              <a:gd name="T2" fmla="*/ 60985 w 403225"/>
              <a:gd name="T3" fmla="*/ 298538 h 388619"/>
              <a:gd name="T4" fmla="*/ 71539 w 403225"/>
              <a:gd name="T5" fmla="*/ 324497 h 388619"/>
              <a:gd name="T6" fmla="*/ 97497 w 403225"/>
              <a:gd name="T7" fmla="*/ 313944 h 388619"/>
              <a:gd name="T8" fmla="*/ 157251 w 403225"/>
              <a:gd name="T9" fmla="*/ 292239 h 388619"/>
              <a:gd name="T10" fmla="*/ 129247 w 403225"/>
              <a:gd name="T11" fmla="*/ 292239 h 388619"/>
              <a:gd name="T12" fmla="*/ 129247 w 403225"/>
              <a:gd name="T13" fmla="*/ 320243 h 388619"/>
              <a:gd name="T14" fmla="*/ 157251 w 403225"/>
              <a:gd name="T15" fmla="*/ 320243 h 388619"/>
              <a:gd name="T16" fmla="*/ 197129 w 403225"/>
              <a:gd name="T17" fmla="*/ 11442 h 388619"/>
              <a:gd name="T18" fmla="*/ 176110 w 403225"/>
              <a:gd name="T19" fmla="*/ 901 h 388619"/>
              <a:gd name="T20" fmla="*/ 151396 w 403225"/>
              <a:gd name="T21" fmla="*/ 173088 h 388619"/>
              <a:gd name="T22" fmla="*/ 191135 w 403225"/>
              <a:gd name="T23" fmla="*/ 196126 h 388619"/>
              <a:gd name="T24" fmla="*/ 192405 w 403225"/>
              <a:gd name="T25" fmla="*/ 168821 h 388619"/>
              <a:gd name="T26" fmla="*/ 160147 w 403225"/>
              <a:gd name="T27" fmla="*/ 98971 h 388619"/>
              <a:gd name="T28" fmla="*/ 192405 w 403225"/>
              <a:gd name="T29" fmla="*/ 29121 h 388619"/>
              <a:gd name="T30" fmla="*/ 225602 w 403225"/>
              <a:gd name="T31" fmla="*/ 298538 h 388619"/>
              <a:gd name="T32" fmla="*/ 199555 w 403225"/>
              <a:gd name="T33" fmla="*/ 287985 h 388619"/>
              <a:gd name="T34" fmla="*/ 189001 w 403225"/>
              <a:gd name="T35" fmla="*/ 313944 h 388619"/>
              <a:gd name="T36" fmla="*/ 214960 w 403225"/>
              <a:gd name="T37" fmla="*/ 324497 h 388619"/>
              <a:gd name="T38" fmla="*/ 236131 w 403225"/>
              <a:gd name="T39" fmla="*/ 51244 h 388619"/>
              <a:gd name="T40" fmla="*/ 220611 w 403225"/>
              <a:gd name="T41" fmla="*/ 33489 h 388619"/>
              <a:gd name="T42" fmla="*/ 181698 w 403225"/>
              <a:gd name="T43" fmla="*/ 116954 h 388619"/>
              <a:gd name="T44" fmla="*/ 224282 w 403225"/>
              <a:gd name="T45" fmla="*/ 166027 h 388619"/>
              <a:gd name="T46" fmla="*/ 235496 w 403225"/>
              <a:gd name="T47" fmla="*/ 147802 h 388619"/>
              <a:gd name="T48" fmla="*/ 217360 w 403225"/>
              <a:gd name="T49" fmla="*/ 119697 h 388619"/>
              <a:gd name="T50" fmla="*/ 217436 w 403225"/>
              <a:gd name="T51" fmla="*/ 79641 h 388619"/>
              <a:gd name="T52" fmla="*/ 236131 w 403225"/>
              <a:gd name="T53" fmla="*/ 51244 h 388619"/>
              <a:gd name="T54" fmla="*/ 299288 w 403225"/>
              <a:gd name="T55" fmla="*/ 35128 h 388619"/>
              <a:gd name="T56" fmla="*/ 291236 w 403225"/>
              <a:gd name="T57" fmla="*/ 57175 h 388619"/>
              <a:gd name="T58" fmla="*/ 311746 w 403225"/>
              <a:gd name="T59" fmla="*/ 89674 h 388619"/>
              <a:gd name="T60" fmla="*/ 303326 w 403225"/>
              <a:gd name="T61" fmla="*/ 128663 h 388619"/>
              <a:gd name="T62" fmla="*/ 291172 w 403225"/>
              <a:gd name="T63" fmla="*/ 154508 h 388619"/>
              <a:gd name="T64" fmla="*/ 307213 w 403225"/>
              <a:gd name="T65" fmla="*/ 166027 h 388619"/>
              <a:gd name="T66" fmla="*/ 345948 w 403225"/>
              <a:gd name="T67" fmla="*/ 99987 h 388619"/>
              <a:gd name="T68" fmla="*/ 341972 w 403225"/>
              <a:gd name="T69" fmla="*/ 0 h 388619"/>
              <a:gd name="T70" fmla="*/ 326212 w 403225"/>
              <a:gd name="T71" fmla="*/ 17614 h 388619"/>
              <a:gd name="T72" fmla="*/ 355790 w 403225"/>
              <a:gd name="T73" fmla="*/ 61429 h 388619"/>
              <a:gd name="T74" fmla="*/ 355790 w 403225"/>
              <a:gd name="T75" fmla="*/ 136525 h 388619"/>
              <a:gd name="T76" fmla="*/ 326212 w 403225"/>
              <a:gd name="T77" fmla="*/ 180098 h 388619"/>
              <a:gd name="T78" fmla="*/ 338709 w 403225"/>
              <a:gd name="T79" fmla="*/ 198031 h 388619"/>
              <a:gd name="T80" fmla="*/ 353949 w 403225"/>
              <a:gd name="T81" fmla="*/ 193586 h 388619"/>
              <a:gd name="T82" fmla="*/ 397764 w 403225"/>
              <a:gd name="T83" fmla="*/ 98971 h 388619"/>
              <a:gd name="T84" fmla="*/ 402336 w 403225"/>
              <a:gd name="T85" fmla="*/ 257086 h 388619"/>
              <a:gd name="T86" fmla="*/ 369316 w 403225"/>
              <a:gd name="T87" fmla="*/ 257086 h 388619"/>
              <a:gd name="T88" fmla="*/ 369316 w 403225"/>
              <a:gd name="T89" fmla="*/ 257086 h 388619"/>
              <a:gd name="T90" fmla="*/ 272161 w 403225"/>
              <a:gd name="T91" fmla="*/ 89827 h 388619"/>
              <a:gd name="T92" fmla="*/ 7620 w 403225"/>
              <a:gd name="T93" fmla="*/ 223939 h 388619"/>
              <a:gd name="T94" fmla="*/ 395351 w 403225"/>
              <a:gd name="T95" fmla="*/ 388531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225" h="388619">
                <a:moveTo>
                  <a:pt x="99060" y="306235"/>
                </a:moveTo>
                <a:lnTo>
                  <a:pt x="97497" y="298538"/>
                </a:lnTo>
                <a:lnTo>
                  <a:pt x="93243" y="292239"/>
                </a:lnTo>
                <a:lnTo>
                  <a:pt x="86944" y="287985"/>
                </a:lnTo>
                <a:lnTo>
                  <a:pt x="79248" y="286423"/>
                </a:lnTo>
                <a:lnTo>
                  <a:pt x="71539" y="287985"/>
                </a:lnTo>
                <a:lnTo>
                  <a:pt x="65239" y="292239"/>
                </a:lnTo>
                <a:lnTo>
                  <a:pt x="60985" y="298538"/>
                </a:lnTo>
                <a:lnTo>
                  <a:pt x="59436" y="306235"/>
                </a:lnTo>
                <a:lnTo>
                  <a:pt x="60985" y="313944"/>
                </a:lnTo>
                <a:lnTo>
                  <a:pt x="65239" y="320243"/>
                </a:lnTo>
                <a:lnTo>
                  <a:pt x="71539" y="324497"/>
                </a:lnTo>
                <a:lnTo>
                  <a:pt x="79248" y="326047"/>
                </a:lnTo>
                <a:lnTo>
                  <a:pt x="86944" y="324497"/>
                </a:lnTo>
                <a:lnTo>
                  <a:pt x="93243" y="320243"/>
                </a:lnTo>
                <a:lnTo>
                  <a:pt x="97497" y="313944"/>
                </a:lnTo>
                <a:lnTo>
                  <a:pt x="99060" y="306235"/>
                </a:lnTo>
                <a:close/>
              </a:path>
              <a:path w="403225" h="388619">
                <a:moveTo>
                  <a:pt x="163068" y="306235"/>
                </a:moveTo>
                <a:lnTo>
                  <a:pt x="161505" y="298538"/>
                </a:lnTo>
                <a:lnTo>
                  <a:pt x="157251" y="292239"/>
                </a:lnTo>
                <a:lnTo>
                  <a:pt x="150952" y="287985"/>
                </a:lnTo>
                <a:lnTo>
                  <a:pt x="143256" y="286423"/>
                </a:lnTo>
                <a:lnTo>
                  <a:pt x="135547" y="287985"/>
                </a:lnTo>
                <a:lnTo>
                  <a:pt x="129247" y="292239"/>
                </a:lnTo>
                <a:lnTo>
                  <a:pt x="124993" y="298538"/>
                </a:lnTo>
                <a:lnTo>
                  <a:pt x="123444" y="306235"/>
                </a:lnTo>
                <a:lnTo>
                  <a:pt x="124993" y="313944"/>
                </a:lnTo>
                <a:lnTo>
                  <a:pt x="129247" y="320243"/>
                </a:lnTo>
                <a:lnTo>
                  <a:pt x="135547" y="324497"/>
                </a:lnTo>
                <a:lnTo>
                  <a:pt x="143256" y="326047"/>
                </a:lnTo>
                <a:lnTo>
                  <a:pt x="150952" y="324497"/>
                </a:lnTo>
                <a:lnTo>
                  <a:pt x="157251" y="320243"/>
                </a:lnTo>
                <a:lnTo>
                  <a:pt x="161505" y="313944"/>
                </a:lnTo>
                <a:lnTo>
                  <a:pt x="163068" y="306235"/>
                </a:lnTo>
                <a:close/>
              </a:path>
              <a:path w="403225" h="388619">
                <a:moveTo>
                  <a:pt x="198031" y="17856"/>
                </a:moveTo>
                <a:lnTo>
                  <a:pt x="197129" y="11442"/>
                </a:lnTo>
                <a:lnTo>
                  <a:pt x="193675" y="5626"/>
                </a:lnTo>
                <a:lnTo>
                  <a:pt x="188645" y="1600"/>
                </a:lnTo>
                <a:lnTo>
                  <a:pt x="182511" y="0"/>
                </a:lnTo>
                <a:lnTo>
                  <a:pt x="176110" y="901"/>
                </a:lnTo>
                <a:lnTo>
                  <a:pt x="137922" y="47383"/>
                </a:lnTo>
                <a:lnTo>
                  <a:pt x="126492" y="98971"/>
                </a:lnTo>
                <a:lnTo>
                  <a:pt x="129311" y="125196"/>
                </a:lnTo>
                <a:lnTo>
                  <a:pt x="151396" y="173088"/>
                </a:lnTo>
                <a:lnTo>
                  <a:pt x="177927" y="198031"/>
                </a:lnTo>
                <a:lnTo>
                  <a:pt x="181737" y="198031"/>
                </a:lnTo>
                <a:lnTo>
                  <a:pt x="186182" y="198031"/>
                </a:lnTo>
                <a:lnTo>
                  <a:pt x="191135" y="196126"/>
                </a:lnTo>
                <a:lnTo>
                  <a:pt x="197129" y="186601"/>
                </a:lnTo>
                <a:lnTo>
                  <a:pt x="198031" y="180340"/>
                </a:lnTo>
                <a:lnTo>
                  <a:pt x="196430" y="174193"/>
                </a:lnTo>
                <a:lnTo>
                  <a:pt x="192405" y="168821"/>
                </a:lnTo>
                <a:lnTo>
                  <a:pt x="178574" y="153543"/>
                </a:lnTo>
                <a:lnTo>
                  <a:pt x="168465" y="136525"/>
                </a:lnTo>
                <a:lnTo>
                  <a:pt x="162255" y="118198"/>
                </a:lnTo>
                <a:lnTo>
                  <a:pt x="160147" y="98971"/>
                </a:lnTo>
                <a:lnTo>
                  <a:pt x="162255" y="79756"/>
                </a:lnTo>
                <a:lnTo>
                  <a:pt x="168465" y="61429"/>
                </a:lnTo>
                <a:lnTo>
                  <a:pt x="178574" y="44411"/>
                </a:lnTo>
                <a:lnTo>
                  <a:pt x="192405" y="29121"/>
                </a:lnTo>
                <a:lnTo>
                  <a:pt x="196430" y="24028"/>
                </a:lnTo>
                <a:lnTo>
                  <a:pt x="198031" y="17856"/>
                </a:lnTo>
                <a:close/>
              </a:path>
              <a:path w="403225" h="388619">
                <a:moveTo>
                  <a:pt x="227076" y="306235"/>
                </a:moveTo>
                <a:lnTo>
                  <a:pt x="225602" y="298538"/>
                </a:lnTo>
                <a:lnTo>
                  <a:pt x="221500" y="292239"/>
                </a:lnTo>
                <a:lnTo>
                  <a:pt x="215226" y="287985"/>
                </a:lnTo>
                <a:lnTo>
                  <a:pt x="207264" y="286423"/>
                </a:lnTo>
                <a:lnTo>
                  <a:pt x="199555" y="287985"/>
                </a:lnTo>
                <a:lnTo>
                  <a:pt x="193255" y="292239"/>
                </a:lnTo>
                <a:lnTo>
                  <a:pt x="189001" y="298538"/>
                </a:lnTo>
                <a:lnTo>
                  <a:pt x="187452" y="306235"/>
                </a:lnTo>
                <a:lnTo>
                  <a:pt x="189001" y="313944"/>
                </a:lnTo>
                <a:lnTo>
                  <a:pt x="193255" y="320243"/>
                </a:lnTo>
                <a:lnTo>
                  <a:pt x="199555" y="324497"/>
                </a:lnTo>
                <a:lnTo>
                  <a:pt x="207264" y="326047"/>
                </a:lnTo>
                <a:lnTo>
                  <a:pt x="214960" y="324497"/>
                </a:lnTo>
                <a:lnTo>
                  <a:pt x="221259" y="320243"/>
                </a:lnTo>
                <a:lnTo>
                  <a:pt x="225513" y="313944"/>
                </a:lnTo>
                <a:lnTo>
                  <a:pt x="227076" y="306235"/>
                </a:lnTo>
                <a:close/>
              </a:path>
              <a:path w="403225" h="388619">
                <a:moveTo>
                  <a:pt x="236131" y="51244"/>
                </a:moveTo>
                <a:lnTo>
                  <a:pt x="235229" y="44843"/>
                </a:lnTo>
                <a:lnTo>
                  <a:pt x="231775" y="39027"/>
                </a:lnTo>
                <a:lnTo>
                  <a:pt x="226745" y="35064"/>
                </a:lnTo>
                <a:lnTo>
                  <a:pt x="220611" y="33489"/>
                </a:lnTo>
                <a:lnTo>
                  <a:pt x="214210" y="34366"/>
                </a:lnTo>
                <a:lnTo>
                  <a:pt x="187210" y="66179"/>
                </a:lnTo>
                <a:lnTo>
                  <a:pt x="179832" y="99733"/>
                </a:lnTo>
                <a:lnTo>
                  <a:pt x="181698" y="116954"/>
                </a:lnTo>
                <a:lnTo>
                  <a:pt x="208407" y="161582"/>
                </a:lnTo>
                <a:lnTo>
                  <a:pt x="216027" y="166027"/>
                </a:lnTo>
                <a:lnTo>
                  <a:pt x="219837" y="166027"/>
                </a:lnTo>
                <a:lnTo>
                  <a:pt x="224282" y="166027"/>
                </a:lnTo>
                <a:lnTo>
                  <a:pt x="229362" y="164122"/>
                </a:lnTo>
                <a:lnTo>
                  <a:pt x="231140" y="159677"/>
                </a:lnTo>
                <a:lnTo>
                  <a:pt x="234594" y="154025"/>
                </a:lnTo>
                <a:lnTo>
                  <a:pt x="235496" y="147802"/>
                </a:lnTo>
                <a:lnTo>
                  <a:pt x="233895" y="141681"/>
                </a:lnTo>
                <a:lnTo>
                  <a:pt x="229870" y="136309"/>
                </a:lnTo>
                <a:lnTo>
                  <a:pt x="222707" y="128587"/>
                </a:lnTo>
                <a:lnTo>
                  <a:pt x="217360" y="119697"/>
                </a:lnTo>
                <a:lnTo>
                  <a:pt x="214007" y="109969"/>
                </a:lnTo>
                <a:lnTo>
                  <a:pt x="212852" y="99733"/>
                </a:lnTo>
                <a:lnTo>
                  <a:pt x="214020" y="89446"/>
                </a:lnTo>
                <a:lnTo>
                  <a:pt x="217436" y="79641"/>
                </a:lnTo>
                <a:lnTo>
                  <a:pt x="222973" y="70561"/>
                </a:lnTo>
                <a:lnTo>
                  <a:pt x="230505" y="62395"/>
                </a:lnTo>
                <a:lnTo>
                  <a:pt x="234530" y="57378"/>
                </a:lnTo>
                <a:lnTo>
                  <a:pt x="236131" y="51244"/>
                </a:lnTo>
                <a:close/>
              </a:path>
              <a:path w="403225" h="388619">
                <a:moveTo>
                  <a:pt x="345948" y="99987"/>
                </a:moveTo>
                <a:lnTo>
                  <a:pt x="329603" y="51206"/>
                </a:lnTo>
                <a:lnTo>
                  <a:pt x="305396" y="33528"/>
                </a:lnTo>
                <a:lnTo>
                  <a:pt x="299288" y="35128"/>
                </a:lnTo>
                <a:lnTo>
                  <a:pt x="294005" y="39154"/>
                </a:lnTo>
                <a:lnTo>
                  <a:pt x="290537" y="44869"/>
                </a:lnTo>
                <a:lnTo>
                  <a:pt x="289636" y="51079"/>
                </a:lnTo>
                <a:lnTo>
                  <a:pt x="291236" y="57175"/>
                </a:lnTo>
                <a:lnTo>
                  <a:pt x="295275" y="62522"/>
                </a:lnTo>
                <a:lnTo>
                  <a:pt x="302793" y="70700"/>
                </a:lnTo>
                <a:lnTo>
                  <a:pt x="308330" y="79832"/>
                </a:lnTo>
                <a:lnTo>
                  <a:pt x="311746" y="89674"/>
                </a:lnTo>
                <a:lnTo>
                  <a:pt x="312928" y="99987"/>
                </a:lnTo>
                <a:lnTo>
                  <a:pt x="311848" y="109943"/>
                </a:lnTo>
                <a:lnTo>
                  <a:pt x="308648" y="119595"/>
                </a:lnTo>
                <a:lnTo>
                  <a:pt x="303326" y="128663"/>
                </a:lnTo>
                <a:lnTo>
                  <a:pt x="295910" y="136817"/>
                </a:lnTo>
                <a:lnTo>
                  <a:pt x="291871" y="141922"/>
                </a:lnTo>
                <a:lnTo>
                  <a:pt x="290271" y="148094"/>
                </a:lnTo>
                <a:lnTo>
                  <a:pt x="291172" y="154508"/>
                </a:lnTo>
                <a:lnTo>
                  <a:pt x="294640" y="160312"/>
                </a:lnTo>
                <a:lnTo>
                  <a:pt x="298323" y="164122"/>
                </a:lnTo>
                <a:lnTo>
                  <a:pt x="302768" y="166027"/>
                </a:lnTo>
                <a:lnTo>
                  <a:pt x="307213" y="166027"/>
                </a:lnTo>
                <a:lnTo>
                  <a:pt x="311023" y="166027"/>
                </a:lnTo>
                <a:lnTo>
                  <a:pt x="338556" y="133731"/>
                </a:lnTo>
                <a:lnTo>
                  <a:pt x="344068" y="117309"/>
                </a:lnTo>
                <a:lnTo>
                  <a:pt x="345948" y="99987"/>
                </a:lnTo>
                <a:close/>
              </a:path>
              <a:path w="403225" h="388619">
                <a:moveTo>
                  <a:pt x="397764" y="98971"/>
                </a:moveTo>
                <a:lnTo>
                  <a:pt x="386562" y="47853"/>
                </a:lnTo>
                <a:lnTo>
                  <a:pt x="353949" y="4356"/>
                </a:lnTo>
                <a:lnTo>
                  <a:pt x="341972" y="0"/>
                </a:lnTo>
                <a:lnTo>
                  <a:pt x="335864" y="1600"/>
                </a:lnTo>
                <a:lnTo>
                  <a:pt x="330581" y="5626"/>
                </a:lnTo>
                <a:lnTo>
                  <a:pt x="327113" y="11353"/>
                </a:lnTo>
                <a:lnTo>
                  <a:pt x="326212" y="17614"/>
                </a:lnTo>
                <a:lnTo>
                  <a:pt x="327812" y="23761"/>
                </a:lnTo>
                <a:lnTo>
                  <a:pt x="331851" y="29121"/>
                </a:lnTo>
                <a:lnTo>
                  <a:pt x="345668" y="44411"/>
                </a:lnTo>
                <a:lnTo>
                  <a:pt x="355790" y="61429"/>
                </a:lnTo>
                <a:lnTo>
                  <a:pt x="361988" y="79756"/>
                </a:lnTo>
                <a:lnTo>
                  <a:pt x="364109" y="98971"/>
                </a:lnTo>
                <a:lnTo>
                  <a:pt x="361988" y="118198"/>
                </a:lnTo>
                <a:lnTo>
                  <a:pt x="355790" y="136525"/>
                </a:lnTo>
                <a:lnTo>
                  <a:pt x="345668" y="153543"/>
                </a:lnTo>
                <a:lnTo>
                  <a:pt x="331851" y="168821"/>
                </a:lnTo>
                <a:lnTo>
                  <a:pt x="327812" y="173926"/>
                </a:lnTo>
                <a:lnTo>
                  <a:pt x="326212" y="180098"/>
                </a:lnTo>
                <a:lnTo>
                  <a:pt x="327113" y="186512"/>
                </a:lnTo>
                <a:lnTo>
                  <a:pt x="330581" y="192316"/>
                </a:lnTo>
                <a:lnTo>
                  <a:pt x="334391" y="196126"/>
                </a:lnTo>
                <a:lnTo>
                  <a:pt x="338709" y="198031"/>
                </a:lnTo>
                <a:lnTo>
                  <a:pt x="343154" y="198031"/>
                </a:lnTo>
                <a:lnTo>
                  <a:pt x="347599" y="198031"/>
                </a:lnTo>
                <a:lnTo>
                  <a:pt x="351409" y="196761"/>
                </a:lnTo>
                <a:lnTo>
                  <a:pt x="353949" y="193586"/>
                </a:lnTo>
                <a:lnTo>
                  <a:pt x="372579" y="173456"/>
                </a:lnTo>
                <a:lnTo>
                  <a:pt x="386334" y="150571"/>
                </a:lnTo>
                <a:lnTo>
                  <a:pt x="394843" y="125552"/>
                </a:lnTo>
                <a:lnTo>
                  <a:pt x="397764" y="98971"/>
                </a:lnTo>
                <a:close/>
              </a:path>
              <a:path w="403225" h="388619">
                <a:moveTo>
                  <a:pt x="402971" y="380911"/>
                </a:moveTo>
                <a:lnTo>
                  <a:pt x="402336" y="371894"/>
                </a:lnTo>
                <a:lnTo>
                  <a:pt x="402336" y="354749"/>
                </a:lnTo>
                <a:lnTo>
                  <a:pt x="402336" y="257086"/>
                </a:lnTo>
                <a:lnTo>
                  <a:pt x="402336" y="231559"/>
                </a:lnTo>
                <a:lnTo>
                  <a:pt x="395351" y="223939"/>
                </a:lnTo>
                <a:lnTo>
                  <a:pt x="369316" y="223939"/>
                </a:lnTo>
                <a:lnTo>
                  <a:pt x="369316" y="257086"/>
                </a:lnTo>
                <a:lnTo>
                  <a:pt x="369316" y="354749"/>
                </a:lnTo>
                <a:lnTo>
                  <a:pt x="33655" y="354749"/>
                </a:lnTo>
                <a:lnTo>
                  <a:pt x="33655" y="257086"/>
                </a:lnTo>
                <a:lnTo>
                  <a:pt x="369316" y="257086"/>
                </a:lnTo>
                <a:lnTo>
                  <a:pt x="369316" y="223939"/>
                </a:lnTo>
                <a:lnTo>
                  <a:pt x="278892" y="223939"/>
                </a:lnTo>
                <a:lnTo>
                  <a:pt x="278892" y="97447"/>
                </a:lnTo>
                <a:lnTo>
                  <a:pt x="272161" y="89827"/>
                </a:lnTo>
                <a:lnTo>
                  <a:pt x="254254" y="89827"/>
                </a:lnTo>
                <a:lnTo>
                  <a:pt x="246888" y="96812"/>
                </a:lnTo>
                <a:lnTo>
                  <a:pt x="246888" y="223939"/>
                </a:lnTo>
                <a:lnTo>
                  <a:pt x="7620" y="223939"/>
                </a:lnTo>
                <a:lnTo>
                  <a:pt x="0" y="230924"/>
                </a:lnTo>
                <a:lnTo>
                  <a:pt x="0" y="380911"/>
                </a:lnTo>
                <a:lnTo>
                  <a:pt x="6985" y="388531"/>
                </a:lnTo>
                <a:lnTo>
                  <a:pt x="395351" y="388531"/>
                </a:lnTo>
                <a:lnTo>
                  <a:pt x="402971" y="38091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75" name="object 177">
            <a:extLst>
              <a:ext uri="{FF2B5EF4-FFF2-40B4-BE49-F238E27FC236}">
                <a16:creationId xmlns:a16="http://schemas.microsoft.com/office/drawing/2014/main" id="{C308F181-DC45-4A4A-9764-04EAEE6147E4}"/>
              </a:ext>
            </a:extLst>
          </p:cNvPr>
          <p:cNvSpPr>
            <a:spLocks/>
          </p:cNvSpPr>
          <p:nvPr/>
        </p:nvSpPr>
        <p:spPr bwMode="auto">
          <a:xfrm>
            <a:off x="8447088" y="3756025"/>
            <a:ext cx="388937" cy="34925"/>
          </a:xfrm>
          <a:custGeom>
            <a:avLst/>
            <a:gdLst>
              <a:gd name="T0" fmla="*/ 380111 w 387984"/>
              <a:gd name="T1" fmla="*/ 0 h 33654"/>
              <a:gd name="T2" fmla="*/ 7620 w 387984"/>
              <a:gd name="T3" fmla="*/ 0 h 33654"/>
              <a:gd name="T4" fmla="*/ 0 w 387984"/>
              <a:gd name="T5" fmla="*/ 7112 h 33654"/>
              <a:gd name="T6" fmla="*/ 0 w 387984"/>
              <a:gd name="T7" fmla="*/ 25781 h 33654"/>
              <a:gd name="T8" fmla="*/ 6985 w 387984"/>
              <a:gd name="T9" fmla="*/ 33527 h 33654"/>
              <a:gd name="T10" fmla="*/ 370586 w 387984"/>
              <a:gd name="T11" fmla="*/ 33527 h 33654"/>
              <a:gd name="T12" fmla="*/ 380111 w 387984"/>
              <a:gd name="T13" fmla="*/ 33527 h 33654"/>
              <a:gd name="T14" fmla="*/ 387731 w 387984"/>
              <a:gd name="T15" fmla="*/ 25781 h 33654"/>
              <a:gd name="T16" fmla="*/ 387096 w 387984"/>
              <a:gd name="T17" fmla="*/ 16763 h 33654"/>
              <a:gd name="T18" fmla="*/ 387096 w 387984"/>
              <a:gd name="T19" fmla="*/ 7746 h 33654"/>
              <a:gd name="T20" fmla="*/ 380111 w 387984"/>
              <a:gd name="T21" fmla="*/ 0 h 3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984" h="33654">
                <a:moveTo>
                  <a:pt x="380111" y="0"/>
                </a:moveTo>
                <a:lnTo>
                  <a:pt x="7620" y="0"/>
                </a:lnTo>
                <a:lnTo>
                  <a:pt x="0" y="7112"/>
                </a:lnTo>
                <a:lnTo>
                  <a:pt x="0" y="25781"/>
                </a:lnTo>
                <a:lnTo>
                  <a:pt x="6985" y="33527"/>
                </a:lnTo>
                <a:lnTo>
                  <a:pt x="370586" y="33527"/>
                </a:lnTo>
                <a:lnTo>
                  <a:pt x="380111" y="33527"/>
                </a:lnTo>
                <a:lnTo>
                  <a:pt x="387731" y="25781"/>
                </a:lnTo>
                <a:lnTo>
                  <a:pt x="387096" y="16763"/>
                </a:lnTo>
                <a:lnTo>
                  <a:pt x="387096" y="7746"/>
                </a:lnTo>
                <a:lnTo>
                  <a:pt x="38011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76" name="object 178">
            <a:extLst>
              <a:ext uri="{FF2B5EF4-FFF2-40B4-BE49-F238E27FC236}">
                <a16:creationId xmlns:a16="http://schemas.microsoft.com/office/drawing/2014/main" id="{EA141E8C-5B1C-4F97-BBF8-CBE893010B26}"/>
              </a:ext>
            </a:extLst>
          </p:cNvPr>
          <p:cNvSpPr>
            <a:spLocks/>
          </p:cNvSpPr>
          <p:nvPr/>
        </p:nvSpPr>
        <p:spPr bwMode="auto">
          <a:xfrm>
            <a:off x="8447088" y="3963988"/>
            <a:ext cx="95250" cy="33337"/>
          </a:xfrm>
          <a:custGeom>
            <a:avLst/>
            <a:gdLst>
              <a:gd name="T0" fmla="*/ 87502 w 94615"/>
              <a:gd name="T1" fmla="*/ 0 h 33654"/>
              <a:gd name="T2" fmla="*/ 7620 w 94615"/>
              <a:gd name="T3" fmla="*/ 0 h 33654"/>
              <a:gd name="T4" fmla="*/ 0 w 94615"/>
              <a:gd name="T5" fmla="*/ 7746 h 33654"/>
              <a:gd name="T6" fmla="*/ 0 w 94615"/>
              <a:gd name="T7" fmla="*/ 25781 h 33654"/>
              <a:gd name="T8" fmla="*/ 6985 w 94615"/>
              <a:gd name="T9" fmla="*/ 33527 h 33654"/>
              <a:gd name="T10" fmla="*/ 77850 w 94615"/>
              <a:gd name="T11" fmla="*/ 33527 h 33654"/>
              <a:gd name="T12" fmla="*/ 87502 w 94615"/>
              <a:gd name="T13" fmla="*/ 33527 h 33654"/>
              <a:gd name="T14" fmla="*/ 94488 w 94615"/>
              <a:gd name="T15" fmla="*/ 25781 h 33654"/>
              <a:gd name="T16" fmla="*/ 94488 w 94615"/>
              <a:gd name="T17" fmla="*/ 7746 h 33654"/>
              <a:gd name="T18" fmla="*/ 87502 w 94615"/>
              <a:gd name="T19" fmla="*/ 0 h 3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15" h="33654">
                <a:moveTo>
                  <a:pt x="87502" y="0"/>
                </a:moveTo>
                <a:lnTo>
                  <a:pt x="7620" y="0"/>
                </a:lnTo>
                <a:lnTo>
                  <a:pt x="0" y="7746"/>
                </a:lnTo>
                <a:lnTo>
                  <a:pt x="0" y="25781"/>
                </a:lnTo>
                <a:lnTo>
                  <a:pt x="6985" y="33527"/>
                </a:lnTo>
                <a:lnTo>
                  <a:pt x="77850" y="33527"/>
                </a:lnTo>
                <a:lnTo>
                  <a:pt x="87502" y="33527"/>
                </a:lnTo>
                <a:lnTo>
                  <a:pt x="94488" y="25781"/>
                </a:lnTo>
                <a:lnTo>
                  <a:pt x="94488" y="7746"/>
                </a:lnTo>
                <a:lnTo>
                  <a:pt x="87502"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77" name="object 179">
            <a:extLst>
              <a:ext uri="{FF2B5EF4-FFF2-40B4-BE49-F238E27FC236}">
                <a16:creationId xmlns:a16="http://schemas.microsoft.com/office/drawing/2014/main" id="{CB3CE4DD-64D7-4E77-A44F-7C97AE77E809}"/>
              </a:ext>
            </a:extLst>
          </p:cNvPr>
          <p:cNvSpPr>
            <a:spLocks/>
          </p:cNvSpPr>
          <p:nvPr/>
        </p:nvSpPr>
        <p:spPr bwMode="auto">
          <a:xfrm>
            <a:off x="8447088" y="4068763"/>
            <a:ext cx="130175" cy="33337"/>
          </a:xfrm>
          <a:custGeom>
            <a:avLst/>
            <a:gdLst>
              <a:gd name="T0" fmla="*/ 122554 w 130175"/>
              <a:gd name="T1" fmla="*/ 0 h 32385"/>
              <a:gd name="T2" fmla="*/ 7620 w 130175"/>
              <a:gd name="T3" fmla="*/ 0 h 32385"/>
              <a:gd name="T4" fmla="*/ 0 w 130175"/>
              <a:gd name="T5" fmla="*/ 6731 h 32385"/>
              <a:gd name="T6" fmla="*/ 0 w 130175"/>
              <a:gd name="T7" fmla="*/ 24638 h 32385"/>
              <a:gd name="T8" fmla="*/ 6985 w 130175"/>
              <a:gd name="T9" fmla="*/ 32004 h 32385"/>
              <a:gd name="T10" fmla="*/ 113029 w 130175"/>
              <a:gd name="T11" fmla="*/ 32004 h 32385"/>
              <a:gd name="T12" fmla="*/ 122554 w 130175"/>
              <a:gd name="T13" fmla="*/ 32004 h 32385"/>
              <a:gd name="T14" fmla="*/ 130175 w 130175"/>
              <a:gd name="T15" fmla="*/ 24638 h 32385"/>
              <a:gd name="T16" fmla="*/ 129540 w 130175"/>
              <a:gd name="T17" fmla="*/ 16002 h 32385"/>
              <a:gd name="T18" fmla="*/ 129540 w 130175"/>
              <a:gd name="T19" fmla="*/ 7366 h 32385"/>
              <a:gd name="T20" fmla="*/ 122554 w 130175"/>
              <a:gd name="T21"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175" h="32385">
                <a:moveTo>
                  <a:pt x="122554" y="0"/>
                </a:moveTo>
                <a:lnTo>
                  <a:pt x="7620" y="0"/>
                </a:lnTo>
                <a:lnTo>
                  <a:pt x="0" y="6731"/>
                </a:lnTo>
                <a:lnTo>
                  <a:pt x="0" y="24638"/>
                </a:lnTo>
                <a:lnTo>
                  <a:pt x="6985" y="32004"/>
                </a:lnTo>
                <a:lnTo>
                  <a:pt x="113029" y="32004"/>
                </a:lnTo>
                <a:lnTo>
                  <a:pt x="122554" y="32004"/>
                </a:lnTo>
                <a:lnTo>
                  <a:pt x="130175" y="24638"/>
                </a:lnTo>
                <a:lnTo>
                  <a:pt x="129540" y="16002"/>
                </a:lnTo>
                <a:lnTo>
                  <a:pt x="129540" y="7366"/>
                </a:lnTo>
                <a:lnTo>
                  <a:pt x="122554"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7178" name="object 180">
            <a:extLst>
              <a:ext uri="{FF2B5EF4-FFF2-40B4-BE49-F238E27FC236}">
                <a16:creationId xmlns:a16="http://schemas.microsoft.com/office/drawing/2014/main" id="{DA77F6E7-E932-43F3-BB37-C831BE62FAF0}"/>
              </a:ext>
            </a:extLst>
          </p:cNvPr>
          <p:cNvSpPr>
            <a:spLocks/>
          </p:cNvSpPr>
          <p:nvPr/>
        </p:nvSpPr>
        <p:spPr bwMode="auto">
          <a:xfrm>
            <a:off x="8447088" y="3835400"/>
            <a:ext cx="411162" cy="298450"/>
          </a:xfrm>
          <a:custGeom>
            <a:avLst/>
            <a:gdLst>
              <a:gd name="T0" fmla="*/ 122555 w 411479"/>
              <a:gd name="T1" fmla="*/ 24384 h 297179"/>
              <a:gd name="T2" fmla="*/ 6985 w 411479"/>
              <a:gd name="T3" fmla="*/ 57912 h 297179"/>
              <a:gd name="T4" fmla="*/ 321564 w 411479"/>
              <a:gd name="T5" fmla="*/ 148590 h 297179"/>
              <a:gd name="T6" fmla="*/ 287909 w 411479"/>
              <a:gd name="T7" fmla="*/ 96088 h 297179"/>
              <a:gd name="T8" fmla="*/ 272897 w 411479"/>
              <a:gd name="T9" fmla="*/ 170726 h 297179"/>
              <a:gd name="T10" fmla="*/ 240487 w 411479"/>
              <a:gd name="T11" fmla="*/ 157721 h 297179"/>
              <a:gd name="T12" fmla="*/ 253453 w 411479"/>
              <a:gd name="T13" fmla="*/ 125196 h 297179"/>
              <a:gd name="T14" fmla="*/ 285902 w 411479"/>
              <a:gd name="T15" fmla="*/ 138468 h 297179"/>
              <a:gd name="T16" fmla="*/ 263144 w 411479"/>
              <a:gd name="T17" fmla="*/ 90170 h 297179"/>
              <a:gd name="T18" fmla="*/ 204851 w 411479"/>
              <a:gd name="T19" fmla="*/ 148590 h 297179"/>
              <a:gd name="T20" fmla="*/ 263144 w 411479"/>
              <a:gd name="T21" fmla="*/ 207010 h 297179"/>
              <a:gd name="T22" fmla="*/ 316890 w 411479"/>
              <a:gd name="T23" fmla="*/ 171119 h 297179"/>
              <a:gd name="T24" fmla="*/ 404012 w 411479"/>
              <a:gd name="T25" fmla="*/ 114782 h 297179"/>
              <a:gd name="T26" fmla="*/ 377952 w 411479"/>
              <a:gd name="T27" fmla="*/ 140970 h 297179"/>
              <a:gd name="T28" fmla="*/ 333260 w 411479"/>
              <a:gd name="T29" fmla="*/ 191439 h 297179"/>
              <a:gd name="T30" fmla="*/ 350012 w 411479"/>
              <a:gd name="T31" fmla="*/ 224790 h 297179"/>
              <a:gd name="T32" fmla="*/ 305689 w 411479"/>
              <a:gd name="T33" fmla="*/ 218440 h 297179"/>
              <a:gd name="T34" fmla="*/ 282549 w 411479"/>
              <a:gd name="T35" fmla="*/ 228333 h 297179"/>
              <a:gd name="T36" fmla="*/ 270764 w 411479"/>
              <a:gd name="T37" fmla="*/ 263525 h 297179"/>
              <a:gd name="T38" fmla="*/ 253555 w 411479"/>
              <a:gd name="T39" fmla="*/ 243293 h 297179"/>
              <a:gd name="T40" fmla="*/ 236601 w 411479"/>
              <a:gd name="T41" fmla="*/ 225425 h 297179"/>
              <a:gd name="T42" fmla="*/ 202590 w 411479"/>
              <a:gd name="T43" fmla="*/ 222250 h 297179"/>
              <a:gd name="T44" fmla="*/ 184658 w 411479"/>
              <a:gd name="T45" fmla="*/ 216535 h 297179"/>
              <a:gd name="T46" fmla="*/ 190373 w 411479"/>
              <a:gd name="T47" fmla="*/ 184785 h 297179"/>
              <a:gd name="T48" fmla="*/ 159893 w 411479"/>
              <a:gd name="T49" fmla="*/ 141605 h 297179"/>
              <a:gd name="T50" fmla="*/ 189738 w 411479"/>
              <a:gd name="T51" fmla="*/ 89039 h 297179"/>
              <a:gd name="T52" fmla="*/ 195453 w 411479"/>
              <a:gd name="T53" fmla="*/ 71120 h 297179"/>
              <a:gd name="T54" fmla="*/ 225171 w 411479"/>
              <a:gd name="T55" fmla="*/ 78105 h 297179"/>
              <a:gd name="T56" fmla="*/ 250088 w 411479"/>
              <a:gd name="T57" fmla="*/ 63106 h 297179"/>
              <a:gd name="T58" fmla="*/ 255651 w 411479"/>
              <a:gd name="T59" fmla="*/ 44450 h 297179"/>
              <a:gd name="T60" fmla="*/ 272211 w 411479"/>
              <a:gd name="T61" fmla="*/ 55181 h 297179"/>
              <a:gd name="T62" fmla="*/ 330327 w 411479"/>
              <a:gd name="T63" fmla="*/ 70485 h 297179"/>
              <a:gd name="T64" fmla="*/ 336029 w 411479"/>
              <a:gd name="T65" fmla="*/ 88392 h 297179"/>
              <a:gd name="T66" fmla="*/ 365887 w 411479"/>
              <a:gd name="T67" fmla="*/ 140970 h 297179"/>
              <a:gd name="T68" fmla="*/ 367157 w 411479"/>
              <a:gd name="T69" fmla="*/ 102235 h 297179"/>
              <a:gd name="T70" fmla="*/ 386715 w 411479"/>
              <a:gd name="T71" fmla="*/ 65405 h 297179"/>
              <a:gd name="T72" fmla="*/ 369062 w 411479"/>
              <a:gd name="T73" fmla="*/ 44450 h 297179"/>
              <a:gd name="T74" fmla="*/ 329717 w 411479"/>
              <a:gd name="T75" fmla="*/ 27038 h 297179"/>
              <a:gd name="T76" fmla="*/ 304419 w 411479"/>
              <a:gd name="T77" fmla="*/ 34290 h 297179"/>
              <a:gd name="T78" fmla="*/ 288874 w 411479"/>
              <a:gd name="T79" fmla="*/ 2006 h 297179"/>
              <a:gd name="T80" fmla="*/ 216916 w 411479"/>
              <a:gd name="T81" fmla="*/ 44450 h 297179"/>
              <a:gd name="T82" fmla="*/ 177025 w 411479"/>
              <a:gd name="T83" fmla="*/ 27038 h 297179"/>
              <a:gd name="T84" fmla="*/ 139065 w 411479"/>
              <a:gd name="T85" fmla="*/ 65405 h 297179"/>
              <a:gd name="T86" fmla="*/ 158623 w 411479"/>
              <a:gd name="T87" fmla="*/ 102235 h 297179"/>
              <a:gd name="T88" fmla="*/ 121754 w 411479"/>
              <a:gd name="T89" fmla="*/ 114782 h 297179"/>
              <a:gd name="T90" fmla="*/ 116293 w 411479"/>
              <a:gd name="T91" fmla="*/ 174332 h 297179"/>
              <a:gd name="T92" fmla="*/ 156718 w 411479"/>
              <a:gd name="T93" fmla="*/ 189865 h 297179"/>
              <a:gd name="T94" fmla="*/ 139065 w 411479"/>
              <a:gd name="T95" fmla="*/ 217805 h 297179"/>
              <a:gd name="T96" fmla="*/ 168783 w 411479"/>
              <a:gd name="T97" fmla="*/ 264795 h 297179"/>
              <a:gd name="T98" fmla="*/ 204216 w 411479"/>
              <a:gd name="T99" fmla="*/ 264795 h 297179"/>
              <a:gd name="T100" fmla="*/ 246761 w 411479"/>
              <a:gd name="T101" fmla="*/ 297180 h 297179"/>
              <a:gd name="T102" fmla="*/ 309499 w 411479"/>
              <a:gd name="T103" fmla="*/ 253365 h 297179"/>
              <a:gd name="T104" fmla="*/ 348754 w 411479"/>
              <a:gd name="T105" fmla="*/ 270789 h 297179"/>
              <a:gd name="T106" fmla="*/ 384263 w 411479"/>
              <a:gd name="T107" fmla="*/ 235585 h 297179"/>
              <a:gd name="T108" fmla="*/ 384860 w 411479"/>
              <a:gd name="T109" fmla="*/ 215531 h 297179"/>
              <a:gd name="T110" fmla="*/ 386080 w 411479"/>
              <a:gd name="T111" fmla="*/ 189865 h 297179"/>
              <a:gd name="T112" fmla="*/ 411480 w 411479"/>
              <a:gd name="T113" fmla="*/ 164465 h 29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479" h="297179">
                <a:moveTo>
                  <a:pt x="130175" y="50165"/>
                </a:moveTo>
                <a:lnTo>
                  <a:pt x="129540" y="41148"/>
                </a:lnTo>
                <a:lnTo>
                  <a:pt x="129540" y="32131"/>
                </a:lnTo>
                <a:lnTo>
                  <a:pt x="122555" y="24384"/>
                </a:lnTo>
                <a:lnTo>
                  <a:pt x="7620" y="24384"/>
                </a:lnTo>
                <a:lnTo>
                  <a:pt x="0" y="31496"/>
                </a:lnTo>
                <a:lnTo>
                  <a:pt x="0" y="50165"/>
                </a:lnTo>
                <a:lnTo>
                  <a:pt x="6985" y="57912"/>
                </a:lnTo>
                <a:lnTo>
                  <a:pt x="113030" y="57912"/>
                </a:lnTo>
                <a:lnTo>
                  <a:pt x="122555" y="57912"/>
                </a:lnTo>
                <a:lnTo>
                  <a:pt x="130175" y="50165"/>
                </a:lnTo>
                <a:close/>
              </a:path>
              <a:path w="411479" h="297179">
                <a:moveTo>
                  <a:pt x="321564" y="148590"/>
                </a:moveTo>
                <a:lnTo>
                  <a:pt x="316979" y="125806"/>
                </a:lnTo>
                <a:lnTo>
                  <a:pt x="315226" y="123190"/>
                </a:lnTo>
                <a:lnTo>
                  <a:pt x="304495" y="107238"/>
                </a:lnTo>
                <a:lnTo>
                  <a:pt x="287909" y="96088"/>
                </a:lnTo>
                <a:lnTo>
                  <a:pt x="287909" y="147955"/>
                </a:lnTo>
                <a:lnTo>
                  <a:pt x="286004" y="157454"/>
                </a:lnTo>
                <a:lnTo>
                  <a:pt x="280758" y="165341"/>
                </a:lnTo>
                <a:lnTo>
                  <a:pt x="272897" y="170726"/>
                </a:lnTo>
                <a:lnTo>
                  <a:pt x="263144" y="172720"/>
                </a:lnTo>
                <a:lnTo>
                  <a:pt x="253720" y="170815"/>
                </a:lnTo>
                <a:lnTo>
                  <a:pt x="245872" y="165582"/>
                </a:lnTo>
                <a:lnTo>
                  <a:pt x="240487" y="157721"/>
                </a:lnTo>
                <a:lnTo>
                  <a:pt x="238506" y="147955"/>
                </a:lnTo>
                <a:lnTo>
                  <a:pt x="240398" y="138468"/>
                </a:lnTo>
                <a:lnTo>
                  <a:pt x="245630" y="130581"/>
                </a:lnTo>
                <a:lnTo>
                  <a:pt x="253453" y="125196"/>
                </a:lnTo>
                <a:lnTo>
                  <a:pt x="263144" y="123190"/>
                </a:lnTo>
                <a:lnTo>
                  <a:pt x="272630" y="125196"/>
                </a:lnTo>
                <a:lnTo>
                  <a:pt x="280517" y="130581"/>
                </a:lnTo>
                <a:lnTo>
                  <a:pt x="285902" y="138468"/>
                </a:lnTo>
                <a:lnTo>
                  <a:pt x="287909" y="147955"/>
                </a:lnTo>
                <a:lnTo>
                  <a:pt x="287909" y="96088"/>
                </a:lnTo>
                <a:lnTo>
                  <a:pt x="285927" y="94754"/>
                </a:lnTo>
                <a:lnTo>
                  <a:pt x="263144" y="90170"/>
                </a:lnTo>
                <a:lnTo>
                  <a:pt x="240423" y="94754"/>
                </a:lnTo>
                <a:lnTo>
                  <a:pt x="221894" y="107238"/>
                </a:lnTo>
                <a:lnTo>
                  <a:pt x="209423" y="125806"/>
                </a:lnTo>
                <a:lnTo>
                  <a:pt x="204851" y="148590"/>
                </a:lnTo>
                <a:lnTo>
                  <a:pt x="209423" y="171386"/>
                </a:lnTo>
                <a:lnTo>
                  <a:pt x="221894" y="189953"/>
                </a:lnTo>
                <a:lnTo>
                  <a:pt x="240423" y="202438"/>
                </a:lnTo>
                <a:lnTo>
                  <a:pt x="263144" y="207010"/>
                </a:lnTo>
                <a:lnTo>
                  <a:pt x="285661" y="202349"/>
                </a:lnTo>
                <a:lnTo>
                  <a:pt x="304253" y="189712"/>
                </a:lnTo>
                <a:lnTo>
                  <a:pt x="315798" y="172720"/>
                </a:lnTo>
                <a:lnTo>
                  <a:pt x="316890" y="171119"/>
                </a:lnTo>
                <a:lnTo>
                  <a:pt x="321564" y="148590"/>
                </a:lnTo>
                <a:close/>
              </a:path>
              <a:path w="411479" h="297179">
                <a:moveTo>
                  <a:pt x="411480" y="132715"/>
                </a:moveTo>
                <a:lnTo>
                  <a:pt x="409473" y="122859"/>
                </a:lnTo>
                <a:lnTo>
                  <a:pt x="404012" y="114782"/>
                </a:lnTo>
                <a:lnTo>
                  <a:pt x="395935" y="109321"/>
                </a:lnTo>
                <a:lnTo>
                  <a:pt x="386080" y="107315"/>
                </a:lnTo>
                <a:lnTo>
                  <a:pt x="377952" y="107315"/>
                </a:lnTo>
                <a:lnTo>
                  <a:pt x="377952" y="140970"/>
                </a:lnTo>
                <a:lnTo>
                  <a:pt x="377952" y="156210"/>
                </a:lnTo>
                <a:lnTo>
                  <a:pt x="365887" y="156210"/>
                </a:lnTo>
                <a:lnTo>
                  <a:pt x="357073" y="157670"/>
                </a:lnTo>
                <a:lnTo>
                  <a:pt x="333260" y="191439"/>
                </a:lnTo>
                <a:lnTo>
                  <a:pt x="333336" y="200342"/>
                </a:lnTo>
                <a:lnTo>
                  <a:pt x="336042" y="208788"/>
                </a:lnTo>
                <a:lnTo>
                  <a:pt x="341122" y="215900"/>
                </a:lnTo>
                <a:lnTo>
                  <a:pt x="350012" y="224790"/>
                </a:lnTo>
                <a:lnTo>
                  <a:pt x="339217" y="235585"/>
                </a:lnTo>
                <a:lnTo>
                  <a:pt x="325247" y="221615"/>
                </a:lnTo>
                <a:lnTo>
                  <a:pt x="317754" y="218440"/>
                </a:lnTo>
                <a:lnTo>
                  <a:pt x="305689" y="218440"/>
                </a:lnTo>
                <a:lnTo>
                  <a:pt x="301244" y="219710"/>
                </a:lnTo>
                <a:lnTo>
                  <a:pt x="298704" y="220980"/>
                </a:lnTo>
                <a:lnTo>
                  <a:pt x="290449" y="224155"/>
                </a:lnTo>
                <a:lnTo>
                  <a:pt x="282549" y="228333"/>
                </a:lnTo>
                <a:lnTo>
                  <a:pt x="276313" y="234721"/>
                </a:lnTo>
                <a:lnTo>
                  <a:pt x="272224" y="242646"/>
                </a:lnTo>
                <a:lnTo>
                  <a:pt x="270764" y="251460"/>
                </a:lnTo>
                <a:lnTo>
                  <a:pt x="270764" y="263525"/>
                </a:lnTo>
                <a:lnTo>
                  <a:pt x="255016" y="263525"/>
                </a:lnTo>
                <a:lnTo>
                  <a:pt x="255016" y="252730"/>
                </a:lnTo>
                <a:lnTo>
                  <a:pt x="254901" y="251460"/>
                </a:lnTo>
                <a:lnTo>
                  <a:pt x="253555" y="243293"/>
                </a:lnTo>
                <a:lnTo>
                  <a:pt x="250012" y="236220"/>
                </a:lnTo>
                <a:lnTo>
                  <a:pt x="249618" y="235432"/>
                </a:lnTo>
                <a:lnTo>
                  <a:pt x="243763" y="229235"/>
                </a:lnTo>
                <a:lnTo>
                  <a:pt x="236601" y="225425"/>
                </a:lnTo>
                <a:lnTo>
                  <a:pt x="228346" y="222250"/>
                </a:lnTo>
                <a:lnTo>
                  <a:pt x="220052" y="219481"/>
                </a:lnTo>
                <a:lnTo>
                  <a:pt x="211137" y="219557"/>
                </a:lnTo>
                <a:lnTo>
                  <a:pt x="202590" y="222250"/>
                </a:lnTo>
                <a:lnTo>
                  <a:pt x="195453" y="227330"/>
                </a:lnTo>
                <a:lnTo>
                  <a:pt x="186563" y="236220"/>
                </a:lnTo>
                <a:lnTo>
                  <a:pt x="175768" y="225425"/>
                </a:lnTo>
                <a:lnTo>
                  <a:pt x="184658" y="216535"/>
                </a:lnTo>
                <a:lnTo>
                  <a:pt x="189738" y="209435"/>
                </a:lnTo>
                <a:lnTo>
                  <a:pt x="192506" y="201142"/>
                </a:lnTo>
                <a:lnTo>
                  <a:pt x="192773" y="192608"/>
                </a:lnTo>
                <a:lnTo>
                  <a:pt x="190373" y="184785"/>
                </a:lnTo>
                <a:lnTo>
                  <a:pt x="159893" y="156845"/>
                </a:lnTo>
                <a:lnTo>
                  <a:pt x="147828" y="156845"/>
                </a:lnTo>
                <a:lnTo>
                  <a:pt x="147828" y="141605"/>
                </a:lnTo>
                <a:lnTo>
                  <a:pt x="159893" y="141605"/>
                </a:lnTo>
                <a:lnTo>
                  <a:pt x="168427" y="140157"/>
                </a:lnTo>
                <a:lnTo>
                  <a:pt x="192506" y="106387"/>
                </a:lnTo>
                <a:lnTo>
                  <a:pt x="192430" y="97472"/>
                </a:lnTo>
                <a:lnTo>
                  <a:pt x="189738" y="89039"/>
                </a:lnTo>
                <a:lnTo>
                  <a:pt x="184658" y="81915"/>
                </a:lnTo>
                <a:lnTo>
                  <a:pt x="175768" y="73025"/>
                </a:lnTo>
                <a:lnTo>
                  <a:pt x="186563" y="62230"/>
                </a:lnTo>
                <a:lnTo>
                  <a:pt x="195453" y="71120"/>
                </a:lnTo>
                <a:lnTo>
                  <a:pt x="201168" y="76200"/>
                </a:lnTo>
                <a:lnTo>
                  <a:pt x="208661" y="79375"/>
                </a:lnTo>
                <a:lnTo>
                  <a:pt x="220726" y="79375"/>
                </a:lnTo>
                <a:lnTo>
                  <a:pt x="225171" y="78105"/>
                </a:lnTo>
                <a:lnTo>
                  <a:pt x="227711" y="76835"/>
                </a:lnTo>
                <a:lnTo>
                  <a:pt x="235966" y="73660"/>
                </a:lnTo>
                <a:lnTo>
                  <a:pt x="243852" y="69494"/>
                </a:lnTo>
                <a:lnTo>
                  <a:pt x="250088" y="63106"/>
                </a:lnTo>
                <a:lnTo>
                  <a:pt x="250532" y="62230"/>
                </a:lnTo>
                <a:lnTo>
                  <a:pt x="254177" y="55181"/>
                </a:lnTo>
                <a:lnTo>
                  <a:pt x="255651" y="46355"/>
                </a:lnTo>
                <a:lnTo>
                  <a:pt x="255651" y="44450"/>
                </a:lnTo>
                <a:lnTo>
                  <a:pt x="255651" y="34290"/>
                </a:lnTo>
                <a:lnTo>
                  <a:pt x="270764" y="34290"/>
                </a:lnTo>
                <a:lnTo>
                  <a:pt x="270764" y="46355"/>
                </a:lnTo>
                <a:lnTo>
                  <a:pt x="272211" y="55181"/>
                </a:lnTo>
                <a:lnTo>
                  <a:pt x="305689" y="78613"/>
                </a:lnTo>
                <a:lnTo>
                  <a:pt x="314591" y="78346"/>
                </a:lnTo>
                <a:lnTo>
                  <a:pt x="323126" y="75577"/>
                </a:lnTo>
                <a:lnTo>
                  <a:pt x="330327" y="70485"/>
                </a:lnTo>
                <a:lnTo>
                  <a:pt x="339217" y="61595"/>
                </a:lnTo>
                <a:lnTo>
                  <a:pt x="350012" y="72390"/>
                </a:lnTo>
                <a:lnTo>
                  <a:pt x="341122" y="81280"/>
                </a:lnTo>
                <a:lnTo>
                  <a:pt x="336029" y="88392"/>
                </a:lnTo>
                <a:lnTo>
                  <a:pt x="333260" y="96685"/>
                </a:lnTo>
                <a:lnTo>
                  <a:pt x="332994" y="105219"/>
                </a:lnTo>
                <a:lnTo>
                  <a:pt x="335407" y="113030"/>
                </a:lnTo>
                <a:lnTo>
                  <a:pt x="365887" y="140970"/>
                </a:lnTo>
                <a:lnTo>
                  <a:pt x="377952" y="140970"/>
                </a:lnTo>
                <a:lnTo>
                  <a:pt x="377952" y="107315"/>
                </a:lnTo>
                <a:lnTo>
                  <a:pt x="369062" y="107315"/>
                </a:lnTo>
                <a:lnTo>
                  <a:pt x="367157" y="102235"/>
                </a:lnTo>
                <a:lnTo>
                  <a:pt x="379222" y="90170"/>
                </a:lnTo>
                <a:lnTo>
                  <a:pt x="384175" y="85725"/>
                </a:lnTo>
                <a:lnTo>
                  <a:pt x="386715" y="79375"/>
                </a:lnTo>
                <a:lnTo>
                  <a:pt x="386715" y="65405"/>
                </a:lnTo>
                <a:lnTo>
                  <a:pt x="385191" y="61595"/>
                </a:lnTo>
                <a:lnTo>
                  <a:pt x="384175" y="59055"/>
                </a:lnTo>
                <a:lnTo>
                  <a:pt x="379222" y="54610"/>
                </a:lnTo>
                <a:lnTo>
                  <a:pt x="369062" y="44450"/>
                </a:lnTo>
                <a:lnTo>
                  <a:pt x="356997" y="32385"/>
                </a:lnTo>
                <a:lnTo>
                  <a:pt x="348754" y="27038"/>
                </a:lnTo>
                <a:lnTo>
                  <a:pt x="339229" y="25247"/>
                </a:lnTo>
                <a:lnTo>
                  <a:pt x="329717" y="27038"/>
                </a:lnTo>
                <a:lnTo>
                  <a:pt x="321564" y="32385"/>
                </a:lnTo>
                <a:lnTo>
                  <a:pt x="309499" y="44450"/>
                </a:lnTo>
                <a:lnTo>
                  <a:pt x="304419" y="42545"/>
                </a:lnTo>
                <a:lnTo>
                  <a:pt x="304419" y="34290"/>
                </a:lnTo>
                <a:lnTo>
                  <a:pt x="304380" y="25247"/>
                </a:lnTo>
                <a:lnTo>
                  <a:pt x="302412" y="15544"/>
                </a:lnTo>
                <a:lnTo>
                  <a:pt x="296951" y="7467"/>
                </a:lnTo>
                <a:lnTo>
                  <a:pt x="288874" y="2006"/>
                </a:lnTo>
                <a:lnTo>
                  <a:pt x="279019" y="0"/>
                </a:lnTo>
                <a:lnTo>
                  <a:pt x="247396" y="0"/>
                </a:lnTo>
                <a:lnTo>
                  <a:pt x="221996" y="42545"/>
                </a:lnTo>
                <a:lnTo>
                  <a:pt x="216916" y="44450"/>
                </a:lnTo>
                <a:lnTo>
                  <a:pt x="204851" y="32385"/>
                </a:lnTo>
                <a:lnTo>
                  <a:pt x="196316" y="27038"/>
                </a:lnTo>
                <a:lnTo>
                  <a:pt x="186626" y="25247"/>
                </a:lnTo>
                <a:lnTo>
                  <a:pt x="177025" y="27038"/>
                </a:lnTo>
                <a:lnTo>
                  <a:pt x="168783" y="32385"/>
                </a:lnTo>
                <a:lnTo>
                  <a:pt x="146558" y="54610"/>
                </a:lnTo>
                <a:lnTo>
                  <a:pt x="141605" y="59055"/>
                </a:lnTo>
                <a:lnTo>
                  <a:pt x="139065" y="65405"/>
                </a:lnTo>
                <a:lnTo>
                  <a:pt x="139065" y="78740"/>
                </a:lnTo>
                <a:lnTo>
                  <a:pt x="141605" y="85725"/>
                </a:lnTo>
                <a:lnTo>
                  <a:pt x="146558" y="90170"/>
                </a:lnTo>
                <a:lnTo>
                  <a:pt x="158623" y="102235"/>
                </a:lnTo>
                <a:lnTo>
                  <a:pt x="156718" y="107315"/>
                </a:lnTo>
                <a:lnTo>
                  <a:pt x="139700" y="107315"/>
                </a:lnTo>
                <a:lnTo>
                  <a:pt x="129832" y="109321"/>
                </a:lnTo>
                <a:lnTo>
                  <a:pt x="121754" y="114782"/>
                </a:lnTo>
                <a:lnTo>
                  <a:pt x="116293" y="122859"/>
                </a:lnTo>
                <a:lnTo>
                  <a:pt x="114300" y="132715"/>
                </a:lnTo>
                <a:lnTo>
                  <a:pt x="114300" y="164465"/>
                </a:lnTo>
                <a:lnTo>
                  <a:pt x="116293" y="174332"/>
                </a:lnTo>
                <a:lnTo>
                  <a:pt x="121754" y="182410"/>
                </a:lnTo>
                <a:lnTo>
                  <a:pt x="129832" y="187871"/>
                </a:lnTo>
                <a:lnTo>
                  <a:pt x="139700" y="189865"/>
                </a:lnTo>
                <a:lnTo>
                  <a:pt x="156718" y="189865"/>
                </a:lnTo>
                <a:lnTo>
                  <a:pt x="158623" y="194945"/>
                </a:lnTo>
                <a:lnTo>
                  <a:pt x="146558" y="207010"/>
                </a:lnTo>
                <a:lnTo>
                  <a:pt x="141605" y="211455"/>
                </a:lnTo>
                <a:lnTo>
                  <a:pt x="139065" y="217805"/>
                </a:lnTo>
                <a:lnTo>
                  <a:pt x="139065" y="231140"/>
                </a:lnTo>
                <a:lnTo>
                  <a:pt x="141605" y="237490"/>
                </a:lnTo>
                <a:lnTo>
                  <a:pt x="147269" y="243293"/>
                </a:lnTo>
                <a:lnTo>
                  <a:pt x="168783" y="264795"/>
                </a:lnTo>
                <a:lnTo>
                  <a:pt x="177012" y="270154"/>
                </a:lnTo>
                <a:lnTo>
                  <a:pt x="186537" y="271945"/>
                </a:lnTo>
                <a:lnTo>
                  <a:pt x="196049" y="270154"/>
                </a:lnTo>
                <a:lnTo>
                  <a:pt x="204216" y="264795"/>
                </a:lnTo>
                <a:lnTo>
                  <a:pt x="216281" y="252730"/>
                </a:lnTo>
                <a:lnTo>
                  <a:pt x="221361" y="254635"/>
                </a:lnTo>
                <a:lnTo>
                  <a:pt x="236893" y="295186"/>
                </a:lnTo>
                <a:lnTo>
                  <a:pt x="246761" y="297180"/>
                </a:lnTo>
                <a:lnTo>
                  <a:pt x="278384" y="297180"/>
                </a:lnTo>
                <a:lnTo>
                  <a:pt x="304419" y="263525"/>
                </a:lnTo>
                <a:lnTo>
                  <a:pt x="304419" y="255270"/>
                </a:lnTo>
                <a:lnTo>
                  <a:pt x="309499" y="253365"/>
                </a:lnTo>
                <a:lnTo>
                  <a:pt x="321564" y="265430"/>
                </a:lnTo>
                <a:lnTo>
                  <a:pt x="329717" y="270789"/>
                </a:lnTo>
                <a:lnTo>
                  <a:pt x="339229" y="272580"/>
                </a:lnTo>
                <a:lnTo>
                  <a:pt x="348754" y="270789"/>
                </a:lnTo>
                <a:lnTo>
                  <a:pt x="356997" y="265430"/>
                </a:lnTo>
                <a:lnTo>
                  <a:pt x="369049" y="253365"/>
                </a:lnTo>
                <a:lnTo>
                  <a:pt x="379222" y="243205"/>
                </a:lnTo>
                <a:lnTo>
                  <a:pt x="384263" y="235585"/>
                </a:lnTo>
                <a:lnTo>
                  <a:pt x="384860" y="234696"/>
                </a:lnTo>
                <a:lnTo>
                  <a:pt x="386676" y="225425"/>
                </a:lnTo>
                <a:lnTo>
                  <a:pt x="386549" y="224155"/>
                </a:lnTo>
                <a:lnTo>
                  <a:pt x="384860" y="215531"/>
                </a:lnTo>
                <a:lnTo>
                  <a:pt x="379222" y="207010"/>
                </a:lnTo>
                <a:lnTo>
                  <a:pt x="367157" y="194945"/>
                </a:lnTo>
                <a:lnTo>
                  <a:pt x="369062" y="189865"/>
                </a:lnTo>
                <a:lnTo>
                  <a:pt x="386080" y="189865"/>
                </a:lnTo>
                <a:lnTo>
                  <a:pt x="395935" y="187871"/>
                </a:lnTo>
                <a:lnTo>
                  <a:pt x="404012" y="182410"/>
                </a:lnTo>
                <a:lnTo>
                  <a:pt x="409473" y="174332"/>
                </a:lnTo>
                <a:lnTo>
                  <a:pt x="411480" y="164465"/>
                </a:lnTo>
                <a:lnTo>
                  <a:pt x="411480" y="13271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object 2">
            <a:extLst>
              <a:ext uri="{FF2B5EF4-FFF2-40B4-BE49-F238E27FC236}">
                <a16:creationId xmlns:a16="http://schemas.microsoft.com/office/drawing/2014/main" id="{976C41BE-7DC6-4E00-9947-15C8A8448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object 3">
            <a:extLst>
              <a:ext uri="{FF2B5EF4-FFF2-40B4-BE49-F238E27FC236}">
                <a16:creationId xmlns:a16="http://schemas.microsoft.com/office/drawing/2014/main" id="{ABD18B4C-C4C4-4A7E-A1AA-EA4D565BAB0F}"/>
              </a:ext>
            </a:extLst>
          </p:cNvPr>
          <p:cNvSpPr>
            <a:spLocks/>
          </p:cNvSpPr>
          <p:nvPr/>
        </p:nvSpPr>
        <p:spPr bwMode="auto">
          <a:xfrm>
            <a:off x="7434263" y="1674813"/>
            <a:ext cx="363537" cy="395287"/>
          </a:xfrm>
          <a:custGeom>
            <a:avLst/>
            <a:gdLst>
              <a:gd name="T0" fmla="*/ 361442 w 364490"/>
              <a:gd name="T1" fmla="*/ 36830 h 394969"/>
              <a:gd name="T2" fmla="*/ 350139 w 364490"/>
              <a:gd name="T3" fmla="*/ 30480 h 394969"/>
              <a:gd name="T4" fmla="*/ 338836 w 364490"/>
              <a:gd name="T5" fmla="*/ 35560 h 394969"/>
              <a:gd name="T6" fmla="*/ 309537 w 364490"/>
              <a:gd name="T7" fmla="*/ 55626 h 394969"/>
              <a:gd name="T8" fmla="*/ 277876 w 364490"/>
              <a:gd name="T9" fmla="*/ 61976 h 394969"/>
              <a:gd name="T10" fmla="*/ 233934 w 364490"/>
              <a:gd name="T11" fmla="*/ 53174 h 394969"/>
              <a:gd name="T12" fmla="*/ 188087 w 364490"/>
              <a:gd name="T13" fmla="*/ 33020 h 394969"/>
              <a:gd name="T14" fmla="*/ 162991 w 364490"/>
              <a:gd name="T15" fmla="*/ 21729 h 394969"/>
              <a:gd name="T16" fmla="*/ 111874 w 364490"/>
              <a:gd name="T17" fmla="*/ 4330 h 394969"/>
              <a:gd name="T18" fmla="*/ 64223 w 364490"/>
              <a:gd name="T19" fmla="*/ 3657 h 394969"/>
              <a:gd name="T20" fmla="*/ 32004 w 364490"/>
              <a:gd name="T21" fmla="*/ 16598 h 394969"/>
              <a:gd name="T22" fmla="*/ 25273 w 364490"/>
              <a:gd name="T23" fmla="*/ 0 h 394969"/>
              <a:gd name="T24" fmla="*/ 0 w 364490"/>
              <a:gd name="T25" fmla="*/ 6985 h 394969"/>
              <a:gd name="T26" fmla="*/ 6731 w 364490"/>
              <a:gd name="T27" fmla="*/ 394716 h 394969"/>
              <a:gd name="T28" fmla="*/ 24638 w 364490"/>
              <a:gd name="T29" fmla="*/ 394716 h 394969"/>
              <a:gd name="T30" fmla="*/ 32004 w 364490"/>
              <a:gd name="T31" fmla="*/ 300443 h 394969"/>
              <a:gd name="T32" fmla="*/ 54686 w 364490"/>
              <a:gd name="T33" fmla="*/ 285750 h 394969"/>
              <a:gd name="T34" fmla="*/ 86360 w 364490"/>
              <a:gd name="T35" fmla="*/ 279400 h 394969"/>
              <a:gd name="T36" fmla="*/ 130302 w 364490"/>
              <a:gd name="T37" fmla="*/ 288213 h 394969"/>
              <a:gd name="T38" fmla="*/ 176149 w 364490"/>
              <a:gd name="T39" fmla="*/ 308356 h 394969"/>
              <a:gd name="T40" fmla="*/ 226606 w 364490"/>
              <a:gd name="T41" fmla="*/ 329780 h 394969"/>
              <a:gd name="T42" fmla="*/ 278511 w 364490"/>
              <a:gd name="T43" fmla="*/ 339852 h 394969"/>
              <a:gd name="T44" fmla="*/ 320332 w 364490"/>
              <a:gd name="T45" fmla="*/ 331368 h 394969"/>
              <a:gd name="T46" fmla="*/ 351129 w 364490"/>
              <a:gd name="T47" fmla="*/ 311531 h 394969"/>
              <a:gd name="T48" fmla="*/ 362712 w 364490"/>
              <a:gd name="T49" fmla="*/ 300736 h 394969"/>
              <a:gd name="T50" fmla="*/ 360172 w 364490"/>
              <a:gd name="T51" fmla="*/ 287528 h 394969"/>
              <a:gd name="T52" fmla="*/ 337693 w 364490"/>
              <a:gd name="T53" fmla="*/ 248259 h 394969"/>
              <a:gd name="T54" fmla="*/ 330708 w 364490"/>
              <a:gd name="T55" fmla="*/ 292608 h 394969"/>
              <a:gd name="T56" fmla="*/ 305562 w 364490"/>
              <a:gd name="T57" fmla="*/ 306793 h 394969"/>
              <a:gd name="T58" fmla="*/ 278511 w 364490"/>
              <a:gd name="T59" fmla="*/ 311531 h 394969"/>
              <a:gd name="T60" fmla="*/ 234569 w 364490"/>
              <a:gd name="T61" fmla="*/ 302729 h 394969"/>
              <a:gd name="T62" fmla="*/ 188722 w 364490"/>
              <a:gd name="T63" fmla="*/ 282575 h 394969"/>
              <a:gd name="T64" fmla="*/ 138252 w 364490"/>
              <a:gd name="T65" fmla="*/ 261112 h 394969"/>
              <a:gd name="T66" fmla="*/ 71462 w 364490"/>
              <a:gd name="T67" fmla="*/ 252031 h 394969"/>
              <a:gd name="T68" fmla="*/ 43218 w 364490"/>
              <a:gd name="T69" fmla="*/ 260032 h 394969"/>
              <a:gd name="T70" fmla="*/ 32004 w 364490"/>
              <a:gd name="T71" fmla="*/ 50977 h 394969"/>
              <a:gd name="T72" fmla="*/ 57099 w 364490"/>
              <a:gd name="T73" fmla="*/ 35547 h 394969"/>
              <a:gd name="T74" fmla="*/ 86360 w 364490"/>
              <a:gd name="T75" fmla="*/ 29845 h 394969"/>
              <a:gd name="T76" fmla="*/ 130302 w 364490"/>
              <a:gd name="T77" fmla="*/ 38658 h 394969"/>
              <a:gd name="T78" fmla="*/ 176149 w 364490"/>
              <a:gd name="T79" fmla="*/ 58801 h 394969"/>
              <a:gd name="T80" fmla="*/ 226606 w 364490"/>
              <a:gd name="T81" fmla="*/ 80225 h 394969"/>
              <a:gd name="T82" fmla="*/ 278511 w 364490"/>
              <a:gd name="T83" fmla="*/ 90297 h 394969"/>
              <a:gd name="T84" fmla="*/ 301637 w 364490"/>
              <a:gd name="T85" fmla="*/ 87909 h 394969"/>
              <a:gd name="T86" fmla="*/ 323723 w 364490"/>
              <a:gd name="T87" fmla="*/ 80264 h 394969"/>
              <a:gd name="T88" fmla="*/ 304838 w 364490"/>
              <a:gd name="T89" fmla="*/ 138163 h 394969"/>
              <a:gd name="T90" fmla="*/ 285496 w 364490"/>
              <a:gd name="T91" fmla="*/ 193675 h 394969"/>
              <a:gd name="T92" fmla="*/ 308838 w 364490"/>
              <a:gd name="T93" fmla="*/ 253199 h 394969"/>
              <a:gd name="T94" fmla="*/ 330708 w 364490"/>
              <a:gd name="T95" fmla="*/ 234289 h 394969"/>
              <a:gd name="T96" fmla="*/ 313690 w 364490"/>
              <a:gd name="T97" fmla="*/ 198120 h 394969"/>
              <a:gd name="T98" fmla="*/ 338594 w 364490"/>
              <a:gd name="T99" fmla="*/ 125907 h 394969"/>
              <a:gd name="T100" fmla="*/ 352920 w 364490"/>
              <a:gd name="T101" fmla="*/ 80264 h 394969"/>
              <a:gd name="T102" fmla="*/ 362077 w 364490"/>
              <a:gd name="T103" fmla="*/ 49403 h 394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490" h="394969">
                <a:moveTo>
                  <a:pt x="363982" y="43688"/>
                </a:moveTo>
                <a:lnTo>
                  <a:pt x="361442" y="36830"/>
                </a:lnTo>
                <a:lnTo>
                  <a:pt x="355854" y="33655"/>
                </a:lnTo>
                <a:lnTo>
                  <a:pt x="350139" y="30480"/>
                </a:lnTo>
                <a:lnTo>
                  <a:pt x="343281" y="31115"/>
                </a:lnTo>
                <a:lnTo>
                  <a:pt x="338836" y="35560"/>
                </a:lnTo>
                <a:lnTo>
                  <a:pt x="324281" y="47409"/>
                </a:lnTo>
                <a:lnTo>
                  <a:pt x="309537" y="55626"/>
                </a:lnTo>
                <a:lnTo>
                  <a:pt x="294195" y="60426"/>
                </a:lnTo>
                <a:lnTo>
                  <a:pt x="277876" y="61976"/>
                </a:lnTo>
                <a:lnTo>
                  <a:pt x="256095" y="59588"/>
                </a:lnTo>
                <a:lnTo>
                  <a:pt x="233934" y="53174"/>
                </a:lnTo>
                <a:lnTo>
                  <a:pt x="211289" y="43929"/>
                </a:lnTo>
                <a:lnTo>
                  <a:pt x="188087" y="33020"/>
                </a:lnTo>
                <a:lnTo>
                  <a:pt x="181025" y="29845"/>
                </a:lnTo>
                <a:lnTo>
                  <a:pt x="162991" y="21729"/>
                </a:lnTo>
                <a:lnTo>
                  <a:pt x="137617" y="11607"/>
                </a:lnTo>
                <a:lnTo>
                  <a:pt x="111874" y="4330"/>
                </a:lnTo>
                <a:lnTo>
                  <a:pt x="85725" y="1524"/>
                </a:lnTo>
                <a:lnTo>
                  <a:pt x="64223" y="3657"/>
                </a:lnTo>
                <a:lnTo>
                  <a:pt x="43929" y="10020"/>
                </a:lnTo>
                <a:lnTo>
                  <a:pt x="32004" y="16598"/>
                </a:lnTo>
                <a:lnTo>
                  <a:pt x="32004" y="7493"/>
                </a:lnTo>
                <a:lnTo>
                  <a:pt x="25273" y="0"/>
                </a:lnTo>
                <a:lnTo>
                  <a:pt x="7366" y="0"/>
                </a:lnTo>
                <a:lnTo>
                  <a:pt x="0" y="6985"/>
                </a:lnTo>
                <a:lnTo>
                  <a:pt x="0" y="387223"/>
                </a:lnTo>
                <a:lnTo>
                  <a:pt x="6731" y="394716"/>
                </a:lnTo>
                <a:lnTo>
                  <a:pt x="16002" y="394716"/>
                </a:lnTo>
                <a:lnTo>
                  <a:pt x="24638" y="394716"/>
                </a:lnTo>
                <a:lnTo>
                  <a:pt x="32004" y="387223"/>
                </a:lnTo>
                <a:lnTo>
                  <a:pt x="32004" y="300443"/>
                </a:lnTo>
                <a:lnTo>
                  <a:pt x="39941" y="293979"/>
                </a:lnTo>
                <a:lnTo>
                  <a:pt x="54686" y="285750"/>
                </a:lnTo>
                <a:lnTo>
                  <a:pt x="70027" y="280962"/>
                </a:lnTo>
                <a:lnTo>
                  <a:pt x="86360" y="279400"/>
                </a:lnTo>
                <a:lnTo>
                  <a:pt x="108140" y="281800"/>
                </a:lnTo>
                <a:lnTo>
                  <a:pt x="130302" y="288213"/>
                </a:lnTo>
                <a:lnTo>
                  <a:pt x="152933" y="297459"/>
                </a:lnTo>
                <a:lnTo>
                  <a:pt x="176149" y="308356"/>
                </a:lnTo>
                <a:lnTo>
                  <a:pt x="201231" y="319659"/>
                </a:lnTo>
                <a:lnTo>
                  <a:pt x="226606" y="329780"/>
                </a:lnTo>
                <a:lnTo>
                  <a:pt x="252349" y="337058"/>
                </a:lnTo>
                <a:lnTo>
                  <a:pt x="278511" y="339852"/>
                </a:lnTo>
                <a:lnTo>
                  <a:pt x="300024" y="337731"/>
                </a:lnTo>
                <a:lnTo>
                  <a:pt x="320332" y="331368"/>
                </a:lnTo>
                <a:lnTo>
                  <a:pt x="339674" y="320725"/>
                </a:lnTo>
                <a:lnTo>
                  <a:pt x="351129" y="311531"/>
                </a:lnTo>
                <a:lnTo>
                  <a:pt x="358267" y="305816"/>
                </a:lnTo>
                <a:lnTo>
                  <a:pt x="362712" y="300736"/>
                </a:lnTo>
                <a:lnTo>
                  <a:pt x="363982" y="293243"/>
                </a:lnTo>
                <a:lnTo>
                  <a:pt x="360172" y="287528"/>
                </a:lnTo>
                <a:lnTo>
                  <a:pt x="349148" y="269240"/>
                </a:lnTo>
                <a:lnTo>
                  <a:pt x="337693" y="248259"/>
                </a:lnTo>
                <a:lnTo>
                  <a:pt x="330708" y="234289"/>
                </a:lnTo>
                <a:lnTo>
                  <a:pt x="330708" y="292608"/>
                </a:lnTo>
                <a:lnTo>
                  <a:pt x="318300" y="300875"/>
                </a:lnTo>
                <a:lnTo>
                  <a:pt x="305562" y="306793"/>
                </a:lnTo>
                <a:lnTo>
                  <a:pt x="292341" y="310349"/>
                </a:lnTo>
                <a:lnTo>
                  <a:pt x="278511" y="311531"/>
                </a:lnTo>
                <a:lnTo>
                  <a:pt x="256730" y="309143"/>
                </a:lnTo>
                <a:lnTo>
                  <a:pt x="234569" y="302729"/>
                </a:lnTo>
                <a:lnTo>
                  <a:pt x="211924" y="293484"/>
                </a:lnTo>
                <a:lnTo>
                  <a:pt x="188722" y="282575"/>
                </a:lnTo>
                <a:lnTo>
                  <a:pt x="181698" y="279400"/>
                </a:lnTo>
                <a:lnTo>
                  <a:pt x="138252" y="261112"/>
                </a:lnTo>
                <a:lnTo>
                  <a:pt x="86360" y="251079"/>
                </a:lnTo>
                <a:lnTo>
                  <a:pt x="71462" y="252031"/>
                </a:lnTo>
                <a:lnTo>
                  <a:pt x="57099" y="254977"/>
                </a:lnTo>
                <a:lnTo>
                  <a:pt x="43218" y="260032"/>
                </a:lnTo>
                <a:lnTo>
                  <a:pt x="32004" y="266166"/>
                </a:lnTo>
                <a:lnTo>
                  <a:pt x="32004" y="50977"/>
                </a:lnTo>
                <a:lnTo>
                  <a:pt x="43218" y="42659"/>
                </a:lnTo>
                <a:lnTo>
                  <a:pt x="57099" y="35547"/>
                </a:lnTo>
                <a:lnTo>
                  <a:pt x="71462" y="31280"/>
                </a:lnTo>
                <a:lnTo>
                  <a:pt x="86360" y="29845"/>
                </a:lnTo>
                <a:lnTo>
                  <a:pt x="108140" y="32245"/>
                </a:lnTo>
                <a:lnTo>
                  <a:pt x="130302" y="38658"/>
                </a:lnTo>
                <a:lnTo>
                  <a:pt x="152933" y="47904"/>
                </a:lnTo>
                <a:lnTo>
                  <a:pt x="176149" y="58801"/>
                </a:lnTo>
                <a:lnTo>
                  <a:pt x="201231" y="70104"/>
                </a:lnTo>
                <a:lnTo>
                  <a:pt x="226606" y="80225"/>
                </a:lnTo>
                <a:lnTo>
                  <a:pt x="252349" y="87503"/>
                </a:lnTo>
                <a:lnTo>
                  <a:pt x="278511" y="90297"/>
                </a:lnTo>
                <a:lnTo>
                  <a:pt x="290195" y="89712"/>
                </a:lnTo>
                <a:lnTo>
                  <a:pt x="301637" y="87909"/>
                </a:lnTo>
                <a:lnTo>
                  <a:pt x="312813" y="84785"/>
                </a:lnTo>
                <a:lnTo>
                  <a:pt x="323723" y="80264"/>
                </a:lnTo>
                <a:lnTo>
                  <a:pt x="314299" y="109613"/>
                </a:lnTo>
                <a:lnTo>
                  <a:pt x="304838" y="138163"/>
                </a:lnTo>
                <a:lnTo>
                  <a:pt x="295262" y="166116"/>
                </a:lnTo>
                <a:lnTo>
                  <a:pt x="285496" y="193675"/>
                </a:lnTo>
                <a:lnTo>
                  <a:pt x="284226" y="197485"/>
                </a:lnTo>
                <a:lnTo>
                  <a:pt x="308838" y="253199"/>
                </a:lnTo>
                <a:lnTo>
                  <a:pt x="330708" y="292608"/>
                </a:lnTo>
                <a:lnTo>
                  <a:pt x="330708" y="234289"/>
                </a:lnTo>
                <a:lnTo>
                  <a:pt x="325843" y="224561"/>
                </a:lnTo>
                <a:lnTo>
                  <a:pt x="313690" y="198120"/>
                </a:lnTo>
                <a:lnTo>
                  <a:pt x="326301" y="162407"/>
                </a:lnTo>
                <a:lnTo>
                  <a:pt x="338594" y="125907"/>
                </a:lnTo>
                <a:lnTo>
                  <a:pt x="350774" y="87503"/>
                </a:lnTo>
                <a:lnTo>
                  <a:pt x="352920" y="80264"/>
                </a:lnTo>
                <a:lnTo>
                  <a:pt x="358343" y="61976"/>
                </a:lnTo>
                <a:lnTo>
                  <a:pt x="362077" y="49403"/>
                </a:lnTo>
                <a:lnTo>
                  <a:pt x="363982" y="436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32" name="object 4">
            <a:extLst>
              <a:ext uri="{FF2B5EF4-FFF2-40B4-BE49-F238E27FC236}">
                <a16:creationId xmlns:a16="http://schemas.microsoft.com/office/drawing/2014/main" id="{FDC45CE3-9807-4BD1-B4D9-DEA0224769D1}"/>
              </a:ext>
            </a:extLst>
          </p:cNvPr>
          <p:cNvSpPr>
            <a:spLocks/>
          </p:cNvSpPr>
          <p:nvPr/>
        </p:nvSpPr>
        <p:spPr bwMode="auto">
          <a:xfrm>
            <a:off x="6380163" y="639763"/>
            <a:ext cx="423862" cy="404812"/>
          </a:xfrm>
          <a:custGeom>
            <a:avLst/>
            <a:gdLst>
              <a:gd name="T0" fmla="*/ 204851 w 423545"/>
              <a:gd name="T1" fmla="*/ 0 h 403859"/>
              <a:gd name="T2" fmla="*/ 195453 w 423545"/>
              <a:gd name="T3" fmla="*/ 10668 h 403859"/>
              <a:gd name="T4" fmla="*/ 10668 w 423545"/>
              <a:gd name="T5" fmla="*/ 140335 h 403859"/>
              <a:gd name="T6" fmla="*/ 1905 w 423545"/>
              <a:gd name="T7" fmla="*/ 151637 h 403859"/>
              <a:gd name="T8" fmla="*/ 2540 w 423545"/>
              <a:gd name="T9" fmla="*/ 166116 h 403859"/>
              <a:gd name="T10" fmla="*/ 118110 w 423545"/>
              <a:gd name="T11" fmla="*/ 250444 h 403859"/>
              <a:gd name="T12" fmla="*/ 74168 w 423545"/>
              <a:gd name="T13" fmla="*/ 387096 h 403859"/>
              <a:gd name="T14" fmla="*/ 82296 w 423545"/>
              <a:gd name="T15" fmla="*/ 399034 h 403859"/>
              <a:gd name="T16" fmla="*/ 96139 w 423545"/>
              <a:gd name="T17" fmla="*/ 403479 h 403859"/>
              <a:gd name="T18" fmla="*/ 180585 w 423545"/>
              <a:gd name="T19" fmla="*/ 341757 h 403859"/>
              <a:gd name="T20" fmla="*/ 154559 w 423545"/>
              <a:gd name="T21" fmla="*/ 249809 h 403859"/>
              <a:gd name="T22" fmla="*/ 153924 w 423545"/>
              <a:gd name="T23" fmla="*/ 235331 h 403859"/>
              <a:gd name="T24" fmla="*/ 69723 w 423545"/>
              <a:gd name="T25" fmla="*/ 174371 h 403859"/>
              <a:gd name="T26" fmla="*/ 179705 w 423545"/>
              <a:gd name="T27" fmla="*/ 169925 h 403859"/>
              <a:gd name="T28" fmla="*/ 212343 w 423545"/>
              <a:gd name="T29" fmla="*/ 71120 h 403859"/>
              <a:gd name="T30" fmla="*/ 227457 w 423545"/>
              <a:gd name="T31" fmla="*/ 11303 h 403859"/>
              <a:gd name="T32" fmla="*/ 218693 w 423545"/>
              <a:gd name="T33" fmla="*/ 0 h 403859"/>
              <a:gd name="T34" fmla="*/ 211709 w 423545"/>
              <a:gd name="T35" fmla="*/ 319150 h 403859"/>
              <a:gd name="T36" fmla="*/ 324865 w 423545"/>
              <a:gd name="T37" fmla="*/ 400939 h 403859"/>
              <a:gd name="T38" fmla="*/ 334899 w 423545"/>
              <a:gd name="T39" fmla="*/ 402209 h 403859"/>
              <a:gd name="T40" fmla="*/ 341122 w 423545"/>
              <a:gd name="T41" fmla="*/ 399669 h 403859"/>
              <a:gd name="T42" fmla="*/ 349885 w 423545"/>
              <a:gd name="T43" fmla="*/ 387731 h 403859"/>
              <a:gd name="T44" fmla="*/ 334793 w 423545"/>
              <a:gd name="T45" fmla="*/ 341757 h 403859"/>
              <a:gd name="T46" fmla="*/ 268980 w 423545"/>
              <a:gd name="T47" fmla="*/ 319150 h 403859"/>
              <a:gd name="T48" fmla="*/ 208534 w 423545"/>
              <a:gd name="T49" fmla="*/ 281940 h 403859"/>
              <a:gd name="T50" fmla="*/ 202946 w 423545"/>
              <a:gd name="T51" fmla="*/ 285115 h 403859"/>
              <a:gd name="T52" fmla="*/ 180585 w 423545"/>
              <a:gd name="T53" fmla="*/ 341757 h 403859"/>
              <a:gd name="T54" fmla="*/ 268980 w 423545"/>
              <a:gd name="T55" fmla="*/ 319150 h 403859"/>
              <a:gd name="T56" fmla="*/ 218693 w 423545"/>
              <a:gd name="T57" fmla="*/ 283210 h 403859"/>
              <a:gd name="T58" fmla="*/ 246849 w 423545"/>
              <a:gd name="T59" fmla="*/ 71120 h 403859"/>
              <a:gd name="T60" fmla="*/ 242570 w 423545"/>
              <a:gd name="T61" fmla="*/ 163068 h 403859"/>
              <a:gd name="T62" fmla="*/ 251333 w 423545"/>
              <a:gd name="T63" fmla="*/ 174371 h 403859"/>
              <a:gd name="T64" fmla="*/ 276479 w 423545"/>
              <a:gd name="T65" fmla="*/ 231012 h 403859"/>
              <a:gd name="T66" fmla="*/ 267588 w 423545"/>
              <a:gd name="T67" fmla="*/ 242950 h 403859"/>
              <a:gd name="T68" fmla="*/ 300355 w 423545"/>
              <a:gd name="T69" fmla="*/ 341757 h 403859"/>
              <a:gd name="T70" fmla="*/ 305308 w 423545"/>
              <a:gd name="T71" fmla="*/ 251079 h 403859"/>
              <a:gd name="T72" fmla="*/ 420878 w 423545"/>
              <a:gd name="T73" fmla="*/ 166750 h 403859"/>
              <a:gd name="T74" fmla="*/ 420878 w 423545"/>
              <a:gd name="T75" fmla="*/ 152273 h 403859"/>
              <a:gd name="T76" fmla="*/ 412114 w 423545"/>
              <a:gd name="T77" fmla="*/ 140970 h 403859"/>
              <a:gd name="T78" fmla="*/ 246849 w 423545"/>
              <a:gd name="T79" fmla="*/ 71120 h 40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3545" h="403859">
                <a:moveTo>
                  <a:pt x="218693" y="0"/>
                </a:moveTo>
                <a:lnTo>
                  <a:pt x="204851" y="0"/>
                </a:lnTo>
                <a:lnTo>
                  <a:pt x="198501" y="4445"/>
                </a:lnTo>
                <a:lnTo>
                  <a:pt x="195453" y="10668"/>
                </a:lnTo>
                <a:lnTo>
                  <a:pt x="153288" y="140335"/>
                </a:lnTo>
                <a:lnTo>
                  <a:pt x="10668" y="140335"/>
                </a:lnTo>
                <a:lnTo>
                  <a:pt x="4445" y="144780"/>
                </a:lnTo>
                <a:lnTo>
                  <a:pt x="1905" y="151637"/>
                </a:lnTo>
                <a:lnTo>
                  <a:pt x="0" y="158623"/>
                </a:lnTo>
                <a:lnTo>
                  <a:pt x="2540" y="166116"/>
                </a:lnTo>
                <a:lnTo>
                  <a:pt x="8128" y="170561"/>
                </a:lnTo>
                <a:lnTo>
                  <a:pt x="118110" y="250444"/>
                </a:lnTo>
                <a:lnTo>
                  <a:pt x="76073" y="380111"/>
                </a:lnTo>
                <a:lnTo>
                  <a:pt x="74168" y="387096"/>
                </a:lnTo>
                <a:lnTo>
                  <a:pt x="76708" y="394589"/>
                </a:lnTo>
                <a:lnTo>
                  <a:pt x="82296" y="399034"/>
                </a:lnTo>
                <a:lnTo>
                  <a:pt x="88011" y="403479"/>
                </a:lnTo>
                <a:lnTo>
                  <a:pt x="96139" y="403479"/>
                </a:lnTo>
                <a:lnTo>
                  <a:pt x="101727" y="399034"/>
                </a:lnTo>
                <a:lnTo>
                  <a:pt x="180585" y="341757"/>
                </a:lnTo>
                <a:lnTo>
                  <a:pt x="124460" y="341757"/>
                </a:lnTo>
                <a:lnTo>
                  <a:pt x="154559" y="249809"/>
                </a:lnTo>
                <a:lnTo>
                  <a:pt x="156463" y="242950"/>
                </a:lnTo>
                <a:lnTo>
                  <a:pt x="153924" y="235331"/>
                </a:lnTo>
                <a:lnTo>
                  <a:pt x="148209" y="231012"/>
                </a:lnTo>
                <a:lnTo>
                  <a:pt x="69723" y="174371"/>
                </a:lnTo>
                <a:lnTo>
                  <a:pt x="173355" y="174371"/>
                </a:lnTo>
                <a:lnTo>
                  <a:pt x="179705" y="169925"/>
                </a:lnTo>
                <a:lnTo>
                  <a:pt x="182245" y="163068"/>
                </a:lnTo>
                <a:lnTo>
                  <a:pt x="212343" y="71120"/>
                </a:lnTo>
                <a:lnTo>
                  <a:pt x="246849" y="71120"/>
                </a:lnTo>
                <a:lnTo>
                  <a:pt x="227457" y="11303"/>
                </a:lnTo>
                <a:lnTo>
                  <a:pt x="225552" y="4445"/>
                </a:lnTo>
                <a:lnTo>
                  <a:pt x="218693" y="0"/>
                </a:lnTo>
                <a:close/>
              </a:path>
              <a:path w="423545" h="403859">
                <a:moveTo>
                  <a:pt x="268980" y="319150"/>
                </a:moveTo>
                <a:lnTo>
                  <a:pt x="211709" y="319150"/>
                </a:lnTo>
                <a:lnTo>
                  <a:pt x="321690" y="399034"/>
                </a:lnTo>
                <a:lnTo>
                  <a:pt x="324865" y="400939"/>
                </a:lnTo>
                <a:lnTo>
                  <a:pt x="328549" y="402209"/>
                </a:lnTo>
                <a:lnTo>
                  <a:pt x="334899" y="402209"/>
                </a:lnTo>
                <a:lnTo>
                  <a:pt x="338582" y="401574"/>
                </a:lnTo>
                <a:lnTo>
                  <a:pt x="341122" y="399669"/>
                </a:lnTo>
                <a:lnTo>
                  <a:pt x="347472" y="395224"/>
                </a:lnTo>
                <a:lnTo>
                  <a:pt x="349885" y="387731"/>
                </a:lnTo>
                <a:lnTo>
                  <a:pt x="347472" y="380746"/>
                </a:lnTo>
                <a:lnTo>
                  <a:pt x="334793" y="341757"/>
                </a:lnTo>
                <a:lnTo>
                  <a:pt x="300355" y="341757"/>
                </a:lnTo>
                <a:lnTo>
                  <a:pt x="268980" y="319150"/>
                </a:lnTo>
                <a:close/>
              </a:path>
              <a:path w="423545" h="403859">
                <a:moveTo>
                  <a:pt x="214884" y="281940"/>
                </a:moveTo>
                <a:lnTo>
                  <a:pt x="208534" y="281940"/>
                </a:lnTo>
                <a:lnTo>
                  <a:pt x="204851" y="283210"/>
                </a:lnTo>
                <a:lnTo>
                  <a:pt x="202946" y="285115"/>
                </a:lnTo>
                <a:lnTo>
                  <a:pt x="124460" y="341757"/>
                </a:lnTo>
                <a:lnTo>
                  <a:pt x="180585" y="341757"/>
                </a:lnTo>
                <a:lnTo>
                  <a:pt x="211709" y="319150"/>
                </a:lnTo>
                <a:lnTo>
                  <a:pt x="268980" y="319150"/>
                </a:lnTo>
                <a:lnTo>
                  <a:pt x="221741" y="285115"/>
                </a:lnTo>
                <a:lnTo>
                  <a:pt x="218693" y="283210"/>
                </a:lnTo>
                <a:lnTo>
                  <a:pt x="214884" y="281940"/>
                </a:lnTo>
                <a:close/>
              </a:path>
              <a:path w="423545" h="403859">
                <a:moveTo>
                  <a:pt x="246849" y="71120"/>
                </a:moveTo>
                <a:lnTo>
                  <a:pt x="212343" y="71120"/>
                </a:lnTo>
                <a:lnTo>
                  <a:pt x="242570" y="163068"/>
                </a:lnTo>
                <a:lnTo>
                  <a:pt x="244348" y="169925"/>
                </a:lnTo>
                <a:lnTo>
                  <a:pt x="251333" y="174371"/>
                </a:lnTo>
                <a:lnTo>
                  <a:pt x="354964" y="174371"/>
                </a:lnTo>
                <a:lnTo>
                  <a:pt x="276479" y="231012"/>
                </a:lnTo>
                <a:lnTo>
                  <a:pt x="270129" y="235331"/>
                </a:lnTo>
                <a:lnTo>
                  <a:pt x="267588" y="242950"/>
                </a:lnTo>
                <a:lnTo>
                  <a:pt x="270129" y="249809"/>
                </a:lnTo>
                <a:lnTo>
                  <a:pt x="300355" y="341757"/>
                </a:lnTo>
                <a:lnTo>
                  <a:pt x="334793" y="341757"/>
                </a:lnTo>
                <a:lnTo>
                  <a:pt x="305308" y="251079"/>
                </a:lnTo>
                <a:lnTo>
                  <a:pt x="414655" y="171196"/>
                </a:lnTo>
                <a:lnTo>
                  <a:pt x="420878" y="166750"/>
                </a:lnTo>
                <a:lnTo>
                  <a:pt x="423417" y="159258"/>
                </a:lnTo>
                <a:lnTo>
                  <a:pt x="420878" y="152273"/>
                </a:lnTo>
                <a:lnTo>
                  <a:pt x="419100" y="145415"/>
                </a:lnTo>
                <a:lnTo>
                  <a:pt x="412114" y="140970"/>
                </a:lnTo>
                <a:lnTo>
                  <a:pt x="269493" y="140970"/>
                </a:lnTo>
                <a:lnTo>
                  <a:pt x="246849" y="71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33" name="object 5">
            <a:extLst>
              <a:ext uri="{FF2B5EF4-FFF2-40B4-BE49-F238E27FC236}">
                <a16:creationId xmlns:a16="http://schemas.microsoft.com/office/drawing/2014/main" id="{15E1DC8F-6ECB-4774-88ED-1753A174CE6D}"/>
              </a:ext>
            </a:extLst>
          </p:cNvPr>
          <p:cNvSpPr>
            <a:spLocks/>
          </p:cNvSpPr>
          <p:nvPr/>
        </p:nvSpPr>
        <p:spPr bwMode="auto">
          <a:xfrm>
            <a:off x="4341813" y="1673225"/>
            <a:ext cx="398462" cy="398463"/>
          </a:xfrm>
          <a:custGeom>
            <a:avLst/>
            <a:gdLst>
              <a:gd name="T0" fmla="*/ 377545 w 398145"/>
              <a:gd name="T1" fmla="*/ 111417 h 398144"/>
              <a:gd name="T2" fmla="*/ 358419 w 398145"/>
              <a:gd name="T3" fmla="*/ 242938 h 398144"/>
              <a:gd name="T4" fmla="*/ 346405 w 398145"/>
              <a:gd name="T5" fmla="*/ 271272 h 398144"/>
              <a:gd name="T6" fmla="*/ 282194 w 398145"/>
              <a:gd name="T7" fmla="*/ 341820 h 398144"/>
              <a:gd name="T8" fmla="*/ 302729 w 398145"/>
              <a:gd name="T9" fmla="*/ 271272 h 398144"/>
              <a:gd name="T10" fmla="*/ 307035 w 398145"/>
              <a:gd name="T11" fmla="*/ 254254 h 398144"/>
              <a:gd name="T12" fmla="*/ 353263 w 398145"/>
              <a:gd name="T13" fmla="*/ 143510 h 398144"/>
              <a:gd name="T14" fmla="*/ 364363 w 398145"/>
              <a:gd name="T15" fmla="*/ 90678 h 398144"/>
              <a:gd name="T16" fmla="*/ 346024 w 398145"/>
              <a:gd name="T17" fmla="*/ 126492 h 398144"/>
              <a:gd name="T18" fmla="*/ 295402 w 398145"/>
              <a:gd name="T19" fmla="*/ 198882 h 398144"/>
              <a:gd name="T20" fmla="*/ 285457 w 398145"/>
              <a:gd name="T21" fmla="*/ 254254 h 398144"/>
              <a:gd name="T22" fmla="*/ 256006 w 398145"/>
              <a:gd name="T23" fmla="*/ 338797 h 398144"/>
              <a:gd name="T24" fmla="*/ 206883 w 398145"/>
              <a:gd name="T25" fmla="*/ 271272 h 398144"/>
              <a:gd name="T26" fmla="*/ 206883 w 398145"/>
              <a:gd name="T27" fmla="*/ 254254 h 398144"/>
              <a:gd name="T28" fmla="*/ 290436 w 398145"/>
              <a:gd name="T29" fmla="*/ 144094 h 398144"/>
              <a:gd name="T30" fmla="*/ 290449 w 398145"/>
              <a:gd name="T31" fmla="*/ 86893 h 398144"/>
              <a:gd name="T32" fmla="*/ 206883 w 398145"/>
              <a:gd name="T33" fmla="*/ 126492 h 398144"/>
              <a:gd name="T34" fmla="*/ 255727 w 398145"/>
              <a:gd name="T35" fmla="*/ 58978 h 398144"/>
              <a:gd name="T36" fmla="*/ 285343 w 398145"/>
              <a:gd name="T37" fmla="*/ 78384 h 398144"/>
              <a:gd name="T38" fmla="*/ 315480 w 398145"/>
              <a:gd name="T39" fmla="*/ 82042 h 398144"/>
              <a:gd name="T40" fmla="*/ 346024 w 398145"/>
              <a:gd name="T41" fmla="*/ 66433 h 398144"/>
              <a:gd name="T42" fmla="*/ 286346 w 398145"/>
              <a:gd name="T43" fmla="*/ 20218 h 398144"/>
              <a:gd name="T44" fmla="*/ 190500 w 398145"/>
              <a:gd name="T45" fmla="*/ 977 h 398144"/>
              <a:gd name="T46" fmla="*/ 190500 w 398145"/>
              <a:gd name="T47" fmla="*/ 143510 h 398144"/>
              <a:gd name="T48" fmla="*/ 190500 w 398145"/>
              <a:gd name="T49" fmla="*/ 363245 h 398144"/>
              <a:gd name="T50" fmla="*/ 129286 w 398145"/>
              <a:gd name="T51" fmla="*/ 315988 h 398144"/>
              <a:gd name="T52" fmla="*/ 81800 w 398145"/>
              <a:gd name="T53" fmla="*/ 315722 h 398144"/>
              <a:gd name="T54" fmla="*/ 95008 w 398145"/>
              <a:gd name="T55" fmla="*/ 271272 h 398144"/>
              <a:gd name="T56" fmla="*/ 129286 w 398145"/>
              <a:gd name="T57" fmla="*/ 315988 h 398144"/>
              <a:gd name="T58" fmla="*/ 190500 w 398145"/>
              <a:gd name="T59" fmla="*/ 271272 h 398144"/>
              <a:gd name="T60" fmla="*/ 107315 w 398145"/>
              <a:gd name="T61" fmla="*/ 253682 h 398144"/>
              <a:gd name="T62" fmla="*/ 107416 w 398145"/>
              <a:gd name="T63" fmla="*/ 143510 h 398144"/>
              <a:gd name="T64" fmla="*/ 112293 w 398145"/>
              <a:gd name="T65" fmla="*/ 126492 h 398144"/>
              <a:gd name="T66" fmla="*/ 164274 w 398145"/>
              <a:gd name="T67" fmla="*/ 38074 h 398144"/>
              <a:gd name="T68" fmla="*/ 153263 w 398145"/>
              <a:gd name="T69" fmla="*/ 5295 h 398144"/>
              <a:gd name="T70" fmla="*/ 107302 w 398145"/>
              <a:gd name="T71" fmla="*/ 86893 h 398144"/>
              <a:gd name="T72" fmla="*/ 90703 w 398145"/>
              <a:gd name="T73" fmla="*/ 143510 h 398144"/>
              <a:gd name="T74" fmla="*/ 44145 w 398145"/>
              <a:gd name="T75" fmla="*/ 254254 h 398144"/>
              <a:gd name="T76" fmla="*/ 39331 w 398145"/>
              <a:gd name="T77" fmla="*/ 154838 h 398144"/>
              <a:gd name="T78" fmla="*/ 90703 w 398145"/>
              <a:gd name="T79" fmla="*/ 126492 h 398144"/>
              <a:gd name="T80" fmla="*/ 82042 w 398145"/>
              <a:gd name="T81" fmla="*/ 81813 h 398144"/>
              <a:gd name="T82" fmla="*/ 129298 w 398145"/>
              <a:gd name="T83" fmla="*/ 13906 h 398144"/>
              <a:gd name="T84" fmla="*/ 20205 w 398145"/>
              <a:gd name="T85" fmla="*/ 111696 h 398144"/>
              <a:gd name="T86" fmla="*/ 5245 w 398145"/>
              <a:gd name="T87" fmla="*/ 244500 h 398144"/>
              <a:gd name="T88" fmla="*/ 74472 w 398145"/>
              <a:gd name="T89" fmla="*/ 354088 h 398144"/>
              <a:gd name="T90" fmla="*/ 198882 w 398145"/>
              <a:gd name="T91" fmla="*/ 397764 h 398144"/>
              <a:gd name="T92" fmla="*/ 306412 w 398145"/>
              <a:gd name="T93" fmla="*/ 364363 h 398144"/>
              <a:gd name="T94" fmla="*/ 377151 w 398145"/>
              <a:gd name="T95" fmla="*/ 286080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8145" h="398144">
                <a:moveTo>
                  <a:pt x="397764" y="198882"/>
                </a:moveTo>
                <a:lnTo>
                  <a:pt x="392506" y="153276"/>
                </a:lnTo>
                <a:lnTo>
                  <a:pt x="377545" y="111417"/>
                </a:lnTo>
                <a:lnTo>
                  <a:pt x="364363" y="90678"/>
                </a:lnTo>
                <a:lnTo>
                  <a:pt x="364363" y="198882"/>
                </a:lnTo>
                <a:lnTo>
                  <a:pt x="358419" y="242938"/>
                </a:lnTo>
                <a:lnTo>
                  <a:pt x="353618" y="254254"/>
                </a:lnTo>
                <a:lnTo>
                  <a:pt x="346405" y="254254"/>
                </a:lnTo>
                <a:lnTo>
                  <a:pt x="346405" y="271272"/>
                </a:lnTo>
                <a:lnTo>
                  <a:pt x="341655" y="282486"/>
                </a:lnTo>
                <a:lnTo>
                  <a:pt x="315709" y="315963"/>
                </a:lnTo>
                <a:lnTo>
                  <a:pt x="282194" y="341820"/>
                </a:lnTo>
                <a:lnTo>
                  <a:pt x="268439" y="347624"/>
                </a:lnTo>
                <a:lnTo>
                  <a:pt x="290449" y="310883"/>
                </a:lnTo>
                <a:lnTo>
                  <a:pt x="302729" y="271272"/>
                </a:lnTo>
                <a:lnTo>
                  <a:pt x="346405" y="271272"/>
                </a:lnTo>
                <a:lnTo>
                  <a:pt x="346405" y="254254"/>
                </a:lnTo>
                <a:lnTo>
                  <a:pt x="307035" y="254254"/>
                </a:lnTo>
                <a:lnTo>
                  <a:pt x="312420" y="198882"/>
                </a:lnTo>
                <a:lnTo>
                  <a:pt x="307035" y="143510"/>
                </a:lnTo>
                <a:lnTo>
                  <a:pt x="353263" y="143510"/>
                </a:lnTo>
                <a:lnTo>
                  <a:pt x="358190" y="155054"/>
                </a:lnTo>
                <a:lnTo>
                  <a:pt x="364363" y="198882"/>
                </a:lnTo>
                <a:lnTo>
                  <a:pt x="364363" y="90678"/>
                </a:lnTo>
                <a:lnTo>
                  <a:pt x="354076" y="74485"/>
                </a:lnTo>
                <a:lnTo>
                  <a:pt x="346024" y="66433"/>
                </a:lnTo>
                <a:lnTo>
                  <a:pt x="346024" y="126492"/>
                </a:lnTo>
                <a:lnTo>
                  <a:pt x="302729" y="126492"/>
                </a:lnTo>
                <a:lnTo>
                  <a:pt x="295402" y="102870"/>
                </a:lnTo>
                <a:lnTo>
                  <a:pt x="295402" y="198882"/>
                </a:lnTo>
                <a:lnTo>
                  <a:pt x="290499" y="253682"/>
                </a:lnTo>
                <a:lnTo>
                  <a:pt x="290334" y="254254"/>
                </a:lnTo>
                <a:lnTo>
                  <a:pt x="285457" y="254254"/>
                </a:lnTo>
                <a:lnTo>
                  <a:pt x="285457" y="271272"/>
                </a:lnTo>
                <a:lnTo>
                  <a:pt x="276860" y="301282"/>
                </a:lnTo>
                <a:lnTo>
                  <a:pt x="256006" y="338797"/>
                </a:lnTo>
                <a:lnTo>
                  <a:pt x="233464" y="359714"/>
                </a:lnTo>
                <a:lnTo>
                  <a:pt x="206883" y="363296"/>
                </a:lnTo>
                <a:lnTo>
                  <a:pt x="206883" y="271272"/>
                </a:lnTo>
                <a:lnTo>
                  <a:pt x="285457" y="271272"/>
                </a:lnTo>
                <a:lnTo>
                  <a:pt x="285457" y="254254"/>
                </a:lnTo>
                <a:lnTo>
                  <a:pt x="206883" y="254254"/>
                </a:lnTo>
                <a:lnTo>
                  <a:pt x="206883" y="143510"/>
                </a:lnTo>
                <a:lnTo>
                  <a:pt x="290258" y="143510"/>
                </a:lnTo>
                <a:lnTo>
                  <a:pt x="290436" y="144094"/>
                </a:lnTo>
                <a:lnTo>
                  <a:pt x="295402" y="198882"/>
                </a:lnTo>
                <a:lnTo>
                  <a:pt x="295402" y="102870"/>
                </a:lnTo>
                <a:lnTo>
                  <a:pt x="290449" y="86893"/>
                </a:lnTo>
                <a:lnTo>
                  <a:pt x="285343" y="78384"/>
                </a:lnTo>
                <a:lnTo>
                  <a:pt x="285343" y="126492"/>
                </a:lnTo>
                <a:lnTo>
                  <a:pt x="206883" y="126492"/>
                </a:lnTo>
                <a:lnTo>
                  <a:pt x="206883" y="34493"/>
                </a:lnTo>
                <a:lnTo>
                  <a:pt x="233222" y="38074"/>
                </a:lnTo>
                <a:lnTo>
                  <a:pt x="255727" y="58978"/>
                </a:lnTo>
                <a:lnTo>
                  <a:pt x="276669" y="96494"/>
                </a:lnTo>
                <a:lnTo>
                  <a:pt x="285343" y="126492"/>
                </a:lnTo>
                <a:lnTo>
                  <a:pt x="285343" y="78384"/>
                </a:lnTo>
                <a:lnTo>
                  <a:pt x="268566" y="50380"/>
                </a:lnTo>
                <a:lnTo>
                  <a:pt x="282054" y="56108"/>
                </a:lnTo>
                <a:lnTo>
                  <a:pt x="315480" y="82042"/>
                </a:lnTo>
                <a:lnTo>
                  <a:pt x="341376" y="115570"/>
                </a:lnTo>
                <a:lnTo>
                  <a:pt x="346024" y="126492"/>
                </a:lnTo>
                <a:lnTo>
                  <a:pt x="346024" y="66433"/>
                </a:lnTo>
                <a:lnTo>
                  <a:pt x="323278" y="43688"/>
                </a:lnTo>
                <a:lnTo>
                  <a:pt x="307086" y="33401"/>
                </a:lnTo>
                <a:lnTo>
                  <a:pt x="286346" y="20218"/>
                </a:lnTo>
                <a:lnTo>
                  <a:pt x="244487" y="5257"/>
                </a:lnTo>
                <a:lnTo>
                  <a:pt x="198882" y="0"/>
                </a:lnTo>
                <a:lnTo>
                  <a:pt x="190500" y="977"/>
                </a:lnTo>
                <a:lnTo>
                  <a:pt x="190500" y="34544"/>
                </a:lnTo>
                <a:lnTo>
                  <a:pt x="190500" y="126492"/>
                </a:lnTo>
                <a:lnTo>
                  <a:pt x="190500" y="143510"/>
                </a:lnTo>
                <a:lnTo>
                  <a:pt x="190500" y="254254"/>
                </a:lnTo>
                <a:lnTo>
                  <a:pt x="190500" y="271272"/>
                </a:lnTo>
                <a:lnTo>
                  <a:pt x="190500" y="363245"/>
                </a:lnTo>
                <a:lnTo>
                  <a:pt x="164553" y="359752"/>
                </a:lnTo>
                <a:lnTo>
                  <a:pt x="142024" y="338797"/>
                </a:lnTo>
                <a:lnTo>
                  <a:pt x="129286" y="315988"/>
                </a:lnTo>
                <a:lnTo>
                  <a:pt x="129286" y="347611"/>
                </a:lnTo>
                <a:lnTo>
                  <a:pt x="115277" y="341668"/>
                </a:lnTo>
                <a:lnTo>
                  <a:pt x="81800" y="315722"/>
                </a:lnTo>
                <a:lnTo>
                  <a:pt x="55943" y="282206"/>
                </a:lnTo>
                <a:lnTo>
                  <a:pt x="51320" y="271272"/>
                </a:lnTo>
                <a:lnTo>
                  <a:pt x="95008" y="271272"/>
                </a:lnTo>
                <a:lnTo>
                  <a:pt x="107302" y="310883"/>
                </a:lnTo>
                <a:lnTo>
                  <a:pt x="129286" y="347611"/>
                </a:lnTo>
                <a:lnTo>
                  <a:pt x="129286" y="315988"/>
                </a:lnTo>
                <a:lnTo>
                  <a:pt x="121081" y="301282"/>
                </a:lnTo>
                <a:lnTo>
                  <a:pt x="112395" y="271272"/>
                </a:lnTo>
                <a:lnTo>
                  <a:pt x="190500" y="271272"/>
                </a:lnTo>
                <a:lnTo>
                  <a:pt x="190500" y="254254"/>
                </a:lnTo>
                <a:lnTo>
                  <a:pt x="107480" y="254254"/>
                </a:lnTo>
                <a:lnTo>
                  <a:pt x="107315" y="253682"/>
                </a:lnTo>
                <a:lnTo>
                  <a:pt x="102362" y="198882"/>
                </a:lnTo>
                <a:lnTo>
                  <a:pt x="107251" y="144094"/>
                </a:lnTo>
                <a:lnTo>
                  <a:pt x="107416" y="143510"/>
                </a:lnTo>
                <a:lnTo>
                  <a:pt x="190500" y="143510"/>
                </a:lnTo>
                <a:lnTo>
                  <a:pt x="190500" y="126492"/>
                </a:lnTo>
                <a:lnTo>
                  <a:pt x="112293" y="126492"/>
                </a:lnTo>
                <a:lnTo>
                  <a:pt x="120891" y="96494"/>
                </a:lnTo>
                <a:lnTo>
                  <a:pt x="141744" y="58978"/>
                </a:lnTo>
                <a:lnTo>
                  <a:pt x="164274" y="38074"/>
                </a:lnTo>
                <a:lnTo>
                  <a:pt x="190500" y="34544"/>
                </a:lnTo>
                <a:lnTo>
                  <a:pt x="190500" y="977"/>
                </a:lnTo>
                <a:lnTo>
                  <a:pt x="153263" y="5295"/>
                </a:lnTo>
                <a:lnTo>
                  <a:pt x="129298" y="13906"/>
                </a:lnTo>
                <a:lnTo>
                  <a:pt x="129298" y="50165"/>
                </a:lnTo>
                <a:lnTo>
                  <a:pt x="107302" y="86893"/>
                </a:lnTo>
                <a:lnTo>
                  <a:pt x="95008" y="126492"/>
                </a:lnTo>
                <a:lnTo>
                  <a:pt x="90703" y="126492"/>
                </a:lnTo>
                <a:lnTo>
                  <a:pt x="90703" y="143510"/>
                </a:lnTo>
                <a:lnTo>
                  <a:pt x="85344" y="198882"/>
                </a:lnTo>
                <a:lnTo>
                  <a:pt x="90703" y="254254"/>
                </a:lnTo>
                <a:lnTo>
                  <a:pt x="44145" y="254254"/>
                </a:lnTo>
                <a:lnTo>
                  <a:pt x="39293" y="242722"/>
                </a:lnTo>
                <a:lnTo>
                  <a:pt x="33401" y="198882"/>
                </a:lnTo>
                <a:lnTo>
                  <a:pt x="39331" y="154838"/>
                </a:lnTo>
                <a:lnTo>
                  <a:pt x="44132" y="143510"/>
                </a:lnTo>
                <a:lnTo>
                  <a:pt x="90703" y="143510"/>
                </a:lnTo>
                <a:lnTo>
                  <a:pt x="90703" y="126492"/>
                </a:lnTo>
                <a:lnTo>
                  <a:pt x="51346" y="126492"/>
                </a:lnTo>
                <a:lnTo>
                  <a:pt x="56095" y="115290"/>
                </a:lnTo>
                <a:lnTo>
                  <a:pt x="82042" y="81813"/>
                </a:lnTo>
                <a:lnTo>
                  <a:pt x="115557" y="55956"/>
                </a:lnTo>
                <a:lnTo>
                  <a:pt x="129298" y="50165"/>
                </a:lnTo>
                <a:lnTo>
                  <a:pt x="129298" y="13906"/>
                </a:lnTo>
                <a:lnTo>
                  <a:pt x="74472" y="43891"/>
                </a:lnTo>
                <a:lnTo>
                  <a:pt x="43675" y="74752"/>
                </a:lnTo>
                <a:lnTo>
                  <a:pt x="20205" y="111696"/>
                </a:lnTo>
                <a:lnTo>
                  <a:pt x="5245" y="153479"/>
                </a:lnTo>
                <a:lnTo>
                  <a:pt x="0" y="198882"/>
                </a:lnTo>
                <a:lnTo>
                  <a:pt x="5245" y="244500"/>
                </a:lnTo>
                <a:lnTo>
                  <a:pt x="20205" y="286359"/>
                </a:lnTo>
                <a:lnTo>
                  <a:pt x="43675" y="323291"/>
                </a:lnTo>
                <a:lnTo>
                  <a:pt x="74472" y="354088"/>
                </a:lnTo>
                <a:lnTo>
                  <a:pt x="111404" y="377558"/>
                </a:lnTo>
                <a:lnTo>
                  <a:pt x="153263" y="392518"/>
                </a:lnTo>
                <a:lnTo>
                  <a:pt x="198882" y="397764"/>
                </a:lnTo>
                <a:lnTo>
                  <a:pt x="244246" y="392480"/>
                </a:lnTo>
                <a:lnTo>
                  <a:pt x="285953" y="377444"/>
                </a:lnTo>
                <a:lnTo>
                  <a:pt x="306412" y="364363"/>
                </a:lnTo>
                <a:lnTo>
                  <a:pt x="322808" y="353885"/>
                </a:lnTo>
                <a:lnTo>
                  <a:pt x="353606" y="323024"/>
                </a:lnTo>
                <a:lnTo>
                  <a:pt x="377151" y="286080"/>
                </a:lnTo>
                <a:lnTo>
                  <a:pt x="392277" y="244297"/>
                </a:lnTo>
                <a:lnTo>
                  <a:pt x="397764" y="1988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34" name="object 6">
            <a:extLst>
              <a:ext uri="{FF2B5EF4-FFF2-40B4-BE49-F238E27FC236}">
                <a16:creationId xmlns:a16="http://schemas.microsoft.com/office/drawing/2014/main" id="{E82D4614-1F19-4038-89F8-6E515E42CFE3}"/>
              </a:ext>
            </a:extLst>
          </p:cNvPr>
          <p:cNvGrpSpPr>
            <a:grpSpLocks/>
          </p:cNvGrpSpPr>
          <p:nvPr/>
        </p:nvGrpSpPr>
        <p:grpSpPr bwMode="auto">
          <a:xfrm>
            <a:off x="2306638" y="1673225"/>
            <a:ext cx="396875" cy="398463"/>
            <a:chOff x="2307335" y="1673351"/>
            <a:chExt cx="396240" cy="398145"/>
          </a:xfrm>
        </p:grpSpPr>
        <p:sp>
          <p:nvSpPr>
            <p:cNvPr id="48286" name="object 7">
              <a:extLst>
                <a:ext uri="{FF2B5EF4-FFF2-40B4-BE49-F238E27FC236}">
                  <a16:creationId xmlns:a16="http://schemas.microsoft.com/office/drawing/2014/main" id="{C7581224-9B5A-4EEB-B7BD-473D0F83A463}"/>
                </a:ext>
              </a:extLst>
            </p:cNvPr>
            <p:cNvSpPr>
              <a:spLocks/>
            </p:cNvSpPr>
            <p:nvPr/>
          </p:nvSpPr>
          <p:spPr bwMode="auto">
            <a:xfrm>
              <a:off x="2307335" y="1673351"/>
              <a:ext cx="396240" cy="398145"/>
            </a:xfrm>
            <a:custGeom>
              <a:avLst/>
              <a:gdLst>
                <a:gd name="T0" fmla="*/ 198119 w 396239"/>
                <a:gd name="T1" fmla="*/ 0 h 398144"/>
                <a:gd name="T2" fmla="*/ 152675 w 396239"/>
                <a:gd name="T3" fmla="*/ 5285 h 398144"/>
                <a:gd name="T4" fmla="*/ 110967 w 396239"/>
                <a:gd name="T5" fmla="*/ 20322 h 398144"/>
                <a:gd name="T6" fmla="*/ 74182 w 396239"/>
                <a:gd name="T7" fmla="*/ 43887 h 398144"/>
                <a:gd name="T8" fmla="*/ 43507 w 396239"/>
                <a:gd name="T9" fmla="*/ 74751 h 398144"/>
                <a:gd name="T10" fmla="*/ 20127 w 396239"/>
                <a:gd name="T11" fmla="*/ 111689 h 398144"/>
                <a:gd name="T12" fmla="*/ 5229 w 396239"/>
                <a:gd name="T13" fmla="*/ 153475 h 398144"/>
                <a:gd name="T14" fmla="*/ 0 w 396239"/>
                <a:gd name="T15" fmla="*/ 198882 h 398144"/>
                <a:gd name="T16" fmla="*/ 5229 w 396239"/>
                <a:gd name="T17" fmla="*/ 244488 h 398144"/>
                <a:gd name="T18" fmla="*/ 20127 w 396239"/>
                <a:gd name="T19" fmla="*/ 286352 h 398144"/>
                <a:gd name="T20" fmla="*/ 43507 w 396239"/>
                <a:gd name="T21" fmla="*/ 323279 h 398144"/>
                <a:gd name="T22" fmla="*/ 74182 w 396239"/>
                <a:gd name="T23" fmla="*/ 354076 h 398144"/>
                <a:gd name="T24" fmla="*/ 110967 w 396239"/>
                <a:gd name="T25" fmla="*/ 377552 h 398144"/>
                <a:gd name="T26" fmla="*/ 152675 w 396239"/>
                <a:gd name="T27" fmla="*/ 392512 h 398144"/>
                <a:gd name="T28" fmla="*/ 198119 w 396239"/>
                <a:gd name="T29" fmla="*/ 397763 h 398144"/>
                <a:gd name="T30" fmla="*/ 243331 w 396239"/>
                <a:gd name="T31" fmla="*/ 392478 h 398144"/>
                <a:gd name="T32" fmla="*/ 284883 w 396239"/>
                <a:gd name="T33" fmla="*/ 377441 h 398144"/>
                <a:gd name="T34" fmla="*/ 305255 w 396239"/>
                <a:gd name="T35" fmla="*/ 364363 h 398144"/>
                <a:gd name="T36" fmla="*/ 198119 w 396239"/>
                <a:gd name="T37" fmla="*/ 364363 h 398144"/>
                <a:gd name="T38" fmla="*/ 154247 w 396239"/>
                <a:gd name="T39" fmla="*/ 358419 h 398144"/>
                <a:gd name="T40" fmla="*/ 114855 w 396239"/>
                <a:gd name="T41" fmla="*/ 341667 h 398144"/>
                <a:gd name="T42" fmla="*/ 81502 w 396239"/>
                <a:gd name="T43" fmla="*/ 315721 h 398144"/>
                <a:gd name="T44" fmla="*/ 55748 w 396239"/>
                <a:gd name="T45" fmla="*/ 282198 h 398144"/>
                <a:gd name="T46" fmla="*/ 39152 w 396239"/>
                <a:gd name="T47" fmla="*/ 242713 h 398144"/>
                <a:gd name="T48" fmla="*/ 33274 w 396239"/>
                <a:gd name="T49" fmla="*/ 198882 h 398144"/>
                <a:gd name="T50" fmla="*/ 39196 w 396239"/>
                <a:gd name="T51" fmla="*/ 154830 h 398144"/>
                <a:gd name="T52" fmla="*/ 55889 w 396239"/>
                <a:gd name="T53" fmla="*/ 115283 h 398144"/>
                <a:gd name="T54" fmla="*/ 81740 w 396239"/>
                <a:gd name="T55" fmla="*/ 81803 h 398144"/>
                <a:gd name="T56" fmla="*/ 115137 w 396239"/>
                <a:gd name="T57" fmla="*/ 55955 h 398144"/>
                <a:gd name="T58" fmla="*/ 154467 w 396239"/>
                <a:gd name="T59" fmla="*/ 39300 h 398144"/>
                <a:gd name="T60" fmla="*/ 198119 w 396239"/>
                <a:gd name="T61" fmla="*/ 33400 h 398144"/>
                <a:gd name="T62" fmla="*/ 305667 w 396239"/>
                <a:gd name="T63" fmla="*/ 33400 h 398144"/>
                <a:gd name="T64" fmla="*/ 284994 w 396239"/>
                <a:gd name="T65" fmla="*/ 20211 h 398144"/>
                <a:gd name="T66" fmla="*/ 243364 w 396239"/>
                <a:gd name="T67" fmla="*/ 5251 h 398144"/>
                <a:gd name="T68" fmla="*/ 198119 w 396239"/>
                <a:gd name="T69" fmla="*/ 0 h 398144"/>
                <a:gd name="T70" fmla="*/ 305667 w 396239"/>
                <a:gd name="T71" fmla="*/ 33400 h 398144"/>
                <a:gd name="T72" fmla="*/ 198119 w 396239"/>
                <a:gd name="T73" fmla="*/ 33400 h 398144"/>
                <a:gd name="T74" fmla="*/ 241728 w 396239"/>
                <a:gd name="T75" fmla="*/ 39344 h 398144"/>
                <a:gd name="T76" fmla="*/ 280961 w 396239"/>
                <a:gd name="T77" fmla="*/ 56096 h 398144"/>
                <a:gd name="T78" fmla="*/ 314261 w 396239"/>
                <a:gd name="T79" fmla="*/ 82041 h 398144"/>
                <a:gd name="T80" fmla="*/ 340068 w 396239"/>
                <a:gd name="T81" fmla="*/ 115565 h 398144"/>
                <a:gd name="T82" fmla="*/ 356822 w 396239"/>
                <a:gd name="T83" fmla="*/ 155050 h 398144"/>
                <a:gd name="T84" fmla="*/ 362965 w 396239"/>
                <a:gd name="T85" fmla="*/ 198882 h 398144"/>
                <a:gd name="T86" fmla="*/ 357043 w 396239"/>
                <a:gd name="T87" fmla="*/ 242933 h 398144"/>
                <a:gd name="T88" fmla="*/ 340350 w 396239"/>
                <a:gd name="T89" fmla="*/ 282480 h 398144"/>
                <a:gd name="T90" fmla="*/ 314499 w 396239"/>
                <a:gd name="T91" fmla="*/ 315960 h 398144"/>
                <a:gd name="T92" fmla="*/ 281102 w 396239"/>
                <a:gd name="T93" fmla="*/ 341808 h 398144"/>
                <a:gd name="T94" fmla="*/ 241772 w 396239"/>
                <a:gd name="T95" fmla="*/ 358463 h 398144"/>
                <a:gd name="T96" fmla="*/ 198119 w 396239"/>
                <a:gd name="T97" fmla="*/ 364363 h 398144"/>
                <a:gd name="T98" fmla="*/ 305255 w 396239"/>
                <a:gd name="T99" fmla="*/ 364363 h 398144"/>
                <a:gd name="T100" fmla="*/ 352266 w 396239"/>
                <a:gd name="T101" fmla="*/ 323012 h 398144"/>
                <a:gd name="T102" fmla="*/ 375723 w 396239"/>
                <a:gd name="T103" fmla="*/ 286074 h 398144"/>
                <a:gd name="T104" fmla="*/ 390777 w 396239"/>
                <a:gd name="T105" fmla="*/ 244288 h 398144"/>
                <a:gd name="T106" fmla="*/ 396239 w 396239"/>
                <a:gd name="T107" fmla="*/ 198882 h 398144"/>
                <a:gd name="T108" fmla="*/ 390977 w 396239"/>
                <a:gd name="T109" fmla="*/ 153275 h 398144"/>
                <a:gd name="T110" fmla="*/ 376001 w 396239"/>
                <a:gd name="T111" fmla="*/ 111411 h 398144"/>
                <a:gd name="T112" fmla="*/ 352532 w 396239"/>
                <a:gd name="T113" fmla="*/ 74484 h 398144"/>
                <a:gd name="T114" fmla="*/ 321790 w 396239"/>
                <a:gd name="T115" fmla="*/ 43687 h 398144"/>
                <a:gd name="T116" fmla="*/ 305667 w 396239"/>
                <a:gd name="T117" fmla="*/ 33400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239" h="398144">
                  <a:moveTo>
                    <a:pt x="198119" y="0"/>
                  </a:moveTo>
                  <a:lnTo>
                    <a:pt x="152675" y="5285"/>
                  </a:lnTo>
                  <a:lnTo>
                    <a:pt x="110967" y="20322"/>
                  </a:lnTo>
                  <a:lnTo>
                    <a:pt x="74182" y="43887"/>
                  </a:lnTo>
                  <a:lnTo>
                    <a:pt x="43507" y="74751"/>
                  </a:lnTo>
                  <a:lnTo>
                    <a:pt x="20127" y="111689"/>
                  </a:lnTo>
                  <a:lnTo>
                    <a:pt x="5229" y="153475"/>
                  </a:lnTo>
                  <a:lnTo>
                    <a:pt x="0" y="198882"/>
                  </a:lnTo>
                  <a:lnTo>
                    <a:pt x="5229" y="244488"/>
                  </a:lnTo>
                  <a:lnTo>
                    <a:pt x="20127" y="286352"/>
                  </a:lnTo>
                  <a:lnTo>
                    <a:pt x="43507" y="323279"/>
                  </a:lnTo>
                  <a:lnTo>
                    <a:pt x="74182" y="354076"/>
                  </a:lnTo>
                  <a:lnTo>
                    <a:pt x="110967" y="377552"/>
                  </a:lnTo>
                  <a:lnTo>
                    <a:pt x="152675" y="392512"/>
                  </a:lnTo>
                  <a:lnTo>
                    <a:pt x="198119" y="397763"/>
                  </a:lnTo>
                  <a:lnTo>
                    <a:pt x="243331" y="392478"/>
                  </a:lnTo>
                  <a:lnTo>
                    <a:pt x="284883" y="377441"/>
                  </a:lnTo>
                  <a:lnTo>
                    <a:pt x="305255" y="364363"/>
                  </a:lnTo>
                  <a:lnTo>
                    <a:pt x="198119" y="364363"/>
                  </a:lnTo>
                  <a:lnTo>
                    <a:pt x="154247" y="358419"/>
                  </a:lnTo>
                  <a:lnTo>
                    <a:pt x="114855" y="341667"/>
                  </a:lnTo>
                  <a:lnTo>
                    <a:pt x="81502" y="315721"/>
                  </a:lnTo>
                  <a:lnTo>
                    <a:pt x="55748" y="282198"/>
                  </a:lnTo>
                  <a:lnTo>
                    <a:pt x="39152" y="242713"/>
                  </a:lnTo>
                  <a:lnTo>
                    <a:pt x="33274" y="198882"/>
                  </a:lnTo>
                  <a:lnTo>
                    <a:pt x="39196" y="154830"/>
                  </a:lnTo>
                  <a:lnTo>
                    <a:pt x="55889" y="115283"/>
                  </a:lnTo>
                  <a:lnTo>
                    <a:pt x="81740" y="81803"/>
                  </a:lnTo>
                  <a:lnTo>
                    <a:pt x="115137" y="55955"/>
                  </a:lnTo>
                  <a:lnTo>
                    <a:pt x="154467" y="39300"/>
                  </a:lnTo>
                  <a:lnTo>
                    <a:pt x="198119" y="33400"/>
                  </a:lnTo>
                  <a:lnTo>
                    <a:pt x="305667" y="33400"/>
                  </a:lnTo>
                  <a:lnTo>
                    <a:pt x="284994" y="20211"/>
                  </a:lnTo>
                  <a:lnTo>
                    <a:pt x="243364" y="5251"/>
                  </a:lnTo>
                  <a:lnTo>
                    <a:pt x="198119" y="0"/>
                  </a:lnTo>
                  <a:close/>
                </a:path>
                <a:path w="396239" h="398144">
                  <a:moveTo>
                    <a:pt x="305667" y="33400"/>
                  </a:moveTo>
                  <a:lnTo>
                    <a:pt x="198119" y="33400"/>
                  </a:lnTo>
                  <a:lnTo>
                    <a:pt x="241728" y="39344"/>
                  </a:lnTo>
                  <a:lnTo>
                    <a:pt x="280961" y="56096"/>
                  </a:lnTo>
                  <a:lnTo>
                    <a:pt x="314261" y="82041"/>
                  </a:lnTo>
                  <a:lnTo>
                    <a:pt x="340068" y="115565"/>
                  </a:lnTo>
                  <a:lnTo>
                    <a:pt x="356822" y="155050"/>
                  </a:lnTo>
                  <a:lnTo>
                    <a:pt x="362965" y="198882"/>
                  </a:lnTo>
                  <a:lnTo>
                    <a:pt x="357043" y="242933"/>
                  </a:lnTo>
                  <a:lnTo>
                    <a:pt x="340350" y="282480"/>
                  </a:lnTo>
                  <a:lnTo>
                    <a:pt x="314499" y="315960"/>
                  </a:lnTo>
                  <a:lnTo>
                    <a:pt x="281102" y="341808"/>
                  </a:lnTo>
                  <a:lnTo>
                    <a:pt x="241772" y="358463"/>
                  </a:lnTo>
                  <a:lnTo>
                    <a:pt x="198119" y="364363"/>
                  </a:lnTo>
                  <a:lnTo>
                    <a:pt x="305255" y="364363"/>
                  </a:lnTo>
                  <a:lnTo>
                    <a:pt x="352266" y="323012"/>
                  </a:lnTo>
                  <a:lnTo>
                    <a:pt x="375723" y="286074"/>
                  </a:lnTo>
                  <a:lnTo>
                    <a:pt x="390777" y="244288"/>
                  </a:lnTo>
                  <a:lnTo>
                    <a:pt x="396239" y="198882"/>
                  </a:lnTo>
                  <a:lnTo>
                    <a:pt x="390977" y="153275"/>
                  </a:lnTo>
                  <a:lnTo>
                    <a:pt x="376001" y="111411"/>
                  </a:lnTo>
                  <a:lnTo>
                    <a:pt x="352532" y="74484"/>
                  </a:lnTo>
                  <a:lnTo>
                    <a:pt x="321790" y="43687"/>
                  </a:lnTo>
                  <a:lnTo>
                    <a:pt x="305667"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87" name="object 8">
              <a:extLst>
                <a:ext uri="{FF2B5EF4-FFF2-40B4-BE49-F238E27FC236}">
                  <a16:creationId xmlns:a16="http://schemas.microsoft.com/office/drawing/2014/main" id="{61AB4364-D963-4E8E-993D-899098161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126" y="1780666"/>
              <a:ext cx="184658" cy="18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35" name="object 9">
            <a:extLst>
              <a:ext uri="{FF2B5EF4-FFF2-40B4-BE49-F238E27FC236}">
                <a16:creationId xmlns:a16="http://schemas.microsoft.com/office/drawing/2014/main" id="{A95DB9E1-71C5-4C42-8D8F-E090C91FB90C}"/>
              </a:ext>
            </a:extLst>
          </p:cNvPr>
          <p:cNvGrpSpPr>
            <a:grpSpLocks/>
          </p:cNvGrpSpPr>
          <p:nvPr/>
        </p:nvGrpSpPr>
        <p:grpSpPr bwMode="auto">
          <a:xfrm>
            <a:off x="5394325" y="1677988"/>
            <a:ext cx="334963" cy="390525"/>
            <a:chOff x="5394959" y="1677955"/>
            <a:chExt cx="334010" cy="390525"/>
          </a:xfrm>
        </p:grpSpPr>
        <p:sp>
          <p:nvSpPr>
            <p:cNvPr id="48284" name="object 10">
              <a:extLst>
                <a:ext uri="{FF2B5EF4-FFF2-40B4-BE49-F238E27FC236}">
                  <a16:creationId xmlns:a16="http://schemas.microsoft.com/office/drawing/2014/main" id="{8576DFCA-CE94-45D4-911C-00E261B5D65C}"/>
                </a:ext>
              </a:extLst>
            </p:cNvPr>
            <p:cNvSpPr>
              <a:spLocks/>
            </p:cNvSpPr>
            <p:nvPr/>
          </p:nvSpPr>
          <p:spPr bwMode="auto">
            <a:xfrm>
              <a:off x="5394960" y="1677961"/>
              <a:ext cx="334010" cy="332740"/>
            </a:xfrm>
            <a:custGeom>
              <a:avLst/>
              <a:gdLst>
                <a:gd name="T0" fmla="*/ 323672 w 334010"/>
                <a:gd name="T1" fmla="*/ 96443 h 332739"/>
                <a:gd name="T2" fmla="*/ 297942 w 334010"/>
                <a:gd name="T3" fmla="*/ 52260 h 332739"/>
                <a:gd name="T4" fmla="*/ 289547 w 334010"/>
                <a:gd name="T5" fmla="*/ 181483 h 332739"/>
                <a:gd name="T6" fmla="*/ 233057 w 334010"/>
                <a:gd name="T7" fmla="*/ 237794 h 332739"/>
                <a:gd name="T8" fmla="*/ 151079 w 334010"/>
                <a:gd name="T9" fmla="*/ 237705 h 332739"/>
                <a:gd name="T10" fmla="*/ 95021 w 334010"/>
                <a:gd name="T11" fmla="*/ 181216 h 332739"/>
                <a:gd name="T12" fmla="*/ 95021 w 334010"/>
                <a:gd name="T13" fmla="*/ 98869 h 332739"/>
                <a:gd name="T14" fmla="*/ 151079 w 334010"/>
                <a:gd name="T15" fmla="*/ 42557 h 332739"/>
                <a:gd name="T16" fmla="*/ 232968 w 334010"/>
                <a:gd name="T17" fmla="*/ 42557 h 332739"/>
                <a:gd name="T18" fmla="*/ 289280 w 334010"/>
                <a:gd name="T19" fmla="*/ 98869 h 332739"/>
                <a:gd name="T20" fmla="*/ 297942 w 334010"/>
                <a:gd name="T21" fmla="*/ 52260 h 332739"/>
                <a:gd name="T22" fmla="*/ 274078 w 334010"/>
                <a:gd name="T23" fmla="*/ 28321 h 332739"/>
                <a:gd name="T24" fmla="*/ 192024 w 334010"/>
                <a:gd name="T25" fmla="*/ 1485 h 332739"/>
                <a:gd name="T26" fmla="*/ 110223 w 334010"/>
                <a:gd name="T27" fmla="*/ 28143 h 332739"/>
                <a:gd name="T28" fmla="*/ 60426 w 334010"/>
                <a:gd name="T29" fmla="*/ 96202 h 332739"/>
                <a:gd name="T30" fmla="*/ 60363 w 334010"/>
                <a:gd name="T31" fmla="*/ 183908 h 332739"/>
                <a:gd name="T32" fmla="*/ 109956 w 334010"/>
                <a:gd name="T33" fmla="*/ 252031 h 332739"/>
                <a:gd name="T34" fmla="*/ 192024 w 334010"/>
                <a:gd name="T35" fmla="*/ 278853 h 332739"/>
                <a:gd name="T36" fmla="*/ 273812 w 334010"/>
                <a:gd name="T37" fmla="*/ 252031 h 332739"/>
                <a:gd name="T38" fmla="*/ 303872 w 334010"/>
                <a:gd name="T39" fmla="*/ 221970 h 332739"/>
                <a:gd name="T40" fmla="*/ 330708 w 334010"/>
                <a:gd name="T41" fmla="*/ 140169 h 332739"/>
                <a:gd name="T42" fmla="*/ 332549 w 334010"/>
                <a:gd name="T43" fmla="*/ 257937 h 332739"/>
                <a:gd name="T44" fmla="*/ 323608 w 334010"/>
                <a:gd name="T45" fmla="*/ 248996 h 332739"/>
                <a:gd name="T46" fmla="*/ 311124 w 334010"/>
                <a:gd name="T47" fmla="*/ 248996 h 332739"/>
                <a:gd name="T48" fmla="*/ 281241 w 334010"/>
                <a:gd name="T49" fmla="*/ 272516 h 332739"/>
                <a:gd name="T50" fmla="*/ 224066 w 334010"/>
                <a:gd name="T51" fmla="*/ 295910 h 332739"/>
                <a:gd name="T52" fmla="*/ 161429 w 334010"/>
                <a:gd name="T53" fmla="*/ 295910 h 332739"/>
                <a:gd name="T54" fmla="*/ 59969 w 334010"/>
                <a:gd name="T55" fmla="*/ 228168 h 332739"/>
                <a:gd name="T56" fmla="*/ 33401 w 334010"/>
                <a:gd name="T57" fmla="*/ 140169 h 332739"/>
                <a:gd name="T58" fmla="*/ 45364 w 334010"/>
                <a:gd name="T59" fmla="*/ 79324 h 332739"/>
                <a:gd name="T60" fmla="*/ 80010 w 334010"/>
                <a:gd name="T61" fmla="*/ 27901 h 332739"/>
                <a:gd name="T62" fmla="*/ 68389 w 334010"/>
                <a:gd name="T63" fmla="*/ 0 h 332739"/>
                <a:gd name="T64" fmla="*/ 32461 w 334010"/>
                <a:gd name="T65" fmla="*/ 33985 h 332739"/>
                <a:gd name="T66" fmla="*/ 0 w 334010"/>
                <a:gd name="T67" fmla="*/ 140169 h 332739"/>
                <a:gd name="T68" fmla="*/ 32461 w 334010"/>
                <a:gd name="T69" fmla="*/ 246418 h 332739"/>
                <a:gd name="T70" fmla="*/ 154965 w 334010"/>
                <a:gd name="T71" fmla="*/ 328498 h 332739"/>
                <a:gd name="T72" fmla="*/ 230568 w 334010"/>
                <a:gd name="T73" fmla="*/ 328498 h 332739"/>
                <a:gd name="T74" fmla="*/ 299529 w 334010"/>
                <a:gd name="T75" fmla="*/ 299897 h 332739"/>
                <a:gd name="T76" fmla="*/ 329057 w 334010"/>
                <a:gd name="T77" fmla="*/ 275678 h 332739"/>
                <a:gd name="T78" fmla="*/ 333717 w 334010"/>
                <a:gd name="T79" fmla="*/ 264121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010" h="332739">
                  <a:moveTo>
                    <a:pt x="330708" y="140169"/>
                  </a:moveTo>
                  <a:lnTo>
                    <a:pt x="323672" y="96443"/>
                  </a:lnTo>
                  <a:lnTo>
                    <a:pt x="304050" y="58381"/>
                  </a:lnTo>
                  <a:lnTo>
                    <a:pt x="297942" y="52260"/>
                  </a:lnTo>
                  <a:lnTo>
                    <a:pt x="297942" y="140169"/>
                  </a:lnTo>
                  <a:lnTo>
                    <a:pt x="289547" y="181483"/>
                  </a:lnTo>
                  <a:lnTo>
                    <a:pt x="266738" y="215138"/>
                  </a:lnTo>
                  <a:lnTo>
                    <a:pt x="233057" y="237794"/>
                  </a:lnTo>
                  <a:lnTo>
                    <a:pt x="192024" y="246087"/>
                  </a:lnTo>
                  <a:lnTo>
                    <a:pt x="151079" y="237705"/>
                  </a:lnTo>
                  <a:lnTo>
                    <a:pt x="117614" y="214896"/>
                  </a:lnTo>
                  <a:lnTo>
                    <a:pt x="95021" y="181216"/>
                  </a:lnTo>
                  <a:lnTo>
                    <a:pt x="86741" y="140169"/>
                  </a:lnTo>
                  <a:lnTo>
                    <a:pt x="95021" y="98869"/>
                  </a:lnTo>
                  <a:lnTo>
                    <a:pt x="117614" y="65214"/>
                  </a:lnTo>
                  <a:lnTo>
                    <a:pt x="151079" y="42557"/>
                  </a:lnTo>
                  <a:lnTo>
                    <a:pt x="192024" y="34251"/>
                  </a:lnTo>
                  <a:lnTo>
                    <a:pt x="232968" y="42557"/>
                  </a:lnTo>
                  <a:lnTo>
                    <a:pt x="266509" y="65214"/>
                  </a:lnTo>
                  <a:lnTo>
                    <a:pt x="289280" y="98869"/>
                  </a:lnTo>
                  <a:lnTo>
                    <a:pt x="297942" y="140169"/>
                  </a:lnTo>
                  <a:lnTo>
                    <a:pt x="297942" y="52260"/>
                  </a:lnTo>
                  <a:lnTo>
                    <a:pt x="279996" y="34251"/>
                  </a:lnTo>
                  <a:lnTo>
                    <a:pt x="274078" y="28321"/>
                  </a:lnTo>
                  <a:lnTo>
                    <a:pt x="235991" y="8585"/>
                  </a:lnTo>
                  <a:lnTo>
                    <a:pt x="192024" y="1485"/>
                  </a:lnTo>
                  <a:lnTo>
                    <a:pt x="148285" y="8521"/>
                  </a:lnTo>
                  <a:lnTo>
                    <a:pt x="110223" y="28143"/>
                  </a:lnTo>
                  <a:lnTo>
                    <a:pt x="80162" y="58115"/>
                  </a:lnTo>
                  <a:lnTo>
                    <a:pt x="60426" y="96202"/>
                  </a:lnTo>
                  <a:lnTo>
                    <a:pt x="53340" y="140169"/>
                  </a:lnTo>
                  <a:lnTo>
                    <a:pt x="60363" y="183908"/>
                  </a:lnTo>
                  <a:lnTo>
                    <a:pt x="79984" y="221970"/>
                  </a:lnTo>
                  <a:lnTo>
                    <a:pt x="109956" y="252031"/>
                  </a:lnTo>
                  <a:lnTo>
                    <a:pt x="148043" y="271767"/>
                  </a:lnTo>
                  <a:lnTo>
                    <a:pt x="192024" y="278853"/>
                  </a:lnTo>
                  <a:lnTo>
                    <a:pt x="235750" y="271767"/>
                  </a:lnTo>
                  <a:lnTo>
                    <a:pt x="273812" y="252031"/>
                  </a:lnTo>
                  <a:lnTo>
                    <a:pt x="279742" y="246087"/>
                  </a:lnTo>
                  <a:lnTo>
                    <a:pt x="303872" y="221970"/>
                  </a:lnTo>
                  <a:lnTo>
                    <a:pt x="323608" y="183908"/>
                  </a:lnTo>
                  <a:lnTo>
                    <a:pt x="330708" y="140169"/>
                  </a:lnTo>
                  <a:close/>
                </a:path>
                <a:path w="334010" h="332739">
                  <a:moveTo>
                    <a:pt x="333717" y="264121"/>
                  </a:moveTo>
                  <a:lnTo>
                    <a:pt x="332549" y="257937"/>
                  </a:lnTo>
                  <a:lnTo>
                    <a:pt x="329057" y="252564"/>
                  </a:lnTo>
                  <a:lnTo>
                    <a:pt x="323608" y="248996"/>
                  </a:lnTo>
                  <a:lnTo>
                    <a:pt x="317373" y="247802"/>
                  </a:lnTo>
                  <a:lnTo>
                    <a:pt x="311124" y="248996"/>
                  </a:lnTo>
                  <a:lnTo>
                    <a:pt x="305689" y="252564"/>
                  </a:lnTo>
                  <a:lnTo>
                    <a:pt x="281241" y="272516"/>
                  </a:lnTo>
                  <a:lnTo>
                    <a:pt x="253771" y="287032"/>
                  </a:lnTo>
                  <a:lnTo>
                    <a:pt x="224066" y="295910"/>
                  </a:lnTo>
                  <a:lnTo>
                    <a:pt x="192913" y="298919"/>
                  </a:lnTo>
                  <a:lnTo>
                    <a:pt x="161429" y="295910"/>
                  </a:lnTo>
                  <a:lnTo>
                    <a:pt x="104419" y="272516"/>
                  </a:lnTo>
                  <a:lnTo>
                    <a:pt x="59969" y="228168"/>
                  </a:lnTo>
                  <a:lnTo>
                    <a:pt x="36423" y="171221"/>
                  </a:lnTo>
                  <a:lnTo>
                    <a:pt x="33401" y="140169"/>
                  </a:lnTo>
                  <a:lnTo>
                    <a:pt x="36423" y="108864"/>
                  </a:lnTo>
                  <a:lnTo>
                    <a:pt x="45364" y="79324"/>
                  </a:lnTo>
                  <a:lnTo>
                    <a:pt x="59969" y="52146"/>
                  </a:lnTo>
                  <a:lnTo>
                    <a:pt x="80010" y="27901"/>
                  </a:lnTo>
                  <a:lnTo>
                    <a:pt x="83578" y="22479"/>
                  </a:lnTo>
                  <a:lnTo>
                    <a:pt x="68389" y="0"/>
                  </a:lnTo>
                  <a:lnTo>
                    <a:pt x="62141" y="1168"/>
                  </a:lnTo>
                  <a:lnTo>
                    <a:pt x="32461" y="33985"/>
                  </a:lnTo>
                  <a:lnTo>
                    <a:pt x="3721" y="102425"/>
                  </a:lnTo>
                  <a:lnTo>
                    <a:pt x="0" y="140169"/>
                  </a:lnTo>
                  <a:lnTo>
                    <a:pt x="3721" y="177939"/>
                  </a:lnTo>
                  <a:lnTo>
                    <a:pt x="32461" y="246418"/>
                  </a:lnTo>
                  <a:lnTo>
                    <a:pt x="86194" y="299897"/>
                  </a:lnTo>
                  <a:lnTo>
                    <a:pt x="154965" y="328498"/>
                  </a:lnTo>
                  <a:lnTo>
                    <a:pt x="192913" y="332193"/>
                  </a:lnTo>
                  <a:lnTo>
                    <a:pt x="230568" y="328498"/>
                  </a:lnTo>
                  <a:lnTo>
                    <a:pt x="266407" y="317614"/>
                  </a:lnTo>
                  <a:lnTo>
                    <a:pt x="299529" y="299897"/>
                  </a:lnTo>
                  <a:lnTo>
                    <a:pt x="300710" y="298919"/>
                  </a:lnTo>
                  <a:lnTo>
                    <a:pt x="329057" y="275678"/>
                  </a:lnTo>
                  <a:lnTo>
                    <a:pt x="332549" y="270319"/>
                  </a:lnTo>
                  <a:lnTo>
                    <a:pt x="333717" y="264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85" name="object 11">
              <a:extLst>
                <a:ext uri="{FF2B5EF4-FFF2-40B4-BE49-F238E27FC236}">
                  <a16:creationId xmlns:a16="http://schemas.microsoft.com/office/drawing/2014/main" id="{E6C20E06-30B3-4765-B3AF-F266993A6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451" y="1978151"/>
              <a:ext cx="131063" cy="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6" name="object 12">
            <a:extLst>
              <a:ext uri="{FF2B5EF4-FFF2-40B4-BE49-F238E27FC236}">
                <a16:creationId xmlns:a16="http://schemas.microsoft.com/office/drawing/2014/main" id="{88031697-C968-4599-99B3-D3B9EF76834C}"/>
              </a:ext>
            </a:extLst>
          </p:cNvPr>
          <p:cNvSpPr>
            <a:spLocks/>
          </p:cNvSpPr>
          <p:nvPr/>
        </p:nvSpPr>
        <p:spPr bwMode="auto">
          <a:xfrm>
            <a:off x="2306638" y="3748088"/>
            <a:ext cx="398462" cy="384175"/>
          </a:xfrm>
          <a:custGeom>
            <a:avLst/>
            <a:gdLst>
              <a:gd name="T0" fmla="*/ 135330 w 399414"/>
              <a:gd name="T1" fmla="*/ 225482 h 383539"/>
              <a:gd name="T2" fmla="*/ 294304 w 399414"/>
              <a:gd name="T3" fmla="*/ 376037 h 383539"/>
              <a:gd name="T4" fmla="*/ 310199 w 399414"/>
              <a:gd name="T5" fmla="*/ 382315 h 383539"/>
              <a:gd name="T6" fmla="*/ 320623 w 399414"/>
              <a:gd name="T7" fmla="*/ 383216 h 383539"/>
              <a:gd name="T8" fmla="*/ 377854 w 399414"/>
              <a:gd name="T9" fmla="*/ 349942 h 383539"/>
              <a:gd name="T10" fmla="*/ 310590 w 399414"/>
              <a:gd name="T11" fmla="*/ 347402 h 383539"/>
              <a:gd name="T12" fmla="*/ 195240 w 399414"/>
              <a:gd name="T13" fmla="*/ 33204 h 383539"/>
              <a:gd name="T14" fmla="*/ 124575 w 399414"/>
              <a:gd name="T15" fmla="*/ 33593 h 383539"/>
              <a:gd name="T16" fmla="*/ 182439 w 399414"/>
              <a:gd name="T17" fmla="*/ 70389 h 383539"/>
              <a:gd name="T18" fmla="*/ 193369 w 399414"/>
              <a:gd name="T19" fmla="*/ 129343 h 383539"/>
              <a:gd name="T20" fmla="*/ 194004 w 399414"/>
              <a:gd name="T21" fmla="*/ 141281 h 383539"/>
              <a:gd name="T22" fmla="*/ 290145 w 399414"/>
              <a:gd name="T23" fmla="*/ 227203 h 383539"/>
              <a:gd name="T24" fmla="*/ 363549 w 399414"/>
              <a:gd name="T25" fmla="*/ 293427 h 383539"/>
              <a:gd name="T26" fmla="*/ 365454 w 399414"/>
              <a:gd name="T27" fmla="*/ 299650 h 383539"/>
              <a:gd name="T28" fmla="*/ 350135 w 399414"/>
              <a:gd name="T29" fmla="*/ 332083 h 383539"/>
              <a:gd name="T30" fmla="*/ 318718 w 399414"/>
              <a:gd name="T31" fmla="*/ 349942 h 383539"/>
              <a:gd name="T32" fmla="*/ 390862 w 399414"/>
              <a:gd name="T33" fmla="*/ 330940 h 383539"/>
              <a:gd name="T34" fmla="*/ 398639 w 399414"/>
              <a:gd name="T35" fmla="*/ 292522 h 383539"/>
              <a:gd name="T36" fmla="*/ 390872 w 399414"/>
              <a:gd name="T37" fmla="*/ 273028 h 383539"/>
              <a:gd name="T38" fmla="*/ 340918 w 399414"/>
              <a:gd name="T39" fmla="*/ 227101 h 383539"/>
              <a:gd name="T40" fmla="*/ 227836 w 399414"/>
              <a:gd name="T41" fmla="*/ 99065 h 383539"/>
              <a:gd name="T42" fmla="*/ 209663 w 399414"/>
              <a:gd name="T43" fmla="*/ 50115 h 383539"/>
              <a:gd name="T44" fmla="*/ 24459 w 399414"/>
              <a:gd name="T45" fmla="*/ 62795 h 383539"/>
              <a:gd name="T46" fmla="*/ 8711 w 399414"/>
              <a:gd name="T47" fmla="*/ 69653 h 383539"/>
              <a:gd name="T48" fmla="*/ 0 w 399414"/>
              <a:gd name="T49" fmla="*/ 107723 h 383539"/>
              <a:gd name="T50" fmla="*/ 36397 w 399414"/>
              <a:gd name="T51" fmla="*/ 197288 h 383539"/>
              <a:gd name="T52" fmla="*/ 108710 w 399414"/>
              <a:gd name="T53" fmla="*/ 227203 h 383539"/>
              <a:gd name="T54" fmla="*/ 183221 w 399414"/>
              <a:gd name="T55" fmla="*/ 225482 h 383539"/>
              <a:gd name="T56" fmla="*/ 150325 w 399414"/>
              <a:gd name="T57" fmla="*/ 194226 h 383539"/>
              <a:gd name="T58" fmla="*/ 94341 w 399414"/>
              <a:gd name="T59" fmla="*/ 191843 h 383539"/>
              <a:gd name="T60" fmla="*/ 34242 w 399414"/>
              <a:gd name="T61" fmla="*/ 129468 h 383539"/>
              <a:gd name="T62" fmla="*/ 82748 w 399414"/>
              <a:gd name="T63" fmla="*/ 113087 h 383539"/>
              <a:gd name="T64" fmla="*/ 30174 w 399414"/>
              <a:gd name="T65" fmla="*/ 64065 h 383539"/>
              <a:gd name="T66" fmla="*/ 144855 w 399414"/>
              <a:gd name="T67" fmla="*/ 190938 h 383539"/>
              <a:gd name="T68" fmla="*/ 135330 w 399414"/>
              <a:gd name="T69" fmla="*/ 191573 h 383539"/>
              <a:gd name="T70" fmla="*/ 150325 w 399414"/>
              <a:gd name="T71" fmla="*/ 194226 h 383539"/>
              <a:gd name="T72" fmla="*/ 144855 w 399414"/>
              <a:gd name="T73" fmla="*/ 190938 h 383539"/>
              <a:gd name="T74" fmla="*/ 32587 w 399414"/>
              <a:gd name="T75" fmla="*/ 113087 h 383539"/>
              <a:gd name="T76" fmla="*/ 76344 w 399414"/>
              <a:gd name="T77" fmla="*/ 150348 h 383539"/>
              <a:gd name="T78" fmla="*/ 98073 w 399414"/>
              <a:gd name="T79" fmla="*/ 149653 h 383539"/>
              <a:gd name="T80" fmla="*/ 132239 w 399414"/>
              <a:gd name="T81" fmla="*/ 116262 h 383539"/>
              <a:gd name="T82" fmla="*/ 82748 w 399414"/>
              <a:gd name="T83" fmla="*/ 113087 h 383539"/>
              <a:gd name="T84" fmla="*/ 67258 w 399414"/>
              <a:gd name="T85" fmla="*/ 8820 h 383539"/>
              <a:gd name="T86" fmla="*/ 58495 w 399414"/>
              <a:gd name="T87" fmla="*/ 15678 h 383539"/>
              <a:gd name="T88" fmla="*/ 56590 w 399414"/>
              <a:gd name="T89" fmla="*/ 26981 h 383539"/>
              <a:gd name="T90" fmla="*/ 62940 w 399414"/>
              <a:gd name="T91" fmla="*/ 36379 h 383539"/>
              <a:gd name="T92" fmla="*/ 86181 w 399414"/>
              <a:gd name="T93" fmla="*/ 116262 h 383539"/>
              <a:gd name="T94" fmla="*/ 142950 w 399414"/>
              <a:gd name="T95" fmla="*/ 104832 h 383539"/>
              <a:gd name="T96" fmla="*/ 150554 w 399414"/>
              <a:gd name="T97" fmla="*/ 84528 h 383539"/>
              <a:gd name="T98" fmla="*/ 141680 w 399414"/>
              <a:gd name="T99" fmla="*/ 64700 h 383539"/>
              <a:gd name="T100" fmla="*/ 195240 w 399414"/>
              <a:gd name="T101" fmla="*/ 33204 h 383539"/>
              <a:gd name="T102" fmla="*/ 164270 w 399414"/>
              <a:gd name="T103" fmla="*/ 10695 h 383539"/>
              <a:gd name="T104" fmla="*/ 99373 w 399414"/>
              <a:gd name="T105" fmla="*/ 0 h 383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414" h="383539">
                <a:moveTo>
                  <a:pt x="183221" y="225482"/>
                </a:moveTo>
                <a:lnTo>
                  <a:pt x="135330" y="225482"/>
                </a:lnTo>
                <a:lnTo>
                  <a:pt x="287857" y="371278"/>
                </a:lnTo>
                <a:lnTo>
                  <a:pt x="294304" y="376037"/>
                </a:lnTo>
                <a:lnTo>
                  <a:pt x="301906" y="379819"/>
                </a:lnTo>
                <a:lnTo>
                  <a:pt x="310199" y="382315"/>
                </a:lnTo>
                <a:lnTo>
                  <a:pt x="318718" y="383216"/>
                </a:lnTo>
                <a:lnTo>
                  <a:pt x="320623" y="383216"/>
                </a:lnTo>
                <a:lnTo>
                  <a:pt x="374725" y="354514"/>
                </a:lnTo>
                <a:lnTo>
                  <a:pt x="377854" y="349942"/>
                </a:lnTo>
                <a:lnTo>
                  <a:pt x="315670" y="349942"/>
                </a:lnTo>
                <a:lnTo>
                  <a:pt x="310590" y="347402"/>
                </a:lnTo>
                <a:lnTo>
                  <a:pt x="183221" y="225482"/>
                </a:lnTo>
                <a:close/>
              </a:path>
              <a:path w="399414" h="383539">
                <a:moveTo>
                  <a:pt x="195240" y="33204"/>
                </a:moveTo>
                <a:lnTo>
                  <a:pt x="107644" y="33204"/>
                </a:lnTo>
                <a:lnTo>
                  <a:pt x="124575" y="33593"/>
                </a:lnTo>
                <a:lnTo>
                  <a:pt x="140886" y="37363"/>
                </a:lnTo>
                <a:lnTo>
                  <a:pt x="182439" y="70389"/>
                </a:lnTo>
                <a:lnTo>
                  <a:pt x="194869" y="108692"/>
                </a:lnTo>
                <a:lnTo>
                  <a:pt x="193369" y="129343"/>
                </a:lnTo>
                <a:lnTo>
                  <a:pt x="192099" y="135058"/>
                </a:lnTo>
                <a:lnTo>
                  <a:pt x="194004" y="141281"/>
                </a:lnTo>
                <a:lnTo>
                  <a:pt x="198449" y="145091"/>
                </a:lnTo>
                <a:lnTo>
                  <a:pt x="290145" y="227203"/>
                </a:lnTo>
                <a:lnTo>
                  <a:pt x="362279" y="291522"/>
                </a:lnTo>
                <a:lnTo>
                  <a:pt x="363549" y="293427"/>
                </a:lnTo>
                <a:lnTo>
                  <a:pt x="365454" y="297745"/>
                </a:lnTo>
                <a:lnTo>
                  <a:pt x="365454" y="299650"/>
                </a:lnTo>
                <a:lnTo>
                  <a:pt x="360455" y="316956"/>
                </a:lnTo>
                <a:lnTo>
                  <a:pt x="350135" y="332083"/>
                </a:lnTo>
                <a:lnTo>
                  <a:pt x="335789" y="343566"/>
                </a:lnTo>
                <a:lnTo>
                  <a:pt x="318718" y="349942"/>
                </a:lnTo>
                <a:lnTo>
                  <a:pt x="377854" y="349942"/>
                </a:lnTo>
                <a:lnTo>
                  <a:pt x="390862" y="330940"/>
                </a:lnTo>
                <a:lnTo>
                  <a:pt x="398855" y="303460"/>
                </a:lnTo>
                <a:lnTo>
                  <a:pt x="398639" y="292522"/>
                </a:lnTo>
                <a:lnTo>
                  <a:pt x="395696" y="282061"/>
                </a:lnTo>
                <a:lnTo>
                  <a:pt x="390872" y="273028"/>
                </a:lnTo>
                <a:lnTo>
                  <a:pt x="385012" y="266376"/>
                </a:lnTo>
                <a:lnTo>
                  <a:pt x="340918" y="227101"/>
                </a:lnTo>
                <a:lnTo>
                  <a:pt x="228040" y="125660"/>
                </a:lnTo>
                <a:lnTo>
                  <a:pt x="227836" y="99065"/>
                </a:lnTo>
                <a:lnTo>
                  <a:pt x="221642" y="73590"/>
                </a:lnTo>
                <a:lnTo>
                  <a:pt x="209663" y="50115"/>
                </a:lnTo>
                <a:lnTo>
                  <a:pt x="195240" y="33204"/>
                </a:lnTo>
                <a:close/>
              </a:path>
              <a:path w="399414" h="383539">
                <a:moveTo>
                  <a:pt x="24459" y="62795"/>
                </a:moveTo>
                <a:lnTo>
                  <a:pt x="13156" y="65335"/>
                </a:lnTo>
                <a:lnTo>
                  <a:pt x="8711" y="69653"/>
                </a:lnTo>
                <a:lnTo>
                  <a:pt x="6806" y="74733"/>
                </a:lnTo>
                <a:lnTo>
                  <a:pt x="0" y="107723"/>
                </a:lnTo>
                <a:lnTo>
                  <a:pt x="2932" y="140440"/>
                </a:lnTo>
                <a:lnTo>
                  <a:pt x="36397" y="197288"/>
                </a:lnTo>
                <a:lnTo>
                  <a:pt x="82577" y="222958"/>
                </a:lnTo>
                <a:lnTo>
                  <a:pt x="108710" y="227203"/>
                </a:lnTo>
                <a:lnTo>
                  <a:pt x="135330" y="225482"/>
                </a:lnTo>
                <a:lnTo>
                  <a:pt x="183221" y="225482"/>
                </a:lnTo>
                <a:lnTo>
                  <a:pt x="151713" y="195383"/>
                </a:lnTo>
                <a:lnTo>
                  <a:pt x="150325" y="194226"/>
                </a:lnTo>
                <a:lnTo>
                  <a:pt x="114752" y="194226"/>
                </a:lnTo>
                <a:lnTo>
                  <a:pt x="94341" y="191843"/>
                </a:lnTo>
                <a:lnTo>
                  <a:pt x="58495" y="172777"/>
                </a:lnTo>
                <a:lnTo>
                  <a:pt x="34242" y="129468"/>
                </a:lnTo>
                <a:lnTo>
                  <a:pt x="32587" y="113087"/>
                </a:lnTo>
                <a:lnTo>
                  <a:pt x="82748" y="113087"/>
                </a:lnTo>
                <a:lnTo>
                  <a:pt x="33857" y="67875"/>
                </a:lnTo>
                <a:lnTo>
                  <a:pt x="30174" y="64065"/>
                </a:lnTo>
                <a:lnTo>
                  <a:pt x="24459" y="62795"/>
                </a:lnTo>
                <a:close/>
              </a:path>
              <a:path w="399414" h="383539">
                <a:moveTo>
                  <a:pt x="144855" y="190938"/>
                </a:moveTo>
                <a:lnTo>
                  <a:pt x="137235" y="190938"/>
                </a:lnTo>
                <a:lnTo>
                  <a:pt x="135330" y="191573"/>
                </a:lnTo>
                <a:lnTo>
                  <a:pt x="114752" y="194226"/>
                </a:lnTo>
                <a:lnTo>
                  <a:pt x="150325" y="194226"/>
                </a:lnTo>
                <a:lnTo>
                  <a:pt x="148665" y="192843"/>
                </a:lnTo>
                <a:lnTo>
                  <a:pt x="144855" y="190938"/>
                </a:lnTo>
                <a:close/>
              </a:path>
              <a:path w="399414" h="383539">
                <a:moveTo>
                  <a:pt x="82748" y="113087"/>
                </a:moveTo>
                <a:lnTo>
                  <a:pt x="32587" y="113087"/>
                </a:lnTo>
                <a:lnTo>
                  <a:pt x="66623" y="144456"/>
                </a:lnTo>
                <a:lnTo>
                  <a:pt x="76344" y="150348"/>
                </a:lnTo>
                <a:lnTo>
                  <a:pt x="87340" y="152060"/>
                </a:lnTo>
                <a:lnTo>
                  <a:pt x="98073" y="149653"/>
                </a:lnTo>
                <a:lnTo>
                  <a:pt x="107009" y="143186"/>
                </a:lnTo>
                <a:lnTo>
                  <a:pt x="132239" y="116262"/>
                </a:lnTo>
                <a:lnTo>
                  <a:pt x="86181" y="116262"/>
                </a:lnTo>
                <a:lnTo>
                  <a:pt x="82748" y="113087"/>
                </a:lnTo>
                <a:close/>
              </a:path>
              <a:path w="399414" h="383539">
                <a:moveTo>
                  <a:pt x="99373" y="0"/>
                </a:moveTo>
                <a:lnTo>
                  <a:pt x="67258" y="8820"/>
                </a:lnTo>
                <a:lnTo>
                  <a:pt x="62305" y="11233"/>
                </a:lnTo>
                <a:lnTo>
                  <a:pt x="58495" y="15678"/>
                </a:lnTo>
                <a:lnTo>
                  <a:pt x="57860" y="21393"/>
                </a:lnTo>
                <a:lnTo>
                  <a:pt x="56590" y="26981"/>
                </a:lnTo>
                <a:lnTo>
                  <a:pt x="58495" y="32696"/>
                </a:lnTo>
                <a:lnTo>
                  <a:pt x="62940" y="36379"/>
                </a:lnTo>
                <a:lnTo>
                  <a:pt x="115264" y="84766"/>
                </a:lnTo>
                <a:lnTo>
                  <a:pt x="86181" y="116262"/>
                </a:lnTo>
                <a:lnTo>
                  <a:pt x="132239" y="116262"/>
                </a:lnTo>
                <a:lnTo>
                  <a:pt x="142950" y="104832"/>
                </a:lnTo>
                <a:lnTo>
                  <a:pt x="148842" y="95293"/>
                </a:lnTo>
                <a:lnTo>
                  <a:pt x="150554" y="84528"/>
                </a:lnTo>
                <a:lnTo>
                  <a:pt x="148147" y="73882"/>
                </a:lnTo>
                <a:lnTo>
                  <a:pt x="141680" y="64700"/>
                </a:lnTo>
                <a:lnTo>
                  <a:pt x="107644" y="33204"/>
                </a:lnTo>
                <a:lnTo>
                  <a:pt x="195240" y="33204"/>
                </a:lnTo>
                <a:lnTo>
                  <a:pt x="192099" y="29521"/>
                </a:lnTo>
                <a:lnTo>
                  <a:pt x="164270" y="10695"/>
                </a:lnTo>
                <a:lnTo>
                  <a:pt x="132536" y="740"/>
                </a:lnTo>
                <a:lnTo>
                  <a:pt x="993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37" name="object 13">
            <a:extLst>
              <a:ext uri="{FF2B5EF4-FFF2-40B4-BE49-F238E27FC236}">
                <a16:creationId xmlns:a16="http://schemas.microsoft.com/office/drawing/2014/main" id="{B76FE103-CC8D-40E4-A897-15A40CE2CA84}"/>
              </a:ext>
            </a:extLst>
          </p:cNvPr>
          <p:cNvSpPr>
            <a:spLocks/>
          </p:cNvSpPr>
          <p:nvPr/>
        </p:nvSpPr>
        <p:spPr bwMode="auto">
          <a:xfrm>
            <a:off x="9461500" y="712788"/>
            <a:ext cx="241300" cy="255587"/>
          </a:xfrm>
          <a:custGeom>
            <a:avLst/>
            <a:gdLst>
              <a:gd name="T0" fmla="*/ 241935 w 241934"/>
              <a:gd name="T1" fmla="*/ 122974 h 254634"/>
              <a:gd name="T2" fmla="*/ 240792 w 241934"/>
              <a:gd name="T3" fmla="*/ 121539 h 254634"/>
              <a:gd name="T4" fmla="*/ 240792 w 241934"/>
              <a:gd name="T5" fmla="*/ 118783 h 254634"/>
              <a:gd name="T6" fmla="*/ 233807 w 241934"/>
              <a:gd name="T7" fmla="*/ 111036 h 254634"/>
              <a:gd name="T8" fmla="*/ 232867 w 241934"/>
              <a:gd name="T9" fmla="*/ 111036 h 254634"/>
              <a:gd name="T10" fmla="*/ 157099 w 241934"/>
              <a:gd name="T11" fmla="*/ 6896 h 254634"/>
              <a:gd name="T12" fmla="*/ 152082 w 241934"/>
              <a:gd name="T13" fmla="*/ 2286 h 254634"/>
              <a:gd name="T14" fmla="*/ 146062 w 241934"/>
              <a:gd name="T15" fmla="*/ 0 h 254634"/>
              <a:gd name="T16" fmla="*/ 139674 w 241934"/>
              <a:gd name="T17" fmla="*/ 203 h 254634"/>
              <a:gd name="T18" fmla="*/ 133604 w 241934"/>
              <a:gd name="T19" fmla="*/ 3086 h 254634"/>
              <a:gd name="T20" fmla="*/ 128981 w 241934"/>
              <a:gd name="T21" fmla="*/ 8077 h 254634"/>
              <a:gd name="T22" fmla="*/ 126695 w 241934"/>
              <a:gd name="T23" fmla="*/ 14058 h 254634"/>
              <a:gd name="T24" fmla="*/ 126898 w 241934"/>
              <a:gd name="T25" fmla="*/ 20396 h 254634"/>
              <a:gd name="T26" fmla="*/ 129794 w 241934"/>
              <a:gd name="T27" fmla="*/ 26454 h 254634"/>
              <a:gd name="T28" fmla="*/ 191389 w 241934"/>
              <a:gd name="T29" fmla="*/ 111036 h 254634"/>
              <a:gd name="T30" fmla="*/ 7620 w 241934"/>
              <a:gd name="T31" fmla="*/ 111036 h 254634"/>
              <a:gd name="T32" fmla="*/ 0 w 241934"/>
              <a:gd name="T33" fmla="*/ 118148 h 254634"/>
              <a:gd name="T34" fmla="*/ 0 w 241934"/>
              <a:gd name="T35" fmla="*/ 136817 h 254634"/>
              <a:gd name="T36" fmla="*/ 6985 w 241934"/>
              <a:gd name="T37" fmla="*/ 144564 h 254634"/>
              <a:gd name="T38" fmla="*/ 190754 w 241934"/>
              <a:gd name="T39" fmla="*/ 144564 h 254634"/>
              <a:gd name="T40" fmla="*/ 129794 w 241934"/>
              <a:gd name="T41" fmla="*/ 227749 h 254634"/>
              <a:gd name="T42" fmla="*/ 127165 w 241934"/>
              <a:gd name="T43" fmla="*/ 233819 h 254634"/>
              <a:gd name="T44" fmla="*/ 126923 w 241934"/>
              <a:gd name="T45" fmla="*/ 240157 h 254634"/>
              <a:gd name="T46" fmla="*/ 129070 w 241934"/>
              <a:gd name="T47" fmla="*/ 246138 h 254634"/>
              <a:gd name="T48" fmla="*/ 133604 w 241934"/>
              <a:gd name="T49" fmla="*/ 251117 h 254634"/>
              <a:gd name="T50" fmla="*/ 136779 w 241934"/>
              <a:gd name="T51" fmla="*/ 253022 h 254634"/>
              <a:gd name="T52" fmla="*/ 140589 w 241934"/>
              <a:gd name="T53" fmla="*/ 254292 h 254634"/>
              <a:gd name="T54" fmla="*/ 143764 w 241934"/>
              <a:gd name="T55" fmla="*/ 254292 h 254634"/>
              <a:gd name="T56" fmla="*/ 148844 w 241934"/>
              <a:gd name="T57" fmla="*/ 254292 h 254634"/>
              <a:gd name="T58" fmla="*/ 153924 w 241934"/>
              <a:gd name="T59" fmla="*/ 251752 h 254634"/>
              <a:gd name="T60" fmla="*/ 231940 w 241934"/>
              <a:gd name="T61" fmla="*/ 144564 h 254634"/>
              <a:gd name="T62" fmla="*/ 233172 w 241934"/>
              <a:gd name="T63" fmla="*/ 144564 h 254634"/>
              <a:gd name="T64" fmla="*/ 240792 w 241934"/>
              <a:gd name="T65" fmla="*/ 136817 h 254634"/>
              <a:gd name="T66" fmla="*/ 240792 w 241934"/>
              <a:gd name="T67" fmla="*/ 132702 h 254634"/>
              <a:gd name="T68" fmla="*/ 241935 w 241934"/>
              <a:gd name="T69" fmla="*/ 131229 h 254634"/>
              <a:gd name="T70" fmla="*/ 241935 w 241934"/>
              <a:gd name="T71" fmla="*/ 122974 h 25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934" h="254634">
                <a:moveTo>
                  <a:pt x="241935" y="122974"/>
                </a:moveTo>
                <a:lnTo>
                  <a:pt x="240792" y="121539"/>
                </a:lnTo>
                <a:lnTo>
                  <a:pt x="240792" y="118783"/>
                </a:lnTo>
                <a:lnTo>
                  <a:pt x="233807" y="111036"/>
                </a:lnTo>
                <a:lnTo>
                  <a:pt x="232867" y="111036"/>
                </a:lnTo>
                <a:lnTo>
                  <a:pt x="157099" y="6896"/>
                </a:lnTo>
                <a:lnTo>
                  <a:pt x="152082" y="2286"/>
                </a:lnTo>
                <a:lnTo>
                  <a:pt x="146062" y="0"/>
                </a:lnTo>
                <a:lnTo>
                  <a:pt x="139674" y="203"/>
                </a:lnTo>
                <a:lnTo>
                  <a:pt x="133604" y="3086"/>
                </a:lnTo>
                <a:lnTo>
                  <a:pt x="128981" y="8077"/>
                </a:lnTo>
                <a:lnTo>
                  <a:pt x="126695" y="14058"/>
                </a:lnTo>
                <a:lnTo>
                  <a:pt x="126898" y="20396"/>
                </a:lnTo>
                <a:lnTo>
                  <a:pt x="129794" y="26454"/>
                </a:lnTo>
                <a:lnTo>
                  <a:pt x="191389" y="111036"/>
                </a:lnTo>
                <a:lnTo>
                  <a:pt x="7620" y="111036"/>
                </a:lnTo>
                <a:lnTo>
                  <a:pt x="0" y="118148"/>
                </a:lnTo>
                <a:lnTo>
                  <a:pt x="0" y="136817"/>
                </a:lnTo>
                <a:lnTo>
                  <a:pt x="6985" y="144564"/>
                </a:lnTo>
                <a:lnTo>
                  <a:pt x="190754" y="144564"/>
                </a:lnTo>
                <a:lnTo>
                  <a:pt x="129794" y="227749"/>
                </a:lnTo>
                <a:lnTo>
                  <a:pt x="127165" y="233819"/>
                </a:lnTo>
                <a:lnTo>
                  <a:pt x="126923" y="240157"/>
                </a:lnTo>
                <a:lnTo>
                  <a:pt x="129070" y="246138"/>
                </a:lnTo>
                <a:lnTo>
                  <a:pt x="133604" y="251117"/>
                </a:lnTo>
                <a:lnTo>
                  <a:pt x="136779" y="253022"/>
                </a:lnTo>
                <a:lnTo>
                  <a:pt x="140589" y="254292"/>
                </a:lnTo>
                <a:lnTo>
                  <a:pt x="143764" y="254292"/>
                </a:lnTo>
                <a:lnTo>
                  <a:pt x="148844" y="254292"/>
                </a:lnTo>
                <a:lnTo>
                  <a:pt x="153924" y="251752"/>
                </a:lnTo>
                <a:lnTo>
                  <a:pt x="231940" y="144564"/>
                </a:lnTo>
                <a:lnTo>
                  <a:pt x="233172" y="144564"/>
                </a:lnTo>
                <a:lnTo>
                  <a:pt x="240792" y="136817"/>
                </a:lnTo>
                <a:lnTo>
                  <a:pt x="240792" y="132702"/>
                </a:lnTo>
                <a:lnTo>
                  <a:pt x="241935" y="131229"/>
                </a:lnTo>
                <a:lnTo>
                  <a:pt x="241935" y="1229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38" name="object 14">
            <a:extLst>
              <a:ext uri="{FF2B5EF4-FFF2-40B4-BE49-F238E27FC236}">
                <a16:creationId xmlns:a16="http://schemas.microsoft.com/office/drawing/2014/main" id="{A0010877-0901-49B2-824A-F3DC17644492}"/>
              </a:ext>
            </a:extLst>
          </p:cNvPr>
          <p:cNvSpPr>
            <a:spLocks/>
          </p:cNvSpPr>
          <p:nvPr/>
        </p:nvSpPr>
        <p:spPr bwMode="auto">
          <a:xfrm>
            <a:off x="9583738" y="647700"/>
            <a:ext cx="257175" cy="387350"/>
          </a:xfrm>
          <a:custGeom>
            <a:avLst/>
            <a:gdLst>
              <a:gd name="T0" fmla="*/ 256032 w 256540"/>
              <a:gd name="T1" fmla="*/ 7366 h 387350"/>
              <a:gd name="T2" fmla="*/ 249174 w 256540"/>
              <a:gd name="T3" fmla="*/ 0 h 387350"/>
              <a:gd name="T4" fmla="*/ 248666 w 256540"/>
              <a:gd name="T5" fmla="*/ 0 h 387350"/>
              <a:gd name="T6" fmla="*/ 231394 w 256540"/>
              <a:gd name="T7" fmla="*/ 0 h 387350"/>
              <a:gd name="T8" fmla="*/ 7493 w 256540"/>
              <a:gd name="T9" fmla="*/ 0 h 387350"/>
              <a:gd name="T10" fmla="*/ 0 w 256540"/>
              <a:gd name="T11" fmla="*/ 6731 h 387350"/>
              <a:gd name="T12" fmla="*/ 0 w 256540"/>
              <a:gd name="T13" fmla="*/ 24638 h 387350"/>
              <a:gd name="T14" fmla="*/ 6858 w 256540"/>
              <a:gd name="T15" fmla="*/ 32004 h 387350"/>
              <a:gd name="T16" fmla="*/ 224028 w 256540"/>
              <a:gd name="T17" fmla="*/ 32004 h 387350"/>
              <a:gd name="T18" fmla="*/ 224028 w 256540"/>
              <a:gd name="T19" fmla="*/ 355092 h 387350"/>
              <a:gd name="T20" fmla="*/ 7493 w 256540"/>
              <a:gd name="T21" fmla="*/ 355092 h 387350"/>
              <a:gd name="T22" fmla="*/ 0 w 256540"/>
              <a:gd name="T23" fmla="*/ 361823 h 387350"/>
              <a:gd name="T24" fmla="*/ 0 w 256540"/>
              <a:gd name="T25" fmla="*/ 379730 h 387350"/>
              <a:gd name="T26" fmla="*/ 6858 w 256540"/>
              <a:gd name="T27" fmla="*/ 387096 h 387350"/>
              <a:gd name="T28" fmla="*/ 230759 w 256540"/>
              <a:gd name="T29" fmla="*/ 387096 h 387350"/>
              <a:gd name="T30" fmla="*/ 239649 w 256540"/>
              <a:gd name="T31" fmla="*/ 387096 h 387350"/>
              <a:gd name="T32" fmla="*/ 240030 w 256540"/>
              <a:gd name="T33" fmla="*/ 387096 h 387350"/>
              <a:gd name="T34" fmla="*/ 248539 w 256540"/>
              <a:gd name="T35" fmla="*/ 387096 h 387350"/>
              <a:gd name="T36" fmla="*/ 248666 w 256540"/>
              <a:gd name="T37" fmla="*/ 387096 h 387350"/>
              <a:gd name="T38" fmla="*/ 252310 w 256540"/>
              <a:gd name="T39" fmla="*/ 383387 h 387350"/>
              <a:gd name="T40" fmla="*/ 256032 w 256540"/>
              <a:gd name="T41" fmla="*/ 379730 h 387350"/>
              <a:gd name="T42" fmla="*/ 256032 w 256540"/>
              <a:gd name="T43" fmla="*/ 379603 h 387350"/>
              <a:gd name="T44" fmla="*/ 256032 w 256540"/>
              <a:gd name="T45" fmla="*/ 362458 h 387350"/>
              <a:gd name="T46" fmla="*/ 256032 w 256540"/>
              <a:gd name="T47" fmla="*/ 24638 h 387350"/>
              <a:gd name="T48" fmla="*/ 256032 w 256540"/>
              <a:gd name="T49" fmla="*/ 7493 h 387350"/>
              <a:gd name="T50" fmla="*/ 256032 w 256540"/>
              <a:gd name="T51" fmla="*/ 7366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540" h="387350">
                <a:moveTo>
                  <a:pt x="256032" y="7366"/>
                </a:moveTo>
                <a:lnTo>
                  <a:pt x="249174" y="0"/>
                </a:lnTo>
                <a:lnTo>
                  <a:pt x="248666" y="0"/>
                </a:lnTo>
                <a:lnTo>
                  <a:pt x="231394" y="0"/>
                </a:lnTo>
                <a:lnTo>
                  <a:pt x="7493" y="0"/>
                </a:lnTo>
                <a:lnTo>
                  <a:pt x="0" y="6731"/>
                </a:lnTo>
                <a:lnTo>
                  <a:pt x="0" y="24638"/>
                </a:lnTo>
                <a:lnTo>
                  <a:pt x="6858" y="32004"/>
                </a:lnTo>
                <a:lnTo>
                  <a:pt x="224028" y="32004"/>
                </a:lnTo>
                <a:lnTo>
                  <a:pt x="224028" y="355092"/>
                </a:lnTo>
                <a:lnTo>
                  <a:pt x="7493" y="355092"/>
                </a:lnTo>
                <a:lnTo>
                  <a:pt x="0" y="361823"/>
                </a:lnTo>
                <a:lnTo>
                  <a:pt x="0" y="379730"/>
                </a:lnTo>
                <a:lnTo>
                  <a:pt x="6858" y="387096"/>
                </a:lnTo>
                <a:lnTo>
                  <a:pt x="230759" y="387096"/>
                </a:lnTo>
                <a:lnTo>
                  <a:pt x="239649" y="387096"/>
                </a:lnTo>
                <a:lnTo>
                  <a:pt x="240030" y="387096"/>
                </a:lnTo>
                <a:lnTo>
                  <a:pt x="248539" y="387096"/>
                </a:lnTo>
                <a:lnTo>
                  <a:pt x="248666" y="387096"/>
                </a:lnTo>
                <a:lnTo>
                  <a:pt x="252310" y="383387"/>
                </a:lnTo>
                <a:lnTo>
                  <a:pt x="256032" y="379730"/>
                </a:lnTo>
                <a:lnTo>
                  <a:pt x="256032" y="379603"/>
                </a:lnTo>
                <a:lnTo>
                  <a:pt x="256032" y="362458"/>
                </a:lnTo>
                <a:lnTo>
                  <a:pt x="256032" y="24638"/>
                </a:lnTo>
                <a:lnTo>
                  <a:pt x="256032" y="7493"/>
                </a:lnTo>
                <a:lnTo>
                  <a:pt x="256032" y="73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39" name="object 15">
            <a:extLst>
              <a:ext uri="{FF2B5EF4-FFF2-40B4-BE49-F238E27FC236}">
                <a16:creationId xmlns:a16="http://schemas.microsoft.com/office/drawing/2014/main" id="{3B3E9ECD-041A-4E94-AFEC-CA556771CB10}"/>
              </a:ext>
            </a:extLst>
          </p:cNvPr>
          <p:cNvSpPr>
            <a:spLocks/>
          </p:cNvSpPr>
          <p:nvPr/>
        </p:nvSpPr>
        <p:spPr bwMode="auto">
          <a:xfrm>
            <a:off x="10625138" y="712788"/>
            <a:ext cx="241300" cy="255587"/>
          </a:xfrm>
          <a:custGeom>
            <a:avLst/>
            <a:gdLst>
              <a:gd name="T0" fmla="*/ 240411 w 240665"/>
              <a:gd name="T1" fmla="*/ 122974 h 254634"/>
              <a:gd name="T2" fmla="*/ 239268 w 240665"/>
              <a:gd name="T3" fmla="*/ 121539 h 254634"/>
              <a:gd name="T4" fmla="*/ 239268 w 240665"/>
              <a:gd name="T5" fmla="*/ 118783 h 254634"/>
              <a:gd name="T6" fmla="*/ 232410 w 240665"/>
              <a:gd name="T7" fmla="*/ 111036 h 254634"/>
              <a:gd name="T8" fmla="*/ 231343 w 240665"/>
              <a:gd name="T9" fmla="*/ 111036 h 254634"/>
              <a:gd name="T10" fmla="*/ 155575 w 240665"/>
              <a:gd name="T11" fmla="*/ 6896 h 254634"/>
              <a:gd name="T12" fmla="*/ 150558 w 240665"/>
              <a:gd name="T13" fmla="*/ 2286 h 254634"/>
              <a:gd name="T14" fmla="*/ 144538 w 240665"/>
              <a:gd name="T15" fmla="*/ 0 h 254634"/>
              <a:gd name="T16" fmla="*/ 138150 w 240665"/>
              <a:gd name="T17" fmla="*/ 203 h 254634"/>
              <a:gd name="T18" fmla="*/ 132080 w 240665"/>
              <a:gd name="T19" fmla="*/ 3086 h 254634"/>
              <a:gd name="T20" fmla="*/ 127457 w 240665"/>
              <a:gd name="T21" fmla="*/ 8077 h 254634"/>
              <a:gd name="T22" fmla="*/ 125171 w 240665"/>
              <a:gd name="T23" fmla="*/ 14058 h 254634"/>
              <a:gd name="T24" fmla="*/ 125374 w 240665"/>
              <a:gd name="T25" fmla="*/ 20396 h 254634"/>
              <a:gd name="T26" fmla="*/ 128270 w 240665"/>
              <a:gd name="T27" fmla="*/ 26454 h 254634"/>
              <a:gd name="T28" fmla="*/ 189865 w 240665"/>
              <a:gd name="T29" fmla="*/ 111036 h 254634"/>
              <a:gd name="T30" fmla="*/ 7493 w 240665"/>
              <a:gd name="T31" fmla="*/ 111036 h 254634"/>
              <a:gd name="T32" fmla="*/ 0 w 240665"/>
              <a:gd name="T33" fmla="*/ 118148 h 254634"/>
              <a:gd name="T34" fmla="*/ 0 w 240665"/>
              <a:gd name="T35" fmla="*/ 136817 h 254634"/>
              <a:gd name="T36" fmla="*/ 6858 w 240665"/>
              <a:gd name="T37" fmla="*/ 144564 h 254634"/>
              <a:gd name="T38" fmla="*/ 189230 w 240665"/>
              <a:gd name="T39" fmla="*/ 144564 h 254634"/>
              <a:gd name="T40" fmla="*/ 128270 w 240665"/>
              <a:gd name="T41" fmla="*/ 227749 h 254634"/>
              <a:gd name="T42" fmla="*/ 125641 w 240665"/>
              <a:gd name="T43" fmla="*/ 233819 h 254634"/>
              <a:gd name="T44" fmla="*/ 125412 w 240665"/>
              <a:gd name="T45" fmla="*/ 240157 h 254634"/>
              <a:gd name="T46" fmla="*/ 127546 w 240665"/>
              <a:gd name="T47" fmla="*/ 246138 h 254634"/>
              <a:gd name="T48" fmla="*/ 132080 w 240665"/>
              <a:gd name="T49" fmla="*/ 251117 h 254634"/>
              <a:gd name="T50" fmla="*/ 135255 w 240665"/>
              <a:gd name="T51" fmla="*/ 253022 h 254634"/>
              <a:gd name="T52" fmla="*/ 139065 w 240665"/>
              <a:gd name="T53" fmla="*/ 254292 h 254634"/>
              <a:gd name="T54" fmla="*/ 142240 w 240665"/>
              <a:gd name="T55" fmla="*/ 254292 h 254634"/>
              <a:gd name="T56" fmla="*/ 147320 w 240665"/>
              <a:gd name="T57" fmla="*/ 254292 h 254634"/>
              <a:gd name="T58" fmla="*/ 152400 w 240665"/>
              <a:gd name="T59" fmla="*/ 251752 h 254634"/>
              <a:gd name="T60" fmla="*/ 230416 w 240665"/>
              <a:gd name="T61" fmla="*/ 144564 h 254634"/>
              <a:gd name="T62" fmla="*/ 232410 w 240665"/>
              <a:gd name="T63" fmla="*/ 144564 h 254634"/>
              <a:gd name="T64" fmla="*/ 239268 w 240665"/>
              <a:gd name="T65" fmla="*/ 136817 h 254634"/>
              <a:gd name="T66" fmla="*/ 239268 w 240665"/>
              <a:gd name="T67" fmla="*/ 132702 h 254634"/>
              <a:gd name="T68" fmla="*/ 240411 w 240665"/>
              <a:gd name="T69" fmla="*/ 131229 h 254634"/>
              <a:gd name="T70" fmla="*/ 240411 w 240665"/>
              <a:gd name="T71" fmla="*/ 122974 h 25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665" h="254634">
                <a:moveTo>
                  <a:pt x="240411" y="122974"/>
                </a:moveTo>
                <a:lnTo>
                  <a:pt x="239268" y="121539"/>
                </a:lnTo>
                <a:lnTo>
                  <a:pt x="239268" y="118783"/>
                </a:lnTo>
                <a:lnTo>
                  <a:pt x="232410" y="111036"/>
                </a:lnTo>
                <a:lnTo>
                  <a:pt x="231343" y="111036"/>
                </a:lnTo>
                <a:lnTo>
                  <a:pt x="155575" y="6896"/>
                </a:lnTo>
                <a:lnTo>
                  <a:pt x="150558" y="2286"/>
                </a:lnTo>
                <a:lnTo>
                  <a:pt x="144538" y="0"/>
                </a:lnTo>
                <a:lnTo>
                  <a:pt x="138150" y="203"/>
                </a:lnTo>
                <a:lnTo>
                  <a:pt x="132080" y="3086"/>
                </a:lnTo>
                <a:lnTo>
                  <a:pt x="127457" y="8077"/>
                </a:lnTo>
                <a:lnTo>
                  <a:pt x="125171" y="14058"/>
                </a:lnTo>
                <a:lnTo>
                  <a:pt x="125374" y="20396"/>
                </a:lnTo>
                <a:lnTo>
                  <a:pt x="128270" y="26454"/>
                </a:lnTo>
                <a:lnTo>
                  <a:pt x="189865" y="111036"/>
                </a:lnTo>
                <a:lnTo>
                  <a:pt x="7493" y="111036"/>
                </a:lnTo>
                <a:lnTo>
                  <a:pt x="0" y="118148"/>
                </a:lnTo>
                <a:lnTo>
                  <a:pt x="0" y="136817"/>
                </a:lnTo>
                <a:lnTo>
                  <a:pt x="6858" y="144564"/>
                </a:lnTo>
                <a:lnTo>
                  <a:pt x="189230" y="144564"/>
                </a:lnTo>
                <a:lnTo>
                  <a:pt x="128270" y="227749"/>
                </a:lnTo>
                <a:lnTo>
                  <a:pt x="125641" y="233819"/>
                </a:lnTo>
                <a:lnTo>
                  <a:pt x="125412" y="240157"/>
                </a:lnTo>
                <a:lnTo>
                  <a:pt x="127546" y="246138"/>
                </a:lnTo>
                <a:lnTo>
                  <a:pt x="132080" y="251117"/>
                </a:lnTo>
                <a:lnTo>
                  <a:pt x="135255" y="253022"/>
                </a:lnTo>
                <a:lnTo>
                  <a:pt x="139065" y="254292"/>
                </a:lnTo>
                <a:lnTo>
                  <a:pt x="142240" y="254292"/>
                </a:lnTo>
                <a:lnTo>
                  <a:pt x="147320" y="254292"/>
                </a:lnTo>
                <a:lnTo>
                  <a:pt x="152400" y="251752"/>
                </a:lnTo>
                <a:lnTo>
                  <a:pt x="230416" y="144564"/>
                </a:lnTo>
                <a:lnTo>
                  <a:pt x="232410" y="144564"/>
                </a:lnTo>
                <a:lnTo>
                  <a:pt x="239268" y="136817"/>
                </a:lnTo>
                <a:lnTo>
                  <a:pt x="239268" y="132702"/>
                </a:lnTo>
                <a:lnTo>
                  <a:pt x="240411" y="131229"/>
                </a:lnTo>
                <a:lnTo>
                  <a:pt x="240411" y="1229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40" name="object 16">
            <a:extLst>
              <a:ext uri="{FF2B5EF4-FFF2-40B4-BE49-F238E27FC236}">
                <a16:creationId xmlns:a16="http://schemas.microsoft.com/office/drawing/2014/main" id="{4FD5B5C7-E261-42DD-B045-31D8D2850078}"/>
              </a:ext>
            </a:extLst>
          </p:cNvPr>
          <p:cNvSpPr>
            <a:spLocks/>
          </p:cNvSpPr>
          <p:nvPr/>
        </p:nvSpPr>
        <p:spPr bwMode="auto">
          <a:xfrm>
            <a:off x="10485438" y="647700"/>
            <a:ext cx="257175" cy="387350"/>
          </a:xfrm>
          <a:custGeom>
            <a:avLst/>
            <a:gdLst>
              <a:gd name="T0" fmla="*/ 256667 w 257175"/>
              <a:gd name="T1" fmla="*/ 24638 h 387350"/>
              <a:gd name="T2" fmla="*/ 256032 w 257175"/>
              <a:gd name="T3" fmla="*/ 16002 h 387350"/>
              <a:gd name="T4" fmla="*/ 256032 w 257175"/>
              <a:gd name="T5" fmla="*/ 7366 h 387350"/>
              <a:gd name="T6" fmla="*/ 249047 w 257175"/>
              <a:gd name="T7" fmla="*/ 0 h 387350"/>
              <a:gd name="T8" fmla="*/ 24638 w 257175"/>
              <a:gd name="T9" fmla="*/ 0 h 387350"/>
              <a:gd name="T10" fmla="*/ 7493 w 257175"/>
              <a:gd name="T11" fmla="*/ 0 h 387350"/>
              <a:gd name="T12" fmla="*/ 7366 w 257175"/>
              <a:gd name="T13" fmla="*/ 0 h 387350"/>
              <a:gd name="T14" fmla="*/ 3873 w 257175"/>
              <a:gd name="T15" fmla="*/ 3251 h 387350"/>
              <a:gd name="T16" fmla="*/ 0 w 257175"/>
              <a:gd name="T17" fmla="*/ 6731 h 387350"/>
              <a:gd name="T18" fmla="*/ 0 w 257175"/>
              <a:gd name="T19" fmla="*/ 6858 h 387350"/>
              <a:gd name="T20" fmla="*/ 0 w 257175"/>
              <a:gd name="T21" fmla="*/ 24638 h 387350"/>
              <a:gd name="T22" fmla="*/ 0 w 257175"/>
              <a:gd name="T23" fmla="*/ 361823 h 387350"/>
              <a:gd name="T24" fmla="*/ 0 w 257175"/>
              <a:gd name="T25" fmla="*/ 379603 h 387350"/>
              <a:gd name="T26" fmla="*/ 0 w 257175"/>
              <a:gd name="T27" fmla="*/ 379730 h 387350"/>
              <a:gd name="T28" fmla="*/ 3238 w 257175"/>
              <a:gd name="T29" fmla="*/ 383222 h 387350"/>
              <a:gd name="T30" fmla="*/ 6731 w 257175"/>
              <a:gd name="T31" fmla="*/ 387096 h 387350"/>
              <a:gd name="T32" fmla="*/ 6858 w 257175"/>
              <a:gd name="T33" fmla="*/ 387096 h 387350"/>
              <a:gd name="T34" fmla="*/ 16002 w 257175"/>
              <a:gd name="T35" fmla="*/ 387096 h 387350"/>
              <a:gd name="T36" fmla="*/ 25146 w 257175"/>
              <a:gd name="T37" fmla="*/ 387096 h 387350"/>
              <a:gd name="T38" fmla="*/ 239649 w 257175"/>
              <a:gd name="T39" fmla="*/ 387096 h 387350"/>
              <a:gd name="T40" fmla="*/ 249047 w 257175"/>
              <a:gd name="T41" fmla="*/ 387096 h 387350"/>
              <a:gd name="T42" fmla="*/ 256667 w 257175"/>
              <a:gd name="T43" fmla="*/ 379730 h 387350"/>
              <a:gd name="T44" fmla="*/ 256032 w 257175"/>
              <a:gd name="T45" fmla="*/ 371094 h 387350"/>
              <a:gd name="T46" fmla="*/ 256032 w 257175"/>
              <a:gd name="T47" fmla="*/ 362458 h 387350"/>
              <a:gd name="T48" fmla="*/ 249047 w 257175"/>
              <a:gd name="T49" fmla="*/ 355092 h 387350"/>
              <a:gd name="T50" fmla="*/ 32004 w 257175"/>
              <a:gd name="T51" fmla="*/ 355092 h 387350"/>
              <a:gd name="T52" fmla="*/ 32004 w 257175"/>
              <a:gd name="T53" fmla="*/ 32004 h 387350"/>
              <a:gd name="T54" fmla="*/ 239649 w 257175"/>
              <a:gd name="T55" fmla="*/ 32004 h 387350"/>
              <a:gd name="T56" fmla="*/ 249047 w 257175"/>
              <a:gd name="T57" fmla="*/ 32004 h 387350"/>
              <a:gd name="T58" fmla="*/ 256667 w 257175"/>
              <a:gd name="T59" fmla="*/ 24638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175" h="387350">
                <a:moveTo>
                  <a:pt x="256667" y="24638"/>
                </a:moveTo>
                <a:lnTo>
                  <a:pt x="256032" y="16002"/>
                </a:lnTo>
                <a:lnTo>
                  <a:pt x="256032" y="7366"/>
                </a:lnTo>
                <a:lnTo>
                  <a:pt x="249047" y="0"/>
                </a:lnTo>
                <a:lnTo>
                  <a:pt x="24638" y="0"/>
                </a:lnTo>
                <a:lnTo>
                  <a:pt x="7493" y="0"/>
                </a:lnTo>
                <a:lnTo>
                  <a:pt x="7366" y="0"/>
                </a:lnTo>
                <a:lnTo>
                  <a:pt x="3873" y="3251"/>
                </a:lnTo>
                <a:lnTo>
                  <a:pt x="0" y="6731"/>
                </a:lnTo>
                <a:lnTo>
                  <a:pt x="0" y="6858"/>
                </a:lnTo>
                <a:lnTo>
                  <a:pt x="0" y="24638"/>
                </a:lnTo>
                <a:lnTo>
                  <a:pt x="0" y="361823"/>
                </a:lnTo>
                <a:lnTo>
                  <a:pt x="0" y="379603"/>
                </a:lnTo>
                <a:lnTo>
                  <a:pt x="0" y="379730"/>
                </a:lnTo>
                <a:lnTo>
                  <a:pt x="3238" y="383222"/>
                </a:lnTo>
                <a:lnTo>
                  <a:pt x="6731" y="387096"/>
                </a:lnTo>
                <a:lnTo>
                  <a:pt x="6858" y="387096"/>
                </a:lnTo>
                <a:lnTo>
                  <a:pt x="16002" y="387096"/>
                </a:lnTo>
                <a:lnTo>
                  <a:pt x="25146" y="387096"/>
                </a:lnTo>
                <a:lnTo>
                  <a:pt x="239649" y="387096"/>
                </a:lnTo>
                <a:lnTo>
                  <a:pt x="249047" y="387096"/>
                </a:lnTo>
                <a:lnTo>
                  <a:pt x="256667" y="379730"/>
                </a:lnTo>
                <a:lnTo>
                  <a:pt x="256032" y="371094"/>
                </a:lnTo>
                <a:lnTo>
                  <a:pt x="256032" y="362458"/>
                </a:lnTo>
                <a:lnTo>
                  <a:pt x="249047" y="355092"/>
                </a:lnTo>
                <a:lnTo>
                  <a:pt x="32004" y="355092"/>
                </a:lnTo>
                <a:lnTo>
                  <a:pt x="32004" y="32004"/>
                </a:lnTo>
                <a:lnTo>
                  <a:pt x="239649" y="32004"/>
                </a:lnTo>
                <a:lnTo>
                  <a:pt x="249047" y="32004"/>
                </a:lnTo>
                <a:lnTo>
                  <a:pt x="256667" y="24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41" name="object 17">
            <a:extLst>
              <a:ext uri="{FF2B5EF4-FFF2-40B4-BE49-F238E27FC236}">
                <a16:creationId xmlns:a16="http://schemas.microsoft.com/office/drawing/2014/main" id="{D6A90130-C95E-4AF0-AD41-553A1A1BFF76}"/>
              </a:ext>
            </a:extLst>
          </p:cNvPr>
          <p:cNvGrpSpPr>
            <a:grpSpLocks/>
          </p:cNvGrpSpPr>
          <p:nvPr/>
        </p:nvGrpSpPr>
        <p:grpSpPr bwMode="auto">
          <a:xfrm>
            <a:off x="5364163" y="644525"/>
            <a:ext cx="392112" cy="393700"/>
            <a:chOff x="5364479" y="644651"/>
            <a:chExt cx="392430" cy="393700"/>
          </a:xfrm>
        </p:grpSpPr>
        <p:pic>
          <p:nvPicPr>
            <p:cNvPr id="48282" name="object 18">
              <a:extLst>
                <a:ext uri="{FF2B5EF4-FFF2-40B4-BE49-F238E27FC236}">
                  <a16:creationId xmlns:a16="http://schemas.microsoft.com/office/drawing/2014/main" id="{87D6F121-0208-40E0-85B4-C45334A32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063" y="749807"/>
              <a:ext cx="192024" cy="18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83" name="object 19">
              <a:extLst>
                <a:ext uri="{FF2B5EF4-FFF2-40B4-BE49-F238E27FC236}">
                  <a16:creationId xmlns:a16="http://schemas.microsoft.com/office/drawing/2014/main" id="{55EDC508-B6BB-4595-98F7-ACE87F95056E}"/>
                </a:ext>
              </a:extLst>
            </p:cNvPr>
            <p:cNvSpPr>
              <a:spLocks/>
            </p:cNvSpPr>
            <p:nvPr/>
          </p:nvSpPr>
          <p:spPr bwMode="auto">
            <a:xfrm>
              <a:off x="5364479" y="644651"/>
              <a:ext cx="392430" cy="393700"/>
            </a:xfrm>
            <a:custGeom>
              <a:avLst/>
              <a:gdLst>
                <a:gd name="T0" fmla="*/ 196469 w 392429"/>
                <a:gd name="T1" fmla="*/ 0 h 393700"/>
                <a:gd name="T2" fmla="*/ 157610 w 392429"/>
                <a:gd name="T3" fmla="*/ 3734 h 393700"/>
                <a:gd name="T4" fmla="*/ 120967 w 392429"/>
                <a:gd name="T5" fmla="*/ 14732 h 393700"/>
                <a:gd name="T6" fmla="*/ 87276 w 392429"/>
                <a:gd name="T7" fmla="*/ 32682 h 393700"/>
                <a:gd name="T8" fmla="*/ 57277 w 392429"/>
                <a:gd name="T9" fmla="*/ 57276 h 393700"/>
                <a:gd name="T10" fmla="*/ 32682 w 392429"/>
                <a:gd name="T11" fmla="*/ 87385 h 393700"/>
                <a:gd name="T12" fmla="*/ 14732 w 392429"/>
                <a:gd name="T13" fmla="*/ 121269 h 393700"/>
                <a:gd name="T14" fmla="*/ 3734 w 392429"/>
                <a:gd name="T15" fmla="*/ 157986 h 393700"/>
                <a:gd name="T16" fmla="*/ 0 w 392429"/>
                <a:gd name="T17" fmla="*/ 196596 h 393700"/>
                <a:gd name="T18" fmla="*/ 3734 w 392429"/>
                <a:gd name="T19" fmla="*/ 235473 h 393700"/>
                <a:gd name="T20" fmla="*/ 14731 w 392429"/>
                <a:gd name="T21" fmla="*/ 272161 h 393700"/>
                <a:gd name="T22" fmla="*/ 32682 w 392429"/>
                <a:gd name="T23" fmla="*/ 305895 h 393700"/>
                <a:gd name="T24" fmla="*/ 57277 w 392429"/>
                <a:gd name="T25" fmla="*/ 335914 h 393700"/>
                <a:gd name="T26" fmla="*/ 87366 w 392429"/>
                <a:gd name="T27" fmla="*/ 360509 h 393700"/>
                <a:gd name="T28" fmla="*/ 121205 w 392429"/>
                <a:gd name="T29" fmla="*/ 378460 h 393700"/>
                <a:gd name="T30" fmla="*/ 157878 w 392429"/>
                <a:gd name="T31" fmla="*/ 389457 h 393700"/>
                <a:gd name="T32" fmla="*/ 196469 w 392429"/>
                <a:gd name="T33" fmla="*/ 393192 h 393700"/>
                <a:gd name="T34" fmla="*/ 235003 w 392429"/>
                <a:gd name="T35" fmla="*/ 389358 h 393700"/>
                <a:gd name="T36" fmla="*/ 271668 w 392429"/>
                <a:gd name="T37" fmla="*/ 378142 h 393700"/>
                <a:gd name="T38" fmla="*/ 305500 w 392429"/>
                <a:gd name="T39" fmla="*/ 359973 h 393700"/>
                <a:gd name="T40" fmla="*/ 305722 w 392429"/>
                <a:gd name="T41" fmla="*/ 359790 h 393700"/>
                <a:gd name="T42" fmla="*/ 196469 w 392429"/>
                <a:gd name="T43" fmla="*/ 359790 h 393700"/>
                <a:gd name="T44" fmla="*/ 164468 w 392429"/>
                <a:gd name="T45" fmla="*/ 356649 h 393700"/>
                <a:gd name="T46" fmla="*/ 106136 w 392429"/>
                <a:gd name="T47" fmla="*/ 332412 h 393700"/>
                <a:gd name="T48" fmla="*/ 60779 w 392429"/>
                <a:gd name="T49" fmla="*/ 286982 h 393700"/>
                <a:gd name="T50" fmla="*/ 36542 w 392429"/>
                <a:gd name="T51" fmla="*/ 228598 h 393700"/>
                <a:gd name="T52" fmla="*/ 33400 w 392429"/>
                <a:gd name="T53" fmla="*/ 196596 h 393700"/>
                <a:gd name="T54" fmla="*/ 36542 w 392429"/>
                <a:gd name="T55" fmla="*/ 164593 h 393700"/>
                <a:gd name="T56" fmla="*/ 60779 w 392429"/>
                <a:gd name="T57" fmla="*/ 106209 h 393700"/>
                <a:gd name="T58" fmla="*/ 106136 w 392429"/>
                <a:gd name="T59" fmla="*/ 60779 h 393700"/>
                <a:gd name="T60" fmla="*/ 164468 w 392429"/>
                <a:gd name="T61" fmla="*/ 36542 h 393700"/>
                <a:gd name="T62" fmla="*/ 196469 w 392429"/>
                <a:gd name="T63" fmla="*/ 33400 h 393700"/>
                <a:gd name="T64" fmla="*/ 306377 w 392429"/>
                <a:gd name="T65" fmla="*/ 33400 h 393700"/>
                <a:gd name="T66" fmla="*/ 305500 w 392429"/>
                <a:gd name="T67" fmla="*/ 32682 h 393700"/>
                <a:gd name="T68" fmla="*/ 271668 w 392429"/>
                <a:gd name="T69" fmla="*/ 14732 h 393700"/>
                <a:gd name="T70" fmla="*/ 235003 w 392429"/>
                <a:gd name="T71" fmla="*/ 3734 h 393700"/>
                <a:gd name="T72" fmla="*/ 196469 w 392429"/>
                <a:gd name="T73" fmla="*/ 0 h 393700"/>
                <a:gd name="T74" fmla="*/ 306377 w 392429"/>
                <a:gd name="T75" fmla="*/ 33400 h 393700"/>
                <a:gd name="T76" fmla="*/ 196469 w 392429"/>
                <a:gd name="T77" fmla="*/ 33400 h 393700"/>
                <a:gd name="T78" fmla="*/ 228451 w 392429"/>
                <a:gd name="T79" fmla="*/ 36542 h 393700"/>
                <a:gd name="T80" fmla="*/ 258778 w 392429"/>
                <a:gd name="T81" fmla="*/ 45767 h 393700"/>
                <a:gd name="T82" fmla="*/ 311658 w 392429"/>
                <a:gd name="T83" fmla="*/ 81280 h 393700"/>
                <a:gd name="T84" fmla="*/ 338169 w 392429"/>
                <a:gd name="T85" fmla="*/ 116038 h 393700"/>
                <a:gd name="T86" fmla="*/ 354075 w 392429"/>
                <a:gd name="T87" fmla="*/ 155212 h 393700"/>
                <a:gd name="T88" fmla="*/ 359378 w 392429"/>
                <a:gd name="T89" fmla="*/ 196596 h 393700"/>
                <a:gd name="T90" fmla="*/ 354075 w 392429"/>
                <a:gd name="T91" fmla="*/ 237979 h 393700"/>
                <a:gd name="T92" fmla="*/ 338169 w 392429"/>
                <a:gd name="T93" fmla="*/ 277153 h 393700"/>
                <a:gd name="T94" fmla="*/ 311658 w 392429"/>
                <a:gd name="T95" fmla="*/ 311912 h 393700"/>
                <a:gd name="T96" fmla="*/ 258778 w 392429"/>
                <a:gd name="T97" fmla="*/ 347424 h 393700"/>
                <a:gd name="T98" fmla="*/ 196469 w 392429"/>
                <a:gd name="T99" fmla="*/ 359790 h 393700"/>
                <a:gd name="T100" fmla="*/ 305722 w 392429"/>
                <a:gd name="T101" fmla="*/ 359790 h 393700"/>
                <a:gd name="T102" fmla="*/ 335534 w 392429"/>
                <a:gd name="T103" fmla="*/ 335280 h 393700"/>
                <a:gd name="T104" fmla="*/ 363759 w 392429"/>
                <a:gd name="T105" fmla="*/ 299886 h 393700"/>
                <a:gd name="T106" fmla="*/ 382575 w 392429"/>
                <a:gd name="T107" fmla="*/ 260249 h 393700"/>
                <a:gd name="T108" fmla="*/ 391984 w 392429"/>
                <a:gd name="T109" fmla="*/ 218050 h 393700"/>
                <a:gd name="T110" fmla="*/ 391984 w 392429"/>
                <a:gd name="T111" fmla="*/ 174972 h 393700"/>
                <a:gd name="T112" fmla="*/ 382575 w 392429"/>
                <a:gd name="T113" fmla="*/ 132696 h 393700"/>
                <a:gd name="T114" fmla="*/ 363759 w 392429"/>
                <a:gd name="T115" fmla="*/ 92904 h 393700"/>
                <a:gd name="T116" fmla="*/ 335534 w 392429"/>
                <a:gd name="T117" fmla="*/ 57276 h 393700"/>
                <a:gd name="T118" fmla="*/ 306377 w 392429"/>
                <a:gd name="T119"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429" h="393700">
                  <a:moveTo>
                    <a:pt x="196469" y="0"/>
                  </a:moveTo>
                  <a:lnTo>
                    <a:pt x="157610" y="3734"/>
                  </a:lnTo>
                  <a:lnTo>
                    <a:pt x="120967" y="14732"/>
                  </a:lnTo>
                  <a:lnTo>
                    <a:pt x="87276" y="32682"/>
                  </a:lnTo>
                  <a:lnTo>
                    <a:pt x="57277" y="57276"/>
                  </a:lnTo>
                  <a:lnTo>
                    <a:pt x="32682" y="87385"/>
                  </a:lnTo>
                  <a:lnTo>
                    <a:pt x="14732" y="121269"/>
                  </a:lnTo>
                  <a:lnTo>
                    <a:pt x="3734" y="157986"/>
                  </a:lnTo>
                  <a:lnTo>
                    <a:pt x="0" y="196596"/>
                  </a:lnTo>
                  <a:lnTo>
                    <a:pt x="3734" y="235473"/>
                  </a:lnTo>
                  <a:lnTo>
                    <a:pt x="14731" y="272161"/>
                  </a:lnTo>
                  <a:lnTo>
                    <a:pt x="32682" y="305895"/>
                  </a:lnTo>
                  <a:lnTo>
                    <a:pt x="57277" y="335914"/>
                  </a:lnTo>
                  <a:lnTo>
                    <a:pt x="87366" y="360509"/>
                  </a:lnTo>
                  <a:lnTo>
                    <a:pt x="121205" y="378460"/>
                  </a:lnTo>
                  <a:lnTo>
                    <a:pt x="157878" y="389457"/>
                  </a:lnTo>
                  <a:lnTo>
                    <a:pt x="196469" y="393192"/>
                  </a:lnTo>
                  <a:lnTo>
                    <a:pt x="235003" y="389358"/>
                  </a:lnTo>
                  <a:lnTo>
                    <a:pt x="271668" y="378142"/>
                  </a:lnTo>
                  <a:lnTo>
                    <a:pt x="305500" y="359973"/>
                  </a:lnTo>
                  <a:lnTo>
                    <a:pt x="305722" y="359790"/>
                  </a:lnTo>
                  <a:lnTo>
                    <a:pt x="196469" y="359790"/>
                  </a:lnTo>
                  <a:lnTo>
                    <a:pt x="164468" y="356649"/>
                  </a:lnTo>
                  <a:lnTo>
                    <a:pt x="106136" y="332412"/>
                  </a:lnTo>
                  <a:lnTo>
                    <a:pt x="60779" y="286982"/>
                  </a:lnTo>
                  <a:lnTo>
                    <a:pt x="36542" y="228598"/>
                  </a:lnTo>
                  <a:lnTo>
                    <a:pt x="33400" y="196596"/>
                  </a:lnTo>
                  <a:lnTo>
                    <a:pt x="36542" y="164593"/>
                  </a:lnTo>
                  <a:lnTo>
                    <a:pt x="60779" y="106209"/>
                  </a:lnTo>
                  <a:lnTo>
                    <a:pt x="106136" y="60779"/>
                  </a:lnTo>
                  <a:lnTo>
                    <a:pt x="164468" y="36542"/>
                  </a:lnTo>
                  <a:lnTo>
                    <a:pt x="196469" y="33400"/>
                  </a:lnTo>
                  <a:lnTo>
                    <a:pt x="306377" y="33400"/>
                  </a:lnTo>
                  <a:lnTo>
                    <a:pt x="305500" y="32682"/>
                  </a:lnTo>
                  <a:lnTo>
                    <a:pt x="271668" y="14732"/>
                  </a:lnTo>
                  <a:lnTo>
                    <a:pt x="235003" y="3734"/>
                  </a:lnTo>
                  <a:lnTo>
                    <a:pt x="196469" y="0"/>
                  </a:lnTo>
                  <a:close/>
                </a:path>
                <a:path w="392429" h="393700">
                  <a:moveTo>
                    <a:pt x="306377" y="33400"/>
                  </a:moveTo>
                  <a:lnTo>
                    <a:pt x="196469" y="33400"/>
                  </a:lnTo>
                  <a:lnTo>
                    <a:pt x="228451" y="36542"/>
                  </a:lnTo>
                  <a:lnTo>
                    <a:pt x="258778" y="45767"/>
                  </a:lnTo>
                  <a:lnTo>
                    <a:pt x="311658" y="81280"/>
                  </a:lnTo>
                  <a:lnTo>
                    <a:pt x="338169" y="116038"/>
                  </a:lnTo>
                  <a:lnTo>
                    <a:pt x="354075" y="155212"/>
                  </a:lnTo>
                  <a:lnTo>
                    <a:pt x="359378" y="196596"/>
                  </a:lnTo>
                  <a:lnTo>
                    <a:pt x="354075" y="237979"/>
                  </a:lnTo>
                  <a:lnTo>
                    <a:pt x="338169" y="277153"/>
                  </a:lnTo>
                  <a:lnTo>
                    <a:pt x="311658" y="311912"/>
                  </a:lnTo>
                  <a:lnTo>
                    <a:pt x="258778" y="347424"/>
                  </a:lnTo>
                  <a:lnTo>
                    <a:pt x="196469" y="359790"/>
                  </a:lnTo>
                  <a:lnTo>
                    <a:pt x="305722" y="359790"/>
                  </a:lnTo>
                  <a:lnTo>
                    <a:pt x="335534" y="335280"/>
                  </a:lnTo>
                  <a:lnTo>
                    <a:pt x="363759" y="299886"/>
                  </a:lnTo>
                  <a:lnTo>
                    <a:pt x="382575" y="260249"/>
                  </a:lnTo>
                  <a:lnTo>
                    <a:pt x="391984" y="218050"/>
                  </a:lnTo>
                  <a:lnTo>
                    <a:pt x="391984" y="174972"/>
                  </a:lnTo>
                  <a:lnTo>
                    <a:pt x="382575" y="132696"/>
                  </a:lnTo>
                  <a:lnTo>
                    <a:pt x="363759" y="92904"/>
                  </a:lnTo>
                  <a:lnTo>
                    <a:pt x="335534" y="57276"/>
                  </a:lnTo>
                  <a:lnTo>
                    <a:pt x="306377"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8142" name="object 20">
            <a:extLst>
              <a:ext uri="{FF2B5EF4-FFF2-40B4-BE49-F238E27FC236}">
                <a16:creationId xmlns:a16="http://schemas.microsoft.com/office/drawing/2014/main" id="{E904DB73-6DEA-450E-B6DA-8AC1449B2E66}"/>
              </a:ext>
            </a:extLst>
          </p:cNvPr>
          <p:cNvSpPr>
            <a:spLocks/>
          </p:cNvSpPr>
          <p:nvPr/>
        </p:nvSpPr>
        <p:spPr bwMode="auto">
          <a:xfrm>
            <a:off x="7419975" y="644525"/>
            <a:ext cx="393700" cy="393700"/>
          </a:xfrm>
          <a:custGeom>
            <a:avLst/>
            <a:gdLst>
              <a:gd name="T0" fmla="*/ 387985 w 393700"/>
              <a:gd name="T1" fmla="*/ 151599 h 393700"/>
              <a:gd name="T2" fmla="*/ 359791 w 393700"/>
              <a:gd name="T3" fmla="*/ 89255 h 393700"/>
              <a:gd name="T4" fmla="*/ 353961 w 393700"/>
              <a:gd name="T5" fmla="*/ 240004 h 393700"/>
              <a:gd name="T6" fmla="*/ 321627 w 393700"/>
              <a:gd name="T7" fmla="*/ 299554 h 393700"/>
              <a:gd name="T8" fmla="*/ 298170 w 393700"/>
              <a:gd name="T9" fmla="*/ 322707 h 393700"/>
              <a:gd name="T10" fmla="*/ 239991 w 393700"/>
              <a:gd name="T11" fmla="*/ 353974 h 393700"/>
              <a:gd name="T12" fmla="*/ 164592 w 393700"/>
              <a:gd name="T13" fmla="*/ 356654 h 393700"/>
              <a:gd name="T14" fmla="*/ 106197 w 393700"/>
              <a:gd name="T15" fmla="*/ 332422 h 393700"/>
              <a:gd name="T16" fmla="*/ 195821 w 393700"/>
              <a:gd name="T17" fmla="*/ 220472 h 393700"/>
              <a:gd name="T18" fmla="*/ 298170 w 393700"/>
              <a:gd name="T19" fmla="*/ 276136 h 393700"/>
              <a:gd name="T20" fmla="*/ 321983 w 393700"/>
              <a:gd name="T21" fmla="*/ 94437 h 393700"/>
              <a:gd name="T22" fmla="*/ 353910 w 393700"/>
              <a:gd name="T23" fmla="*/ 153250 h 393700"/>
              <a:gd name="T24" fmla="*/ 359791 w 393700"/>
              <a:gd name="T25" fmla="*/ 89255 h 393700"/>
              <a:gd name="T26" fmla="*/ 336842 w 393700"/>
              <a:gd name="T27" fmla="*/ 60680 h 393700"/>
              <a:gd name="T28" fmla="*/ 332524 w 393700"/>
              <a:gd name="T29" fmla="*/ 56362 h 393700"/>
              <a:gd name="T30" fmla="*/ 303949 w 393700"/>
              <a:gd name="T31" fmla="*/ 33401 h 393700"/>
              <a:gd name="T32" fmla="*/ 298665 w 393700"/>
              <a:gd name="T33" fmla="*/ 71145 h 393700"/>
              <a:gd name="T34" fmla="*/ 172504 w 393700"/>
              <a:gd name="T35" fmla="*/ 150596 h 393700"/>
              <a:gd name="T36" fmla="*/ 70612 w 393700"/>
              <a:gd name="T37" fmla="*/ 298970 h 393700"/>
              <a:gd name="T38" fmla="*/ 45758 w 393700"/>
              <a:gd name="T39" fmla="*/ 258978 h 393700"/>
              <a:gd name="T40" fmla="*/ 33401 w 393700"/>
              <a:gd name="T41" fmla="*/ 196596 h 393700"/>
              <a:gd name="T42" fmla="*/ 55664 w 393700"/>
              <a:gd name="T43" fmla="*/ 114274 h 393700"/>
              <a:gd name="T44" fmla="*/ 172504 w 393700"/>
              <a:gd name="T45" fmla="*/ 197180 h 393700"/>
              <a:gd name="T46" fmla="*/ 93535 w 393700"/>
              <a:gd name="T47" fmla="*/ 71691 h 393700"/>
              <a:gd name="T48" fmla="*/ 153187 w 393700"/>
              <a:gd name="T49" fmla="*/ 39243 h 393700"/>
              <a:gd name="T50" fmla="*/ 239763 w 393700"/>
              <a:gd name="T51" fmla="*/ 39243 h 393700"/>
              <a:gd name="T52" fmla="*/ 298665 w 393700"/>
              <a:gd name="T53" fmla="*/ 71145 h 393700"/>
              <a:gd name="T54" fmla="*/ 282943 w 393700"/>
              <a:gd name="T55" fmla="*/ 20027 h 393700"/>
              <a:gd name="T56" fmla="*/ 196596 w 393700"/>
              <a:gd name="T57" fmla="*/ 0 h 393700"/>
              <a:gd name="T58" fmla="*/ 110236 w 393700"/>
              <a:gd name="T59" fmla="*/ 20027 h 393700"/>
              <a:gd name="T60" fmla="*/ 62572 w 393700"/>
              <a:gd name="T61" fmla="*/ 54432 h 393700"/>
              <a:gd name="T62" fmla="*/ 56515 w 393700"/>
              <a:gd name="T63" fmla="*/ 58039 h 393700"/>
              <a:gd name="T64" fmla="*/ 52882 w 393700"/>
              <a:gd name="T65" fmla="*/ 64122 h 393700"/>
              <a:gd name="T66" fmla="*/ 20015 w 393700"/>
              <a:gd name="T67" fmla="*/ 110248 h 393700"/>
              <a:gd name="T68" fmla="*/ 0 w 393700"/>
              <a:gd name="T69" fmla="*/ 196596 h 393700"/>
              <a:gd name="T70" fmla="*/ 14719 w 393700"/>
              <a:gd name="T71" fmla="*/ 272161 h 393700"/>
              <a:gd name="T72" fmla="*/ 57277 w 393700"/>
              <a:gd name="T73" fmla="*/ 335915 h 393700"/>
              <a:gd name="T74" fmla="*/ 121259 w 393700"/>
              <a:gd name="T75" fmla="*/ 378460 h 393700"/>
              <a:gd name="T76" fmla="*/ 196596 w 393700"/>
              <a:gd name="T77" fmla="*/ 393192 h 393700"/>
              <a:gd name="T78" fmla="*/ 282943 w 393700"/>
              <a:gd name="T79" fmla="*/ 373176 h 393700"/>
              <a:gd name="T80" fmla="*/ 319443 w 393700"/>
              <a:gd name="T81" fmla="*/ 349935 h 393700"/>
              <a:gd name="T82" fmla="*/ 373164 w 393700"/>
              <a:gd name="T83" fmla="*/ 282956 h 393700"/>
              <a:gd name="T84" fmla="*/ 393192 w 393700"/>
              <a:gd name="T85" fmla="*/ 196596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700" h="393700">
                <a:moveTo>
                  <a:pt x="393192" y="196596"/>
                </a:moveTo>
                <a:lnTo>
                  <a:pt x="387985" y="151599"/>
                </a:lnTo>
                <a:lnTo>
                  <a:pt x="373164" y="110248"/>
                </a:lnTo>
                <a:lnTo>
                  <a:pt x="359791" y="89255"/>
                </a:lnTo>
                <a:lnTo>
                  <a:pt x="359791" y="196596"/>
                </a:lnTo>
                <a:lnTo>
                  <a:pt x="353961" y="240004"/>
                </a:lnTo>
                <a:lnTo>
                  <a:pt x="337515" y="278993"/>
                </a:lnTo>
                <a:lnTo>
                  <a:pt x="321627" y="299554"/>
                </a:lnTo>
                <a:lnTo>
                  <a:pt x="298170" y="276136"/>
                </a:lnTo>
                <a:lnTo>
                  <a:pt x="298170" y="322707"/>
                </a:lnTo>
                <a:lnTo>
                  <a:pt x="278980" y="337527"/>
                </a:lnTo>
                <a:lnTo>
                  <a:pt x="239991" y="353974"/>
                </a:lnTo>
                <a:lnTo>
                  <a:pt x="196596" y="359791"/>
                </a:lnTo>
                <a:lnTo>
                  <a:pt x="164592" y="356654"/>
                </a:lnTo>
                <a:lnTo>
                  <a:pt x="134213" y="347433"/>
                </a:lnTo>
                <a:lnTo>
                  <a:pt x="106197" y="332422"/>
                </a:lnTo>
                <a:lnTo>
                  <a:pt x="93891" y="322300"/>
                </a:lnTo>
                <a:lnTo>
                  <a:pt x="195821" y="220472"/>
                </a:lnTo>
                <a:lnTo>
                  <a:pt x="298170" y="322707"/>
                </a:lnTo>
                <a:lnTo>
                  <a:pt x="298170" y="276136"/>
                </a:lnTo>
                <a:lnTo>
                  <a:pt x="219138" y="197180"/>
                </a:lnTo>
                <a:lnTo>
                  <a:pt x="321983" y="94437"/>
                </a:lnTo>
                <a:lnTo>
                  <a:pt x="337375" y="114274"/>
                </a:lnTo>
                <a:lnTo>
                  <a:pt x="353910" y="153250"/>
                </a:lnTo>
                <a:lnTo>
                  <a:pt x="359791" y="196596"/>
                </a:lnTo>
                <a:lnTo>
                  <a:pt x="359791" y="89255"/>
                </a:lnTo>
                <a:lnTo>
                  <a:pt x="349923" y="73748"/>
                </a:lnTo>
                <a:lnTo>
                  <a:pt x="336842" y="60680"/>
                </a:lnTo>
                <a:lnTo>
                  <a:pt x="335153" y="58039"/>
                </a:lnTo>
                <a:lnTo>
                  <a:pt x="332524" y="56362"/>
                </a:lnTo>
                <a:lnTo>
                  <a:pt x="319443" y="43268"/>
                </a:lnTo>
                <a:lnTo>
                  <a:pt x="303949" y="33401"/>
                </a:lnTo>
                <a:lnTo>
                  <a:pt x="298665" y="30048"/>
                </a:lnTo>
                <a:lnTo>
                  <a:pt x="298665" y="71145"/>
                </a:lnTo>
                <a:lnTo>
                  <a:pt x="195821" y="173888"/>
                </a:lnTo>
                <a:lnTo>
                  <a:pt x="172504" y="150596"/>
                </a:lnTo>
                <a:lnTo>
                  <a:pt x="172504" y="197180"/>
                </a:lnTo>
                <a:lnTo>
                  <a:pt x="70612" y="298970"/>
                </a:lnTo>
                <a:lnTo>
                  <a:pt x="60769" y="286994"/>
                </a:lnTo>
                <a:lnTo>
                  <a:pt x="45758" y="258978"/>
                </a:lnTo>
                <a:lnTo>
                  <a:pt x="36537" y="228600"/>
                </a:lnTo>
                <a:lnTo>
                  <a:pt x="33401" y="196596"/>
                </a:lnTo>
                <a:lnTo>
                  <a:pt x="39217" y="153250"/>
                </a:lnTo>
                <a:lnTo>
                  <a:pt x="55664" y="114274"/>
                </a:lnTo>
                <a:lnTo>
                  <a:pt x="70408" y="95173"/>
                </a:lnTo>
                <a:lnTo>
                  <a:pt x="172504" y="197180"/>
                </a:lnTo>
                <a:lnTo>
                  <a:pt x="172504" y="150596"/>
                </a:lnTo>
                <a:lnTo>
                  <a:pt x="93535" y="71691"/>
                </a:lnTo>
                <a:lnTo>
                  <a:pt x="114198" y="55702"/>
                </a:lnTo>
                <a:lnTo>
                  <a:pt x="153187" y="39243"/>
                </a:lnTo>
                <a:lnTo>
                  <a:pt x="196596" y="33401"/>
                </a:lnTo>
                <a:lnTo>
                  <a:pt x="239763" y="39243"/>
                </a:lnTo>
                <a:lnTo>
                  <a:pt x="278688" y="55702"/>
                </a:lnTo>
                <a:lnTo>
                  <a:pt x="298665" y="71145"/>
                </a:lnTo>
                <a:lnTo>
                  <a:pt x="298665" y="30048"/>
                </a:lnTo>
                <a:lnTo>
                  <a:pt x="282943" y="20027"/>
                </a:lnTo>
                <a:lnTo>
                  <a:pt x="241592" y="5207"/>
                </a:lnTo>
                <a:lnTo>
                  <a:pt x="196596" y="0"/>
                </a:lnTo>
                <a:lnTo>
                  <a:pt x="151587" y="5207"/>
                </a:lnTo>
                <a:lnTo>
                  <a:pt x="110236" y="20027"/>
                </a:lnTo>
                <a:lnTo>
                  <a:pt x="73736" y="43268"/>
                </a:lnTo>
                <a:lnTo>
                  <a:pt x="62572" y="54432"/>
                </a:lnTo>
                <a:lnTo>
                  <a:pt x="61950" y="54546"/>
                </a:lnTo>
                <a:lnTo>
                  <a:pt x="56515" y="58039"/>
                </a:lnTo>
                <a:lnTo>
                  <a:pt x="53009" y="63474"/>
                </a:lnTo>
                <a:lnTo>
                  <a:pt x="52882" y="64122"/>
                </a:lnTo>
                <a:lnTo>
                  <a:pt x="43256" y="73748"/>
                </a:lnTo>
                <a:lnTo>
                  <a:pt x="20015" y="110248"/>
                </a:lnTo>
                <a:lnTo>
                  <a:pt x="5194" y="151599"/>
                </a:lnTo>
                <a:lnTo>
                  <a:pt x="0" y="196596"/>
                </a:lnTo>
                <a:lnTo>
                  <a:pt x="3733" y="235483"/>
                </a:lnTo>
                <a:lnTo>
                  <a:pt x="14719" y="272161"/>
                </a:lnTo>
                <a:lnTo>
                  <a:pt x="32677" y="305904"/>
                </a:lnTo>
                <a:lnTo>
                  <a:pt x="57277" y="335915"/>
                </a:lnTo>
                <a:lnTo>
                  <a:pt x="87376" y="360514"/>
                </a:lnTo>
                <a:lnTo>
                  <a:pt x="121259" y="378460"/>
                </a:lnTo>
                <a:lnTo>
                  <a:pt x="157975" y="389458"/>
                </a:lnTo>
                <a:lnTo>
                  <a:pt x="196596" y="393192"/>
                </a:lnTo>
                <a:lnTo>
                  <a:pt x="241592" y="387997"/>
                </a:lnTo>
                <a:lnTo>
                  <a:pt x="282943" y="373176"/>
                </a:lnTo>
                <a:lnTo>
                  <a:pt x="303949" y="359791"/>
                </a:lnTo>
                <a:lnTo>
                  <a:pt x="319443" y="349935"/>
                </a:lnTo>
                <a:lnTo>
                  <a:pt x="349923" y="319455"/>
                </a:lnTo>
                <a:lnTo>
                  <a:pt x="373164" y="282956"/>
                </a:lnTo>
                <a:lnTo>
                  <a:pt x="387985" y="241604"/>
                </a:lnTo>
                <a:lnTo>
                  <a:pt x="393192" y="1965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43" name="object 21">
            <a:extLst>
              <a:ext uri="{FF2B5EF4-FFF2-40B4-BE49-F238E27FC236}">
                <a16:creationId xmlns:a16="http://schemas.microsoft.com/office/drawing/2014/main" id="{D145EB0E-1F13-42E9-99F0-A100D2174B10}"/>
              </a:ext>
            </a:extLst>
          </p:cNvPr>
          <p:cNvSpPr>
            <a:spLocks/>
          </p:cNvSpPr>
          <p:nvPr/>
        </p:nvSpPr>
        <p:spPr bwMode="auto">
          <a:xfrm>
            <a:off x="8435975" y="644525"/>
            <a:ext cx="393700" cy="393700"/>
          </a:xfrm>
          <a:custGeom>
            <a:avLst/>
            <a:gdLst>
              <a:gd name="T0" fmla="*/ 387985 w 393700"/>
              <a:gd name="T1" fmla="*/ 151599 h 393700"/>
              <a:gd name="T2" fmla="*/ 359791 w 393700"/>
              <a:gd name="T3" fmla="*/ 89255 h 393700"/>
              <a:gd name="T4" fmla="*/ 353961 w 393700"/>
              <a:gd name="T5" fmla="*/ 240004 h 393700"/>
              <a:gd name="T6" fmla="*/ 312000 w 393700"/>
              <a:gd name="T7" fmla="*/ 312013 h 393700"/>
              <a:gd name="T8" fmla="*/ 239991 w 393700"/>
              <a:gd name="T9" fmla="*/ 353974 h 393700"/>
              <a:gd name="T10" fmla="*/ 164592 w 393700"/>
              <a:gd name="T11" fmla="*/ 356654 h 393700"/>
              <a:gd name="T12" fmla="*/ 106197 w 393700"/>
              <a:gd name="T13" fmla="*/ 332422 h 393700"/>
              <a:gd name="T14" fmla="*/ 322110 w 393700"/>
              <a:gd name="T15" fmla="*/ 94348 h 393700"/>
              <a:gd name="T16" fmla="*/ 353961 w 393700"/>
              <a:gd name="T17" fmla="*/ 153250 h 393700"/>
              <a:gd name="T18" fmla="*/ 359791 w 393700"/>
              <a:gd name="T19" fmla="*/ 89255 h 393700"/>
              <a:gd name="T20" fmla="*/ 336842 w 393700"/>
              <a:gd name="T21" fmla="*/ 60680 h 393700"/>
              <a:gd name="T22" fmla="*/ 332524 w 393700"/>
              <a:gd name="T23" fmla="*/ 56362 h 393700"/>
              <a:gd name="T24" fmla="*/ 303949 w 393700"/>
              <a:gd name="T25" fmla="*/ 33401 h 393700"/>
              <a:gd name="T26" fmla="*/ 298780 w 393700"/>
              <a:gd name="T27" fmla="*/ 71031 h 393700"/>
              <a:gd name="T28" fmla="*/ 60769 w 393700"/>
              <a:gd name="T29" fmla="*/ 286994 h 393700"/>
              <a:gd name="T30" fmla="*/ 36537 w 393700"/>
              <a:gd name="T31" fmla="*/ 228600 h 393700"/>
              <a:gd name="T32" fmla="*/ 39217 w 393700"/>
              <a:gd name="T33" fmla="*/ 153250 h 393700"/>
              <a:gd name="T34" fmla="*/ 81178 w 393700"/>
              <a:gd name="T35" fmla="*/ 81241 h 393700"/>
              <a:gd name="T36" fmla="*/ 153187 w 393700"/>
              <a:gd name="T37" fmla="*/ 39243 h 393700"/>
              <a:gd name="T38" fmla="*/ 239991 w 393700"/>
              <a:gd name="T39" fmla="*/ 39243 h 393700"/>
              <a:gd name="T40" fmla="*/ 298780 w 393700"/>
              <a:gd name="T41" fmla="*/ 71031 h 393700"/>
              <a:gd name="T42" fmla="*/ 282943 w 393700"/>
              <a:gd name="T43" fmla="*/ 20027 h 393700"/>
              <a:gd name="T44" fmla="*/ 196596 w 393700"/>
              <a:gd name="T45" fmla="*/ 0 h 393700"/>
              <a:gd name="T46" fmla="*/ 110236 w 393700"/>
              <a:gd name="T47" fmla="*/ 20027 h 393700"/>
              <a:gd name="T48" fmla="*/ 43256 w 393700"/>
              <a:gd name="T49" fmla="*/ 73748 h 393700"/>
              <a:gd name="T50" fmla="*/ 5194 w 393700"/>
              <a:gd name="T51" fmla="*/ 151599 h 393700"/>
              <a:gd name="T52" fmla="*/ 3733 w 393700"/>
              <a:gd name="T53" fmla="*/ 235483 h 393700"/>
              <a:gd name="T54" fmla="*/ 32677 w 393700"/>
              <a:gd name="T55" fmla="*/ 305904 h 393700"/>
              <a:gd name="T56" fmla="*/ 87376 w 393700"/>
              <a:gd name="T57" fmla="*/ 360514 h 393700"/>
              <a:gd name="T58" fmla="*/ 157975 w 393700"/>
              <a:gd name="T59" fmla="*/ 389458 h 393700"/>
              <a:gd name="T60" fmla="*/ 241592 w 393700"/>
              <a:gd name="T61" fmla="*/ 387997 h 393700"/>
              <a:gd name="T62" fmla="*/ 303949 w 393700"/>
              <a:gd name="T63" fmla="*/ 359791 h 393700"/>
              <a:gd name="T64" fmla="*/ 349923 w 393700"/>
              <a:gd name="T65" fmla="*/ 319455 h 393700"/>
              <a:gd name="T66" fmla="*/ 387985 w 393700"/>
              <a:gd name="T67" fmla="*/ 241604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3700" h="393700">
                <a:moveTo>
                  <a:pt x="393192" y="196596"/>
                </a:moveTo>
                <a:lnTo>
                  <a:pt x="387985" y="151599"/>
                </a:lnTo>
                <a:lnTo>
                  <a:pt x="373164" y="110248"/>
                </a:lnTo>
                <a:lnTo>
                  <a:pt x="359791" y="89255"/>
                </a:lnTo>
                <a:lnTo>
                  <a:pt x="359791" y="196596"/>
                </a:lnTo>
                <a:lnTo>
                  <a:pt x="353961" y="240004"/>
                </a:lnTo>
                <a:lnTo>
                  <a:pt x="337515" y="278993"/>
                </a:lnTo>
                <a:lnTo>
                  <a:pt x="312000" y="312013"/>
                </a:lnTo>
                <a:lnTo>
                  <a:pt x="278980" y="337527"/>
                </a:lnTo>
                <a:lnTo>
                  <a:pt x="239991" y="353974"/>
                </a:lnTo>
                <a:lnTo>
                  <a:pt x="196596" y="359791"/>
                </a:lnTo>
                <a:lnTo>
                  <a:pt x="164592" y="356654"/>
                </a:lnTo>
                <a:lnTo>
                  <a:pt x="134213" y="347433"/>
                </a:lnTo>
                <a:lnTo>
                  <a:pt x="106197" y="332422"/>
                </a:lnTo>
                <a:lnTo>
                  <a:pt x="94221" y="322567"/>
                </a:lnTo>
                <a:lnTo>
                  <a:pt x="322110" y="94348"/>
                </a:lnTo>
                <a:lnTo>
                  <a:pt x="337515" y="114274"/>
                </a:lnTo>
                <a:lnTo>
                  <a:pt x="353961" y="153250"/>
                </a:lnTo>
                <a:lnTo>
                  <a:pt x="359791" y="196596"/>
                </a:lnTo>
                <a:lnTo>
                  <a:pt x="359791" y="89255"/>
                </a:lnTo>
                <a:lnTo>
                  <a:pt x="349923" y="73748"/>
                </a:lnTo>
                <a:lnTo>
                  <a:pt x="336842" y="60680"/>
                </a:lnTo>
                <a:lnTo>
                  <a:pt x="335153" y="58039"/>
                </a:lnTo>
                <a:lnTo>
                  <a:pt x="332524" y="56362"/>
                </a:lnTo>
                <a:lnTo>
                  <a:pt x="319443" y="43268"/>
                </a:lnTo>
                <a:lnTo>
                  <a:pt x="303949" y="33401"/>
                </a:lnTo>
                <a:lnTo>
                  <a:pt x="298780" y="30111"/>
                </a:lnTo>
                <a:lnTo>
                  <a:pt x="298780" y="71031"/>
                </a:lnTo>
                <a:lnTo>
                  <a:pt x="70612" y="298970"/>
                </a:lnTo>
                <a:lnTo>
                  <a:pt x="60769" y="286994"/>
                </a:lnTo>
                <a:lnTo>
                  <a:pt x="45758" y="258978"/>
                </a:lnTo>
                <a:lnTo>
                  <a:pt x="36537" y="228600"/>
                </a:lnTo>
                <a:lnTo>
                  <a:pt x="33401" y="196596"/>
                </a:lnTo>
                <a:lnTo>
                  <a:pt x="39217" y="153250"/>
                </a:lnTo>
                <a:lnTo>
                  <a:pt x="55664" y="114274"/>
                </a:lnTo>
                <a:lnTo>
                  <a:pt x="81178" y="81241"/>
                </a:lnTo>
                <a:lnTo>
                  <a:pt x="114198" y="55702"/>
                </a:lnTo>
                <a:lnTo>
                  <a:pt x="153187" y="39243"/>
                </a:lnTo>
                <a:lnTo>
                  <a:pt x="196596" y="33401"/>
                </a:lnTo>
                <a:lnTo>
                  <a:pt x="239991" y="39243"/>
                </a:lnTo>
                <a:lnTo>
                  <a:pt x="278980" y="55702"/>
                </a:lnTo>
                <a:lnTo>
                  <a:pt x="298780" y="71031"/>
                </a:lnTo>
                <a:lnTo>
                  <a:pt x="298780" y="30111"/>
                </a:lnTo>
                <a:lnTo>
                  <a:pt x="282943" y="20027"/>
                </a:lnTo>
                <a:lnTo>
                  <a:pt x="241592" y="5207"/>
                </a:lnTo>
                <a:lnTo>
                  <a:pt x="196596" y="0"/>
                </a:lnTo>
                <a:lnTo>
                  <a:pt x="151587" y="5207"/>
                </a:lnTo>
                <a:lnTo>
                  <a:pt x="110236" y="20027"/>
                </a:lnTo>
                <a:lnTo>
                  <a:pt x="73736" y="43268"/>
                </a:lnTo>
                <a:lnTo>
                  <a:pt x="43256" y="73748"/>
                </a:lnTo>
                <a:lnTo>
                  <a:pt x="20015" y="110248"/>
                </a:lnTo>
                <a:lnTo>
                  <a:pt x="5194" y="151599"/>
                </a:lnTo>
                <a:lnTo>
                  <a:pt x="0" y="196596"/>
                </a:lnTo>
                <a:lnTo>
                  <a:pt x="3733" y="235483"/>
                </a:lnTo>
                <a:lnTo>
                  <a:pt x="14732" y="272161"/>
                </a:lnTo>
                <a:lnTo>
                  <a:pt x="32677" y="305904"/>
                </a:lnTo>
                <a:lnTo>
                  <a:pt x="57277" y="335915"/>
                </a:lnTo>
                <a:lnTo>
                  <a:pt x="87376" y="360514"/>
                </a:lnTo>
                <a:lnTo>
                  <a:pt x="121259" y="378460"/>
                </a:lnTo>
                <a:lnTo>
                  <a:pt x="157975" y="389458"/>
                </a:lnTo>
                <a:lnTo>
                  <a:pt x="196596" y="393192"/>
                </a:lnTo>
                <a:lnTo>
                  <a:pt x="241592" y="387997"/>
                </a:lnTo>
                <a:lnTo>
                  <a:pt x="282943" y="373176"/>
                </a:lnTo>
                <a:lnTo>
                  <a:pt x="303949" y="359791"/>
                </a:lnTo>
                <a:lnTo>
                  <a:pt x="319443" y="349935"/>
                </a:lnTo>
                <a:lnTo>
                  <a:pt x="349923" y="319455"/>
                </a:lnTo>
                <a:lnTo>
                  <a:pt x="373164" y="282956"/>
                </a:lnTo>
                <a:lnTo>
                  <a:pt x="387985" y="241604"/>
                </a:lnTo>
                <a:lnTo>
                  <a:pt x="393192" y="1965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44" name="object 22">
            <a:extLst>
              <a:ext uri="{FF2B5EF4-FFF2-40B4-BE49-F238E27FC236}">
                <a16:creationId xmlns:a16="http://schemas.microsoft.com/office/drawing/2014/main" id="{DD174487-BAB9-41C7-B130-ED2588BDC8F7}"/>
              </a:ext>
            </a:extLst>
          </p:cNvPr>
          <p:cNvGrpSpPr>
            <a:grpSpLocks/>
          </p:cNvGrpSpPr>
          <p:nvPr/>
        </p:nvGrpSpPr>
        <p:grpSpPr bwMode="auto">
          <a:xfrm>
            <a:off x="1284288" y="644525"/>
            <a:ext cx="392112" cy="393700"/>
            <a:chOff x="1284397" y="644651"/>
            <a:chExt cx="392430" cy="393700"/>
          </a:xfrm>
        </p:grpSpPr>
        <p:sp>
          <p:nvSpPr>
            <p:cNvPr id="48280" name="object 23">
              <a:extLst>
                <a:ext uri="{FF2B5EF4-FFF2-40B4-BE49-F238E27FC236}">
                  <a16:creationId xmlns:a16="http://schemas.microsoft.com/office/drawing/2014/main" id="{69911812-BF4C-450C-B16E-38D8183E9EE4}"/>
                </a:ext>
              </a:extLst>
            </p:cNvPr>
            <p:cNvSpPr>
              <a:spLocks/>
            </p:cNvSpPr>
            <p:nvPr/>
          </p:nvSpPr>
          <p:spPr bwMode="auto">
            <a:xfrm>
              <a:off x="1284397" y="644651"/>
              <a:ext cx="392430" cy="393700"/>
            </a:xfrm>
            <a:custGeom>
              <a:avLst/>
              <a:gdLst>
                <a:gd name="T0" fmla="*/ 195533 w 392430"/>
                <a:gd name="T1" fmla="*/ 0 h 393700"/>
                <a:gd name="T2" fmla="*/ 156999 w 392430"/>
                <a:gd name="T3" fmla="*/ 3744 h 393700"/>
                <a:gd name="T4" fmla="*/ 120333 w 392430"/>
                <a:gd name="T5" fmla="*/ 14811 h 393700"/>
                <a:gd name="T6" fmla="*/ 86502 w 392430"/>
                <a:gd name="T7" fmla="*/ 32950 h 393700"/>
                <a:gd name="T8" fmla="*/ 56468 w 392430"/>
                <a:gd name="T9" fmla="*/ 57912 h 393700"/>
                <a:gd name="T10" fmla="*/ 28234 w 392430"/>
                <a:gd name="T11" fmla="*/ 93305 h 393700"/>
                <a:gd name="T12" fmla="*/ 9411 w 392430"/>
                <a:gd name="T13" fmla="*/ 132942 h 393700"/>
                <a:gd name="T14" fmla="*/ 0 w 392430"/>
                <a:gd name="T15" fmla="*/ 175141 h 393700"/>
                <a:gd name="T16" fmla="*/ 0 w 392430"/>
                <a:gd name="T17" fmla="*/ 218219 h 393700"/>
                <a:gd name="T18" fmla="*/ 9411 w 392430"/>
                <a:gd name="T19" fmla="*/ 260495 h 393700"/>
                <a:gd name="T20" fmla="*/ 28234 w 392430"/>
                <a:gd name="T21" fmla="*/ 300287 h 393700"/>
                <a:gd name="T22" fmla="*/ 56468 w 392430"/>
                <a:gd name="T23" fmla="*/ 335914 h 393700"/>
                <a:gd name="T24" fmla="*/ 86502 w 392430"/>
                <a:gd name="T25" fmla="*/ 360509 h 393700"/>
                <a:gd name="T26" fmla="*/ 120333 w 392430"/>
                <a:gd name="T27" fmla="*/ 378460 h 393700"/>
                <a:gd name="T28" fmla="*/ 156999 w 392430"/>
                <a:gd name="T29" fmla="*/ 389457 h 393700"/>
                <a:gd name="T30" fmla="*/ 195533 w 392430"/>
                <a:gd name="T31" fmla="*/ 393192 h 393700"/>
                <a:gd name="T32" fmla="*/ 234124 w 392430"/>
                <a:gd name="T33" fmla="*/ 389358 h 393700"/>
                <a:gd name="T34" fmla="*/ 270797 w 392430"/>
                <a:gd name="T35" fmla="*/ 378142 h 393700"/>
                <a:gd name="T36" fmla="*/ 304636 w 392430"/>
                <a:gd name="T37" fmla="*/ 359973 h 393700"/>
                <a:gd name="T38" fmla="*/ 304859 w 392430"/>
                <a:gd name="T39" fmla="*/ 359790 h 393700"/>
                <a:gd name="T40" fmla="*/ 195533 w 392430"/>
                <a:gd name="T41" fmla="*/ 359790 h 393700"/>
                <a:gd name="T42" fmla="*/ 163551 w 392430"/>
                <a:gd name="T43" fmla="*/ 356649 h 393700"/>
                <a:gd name="T44" fmla="*/ 105254 w 392430"/>
                <a:gd name="T45" fmla="*/ 332412 h 393700"/>
                <a:gd name="T46" fmla="*/ 53833 w 392430"/>
                <a:gd name="T47" fmla="*/ 277153 h 393700"/>
                <a:gd name="T48" fmla="*/ 37926 w 392430"/>
                <a:gd name="T49" fmla="*/ 237979 h 393700"/>
                <a:gd name="T50" fmla="*/ 32624 w 392430"/>
                <a:gd name="T51" fmla="*/ 196596 h 393700"/>
                <a:gd name="T52" fmla="*/ 37926 w 392430"/>
                <a:gd name="T53" fmla="*/ 155212 h 393700"/>
                <a:gd name="T54" fmla="*/ 53833 w 392430"/>
                <a:gd name="T55" fmla="*/ 116038 h 393700"/>
                <a:gd name="T56" fmla="*/ 80344 w 392430"/>
                <a:gd name="T57" fmla="*/ 81280 h 393700"/>
                <a:gd name="T58" fmla="*/ 133224 w 392430"/>
                <a:gd name="T59" fmla="*/ 45767 h 393700"/>
                <a:gd name="T60" fmla="*/ 195533 w 392430"/>
                <a:gd name="T61" fmla="*/ 33400 h 393700"/>
                <a:gd name="T62" fmla="*/ 305515 w 392430"/>
                <a:gd name="T63" fmla="*/ 33400 h 393700"/>
                <a:gd name="T64" fmla="*/ 304636 w 392430"/>
                <a:gd name="T65" fmla="*/ 32682 h 393700"/>
                <a:gd name="T66" fmla="*/ 270797 w 392430"/>
                <a:gd name="T67" fmla="*/ 14732 h 393700"/>
                <a:gd name="T68" fmla="*/ 234124 w 392430"/>
                <a:gd name="T69" fmla="*/ 3734 h 393700"/>
                <a:gd name="T70" fmla="*/ 195533 w 392430"/>
                <a:gd name="T71" fmla="*/ 0 h 393700"/>
                <a:gd name="T72" fmla="*/ 305515 w 392430"/>
                <a:gd name="T73" fmla="*/ 33400 h 393700"/>
                <a:gd name="T74" fmla="*/ 195533 w 392430"/>
                <a:gd name="T75" fmla="*/ 33400 h 393700"/>
                <a:gd name="T76" fmla="*/ 227533 w 392430"/>
                <a:gd name="T77" fmla="*/ 36542 h 393700"/>
                <a:gd name="T78" fmla="*/ 257890 w 392430"/>
                <a:gd name="T79" fmla="*/ 45767 h 393700"/>
                <a:gd name="T80" fmla="*/ 310722 w 392430"/>
                <a:gd name="T81" fmla="*/ 81280 h 393700"/>
                <a:gd name="T82" fmla="*/ 346235 w 392430"/>
                <a:gd name="T83" fmla="*/ 134223 h 393700"/>
                <a:gd name="T84" fmla="*/ 358601 w 392430"/>
                <a:gd name="T85" fmla="*/ 196596 h 393700"/>
                <a:gd name="T86" fmla="*/ 355460 w 392430"/>
                <a:gd name="T87" fmla="*/ 228598 h 393700"/>
                <a:gd name="T88" fmla="*/ 331223 w 392430"/>
                <a:gd name="T89" fmla="*/ 286982 h 393700"/>
                <a:gd name="T90" fmla="*/ 285866 w 392430"/>
                <a:gd name="T91" fmla="*/ 332412 h 393700"/>
                <a:gd name="T92" fmla="*/ 227533 w 392430"/>
                <a:gd name="T93" fmla="*/ 356649 h 393700"/>
                <a:gd name="T94" fmla="*/ 195533 w 392430"/>
                <a:gd name="T95" fmla="*/ 359790 h 393700"/>
                <a:gd name="T96" fmla="*/ 304859 w 392430"/>
                <a:gd name="T97" fmla="*/ 359790 h 393700"/>
                <a:gd name="T98" fmla="*/ 334725 w 392430"/>
                <a:gd name="T99" fmla="*/ 335280 h 393700"/>
                <a:gd name="T100" fmla="*/ 359052 w 392430"/>
                <a:gd name="T101" fmla="*/ 305359 h 393700"/>
                <a:gd name="T102" fmla="*/ 388178 w 392430"/>
                <a:gd name="T103" fmla="*/ 235374 h 393700"/>
                <a:gd name="T104" fmla="*/ 392002 w 392430"/>
                <a:gd name="T105" fmla="*/ 196596 h 393700"/>
                <a:gd name="T106" fmla="*/ 388268 w 392430"/>
                <a:gd name="T107" fmla="*/ 157718 h 393700"/>
                <a:gd name="T108" fmla="*/ 377270 w 392430"/>
                <a:gd name="T109" fmla="*/ 121030 h 393700"/>
                <a:gd name="T110" fmla="*/ 359320 w 392430"/>
                <a:gd name="T111" fmla="*/ 87296 h 393700"/>
                <a:gd name="T112" fmla="*/ 334725 w 392430"/>
                <a:gd name="T113" fmla="*/ 57276 h 393700"/>
                <a:gd name="T114" fmla="*/ 305515 w 392430"/>
                <a:gd name="T115"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430" h="393700">
                  <a:moveTo>
                    <a:pt x="195533" y="0"/>
                  </a:moveTo>
                  <a:lnTo>
                    <a:pt x="156999" y="3744"/>
                  </a:lnTo>
                  <a:lnTo>
                    <a:pt x="120333" y="14811"/>
                  </a:lnTo>
                  <a:lnTo>
                    <a:pt x="86502" y="32950"/>
                  </a:lnTo>
                  <a:lnTo>
                    <a:pt x="56468" y="57912"/>
                  </a:lnTo>
                  <a:lnTo>
                    <a:pt x="28234" y="93305"/>
                  </a:lnTo>
                  <a:lnTo>
                    <a:pt x="9411" y="132942"/>
                  </a:lnTo>
                  <a:lnTo>
                    <a:pt x="0" y="175141"/>
                  </a:lnTo>
                  <a:lnTo>
                    <a:pt x="0" y="218219"/>
                  </a:lnTo>
                  <a:lnTo>
                    <a:pt x="9411" y="260495"/>
                  </a:lnTo>
                  <a:lnTo>
                    <a:pt x="28234" y="300287"/>
                  </a:lnTo>
                  <a:lnTo>
                    <a:pt x="56468" y="335914"/>
                  </a:lnTo>
                  <a:lnTo>
                    <a:pt x="86502" y="360509"/>
                  </a:lnTo>
                  <a:lnTo>
                    <a:pt x="120333" y="378460"/>
                  </a:lnTo>
                  <a:lnTo>
                    <a:pt x="156999" y="389457"/>
                  </a:lnTo>
                  <a:lnTo>
                    <a:pt x="195533" y="393192"/>
                  </a:lnTo>
                  <a:lnTo>
                    <a:pt x="234124" y="389358"/>
                  </a:lnTo>
                  <a:lnTo>
                    <a:pt x="270797" y="378142"/>
                  </a:lnTo>
                  <a:lnTo>
                    <a:pt x="304636" y="359973"/>
                  </a:lnTo>
                  <a:lnTo>
                    <a:pt x="304859" y="359790"/>
                  </a:lnTo>
                  <a:lnTo>
                    <a:pt x="195533" y="359790"/>
                  </a:lnTo>
                  <a:lnTo>
                    <a:pt x="163551" y="356649"/>
                  </a:lnTo>
                  <a:lnTo>
                    <a:pt x="105254" y="332412"/>
                  </a:lnTo>
                  <a:lnTo>
                    <a:pt x="53833" y="277153"/>
                  </a:lnTo>
                  <a:lnTo>
                    <a:pt x="37926" y="237979"/>
                  </a:lnTo>
                  <a:lnTo>
                    <a:pt x="32624" y="196596"/>
                  </a:lnTo>
                  <a:lnTo>
                    <a:pt x="37926" y="155212"/>
                  </a:lnTo>
                  <a:lnTo>
                    <a:pt x="53833" y="116038"/>
                  </a:lnTo>
                  <a:lnTo>
                    <a:pt x="80344" y="81280"/>
                  </a:lnTo>
                  <a:lnTo>
                    <a:pt x="133224" y="45767"/>
                  </a:lnTo>
                  <a:lnTo>
                    <a:pt x="195533" y="33400"/>
                  </a:lnTo>
                  <a:lnTo>
                    <a:pt x="305515" y="33400"/>
                  </a:lnTo>
                  <a:lnTo>
                    <a:pt x="304636" y="32682"/>
                  </a:lnTo>
                  <a:lnTo>
                    <a:pt x="270797" y="14732"/>
                  </a:lnTo>
                  <a:lnTo>
                    <a:pt x="234124" y="3734"/>
                  </a:lnTo>
                  <a:lnTo>
                    <a:pt x="195533" y="0"/>
                  </a:lnTo>
                  <a:close/>
                </a:path>
                <a:path w="392430" h="393700">
                  <a:moveTo>
                    <a:pt x="305515" y="33400"/>
                  </a:moveTo>
                  <a:lnTo>
                    <a:pt x="195533" y="33400"/>
                  </a:lnTo>
                  <a:lnTo>
                    <a:pt x="227533" y="36542"/>
                  </a:lnTo>
                  <a:lnTo>
                    <a:pt x="257890" y="45767"/>
                  </a:lnTo>
                  <a:lnTo>
                    <a:pt x="310722" y="81280"/>
                  </a:lnTo>
                  <a:lnTo>
                    <a:pt x="346235" y="134223"/>
                  </a:lnTo>
                  <a:lnTo>
                    <a:pt x="358601" y="196596"/>
                  </a:lnTo>
                  <a:lnTo>
                    <a:pt x="355460" y="228598"/>
                  </a:lnTo>
                  <a:lnTo>
                    <a:pt x="331223" y="286982"/>
                  </a:lnTo>
                  <a:lnTo>
                    <a:pt x="285866" y="332412"/>
                  </a:lnTo>
                  <a:lnTo>
                    <a:pt x="227533" y="356649"/>
                  </a:lnTo>
                  <a:lnTo>
                    <a:pt x="195533" y="359790"/>
                  </a:lnTo>
                  <a:lnTo>
                    <a:pt x="304859" y="359790"/>
                  </a:lnTo>
                  <a:lnTo>
                    <a:pt x="334725" y="335280"/>
                  </a:lnTo>
                  <a:lnTo>
                    <a:pt x="359052" y="305359"/>
                  </a:lnTo>
                  <a:lnTo>
                    <a:pt x="388178" y="235374"/>
                  </a:lnTo>
                  <a:lnTo>
                    <a:pt x="392002" y="196596"/>
                  </a:lnTo>
                  <a:lnTo>
                    <a:pt x="388268" y="157718"/>
                  </a:lnTo>
                  <a:lnTo>
                    <a:pt x="377270" y="121030"/>
                  </a:lnTo>
                  <a:lnTo>
                    <a:pt x="359320" y="87296"/>
                  </a:lnTo>
                  <a:lnTo>
                    <a:pt x="334725" y="57276"/>
                  </a:lnTo>
                  <a:lnTo>
                    <a:pt x="305515"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81" name="object 24">
              <a:extLst>
                <a:ext uri="{FF2B5EF4-FFF2-40B4-BE49-F238E27FC236}">
                  <a16:creationId xmlns:a16="http://schemas.microsoft.com/office/drawing/2014/main" id="{79689A68-871A-47B3-84E8-B5E19BA30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1891" y="743743"/>
              <a:ext cx="114268" cy="19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45" name="object 25">
            <a:extLst>
              <a:ext uri="{FF2B5EF4-FFF2-40B4-BE49-F238E27FC236}">
                <a16:creationId xmlns:a16="http://schemas.microsoft.com/office/drawing/2014/main" id="{BB0018FB-DB07-42AC-9176-2CE6B173AF08}"/>
              </a:ext>
            </a:extLst>
          </p:cNvPr>
          <p:cNvGrpSpPr>
            <a:grpSpLocks/>
          </p:cNvGrpSpPr>
          <p:nvPr/>
        </p:nvGrpSpPr>
        <p:grpSpPr bwMode="auto">
          <a:xfrm>
            <a:off x="2308225" y="644525"/>
            <a:ext cx="393700" cy="393700"/>
            <a:chOff x="2308860" y="644651"/>
            <a:chExt cx="392430" cy="393700"/>
          </a:xfrm>
        </p:grpSpPr>
        <p:sp>
          <p:nvSpPr>
            <p:cNvPr id="48278" name="object 26">
              <a:extLst>
                <a:ext uri="{FF2B5EF4-FFF2-40B4-BE49-F238E27FC236}">
                  <a16:creationId xmlns:a16="http://schemas.microsoft.com/office/drawing/2014/main" id="{50984B60-EFF9-4177-94F1-A9944751BB95}"/>
                </a:ext>
              </a:extLst>
            </p:cNvPr>
            <p:cNvSpPr>
              <a:spLocks/>
            </p:cNvSpPr>
            <p:nvPr/>
          </p:nvSpPr>
          <p:spPr bwMode="auto">
            <a:xfrm>
              <a:off x="2308860" y="644651"/>
              <a:ext cx="392430" cy="393700"/>
            </a:xfrm>
            <a:custGeom>
              <a:avLst/>
              <a:gdLst>
                <a:gd name="T0" fmla="*/ 196469 w 392430"/>
                <a:gd name="T1" fmla="*/ 0 h 393700"/>
                <a:gd name="T2" fmla="*/ 157610 w 392430"/>
                <a:gd name="T3" fmla="*/ 3734 h 393700"/>
                <a:gd name="T4" fmla="*/ 120967 w 392430"/>
                <a:gd name="T5" fmla="*/ 14732 h 393700"/>
                <a:gd name="T6" fmla="*/ 87276 w 392430"/>
                <a:gd name="T7" fmla="*/ 32682 h 393700"/>
                <a:gd name="T8" fmla="*/ 57276 w 392430"/>
                <a:gd name="T9" fmla="*/ 57276 h 393700"/>
                <a:gd name="T10" fmla="*/ 32682 w 392430"/>
                <a:gd name="T11" fmla="*/ 87296 h 393700"/>
                <a:gd name="T12" fmla="*/ 14731 w 392430"/>
                <a:gd name="T13" fmla="*/ 121030 h 393700"/>
                <a:gd name="T14" fmla="*/ 3734 w 392430"/>
                <a:gd name="T15" fmla="*/ 157718 h 393700"/>
                <a:gd name="T16" fmla="*/ 0 w 392430"/>
                <a:gd name="T17" fmla="*/ 196596 h 393700"/>
                <a:gd name="T18" fmla="*/ 3734 w 392430"/>
                <a:gd name="T19" fmla="*/ 235473 h 393700"/>
                <a:gd name="T20" fmla="*/ 14731 w 392430"/>
                <a:gd name="T21" fmla="*/ 272161 h 393700"/>
                <a:gd name="T22" fmla="*/ 32682 w 392430"/>
                <a:gd name="T23" fmla="*/ 305895 h 393700"/>
                <a:gd name="T24" fmla="*/ 57276 w 392430"/>
                <a:gd name="T25" fmla="*/ 335914 h 393700"/>
                <a:gd name="T26" fmla="*/ 87366 w 392430"/>
                <a:gd name="T27" fmla="*/ 360509 h 393700"/>
                <a:gd name="T28" fmla="*/ 121205 w 392430"/>
                <a:gd name="T29" fmla="*/ 378460 h 393700"/>
                <a:gd name="T30" fmla="*/ 157878 w 392430"/>
                <a:gd name="T31" fmla="*/ 389457 h 393700"/>
                <a:gd name="T32" fmla="*/ 196469 w 392430"/>
                <a:gd name="T33" fmla="*/ 393192 h 393700"/>
                <a:gd name="T34" fmla="*/ 234914 w 392430"/>
                <a:gd name="T35" fmla="*/ 389358 h 393700"/>
                <a:gd name="T36" fmla="*/ 271430 w 392430"/>
                <a:gd name="T37" fmla="*/ 378142 h 393700"/>
                <a:gd name="T38" fmla="*/ 305232 w 392430"/>
                <a:gd name="T39" fmla="*/ 359973 h 393700"/>
                <a:gd name="T40" fmla="*/ 305456 w 392430"/>
                <a:gd name="T41" fmla="*/ 359790 h 393700"/>
                <a:gd name="T42" fmla="*/ 196469 w 392430"/>
                <a:gd name="T43" fmla="*/ 359790 h 393700"/>
                <a:gd name="T44" fmla="*/ 164468 w 392430"/>
                <a:gd name="T45" fmla="*/ 356649 h 393700"/>
                <a:gd name="T46" fmla="*/ 106136 w 392430"/>
                <a:gd name="T47" fmla="*/ 332412 h 393700"/>
                <a:gd name="T48" fmla="*/ 60779 w 392430"/>
                <a:gd name="T49" fmla="*/ 286982 h 393700"/>
                <a:gd name="T50" fmla="*/ 36542 w 392430"/>
                <a:gd name="T51" fmla="*/ 228598 h 393700"/>
                <a:gd name="T52" fmla="*/ 33400 w 392430"/>
                <a:gd name="T53" fmla="*/ 196596 h 393700"/>
                <a:gd name="T54" fmla="*/ 36542 w 392430"/>
                <a:gd name="T55" fmla="*/ 164593 h 393700"/>
                <a:gd name="T56" fmla="*/ 60779 w 392430"/>
                <a:gd name="T57" fmla="*/ 106209 h 393700"/>
                <a:gd name="T58" fmla="*/ 106136 w 392430"/>
                <a:gd name="T59" fmla="*/ 60779 h 393700"/>
                <a:gd name="T60" fmla="*/ 164468 w 392430"/>
                <a:gd name="T61" fmla="*/ 36542 h 393700"/>
                <a:gd name="T62" fmla="*/ 196469 w 392430"/>
                <a:gd name="T63" fmla="*/ 33400 h 393700"/>
                <a:gd name="T64" fmla="*/ 306377 w 392430"/>
                <a:gd name="T65" fmla="*/ 33400 h 393700"/>
                <a:gd name="T66" fmla="*/ 305500 w 392430"/>
                <a:gd name="T67" fmla="*/ 32682 h 393700"/>
                <a:gd name="T68" fmla="*/ 271668 w 392430"/>
                <a:gd name="T69" fmla="*/ 14732 h 393700"/>
                <a:gd name="T70" fmla="*/ 235003 w 392430"/>
                <a:gd name="T71" fmla="*/ 3734 h 393700"/>
                <a:gd name="T72" fmla="*/ 196469 w 392430"/>
                <a:gd name="T73" fmla="*/ 0 h 393700"/>
                <a:gd name="T74" fmla="*/ 306377 w 392430"/>
                <a:gd name="T75" fmla="*/ 33400 h 393700"/>
                <a:gd name="T76" fmla="*/ 196469 w 392430"/>
                <a:gd name="T77" fmla="*/ 33400 h 393700"/>
                <a:gd name="T78" fmla="*/ 228451 w 392430"/>
                <a:gd name="T79" fmla="*/ 36542 h 393700"/>
                <a:gd name="T80" fmla="*/ 258778 w 392430"/>
                <a:gd name="T81" fmla="*/ 45767 h 393700"/>
                <a:gd name="T82" fmla="*/ 311657 w 392430"/>
                <a:gd name="T83" fmla="*/ 81280 h 393700"/>
                <a:gd name="T84" fmla="*/ 338169 w 392430"/>
                <a:gd name="T85" fmla="*/ 116038 h 393700"/>
                <a:gd name="T86" fmla="*/ 354075 w 392430"/>
                <a:gd name="T87" fmla="*/ 155212 h 393700"/>
                <a:gd name="T88" fmla="*/ 359378 w 392430"/>
                <a:gd name="T89" fmla="*/ 196596 h 393700"/>
                <a:gd name="T90" fmla="*/ 354075 w 392430"/>
                <a:gd name="T91" fmla="*/ 237979 h 393700"/>
                <a:gd name="T92" fmla="*/ 338169 w 392430"/>
                <a:gd name="T93" fmla="*/ 277153 h 393700"/>
                <a:gd name="T94" fmla="*/ 311657 w 392430"/>
                <a:gd name="T95" fmla="*/ 311912 h 393700"/>
                <a:gd name="T96" fmla="*/ 258778 w 392430"/>
                <a:gd name="T97" fmla="*/ 347424 h 393700"/>
                <a:gd name="T98" fmla="*/ 196469 w 392430"/>
                <a:gd name="T99" fmla="*/ 359790 h 393700"/>
                <a:gd name="T100" fmla="*/ 305456 w 392430"/>
                <a:gd name="T101" fmla="*/ 359790 h 393700"/>
                <a:gd name="T102" fmla="*/ 335533 w 392430"/>
                <a:gd name="T103" fmla="*/ 335280 h 393700"/>
                <a:gd name="T104" fmla="*/ 363759 w 392430"/>
                <a:gd name="T105" fmla="*/ 299886 h 393700"/>
                <a:gd name="T106" fmla="*/ 382575 w 392430"/>
                <a:gd name="T107" fmla="*/ 260249 h 393700"/>
                <a:gd name="T108" fmla="*/ 391984 w 392430"/>
                <a:gd name="T109" fmla="*/ 218050 h 393700"/>
                <a:gd name="T110" fmla="*/ 391984 w 392430"/>
                <a:gd name="T111" fmla="*/ 174972 h 393700"/>
                <a:gd name="T112" fmla="*/ 382575 w 392430"/>
                <a:gd name="T113" fmla="*/ 132696 h 393700"/>
                <a:gd name="T114" fmla="*/ 363759 w 392430"/>
                <a:gd name="T115" fmla="*/ 92904 h 393700"/>
                <a:gd name="T116" fmla="*/ 335533 w 392430"/>
                <a:gd name="T117" fmla="*/ 57276 h 393700"/>
                <a:gd name="T118" fmla="*/ 306377 w 392430"/>
                <a:gd name="T119"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430" h="393700">
                  <a:moveTo>
                    <a:pt x="196469" y="0"/>
                  </a:moveTo>
                  <a:lnTo>
                    <a:pt x="157610" y="3734"/>
                  </a:lnTo>
                  <a:lnTo>
                    <a:pt x="120967" y="14732"/>
                  </a:lnTo>
                  <a:lnTo>
                    <a:pt x="87276" y="32682"/>
                  </a:lnTo>
                  <a:lnTo>
                    <a:pt x="57276" y="57276"/>
                  </a:lnTo>
                  <a:lnTo>
                    <a:pt x="32682" y="87296"/>
                  </a:lnTo>
                  <a:lnTo>
                    <a:pt x="14731" y="121030"/>
                  </a:lnTo>
                  <a:lnTo>
                    <a:pt x="3734" y="157718"/>
                  </a:lnTo>
                  <a:lnTo>
                    <a:pt x="0" y="196596"/>
                  </a:lnTo>
                  <a:lnTo>
                    <a:pt x="3734" y="235473"/>
                  </a:lnTo>
                  <a:lnTo>
                    <a:pt x="14731" y="272161"/>
                  </a:lnTo>
                  <a:lnTo>
                    <a:pt x="32682" y="305895"/>
                  </a:lnTo>
                  <a:lnTo>
                    <a:pt x="57276" y="335914"/>
                  </a:lnTo>
                  <a:lnTo>
                    <a:pt x="87366" y="360509"/>
                  </a:lnTo>
                  <a:lnTo>
                    <a:pt x="121205" y="378460"/>
                  </a:lnTo>
                  <a:lnTo>
                    <a:pt x="157878" y="389457"/>
                  </a:lnTo>
                  <a:lnTo>
                    <a:pt x="196469" y="393192"/>
                  </a:lnTo>
                  <a:lnTo>
                    <a:pt x="234914" y="389358"/>
                  </a:lnTo>
                  <a:lnTo>
                    <a:pt x="271430" y="378142"/>
                  </a:lnTo>
                  <a:lnTo>
                    <a:pt x="305232" y="359973"/>
                  </a:lnTo>
                  <a:lnTo>
                    <a:pt x="305456" y="359790"/>
                  </a:lnTo>
                  <a:lnTo>
                    <a:pt x="196469" y="359790"/>
                  </a:lnTo>
                  <a:lnTo>
                    <a:pt x="164468" y="356649"/>
                  </a:lnTo>
                  <a:lnTo>
                    <a:pt x="106136" y="332412"/>
                  </a:lnTo>
                  <a:lnTo>
                    <a:pt x="60779" y="286982"/>
                  </a:lnTo>
                  <a:lnTo>
                    <a:pt x="36542" y="228598"/>
                  </a:lnTo>
                  <a:lnTo>
                    <a:pt x="33400" y="196596"/>
                  </a:lnTo>
                  <a:lnTo>
                    <a:pt x="36542" y="164593"/>
                  </a:lnTo>
                  <a:lnTo>
                    <a:pt x="60779" y="106209"/>
                  </a:lnTo>
                  <a:lnTo>
                    <a:pt x="106136" y="60779"/>
                  </a:lnTo>
                  <a:lnTo>
                    <a:pt x="164468" y="36542"/>
                  </a:lnTo>
                  <a:lnTo>
                    <a:pt x="196469" y="33400"/>
                  </a:lnTo>
                  <a:lnTo>
                    <a:pt x="306377" y="33400"/>
                  </a:lnTo>
                  <a:lnTo>
                    <a:pt x="305500" y="32682"/>
                  </a:lnTo>
                  <a:lnTo>
                    <a:pt x="271668" y="14732"/>
                  </a:lnTo>
                  <a:lnTo>
                    <a:pt x="235003" y="3734"/>
                  </a:lnTo>
                  <a:lnTo>
                    <a:pt x="196469" y="0"/>
                  </a:lnTo>
                  <a:close/>
                </a:path>
                <a:path w="392430" h="393700">
                  <a:moveTo>
                    <a:pt x="306377" y="33400"/>
                  </a:moveTo>
                  <a:lnTo>
                    <a:pt x="196469" y="33400"/>
                  </a:lnTo>
                  <a:lnTo>
                    <a:pt x="228451" y="36542"/>
                  </a:lnTo>
                  <a:lnTo>
                    <a:pt x="258778" y="45767"/>
                  </a:lnTo>
                  <a:lnTo>
                    <a:pt x="311657" y="81280"/>
                  </a:lnTo>
                  <a:lnTo>
                    <a:pt x="338169" y="116038"/>
                  </a:lnTo>
                  <a:lnTo>
                    <a:pt x="354075" y="155212"/>
                  </a:lnTo>
                  <a:lnTo>
                    <a:pt x="359378" y="196596"/>
                  </a:lnTo>
                  <a:lnTo>
                    <a:pt x="354075" y="237979"/>
                  </a:lnTo>
                  <a:lnTo>
                    <a:pt x="338169" y="277153"/>
                  </a:lnTo>
                  <a:lnTo>
                    <a:pt x="311657" y="311912"/>
                  </a:lnTo>
                  <a:lnTo>
                    <a:pt x="258778" y="347424"/>
                  </a:lnTo>
                  <a:lnTo>
                    <a:pt x="196469" y="359790"/>
                  </a:lnTo>
                  <a:lnTo>
                    <a:pt x="305456" y="359790"/>
                  </a:lnTo>
                  <a:lnTo>
                    <a:pt x="335533" y="335280"/>
                  </a:lnTo>
                  <a:lnTo>
                    <a:pt x="363759" y="299886"/>
                  </a:lnTo>
                  <a:lnTo>
                    <a:pt x="382575" y="260249"/>
                  </a:lnTo>
                  <a:lnTo>
                    <a:pt x="391984" y="218050"/>
                  </a:lnTo>
                  <a:lnTo>
                    <a:pt x="391984" y="174972"/>
                  </a:lnTo>
                  <a:lnTo>
                    <a:pt x="382575" y="132696"/>
                  </a:lnTo>
                  <a:lnTo>
                    <a:pt x="363759" y="92904"/>
                  </a:lnTo>
                  <a:lnTo>
                    <a:pt x="335533" y="57276"/>
                  </a:lnTo>
                  <a:lnTo>
                    <a:pt x="306377"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79" name="object 27">
              <a:extLst>
                <a:ext uri="{FF2B5EF4-FFF2-40B4-BE49-F238E27FC236}">
                  <a16:creationId xmlns:a16="http://schemas.microsoft.com/office/drawing/2014/main" id="{2058045D-AA7D-42E5-9BAA-B758D338B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575" y="743743"/>
              <a:ext cx="114268" cy="19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46" name="object 28">
            <a:extLst>
              <a:ext uri="{FF2B5EF4-FFF2-40B4-BE49-F238E27FC236}">
                <a16:creationId xmlns:a16="http://schemas.microsoft.com/office/drawing/2014/main" id="{1C8E5A19-00AA-41E4-911A-7F3061B88EFD}"/>
              </a:ext>
            </a:extLst>
          </p:cNvPr>
          <p:cNvGrpSpPr>
            <a:grpSpLocks/>
          </p:cNvGrpSpPr>
          <p:nvPr/>
        </p:nvGrpSpPr>
        <p:grpSpPr bwMode="auto">
          <a:xfrm>
            <a:off x="3330575" y="644525"/>
            <a:ext cx="392113" cy="393700"/>
            <a:chOff x="3331114" y="644651"/>
            <a:chExt cx="391160" cy="393700"/>
          </a:xfrm>
        </p:grpSpPr>
        <p:sp>
          <p:nvSpPr>
            <p:cNvPr id="48276" name="object 29">
              <a:extLst>
                <a:ext uri="{FF2B5EF4-FFF2-40B4-BE49-F238E27FC236}">
                  <a16:creationId xmlns:a16="http://schemas.microsoft.com/office/drawing/2014/main" id="{875CB465-C7CF-484D-AC50-F4D7A845B5B0}"/>
                </a:ext>
              </a:extLst>
            </p:cNvPr>
            <p:cNvSpPr>
              <a:spLocks/>
            </p:cNvSpPr>
            <p:nvPr/>
          </p:nvSpPr>
          <p:spPr bwMode="auto">
            <a:xfrm>
              <a:off x="3331114" y="644651"/>
              <a:ext cx="391160" cy="393700"/>
            </a:xfrm>
            <a:custGeom>
              <a:avLst/>
              <a:gdLst>
                <a:gd name="T0" fmla="*/ 195421 w 391160"/>
                <a:gd name="T1" fmla="*/ 0 h 393700"/>
                <a:gd name="T2" fmla="*/ 156637 w 391160"/>
                <a:gd name="T3" fmla="*/ 3736 h 393700"/>
                <a:gd name="T4" fmla="*/ 120031 w 391160"/>
                <a:gd name="T5" fmla="*/ 14747 h 393700"/>
                <a:gd name="T6" fmla="*/ 86318 w 391160"/>
                <a:gd name="T7" fmla="*/ 32765 h 393700"/>
                <a:gd name="T8" fmla="*/ 56356 w 391160"/>
                <a:gd name="T9" fmla="*/ 57403 h 393700"/>
                <a:gd name="T10" fmla="*/ 28178 w 391160"/>
                <a:gd name="T11" fmla="*/ 92858 h 393700"/>
                <a:gd name="T12" fmla="*/ 9392 w 391160"/>
                <a:gd name="T13" fmla="*/ 132565 h 393700"/>
                <a:gd name="T14" fmla="*/ 0 w 391160"/>
                <a:gd name="T15" fmla="*/ 174836 h 393700"/>
                <a:gd name="T16" fmla="*/ 91 w 391160"/>
                <a:gd name="T17" fmla="*/ 218395 h 393700"/>
                <a:gd name="T18" fmla="*/ 9392 w 391160"/>
                <a:gd name="T19" fmla="*/ 260315 h 393700"/>
                <a:gd name="T20" fmla="*/ 28178 w 391160"/>
                <a:gd name="T21" fmla="*/ 300146 h 393700"/>
                <a:gd name="T22" fmla="*/ 56356 w 391160"/>
                <a:gd name="T23" fmla="*/ 335788 h 393700"/>
                <a:gd name="T24" fmla="*/ 86443 w 391160"/>
                <a:gd name="T25" fmla="*/ 360455 h 393700"/>
                <a:gd name="T26" fmla="*/ 120269 w 391160"/>
                <a:gd name="T27" fmla="*/ 378444 h 393700"/>
                <a:gd name="T28" fmla="*/ 156905 w 391160"/>
                <a:gd name="T29" fmla="*/ 389455 h 393700"/>
                <a:gd name="T30" fmla="*/ 195421 w 391160"/>
                <a:gd name="T31" fmla="*/ 393192 h 393700"/>
                <a:gd name="T32" fmla="*/ 234206 w 391160"/>
                <a:gd name="T33" fmla="*/ 389366 h 393700"/>
                <a:gd name="T34" fmla="*/ 270812 w 391160"/>
                <a:gd name="T35" fmla="*/ 378205 h 393700"/>
                <a:gd name="T36" fmla="*/ 304489 w 391160"/>
                <a:gd name="T37" fmla="*/ 360187 h 393700"/>
                <a:gd name="T38" fmla="*/ 304977 w 391160"/>
                <a:gd name="T39" fmla="*/ 359790 h 393700"/>
                <a:gd name="T40" fmla="*/ 195421 w 391160"/>
                <a:gd name="T41" fmla="*/ 359790 h 393700"/>
                <a:gd name="T42" fmla="*/ 163439 w 391160"/>
                <a:gd name="T43" fmla="*/ 356629 h 393700"/>
                <a:gd name="T44" fmla="*/ 105142 w 391160"/>
                <a:gd name="T45" fmla="*/ 332305 h 393700"/>
                <a:gd name="T46" fmla="*/ 53774 w 391160"/>
                <a:gd name="T47" fmla="*/ 276963 h 393700"/>
                <a:gd name="T48" fmla="*/ 37899 w 391160"/>
                <a:gd name="T49" fmla="*/ 237725 h 393700"/>
                <a:gd name="T50" fmla="*/ 32607 w 391160"/>
                <a:gd name="T51" fmla="*/ 196278 h 393700"/>
                <a:gd name="T52" fmla="*/ 37899 w 391160"/>
                <a:gd name="T53" fmla="*/ 154831 h 393700"/>
                <a:gd name="T54" fmla="*/ 53774 w 391160"/>
                <a:gd name="T55" fmla="*/ 115593 h 393700"/>
                <a:gd name="T56" fmla="*/ 80232 w 391160"/>
                <a:gd name="T57" fmla="*/ 80772 h 393700"/>
                <a:gd name="T58" fmla="*/ 133112 w 391160"/>
                <a:gd name="T59" fmla="*/ 45196 h 393700"/>
                <a:gd name="T60" fmla="*/ 195421 w 391160"/>
                <a:gd name="T61" fmla="*/ 32765 h 393700"/>
                <a:gd name="T62" fmla="*/ 304436 w 391160"/>
                <a:gd name="T63" fmla="*/ 32765 h 393700"/>
                <a:gd name="T64" fmla="*/ 270574 w 391160"/>
                <a:gd name="T65" fmla="*/ 14747 h 393700"/>
                <a:gd name="T66" fmla="*/ 233938 w 391160"/>
                <a:gd name="T67" fmla="*/ 3736 h 393700"/>
                <a:gd name="T68" fmla="*/ 195421 w 391160"/>
                <a:gd name="T69" fmla="*/ 0 h 393700"/>
                <a:gd name="T70" fmla="*/ 304436 w 391160"/>
                <a:gd name="T71" fmla="*/ 32765 h 393700"/>
                <a:gd name="T72" fmla="*/ 195421 w 391160"/>
                <a:gd name="T73" fmla="*/ 32765 h 393700"/>
                <a:gd name="T74" fmla="*/ 227761 w 391160"/>
                <a:gd name="T75" fmla="*/ 35927 h 393700"/>
                <a:gd name="T76" fmla="*/ 258207 w 391160"/>
                <a:gd name="T77" fmla="*/ 45196 h 393700"/>
                <a:gd name="T78" fmla="*/ 310610 w 391160"/>
                <a:gd name="T79" fmla="*/ 80772 h 393700"/>
                <a:gd name="T80" fmla="*/ 337069 w 391160"/>
                <a:gd name="T81" fmla="*/ 115593 h 393700"/>
                <a:gd name="T82" fmla="*/ 352944 w 391160"/>
                <a:gd name="T83" fmla="*/ 154831 h 393700"/>
                <a:gd name="T84" fmla="*/ 358235 w 391160"/>
                <a:gd name="T85" fmla="*/ 196278 h 393700"/>
                <a:gd name="T86" fmla="*/ 352944 w 391160"/>
                <a:gd name="T87" fmla="*/ 237725 h 393700"/>
                <a:gd name="T88" fmla="*/ 337069 w 391160"/>
                <a:gd name="T89" fmla="*/ 276963 h 393700"/>
                <a:gd name="T90" fmla="*/ 310610 w 391160"/>
                <a:gd name="T91" fmla="*/ 311785 h 393700"/>
                <a:gd name="T92" fmla="*/ 257731 w 391160"/>
                <a:gd name="T93" fmla="*/ 347360 h 393700"/>
                <a:gd name="T94" fmla="*/ 195421 w 391160"/>
                <a:gd name="T95" fmla="*/ 359790 h 393700"/>
                <a:gd name="T96" fmla="*/ 304977 w 391160"/>
                <a:gd name="T97" fmla="*/ 359790 h 393700"/>
                <a:gd name="T98" fmla="*/ 334486 w 391160"/>
                <a:gd name="T99" fmla="*/ 335788 h 393700"/>
                <a:gd name="T100" fmla="*/ 362665 w 391160"/>
                <a:gd name="T101" fmla="*/ 300339 h 393700"/>
                <a:gd name="T102" fmla="*/ 381450 w 391160"/>
                <a:gd name="T103" fmla="*/ 260648 h 393700"/>
                <a:gd name="T104" fmla="*/ 390843 w 391160"/>
                <a:gd name="T105" fmla="*/ 218395 h 393700"/>
                <a:gd name="T106" fmla="*/ 390749 w 391160"/>
                <a:gd name="T107" fmla="*/ 174836 h 393700"/>
                <a:gd name="T108" fmla="*/ 381450 w 391160"/>
                <a:gd name="T109" fmla="*/ 132932 h 393700"/>
                <a:gd name="T110" fmla="*/ 362665 w 391160"/>
                <a:gd name="T111" fmla="*/ 93085 h 393700"/>
                <a:gd name="T112" fmla="*/ 334486 w 391160"/>
                <a:gd name="T113" fmla="*/ 57403 h 393700"/>
                <a:gd name="T114" fmla="*/ 304436 w 391160"/>
                <a:gd name="T115" fmla="*/ 32765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160" h="393700">
                  <a:moveTo>
                    <a:pt x="195421" y="0"/>
                  </a:moveTo>
                  <a:lnTo>
                    <a:pt x="156637" y="3736"/>
                  </a:lnTo>
                  <a:lnTo>
                    <a:pt x="120031" y="14747"/>
                  </a:lnTo>
                  <a:lnTo>
                    <a:pt x="86318" y="32765"/>
                  </a:lnTo>
                  <a:lnTo>
                    <a:pt x="56356" y="57403"/>
                  </a:lnTo>
                  <a:lnTo>
                    <a:pt x="28178" y="92858"/>
                  </a:lnTo>
                  <a:lnTo>
                    <a:pt x="9392" y="132565"/>
                  </a:lnTo>
                  <a:lnTo>
                    <a:pt x="0" y="174836"/>
                  </a:lnTo>
                  <a:lnTo>
                    <a:pt x="91" y="218395"/>
                  </a:lnTo>
                  <a:lnTo>
                    <a:pt x="9392" y="260315"/>
                  </a:lnTo>
                  <a:lnTo>
                    <a:pt x="28178" y="300146"/>
                  </a:lnTo>
                  <a:lnTo>
                    <a:pt x="56356" y="335788"/>
                  </a:lnTo>
                  <a:lnTo>
                    <a:pt x="86443" y="360455"/>
                  </a:lnTo>
                  <a:lnTo>
                    <a:pt x="120269" y="378444"/>
                  </a:lnTo>
                  <a:lnTo>
                    <a:pt x="156905" y="389455"/>
                  </a:lnTo>
                  <a:lnTo>
                    <a:pt x="195421" y="393192"/>
                  </a:lnTo>
                  <a:lnTo>
                    <a:pt x="234206" y="389366"/>
                  </a:lnTo>
                  <a:lnTo>
                    <a:pt x="270812" y="378205"/>
                  </a:lnTo>
                  <a:lnTo>
                    <a:pt x="304489" y="360187"/>
                  </a:lnTo>
                  <a:lnTo>
                    <a:pt x="304977" y="359790"/>
                  </a:lnTo>
                  <a:lnTo>
                    <a:pt x="195421" y="359790"/>
                  </a:lnTo>
                  <a:lnTo>
                    <a:pt x="163439" y="356629"/>
                  </a:lnTo>
                  <a:lnTo>
                    <a:pt x="105142" y="332305"/>
                  </a:lnTo>
                  <a:lnTo>
                    <a:pt x="53774" y="276963"/>
                  </a:lnTo>
                  <a:lnTo>
                    <a:pt x="37899" y="237725"/>
                  </a:lnTo>
                  <a:lnTo>
                    <a:pt x="32607" y="196278"/>
                  </a:lnTo>
                  <a:lnTo>
                    <a:pt x="37899" y="154831"/>
                  </a:lnTo>
                  <a:lnTo>
                    <a:pt x="53774" y="115593"/>
                  </a:lnTo>
                  <a:lnTo>
                    <a:pt x="80232" y="80772"/>
                  </a:lnTo>
                  <a:lnTo>
                    <a:pt x="133112" y="45196"/>
                  </a:lnTo>
                  <a:lnTo>
                    <a:pt x="195421" y="32765"/>
                  </a:lnTo>
                  <a:lnTo>
                    <a:pt x="304436" y="32765"/>
                  </a:lnTo>
                  <a:lnTo>
                    <a:pt x="270574" y="14747"/>
                  </a:lnTo>
                  <a:lnTo>
                    <a:pt x="233938" y="3736"/>
                  </a:lnTo>
                  <a:lnTo>
                    <a:pt x="195421" y="0"/>
                  </a:lnTo>
                  <a:close/>
                </a:path>
                <a:path w="391160" h="393700">
                  <a:moveTo>
                    <a:pt x="304436" y="32765"/>
                  </a:moveTo>
                  <a:lnTo>
                    <a:pt x="195421" y="32765"/>
                  </a:lnTo>
                  <a:lnTo>
                    <a:pt x="227761" y="35927"/>
                  </a:lnTo>
                  <a:lnTo>
                    <a:pt x="258207" y="45196"/>
                  </a:lnTo>
                  <a:lnTo>
                    <a:pt x="310610" y="80772"/>
                  </a:lnTo>
                  <a:lnTo>
                    <a:pt x="337069" y="115593"/>
                  </a:lnTo>
                  <a:lnTo>
                    <a:pt x="352944" y="154831"/>
                  </a:lnTo>
                  <a:lnTo>
                    <a:pt x="358235" y="196278"/>
                  </a:lnTo>
                  <a:lnTo>
                    <a:pt x="352944" y="237725"/>
                  </a:lnTo>
                  <a:lnTo>
                    <a:pt x="337069" y="276963"/>
                  </a:lnTo>
                  <a:lnTo>
                    <a:pt x="310610" y="311785"/>
                  </a:lnTo>
                  <a:lnTo>
                    <a:pt x="257731" y="347360"/>
                  </a:lnTo>
                  <a:lnTo>
                    <a:pt x="195421" y="359790"/>
                  </a:lnTo>
                  <a:lnTo>
                    <a:pt x="304977" y="359790"/>
                  </a:lnTo>
                  <a:lnTo>
                    <a:pt x="334486" y="335788"/>
                  </a:lnTo>
                  <a:lnTo>
                    <a:pt x="362665" y="300339"/>
                  </a:lnTo>
                  <a:lnTo>
                    <a:pt x="381450" y="260648"/>
                  </a:lnTo>
                  <a:lnTo>
                    <a:pt x="390843" y="218395"/>
                  </a:lnTo>
                  <a:lnTo>
                    <a:pt x="390749" y="174836"/>
                  </a:lnTo>
                  <a:lnTo>
                    <a:pt x="381450" y="132932"/>
                  </a:lnTo>
                  <a:lnTo>
                    <a:pt x="362665" y="93085"/>
                  </a:lnTo>
                  <a:lnTo>
                    <a:pt x="334486" y="57403"/>
                  </a:lnTo>
                  <a:lnTo>
                    <a:pt x="304436" y="32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77" name="object 30">
              <a:extLst>
                <a:ext uri="{FF2B5EF4-FFF2-40B4-BE49-F238E27FC236}">
                  <a16:creationId xmlns:a16="http://schemas.microsoft.com/office/drawing/2014/main" id="{AD09D41C-AD70-4299-9FBF-55CB63EB19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31" y="784891"/>
              <a:ext cx="195008" cy="1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47" name="object 31">
            <a:extLst>
              <a:ext uri="{FF2B5EF4-FFF2-40B4-BE49-F238E27FC236}">
                <a16:creationId xmlns:a16="http://schemas.microsoft.com/office/drawing/2014/main" id="{0F0AE5B6-EB24-4AE4-B53B-24B8E85A685D}"/>
              </a:ext>
            </a:extLst>
          </p:cNvPr>
          <p:cNvGrpSpPr>
            <a:grpSpLocks/>
          </p:cNvGrpSpPr>
          <p:nvPr/>
        </p:nvGrpSpPr>
        <p:grpSpPr bwMode="auto">
          <a:xfrm>
            <a:off x="4344988" y="644525"/>
            <a:ext cx="392112" cy="393700"/>
            <a:chOff x="4344547" y="644651"/>
            <a:chExt cx="392430" cy="393700"/>
          </a:xfrm>
        </p:grpSpPr>
        <p:sp>
          <p:nvSpPr>
            <p:cNvPr id="48274" name="object 32">
              <a:extLst>
                <a:ext uri="{FF2B5EF4-FFF2-40B4-BE49-F238E27FC236}">
                  <a16:creationId xmlns:a16="http://schemas.microsoft.com/office/drawing/2014/main" id="{98744800-7E0C-42D2-B530-8E58824372D3}"/>
                </a:ext>
              </a:extLst>
            </p:cNvPr>
            <p:cNvSpPr>
              <a:spLocks/>
            </p:cNvSpPr>
            <p:nvPr/>
          </p:nvSpPr>
          <p:spPr bwMode="auto">
            <a:xfrm>
              <a:off x="4344547" y="644651"/>
              <a:ext cx="392430" cy="393700"/>
            </a:xfrm>
            <a:custGeom>
              <a:avLst/>
              <a:gdLst>
                <a:gd name="T0" fmla="*/ 196209 w 392429"/>
                <a:gd name="T1" fmla="*/ 0 h 393700"/>
                <a:gd name="T2" fmla="*/ 157238 w 392429"/>
                <a:gd name="T3" fmla="*/ 3736 h 393700"/>
                <a:gd name="T4" fmla="*/ 120470 w 392429"/>
                <a:gd name="T5" fmla="*/ 14747 h 393700"/>
                <a:gd name="T6" fmla="*/ 86642 w 392429"/>
                <a:gd name="T7" fmla="*/ 32765 h 393700"/>
                <a:gd name="T8" fmla="*/ 56636 w 392429"/>
                <a:gd name="T9" fmla="*/ 57403 h 393700"/>
                <a:gd name="T10" fmla="*/ 28318 w 392429"/>
                <a:gd name="T11" fmla="*/ 92858 h 393700"/>
                <a:gd name="T12" fmla="*/ 9439 w 392429"/>
                <a:gd name="T13" fmla="*/ 132565 h 393700"/>
                <a:gd name="T14" fmla="*/ 0 w 392429"/>
                <a:gd name="T15" fmla="*/ 174836 h 393700"/>
                <a:gd name="T16" fmla="*/ 92 w 392429"/>
                <a:gd name="T17" fmla="*/ 218395 h 393700"/>
                <a:gd name="T18" fmla="*/ 9439 w 392429"/>
                <a:gd name="T19" fmla="*/ 260315 h 393700"/>
                <a:gd name="T20" fmla="*/ 28318 w 392429"/>
                <a:gd name="T21" fmla="*/ 300146 h 393700"/>
                <a:gd name="T22" fmla="*/ 56636 w 392429"/>
                <a:gd name="T23" fmla="*/ 335788 h 393700"/>
                <a:gd name="T24" fmla="*/ 86767 w 392429"/>
                <a:gd name="T25" fmla="*/ 360455 h 393700"/>
                <a:gd name="T26" fmla="*/ 120708 w 392429"/>
                <a:gd name="T27" fmla="*/ 378444 h 393700"/>
                <a:gd name="T28" fmla="*/ 157506 w 392429"/>
                <a:gd name="T29" fmla="*/ 389455 h 393700"/>
                <a:gd name="T30" fmla="*/ 196209 w 392429"/>
                <a:gd name="T31" fmla="*/ 393192 h 393700"/>
                <a:gd name="T32" fmla="*/ 234823 w 392429"/>
                <a:gd name="T33" fmla="*/ 389366 h 393700"/>
                <a:gd name="T34" fmla="*/ 271473 w 392429"/>
                <a:gd name="T35" fmla="*/ 378205 h 393700"/>
                <a:gd name="T36" fmla="*/ 305384 w 392429"/>
                <a:gd name="T37" fmla="*/ 360187 h 393700"/>
                <a:gd name="T38" fmla="*/ 305878 w 392429"/>
                <a:gd name="T39" fmla="*/ 359790 h 393700"/>
                <a:gd name="T40" fmla="*/ 196209 w 392429"/>
                <a:gd name="T41" fmla="*/ 359790 h 393700"/>
                <a:gd name="T42" fmla="*/ 164132 w 392429"/>
                <a:gd name="T43" fmla="*/ 356629 h 393700"/>
                <a:gd name="T44" fmla="*/ 105644 w 392429"/>
                <a:gd name="T45" fmla="*/ 332305 h 393700"/>
                <a:gd name="T46" fmla="*/ 54075 w 392429"/>
                <a:gd name="T47" fmla="*/ 276963 h 393700"/>
                <a:gd name="T48" fmla="*/ 38137 w 392429"/>
                <a:gd name="T49" fmla="*/ 237725 h 393700"/>
                <a:gd name="T50" fmla="*/ 32824 w 392429"/>
                <a:gd name="T51" fmla="*/ 196278 h 393700"/>
                <a:gd name="T52" fmla="*/ 38137 w 392429"/>
                <a:gd name="T53" fmla="*/ 154831 h 393700"/>
                <a:gd name="T54" fmla="*/ 54075 w 392429"/>
                <a:gd name="T55" fmla="*/ 115593 h 393700"/>
                <a:gd name="T56" fmla="*/ 80639 w 392429"/>
                <a:gd name="T57" fmla="*/ 80772 h 393700"/>
                <a:gd name="T58" fmla="*/ 133709 w 392429"/>
                <a:gd name="T59" fmla="*/ 45196 h 393700"/>
                <a:gd name="T60" fmla="*/ 196209 w 392429"/>
                <a:gd name="T61" fmla="*/ 32765 h 393700"/>
                <a:gd name="T62" fmla="*/ 305688 w 392429"/>
                <a:gd name="T63" fmla="*/ 32765 h 393700"/>
                <a:gd name="T64" fmla="*/ 271711 w 392429"/>
                <a:gd name="T65" fmla="*/ 14747 h 393700"/>
                <a:gd name="T66" fmla="*/ 234913 w 392429"/>
                <a:gd name="T67" fmla="*/ 3736 h 393700"/>
                <a:gd name="T68" fmla="*/ 196209 w 392429"/>
                <a:gd name="T69" fmla="*/ 0 h 393700"/>
                <a:gd name="T70" fmla="*/ 305688 w 392429"/>
                <a:gd name="T71" fmla="*/ 32765 h 393700"/>
                <a:gd name="T72" fmla="*/ 196209 w 392429"/>
                <a:gd name="T73" fmla="*/ 32765 h 393700"/>
                <a:gd name="T74" fmla="*/ 228287 w 392429"/>
                <a:gd name="T75" fmla="*/ 35927 h 393700"/>
                <a:gd name="T76" fmla="*/ 258709 w 392429"/>
                <a:gd name="T77" fmla="*/ 45196 h 393700"/>
                <a:gd name="T78" fmla="*/ 311779 w 392429"/>
                <a:gd name="T79" fmla="*/ 80772 h 393700"/>
                <a:gd name="T80" fmla="*/ 338343 w 392429"/>
                <a:gd name="T81" fmla="*/ 115593 h 393700"/>
                <a:gd name="T82" fmla="*/ 354282 w 392429"/>
                <a:gd name="T83" fmla="*/ 154831 h 393700"/>
                <a:gd name="T84" fmla="*/ 359595 w 392429"/>
                <a:gd name="T85" fmla="*/ 196278 h 393700"/>
                <a:gd name="T86" fmla="*/ 354282 w 392429"/>
                <a:gd name="T87" fmla="*/ 237725 h 393700"/>
                <a:gd name="T88" fmla="*/ 338343 w 392429"/>
                <a:gd name="T89" fmla="*/ 276963 h 393700"/>
                <a:gd name="T90" fmla="*/ 311779 w 392429"/>
                <a:gd name="T91" fmla="*/ 311785 h 393700"/>
                <a:gd name="T92" fmla="*/ 258709 w 392429"/>
                <a:gd name="T93" fmla="*/ 347360 h 393700"/>
                <a:gd name="T94" fmla="*/ 196209 w 392429"/>
                <a:gd name="T95" fmla="*/ 359790 h 393700"/>
                <a:gd name="T96" fmla="*/ 305878 w 392429"/>
                <a:gd name="T97" fmla="*/ 359790 h 393700"/>
                <a:gd name="T98" fmla="*/ 335782 w 392429"/>
                <a:gd name="T99" fmla="*/ 335788 h 393700"/>
                <a:gd name="T100" fmla="*/ 364101 w 392429"/>
                <a:gd name="T101" fmla="*/ 300339 h 393700"/>
                <a:gd name="T102" fmla="*/ 382980 w 392429"/>
                <a:gd name="T103" fmla="*/ 260648 h 393700"/>
                <a:gd name="T104" fmla="*/ 392419 w 392429"/>
                <a:gd name="T105" fmla="*/ 218395 h 393700"/>
                <a:gd name="T106" fmla="*/ 392324 w 392429"/>
                <a:gd name="T107" fmla="*/ 174836 h 393700"/>
                <a:gd name="T108" fmla="*/ 382980 w 392429"/>
                <a:gd name="T109" fmla="*/ 132932 h 393700"/>
                <a:gd name="T110" fmla="*/ 364101 w 392429"/>
                <a:gd name="T111" fmla="*/ 93085 h 393700"/>
                <a:gd name="T112" fmla="*/ 335782 w 392429"/>
                <a:gd name="T113" fmla="*/ 57403 h 393700"/>
                <a:gd name="T114" fmla="*/ 305688 w 392429"/>
                <a:gd name="T115" fmla="*/ 32765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429" h="393700">
                  <a:moveTo>
                    <a:pt x="196209" y="0"/>
                  </a:moveTo>
                  <a:lnTo>
                    <a:pt x="157238" y="3736"/>
                  </a:lnTo>
                  <a:lnTo>
                    <a:pt x="120470" y="14747"/>
                  </a:lnTo>
                  <a:lnTo>
                    <a:pt x="86642" y="32765"/>
                  </a:lnTo>
                  <a:lnTo>
                    <a:pt x="56636" y="57403"/>
                  </a:lnTo>
                  <a:lnTo>
                    <a:pt x="28318" y="92858"/>
                  </a:lnTo>
                  <a:lnTo>
                    <a:pt x="9439" y="132565"/>
                  </a:lnTo>
                  <a:lnTo>
                    <a:pt x="0" y="174836"/>
                  </a:lnTo>
                  <a:lnTo>
                    <a:pt x="92" y="218395"/>
                  </a:lnTo>
                  <a:lnTo>
                    <a:pt x="9439" y="260315"/>
                  </a:lnTo>
                  <a:lnTo>
                    <a:pt x="28318" y="300146"/>
                  </a:lnTo>
                  <a:lnTo>
                    <a:pt x="56636" y="335788"/>
                  </a:lnTo>
                  <a:lnTo>
                    <a:pt x="86767" y="360455"/>
                  </a:lnTo>
                  <a:lnTo>
                    <a:pt x="120708" y="378444"/>
                  </a:lnTo>
                  <a:lnTo>
                    <a:pt x="157506" y="389455"/>
                  </a:lnTo>
                  <a:lnTo>
                    <a:pt x="196209" y="393192"/>
                  </a:lnTo>
                  <a:lnTo>
                    <a:pt x="234823" y="389366"/>
                  </a:lnTo>
                  <a:lnTo>
                    <a:pt x="271473" y="378205"/>
                  </a:lnTo>
                  <a:lnTo>
                    <a:pt x="305384" y="360187"/>
                  </a:lnTo>
                  <a:lnTo>
                    <a:pt x="305878" y="359790"/>
                  </a:lnTo>
                  <a:lnTo>
                    <a:pt x="196209" y="359790"/>
                  </a:lnTo>
                  <a:lnTo>
                    <a:pt x="164132" y="356629"/>
                  </a:lnTo>
                  <a:lnTo>
                    <a:pt x="105644" y="332305"/>
                  </a:lnTo>
                  <a:lnTo>
                    <a:pt x="54075" y="276963"/>
                  </a:lnTo>
                  <a:lnTo>
                    <a:pt x="38137" y="237725"/>
                  </a:lnTo>
                  <a:lnTo>
                    <a:pt x="32824" y="196278"/>
                  </a:lnTo>
                  <a:lnTo>
                    <a:pt x="38137" y="154831"/>
                  </a:lnTo>
                  <a:lnTo>
                    <a:pt x="54075" y="115593"/>
                  </a:lnTo>
                  <a:lnTo>
                    <a:pt x="80639" y="80772"/>
                  </a:lnTo>
                  <a:lnTo>
                    <a:pt x="133709" y="45196"/>
                  </a:lnTo>
                  <a:lnTo>
                    <a:pt x="196209" y="32765"/>
                  </a:lnTo>
                  <a:lnTo>
                    <a:pt x="305688" y="32765"/>
                  </a:lnTo>
                  <a:lnTo>
                    <a:pt x="271711" y="14747"/>
                  </a:lnTo>
                  <a:lnTo>
                    <a:pt x="234913" y="3736"/>
                  </a:lnTo>
                  <a:lnTo>
                    <a:pt x="196209" y="0"/>
                  </a:lnTo>
                  <a:close/>
                </a:path>
                <a:path w="392429" h="393700">
                  <a:moveTo>
                    <a:pt x="305688" y="32765"/>
                  </a:moveTo>
                  <a:lnTo>
                    <a:pt x="196209" y="32765"/>
                  </a:lnTo>
                  <a:lnTo>
                    <a:pt x="228287" y="35927"/>
                  </a:lnTo>
                  <a:lnTo>
                    <a:pt x="258709" y="45196"/>
                  </a:lnTo>
                  <a:lnTo>
                    <a:pt x="311779" y="80772"/>
                  </a:lnTo>
                  <a:lnTo>
                    <a:pt x="338343" y="115593"/>
                  </a:lnTo>
                  <a:lnTo>
                    <a:pt x="354282" y="154831"/>
                  </a:lnTo>
                  <a:lnTo>
                    <a:pt x="359595" y="196278"/>
                  </a:lnTo>
                  <a:lnTo>
                    <a:pt x="354282" y="237725"/>
                  </a:lnTo>
                  <a:lnTo>
                    <a:pt x="338343" y="276963"/>
                  </a:lnTo>
                  <a:lnTo>
                    <a:pt x="311779" y="311785"/>
                  </a:lnTo>
                  <a:lnTo>
                    <a:pt x="258709" y="347360"/>
                  </a:lnTo>
                  <a:lnTo>
                    <a:pt x="196209" y="359790"/>
                  </a:lnTo>
                  <a:lnTo>
                    <a:pt x="305878" y="359790"/>
                  </a:lnTo>
                  <a:lnTo>
                    <a:pt x="335782" y="335788"/>
                  </a:lnTo>
                  <a:lnTo>
                    <a:pt x="364101" y="300339"/>
                  </a:lnTo>
                  <a:lnTo>
                    <a:pt x="382980" y="260648"/>
                  </a:lnTo>
                  <a:lnTo>
                    <a:pt x="392419" y="218395"/>
                  </a:lnTo>
                  <a:lnTo>
                    <a:pt x="392324" y="174836"/>
                  </a:lnTo>
                  <a:lnTo>
                    <a:pt x="382980" y="132932"/>
                  </a:lnTo>
                  <a:lnTo>
                    <a:pt x="364101" y="93085"/>
                  </a:lnTo>
                  <a:lnTo>
                    <a:pt x="335782" y="57403"/>
                  </a:lnTo>
                  <a:lnTo>
                    <a:pt x="305688" y="32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75" name="object 33">
              <a:extLst>
                <a:ext uri="{FF2B5EF4-FFF2-40B4-BE49-F238E27FC236}">
                  <a16:creationId xmlns:a16="http://schemas.microsoft.com/office/drawing/2014/main" id="{49FB10B9-E06F-4789-B3C8-B8302F07D8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4015" y="784891"/>
              <a:ext cx="191960" cy="1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8" name="object 34">
            <a:extLst>
              <a:ext uri="{FF2B5EF4-FFF2-40B4-BE49-F238E27FC236}">
                <a16:creationId xmlns:a16="http://schemas.microsoft.com/office/drawing/2014/main" id="{212A7779-7E5A-4E03-99B3-C1ACB00844E4}"/>
              </a:ext>
            </a:extLst>
          </p:cNvPr>
          <p:cNvSpPr>
            <a:spLocks/>
          </p:cNvSpPr>
          <p:nvPr/>
        </p:nvSpPr>
        <p:spPr bwMode="auto">
          <a:xfrm>
            <a:off x="8434388" y="1677988"/>
            <a:ext cx="398462" cy="388937"/>
          </a:xfrm>
          <a:custGeom>
            <a:avLst/>
            <a:gdLst>
              <a:gd name="T0" fmla="*/ 398653 w 398779"/>
              <a:gd name="T1" fmla="*/ 122555 h 388619"/>
              <a:gd name="T2" fmla="*/ 394970 w 398779"/>
              <a:gd name="T3" fmla="*/ 116967 h 388619"/>
              <a:gd name="T4" fmla="*/ 364756 w 398779"/>
              <a:gd name="T5" fmla="*/ 72898 h 388619"/>
              <a:gd name="T6" fmla="*/ 360934 w 398779"/>
              <a:gd name="T7" fmla="*/ 67322 h 388619"/>
              <a:gd name="T8" fmla="*/ 360934 w 398779"/>
              <a:gd name="T9" fmla="*/ 125730 h 388619"/>
              <a:gd name="T10" fmla="*/ 324485 w 398779"/>
              <a:gd name="T11" fmla="*/ 178562 h 388619"/>
              <a:gd name="T12" fmla="*/ 33274 w 398779"/>
              <a:gd name="T13" fmla="*/ 178562 h 388619"/>
              <a:gd name="T14" fmla="*/ 33274 w 398779"/>
              <a:gd name="T15" fmla="*/ 72898 h 388619"/>
              <a:gd name="T16" fmla="*/ 324485 w 398779"/>
              <a:gd name="T17" fmla="*/ 72898 h 388619"/>
              <a:gd name="T18" fmla="*/ 360934 w 398779"/>
              <a:gd name="T19" fmla="*/ 125730 h 388619"/>
              <a:gd name="T20" fmla="*/ 360934 w 398779"/>
              <a:gd name="T21" fmla="*/ 67322 h 388619"/>
              <a:gd name="T22" fmla="*/ 347091 w 398779"/>
              <a:gd name="T23" fmla="*/ 47117 h 388619"/>
              <a:gd name="T24" fmla="*/ 344043 w 398779"/>
              <a:gd name="T25" fmla="*/ 42164 h 388619"/>
              <a:gd name="T26" fmla="*/ 338963 w 398779"/>
              <a:gd name="T27" fmla="*/ 39624 h 388619"/>
              <a:gd name="T28" fmla="*/ 207264 w 398779"/>
              <a:gd name="T29" fmla="*/ 39624 h 388619"/>
              <a:gd name="T30" fmla="*/ 207264 w 398779"/>
              <a:gd name="T31" fmla="*/ 7620 h 388619"/>
              <a:gd name="T32" fmla="*/ 200152 w 398779"/>
              <a:gd name="T33" fmla="*/ 0 h 388619"/>
              <a:gd name="T34" fmla="*/ 181483 w 398779"/>
              <a:gd name="T35" fmla="*/ 0 h 388619"/>
              <a:gd name="T36" fmla="*/ 173736 w 398779"/>
              <a:gd name="T37" fmla="*/ 6985 h 388619"/>
              <a:gd name="T38" fmla="*/ 173736 w 398779"/>
              <a:gd name="T39" fmla="*/ 39624 h 388619"/>
              <a:gd name="T40" fmla="*/ 7493 w 398779"/>
              <a:gd name="T41" fmla="*/ 39624 h 388619"/>
              <a:gd name="T42" fmla="*/ 0 w 398779"/>
              <a:gd name="T43" fmla="*/ 46482 h 388619"/>
              <a:gd name="T44" fmla="*/ 0 w 398779"/>
              <a:gd name="T45" fmla="*/ 204343 h 388619"/>
              <a:gd name="T46" fmla="*/ 6858 w 398779"/>
              <a:gd name="T47" fmla="*/ 211836 h 388619"/>
              <a:gd name="T48" fmla="*/ 173736 w 398779"/>
              <a:gd name="T49" fmla="*/ 211836 h 388619"/>
              <a:gd name="T50" fmla="*/ 173736 w 398779"/>
              <a:gd name="T51" fmla="*/ 381000 h 388619"/>
              <a:gd name="T52" fmla="*/ 180848 w 398779"/>
              <a:gd name="T53" fmla="*/ 388620 h 388619"/>
              <a:gd name="T54" fmla="*/ 190500 w 398779"/>
              <a:gd name="T55" fmla="*/ 388620 h 388619"/>
              <a:gd name="T56" fmla="*/ 199517 w 398779"/>
              <a:gd name="T57" fmla="*/ 388620 h 388619"/>
              <a:gd name="T58" fmla="*/ 207264 w 398779"/>
              <a:gd name="T59" fmla="*/ 381000 h 388619"/>
              <a:gd name="T60" fmla="*/ 207264 w 398779"/>
              <a:gd name="T61" fmla="*/ 211836 h 388619"/>
              <a:gd name="T62" fmla="*/ 338963 w 398779"/>
              <a:gd name="T63" fmla="*/ 211836 h 388619"/>
              <a:gd name="T64" fmla="*/ 344043 w 398779"/>
              <a:gd name="T65" fmla="*/ 209296 h 388619"/>
              <a:gd name="T66" fmla="*/ 347091 w 398779"/>
              <a:gd name="T67" fmla="*/ 205613 h 388619"/>
              <a:gd name="T68" fmla="*/ 365633 w 398779"/>
              <a:gd name="T69" fmla="*/ 178562 h 388619"/>
              <a:gd name="T70" fmla="*/ 394970 w 398779"/>
              <a:gd name="T71" fmla="*/ 135763 h 388619"/>
              <a:gd name="T72" fmla="*/ 398653 w 398779"/>
              <a:gd name="T73" fmla="*/ 130175 h 388619"/>
              <a:gd name="T74" fmla="*/ 398653 w 398779"/>
              <a:gd name="T75" fmla="*/ 122555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779" h="388619">
                <a:moveTo>
                  <a:pt x="398653" y="122555"/>
                </a:moveTo>
                <a:lnTo>
                  <a:pt x="394970" y="116967"/>
                </a:lnTo>
                <a:lnTo>
                  <a:pt x="364756" y="72898"/>
                </a:lnTo>
                <a:lnTo>
                  <a:pt x="360934" y="67322"/>
                </a:lnTo>
                <a:lnTo>
                  <a:pt x="360934" y="125730"/>
                </a:lnTo>
                <a:lnTo>
                  <a:pt x="324485" y="178562"/>
                </a:lnTo>
                <a:lnTo>
                  <a:pt x="33274" y="178562"/>
                </a:lnTo>
                <a:lnTo>
                  <a:pt x="33274" y="72898"/>
                </a:lnTo>
                <a:lnTo>
                  <a:pt x="324485" y="72898"/>
                </a:lnTo>
                <a:lnTo>
                  <a:pt x="360934" y="125730"/>
                </a:lnTo>
                <a:lnTo>
                  <a:pt x="360934" y="67322"/>
                </a:lnTo>
                <a:lnTo>
                  <a:pt x="347091" y="47117"/>
                </a:lnTo>
                <a:lnTo>
                  <a:pt x="344043" y="42164"/>
                </a:lnTo>
                <a:lnTo>
                  <a:pt x="338963" y="39624"/>
                </a:lnTo>
                <a:lnTo>
                  <a:pt x="207264" y="39624"/>
                </a:lnTo>
                <a:lnTo>
                  <a:pt x="207264" y="7620"/>
                </a:lnTo>
                <a:lnTo>
                  <a:pt x="200152" y="0"/>
                </a:lnTo>
                <a:lnTo>
                  <a:pt x="181483" y="0"/>
                </a:lnTo>
                <a:lnTo>
                  <a:pt x="173736" y="6985"/>
                </a:lnTo>
                <a:lnTo>
                  <a:pt x="173736" y="39624"/>
                </a:lnTo>
                <a:lnTo>
                  <a:pt x="7493" y="39624"/>
                </a:lnTo>
                <a:lnTo>
                  <a:pt x="0" y="46482"/>
                </a:lnTo>
                <a:lnTo>
                  <a:pt x="0" y="204343"/>
                </a:lnTo>
                <a:lnTo>
                  <a:pt x="6858" y="211836"/>
                </a:lnTo>
                <a:lnTo>
                  <a:pt x="173736" y="211836"/>
                </a:lnTo>
                <a:lnTo>
                  <a:pt x="173736" y="381000"/>
                </a:lnTo>
                <a:lnTo>
                  <a:pt x="180848" y="388620"/>
                </a:lnTo>
                <a:lnTo>
                  <a:pt x="190500" y="388620"/>
                </a:lnTo>
                <a:lnTo>
                  <a:pt x="199517" y="388620"/>
                </a:lnTo>
                <a:lnTo>
                  <a:pt x="207264" y="381000"/>
                </a:lnTo>
                <a:lnTo>
                  <a:pt x="207264" y="211836"/>
                </a:lnTo>
                <a:lnTo>
                  <a:pt x="338963" y="211836"/>
                </a:lnTo>
                <a:lnTo>
                  <a:pt x="344043" y="209296"/>
                </a:lnTo>
                <a:lnTo>
                  <a:pt x="347091" y="205613"/>
                </a:lnTo>
                <a:lnTo>
                  <a:pt x="365633" y="178562"/>
                </a:lnTo>
                <a:lnTo>
                  <a:pt x="394970" y="135763"/>
                </a:lnTo>
                <a:lnTo>
                  <a:pt x="398653" y="130175"/>
                </a:lnTo>
                <a:lnTo>
                  <a:pt x="398653" y="1225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149" name="object 35">
            <a:extLst>
              <a:ext uri="{FF2B5EF4-FFF2-40B4-BE49-F238E27FC236}">
                <a16:creationId xmlns:a16="http://schemas.microsoft.com/office/drawing/2014/main" id="{E8CDD0DB-A8D6-4524-B23C-483C3C6374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8013" y="1677988"/>
            <a:ext cx="3063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0" name="object 36">
            <a:extLst>
              <a:ext uri="{FF2B5EF4-FFF2-40B4-BE49-F238E27FC236}">
                <a16:creationId xmlns:a16="http://schemas.microsoft.com/office/drawing/2014/main" id="{FDA5E1C3-1250-4556-9A86-E34C8FF8C184}"/>
              </a:ext>
            </a:extLst>
          </p:cNvPr>
          <p:cNvSpPr>
            <a:spLocks/>
          </p:cNvSpPr>
          <p:nvPr/>
        </p:nvSpPr>
        <p:spPr bwMode="auto">
          <a:xfrm>
            <a:off x="10477500" y="1674813"/>
            <a:ext cx="393700" cy="395287"/>
          </a:xfrm>
          <a:custGeom>
            <a:avLst/>
            <a:gdLst>
              <a:gd name="T0" fmla="*/ 392061 w 393700"/>
              <a:gd name="T1" fmla="*/ 82956 h 394969"/>
              <a:gd name="T2" fmla="*/ 375666 w 393700"/>
              <a:gd name="T3" fmla="*/ 63119 h 394969"/>
              <a:gd name="T4" fmla="*/ 354812 w 393700"/>
              <a:gd name="T5" fmla="*/ 89027 h 394969"/>
              <a:gd name="T6" fmla="*/ 98018 w 393700"/>
              <a:gd name="T7" fmla="*/ 113665 h 394969"/>
              <a:gd name="T8" fmla="*/ 331444 w 393700"/>
              <a:gd name="T9" fmla="*/ 63754 h 394969"/>
              <a:gd name="T10" fmla="*/ 354812 w 393700"/>
              <a:gd name="T11" fmla="*/ 40195 h 394969"/>
              <a:gd name="T12" fmla="*/ 346684 w 393700"/>
              <a:gd name="T13" fmla="*/ 31496 h 394969"/>
              <a:gd name="T14" fmla="*/ 202666 w 393700"/>
              <a:gd name="T15" fmla="*/ 29260 h 394969"/>
              <a:gd name="T16" fmla="*/ 195935 w 393700"/>
              <a:gd name="T17" fmla="*/ 0 h 394969"/>
              <a:gd name="T18" fmla="*/ 170662 w 393700"/>
              <a:gd name="T19" fmla="*/ 6858 h 394969"/>
              <a:gd name="T20" fmla="*/ 80365 w 393700"/>
              <a:gd name="T21" fmla="*/ 28956 h 394969"/>
              <a:gd name="T22" fmla="*/ 63982 w 393700"/>
              <a:gd name="T23" fmla="*/ 35941 h 394969"/>
              <a:gd name="T24" fmla="*/ 65887 w 393700"/>
              <a:gd name="T25" fmla="*/ 138938 h 394969"/>
              <a:gd name="T26" fmla="*/ 76555 w 393700"/>
              <a:gd name="T27" fmla="*/ 147193 h 394969"/>
              <a:gd name="T28" fmla="*/ 169138 w 393700"/>
              <a:gd name="T29" fmla="*/ 161836 h 394969"/>
              <a:gd name="T30" fmla="*/ 4292 w 393700"/>
              <a:gd name="T31" fmla="*/ 209296 h 394969"/>
              <a:gd name="T32" fmla="*/ 1066 w 393700"/>
              <a:gd name="T33" fmla="*/ 226695 h 394969"/>
              <a:gd name="T34" fmla="*/ 42773 w 393700"/>
              <a:gd name="T35" fmla="*/ 274066 h 394969"/>
              <a:gd name="T36" fmla="*/ 50901 w 393700"/>
              <a:gd name="T37" fmla="*/ 279781 h 394969"/>
              <a:gd name="T38" fmla="*/ 169138 w 393700"/>
              <a:gd name="T39" fmla="*/ 387223 h 394969"/>
              <a:gd name="T40" fmla="*/ 185140 w 393700"/>
              <a:gd name="T41" fmla="*/ 394716 h 394969"/>
              <a:gd name="T42" fmla="*/ 201777 w 393700"/>
              <a:gd name="T43" fmla="*/ 387223 h 394969"/>
              <a:gd name="T44" fmla="*/ 201142 w 393700"/>
              <a:gd name="T45" fmla="*/ 280149 h 394969"/>
              <a:gd name="T46" fmla="*/ 317220 w 393700"/>
              <a:gd name="T47" fmla="*/ 280416 h 394969"/>
              <a:gd name="T48" fmla="*/ 324078 w 393700"/>
              <a:gd name="T49" fmla="*/ 275336 h 394969"/>
              <a:gd name="T50" fmla="*/ 329158 w 393700"/>
              <a:gd name="T51" fmla="*/ 267843 h 394969"/>
              <a:gd name="T52" fmla="*/ 329158 w 393700"/>
              <a:gd name="T53" fmla="*/ 195453 h 394969"/>
              <a:gd name="T54" fmla="*/ 322173 w 393700"/>
              <a:gd name="T55" fmla="*/ 162179 h 394969"/>
              <a:gd name="T56" fmla="*/ 296392 w 393700"/>
              <a:gd name="T57" fmla="*/ 162153 h 394969"/>
              <a:gd name="T58" fmla="*/ 296392 w 393700"/>
              <a:gd name="T59" fmla="*/ 247142 h 394969"/>
              <a:gd name="T60" fmla="*/ 39598 w 393700"/>
              <a:gd name="T61" fmla="*/ 220726 h 394969"/>
              <a:gd name="T62" fmla="*/ 296392 w 393700"/>
              <a:gd name="T63" fmla="*/ 196088 h 394969"/>
              <a:gd name="T64" fmla="*/ 202666 w 393700"/>
              <a:gd name="T65" fmla="*/ 161925 h 394969"/>
              <a:gd name="T66" fmla="*/ 338429 w 393700"/>
              <a:gd name="T67" fmla="*/ 147828 h 394969"/>
              <a:gd name="T68" fmla="*/ 347319 w 393700"/>
              <a:gd name="T69" fmla="*/ 145923 h 394969"/>
              <a:gd name="T70" fmla="*/ 376250 w 393700"/>
              <a:gd name="T71" fmla="*/ 114300 h 394969"/>
              <a:gd name="T72" fmla="*/ 392061 w 393700"/>
              <a:gd name="T73" fmla="*/ 95110 h 394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700" h="394969">
                <a:moveTo>
                  <a:pt x="393128" y="89027"/>
                </a:moveTo>
                <a:lnTo>
                  <a:pt x="392061" y="82956"/>
                </a:lnTo>
                <a:lnTo>
                  <a:pt x="388848" y="77597"/>
                </a:lnTo>
                <a:lnTo>
                  <a:pt x="375666" y="63119"/>
                </a:lnTo>
                <a:lnTo>
                  <a:pt x="354812" y="40195"/>
                </a:lnTo>
                <a:lnTo>
                  <a:pt x="354812" y="89027"/>
                </a:lnTo>
                <a:lnTo>
                  <a:pt x="331444" y="114300"/>
                </a:lnTo>
                <a:lnTo>
                  <a:pt x="98018" y="113665"/>
                </a:lnTo>
                <a:lnTo>
                  <a:pt x="98018" y="63119"/>
                </a:lnTo>
                <a:lnTo>
                  <a:pt x="331444" y="63754"/>
                </a:lnTo>
                <a:lnTo>
                  <a:pt x="354812" y="89027"/>
                </a:lnTo>
                <a:lnTo>
                  <a:pt x="354812" y="40195"/>
                </a:lnTo>
                <a:lnTo>
                  <a:pt x="350367" y="35306"/>
                </a:lnTo>
                <a:lnTo>
                  <a:pt x="346684" y="31496"/>
                </a:lnTo>
                <a:lnTo>
                  <a:pt x="342239" y="29591"/>
                </a:lnTo>
                <a:lnTo>
                  <a:pt x="202666" y="29260"/>
                </a:lnTo>
                <a:lnTo>
                  <a:pt x="202666" y="7493"/>
                </a:lnTo>
                <a:lnTo>
                  <a:pt x="195935" y="0"/>
                </a:lnTo>
                <a:lnTo>
                  <a:pt x="178028" y="0"/>
                </a:lnTo>
                <a:lnTo>
                  <a:pt x="170662" y="6858"/>
                </a:lnTo>
                <a:lnTo>
                  <a:pt x="170662" y="29184"/>
                </a:lnTo>
                <a:lnTo>
                  <a:pt x="80365" y="28956"/>
                </a:lnTo>
                <a:lnTo>
                  <a:pt x="71602" y="28956"/>
                </a:lnTo>
                <a:lnTo>
                  <a:pt x="63982" y="35941"/>
                </a:lnTo>
                <a:lnTo>
                  <a:pt x="63982" y="134493"/>
                </a:lnTo>
                <a:lnTo>
                  <a:pt x="65887" y="138938"/>
                </a:lnTo>
                <a:lnTo>
                  <a:pt x="72237" y="145288"/>
                </a:lnTo>
                <a:lnTo>
                  <a:pt x="76555" y="147193"/>
                </a:lnTo>
                <a:lnTo>
                  <a:pt x="169138" y="147421"/>
                </a:lnTo>
                <a:lnTo>
                  <a:pt x="169138" y="161836"/>
                </a:lnTo>
                <a:lnTo>
                  <a:pt x="50266" y="161544"/>
                </a:lnTo>
                <a:lnTo>
                  <a:pt x="4292" y="209296"/>
                </a:lnTo>
                <a:lnTo>
                  <a:pt x="0" y="220662"/>
                </a:lnTo>
                <a:lnTo>
                  <a:pt x="1066" y="226695"/>
                </a:lnTo>
                <a:lnTo>
                  <a:pt x="4292" y="232029"/>
                </a:lnTo>
                <a:lnTo>
                  <a:pt x="42773" y="274066"/>
                </a:lnTo>
                <a:lnTo>
                  <a:pt x="45821" y="277876"/>
                </a:lnTo>
                <a:lnTo>
                  <a:pt x="50901" y="279781"/>
                </a:lnTo>
                <a:lnTo>
                  <a:pt x="169138" y="280073"/>
                </a:lnTo>
                <a:lnTo>
                  <a:pt x="169138" y="387223"/>
                </a:lnTo>
                <a:lnTo>
                  <a:pt x="175869" y="394716"/>
                </a:lnTo>
                <a:lnTo>
                  <a:pt x="185140" y="394716"/>
                </a:lnTo>
                <a:lnTo>
                  <a:pt x="194284" y="394716"/>
                </a:lnTo>
                <a:lnTo>
                  <a:pt x="201777" y="387223"/>
                </a:lnTo>
                <a:lnTo>
                  <a:pt x="201142" y="378333"/>
                </a:lnTo>
                <a:lnTo>
                  <a:pt x="201142" y="280149"/>
                </a:lnTo>
                <a:lnTo>
                  <a:pt x="312775" y="280416"/>
                </a:lnTo>
                <a:lnTo>
                  <a:pt x="317220" y="280416"/>
                </a:lnTo>
                <a:lnTo>
                  <a:pt x="321538" y="278511"/>
                </a:lnTo>
                <a:lnTo>
                  <a:pt x="324078" y="275336"/>
                </a:lnTo>
                <a:lnTo>
                  <a:pt x="327253" y="272288"/>
                </a:lnTo>
                <a:lnTo>
                  <a:pt x="329158" y="267843"/>
                </a:lnTo>
                <a:lnTo>
                  <a:pt x="329158" y="247142"/>
                </a:lnTo>
                <a:lnTo>
                  <a:pt x="329158" y="195453"/>
                </a:lnTo>
                <a:lnTo>
                  <a:pt x="329158" y="169672"/>
                </a:lnTo>
                <a:lnTo>
                  <a:pt x="322173" y="162179"/>
                </a:lnTo>
                <a:lnTo>
                  <a:pt x="312775" y="162179"/>
                </a:lnTo>
                <a:lnTo>
                  <a:pt x="296392" y="162153"/>
                </a:lnTo>
                <a:lnTo>
                  <a:pt x="296392" y="196088"/>
                </a:lnTo>
                <a:lnTo>
                  <a:pt x="296392" y="247142"/>
                </a:lnTo>
                <a:lnTo>
                  <a:pt x="62966" y="246507"/>
                </a:lnTo>
                <a:lnTo>
                  <a:pt x="39598" y="220726"/>
                </a:lnTo>
                <a:lnTo>
                  <a:pt x="62966" y="195453"/>
                </a:lnTo>
                <a:lnTo>
                  <a:pt x="296392" y="196088"/>
                </a:lnTo>
                <a:lnTo>
                  <a:pt x="296392" y="162153"/>
                </a:lnTo>
                <a:lnTo>
                  <a:pt x="202666" y="161925"/>
                </a:lnTo>
                <a:lnTo>
                  <a:pt x="202666" y="147510"/>
                </a:lnTo>
                <a:lnTo>
                  <a:pt x="338429" y="147828"/>
                </a:lnTo>
                <a:lnTo>
                  <a:pt x="342874" y="147828"/>
                </a:lnTo>
                <a:lnTo>
                  <a:pt x="347319" y="145923"/>
                </a:lnTo>
                <a:lnTo>
                  <a:pt x="350367" y="142748"/>
                </a:lnTo>
                <a:lnTo>
                  <a:pt x="376250" y="114300"/>
                </a:lnTo>
                <a:lnTo>
                  <a:pt x="388848" y="100457"/>
                </a:lnTo>
                <a:lnTo>
                  <a:pt x="392061" y="95110"/>
                </a:lnTo>
                <a:lnTo>
                  <a:pt x="393128" y="890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51" name="object 37">
            <a:extLst>
              <a:ext uri="{FF2B5EF4-FFF2-40B4-BE49-F238E27FC236}">
                <a16:creationId xmlns:a16="http://schemas.microsoft.com/office/drawing/2014/main" id="{84200747-9DD0-4972-972D-D4DC063EC16A}"/>
              </a:ext>
            </a:extLst>
          </p:cNvPr>
          <p:cNvGrpSpPr>
            <a:grpSpLocks/>
          </p:cNvGrpSpPr>
          <p:nvPr/>
        </p:nvGrpSpPr>
        <p:grpSpPr bwMode="auto">
          <a:xfrm>
            <a:off x="1289050" y="1679575"/>
            <a:ext cx="382588" cy="384175"/>
            <a:chOff x="1289335" y="1679575"/>
            <a:chExt cx="382905" cy="384175"/>
          </a:xfrm>
        </p:grpSpPr>
        <p:sp>
          <p:nvSpPr>
            <p:cNvPr id="48272" name="object 38">
              <a:extLst>
                <a:ext uri="{FF2B5EF4-FFF2-40B4-BE49-F238E27FC236}">
                  <a16:creationId xmlns:a16="http://schemas.microsoft.com/office/drawing/2014/main" id="{59C0615D-F30A-4AF8-B13D-722980AAC16D}"/>
                </a:ext>
              </a:extLst>
            </p:cNvPr>
            <p:cNvSpPr>
              <a:spLocks/>
            </p:cNvSpPr>
            <p:nvPr/>
          </p:nvSpPr>
          <p:spPr bwMode="auto">
            <a:xfrm>
              <a:off x="1318640" y="1769364"/>
              <a:ext cx="262890" cy="262255"/>
            </a:xfrm>
            <a:custGeom>
              <a:avLst/>
              <a:gdLst>
                <a:gd name="T0" fmla="*/ 51053 w 262890"/>
                <a:gd name="T1" fmla="*/ 0 h 262255"/>
                <a:gd name="T2" fmla="*/ 8762 w 262890"/>
                <a:gd name="T3" fmla="*/ 4445 h 262255"/>
                <a:gd name="T4" fmla="*/ 0 w 262890"/>
                <a:gd name="T5" fmla="*/ 20827 h 262255"/>
                <a:gd name="T6" fmla="*/ 1905 w 262890"/>
                <a:gd name="T7" fmla="*/ 27050 h 262255"/>
                <a:gd name="T8" fmla="*/ 6222 w 262890"/>
                <a:gd name="T9" fmla="*/ 31496 h 262255"/>
                <a:gd name="T10" fmla="*/ 232028 w 262890"/>
                <a:gd name="T11" fmla="*/ 257048 h 262255"/>
                <a:gd name="T12" fmla="*/ 235077 w 262890"/>
                <a:gd name="T13" fmla="*/ 260223 h 262255"/>
                <a:gd name="T14" fmla="*/ 239522 w 262890"/>
                <a:gd name="T15" fmla="*/ 262127 h 262255"/>
                <a:gd name="T16" fmla="*/ 247142 w 262890"/>
                <a:gd name="T17" fmla="*/ 262127 h 262255"/>
                <a:gd name="T18" fmla="*/ 254634 w 262890"/>
                <a:gd name="T19" fmla="*/ 259587 h 262255"/>
                <a:gd name="T20" fmla="*/ 259080 w 262890"/>
                <a:gd name="T21" fmla="*/ 254508 h 262255"/>
                <a:gd name="T22" fmla="*/ 260350 w 262890"/>
                <a:gd name="T23" fmla="*/ 248285 h 262255"/>
                <a:gd name="T24" fmla="*/ 262206 w 262890"/>
                <a:gd name="T25" fmla="*/ 207899 h 262255"/>
                <a:gd name="T26" fmla="*/ 230124 w 262890"/>
                <a:gd name="T27" fmla="*/ 207899 h 262255"/>
                <a:gd name="T28" fmla="*/ 55499 w 262890"/>
                <a:gd name="T29" fmla="*/ 33400 h 262255"/>
                <a:gd name="T30" fmla="*/ 164723 w 262890"/>
                <a:gd name="T31" fmla="*/ 33400 h 262255"/>
                <a:gd name="T32" fmla="*/ 132476 w 262890"/>
                <a:gd name="T33" fmla="*/ 16081 h 262255"/>
                <a:gd name="T34" fmla="*/ 92866 w 262890"/>
                <a:gd name="T35" fmla="*/ 4081 h 262255"/>
                <a:gd name="T36" fmla="*/ 51053 w 262890"/>
                <a:gd name="T37" fmla="*/ 0 h 262255"/>
                <a:gd name="T38" fmla="*/ 164723 w 262890"/>
                <a:gd name="T39" fmla="*/ 33400 h 262255"/>
                <a:gd name="T40" fmla="*/ 55499 w 262890"/>
                <a:gd name="T41" fmla="*/ 33400 h 262255"/>
                <a:gd name="T42" fmla="*/ 89396 w 262890"/>
                <a:gd name="T43" fmla="*/ 37504 h 262255"/>
                <a:gd name="T44" fmla="*/ 121602 w 262890"/>
                <a:gd name="T45" fmla="*/ 47751 h 262255"/>
                <a:gd name="T46" fmla="*/ 177800 w 262890"/>
                <a:gd name="T47" fmla="*/ 85725 h 262255"/>
                <a:gd name="T48" fmla="*/ 215772 w 262890"/>
                <a:gd name="T49" fmla="*/ 142097 h 262255"/>
                <a:gd name="T50" fmla="*/ 230124 w 262890"/>
                <a:gd name="T51" fmla="*/ 207899 h 262255"/>
                <a:gd name="T52" fmla="*/ 262206 w 262890"/>
                <a:gd name="T53" fmla="*/ 207899 h 262255"/>
                <a:gd name="T54" fmla="*/ 253174 w 262890"/>
                <a:gd name="T55" fmla="*/ 147986 h 262255"/>
                <a:gd name="T56" fmla="*/ 232417 w 262890"/>
                <a:gd name="T57" fmla="*/ 102302 h 262255"/>
                <a:gd name="T58" fmla="*/ 201040 w 262890"/>
                <a:gd name="T59" fmla="*/ 62357 h 262255"/>
                <a:gd name="T60" fmla="*/ 168872 w 262890"/>
                <a:gd name="T61" fmla="*/ 35629 h 262255"/>
                <a:gd name="T62" fmla="*/ 164723 w 262890"/>
                <a:gd name="T63" fmla="*/ 33400 h 26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890" h="262255">
                  <a:moveTo>
                    <a:pt x="51053" y="0"/>
                  </a:moveTo>
                  <a:lnTo>
                    <a:pt x="8762" y="4445"/>
                  </a:lnTo>
                  <a:lnTo>
                    <a:pt x="0" y="20827"/>
                  </a:lnTo>
                  <a:lnTo>
                    <a:pt x="1905" y="27050"/>
                  </a:lnTo>
                  <a:lnTo>
                    <a:pt x="6222" y="31496"/>
                  </a:lnTo>
                  <a:lnTo>
                    <a:pt x="232028" y="257048"/>
                  </a:lnTo>
                  <a:lnTo>
                    <a:pt x="235077" y="260223"/>
                  </a:lnTo>
                  <a:lnTo>
                    <a:pt x="239522" y="262127"/>
                  </a:lnTo>
                  <a:lnTo>
                    <a:pt x="247142" y="262127"/>
                  </a:lnTo>
                  <a:lnTo>
                    <a:pt x="254634" y="259587"/>
                  </a:lnTo>
                  <a:lnTo>
                    <a:pt x="259080" y="254508"/>
                  </a:lnTo>
                  <a:lnTo>
                    <a:pt x="260350" y="248285"/>
                  </a:lnTo>
                  <a:lnTo>
                    <a:pt x="262206" y="207899"/>
                  </a:lnTo>
                  <a:lnTo>
                    <a:pt x="230124" y="207899"/>
                  </a:lnTo>
                  <a:lnTo>
                    <a:pt x="55499" y="33400"/>
                  </a:lnTo>
                  <a:lnTo>
                    <a:pt x="164723" y="33400"/>
                  </a:lnTo>
                  <a:lnTo>
                    <a:pt x="132476" y="16081"/>
                  </a:lnTo>
                  <a:lnTo>
                    <a:pt x="92866" y="4081"/>
                  </a:lnTo>
                  <a:lnTo>
                    <a:pt x="51053" y="0"/>
                  </a:lnTo>
                  <a:close/>
                </a:path>
                <a:path w="262890" h="262255">
                  <a:moveTo>
                    <a:pt x="164723" y="33400"/>
                  </a:moveTo>
                  <a:lnTo>
                    <a:pt x="55499" y="33400"/>
                  </a:lnTo>
                  <a:lnTo>
                    <a:pt x="89396" y="37504"/>
                  </a:lnTo>
                  <a:lnTo>
                    <a:pt x="121602" y="47751"/>
                  </a:lnTo>
                  <a:lnTo>
                    <a:pt x="177800" y="85725"/>
                  </a:lnTo>
                  <a:lnTo>
                    <a:pt x="215772" y="142097"/>
                  </a:lnTo>
                  <a:lnTo>
                    <a:pt x="230124" y="207899"/>
                  </a:lnTo>
                  <a:lnTo>
                    <a:pt x="262206" y="207899"/>
                  </a:lnTo>
                  <a:lnTo>
                    <a:pt x="253174" y="147986"/>
                  </a:lnTo>
                  <a:lnTo>
                    <a:pt x="232417" y="102302"/>
                  </a:lnTo>
                  <a:lnTo>
                    <a:pt x="201040" y="62357"/>
                  </a:lnTo>
                  <a:lnTo>
                    <a:pt x="168872" y="35629"/>
                  </a:lnTo>
                  <a:lnTo>
                    <a:pt x="164723"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73" name="object 39">
              <a:extLst>
                <a:ext uri="{FF2B5EF4-FFF2-40B4-BE49-F238E27FC236}">
                  <a16:creationId xmlns:a16="http://schemas.microsoft.com/office/drawing/2014/main" id="{A322BC8F-D494-45AE-B7EF-77C1221B0B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9335" y="1679575"/>
              <a:ext cx="382365" cy="3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2" name="object 40">
            <a:extLst>
              <a:ext uri="{FF2B5EF4-FFF2-40B4-BE49-F238E27FC236}">
                <a16:creationId xmlns:a16="http://schemas.microsoft.com/office/drawing/2014/main" id="{F26B4831-183F-4779-90A0-7ED26CF2207A}"/>
              </a:ext>
            </a:extLst>
          </p:cNvPr>
          <p:cNvSpPr>
            <a:spLocks/>
          </p:cNvSpPr>
          <p:nvPr/>
        </p:nvSpPr>
        <p:spPr bwMode="auto">
          <a:xfrm>
            <a:off x="10491788" y="2716213"/>
            <a:ext cx="365125" cy="382587"/>
          </a:xfrm>
          <a:custGeom>
            <a:avLst/>
            <a:gdLst>
              <a:gd name="T0" fmla="*/ 358775 w 365759"/>
              <a:gd name="T1" fmla="*/ 0 h 382905"/>
              <a:gd name="T2" fmla="*/ 333057 w 365759"/>
              <a:gd name="T3" fmla="*/ 33528 h 382905"/>
              <a:gd name="T4" fmla="*/ 332867 w 365759"/>
              <a:gd name="T5" fmla="*/ 88392 h 382905"/>
              <a:gd name="T6" fmla="*/ 321068 w 365759"/>
              <a:gd name="T7" fmla="*/ 257733 h 382905"/>
              <a:gd name="T8" fmla="*/ 239928 w 365759"/>
              <a:gd name="T9" fmla="*/ 338429 h 382905"/>
              <a:gd name="T10" fmla="*/ 182245 w 365759"/>
              <a:gd name="T11" fmla="*/ 349758 h 382905"/>
              <a:gd name="T12" fmla="*/ 93751 w 365759"/>
              <a:gd name="T13" fmla="*/ 320573 h 382905"/>
              <a:gd name="T14" fmla="*/ 40233 w 365759"/>
              <a:gd name="T15" fmla="*/ 246684 h 382905"/>
              <a:gd name="T16" fmla="*/ 33020 w 365759"/>
              <a:gd name="T17" fmla="*/ 88392 h 382905"/>
              <a:gd name="T18" fmla="*/ 82296 w 365759"/>
              <a:gd name="T19" fmla="*/ 200152 h 382905"/>
              <a:gd name="T20" fmla="*/ 111569 w 365759"/>
              <a:gd name="T21" fmla="*/ 270725 h 382905"/>
              <a:gd name="T22" fmla="*/ 182372 w 365759"/>
              <a:gd name="T23" fmla="*/ 300228 h 382905"/>
              <a:gd name="T24" fmla="*/ 220611 w 365759"/>
              <a:gd name="T25" fmla="*/ 292696 h 382905"/>
              <a:gd name="T26" fmla="*/ 251714 w 365759"/>
              <a:gd name="T27" fmla="*/ 271907 h 382905"/>
              <a:gd name="T28" fmla="*/ 264312 w 365759"/>
              <a:gd name="T29" fmla="*/ 256679 h 382905"/>
              <a:gd name="T30" fmla="*/ 279336 w 365759"/>
              <a:gd name="T31" fmla="*/ 220941 h 382905"/>
              <a:gd name="T32" fmla="*/ 281686 w 365759"/>
              <a:gd name="T33" fmla="*/ 88392 h 382905"/>
              <a:gd name="T34" fmla="*/ 332867 w 365759"/>
              <a:gd name="T35" fmla="*/ 71628 h 382905"/>
              <a:gd name="T36" fmla="*/ 281889 w 365759"/>
              <a:gd name="T37" fmla="*/ 33528 h 382905"/>
              <a:gd name="T38" fmla="*/ 333057 w 365759"/>
              <a:gd name="T39" fmla="*/ 0 h 382905"/>
              <a:gd name="T40" fmla="*/ 249936 w 365759"/>
              <a:gd name="T41" fmla="*/ 7112 h 382905"/>
              <a:gd name="T42" fmla="*/ 249174 w 365759"/>
              <a:gd name="T43" fmla="*/ 12065 h 382905"/>
              <a:gd name="T44" fmla="*/ 237388 w 365759"/>
              <a:gd name="T45" fmla="*/ 237832 h 382905"/>
              <a:gd name="T46" fmla="*/ 181864 w 365759"/>
              <a:gd name="T47" fmla="*/ 267462 h 382905"/>
              <a:gd name="T48" fmla="*/ 134505 w 365759"/>
              <a:gd name="T49" fmla="*/ 247840 h 382905"/>
              <a:gd name="T50" fmla="*/ 115062 w 365759"/>
              <a:gd name="T51" fmla="*/ 200787 h 382905"/>
              <a:gd name="T52" fmla="*/ 117348 w 365759"/>
              <a:gd name="T53" fmla="*/ 25908 h 382905"/>
              <a:gd name="T54" fmla="*/ 110363 w 365759"/>
              <a:gd name="T55" fmla="*/ 0 h 382905"/>
              <a:gd name="T56" fmla="*/ 82867 w 365759"/>
              <a:gd name="T57" fmla="*/ 33528 h 382905"/>
              <a:gd name="T58" fmla="*/ 33070 w 365759"/>
              <a:gd name="T59" fmla="*/ 73152 h 382905"/>
              <a:gd name="T60" fmla="*/ 82867 w 365759"/>
              <a:gd name="T61" fmla="*/ 33528 h 382905"/>
              <a:gd name="T62" fmla="*/ 9017 w 365759"/>
              <a:gd name="T63" fmla="*/ 0 h 382905"/>
              <a:gd name="T64" fmla="*/ 1524 w 365759"/>
              <a:gd name="T65" fmla="*/ 9207 h 382905"/>
              <a:gd name="T66" fmla="*/ 622 w 365759"/>
              <a:gd name="T67" fmla="*/ 21971 h 382905"/>
              <a:gd name="T68" fmla="*/ 6248 w 365759"/>
              <a:gd name="T69" fmla="*/ 247345 h 382905"/>
              <a:gd name="T70" fmla="*/ 52997 w 365759"/>
              <a:gd name="T71" fmla="*/ 328409 h 382905"/>
              <a:gd name="T72" fmla="*/ 133921 w 365759"/>
              <a:gd name="T73" fmla="*/ 375907 h 382905"/>
              <a:gd name="T74" fmla="*/ 218897 w 365759"/>
              <a:gd name="T75" fmla="*/ 379069 h 382905"/>
              <a:gd name="T76" fmla="*/ 283845 w 365759"/>
              <a:gd name="T77" fmla="*/ 352793 h 382905"/>
              <a:gd name="T78" fmla="*/ 311023 w 365759"/>
              <a:gd name="T79" fmla="*/ 330962 h 382905"/>
              <a:gd name="T80" fmla="*/ 365125 w 365759"/>
              <a:gd name="T81" fmla="*/ 201295 h 382905"/>
              <a:gd name="T82" fmla="*/ 365760 w 365759"/>
              <a:gd name="T83" fmla="*/ 21971 h 382905"/>
              <a:gd name="T84" fmla="*/ 365760 w 365759"/>
              <a:gd name="T85" fmla="*/ 7747 h 38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759" h="382905">
                <a:moveTo>
                  <a:pt x="365760" y="7747"/>
                </a:moveTo>
                <a:lnTo>
                  <a:pt x="358775" y="0"/>
                </a:lnTo>
                <a:lnTo>
                  <a:pt x="333057" y="0"/>
                </a:lnTo>
                <a:lnTo>
                  <a:pt x="333057" y="33528"/>
                </a:lnTo>
                <a:lnTo>
                  <a:pt x="332917" y="71628"/>
                </a:lnTo>
                <a:lnTo>
                  <a:pt x="332867" y="88392"/>
                </a:lnTo>
                <a:lnTo>
                  <a:pt x="332486" y="198755"/>
                </a:lnTo>
                <a:lnTo>
                  <a:pt x="321068" y="257733"/>
                </a:lnTo>
                <a:lnTo>
                  <a:pt x="288417" y="306324"/>
                </a:lnTo>
                <a:lnTo>
                  <a:pt x="239928" y="338429"/>
                </a:lnTo>
                <a:lnTo>
                  <a:pt x="182880" y="349758"/>
                </a:lnTo>
                <a:lnTo>
                  <a:pt x="182245" y="349758"/>
                </a:lnTo>
                <a:lnTo>
                  <a:pt x="134835" y="342036"/>
                </a:lnTo>
                <a:lnTo>
                  <a:pt x="93751" y="320573"/>
                </a:lnTo>
                <a:lnTo>
                  <a:pt x="61404" y="287934"/>
                </a:lnTo>
                <a:lnTo>
                  <a:pt x="40233" y="246684"/>
                </a:lnTo>
                <a:lnTo>
                  <a:pt x="32639" y="199390"/>
                </a:lnTo>
                <a:lnTo>
                  <a:pt x="33020" y="88392"/>
                </a:lnTo>
                <a:lnTo>
                  <a:pt x="82677" y="88392"/>
                </a:lnTo>
                <a:lnTo>
                  <a:pt x="82296" y="200152"/>
                </a:lnTo>
                <a:lnTo>
                  <a:pt x="90144" y="238887"/>
                </a:lnTo>
                <a:lnTo>
                  <a:pt x="111569" y="270725"/>
                </a:lnTo>
                <a:lnTo>
                  <a:pt x="143370" y="292290"/>
                </a:lnTo>
                <a:lnTo>
                  <a:pt x="182372" y="300228"/>
                </a:lnTo>
                <a:lnTo>
                  <a:pt x="202184" y="298297"/>
                </a:lnTo>
                <a:lnTo>
                  <a:pt x="220611" y="292696"/>
                </a:lnTo>
                <a:lnTo>
                  <a:pt x="237248" y="283781"/>
                </a:lnTo>
                <a:lnTo>
                  <a:pt x="251714" y="271907"/>
                </a:lnTo>
                <a:lnTo>
                  <a:pt x="255384" y="267462"/>
                </a:lnTo>
                <a:lnTo>
                  <a:pt x="264312" y="256679"/>
                </a:lnTo>
                <a:lnTo>
                  <a:pt x="273596" y="239522"/>
                </a:lnTo>
                <a:lnTo>
                  <a:pt x="279336" y="220941"/>
                </a:lnTo>
                <a:lnTo>
                  <a:pt x="281305" y="201422"/>
                </a:lnTo>
                <a:lnTo>
                  <a:pt x="281686" y="88392"/>
                </a:lnTo>
                <a:lnTo>
                  <a:pt x="332867" y="88392"/>
                </a:lnTo>
                <a:lnTo>
                  <a:pt x="332867" y="71628"/>
                </a:lnTo>
                <a:lnTo>
                  <a:pt x="281749" y="71628"/>
                </a:lnTo>
                <a:lnTo>
                  <a:pt x="281889" y="33528"/>
                </a:lnTo>
                <a:lnTo>
                  <a:pt x="333057" y="33528"/>
                </a:lnTo>
                <a:lnTo>
                  <a:pt x="333057" y="0"/>
                </a:lnTo>
                <a:lnTo>
                  <a:pt x="257429" y="0"/>
                </a:lnTo>
                <a:lnTo>
                  <a:pt x="249936" y="7112"/>
                </a:lnTo>
                <a:lnTo>
                  <a:pt x="249936" y="11379"/>
                </a:lnTo>
                <a:lnTo>
                  <a:pt x="249174" y="12065"/>
                </a:lnTo>
                <a:lnTo>
                  <a:pt x="248539" y="200152"/>
                </a:lnTo>
                <a:lnTo>
                  <a:pt x="237388" y="237832"/>
                </a:lnTo>
                <a:lnTo>
                  <a:pt x="207276" y="262470"/>
                </a:lnTo>
                <a:lnTo>
                  <a:pt x="181864" y="267462"/>
                </a:lnTo>
                <a:lnTo>
                  <a:pt x="155727" y="262191"/>
                </a:lnTo>
                <a:lnTo>
                  <a:pt x="134505" y="247840"/>
                </a:lnTo>
                <a:lnTo>
                  <a:pt x="120256" y="226644"/>
                </a:lnTo>
                <a:lnTo>
                  <a:pt x="115062" y="200787"/>
                </a:lnTo>
                <a:lnTo>
                  <a:pt x="115658" y="27622"/>
                </a:lnTo>
                <a:lnTo>
                  <a:pt x="117348" y="25908"/>
                </a:lnTo>
                <a:lnTo>
                  <a:pt x="117348" y="7620"/>
                </a:lnTo>
                <a:lnTo>
                  <a:pt x="110363" y="0"/>
                </a:lnTo>
                <a:lnTo>
                  <a:pt x="82867" y="0"/>
                </a:lnTo>
                <a:lnTo>
                  <a:pt x="82867" y="33528"/>
                </a:lnTo>
                <a:lnTo>
                  <a:pt x="82727" y="73152"/>
                </a:lnTo>
                <a:lnTo>
                  <a:pt x="33070" y="73152"/>
                </a:lnTo>
                <a:lnTo>
                  <a:pt x="33210" y="33528"/>
                </a:lnTo>
                <a:lnTo>
                  <a:pt x="82867" y="33528"/>
                </a:lnTo>
                <a:lnTo>
                  <a:pt x="82867" y="0"/>
                </a:lnTo>
                <a:lnTo>
                  <a:pt x="9017" y="0"/>
                </a:lnTo>
                <a:lnTo>
                  <a:pt x="1524" y="6985"/>
                </a:lnTo>
                <a:lnTo>
                  <a:pt x="1524" y="9207"/>
                </a:lnTo>
                <a:lnTo>
                  <a:pt x="635" y="10033"/>
                </a:lnTo>
                <a:lnTo>
                  <a:pt x="622" y="21971"/>
                </a:lnTo>
                <a:lnTo>
                  <a:pt x="0" y="198755"/>
                </a:lnTo>
                <a:lnTo>
                  <a:pt x="6248" y="247345"/>
                </a:lnTo>
                <a:lnTo>
                  <a:pt x="24485" y="291160"/>
                </a:lnTo>
                <a:lnTo>
                  <a:pt x="52997" y="328409"/>
                </a:lnTo>
                <a:lnTo>
                  <a:pt x="90055" y="357263"/>
                </a:lnTo>
                <a:lnTo>
                  <a:pt x="133921" y="375907"/>
                </a:lnTo>
                <a:lnTo>
                  <a:pt x="182880" y="382524"/>
                </a:lnTo>
                <a:lnTo>
                  <a:pt x="218897" y="379069"/>
                </a:lnTo>
                <a:lnTo>
                  <a:pt x="252857" y="368985"/>
                </a:lnTo>
                <a:lnTo>
                  <a:pt x="283845" y="352793"/>
                </a:lnTo>
                <a:lnTo>
                  <a:pt x="287616" y="349758"/>
                </a:lnTo>
                <a:lnTo>
                  <a:pt x="311023" y="330962"/>
                </a:lnTo>
                <a:lnTo>
                  <a:pt x="351066" y="271513"/>
                </a:lnTo>
                <a:lnTo>
                  <a:pt x="365125" y="201295"/>
                </a:lnTo>
                <a:lnTo>
                  <a:pt x="365734" y="25806"/>
                </a:lnTo>
                <a:lnTo>
                  <a:pt x="365760" y="21971"/>
                </a:lnTo>
                <a:lnTo>
                  <a:pt x="365760" y="12446"/>
                </a:lnTo>
                <a:lnTo>
                  <a:pt x="365760" y="7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53" name="object 41">
            <a:extLst>
              <a:ext uri="{FF2B5EF4-FFF2-40B4-BE49-F238E27FC236}">
                <a16:creationId xmlns:a16="http://schemas.microsoft.com/office/drawing/2014/main" id="{4D27069E-579E-4D4C-94EE-04F59FBE29D3}"/>
              </a:ext>
            </a:extLst>
          </p:cNvPr>
          <p:cNvGrpSpPr>
            <a:grpSpLocks/>
          </p:cNvGrpSpPr>
          <p:nvPr/>
        </p:nvGrpSpPr>
        <p:grpSpPr bwMode="auto">
          <a:xfrm>
            <a:off x="5370513" y="2716213"/>
            <a:ext cx="384175" cy="382587"/>
            <a:chOff x="5370607" y="2716148"/>
            <a:chExt cx="384175" cy="382270"/>
          </a:xfrm>
        </p:grpSpPr>
        <p:sp>
          <p:nvSpPr>
            <p:cNvPr id="48270" name="object 42">
              <a:extLst>
                <a:ext uri="{FF2B5EF4-FFF2-40B4-BE49-F238E27FC236}">
                  <a16:creationId xmlns:a16="http://schemas.microsoft.com/office/drawing/2014/main" id="{247AF52B-6D7B-4DAF-B51D-3E0EC0FA575E}"/>
                </a:ext>
              </a:extLst>
            </p:cNvPr>
            <p:cNvSpPr>
              <a:spLocks/>
            </p:cNvSpPr>
            <p:nvPr/>
          </p:nvSpPr>
          <p:spPr bwMode="auto">
            <a:xfrm>
              <a:off x="5470144" y="2716148"/>
              <a:ext cx="284480" cy="281940"/>
            </a:xfrm>
            <a:custGeom>
              <a:avLst/>
              <a:gdLst>
                <a:gd name="T0" fmla="*/ 80644 w 284479"/>
                <a:gd name="T1" fmla="*/ 3175 h 281939"/>
                <a:gd name="T2" fmla="*/ 71881 w 284479"/>
                <a:gd name="T3" fmla="*/ 11937 h 281939"/>
                <a:gd name="T4" fmla="*/ 73151 w 284479"/>
                <a:gd name="T5" fmla="*/ 97154 h 281939"/>
                <a:gd name="T6" fmla="*/ 3175 w 284479"/>
                <a:gd name="T7" fmla="*/ 146176 h 281939"/>
                <a:gd name="T8" fmla="*/ 1269 w 284479"/>
                <a:gd name="T9" fmla="*/ 158623 h 281939"/>
                <a:gd name="T10" fmla="*/ 6350 w 284479"/>
                <a:gd name="T11" fmla="*/ 169925 h 281939"/>
                <a:gd name="T12" fmla="*/ 111505 w 284479"/>
                <a:gd name="T13" fmla="*/ 270255 h 281939"/>
                <a:gd name="T14" fmla="*/ 118490 w 284479"/>
                <a:gd name="T15" fmla="*/ 280288 h 281939"/>
                <a:gd name="T16" fmla="*/ 132333 w 284479"/>
                <a:gd name="T17" fmla="*/ 281559 h 281939"/>
                <a:gd name="T18" fmla="*/ 141096 w 284479"/>
                <a:gd name="T19" fmla="*/ 274065 h 281939"/>
                <a:gd name="T20" fmla="*/ 132333 w 284479"/>
                <a:gd name="T21" fmla="*/ 226949 h 281939"/>
                <a:gd name="T22" fmla="*/ 115315 w 284479"/>
                <a:gd name="T23" fmla="*/ 170561 h 281939"/>
                <a:gd name="T24" fmla="*/ 105790 w 284479"/>
                <a:gd name="T25" fmla="*/ 164973 h 281939"/>
                <a:gd name="T26" fmla="*/ 98297 w 284479"/>
                <a:gd name="T27" fmla="*/ 118490 h 281939"/>
                <a:gd name="T28" fmla="*/ 105155 w 284479"/>
                <a:gd name="T29" fmla="*/ 110362 h 281939"/>
                <a:gd name="T30" fmla="*/ 104647 w 284479"/>
                <a:gd name="T31" fmla="*/ 50800 h 281939"/>
                <a:gd name="T32" fmla="*/ 98297 w 284479"/>
                <a:gd name="T33" fmla="*/ 4445 h 281939"/>
                <a:gd name="T34" fmla="*/ 86359 w 284479"/>
                <a:gd name="T35" fmla="*/ 0 h 281939"/>
                <a:gd name="T36" fmla="*/ 171322 w 284479"/>
                <a:gd name="T37" fmla="*/ 176275 h 281939"/>
                <a:gd name="T38" fmla="*/ 163194 w 284479"/>
                <a:gd name="T39" fmla="*/ 183134 h 281939"/>
                <a:gd name="T40" fmla="*/ 174471 w 284479"/>
                <a:gd name="T41" fmla="*/ 226949 h 281939"/>
                <a:gd name="T42" fmla="*/ 274396 w 284479"/>
                <a:gd name="T43" fmla="*/ 210058 h 281939"/>
                <a:gd name="T44" fmla="*/ 280923 w 284479"/>
                <a:gd name="T45" fmla="*/ 202564 h 281939"/>
                <a:gd name="T46" fmla="*/ 283463 w 284479"/>
                <a:gd name="T47" fmla="*/ 189991 h 281939"/>
                <a:gd name="T48" fmla="*/ 273499 w 284479"/>
                <a:gd name="T49" fmla="*/ 176784 h 281939"/>
                <a:gd name="T50" fmla="*/ 177037 w 284479"/>
                <a:gd name="T51" fmla="*/ 176275 h 281939"/>
                <a:gd name="T52" fmla="*/ 186435 w 284479"/>
                <a:gd name="T53" fmla="*/ 210058 h 281939"/>
                <a:gd name="T54" fmla="*/ 272160 w 284479"/>
                <a:gd name="T55" fmla="*/ 211327 h 281939"/>
                <a:gd name="T56" fmla="*/ 250677 w 284479"/>
                <a:gd name="T57" fmla="*/ 67690 h 281939"/>
                <a:gd name="T58" fmla="*/ 196595 w 284479"/>
                <a:gd name="T59" fmla="*/ 118490 h 281939"/>
                <a:gd name="T60" fmla="*/ 195960 w 284479"/>
                <a:gd name="T61" fmla="*/ 129159 h 281939"/>
                <a:gd name="T62" fmla="*/ 231139 w 284479"/>
                <a:gd name="T63" fmla="*/ 176784 h 281939"/>
                <a:gd name="T64" fmla="*/ 232409 w 284479"/>
                <a:gd name="T65" fmla="*/ 121665 h 281939"/>
                <a:gd name="T66" fmla="*/ 161065 w 284479"/>
                <a:gd name="T67" fmla="*/ 50800 h 281939"/>
                <a:gd name="T68" fmla="*/ 152400 w 284479"/>
                <a:gd name="T69" fmla="*/ 85978 h 281939"/>
                <a:gd name="T70" fmla="*/ 214121 w 284479"/>
                <a:gd name="T71" fmla="*/ 67690 h 281939"/>
                <a:gd name="T72" fmla="*/ 256178 w 284479"/>
                <a:gd name="T73" fmla="*/ 51435 h 281939"/>
                <a:gd name="T74" fmla="*/ 161065 w 284479"/>
                <a:gd name="T75" fmla="*/ 50800 h 281939"/>
                <a:gd name="T76" fmla="*/ 236854 w 284479"/>
                <a:gd name="T77" fmla="*/ 26288 h 281939"/>
                <a:gd name="T78" fmla="*/ 256178 w 284479"/>
                <a:gd name="T79" fmla="*/ 51435 h 281939"/>
                <a:gd name="T80" fmla="*/ 260095 w 284479"/>
                <a:gd name="T81" fmla="*/ 41401 h 281939"/>
                <a:gd name="T82" fmla="*/ 253872 w 284479"/>
                <a:gd name="T83" fmla="*/ 30099 h 281939"/>
                <a:gd name="T84" fmla="*/ 243204 w 284479"/>
                <a:gd name="T85" fmla="*/ 24511 h 28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479" h="281939">
                  <a:moveTo>
                    <a:pt x="86359" y="0"/>
                  </a:moveTo>
                  <a:lnTo>
                    <a:pt x="80644" y="3175"/>
                  </a:lnTo>
                  <a:lnTo>
                    <a:pt x="74929" y="6223"/>
                  </a:lnTo>
                  <a:lnTo>
                    <a:pt x="71881" y="11937"/>
                  </a:lnTo>
                  <a:lnTo>
                    <a:pt x="71984" y="24511"/>
                  </a:lnTo>
                  <a:lnTo>
                    <a:pt x="73151" y="97154"/>
                  </a:lnTo>
                  <a:lnTo>
                    <a:pt x="8254" y="142366"/>
                  </a:lnTo>
                  <a:lnTo>
                    <a:pt x="3175" y="146176"/>
                  </a:lnTo>
                  <a:lnTo>
                    <a:pt x="0" y="152400"/>
                  </a:lnTo>
                  <a:lnTo>
                    <a:pt x="1269" y="158623"/>
                  </a:lnTo>
                  <a:lnTo>
                    <a:pt x="1904" y="164973"/>
                  </a:lnTo>
                  <a:lnTo>
                    <a:pt x="6350" y="169925"/>
                  </a:lnTo>
                  <a:lnTo>
                    <a:pt x="88264" y="195072"/>
                  </a:lnTo>
                  <a:lnTo>
                    <a:pt x="111505" y="270255"/>
                  </a:lnTo>
                  <a:lnTo>
                    <a:pt x="113410" y="275971"/>
                  </a:lnTo>
                  <a:lnTo>
                    <a:pt x="118490" y="280288"/>
                  </a:lnTo>
                  <a:lnTo>
                    <a:pt x="124713" y="281559"/>
                  </a:lnTo>
                  <a:lnTo>
                    <a:pt x="132333" y="281559"/>
                  </a:lnTo>
                  <a:lnTo>
                    <a:pt x="137286" y="279018"/>
                  </a:lnTo>
                  <a:lnTo>
                    <a:pt x="141096" y="274065"/>
                  </a:lnTo>
                  <a:lnTo>
                    <a:pt x="174471" y="226949"/>
                  </a:lnTo>
                  <a:lnTo>
                    <a:pt x="132333" y="226949"/>
                  </a:lnTo>
                  <a:lnTo>
                    <a:pt x="116585" y="175640"/>
                  </a:lnTo>
                  <a:lnTo>
                    <a:pt x="115315" y="170561"/>
                  </a:lnTo>
                  <a:lnTo>
                    <a:pt x="110870" y="166750"/>
                  </a:lnTo>
                  <a:lnTo>
                    <a:pt x="105790" y="164973"/>
                  </a:lnTo>
                  <a:lnTo>
                    <a:pt x="54228" y="149225"/>
                  </a:lnTo>
                  <a:lnTo>
                    <a:pt x="98297" y="118490"/>
                  </a:lnTo>
                  <a:lnTo>
                    <a:pt x="102742" y="115442"/>
                  </a:lnTo>
                  <a:lnTo>
                    <a:pt x="105155" y="110362"/>
                  </a:lnTo>
                  <a:lnTo>
                    <a:pt x="105084" y="97154"/>
                  </a:lnTo>
                  <a:lnTo>
                    <a:pt x="104647" y="50800"/>
                  </a:lnTo>
                  <a:lnTo>
                    <a:pt x="161065" y="50800"/>
                  </a:lnTo>
                  <a:lnTo>
                    <a:pt x="98297" y="4445"/>
                  </a:lnTo>
                  <a:lnTo>
                    <a:pt x="93217" y="635"/>
                  </a:lnTo>
                  <a:lnTo>
                    <a:pt x="86359" y="0"/>
                  </a:lnTo>
                  <a:close/>
                </a:path>
                <a:path w="284479" h="281939">
                  <a:moveTo>
                    <a:pt x="177037" y="176275"/>
                  </a:moveTo>
                  <a:lnTo>
                    <a:pt x="171322" y="176275"/>
                  </a:lnTo>
                  <a:lnTo>
                    <a:pt x="166369" y="178688"/>
                  </a:lnTo>
                  <a:lnTo>
                    <a:pt x="163194" y="183134"/>
                  </a:lnTo>
                  <a:lnTo>
                    <a:pt x="132333" y="226949"/>
                  </a:lnTo>
                  <a:lnTo>
                    <a:pt x="174471" y="226949"/>
                  </a:lnTo>
                  <a:lnTo>
                    <a:pt x="186435" y="210058"/>
                  </a:lnTo>
                  <a:lnTo>
                    <a:pt x="274396" y="210058"/>
                  </a:lnTo>
                  <a:lnTo>
                    <a:pt x="277748" y="208152"/>
                  </a:lnTo>
                  <a:lnTo>
                    <a:pt x="280923" y="202564"/>
                  </a:lnTo>
                  <a:lnTo>
                    <a:pt x="284098" y="196850"/>
                  </a:lnTo>
                  <a:lnTo>
                    <a:pt x="283463" y="189991"/>
                  </a:lnTo>
                  <a:lnTo>
                    <a:pt x="279653" y="185038"/>
                  </a:lnTo>
                  <a:lnTo>
                    <a:pt x="273499" y="176784"/>
                  </a:lnTo>
                  <a:lnTo>
                    <a:pt x="231139" y="176784"/>
                  </a:lnTo>
                  <a:lnTo>
                    <a:pt x="177037" y="176275"/>
                  </a:lnTo>
                  <a:close/>
                </a:path>
                <a:path w="284479" h="281939">
                  <a:moveTo>
                    <a:pt x="274396" y="210058"/>
                  </a:moveTo>
                  <a:lnTo>
                    <a:pt x="186435" y="210058"/>
                  </a:lnTo>
                  <a:lnTo>
                    <a:pt x="265810" y="211327"/>
                  </a:lnTo>
                  <a:lnTo>
                    <a:pt x="272160" y="211327"/>
                  </a:lnTo>
                  <a:lnTo>
                    <a:pt x="274396" y="210058"/>
                  </a:lnTo>
                  <a:close/>
                </a:path>
                <a:path w="284479" h="281939">
                  <a:moveTo>
                    <a:pt x="250677" y="67690"/>
                  </a:moveTo>
                  <a:lnTo>
                    <a:pt x="214121" y="67690"/>
                  </a:lnTo>
                  <a:lnTo>
                    <a:pt x="196595" y="118490"/>
                  </a:lnTo>
                  <a:lnTo>
                    <a:pt x="194690" y="123571"/>
                  </a:lnTo>
                  <a:lnTo>
                    <a:pt x="195960" y="129159"/>
                  </a:lnTo>
                  <a:lnTo>
                    <a:pt x="199008" y="133603"/>
                  </a:lnTo>
                  <a:lnTo>
                    <a:pt x="231139" y="176784"/>
                  </a:lnTo>
                  <a:lnTo>
                    <a:pt x="273499" y="176784"/>
                  </a:lnTo>
                  <a:lnTo>
                    <a:pt x="232409" y="121665"/>
                  </a:lnTo>
                  <a:lnTo>
                    <a:pt x="250677" y="67690"/>
                  </a:lnTo>
                  <a:close/>
                </a:path>
                <a:path w="284479" h="281939">
                  <a:moveTo>
                    <a:pt x="161065" y="50800"/>
                  </a:moveTo>
                  <a:lnTo>
                    <a:pt x="104647" y="50800"/>
                  </a:lnTo>
                  <a:lnTo>
                    <a:pt x="152400" y="85978"/>
                  </a:lnTo>
                  <a:lnTo>
                    <a:pt x="158114" y="87122"/>
                  </a:lnTo>
                  <a:lnTo>
                    <a:pt x="214121" y="67690"/>
                  </a:lnTo>
                  <a:lnTo>
                    <a:pt x="250677" y="67690"/>
                  </a:lnTo>
                  <a:lnTo>
                    <a:pt x="256178" y="51435"/>
                  </a:lnTo>
                  <a:lnTo>
                    <a:pt x="161925" y="51435"/>
                  </a:lnTo>
                  <a:lnTo>
                    <a:pt x="161065" y="50800"/>
                  </a:lnTo>
                  <a:close/>
                </a:path>
                <a:path w="284479" h="281939">
                  <a:moveTo>
                    <a:pt x="243204" y="24511"/>
                  </a:moveTo>
                  <a:lnTo>
                    <a:pt x="236854" y="26288"/>
                  </a:lnTo>
                  <a:lnTo>
                    <a:pt x="161925" y="51435"/>
                  </a:lnTo>
                  <a:lnTo>
                    <a:pt x="256178" y="51435"/>
                  </a:lnTo>
                  <a:lnTo>
                    <a:pt x="257682" y="46989"/>
                  </a:lnTo>
                  <a:lnTo>
                    <a:pt x="260095" y="41401"/>
                  </a:lnTo>
                  <a:lnTo>
                    <a:pt x="258317" y="34543"/>
                  </a:lnTo>
                  <a:lnTo>
                    <a:pt x="253872" y="30099"/>
                  </a:lnTo>
                  <a:lnTo>
                    <a:pt x="249427" y="25780"/>
                  </a:lnTo>
                  <a:lnTo>
                    <a:pt x="243204" y="245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71" name="object 43">
              <a:extLst>
                <a:ext uri="{FF2B5EF4-FFF2-40B4-BE49-F238E27FC236}">
                  <a16:creationId xmlns:a16="http://schemas.microsoft.com/office/drawing/2014/main" id="{43001895-3885-4736-91F4-93F82E5162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0607" y="2891059"/>
              <a:ext cx="207200" cy="20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4" name="object 44">
            <a:extLst>
              <a:ext uri="{FF2B5EF4-FFF2-40B4-BE49-F238E27FC236}">
                <a16:creationId xmlns:a16="http://schemas.microsoft.com/office/drawing/2014/main" id="{BAA86AC0-A24F-4496-B010-E7C3F2ADDDDB}"/>
              </a:ext>
            </a:extLst>
          </p:cNvPr>
          <p:cNvGrpSpPr>
            <a:grpSpLocks/>
          </p:cNvGrpSpPr>
          <p:nvPr/>
        </p:nvGrpSpPr>
        <p:grpSpPr bwMode="auto">
          <a:xfrm>
            <a:off x="3340100" y="1684338"/>
            <a:ext cx="373063" cy="374650"/>
            <a:chOff x="3339591" y="1684147"/>
            <a:chExt cx="373380" cy="375285"/>
          </a:xfrm>
        </p:grpSpPr>
        <p:sp>
          <p:nvSpPr>
            <p:cNvPr id="48268" name="object 45">
              <a:extLst>
                <a:ext uri="{FF2B5EF4-FFF2-40B4-BE49-F238E27FC236}">
                  <a16:creationId xmlns:a16="http://schemas.microsoft.com/office/drawing/2014/main" id="{9B3530EA-2C25-49F0-913D-FB9A394002E5}"/>
                </a:ext>
              </a:extLst>
            </p:cNvPr>
            <p:cNvSpPr>
              <a:spLocks/>
            </p:cNvSpPr>
            <p:nvPr/>
          </p:nvSpPr>
          <p:spPr bwMode="auto">
            <a:xfrm>
              <a:off x="3339591" y="1684147"/>
              <a:ext cx="373380" cy="375285"/>
            </a:xfrm>
            <a:custGeom>
              <a:avLst/>
              <a:gdLst>
                <a:gd name="T0" fmla="*/ 17018 w 373379"/>
                <a:gd name="T1" fmla="*/ 0 h 375285"/>
                <a:gd name="T2" fmla="*/ 10033 w 373379"/>
                <a:gd name="T3" fmla="*/ 1904 h 375285"/>
                <a:gd name="T4" fmla="*/ 1270 w 373379"/>
                <a:gd name="T5" fmla="*/ 10667 h 375285"/>
                <a:gd name="T6" fmla="*/ 0 w 373379"/>
                <a:gd name="T7" fmla="*/ 17652 h 375285"/>
                <a:gd name="T8" fmla="*/ 1905 w 373379"/>
                <a:gd name="T9" fmla="*/ 23367 h 375285"/>
                <a:gd name="T10" fmla="*/ 111887 w 373379"/>
                <a:gd name="T11" fmla="*/ 363474 h 375285"/>
                <a:gd name="T12" fmla="*/ 113792 w 373379"/>
                <a:gd name="T13" fmla="*/ 369697 h 375285"/>
                <a:gd name="T14" fmla="*/ 120142 w 373379"/>
                <a:gd name="T15" fmla="*/ 374776 h 375285"/>
                <a:gd name="T16" fmla="*/ 134493 w 373379"/>
                <a:gd name="T17" fmla="*/ 374776 h 375285"/>
                <a:gd name="T18" fmla="*/ 140208 w 373379"/>
                <a:gd name="T19" fmla="*/ 370331 h 375285"/>
                <a:gd name="T20" fmla="*/ 142748 w 373379"/>
                <a:gd name="T21" fmla="*/ 364108 h 375285"/>
                <a:gd name="T22" fmla="*/ 164753 w 373379"/>
                <a:gd name="T23" fmla="*/ 309117 h 375285"/>
                <a:gd name="T24" fmla="*/ 128905 w 373379"/>
                <a:gd name="T25" fmla="*/ 309117 h 375285"/>
                <a:gd name="T26" fmla="*/ 43307 w 373379"/>
                <a:gd name="T27" fmla="*/ 44195 h 375285"/>
                <a:gd name="T28" fmla="*/ 150546 w 373379"/>
                <a:gd name="T29" fmla="*/ 44195 h 375285"/>
                <a:gd name="T30" fmla="*/ 22606 w 373379"/>
                <a:gd name="T31" fmla="*/ 2539 h 375285"/>
                <a:gd name="T32" fmla="*/ 17018 w 373379"/>
                <a:gd name="T33" fmla="*/ 0 h 375285"/>
                <a:gd name="T34" fmla="*/ 150546 w 373379"/>
                <a:gd name="T35" fmla="*/ 44195 h 375285"/>
                <a:gd name="T36" fmla="*/ 43307 w 373379"/>
                <a:gd name="T37" fmla="*/ 44195 h 375285"/>
                <a:gd name="T38" fmla="*/ 307467 w 373379"/>
                <a:gd name="T39" fmla="*/ 129920 h 375285"/>
                <a:gd name="T40" fmla="*/ 186690 w 373379"/>
                <a:gd name="T41" fmla="*/ 178562 h 375285"/>
                <a:gd name="T42" fmla="*/ 182372 w 373379"/>
                <a:gd name="T43" fmla="*/ 180466 h 375285"/>
                <a:gd name="T44" fmla="*/ 179197 w 373379"/>
                <a:gd name="T45" fmla="*/ 183641 h 375285"/>
                <a:gd name="T46" fmla="*/ 177292 w 373379"/>
                <a:gd name="T47" fmla="*/ 187960 h 375285"/>
                <a:gd name="T48" fmla="*/ 128905 w 373379"/>
                <a:gd name="T49" fmla="*/ 309117 h 375285"/>
                <a:gd name="T50" fmla="*/ 164753 w 373379"/>
                <a:gd name="T51" fmla="*/ 309117 h 375285"/>
                <a:gd name="T52" fmla="*/ 205612 w 373379"/>
                <a:gd name="T53" fmla="*/ 207010 h 375285"/>
                <a:gd name="T54" fmla="*/ 362204 w 373379"/>
                <a:gd name="T55" fmla="*/ 143890 h 375285"/>
                <a:gd name="T56" fmla="*/ 369062 w 373379"/>
                <a:gd name="T57" fmla="*/ 141350 h 375285"/>
                <a:gd name="T58" fmla="*/ 372872 w 373379"/>
                <a:gd name="T59" fmla="*/ 135000 h 375285"/>
                <a:gd name="T60" fmla="*/ 372872 w 373379"/>
                <a:gd name="T61" fmla="*/ 121157 h 375285"/>
                <a:gd name="T62" fmla="*/ 368427 w 373379"/>
                <a:gd name="T63" fmla="*/ 114807 h 375285"/>
                <a:gd name="T64" fmla="*/ 361569 w 373379"/>
                <a:gd name="T65" fmla="*/ 112902 h 375285"/>
                <a:gd name="T66" fmla="*/ 150546 w 373379"/>
                <a:gd name="T67" fmla="*/ 44195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379" h="375285">
                  <a:moveTo>
                    <a:pt x="17018" y="0"/>
                  </a:moveTo>
                  <a:lnTo>
                    <a:pt x="10033" y="1904"/>
                  </a:lnTo>
                  <a:lnTo>
                    <a:pt x="1270" y="10667"/>
                  </a:lnTo>
                  <a:lnTo>
                    <a:pt x="0" y="17652"/>
                  </a:lnTo>
                  <a:lnTo>
                    <a:pt x="1905" y="23367"/>
                  </a:lnTo>
                  <a:lnTo>
                    <a:pt x="111887" y="363474"/>
                  </a:lnTo>
                  <a:lnTo>
                    <a:pt x="113792" y="369697"/>
                  </a:lnTo>
                  <a:lnTo>
                    <a:pt x="120142" y="374776"/>
                  </a:lnTo>
                  <a:lnTo>
                    <a:pt x="134493" y="374776"/>
                  </a:lnTo>
                  <a:lnTo>
                    <a:pt x="140208" y="370331"/>
                  </a:lnTo>
                  <a:lnTo>
                    <a:pt x="142748" y="364108"/>
                  </a:lnTo>
                  <a:lnTo>
                    <a:pt x="164753" y="309117"/>
                  </a:lnTo>
                  <a:lnTo>
                    <a:pt x="128905" y="309117"/>
                  </a:lnTo>
                  <a:lnTo>
                    <a:pt x="43307" y="44195"/>
                  </a:lnTo>
                  <a:lnTo>
                    <a:pt x="150546" y="44195"/>
                  </a:lnTo>
                  <a:lnTo>
                    <a:pt x="22606" y="2539"/>
                  </a:lnTo>
                  <a:lnTo>
                    <a:pt x="17018" y="0"/>
                  </a:lnTo>
                  <a:close/>
                </a:path>
                <a:path w="373379" h="375285">
                  <a:moveTo>
                    <a:pt x="150546" y="44195"/>
                  </a:moveTo>
                  <a:lnTo>
                    <a:pt x="43307" y="44195"/>
                  </a:lnTo>
                  <a:lnTo>
                    <a:pt x="307467" y="129920"/>
                  </a:lnTo>
                  <a:lnTo>
                    <a:pt x="186690" y="178562"/>
                  </a:lnTo>
                  <a:lnTo>
                    <a:pt x="182372" y="180466"/>
                  </a:lnTo>
                  <a:lnTo>
                    <a:pt x="179197" y="183641"/>
                  </a:lnTo>
                  <a:lnTo>
                    <a:pt x="177292" y="187960"/>
                  </a:lnTo>
                  <a:lnTo>
                    <a:pt x="128905" y="309117"/>
                  </a:lnTo>
                  <a:lnTo>
                    <a:pt x="164753" y="309117"/>
                  </a:lnTo>
                  <a:lnTo>
                    <a:pt x="205612" y="207010"/>
                  </a:lnTo>
                  <a:lnTo>
                    <a:pt x="362204" y="143890"/>
                  </a:lnTo>
                  <a:lnTo>
                    <a:pt x="369062" y="141350"/>
                  </a:lnTo>
                  <a:lnTo>
                    <a:pt x="372872" y="135000"/>
                  </a:lnTo>
                  <a:lnTo>
                    <a:pt x="372872" y="121157"/>
                  </a:lnTo>
                  <a:lnTo>
                    <a:pt x="368427" y="114807"/>
                  </a:lnTo>
                  <a:lnTo>
                    <a:pt x="361569" y="112902"/>
                  </a:lnTo>
                  <a:lnTo>
                    <a:pt x="150546" y="44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69" name="object 46">
              <a:extLst>
                <a:ext uri="{FF2B5EF4-FFF2-40B4-BE49-F238E27FC236}">
                  <a16:creationId xmlns:a16="http://schemas.microsoft.com/office/drawing/2014/main" id="{BFEF15ED-B741-49FB-8165-9274734A00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0639" y="1685575"/>
              <a:ext cx="207200" cy="2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5" name="object 47">
            <a:extLst>
              <a:ext uri="{FF2B5EF4-FFF2-40B4-BE49-F238E27FC236}">
                <a16:creationId xmlns:a16="http://schemas.microsoft.com/office/drawing/2014/main" id="{FE9F19DA-48BB-4E63-BEAA-21A42E387AA7}"/>
              </a:ext>
            </a:extLst>
          </p:cNvPr>
          <p:cNvSpPr>
            <a:spLocks/>
          </p:cNvSpPr>
          <p:nvPr/>
        </p:nvSpPr>
        <p:spPr bwMode="auto">
          <a:xfrm>
            <a:off x="6394450" y="1674813"/>
            <a:ext cx="396875" cy="395287"/>
          </a:xfrm>
          <a:custGeom>
            <a:avLst/>
            <a:gdLst>
              <a:gd name="T0" fmla="*/ 24788 w 396240"/>
              <a:gd name="T1" fmla="*/ 34671 h 394969"/>
              <a:gd name="T2" fmla="*/ 153675 w 396240"/>
              <a:gd name="T3" fmla="*/ 153797 h 394969"/>
              <a:gd name="T4" fmla="*/ 31882 w 396240"/>
              <a:gd name="T5" fmla="*/ 225678 h 394969"/>
              <a:gd name="T6" fmla="*/ 8147 w 396240"/>
              <a:gd name="T7" fmla="*/ 280902 h 394969"/>
              <a:gd name="T8" fmla="*/ 56520 w 396240"/>
              <a:gd name="T9" fmla="*/ 324103 h 394969"/>
              <a:gd name="T10" fmla="*/ 86238 w 396240"/>
              <a:gd name="T11" fmla="*/ 341122 h 394969"/>
              <a:gd name="T12" fmla="*/ 127972 w 396240"/>
              <a:gd name="T13" fmla="*/ 393656 h 394969"/>
              <a:gd name="T14" fmla="*/ 170241 w 396240"/>
              <a:gd name="T15" fmla="*/ 361314 h 394969"/>
              <a:gd name="T16" fmla="*/ 85603 w 396240"/>
              <a:gd name="T17" fmla="*/ 307086 h 394969"/>
              <a:gd name="T18" fmla="*/ 119004 w 396240"/>
              <a:gd name="T19" fmla="*/ 254762 h 394969"/>
              <a:gd name="T20" fmla="*/ 197236 w 396240"/>
              <a:gd name="T21" fmla="*/ 150749 h 394969"/>
              <a:gd name="T22" fmla="*/ 57155 w 396240"/>
              <a:gd name="T23" fmla="*/ 34671 h 394969"/>
              <a:gd name="T24" fmla="*/ 112654 w 396240"/>
              <a:gd name="T25" fmla="*/ 6985 h 394969"/>
              <a:gd name="T26" fmla="*/ 59695 w 396240"/>
              <a:gd name="T27" fmla="*/ 1904 h 394969"/>
              <a:gd name="T28" fmla="*/ 339667 w 396240"/>
              <a:gd name="T29" fmla="*/ 362317 h 394969"/>
              <a:gd name="T30" fmla="*/ 364495 w 396240"/>
              <a:gd name="T31" fmla="*/ 369443 h 394969"/>
              <a:gd name="T32" fmla="*/ 283708 w 396240"/>
              <a:gd name="T33" fmla="*/ 240919 h 394969"/>
              <a:gd name="T34" fmla="*/ 243337 w 396240"/>
              <a:gd name="T35" fmla="*/ 196723 h 394969"/>
              <a:gd name="T36" fmla="*/ 139197 w 396240"/>
              <a:gd name="T37" fmla="*/ 274954 h 394969"/>
              <a:gd name="T38" fmla="*/ 189311 w 396240"/>
              <a:gd name="T39" fmla="*/ 280816 h 394969"/>
              <a:gd name="T40" fmla="*/ 283708 w 396240"/>
              <a:gd name="T41" fmla="*/ 240919 h 394969"/>
              <a:gd name="T42" fmla="*/ 344302 w 396240"/>
              <a:gd name="T43" fmla="*/ 229488 h 394969"/>
              <a:gd name="T44" fmla="*/ 343126 w 396240"/>
              <a:gd name="T45" fmla="*/ 245832 h 394969"/>
              <a:gd name="T46" fmla="*/ 394010 w 396240"/>
              <a:gd name="T47" fmla="*/ 335407 h 394969"/>
              <a:gd name="T48" fmla="*/ 389133 w 396240"/>
              <a:gd name="T49" fmla="*/ 280543 h 394969"/>
              <a:gd name="T50" fmla="*/ 383497 w 396240"/>
              <a:gd name="T51" fmla="*/ 240077 h 394969"/>
              <a:gd name="T52" fmla="*/ 93096 w 396240"/>
              <a:gd name="T53" fmla="*/ 305815 h 394969"/>
              <a:gd name="T54" fmla="*/ 360450 w 396240"/>
              <a:gd name="T55" fmla="*/ 178435 h 394969"/>
              <a:gd name="T56" fmla="*/ 325570 w 396240"/>
              <a:gd name="T57" fmla="*/ 184745 h 394969"/>
              <a:gd name="T58" fmla="*/ 329824 w 396240"/>
              <a:gd name="T59" fmla="*/ 234569 h 394969"/>
              <a:gd name="T60" fmla="*/ 381323 w 396240"/>
              <a:gd name="T61" fmla="*/ 222091 h 394969"/>
              <a:gd name="T62" fmla="*/ 360723 w 396240"/>
              <a:gd name="T63" fmla="*/ 179572 h 394969"/>
              <a:gd name="T64" fmla="*/ 352557 w 396240"/>
              <a:gd name="T65" fmla="*/ 35306 h 394969"/>
              <a:gd name="T66" fmla="*/ 327747 w 396240"/>
              <a:gd name="T67" fmla="*/ 115829 h 394969"/>
              <a:gd name="T68" fmla="*/ 315346 w 396240"/>
              <a:gd name="T69" fmla="*/ 178435 h 394969"/>
              <a:gd name="T70" fmla="*/ 363061 w 396240"/>
              <a:gd name="T71" fmla="*/ 127261 h 394969"/>
              <a:gd name="T72" fmla="*/ 395914 w 396240"/>
              <a:gd name="T73" fmla="*/ 50419 h 394969"/>
              <a:gd name="T74" fmla="*/ 209936 w 396240"/>
              <a:gd name="T75" fmla="*/ 67437 h 394969"/>
              <a:gd name="T76" fmla="*/ 215016 w 396240"/>
              <a:gd name="T77" fmla="*/ 79501 h 394969"/>
              <a:gd name="T78" fmla="*/ 277226 w 396240"/>
              <a:gd name="T79" fmla="*/ 67437 h 394969"/>
              <a:gd name="T80" fmla="*/ 165740 w 396240"/>
              <a:gd name="T81" fmla="*/ 51053 h 394969"/>
              <a:gd name="T82" fmla="*/ 197871 w 396240"/>
              <a:gd name="T83" fmla="*/ 71247 h 394969"/>
              <a:gd name="T84" fmla="*/ 242702 w 396240"/>
              <a:gd name="T85" fmla="*/ 52959 h 394969"/>
              <a:gd name="T86" fmla="*/ 193807 w 396240"/>
              <a:gd name="T87" fmla="*/ 34671 h 394969"/>
              <a:gd name="T88" fmla="*/ 146182 w 396240"/>
              <a:gd name="T89" fmla="*/ 49784 h 394969"/>
              <a:gd name="T90" fmla="*/ 224573 w 396240"/>
              <a:gd name="T91" fmla="*/ 37830 h 394969"/>
              <a:gd name="T92" fmla="*/ 342524 w 396240"/>
              <a:gd name="T93" fmla="*/ 0 h 394969"/>
              <a:gd name="T94" fmla="*/ 242702 w 396240"/>
              <a:gd name="T95" fmla="*/ 52959 h 394969"/>
              <a:gd name="T96" fmla="*/ 342524 w 396240"/>
              <a:gd name="T97" fmla="*/ 33400 h 394969"/>
              <a:gd name="T98" fmla="*/ 342524 w 396240"/>
              <a:gd name="T99" fmla="*/ 0 h 394969"/>
              <a:gd name="T100" fmla="*/ 194696 w 396240"/>
              <a:gd name="T101" fmla="*/ 37211 h 394969"/>
              <a:gd name="T102" fmla="*/ 156850 w 396240"/>
              <a:gd name="T103" fmla="*/ 12573 h 394969"/>
              <a:gd name="T104" fmla="*/ 176320 w 396240"/>
              <a:gd name="T105" fmla="*/ 17652 h 394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240" h="394969">
                <a:moveTo>
                  <a:pt x="59695" y="1904"/>
                </a:moveTo>
                <a:lnTo>
                  <a:pt x="57790" y="1904"/>
                </a:lnTo>
                <a:lnTo>
                  <a:pt x="47734" y="3383"/>
                </a:lnTo>
                <a:lnTo>
                  <a:pt x="24788" y="34671"/>
                </a:lnTo>
                <a:lnTo>
                  <a:pt x="25818" y="44227"/>
                </a:lnTo>
                <a:lnTo>
                  <a:pt x="30124" y="53764"/>
                </a:lnTo>
                <a:lnTo>
                  <a:pt x="37597" y="61849"/>
                </a:lnTo>
                <a:lnTo>
                  <a:pt x="153675" y="153797"/>
                </a:lnTo>
                <a:lnTo>
                  <a:pt x="139741" y="172106"/>
                </a:lnTo>
                <a:lnTo>
                  <a:pt x="126343" y="189960"/>
                </a:lnTo>
                <a:lnTo>
                  <a:pt x="101986" y="222631"/>
                </a:lnTo>
                <a:lnTo>
                  <a:pt x="31882" y="225678"/>
                </a:lnTo>
                <a:lnTo>
                  <a:pt x="1021" y="250951"/>
                </a:lnTo>
                <a:lnTo>
                  <a:pt x="0" y="261792"/>
                </a:lnTo>
                <a:lnTo>
                  <a:pt x="2466" y="272049"/>
                </a:lnTo>
                <a:lnTo>
                  <a:pt x="8147" y="280902"/>
                </a:lnTo>
                <a:lnTo>
                  <a:pt x="16769" y="287527"/>
                </a:lnTo>
                <a:lnTo>
                  <a:pt x="53980" y="308990"/>
                </a:lnTo>
                <a:lnTo>
                  <a:pt x="53980" y="316484"/>
                </a:lnTo>
                <a:lnTo>
                  <a:pt x="56520" y="324103"/>
                </a:lnTo>
                <a:lnTo>
                  <a:pt x="63505" y="331088"/>
                </a:lnTo>
                <a:lnTo>
                  <a:pt x="69093" y="337312"/>
                </a:lnTo>
                <a:lnTo>
                  <a:pt x="77983" y="341122"/>
                </a:lnTo>
                <a:lnTo>
                  <a:pt x="86238" y="341122"/>
                </a:lnTo>
                <a:lnTo>
                  <a:pt x="107701" y="378333"/>
                </a:lnTo>
                <a:lnTo>
                  <a:pt x="113172" y="385393"/>
                </a:lnTo>
                <a:lnTo>
                  <a:pt x="120036" y="390525"/>
                </a:lnTo>
                <a:lnTo>
                  <a:pt x="127972" y="393656"/>
                </a:lnTo>
                <a:lnTo>
                  <a:pt x="136657" y="394715"/>
                </a:lnTo>
                <a:lnTo>
                  <a:pt x="139197" y="394715"/>
                </a:lnTo>
                <a:lnTo>
                  <a:pt x="170185" y="362585"/>
                </a:lnTo>
                <a:lnTo>
                  <a:pt x="170241" y="361314"/>
                </a:lnTo>
                <a:lnTo>
                  <a:pt x="135387" y="361314"/>
                </a:lnTo>
                <a:lnTo>
                  <a:pt x="103821" y="307721"/>
                </a:lnTo>
                <a:lnTo>
                  <a:pt x="86238" y="307721"/>
                </a:lnTo>
                <a:lnTo>
                  <a:pt x="85603" y="307086"/>
                </a:lnTo>
                <a:lnTo>
                  <a:pt x="87381" y="302006"/>
                </a:lnTo>
                <a:lnTo>
                  <a:pt x="92461" y="293877"/>
                </a:lnTo>
                <a:lnTo>
                  <a:pt x="32517" y="258572"/>
                </a:lnTo>
                <a:lnTo>
                  <a:pt x="119004" y="254762"/>
                </a:lnTo>
                <a:lnTo>
                  <a:pt x="135407" y="232348"/>
                </a:lnTo>
                <a:lnTo>
                  <a:pt x="154120" y="207184"/>
                </a:lnTo>
                <a:lnTo>
                  <a:pt x="174833" y="179806"/>
                </a:lnTo>
                <a:lnTo>
                  <a:pt x="197236" y="150749"/>
                </a:lnTo>
                <a:lnTo>
                  <a:pt x="197871" y="149478"/>
                </a:lnTo>
                <a:lnTo>
                  <a:pt x="199141" y="148844"/>
                </a:lnTo>
                <a:lnTo>
                  <a:pt x="199776" y="147574"/>
                </a:lnTo>
                <a:lnTo>
                  <a:pt x="57155" y="34671"/>
                </a:lnTo>
                <a:lnTo>
                  <a:pt x="193807" y="34671"/>
                </a:lnTo>
                <a:lnTo>
                  <a:pt x="176320" y="17652"/>
                </a:lnTo>
                <a:lnTo>
                  <a:pt x="136657" y="17652"/>
                </a:lnTo>
                <a:lnTo>
                  <a:pt x="112654" y="6985"/>
                </a:lnTo>
                <a:lnTo>
                  <a:pt x="108844" y="5714"/>
                </a:lnTo>
                <a:lnTo>
                  <a:pt x="105161" y="4445"/>
                </a:lnTo>
                <a:lnTo>
                  <a:pt x="101351" y="4445"/>
                </a:lnTo>
                <a:lnTo>
                  <a:pt x="59695" y="1904"/>
                </a:lnTo>
                <a:close/>
              </a:path>
              <a:path w="396240" h="394969">
                <a:moveTo>
                  <a:pt x="283708" y="240919"/>
                </a:moveTo>
                <a:lnTo>
                  <a:pt x="242067" y="240919"/>
                </a:lnTo>
                <a:lnTo>
                  <a:pt x="334269" y="356870"/>
                </a:lnTo>
                <a:lnTo>
                  <a:pt x="339667" y="362317"/>
                </a:lnTo>
                <a:lnTo>
                  <a:pt x="346112" y="366252"/>
                </a:lnTo>
                <a:lnTo>
                  <a:pt x="353272" y="368639"/>
                </a:lnTo>
                <a:lnTo>
                  <a:pt x="360812" y="369443"/>
                </a:lnTo>
                <a:lnTo>
                  <a:pt x="364495" y="369443"/>
                </a:lnTo>
                <a:lnTo>
                  <a:pt x="393074" y="344187"/>
                </a:lnTo>
                <a:lnTo>
                  <a:pt x="394010" y="335407"/>
                </a:lnTo>
                <a:lnTo>
                  <a:pt x="358907" y="335407"/>
                </a:lnTo>
                <a:lnTo>
                  <a:pt x="283708" y="240919"/>
                </a:lnTo>
                <a:close/>
              </a:path>
              <a:path w="396240" h="394969">
                <a:moveTo>
                  <a:pt x="246512" y="194183"/>
                </a:moveTo>
                <a:lnTo>
                  <a:pt x="245242" y="194818"/>
                </a:lnTo>
                <a:lnTo>
                  <a:pt x="244607" y="196087"/>
                </a:lnTo>
                <a:lnTo>
                  <a:pt x="243337" y="196723"/>
                </a:lnTo>
                <a:lnTo>
                  <a:pt x="214207" y="219215"/>
                </a:lnTo>
                <a:lnTo>
                  <a:pt x="186791" y="240077"/>
                </a:lnTo>
                <a:lnTo>
                  <a:pt x="161613" y="258820"/>
                </a:lnTo>
                <a:lnTo>
                  <a:pt x="139197" y="274954"/>
                </a:lnTo>
                <a:lnTo>
                  <a:pt x="135387" y="361314"/>
                </a:lnTo>
                <a:lnTo>
                  <a:pt x="170241" y="361314"/>
                </a:lnTo>
                <a:lnTo>
                  <a:pt x="173233" y="292608"/>
                </a:lnTo>
                <a:lnTo>
                  <a:pt x="189311" y="280816"/>
                </a:lnTo>
                <a:lnTo>
                  <a:pt x="206222" y="268192"/>
                </a:lnTo>
                <a:lnTo>
                  <a:pt x="223966" y="254762"/>
                </a:lnTo>
                <a:lnTo>
                  <a:pt x="242067" y="240919"/>
                </a:lnTo>
                <a:lnTo>
                  <a:pt x="283708" y="240919"/>
                </a:lnTo>
                <a:lnTo>
                  <a:pt x="246512" y="194183"/>
                </a:lnTo>
                <a:close/>
              </a:path>
              <a:path w="396240" h="394969">
                <a:moveTo>
                  <a:pt x="382995" y="228853"/>
                </a:moveTo>
                <a:lnTo>
                  <a:pt x="342524" y="228853"/>
                </a:lnTo>
                <a:lnTo>
                  <a:pt x="344302" y="229488"/>
                </a:lnTo>
                <a:lnTo>
                  <a:pt x="345572" y="230759"/>
                </a:lnTo>
                <a:lnTo>
                  <a:pt x="347678" y="235164"/>
                </a:lnTo>
                <a:lnTo>
                  <a:pt x="346700" y="240379"/>
                </a:lnTo>
                <a:lnTo>
                  <a:pt x="343126" y="245832"/>
                </a:lnTo>
                <a:lnTo>
                  <a:pt x="337444" y="250951"/>
                </a:lnTo>
                <a:lnTo>
                  <a:pt x="356367" y="293877"/>
                </a:lnTo>
                <a:lnTo>
                  <a:pt x="358907" y="335407"/>
                </a:lnTo>
                <a:lnTo>
                  <a:pt x="394010" y="335407"/>
                </a:lnTo>
                <a:lnTo>
                  <a:pt x="394213" y="333501"/>
                </a:lnTo>
                <a:lnTo>
                  <a:pt x="391790" y="293877"/>
                </a:lnTo>
                <a:lnTo>
                  <a:pt x="391673" y="288163"/>
                </a:lnTo>
                <a:lnTo>
                  <a:pt x="389133" y="280543"/>
                </a:lnTo>
                <a:lnTo>
                  <a:pt x="378465" y="256666"/>
                </a:lnTo>
                <a:lnTo>
                  <a:pt x="381005" y="250951"/>
                </a:lnTo>
                <a:lnTo>
                  <a:pt x="382910" y="245237"/>
                </a:lnTo>
                <a:lnTo>
                  <a:pt x="383497" y="240077"/>
                </a:lnTo>
                <a:lnTo>
                  <a:pt x="383446" y="230679"/>
                </a:lnTo>
                <a:lnTo>
                  <a:pt x="382995" y="228853"/>
                </a:lnTo>
                <a:close/>
              </a:path>
              <a:path w="396240" h="394969">
                <a:moveTo>
                  <a:pt x="100081" y="301371"/>
                </a:moveTo>
                <a:lnTo>
                  <a:pt x="93096" y="305815"/>
                </a:lnTo>
                <a:lnTo>
                  <a:pt x="88651" y="307721"/>
                </a:lnTo>
                <a:lnTo>
                  <a:pt x="103821" y="307721"/>
                </a:lnTo>
                <a:lnTo>
                  <a:pt x="100081" y="301371"/>
                </a:lnTo>
                <a:close/>
              </a:path>
              <a:path w="396240" h="394969">
                <a:moveTo>
                  <a:pt x="360450" y="178435"/>
                </a:moveTo>
                <a:lnTo>
                  <a:pt x="320426" y="178435"/>
                </a:lnTo>
                <a:lnTo>
                  <a:pt x="322204" y="179070"/>
                </a:lnTo>
                <a:lnTo>
                  <a:pt x="323474" y="180339"/>
                </a:lnTo>
                <a:lnTo>
                  <a:pt x="325570" y="184745"/>
                </a:lnTo>
                <a:lnTo>
                  <a:pt x="324522" y="189960"/>
                </a:lnTo>
                <a:lnTo>
                  <a:pt x="320760" y="195413"/>
                </a:lnTo>
                <a:lnTo>
                  <a:pt x="314711" y="200533"/>
                </a:lnTo>
                <a:lnTo>
                  <a:pt x="329824" y="234569"/>
                </a:lnTo>
                <a:lnTo>
                  <a:pt x="333634" y="231394"/>
                </a:lnTo>
                <a:lnTo>
                  <a:pt x="337444" y="228853"/>
                </a:lnTo>
                <a:lnTo>
                  <a:pt x="382995" y="228853"/>
                </a:lnTo>
                <a:lnTo>
                  <a:pt x="381323" y="222091"/>
                </a:lnTo>
                <a:lnTo>
                  <a:pt x="358907" y="198627"/>
                </a:lnTo>
                <a:lnTo>
                  <a:pt x="360177" y="195452"/>
                </a:lnTo>
                <a:lnTo>
                  <a:pt x="360812" y="191643"/>
                </a:lnTo>
                <a:lnTo>
                  <a:pt x="360723" y="179572"/>
                </a:lnTo>
                <a:lnTo>
                  <a:pt x="360450" y="178435"/>
                </a:lnTo>
                <a:close/>
              </a:path>
              <a:path w="396240" h="394969">
                <a:moveTo>
                  <a:pt x="392698" y="33400"/>
                </a:moveTo>
                <a:lnTo>
                  <a:pt x="348112" y="33400"/>
                </a:lnTo>
                <a:lnTo>
                  <a:pt x="352557" y="35306"/>
                </a:lnTo>
                <a:lnTo>
                  <a:pt x="355732" y="38481"/>
                </a:lnTo>
                <a:lnTo>
                  <a:pt x="360517" y="56389"/>
                </a:lnTo>
                <a:lnTo>
                  <a:pt x="350573" y="82978"/>
                </a:lnTo>
                <a:lnTo>
                  <a:pt x="327747" y="115829"/>
                </a:lnTo>
                <a:lnTo>
                  <a:pt x="293883" y="152526"/>
                </a:lnTo>
                <a:lnTo>
                  <a:pt x="307726" y="184150"/>
                </a:lnTo>
                <a:lnTo>
                  <a:pt x="311536" y="180339"/>
                </a:lnTo>
                <a:lnTo>
                  <a:pt x="315346" y="178435"/>
                </a:lnTo>
                <a:lnTo>
                  <a:pt x="360450" y="178435"/>
                </a:lnTo>
                <a:lnTo>
                  <a:pt x="358669" y="171021"/>
                </a:lnTo>
                <a:lnTo>
                  <a:pt x="343032" y="151384"/>
                </a:lnTo>
                <a:lnTo>
                  <a:pt x="363061" y="127261"/>
                </a:lnTo>
                <a:lnTo>
                  <a:pt x="380005" y="102044"/>
                </a:lnTo>
                <a:lnTo>
                  <a:pt x="391735" y="76731"/>
                </a:lnTo>
                <a:lnTo>
                  <a:pt x="396004" y="52959"/>
                </a:lnTo>
                <a:lnTo>
                  <a:pt x="395914" y="50419"/>
                </a:lnTo>
                <a:lnTo>
                  <a:pt x="394731" y="39419"/>
                </a:lnTo>
                <a:lnTo>
                  <a:pt x="392698" y="33400"/>
                </a:lnTo>
                <a:close/>
              </a:path>
              <a:path w="396240" h="394969">
                <a:moveTo>
                  <a:pt x="277226" y="67437"/>
                </a:moveTo>
                <a:lnTo>
                  <a:pt x="209936" y="67437"/>
                </a:lnTo>
                <a:lnTo>
                  <a:pt x="211841" y="68072"/>
                </a:lnTo>
                <a:lnTo>
                  <a:pt x="213111" y="69341"/>
                </a:lnTo>
                <a:lnTo>
                  <a:pt x="216794" y="73151"/>
                </a:lnTo>
                <a:lnTo>
                  <a:pt x="215016" y="79501"/>
                </a:lnTo>
                <a:lnTo>
                  <a:pt x="209301" y="85725"/>
                </a:lnTo>
                <a:lnTo>
                  <a:pt x="240797" y="99568"/>
                </a:lnTo>
                <a:lnTo>
                  <a:pt x="271158" y="71977"/>
                </a:lnTo>
                <a:lnTo>
                  <a:pt x="277226" y="67437"/>
                </a:lnTo>
                <a:close/>
              </a:path>
              <a:path w="396240" h="394969">
                <a:moveTo>
                  <a:pt x="236082" y="45338"/>
                </a:moveTo>
                <a:lnTo>
                  <a:pt x="158755" y="45338"/>
                </a:lnTo>
                <a:lnTo>
                  <a:pt x="160660" y="45974"/>
                </a:lnTo>
                <a:lnTo>
                  <a:pt x="165740" y="51053"/>
                </a:lnTo>
                <a:lnTo>
                  <a:pt x="163835" y="57403"/>
                </a:lnTo>
                <a:lnTo>
                  <a:pt x="158755" y="62991"/>
                </a:lnTo>
                <a:lnTo>
                  <a:pt x="192918" y="78232"/>
                </a:lnTo>
                <a:lnTo>
                  <a:pt x="197871" y="71247"/>
                </a:lnTo>
                <a:lnTo>
                  <a:pt x="203586" y="67437"/>
                </a:lnTo>
                <a:lnTo>
                  <a:pt x="277226" y="67437"/>
                </a:lnTo>
                <a:lnTo>
                  <a:pt x="296576" y="52959"/>
                </a:lnTo>
                <a:lnTo>
                  <a:pt x="242702" y="52959"/>
                </a:lnTo>
                <a:lnTo>
                  <a:pt x="241432" y="50419"/>
                </a:lnTo>
                <a:lnTo>
                  <a:pt x="237622" y="46609"/>
                </a:lnTo>
                <a:lnTo>
                  <a:pt x="236082" y="45338"/>
                </a:lnTo>
                <a:close/>
              </a:path>
              <a:path w="396240" h="394969">
                <a:moveTo>
                  <a:pt x="193807" y="34671"/>
                </a:moveTo>
                <a:lnTo>
                  <a:pt x="57155" y="34671"/>
                </a:lnTo>
                <a:lnTo>
                  <a:pt x="98811" y="37211"/>
                </a:lnTo>
                <a:lnTo>
                  <a:pt x="141737" y="56134"/>
                </a:lnTo>
                <a:lnTo>
                  <a:pt x="146182" y="49784"/>
                </a:lnTo>
                <a:lnTo>
                  <a:pt x="152405" y="45338"/>
                </a:lnTo>
                <a:lnTo>
                  <a:pt x="236082" y="45338"/>
                </a:lnTo>
                <a:lnTo>
                  <a:pt x="231526" y="41582"/>
                </a:lnTo>
                <a:lnTo>
                  <a:pt x="224573" y="37830"/>
                </a:lnTo>
                <a:lnTo>
                  <a:pt x="222551" y="37211"/>
                </a:lnTo>
                <a:lnTo>
                  <a:pt x="194696" y="37211"/>
                </a:lnTo>
                <a:lnTo>
                  <a:pt x="193807" y="34671"/>
                </a:lnTo>
                <a:close/>
              </a:path>
              <a:path w="396240" h="394969">
                <a:moveTo>
                  <a:pt x="342524" y="0"/>
                </a:moveTo>
                <a:lnTo>
                  <a:pt x="317944" y="4381"/>
                </a:lnTo>
                <a:lnTo>
                  <a:pt x="292375" y="16097"/>
                </a:lnTo>
                <a:lnTo>
                  <a:pt x="266926" y="33004"/>
                </a:lnTo>
                <a:lnTo>
                  <a:pt x="242702" y="52959"/>
                </a:lnTo>
                <a:lnTo>
                  <a:pt x="296576" y="52959"/>
                </a:lnTo>
                <a:lnTo>
                  <a:pt x="298995" y="51149"/>
                </a:lnTo>
                <a:lnTo>
                  <a:pt x="323165" y="37988"/>
                </a:lnTo>
                <a:lnTo>
                  <a:pt x="342524" y="33400"/>
                </a:lnTo>
                <a:lnTo>
                  <a:pt x="392698" y="33400"/>
                </a:lnTo>
                <a:lnTo>
                  <a:pt x="391213" y="29003"/>
                </a:lnTo>
                <a:lnTo>
                  <a:pt x="355101" y="1397"/>
                </a:lnTo>
                <a:lnTo>
                  <a:pt x="342524" y="0"/>
                </a:lnTo>
                <a:close/>
              </a:path>
              <a:path w="396240" h="394969">
                <a:moveTo>
                  <a:pt x="208666" y="34671"/>
                </a:moveTo>
                <a:lnTo>
                  <a:pt x="203586" y="34671"/>
                </a:lnTo>
                <a:lnTo>
                  <a:pt x="199141" y="35306"/>
                </a:lnTo>
                <a:lnTo>
                  <a:pt x="194696" y="37211"/>
                </a:lnTo>
                <a:lnTo>
                  <a:pt x="222551" y="37211"/>
                </a:lnTo>
                <a:lnTo>
                  <a:pt x="216906" y="35482"/>
                </a:lnTo>
                <a:lnTo>
                  <a:pt x="208666" y="34671"/>
                </a:lnTo>
                <a:close/>
              </a:path>
              <a:path w="396240" h="394969">
                <a:moveTo>
                  <a:pt x="156850" y="12573"/>
                </a:moveTo>
                <a:lnTo>
                  <a:pt x="149992" y="12573"/>
                </a:lnTo>
                <a:lnTo>
                  <a:pt x="143007" y="14477"/>
                </a:lnTo>
                <a:lnTo>
                  <a:pt x="136657" y="17652"/>
                </a:lnTo>
                <a:lnTo>
                  <a:pt x="176320" y="17652"/>
                </a:lnTo>
                <a:lnTo>
                  <a:pt x="172821" y="15748"/>
                </a:lnTo>
                <a:lnTo>
                  <a:pt x="165145" y="13386"/>
                </a:lnTo>
                <a:lnTo>
                  <a:pt x="156850" y="12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56" name="object 48">
            <a:extLst>
              <a:ext uri="{FF2B5EF4-FFF2-40B4-BE49-F238E27FC236}">
                <a16:creationId xmlns:a16="http://schemas.microsoft.com/office/drawing/2014/main" id="{D3F5DDE7-4FC8-4238-A855-5B669A80A451}"/>
              </a:ext>
            </a:extLst>
          </p:cNvPr>
          <p:cNvSpPr>
            <a:spLocks/>
          </p:cNvSpPr>
          <p:nvPr/>
        </p:nvSpPr>
        <p:spPr bwMode="auto">
          <a:xfrm>
            <a:off x="1281113" y="4775200"/>
            <a:ext cx="396875" cy="395288"/>
          </a:xfrm>
          <a:custGeom>
            <a:avLst/>
            <a:gdLst>
              <a:gd name="T0" fmla="*/ 94716 w 396875"/>
              <a:gd name="T1" fmla="*/ 61417 h 396239"/>
              <a:gd name="T2" fmla="*/ 83718 w 396875"/>
              <a:gd name="T3" fmla="*/ 50419 h 396239"/>
              <a:gd name="T4" fmla="*/ 67500 w 396875"/>
              <a:gd name="T5" fmla="*/ 50419 h 396239"/>
              <a:gd name="T6" fmla="*/ 56502 w 396875"/>
              <a:gd name="T7" fmla="*/ 61417 h 396239"/>
              <a:gd name="T8" fmla="*/ 56502 w 396875"/>
              <a:gd name="T9" fmla="*/ 77279 h 396239"/>
              <a:gd name="T10" fmla="*/ 67500 w 396875"/>
              <a:gd name="T11" fmla="*/ 88277 h 396239"/>
              <a:gd name="T12" fmla="*/ 83362 w 396875"/>
              <a:gd name="T13" fmla="*/ 88277 h 396239"/>
              <a:gd name="T14" fmla="*/ 94361 w 396875"/>
              <a:gd name="T15" fmla="*/ 77279 h 396239"/>
              <a:gd name="T16" fmla="*/ 153924 w 396875"/>
              <a:gd name="T17" fmla="*/ 69342 h 396239"/>
              <a:gd name="T18" fmla="*/ 147637 w 396875"/>
              <a:gd name="T19" fmla="*/ 54864 h 396239"/>
              <a:gd name="T20" fmla="*/ 132588 w 396875"/>
              <a:gd name="T21" fmla="*/ 48768 h 396239"/>
              <a:gd name="T22" fmla="*/ 117538 w 396875"/>
              <a:gd name="T23" fmla="*/ 54864 h 396239"/>
              <a:gd name="T24" fmla="*/ 111252 w 396875"/>
              <a:gd name="T25" fmla="*/ 69342 h 396239"/>
              <a:gd name="T26" fmla="*/ 117538 w 396875"/>
              <a:gd name="T27" fmla="*/ 83820 h 396239"/>
              <a:gd name="T28" fmla="*/ 132588 w 396875"/>
              <a:gd name="T29" fmla="*/ 89916 h 396239"/>
              <a:gd name="T30" fmla="*/ 147624 w 396875"/>
              <a:gd name="T31" fmla="*/ 83820 h 396239"/>
              <a:gd name="T32" fmla="*/ 153924 w 396875"/>
              <a:gd name="T33" fmla="*/ 69342 h 396239"/>
              <a:gd name="T34" fmla="*/ 209016 w 396875"/>
              <a:gd name="T35" fmla="*/ 61417 h 396239"/>
              <a:gd name="T36" fmla="*/ 198018 w 396875"/>
              <a:gd name="T37" fmla="*/ 50419 h 396239"/>
              <a:gd name="T38" fmla="*/ 181800 w 396875"/>
              <a:gd name="T39" fmla="*/ 50419 h 396239"/>
              <a:gd name="T40" fmla="*/ 170802 w 396875"/>
              <a:gd name="T41" fmla="*/ 61417 h 396239"/>
              <a:gd name="T42" fmla="*/ 170802 w 396875"/>
              <a:gd name="T43" fmla="*/ 77279 h 396239"/>
              <a:gd name="T44" fmla="*/ 181800 w 396875"/>
              <a:gd name="T45" fmla="*/ 88277 h 396239"/>
              <a:gd name="T46" fmla="*/ 197662 w 396875"/>
              <a:gd name="T47" fmla="*/ 88277 h 396239"/>
              <a:gd name="T48" fmla="*/ 208661 w 396875"/>
              <a:gd name="T49" fmla="*/ 77279 h 396239"/>
              <a:gd name="T50" fmla="*/ 396875 w 396875"/>
              <a:gd name="T51" fmla="*/ 388620 h 396239"/>
              <a:gd name="T52" fmla="*/ 396240 w 396875"/>
              <a:gd name="T53" fmla="*/ 362839 h 396239"/>
              <a:gd name="T54" fmla="*/ 396240 w 396875"/>
              <a:gd name="T55" fmla="*/ 7620 h 396239"/>
              <a:gd name="T56" fmla="*/ 363461 w 396875"/>
              <a:gd name="T57" fmla="*/ 0 h 396239"/>
              <a:gd name="T58" fmla="*/ 363461 w 396875"/>
              <a:gd name="T59" fmla="*/ 105156 h 396239"/>
              <a:gd name="T60" fmla="*/ 363461 w 396875"/>
              <a:gd name="T61" fmla="*/ 362839 h 396239"/>
              <a:gd name="T62" fmla="*/ 33401 w 396875"/>
              <a:gd name="T63" fmla="*/ 121920 h 396239"/>
              <a:gd name="T64" fmla="*/ 363461 w 396875"/>
              <a:gd name="T65" fmla="*/ 105156 h 396239"/>
              <a:gd name="T66" fmla="*/ 33401 w 396875"/>
              <a:gd name="T67" fmla="*/ 32766 h 396239"/>
              <a:gd name="T68" fmla="*/ 363461 w 396875"/>
              <a:gd name="T69" fmla="*/ 0 h 396239"/>
              <a:gd name="T70" fmla="*/ 0 w 396875"/>
              <a:gd name="T71" fmla="*/ 6985 h 396239"/>
              <a:gd name="T72" fmla="*/ 6985 w 396875"/>
              <a:gd name="T73" fmla="*/ 396240 h 396239"/>
              <a:gd name="T74" fmla="*/ 396875 w 396875"/>
              <a:gd name="T75" fmla="*/ 38862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875" h="396239">
                <a:moveTo>
                  <a:pt x="96012" y="69342"/>
                </a:moveTo>
                <a:lnTo>
                  <a:pt x="94716" y="61417"/>
                </a:lnTo>
                <a:lnTo>
                  <a:pt x="90385" y="54864"/>
                </a:lnTo>
                <a:lnTo>
                  <a:pt x="83718" y="50419"/>
                </a:lnTo>
                <a:lnTo>
                  <a:pt x="75438" y="48768"/>
                </a:lnTo>
                <a:lnTo>
                  <a:pt x="67500" y="50419"/>
                </a:lnTo>
                <a:lnTo>
                  <a:pt x="60960" y="54864"/>
                </a:lnTo>
                <a:lnTo>
                  <a:pt x="56502" y="61417"/>
                </a:lnTo>
                <a:lnTo>
                  <a:pt x="54864" y="69342"/>
                </a:lnTo>
                <a:lnTo>
                  <a:pt x="56502" y="77279"/>
                </a:lnTo>
                <a:lnTo>
                  <a:pt x="60960" y="83820"/>
                </a:lnTo>
                <a:lnTo>
                  <a:pt x="67500" y="88277"/>
                </a:lnTo>
                <a:lnTo>
                  <a:pt x="75438" y="89916"/>
                </a:lnTo>
                <a:lnTo>
                  <a:pt x="83362" y="88277"/>
                </a:lnTo>
                <a:lnTo>
                  <a:pt x="89903" y="83820"/>
                </a:lnTo>
                <a:lnTo>
                  <a:pt x="94361" y="77279"/>
                </a:lnTo>
                <a:lnTo>
                  <a:pt x="96012" y="69342"/>
                </a:lnTo>
                <a:close/>
              </a:path>
              <a:path w="396875" h="396239">
                <a:moveTo>
                  <a:pt x="153924" y="69342"/>
                </a:moveTo>
                <a:lnTo>
                  <a:pt x="152222" y="61417"/>
                </a:lnTo>
                <a:lnTo>
                  <a:pt x="147637" y="54864"/>
                </a:lnTo>
                <a:lnTo>
                  <a:pt x="140843" y="50419"/>
                </a:lnTo>
                <a:lnTo>
                  <a:pt x="132588" y="48768"/>
                </a:lnTo>
                <a:lnTo>
                  <a:pt x="124320" y="50419"/>
                </a:lnTo>
                <a:lnTo>
                  <a:pt x="117538" y="54864"/>
                </a:lnTo>
                <a:lnTo>
                  <a:pt x="112941" y="61417"/>
                </a:lnTo>
                <a:lnTo>
                  <a:pt x="111252" y="69342"/>
                </a:lnTo>
                <a:lnTo>
                  <a:pt x="112941" y="77279"/>
                </a:lnTo>
                <a:lnTo>
                  <a:pt x="117538" y="83820"/>
                </a:lnTo>
                <a:lnTo>
                  <a:pt x="124320" y="88277"/>
                </a:lnTo>
                <a:lnTo>
                  <a:pt x="132588" y="89916"/>
                </a:lnTo>
                <a:lnTo>
                  <a:pt x="140843" y="88277"/>
                </a:lnTo>
                <a:lnTo>
                  <a:pt x="147624" y="83820"/>
                </a:lnTo>
                <a:lnTo>
                  <a:pt x="152222" y="77279"/>
                </a:lnTo>
                <a:lnTo>
                  <a:pt x="153924" y="69342"/>
                </a:lnTo>
                <a:close/>
              </a:path>
              <a:path w="396875" h="396239">
                <a:moveTo>
                  <a:pt x="210312" y="69342"/>
                </a:moveTo>
                <a:lnTo>
                  <a:pt x="209016" y="61417"/>
                </a:lnTo>
                <a:lnTo>
                  <a:pt x="204685" y="54864"/>
                </a:lnTo>
                <a:lnTo>
                  <a:pt x="198018" y="50419"/>
                </a:lnTo>
                <a:lnTo>
                  <a:pt x="189738" y="48768"/>
                </a:lnTo>
                <a:lnTo>
                  <a:pt x="181800" y="50419"/>
                </a:lnTo>
                <a:lnTo>
                  <a:pt x="175260" y="54864"/>
                </a:lnTo>
                <a:lnTo>
                  <a:pt x="170802" y="61417"/>
                </a:lnTo>
                <a:lnTo>
                  <a:pt x="169164" y="69342"/>
                </a:lnTo>
                <a:lnTo>
                  <a:pt x="170802" y="77279"/>
                </a:lnTo>
                <a:lnTo>
                  <a:pt x="175260" y="83820"/>
                </a:lnTo>
                <a:lnTo>
                  <a:pt x="181800" y="88277"/>
                </a:lnTo>
                <a:lnTo>
                  <a:pt x="189738" y="89916"/>
                </a:lnTo>
                <a:lnTo>
                  <a:pt x="197662" y="88277"/>
                </a:lnTo>
                <a:lnTo>
                  <a:pt x="204203" y="83820"/>
                </a:lnTo>
                <a:lnTo>
                  <a:pt x="208661" y="77279"/>
                </a:lnTo>
                <a:lnTo>
                  <a:pt x="210312" y="69342"/>
                </a:lnTo>
                <a:close/>
              </a:path>
              <a:path w="396875" h="396239">
                <a:moveTo>
                  <a:pt x="396875" y="388620"/>
                </a:moveTo>
                <a:lnTo>
                  <a:pt x="396240" y="379857"/>
                </a:lnTo>
                <a:lnTo>
                  <a:pt x="396240" y="362839"/>
                </a:lnTo>
                <a:lnTo>
                  <a:pt x="396240" y="32766"/>
                </a:lnTo>
                <a:lnTo>
                  <a:pt x="396240" y="7620"/>
                </a:lnTo>
                <a:lnTo>
                  <a:pt x="389255" y="0"/>
                </a:lnTo>
                <a:lnTo>
                  <a:pt x="363461" y="0"/>
                </a:lnTo>
                <a:lnTo>
                  <a:pt x="363461" y="32766"/>
                </a:lnTo>
                <a:lnTo>
                  <a:pt x="363461" y="105156"/>
                </a:lnTo>
                <a:lnTo>
                  <a:pt x="363461" y="121920"/>
                </a:lnTo>
                <a:lnTo>
                  <a:pt x="363461" y="362839"/>
                </a:lnTo>
                <a:lnTo>
                  <a:pt x="33401" y="362839"/>
                </a:lnTo>
                <a:lnTo>
                  <a:pt x="33401" y="121920"/>
                </a:lnTo>
                <a:lnTo>
                  <a:pt x="363461" y="121920"/>
                </a:lnTo>
                <a:lnTo>
                  <a:pt x="363461" y="105156"/>
                </a:lnTo>
                <a:lnTo>
                  <a:pt x="33401" y="105156"/>
                </a:lnTo>
                <a:lnTo>
                  <a:pt x="33401" y="32766"/>
                </a:lnTo>
                <a:lnTo>
                  <a:pt x="363461" y="32766"/>
                </a:lnTo>
                <a:lnTo>
                  <a:pt x="363461"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57" name="object 49">
            <a:extLst>
              <a:ext uri="{FF2B5EF4-FFF2-40B4-BE49-F238E27FC236}">
                <a16:creationId xmlns:a16="http://schemas.microsoft.com/office/drawing/2014/main" id="{FC159A54-683C-48DC-966B-88FF595513A2}"/>
              </a:ext>
            </a:extLst>
          </p:cNvPr>
          <p:cNvGrpSpPr>
            <a:grpSpLocks/>
          </p:cNvGrpSpPr>
          <p:nvPr/>
        </p:nvGrpSpPr>
        <p:grpSpPr bwMode="auto">
          <a:xfrm>
            <a:off x="1268413" y="3754438"/>
            <a:ext cx="422275" cy="369887"/>
            <a:chOff x="1268704" y="3755135"/>
            <a:chExt cx="422275" cy="368935"/>
          </a:xfrm>
        </p:grpSpPr>
        <p:sp>
          <p:nvSpPr>
            <p:cNvPr id="48266" name="object 50">
              <a:extLst>
                <a:ext uri="{FF2B5EF4-FFF2-40B4-BE49-F238E27FC236}">
                  <a16:creationId xmlns:a16="http://schemas.microsoft.com/office/drawing/2014/main" id="{73C2965A-05C5-46C9-A218-A140F3E4D0DB}"/>
                </a:ext>
              </a:extLst>
            </p:cNvPr>
            <p:cNvSpPr>
              <a:spLocks/>
            </p:cNvSpPr>
            <p:nvPr/>
          </p:nvSpPr>
          <p:spPr bwMode="auto">
            <a:xfrm>
              <a:off x="1268704" y="3755135"/>
              <a:ext cx="422275" cy="368935"/>
            </a:xfrm>
            <a:custGeom>
              <a:avLst/>
              <a:gdLst>
                <a:gd name="T0" fmla="*/ 313207 w 422275"/>
                <a:gd name="T1" fmla="*/ 0 h 368935"/>
                <a:gd name="T2" fmla="*/ 107721 w 422275"/>
                <a:gd name="T3" fmla="*/ 0 h 368935"/>
                <a:gd name="T4" fmla="*/ 102768 w 422275"/>
                <a:gd name="T5" fmla="*/ 3175 h 368935"/>
                <a:gd name="T6" fmla="*/ 99593 w 422275"/>
                <a:gd name="T7" fmla="*/ 8255 h 368935"/>
                <a:gd name="T8" fmla="*/ 3200 w 422275"/>
                <a:gd name="T9" fmla="*/ 176530 h 368935"/>
                <a:gd name="T10" fmla="*/ 0 w 422275"/>
                <a:gd name="T11" fmla="*/ 181609 h 368935"/>
                <a:gd name="T12" fmla="*/ 0 w 422275"/>
                <a:gd name="T13" fmla="*/ 187832 h 368935"/>
                <a:gd name="T14" fmla="*/ 3200 w 422275"/>
                <a:gd name="T15" fmla="*/ 192912 h 368935"/>
                <a:gd name="T16" fmla="*/ 99593 w 422275"/>
                <a:gd name="T17" fmla="*/ 360552 h 368935"/>
                <a:gd name="T18" fmla="*/ 102768 w 422275"/>
                <a:gd name="T19" fmla="*/ 365632 h 368935"/>
                <a:gd name="T20" fmla="*/ 108356 w 422275"/>
                <a:gd name="T21" fmla="*/ 368807 h 368935"/>
                <a:gd name="T22" fmla="*/ 313842 w 422275"/>
                <a:gd name="T23" fmla="*/ 368807 h 368935"/>
                <a:gd name="T24" fmla="*/ 319430 w 422275"/>
                <a:gd name="T25" fmla="*/ 365632 h 368935"/>
                <a:gd name="T26" fmla="*/ 321970 w 422275"/>
                <a:gd name="T27" fmla="*/ 360044 h 368935"/>
                <a:gd name="T28" fmla="*/ 336219 w 422275"/>
                <a:gd name="T29" fmla="*/ 335406 h 368935"/>
                <a:gd name="T30" fmla="*/ 124104 w 422275"/>
                <a:gd name="T31" fmla="*/ 335406 h 368935"/>
                <a:gd name="T32" fmla="*/ 37236 w 422275"/>
                <a:gd name="T33" fmla="*/ 184150 h 368935"/>
                <a:gd name="T34" fmla="*/ 124104 w 422275"/>
                <a:gd name="T35" fmla="*/ 32765 h 368935"/>
                <a:gd name="T36" fmla="*/ 336157 w 422275"/>
                <a:gd name="T37" fmla="*/ 32765 h 368935"/>
                <a:gd name="T38" fmla="*/ 321970 w 422275"/>
                <a:gd name="T39" fmla="*/ 8255 h 368935"/>
                <a:gd name="T40" fmla="*/ 318795 w 422275"/>
                <a:gd name="T41" fmla="*/ 3175 h 368935"/>
                <a:gd name="T42" fmla="*/ 313207 w 422275"/>
                <a:gd name="T43" fmla="*/ 0 h 368935"/>
                <a:gd name="T44" fmla="*/ 336157 w 422275"/>
                <a:gd name="T45" fmla="*/ 32765 h 368935"/>
                <a:gd name="T46" fmla="*/ 298729 w 422275"/>
                <a:gd name="T47" fmla="*/ 32765 h 368935"/>
                <a:gd name="T48" fmla="*/ 385597 w 422275"/>
                <a:gd name="T49" fmla="*/ 184150 h 368935"/>
                <a:gd name="T50" fmla="*/ 298729 w 422275"/>
                <a:gd name="T51" fmla="*/ 335406 h 368935"/>
                <a:gd name="T52" fmla="*/ 336219 w 422275"/>
                <a:gd name="T53" fmla="*/ 335406 h 368935"/>
                <a:gd name="T54" fmla="*/ 418998 w 422275"/>
                <a:gd name="T55" fmla="*/ 192277 h 368935"/>
                <a:gd name="T56" fmla="*/ 422173 w 422275"/>
                <a:gd name="T57" fmla="*/ 187197 h 368935"/>
                <a:gd name="T58" fmla="*/ 422173 w 422275"/>
                <a:gd name="T59" fmla="*/ 180975 h 368935"/>
                <a:gd name="T60" fmla="*/ 418998 w 422275"/>
                <a:gd name="T61" fmla="*/ 175894 h 368935"/>
                <a:gd name="T62" fmla="*/ 336157 w 422275"/>
                <a:gd name="T63" fmla="*/ 32765 h 368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275" h="368935">
                  <a:moveTo>
                    <a:pt x="313207" y="0"/>
                  </a:moveTo>
                  <a:lnTo>
                    <a:pt x="107721" y="0"/>
                  </a:lnTo>
                  <a:lnTo>
                    <a:pt x="102768" y="3175"/>
                  </a:lnTo>
                  <a:lnTo>
                    <a:pt x="99593" y="8255"/>
                  </a:lnTo>
                  <a:lnTo>
                    <a:pt x="3200" y="176530"/>
                  </a:lnTo>
                  <a:lnTo>
                    <a:pt x="0" y="181609"/>
                  </a:lnTo>
                  <a:lnTo>
                    <a:pt x="0" y="187832"/>
                  </a:lnTo>
                  <a:lnTo>
                    <a:pt x="3200" y="192912"/>
                  </a:lnTo>
                  <a:lnTo>
                    <a:pt x="99593" y="360552"/>
                  </a:lnTo>
                  <a:lnTo>
                    <a:pt x="102768" y="365632"/>
                  </a:lnTo>
                  <a:lnTo>
                    <a:pt x="108356" y="368807"/>
                  </a:lnTo>
                  <a:lnTo>
                    <a:pt x="313842" y="368807"/>
                  </a:lnTo>
                  <a:lnTo>
                    <a:pt x="319430" y="365632"/>
                  </a:lnTo>
                  <a:lnTo>
                    <a:pt x="321970" y="360044"/>
                  </a:lnTo>
                  <a:lnTo>
                    <a:pt x="336219" y="335406"/>
                  </a:lnTo>
                  <a:lnTo>
                    <a:pt x="124104" y="335406"/>
                  </a:lnTo>
                  <a:lnTo>
                    <a:pt x="37236" y="184150"/>
                  </a:lnTo>
                  <a:lnTo>
                    <a:pt x="124104" y="32765"/>
                  </a:lnTo>
                  <a:lnTo>
                    <a:pt x="336157" y="32765"/>
                  </a:lnTo>
                  <a:lnTo>
                    <a:pt x="321970" y="8255"/>
                  </a:lnTo>
                  <a:lnTo>
                    <a:pt x="318795" y="3175"/>
                  </a:lnTo>
                  <a:lnTo>
                    <a:pt x="313207" y="0"/>
                  </a:lnTo>
                  <a:close/>
                </a:path>
                <a:path w="422275" h="368935">
                  <a:moveTo>
                    <a:pt x="336157" y="32765"/>
                  </a:moveTo>
                  <a:lnTo>
                    <a:pt x="298729" y="32765"/>
                  </a:lnTo>
                  <a:lnTo>
                    <a:pt x="385597" y="184150"/>
                  </a:lnTo>
                  <a:lnTo>
                    <a:pt x="298729" y="335406"/>
                  </a:lnTo>
                  <a:lnTo>
                    <a:pt x="336219" y="335406"/>
                  </a:lnTo>
                  <a:lnTo>
                    <a:pt x="418998" y="192277"/>
                  </a:lnTo>
                  <a:lnTo>
                    <a:pt x="422173" y="187197"/>
                  </a:lnTo>
                  <a:lnTo>
                    <a:pt x="422173" y="180975"/>
                  </a:lnTo>
                  <a:lnTo>
                    <a:pt x="418998" y="175894"/>
                  </a:lnTo>
                  <a:lnTo>
                    <a:pt x="336157" y="32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67" name="object 51">
              <a:extLst>
                <a:ext uri="{FF2B5EF4-FFF2-40B4-BE49-F238E27FC236}">
                  <a16:creationId xmlns:a16="http://schemas.microsoft.com/office/drawing/2014/main" id="{039C893E-F227-4857-9C77-D1F177E5C7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9220" y="3838955"/>
              <a:ext cx="201168"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8" name="object 52">
            <a:extLst>
              <a:ext uri="{FF2B5EF4-FFF2-40B4-BE49-F238E27FC236}">
                <a16:creationId xmlns:a16="http://schemas.microsoft.com/office/drawing/2014/main" id="{5AB23AA2-0B13-488F-BAB8-0FD82109C23E}"/>
              </a:ext>
            </a:extLst>
          </p:cNvPr>
          <p:cNvGrpSpPr>
            <a:grpSpLocks/>
          </p:cNvGrpSpPr>
          <p:nvPr/>
        </p:nvGrpSpPr>
        <p:grpSpPr bwMode="auto">
          <a:xfrm>
            <a:off x="7510463" y="2703513"/>
            <a:ext cx="212725" cy="409575"/>
            <a:chOff x="7510526" y="2703576"/>
            <a:chExt cx="212725" cy="408940"/>
          </a:xfrm>
        </p:grpSpPr>
        <p:pic>
          <p:nvPicPr>
            <p:cNvPr id="48264" name="object 53">
              <a:extLst>
                <a:ext uri="{FF2B5EF4-FFF2-40B4-BE49-F238E27FC236}">
                  <a16:creationId xmlns:a16="http://schemas.microsoft.com/office/drawing/2014/main" id="{69F32518-41BC-4D47-A6D8-D22D6CA089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34021" y="2703576"/>
              <a:ext cx="165861" cy="14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65" name="object 54">
              <a:extLst>
                <a:ext uri="{FF2B5EF4-FFF2-40B4-BE49-F238E27FC236}">
                  <a16:creationId xmlns:a16="http://schemas.microsoft.com/office/drawing/2014/main" id="{71CB5445-D843-4686-922B-9FEE4655D21B}"/>
                </a:ext>
              </a:extLst>
            </p:cNvPr>
            <p:cNvSpPr>
              <a:spLocks/>
            </p:cNvSpPr>
            <p:nvPr/>
          </p:nvSpPr>
          <p:spPr bwMode="auto">
            <a:xfrm>
              <a:off x="7510526" y="2813304"/>
              <a:ext cx="212725" cy="299085"/>
            </a:xfrm>
            <a:custGeom>
              <a:avLst/>
              <a:gdLst>
                <a:gd name="T0" fmla="*/ 158242 w 212725"/>
                <a:gd name="T1" fmla="*/ 0 h 299085"/>
                <a:gd name="T2" fmla="*/ 54228 w 212725"/>
                <a:gd name="T3" fmla="*/ 0 h 299085"/>
                <a:gd name="T4" fmla="*/ 47878 w 212725"/>
                <a:gd name="T5" fmla="*/ 5715 h 299085"/>
                <a:gd name="T6" fmla="*/ 45974 w 212725"/>
                <a:gd name="T7" fmla="*/ 13208 h 299085"/>
                <a:gd name="T8" fmla="*/ 1904 w 212725"/>
                <a:gd name="T9" fmla="*/ 214757 h 299085"/>
                <a:gd name="T10" fmla="*/ 0 w 212725"/>
                <a:gd name="T11" fmla="*/ 220980 h 299085"/>
                <a:gd name="T12" fmla="*/ 2540 w 212725"/>
                <a:gd name="T13" fmla="*/ 227965 h 299085"/>
                <a:gd name="T14" fmla="*/ 8254 w 212725"/>
                <a:gd name="T15" fmla="*/ 231775 h 299085"/>
                <a:gd name="T16" fmla="*/ 96520 w 212725"/>
                <a:gd name="T17" fmla="*/ 295529 h 299085"/>
                <a:gd name="T18" fmla="*/ 99059 w 212725"/>
                <a:gd name="T19" fmla="*/ 297434 h 299085"/>
                <a:gd name="T20" fmla="*/ 102743 w 212725"/>
                <a:gd name="T21" fmla="*/ 298704 h 299085"/>
                <a:gd name="T22" fmla="*/ 109093 w 212725"/>
                <a:gd name="T23" fmla="*/ 298704 h 299085"/>
                <a:gd name="T24" fmla="*/ 112268 w 212725"/>
                <a:gd name="T25" fmla="*/ 297434 h 299085"/>
                <a:gd name="T26" fmla="*/ 116713 w 212725"/>
                <a:gd name="T27" fmla="*/ 295529 h 299085"/>
                <a:gd name="T28" fmla="*/ 163834 w 212725"/>
                <a:gd name="T29" fmla="*/ 261493 h 299085"/>
                <a:gd name="T30" fmla="*/ 105282 w 212725"/>
                <a:gd name="T31" fmla="*/ 261493 h 299085"/>
                <a:gd name="T32" fmla="*/ 35941 w 212725"/>
                <a:gd name="T33" fmla="*/ 211582 h 299085"/>
                <a:gd name="T34" fmla="*/ 74422 w 212725"/>
                <a:gd name="T35" fmla="*/ 34162 h 299085"/>
                <a:gd name="T36" fmla="*/ 171713 w 212725"/>
                <a:gd name="T37" fmla="*/ 34162 h 299085"/>
                <a:gd name="T38" fmla="*/ 167131 w 212725"/>
                <a:gd name="T39" fmla="*/ 13208 h 299085"/>
                <a:gd name="T40" fmla="*/ 165226 w 212725"/>
                <a:gd name="T41" fmla="*/ 5715 h 299085"/>
                <a:gd name="T42" fmla="*/ 158242 w 212725"/>
                <a:gd name="T43" fmla="*/ 0 h 299085"/>
                <a:gd name="T44" fmla="*/ 171713 w 212725"/>
                <a:gd name="T45" fmla="*/ 34162 h 299085"/>
                <a:gd name="T46" fmla="*/ 135635 w 212725"/>
                <a:gd name="T47" fmla="*/ 34162 h 299085"/>
                <a:gd name="T48" fmla="*/ 174625 w 212725"/>
                <a:gd name="T49" fmla="*/ 211582 h 299085"/>
                <a:gd name="T50" fmla="*/ 105282 w 212725"/>
                <a:gd name="T51" fmla="*/ 261493 h 299085"/>
                <a:gd name="T52" fmla="*/ 163834 w 212725"/>
                <a:gd name="T53" fmla="*/ 261493 h 299085"/>
                <a:gd name="T54" fmla="*/ 204977 w 212725"/>
                <a:gd name="T55" fmla="*/ 231775 h 299085"/>
                <a:gd name="T56" fmla="*/ 210057 w 212725"/>
                <a:gd name="T57" fmla="*/ 227965 h 299085"/>
                <a:gd name="T58" fmla="*/ 212471 w 212725"/>
                <a:gd name="T59" fmla="*/ 220980 h 299085"/>
                <a:gd name="T60" fmla="*/ 211200 w 212725"/>
                <a:gd name="T61" fmla="*/ 214757 h 299085"/>
                <a:gd name="T62" fmla="*/ 171713 w 212725"/>
                <a:gd name="T63" fmla="*/ 34162 h 299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725" h="299085">
                  <a:moveTo>
                    <a:pt x="158242" y="0"/>
                  </a:moveTo>
                  <a:lnTo>
                    <a:pt x="54228" y="0"/>
                  </a:lnTo>
                  <a:lnTo>
                    <a:pt x="47878" y="5715"/>
                  </a:lnTo>
                  <a:lnTo>
                    <a:pt x="45974" y="13208"/>
                  </a:lnTo>
                  <a:lnTo>
                    <a:pt x="1904" y="214757"/>
                  </a:lnTo>
                  <a:lnTo>
                    <a:pt x="0" y="220980"/>
                  </a:lnTo>
                  <a:lnTo>
                    <a:pt x="2540" y="227965"/>
                  </a:lnTo>
                  <a:lnTo>
                    <a:pt x="8254" y="231775"/>
                  </a:lnTo>
                  <a:lnTo>
                    <a:pt x="96520" y="295529"/>
                  </a:lnTo>
                  <a:lnTo>
                    <a:pt x="99059" y="297434"/>
                  </a:lnTo>
                  <a:lnTo>
                    <a:pt x="102743" y="298704"/>
                  </a:lnTo>
                  <a:lnTo>
                    <a:pt x="109093" y="298704"/>
                  </a:lnTo>
                  <a:lnTo>
                    <a:pt x="112268" y="297434"/>
                  </a:lnTo>
                  <a:lnTo>
                    <a:pt x="116713" y="295529"/>
                  </a:lnTo>
                  <a:lnTo>
                    <a:pt x="163834" y="261493"/>
                  </a:lnTo>
                  <a:lnTo>
                    <a:pt x="105282" y="261493"/>
                  </a:lnTo>
                  <a:lnTo>
                    <a:pt x="35941" y="211582"/>
                  </a:lnTo>
                  <a:lnTo>
                    <a:pt x="74422" y="34162"/>
                  </a:lnTo>
                  <a:lnTo>
                    <a:pt x="171713" y="34162"/>
                  </a:lnTo>
                  <a:lnTo>
                    <a:pt x="167131" y="13208"/>
                  </a:lnTo>
                  <a:lnTo>
                    <a:pt x="165226" y="5715"/>
                  </a:lnTo>
                  <a:lnTo>
                    <a:pt x="158242" y="0"/>
                  </a:lnTo>
                  <a:close/>
                </a:path>
                <a:path w="212725" h="299085">
                  <a:moveTo>
                    <a:pt x="171713" y="34162"/>
                  </a:moveTo>
                  <a:lnTo>
                    <a:pt x="135635" y="34162"/>
                  </a:lnTo>
                  <a:lnTo>
                    <a:pt x="174625" y="211582"/>
                  </a:lnTo>
                  <a:lnTo>
                    <a:pt x="105282" y="261493"/>
                  </a:lnTo>
                  <a:lnTo>
                    <a:pt x="163834" y="261493"/>
                  </a:lnTo>
                  <a:lnTo>
                    <a:pt x="204977" y="231775"/>
                  </a:lnTo>
                  <a:lnTo>
                    <a:pt x="210057" y="227965"/>
                  </a:lnTo>
                  <a:lnTo>
                    <a:pt x="212471" y="220980"/>
                  </a:lnTo>
                  <a:lnTo>
                    <a:pt x="211200" y="214757"/>
                  </a:lnTo>
                  <a:lnTo>
                    <a:pt x="171713" y="34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8159" name="object 55">
            <a:extLst>
              <a:ext uri="{FF2B5EF4-FFF2-40B4-BE49-F238E27FC236}">
                <a16:creationId xmlns:a16="http://schemas.microsoft.com/office/drawing/2014/main" id="{7E25233E-CFDA-44FA-8CB9-4D1CBEB21652}"/>
              </a:ext>
            </a:extLst>
          </p:cNvPr>
          <p:cNvGrpSpPr>
            <a:grpSpLocks/>
          </p:cNvGrpSpPr>
          <p:nvPr/>
        </p:nvGrpSpPr>
        <p:grpSpPr bwMode="auto">
          <a:xfrm>
            <a:off x="1285875" y="5813425"/>
            <a:ext cx="388938" cy="382588"/>
            <a:chOff x="1285621" y="5812635"/>
            <a:chExt cx="389890" cy="382905"/>
          </a:xfrm>
        </p:grpSpPr>
        <p:pic>
          <p:nvPicPr>
            <p:cNvPr id="48260" name="object 56">
              <a:extLst>
                <a:ext uri="{FF2B5EF4-FFF2-40B4-BE49-F238E27FC236}">
                  <a16:creationId xmlns:a16="http://schemas.microsoft.com/office/drawing/2014/main" id="{3B088CD0-E067-4764-AC96-5BF77D45FB1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5621" y="5847003"/>
              <a:ext cx="110997" cy="1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61" name="object 57">
              <a:extLst>
                <a:ext uri="{FF2B5EF4-FFF2-40B4-BE49-F238E27FC236}">
                  <a16:creationId xmlns:a16="http://schemas.microsoft.com/office/drawing/2014/main" id="{7DC81009-7592-431F-883E-F746D7B2F154}"/>
                </a:ext>
              </a:extLst>
            </p:cNvPr>
            <p:cNvSpPr>
              <a:spLocks/>
            </p:cNvSpPr>
            <p:nvPr/>
          </p:nvSpPr>
          <p:spPr bwMode="auto">
            <a:xfrm>
              <a:off x="1287780" y="5812637"/>
              <a:ext cx="381635" cy="382905"/>
            </a:xfrm>
            <a:custGeom>
              <a:avLst/>
              <a:gdLst>
                <a:gd name="T0" fmla="*/ 244983 w 381635"/>
                <a:gd name="T1" fmla="*/ 357962 h 382904"/>
                <a:gd name="T2" fmla="*/ 238645 w 381635"/>
                <a:gd name="T3" fmla="*/ 349008 h 382904"/>
                <a:gd name="T4" fmla="*/ 231279 w 381635"/>
                <a:gd name="T5" fmla="*/ 345363 h 382904"/>
                <a:gd name="T6" fmla="*/ 185267 w 381635"/>
                <a:gd name="T7" fmla="*/ 349008 h 382904"/>
                <a:gd name="T8" fmla="*/ 110769 w 381635"/>
                <a:gd name="T9" fmla="*/ 327698 h 382904"/>
                <a:gd name="T10" fmla="*/ 44856 w 381635"/>
                <a:gd name="T11" fmla="*/ 252933 h 382904"/>
                <a:gd name="T12" fmla="*/ 35928 w 381635"/>
                <a:gd name="T13" fmla="*/ 162217 h 382904"/>
                <a:gd name="T14" fmla="*/ 59359 w 381635"/>
                <a:gd name="T15" fmla="*/ 106438 h 382904"/>
                <a:gd name="T16" fmla="*/ 82689 w 381635"/>
                <a:gd name="T17" fmla="*/ 77279 h 382904"/>
                <a:gd name="T18" fmla="*/ 61188 w 381635"/>
                <a:gd name="T19" fmla="*/ 55943 h 382904"/>
                <a:gd name="T20" fmla="*/ 3632 w 381635"/>
                <a:gd name="T21" fmla="*/ 156044 h 382904"/>
                <a:gd name="T22" fmla="*/ 3632 w 381635"/>
                <a:gd name="T23" fmla="*/ 230047 h 382904"/>
                <a:gd name="T24" fmla="*/ 85267 w 381635"/>
                <a:gd name="T25" fmla="*/ 350672 h 382904"/>
                <a:gd name="T26" fmla="*/ 190500 w 381635"/>
                <a:gd name="T27" fmla="*/ 382422 h 382904"/>
                <a:gd name="T28" fmla="*/ 242671 w 381635"/>
                <a:gd name="T29" fmla="*/ 370357 h 382904"/>
                <a:gd name="T30" fmla="*/ 381381 w 381635"/>
                <a:gd name="T31" fmla="*/ 169011 h 382904"/>
                <a:gd name="T32" fmla="*/ 353949 w 381635"/>
                <a:gd name="T33" fmla="*/ 89890 h 382904"/>
                <a:gd name="T34" fmla="*/ 288480 w 381635"/>
                <a:gd name="T35" fmla="*/ 26187 h 382904"/>
                <a:gd name="T36" fmla="*/ 198132 w 381635"/>
                <a:gd name="T37" fmla="*/ 0 h 382904"/>
                <a:gd name="T38" fmla="*/ 144183 w 381635"/>
                <a:gd name="T39" fmla="*/ 7569 h 382904"/>
                <a:gd name="T40" fmla="*/ 137464 w 381635"/>
                <a:gd name="T41" fmla="*/ 18211 h 382904"/>
                <a:gd name="T42" fmla="*/ 197523 w 381635"/>
                <a:gd name="T43" fmla="*/ 33540 h 382904"/>
                <a:gd name="T44" fmla="*/ 271919 w 381635"/>
                <a:gd name="T45" fmla="*/ 55245 h 382904"/>
                <a:gd name="T46" fmla="*/ 332587 w 381635"/>
                <a:gd name="T47" fmla="*/ 120015 h 382904"/>
                <a:gd name="T48" fmla="*/ 347306 w 381635"/>
                <a:gd name="T49" fmla="*/ 214096 h 382904"/>
                <a:gd name="T50" fmla="*/ 303149 w 381635"/>
                <a:gd name="T51" fmla="*/ 300786 h 382904"/>
                <a:gd name="T52" fmla="*/ 298386 w 381635"/>
                <a:gd name="T53" fmla="*/ 312420 h 382904"/>
                <a:gd name="T54" fmla="*/ 303149 w 381635"/>
                <a:gd name="T55" fmla="*/ 324053 h 382904"/>
                <a:gd name="T56" fmla="*/ 310769 w 381635"/>
                <a:gd name="T57" fmla="*/ 329082 h 382904"/>
                <a:gd name="T58" fmla="*/ 319659 w 381635"/>
                <a:gd name="T59" fmla="*/ 329082 h 382904"/>
                <a:gd name="T60" fmla="*/ 353949 w 381635"/>
                <a:gd name="T61" fmla="*/ 289712 h 382904"/>
                <a:gd name="T62" fmla="*/ 381381 w 381635"/>
                <a:gd name="T63" fmla="*/ 210578 h 38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1635" h="382904">
                  <a:moveTo>
                    <a:pt x="245046" y="364464"/>
                  </a:moveTo>
                  <a:lnTo>
                    <a:pt x="244983" y="357962"/>
                  </a:lnTo>
                  <a:lnTo>
                    <a:pt x="241985" y="352044"/>
                  </a:lnTo>
                  <a:lnTo>
                    <a:pt x="238645" y="349008"/>
                  </a:lnTo>
                  <a:lnTo>
                    <a:pt x="237210" y="347700"/>
                  </a:lnTo>
                  <a:lnTo>
                    <a:pt x="231279" y="345363"/>
                  </a:lnTo>
                  <a:lnTo>
                    <a:pt x="224790" y="345427"/>
                  </a:lnTo>
                  <a:lnTo>
                    <a:pt x="185267" y="349008"/>
                  </a:lnTo>
                  <a:lnTo>
                    <a:pt x="146710" y="342988"/>
                  </a:lnTo>
                  <a:lnTo>
                    <a:pt x="110769" y="327698"/>
                  </a:lnTo>
                  <a:lnTo>
                    <a:pt x="79121" y="303403"/>
                  </a:lnTo>
                  <a:lnTo>
                    <a:pt x="44856" y="252933"/>
                  </a:lnTo>
                  <a:lnTo>
                    <a:pt x="32893" y="193040"/>
                  </a:lnTo>
                  <a:lnTo>
                    <a:pt x="35928" y="162217"/>
                  </a:lnTo>
                  <a:lnTo>
                    <a:pt x="44856" y="133159"/>
                  </a:lnTo>
                  <a:lnTo>
                    <a:pt x="59359" y="106438"/>
                  </a:lnTo>
                  <a:lnTo>
                    <a:pt x="79121" y="82664"/>
                  </a:lnTo>
                  <a:lnTo>
                    <a:pt x="82689" y="77279"/>
                  </a:lnTo>
                  <a:lnTo>
                    <a:pt x="67437" y="54762"/>
                  </a:lnTo>
                  <a:lnTo>
                    <a:pt x="61188" y="55943"/>
                  </a:lnTo>
                  <a:lnTo>
                    <a:pt x="31813" y="88366"/>
                  </a:lnTo>
                  <a:lnTo>
                    <a:pt x="3632" y="156044"/>
                  </a:lnTo>
                  <a:lnTo>
                    <a:pt x="0" y="193040"/>
                  </a:lnTo>
                  <a:lnTo>
                    <a:pt x="3632" y="230047"/>
                  </a:lnTo>
                  <a:lnTo>
                    <a:pt x="31813" y="297726"/>
                  </a:lnTo>
                  <a:lnTo>
                    <a:pt x="85267" y="350672"/>
                  </a:lnTo>
                  <a:lnTo>
                    <a:pt x="153543" y="378828"/>
                  </a:lnTo>
                  <a:lnTo>
                    <a:pt x="190500" y="382422"/>
                  </a:lnTo>
                  <a:lnTo>
                    <a:pt x="200964" y="382181"/>
                  </a:lnTo>
                  <a:lnTo>
                    <a:pt x="242671" y="370357"/>
                  </a:lnTo>
                  <a:lnTo>
                    <a:pt x="245046" y="364464"/>
                  </a:lnTo>
                  <a:close/>
                </a:path>
                <a:path w="381635" h="382904">
                  <a:moveTo>
                    <a:pt x="381381" y="169011"/>
                  </a:moveTo>
                  <a:lnTo>
                    <a:pt x="372237" y="128244"/>
                  </a:lnTo>
                  <a:lnTo>
                    <a:pt x="353949" y="89890"/>
                  </a:lnTo>
                  <a:lnTo>
                    <a:pt x="326517" y="55537"/>
                  </a:lnTo>
                  <a:lnTo>
                    <a:pt x="288480" y="26187"/>
                  </a:lnTo>
                  <a:lnTo>
                    <a:pt x="244983" y="7429"/>
                  </a:lnTo>
                  <a:lnTo>
                    <a:pt x="198132" y="0"/>
                  </a:lnTo>
                  <a:lnTo>
                    <a:pt x="150114" y="4597"/>
                  </a:lnTo>
                  <a:lnTo>
                    <a:pt x="144183" y="7569"/>
                  </a:lnTo>
                  <a:lnTo>
                    <a:pt x="139827" y="12306"/>
                  </a:lnTo>
                  <a:lnTo>
                    <a:pt x="137464" y="18211"/>
                  </a:lnTo>
                  <a:lnTo>
                    <a:pt x="137541" y="24714"/>
                  </a:lnTo>
                  <a:lnTo>
                    <a:pt x="197523" y="33540"/>
                  </a:lnTo>
                  <a:lnTo>
                    <a:pt x="236156" y="39738"/>
                  </a:lnTo>
                  <a:lnTo>
                    <a:pt x="271919" y="55245"/>
                  </a:lnTo>
                  <a:lnTo>
                    <a:pt x="303149" y="79425"/>
                  </a:lnTo>
                  <a:lnTo>
                    <a:pt x="332587" y="120015"/>
                  </a:lnTo>
                  <a:lnTo>
                    <a:pt x="347306" y="166128"/>
                  </a:lnTo>
                  <a:lnTo>
                    <a:pt x="347306" y="214096"/>
                  </a:lnTo>
                  <a:lnTo>
                    <a:pt x="332587" y="260210"/>
                  </a:lnTo>
                  <a:lnTo>
                    <a:pt x="303149" y="300786"/>
                  </a:lnTo>
                  <a:lnTo>
                    <a:pt x="299567" y="306197"/>
                  </a:lnTo>
                  <a:lnTo>
                    <a:pt x="298386" y="312420"/>
                  </a:lnTo>
                  <a:lnTo>
                    <a:pt x="299567" y="318655"/>
                  </a:lnTo>
                  <a:lnTo>
                    <a:pt x="303149" y="324053"/>
                  </a:lnTo>
                  <a:lnTo>
                    <a:pt x="306324" y="327202"/>
                  </a:lnTo>
                  <a:lnTo>
                    <a:pt x="310769" y="329082"/>
                  </a:lnTo>
                  <a:lnTo>
                    <a:pt x="315214" y="329082"/>
                  </a:lnTo>
                  <a:lnTo>
                    <a:pt x="319659" y="329082"/>
                  </a:lnTo>
                  <a:lnTo>
                    <a:pt x="324104" y="327202"/>
                  </a:lnTo>
                  <a:lnTo>
                    <a:pt x="353949" y="289712"/>
                  </a:lnTo>
                  <a:lnTo>
                    <a:pt x="372237" y="251358"/>
                  </a:lnTo>
                  <a:lnTo>
                    <a:pt x="381381" y="210578"/>
                  </a:lnTo>
                  <a:lnTo>
                    <a:pt x="381381" y="1690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62" name="object 58">
              <a:extLst>
                <a:ext uri="{FF2B5EF4-FFF2-40B4-BE49-F238E27FC236}">
                  <a16:creationId xmlns:a16="http://schemas.microsoft.com/office/drawing/2014/main" id="{44ECF8F5-09DC-4824-A5C1-0CFFCEED5EC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62989" y="6051206"/>
              <a:ext cx="112522" cy="11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63" name="object 59">
              <a:extLst>
                <a:ext uri="{FF2B5EF4-FFF2-40B4-BE49-F238E27FC236}">
                  <a16:creationId xmlns:a16="http://schemas.microsoft.com/office/drawing/2014/main" id="{EAC989D3-30B0-432E-BD5B-BEB6F1CB5CEB}"/>
                </a:ext>
              </a:extLst>
            </p:cNvPr>
            <p:cNvSpPr>
              <a:spLocks/>
            </p:cNvSpPr>
            <p:nvPr/>
          </p:nvSpPr>
          <p:spPr bwMode="auto">
            <a:xfrm>
              <a:off x="1414272" y="5881115"/>
              <a:ext cx="132715" cy="262255"/>
            </a:xfrm>
            <a:custGeom>
              <a:avLst/>
              <a:gdLst>
                <a:gd name="T0" fmla="*/ 11937 w 132715"/>
                <a:gd name="T1" fmla="*/ 147447 h 262254"/>
                <a:gd name="T2" fmla="*/ 5080 w 132715"/>
                <a:gd name="T3" fmla="*/ 152488 h 262254"/>
                <a:gd name="T4" fmla="*/ 0 w 132715"/>
                <a:gd name="T5" fmla="*/ 159423 h 262254"/>
                <a:gd name="T6" fmla="*/ 1269 w 132715"/>
                <a:gd name="T7" fmla="*/ 174536 h 262254"/>
                <a:gd name="T8" fmla="*/ 5715 w 132715"/>
                <a:gd name="T9" fmla="*/ 185889 h 262254"/>
                <a:gd name="T10" fmla="*/ 14478 w 132715"/>
                <a:gd name="T11" fmla="*/ 196596 h 262254"/>
                <a:gd name="T12" fmla="*/ 58419 w 132715"/>
                <a:gd name="T13" fmla="*/ 216763 h 262254"/>
                <a:gd name="T14" fmla="*/ 59055 w 132715"/>
                <a:gd name="T15" fmla="*/ 257721 h 262254"/>
                <a:gd name="T16" fmla="*/ 63500 w 132715"/>
                <a:gd name="T17" fmla="*/ 262128 h 262254"/>
                <a:gd name="T18" fmla="*/ 71628 w 132715"/>
                <a:gd name="T19" fmla="*/ 261493 h 262254"/>
                <a:gd name="T20" fmla="*/ 73533 w 132715"/>
                <a:gd name="T21" fmla="*/ 257086 h 262254"/>
                <a:gd name="T22" fmla="*/ 74168 w 132715"/>
                <a:gd name="T23" fmla="*/ 216763 h 262254"/>
                <a:gd name="T24" fmla="*/ 117300 w 132715"/>
                <a:gd name="T25" fmla="*/ 197854 h 262254"/>
                <a:gd name="T26" fmla="*/ 74168 w 132715"/>
                <a:gd name="T27" fmla="*/ 191554 h 262254"/>
                <a:gd name="T28" fmla="*/ 59055 w 132715"/>
                <a:gd name="T29" fmla="*/ 190296 h 262254"/>
                <a:gd name="T30" fmla="*/ 36449 w 132715"/>
                <a:gd name="T31" fmla="*/ 169506 h 262254"/>
                <a:gd name="T32" fmla="*/ 32003 w 132715"/>
                <a:gd name="T33" fmla="*/ 157530 h 262254"/>
                <a:gd name="T34" fmla="*/ 28956 w 132715"/>
                <a:gd name="T35" fmla="*/ 151853 h 262254"/>
                <a:gd name="T36" fmla="*/ 20700 w 132715"/>
                <a:gd name="T37" fmla="*/ 147447 h 262254"/>
                <a:gd name="T38" fmla="*/ 74168 w 132715"/>
                <a:gd name="T39" fmla="*/ 136105 h 262254"/>
                <a:gd name="T40" fmla="*/ 89915 w 132715"/>
                <a:gd name="T41" fmla="*/ 142405 h 262254"/>
                <a:gd name="T42" fmla="*/ 98678 w 132715"/>
                <a:gd name="T43" fmla="*/ 149961 h 262254"/>
                <a:gd name="T44" fmla="*/ 101218 w 132715"/>
                <a:gd name="T45" fmla="*/ 170129 h 262254"/>
                <a:gd name="T46" fmla="*/ 94234 w 132715"/>
                <a:gd name="T47" fmla="*/ 181470 h 262254"/>
                <a:gd name="T48" fmla="*/ 82931 w 132715"/>
                <a:gd name="T49" fmla="*/ 189661 h 262254"/>
                <a:gd name="T50" fmla="*/ 122503 w 132715"/>
                <a:gd name="T51" fmla="*/ 191554 h 262254"/>
                <a:gd name="T52" fmla="*/ 132587 w 132715"/>
                <a:gd name="T53" fmla="*/ 151853 h 262254"/>
                <a:gd name="T54" fmla="*/ 128143 w 132715"/>
                <a:gd name="T55" fmla="*/ 137998 h 262254"/>
                <a:gd name="T56" fmla="*/ 67818 w 132715"/>
                <a:gd name="T57" fmla="*/ 0 h 262254"/>
                <a:gd name="T58" fmla="*/ 59690 w 132715"/>
                <a:gd name="T59" fmla="*/ 3784 h 262254"/>
                <a:gd name="T60" fmla="*/ 47345 w 132715"/>
                <a:gd name="T61" fmla="*/ 25968 h 262254"/>
                <a:gd name="T62" fmla="*/ 5715 w 132715"/>
                <a:gd name="T63" fmla="*/ 76238 h 262254"/>
                <a:gd name="T64" fmla="*/ 30734 w 132715"/>
                <a:gd name="T65" fmla="*/ 120345 h 262254"/>
                <a:gd name="T66" fmla="*/ 59055 w 132715"/>
                <a:gd name="T67" fmla="*/ 190296 h 262254"/>
                <a:gd name="T68" fmla="*/ 74168 w 132715"/>
                <a:gd name="T69" fmla="*/ 136105 h 262254"/>
                <a:gd name="T70" fmla="*/ 125730 w 132715"/>
                <a:gd name="T71" fmla="*/ 131064 h 262254"/>
                <a:gd name="T72" fmla="*/ 116205 w 132715"/>
                <a:gd name="T73" fmla="*/ 120980 h 262254"/>
                <a:gd name="T74" fmla="*/ 105537 w 132715"/>
                <a:gd name="T75" fmla="*/ 113423 h 262254"/>
                <a:gd name="T76" fmla="*/ 74168 w 132715"/>
                <a:gd name="T77" fmla="*/ 103339 h 262254"/>
                <a:gd name="T78" fmla="*/ 58419 w 132715"/>
                <a:gd name="T79" fmla="*/ 98933 h 262254"/>
                <a:gd name="T80" fmla="*/ 45212 w 132715"/>
                <a:gd name="T81" fmla="*/ 92621 h 262254"/>
                <a:gd name="T82" fmla="*/ 38353 w 132715"/>
                <a:gd name="T83" fmla="*/ 86321 h 262254"/>
                <a:gd name="T84" fmla="*/ 36449 w 132715"/>
                <a:gd name="T85" fmla="*/ 67424 h 262254"/>
                <a:gd name="T86" fmla="*/ 119921 w 132715"/>
                <a:gd name="T87" fmla="*/ 50406 h 262254"/>
                <a:gd name="T88" fmla="*/ 114427 w 132715"/>
                <a:gd name="T89" fmla="*/ 43472 h 262254"/>
                <a:gd name="T90" fmla="*/ 103631 w 132715"/>
                <a:gd name="T91" fmla="*/ 33401 h 262254"/>
                <a:gd name="T92" fmla="*/ 91059 w 132715"/>
                <a:gd name="T93" fmla="*/ 27724 h 262254"/>
                <a:gd name="T94" fmla="*/ 74168 w 132715"/>
                <a:gd name="T95" fmla="*/ 25209 h 262254"/>
                <a:gd name="T96" fmla="*/ 71628 w 132715"/>
                <a:gd name="T97" fmla="*/ 1257 h 262254"/>
                <a:gd name="T98" fmla="*/ 74168 w 132715"/>
                <a:gd name="T99" fmla="*/ 50406 h 262254"/>
                <a:gd name="T100" fmla="*/ 58419 w 132715"/>
                <a:gd name="T101" fmla="*/ 98933 h 262254"/>
                <a:gd name="T102" fmla="*/ 74168 w 132715"/>
                <a:gd name="T103" fmla="*/ 50406 h 262254"/>
                <a:gd name="T104" fmla="*/ 74168 w 132715"/>
                <a:gd name="T105" fmla="*/ 50406 h 262254"/>
                <a:gd name="T106" fmla="*/ 87249 w 132715"/>
                <a:gd name="T107" fmla="*/ 57969 h 262254"/>
                <a:gd name="T108" fmla="*/ 94234 w 132715"/>
                <a:gd name="T109" fmla="*/ 71208 h 262254"/>
                <a:gd name="T110" fmla="*/ 102489 w 132715"/>
                <a:gd name="T111" fmla="*/ 84429 h 262254"/>
                <a:gd name="T112" fmla="*/ 118744 w 132715"/>
                <a:gd name="T113" fmla="*/ 83172 h 262254"/>
                <a:gd name="T114" fmla="*/ 126365 w 132715"/>
                <a:gd name="T115" fmla="*/ 73723 h 262254"/>
                <a:gd name="T116" fmla="*/ 125094 w 132715"/>
                <a:gd name="T117" fmla="*/ 61125 h 262254"/>
                <a:gd name="T118" fmla="*/ 119921 w 132715"/>
                <a:gd name="T119" fmla="*/ 50406 h 26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15" h="262254">
                  <a:moveTo>
                    <a:pt x="20700" y="147447"/>
                  </a:moveTo>
                  <a:lnTo>
                    <a:pt x="11937" y="147447"/>
                  </a:lnTo>
                  <a:lnTo>
                    <a:pt x="8128" y="149339"/>
                  </a:lnTo>
                  <a:lnTo>
                    <a:pt x="5080" y="152488"/>
                  </a:lnTo>
                  <a:lnTo>
                    <a:pt x="1269" y="155638"/>
                  </a:lnTo>
                  <a:lnTo>
                    <a:pt x="0" y="159423"/>
                  </a:lnTo>
                  <a:lnTo>
                    <a:pt x="0" y="168871"/>
                  </a:lnTo>
                  <a:lnTo>
                    <a:pt x="1269" y="174536"/>
                  </a:lnTo>
                  <a:lnTo>
                    <a:pt x="3809" y="180213"/>
                  </a:lnTo>
                  <a:lnTo>
                    <a:pt x="5715" y="185889"/>
                  </a:lnTo>
                  <a:lnTo>
                    <a:pt x="9397" y="191554"/>
                  </a:lnTo>
                  <a:lnTo>
                    <a:pt x="14478" y="196596"/>
                  </a:lnTo>
                  <a:lnTo>
                    <a:pt x="19431" y="201637"/>
                  </a:lnTo>
                  <a:lnTo>
                    <a:pt x="58419" y="216763"/>
                  </a:lnTo>
                  <a:lnTo>
                    <a:pt x="58419" y="254571"/>
                  </a:lnTo>
                  <a:lnTo>
                    <a:pt x="59055" y="257721"/>
                  </a:lnTo>
                  <a:lnTo>
                    <a:pt x="61594" y="261493"/>
                  </a:lnTo>
                  <a:lnTo>
                    <a:pt x="63500" y="262128"/>
                  </a:lnTo>
                  <a:lnTo>
                    <a:pt x="69722" y="262128"/>
                  </a:lnTo>
                  <a:lnTo>
                    <a:pt x="71628" y="261493"/>
                  </a:lnTo>
                  <a:lnTo>
                    <a:pt x="72897" y="258978"/>
                  </a:lnTo>
                  <a:lnTo>
                    <a:pt x="73533" y="257086"/>
                  </a:lnTo>
                  <a:lnTo>
                    <a:pt x="74168" y="253301"/>
                  </a:lnTo>
                  <a:lnTo>
                    <a:pt x="74168" y="216763"/>
                  </a:lnTo>
                  <a:lnTo>
                    <a:pt x="82873" y="215726"/>
                  </a:lnTo>
                  <a:lnTo>
                    <a:pt x="117300" y="197854"/>
                  </a:lnTo>
                  <a:lnTo>
                    <a:pt x="122503" y="191554"/>
                  </a:lnTo>
                  <a:lnTo>
                    <a:pt x="74168" y="191554"/>
                  </a:lnTo>
                  <a:lnTo>
                    <a:pt x="74168" y="190296"/>
                  </a:lnTo>
                  <a:lnTo>
                    <a:pt x="59055" y="190296"/>
                  </a:lnTo>
                  <a:lnTo>
                    <a:pt x="53466" y="189039"/>
                  </a:lnTo>
                  <a:lnTo>
                    <a:pt x="36449" y="169506"/>
                  </a:lnTo>
                  <a:lnTo>
                    <a:pt x="34543" y="164465"/>
                  </a:lnTo>
                  <a:lnTo>
                    <a:pt x="32003" y="157530"/>
                  </a:lnTo>
                  <a:lnTo>
                    <a:pt x="30734" y="154381"/>
                  </a:lnTo>
                  <a:lnTo>
                    <a:pt x="28956" y="151853"/>
                  </a:lnTo>
                  <a:lnTo>
                    <a:pt x="23875" y="148082"/>
                  </a:lnTo>
                  <a:lnTo>
                    <a:pt x="20700" y="147447"/>
                  </a:lnTo>
                  <a:close/>
                </a:path>
                <a:path w="132715" h="262254">
                  <a:moveTo>
                    <a:pt x="127484" y="136105"/>
                  </a:moveTo>
                  <a:lnTo>
                    <a:pt x="74168" y="136105"/>
                  </a:lnTo>
                  <a:lnTo>
                    <a:pt x="82931" y="139255"/>
                  </a:lnTo>
                  <a:lnTo>
                    <a:pt x="89915" y="142405"/>
                  </a:lnTo>
                  <a:lnTo>
                    <a:pt x="94234" y="146189"/>
                  </a:lnTo>
                  <a:lnTo>
                    <a:pt x="98678" y="149961"/>
                  </a:lnTo>
                  <a:lnTo>
                    <a:pt x="101218" y="155638"/>
                  </a:lnTo>
                  <a:lnTo>
                    <a:pt x="101218" y="170129"/>
                  </a:lnTo>
                  <a:lnTo>
                    <a:pt x="98678" y="176428"/>
                  </a:lnTo>
                  <a:lnTo>
                    <a:pt x="94234" y="181470"/>
                  </a:lnTo>
                  <a:lnTo>
                    <a:pt x="89281" y="186512"/>
                  </a:lnTo>
                  <a:lnTo>
                    <a:pt x="82931" y="189661"/>
                  </a:lnTo>
                  <a:lnTo>
                    <a:pt x="74168" y="191554"/>
                  </a:lnTo>
                  <a:lnTo>
                    <a:pt x="122503" y="191554"/>
                  </a:lnTo>
                  <a:lnTo>
                    <a:pt x="132587" y="159423"/>
                  </a:lnTo>
                  <a:lnTo>
                    <a:pt x="132587" y="151853"/>
                  </a:lnTo>
                  <a:lnTo>
                    <a:pt x="131318" y="144297"/>
                  </a:lnTo>
                  <a:lnTo>
                    <a:pt x="128143" y="137998"/>
                  </a:lnTo>
                  <a:lnTo>
                    <a:pt x="127484" y="136105"/>
                  </a:lnTo>
                  <a:close/>
                </a:path>
                <a:path w="132715" h="262254">
                  <a:moveTo>
                    <a:pt x="67818" y="0"/>
                  </a:moveTo>
                  <a:lnTo>
                    <a:pt x="62230" y="0"/>
                  </a:lnTo>
                  <a:lnTo>
                    <a:pt x="59690" y="3784"/>
                  </a:lnTo>
                  <a:lnTo>
                    <a:pt x="59690" y="23939"/>
                  </a:lnTo>
                  <a:lnTo>
                    <a:pt x="47345" y="25968"/>
                  </a:lnTo>
                  <a:lnTo>
                    <a:pt x="13321" y="47891"/>
                  </a:lnTo>
                  <a:lnTo>
                    <a:pt x="5715" y="76238"/>
                  </a:lnTo>
                  <a:lnTo>
                    <a:pt x="6078" y="84429"/>
                  </a:lnTo>
                  <a:lnTo>
                    <a:pt x="30734" y="120345"/>
                  </a:lnTo>
                  <a:lnTo>
                    <a:pt x="59055" y="131064"/>
                  </a:lnTo>
                  <a:lnTo>
                    <a:pt x="59055" y="190296"/>
                  </a:lnTo>
                  <a:lnTo>
                    <a:pt x="74168" y="190296"/>
                  </a:lnTo>
                  <a:lnTo>
                    <a:pt x="74168" y="136105"/>
                  </a:lnTo>
                  <a:lnTo>
                    <a:pt x="127484" y="136105"/>
                  </a:lnTo>
                  <a:lnTo>
                    <a:pt x="125730" y="131064"/>
                  </a:lnTo>
                  <a:lnTo>
                    <a:pt x="121284" y="125387"/>
                  </a:lnTo>
                  <a:lnTo>
                    <a:pt x="116205" y="120980"/>
                  </a:lnTo>
                  <a:lnTo>
                    <a:pt x="111252" y="116573"/>
                  </a:lnTo>
                  <a:lnTo>
                    <a:pt x="105537" y="113423"/>
                  </a:lnTo>
                  <a:lnTo>
                    <a:pt x="99314" y="110896"/>
                  </a:lnTo>
                  <a:lnTo>
                    <a:pt x="74168" y="103339"/>
                  </a:lnTo>
                  <a:lnTo>
                    <a:pt x="74168" y="98933"/>
                  </a:lnTo>
                  <a:lnTo>
                    <a:pt x="58419" y="98933"/>
                  </a:lnTo>
                  <a:lnTo>
                    <a:pt x="50927" y="95783"/>
                  </a:lnTo>
                  <a:lnTo>
                    <a:pt x="45212" y="92621"/>
                  </a:lnTo>
                  <a:lnTo>
                    <a:pt x="42164" y="89471"/>
                  </a:lnTo>
                  <a:lnTo>
                    <a:pt x="38353" y="86321"/>
                  </a:lnTo>
                  <a:lnTo>
                    <a:pt x="36449" y="81280"/>
                  </a:lnTo>
                  <a:lnTo>
                    <a:pt x="36449" y="67424"/>
                  </a:lnTo>
                  <a:lnTo>
                    <a:pt x="58419" y="50406"/>
                  </a:lnTo>
                  <a:lnTo>
                    <a:pt x="119921" y="50406"/>
                  </a:lnTo>
                  <a:lnTo>
                    <a:pt x="118107" y="47888"/>
                  </a:lnTo>
                  <a:lnTo>
                    <a:pt x="114427" y="43472"/>
                  </a:lnTo>
                  <a:lnTo>
                    <a:pt x="109347" y="37807"/>
                  </a:lnTo>
                  <a:lnTo>
                    <a:pt x="103631" y="33401"/>
                  </a:lnTo>
                  <a:lnTo>
                    <a:pt x="97409" y="30873"/>
                  </a:lnTo>
                  <a:lnTo>
                    <a:pt x="91059" y="27724"/>
                  </a:lnTo>
                  <a:lnTo>
                    <a:pt x="82931" y="25831"/>
                  </a:lnTo>
                  <a:lnTo>
                    <a:pt x="74168" y="25209"/>
                  </a:lnTo>
                  <a:lnTo>
                    <a:pt x="74168" y="4406"/>
                  </a:lnTo>
                  <a:lnTo>
                    <a:pt x="71628" y="1257"/>
                  </a:lnTo>
                  <a:lnTo>
                    <a:pt x="67818" y="0"/>
                  </a:lnTo>
                  <a:close/>
                </a:path>
                <a:path w="132715" h="262254">
                  <a:moveTo>
                    <a:pt x="74168" y="50406"/>
                  </a:moveTo>
                  <a:lnTo>
                    <a:pt x="58419" y="50406"/>
                  </a:lnTo>
                  <a:lnTo>
                    <a:pt x="58419" y="98933"/>
                  </a:lnTo>
                  <a:lnTo>
                    <a:pt x="74168" y="98933"/>
                  </a:lnTo>
                  <a:lnTo>
                    <a:pt x="74168" y="50406"/>
                  </a:lnTo>
                  <a:close/>
                </a:path>
                <a:path w="132715" h="262254">
                  <a:moveTo>
                    <a:pt x="119921" y="50406"/>
                  </a:moveTo>
                  <a:lnTo>
                    <a:pt x="74168" y="50406"/>
                  </a:lnTo>
                  <a:lnTo>
                    <a:pt x="81446" y="53478"/>
                  </a:lnTo>
                  <a:lnTo>
                    <a:pt x="87249" y="57969"/>
                  </a:lnTo>
                  <a:lnTo>
                    <a:pt x="91527" y="63879"/>
                  </a:lnTo>
                  <a:lnTo>
                    <a:pt x="94234" y="71208"/>
                  </a:lnTo>
                  <a:lnTo>
                    <a:pt x="96774" y="80022"/>
                  </a:lnTo>
                  <a:lnTo>
                    <a:pt x="102489" y="84429"/>
                  </a:lnTo>
                  <a:lnTo>
                    <a:pt x="114934" y="84429"/>
                  </a:lnTo>
                  <a:lnTo>
                    <a:pt x="118744" y="83172"/>
                  </a:lnTo>
                  <a:lnTo>
                    <a:pt x="124459" y="77508"/>
                  </a:lnTo>
                  <a:lnTo>
                    <a:pt x="126365" y="73723"/>
                  </a:lnTo>
                  <a:lnTo>
                    <a:pt x="126365" y="65532"/>
                  </a:lnTo>
                  <a:lnTo>
                    <a:pt x="125094" y="61125"/>
                  </a:lnTo>
                  <a:lnTo>
                    <a:pt x="121284" y="52298"/>
                  </a:lnTo>
                  <a:lnTo>
                    <a:pt x="119921" y="50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8160" name="object 60">
            <a:extLst>
              <a:ext uri="{FF2B5EF4-FFF2-40B4-BE49-F238E27FC236}">
                <a16:creationId xmlns:a16="http://schemas.microsoft.com/office/drawing/2014/main" id="{18C78922-9D1A-455E-90DB-42A2DE4C83D9}"/>
              </a:ext>
            </a:extLst>
          </p:cNvPr>
          <p:cNvGrpSpPr>
            <a:grpSpLocks/>
          </p:cNvGrpSpPr>
          <p:nvPr/>
        </p:nvGrpSpPr>
        <p:grpSpPr bwMode="auto">
          <a:xfrm>
            <a:off x="2262188" y="5811838"/>
            <a:ext cx="484187" cy="384175"/>
            <a:chOff x="2261695" y="5812535"/>
            <a:chExt cx="484505" cy="384175"/>
          </a:xfrm>
        </p:grpSpPr>
        <p:pic>
          <p:nvPicPr>
            <p:cNvPr id="48256" name="object 61">
              <a:extLst>
                <a:ext uri="{FF2B5EF4-FFF2-40B4-BE49-F238E27FC236}">
                  <a16:creationId xmlns:a16="http://schemas.microsoft.com/office/drawing/2014/main" id="{73460A60-0FBA-4504-B71B-17D647D67B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0779" y="5907023"/>
              <a:ext cx="149351" cy="1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57" name="object 62">
              <a:extLst>
                <a:ext uri="{FF2B5EF4-FFF2-40B4-BE49-F238E27FC236}">
                  <a16:creationId xmlns:a16="http://schemas.microsoft.com/office/drawing/2014/main" id="{E1D95360-CFC9-45C7-9E51-D3AE239D7F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61695" y="5963513"/>
              <a:ext cx="143097" cy="8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58" name="object 63">
              <a:extLst>
                <a:ext uri="{FF2B5EF4-FFF2-40B4-BE49-F238E27FC236}">
                  <a16:creationId xmlns:a16="http://schemas.microsoft.com/office/drawing/2014/main" id="{55AF6877-5711-44A4-B7E2-71B855153C58}"/>
                </a:ext>
              </a:extLst>
            </p:cNvPr>
            <p:cNvSpPr>
              <a:spLocks/>
            </p:cNvSpPr>
            <p:nvPr/>
          </p:nvSpPr>
          <p:spPr bwMode="auto">
            <a:xfrm>
              <a:off x="2314956" y="5812535"/>
              <a:ext cx="379730" cy="384175"/>
            </a:xfrm>
            <a:custGeom>
              <a:avLst/>
              <a:gdLst>
                <a:gd name="T0" fmla="*/ 351790 w 379730"/>
                <a:gd name="T1" fmla="*/ 290842 h 384175"/>
                <a:gd name="T2" fmla="*/ 351612 w 379730"/>
                <a:gd name="T3" fmla="*/ 284403 h 384175"/>
                <a:gd name="T4" fmla="*/ 349072 w 379730"/>
                <a:gd name="T5" fmla="*/ 278561 h 384175"/>
                <a:gd name="T6" fmla="*/ 344424 w 379730"/>
                <a:gd name="T7" fmla="*/ 273939 h 384175"/>
                <a:gd name="T8" fmla="*/ 337997 w 379730"/>
                <a:gd name="T9" fmla="*/ 271551 h 384175"/>
                <a:gd name="T10" fmla="*/ 331558 w 379730"/>
                <a:gd name="T11" fmla="*/ 271741 h 384175"/>
                <a:gd name="T12" fmla="*/ 325742 w 379730"/>
                <a:gd name="T13" fmla="*/ 274307 h 384175"/>
                <a:gd name="T14" fmla="*/ 321183 w 379730"/>
                <a:gd name="T15" fmla="*/ 278980 h 384175"/>
                <a:gd name="T16" fmla="*/ 295935 w 379730"/>
                <a:gd name="T17" fmla="*/ 309397 h 384175"/>
                <a:gd name="T18" fmla="*/ 264579 w 379730"/>
                <a:gd name="T19" fmla="*/ 332155 h 384175"/>
                <a:gd name="T20" fmla="*/ 228536 w 379730"/>
                <a:gd name="T21" fmla="*/ 346405 h 384175"/>
                <a:gd name="T22" fmla="*/ 189230 w 379730"/>
                <a:gd name="T23" fmla="*/ 351332 h 384175"/>
                <a:gd name="T24" fmla="*/ 158292 w 379730"/>
                <a:gd name="T25" fmla="*/ 348322 h 384175"/>
                <a:gd name="T26" fmla="*/ 102387 w 379730"/>
                <a:gd name="T27" fmla="*/ 325056 h 384175"/>
                <a:gd name="T28" fmla="*/ 58940 w 379730"/>
                <a:gd name="T29" fmla="*/ 281470 h 384175"/>
                <a:gd name="T30" fmla="*/ 35648 w 379730"/>
                <a:gd name="T31" fmla="*/ 225336 h 384175"/>
                <a:gd name="T32" fmla="*/ 32639 w 379730"/>
                <a:gd name="T33" fmla="*/ 194665 h 384175"/>
                <a:gd name="T34" fmla="*/ 32639 w 379730"/>
                <a:gd name="T35" fmla="*/ 185851 h 384175"/>
                <a:gd name="T36" fmla="*/ 25781 w 379730"/>
                <a:gd name="T37" fmla="*/ 178308 h 384175"/>
                <a:gd name="T38" fmla="*/ 7493 w 379730"/>
                <a:gd name="T39" fmla="*/ 178308 h 384175"/>
                <a:gd name="T40" fmla="*/ 0 w 379730"/>
                <a:gd name="T41" fmla="*/ 185229 h 384175"/>
                <a:gd name="T42" fmla="*/ 0 w 379730"/>
                <a:gd name="T43" fmla="*/ 194665 h 384175"/>
                <a:gd name="T44" fmla="*/ 3594 w 379730"/>
                <a:gd name="T45" fmla="*/ 231800 h 384175"/>
                <a:gd name="T46" fmla="*/ 31496 w 379730"/>
                <a:gd name="T47" fmla="*/ 299694 h 384175"/>
                <a:gd name="T48" fmla="*/ 84175 w 379730"/>
                <a:gd name="T49" fmla="*/ 352463 h 384175"/>
                <a:gd name="T50" fmla="*/ 151853 w 379730"/>
                <a:gd name="T51" fmla="*/ 380441 h 384175"/>
                <a:gd name="T52" fmla="*/ 189230 w 379730"/>
                <a:gd name="T53" fmla="*/ 384048 h 384175"/>
                <a:gd name="T54" fmla="*/ 236842 w 379730"/>
                <a:gd name="T55" fmla="*/ 378002 h 384175"/>
                <a:gd name="T56" fmla="*/ 280581 w 379730"/>
                <a:gd name="T57" fmla="*/ 360692 h 384175"/>
                <a:gd name="T58" fmla="*/ 293624 w 379730"/>
                <a:gd name="T59" fmla="*/ 351332 h 384175"/>
                <a:gd name="T60" fmla="*/ 318681 w 379730"/>
                <a:gd name="T61" fmla="*/ 333349 h 384175"/>
                <a:gd name="T62" fmla="*/ 349377 w 379730"/>
                <a:gd name="T63" fmla="*/ 297218 h 384175"/>
                <a:gd name="T64" fmla="*/ 351790 w 379730"/>
                <a:gd name="T65" fmla="*/ 290842 h 384175"/>
                <a:gd name="T66" fmla="*/ 379476 w 379730"/>
                <a:gd name="T67" fmla="*/ 190830 h 384175"/>
                <a:gd name="T68" fmla="*/ 374421 w 379730"/>
                <a:gd name="T69" fmla="*/ 147040 h 384175"/>
                <a:gd name="T70" fmla="*/ 360032 w 379730"/>
                <a:gd name="T71" fmla="*/ 106857 h 384175"/>
                <a:gd name="T72" fmla="*/ 337502 w 379730"/>
                <a:gd name="T73" fmla="*/ 71424 h 384175"/>
                <a:gd name="T74" fmla="*/ 307987 w 379730"/>
                <a:gd name="T75" fmla="*/ 41884 h 384175"/>
                <a:gd name="T76" fmla="*/ 272643 w 379730"/>
                <a:gd name="T77" fmla="*/ 19380 h 384175"/>
                <a:gd name="T78" fmla="*/ 232676 w 379730"/>
                <a:gd name="T79" fmla="*/ 5041 h 384175"/>
                <a:gd name="T80" fmla="*/ 189230 w 379730"/>
                <a:gd name="T81" fmla="*/ 0 h 384175"/>
                <a:gd name="T82" fmla="*/ 141427 w 379730"/>
                <a:gd name="T83" fmla="*/ 6007 h 384175"/>
                <a:gd name="T84" fmla="*/ 97510 w 379730"/>
                <a:gd name="T85" fmla="*/ 23380 h 384175"/>
                <a:gd name="T86" fmla="*/ 59296 w 379730"/>
                <a:gd name="T87" fmla="*/ 51193 h 384175"/>
                <a:gd name="T88" fmla="*/ 28575 w 379730"/>
                <a:gd name="T89" fmla="*/ 88468 h 384175"/>
                <a:gd name="T90" fmla="*/ 26149 w 379730"/>
                <a:gd name="T91" fmla="*/ 94881 h 384175"/>
                <a:gd name="T92" fmla="*/ 26327 w 379730"/>
                <a:gd name="T93" fmla="*/ 101346 h 384175"/>
                <a:gd name="T94" fmla="*/ 82156 w 379730"/>
                <a:gd name="T95" fmla="*/ 75882 h 384175"/>
                <a:gd name="T96" fmla="*/ 113576 w 379730"/>
                <a:gd name="T97" fmla="*/ 52844 h 384175"/>
                <a:gd name="T98" fmla="*/ 149745 w 379730"/>
                <a:gd name="T99" fmla="*/ 38468 h 384175"/>
                <a:gd name="T100" fmla="*/ 189230 w 379730"/>
                <a:gd name="T101" fmla="*/ 33489 h 384175"/>
                <a:gd name="T102" fmla="*/ 238645 w 379730"/>
                <a:gd name="T103" fmla="*/ 41554 h 384175"/>
                <a:gd name="T104" fmla="*/ 281686 w 379730"/>
                <a:gd name="T105" fmla="*/ 63944 h 384175"/>
                <a:gd name="T106" fmla="*/ 315696 w 379730"/>
                <a:gd name="T107" fmla="*/ 98056 h 384175"/>
                <a:gd name="T108" fmla="*/ 338035 w 379730"/>
                <a:gd name="T109" fmla="*/ 141236 h 384175"/>
                <a:gd name="T110" fmla="*/ 346075 w 379730"/>
                <a:gd name="T111" fmla="*/ 190830 h 384175"/>
                <a:gd name="T112" fmla="*/ 346075 w 379730"/>
                <a:gd name="T113" fmla="*/ 199682 h 384175"/>
                <a:gd name="T114" fmla="*/ 353060 w 379730"/>
                <a:gd name="T115" fmla="*/ 207264 h 384175"/>
                <a:gd name="T116" fmla="*/ 362458 w 379730"/>
                <a:gd name="T117" fmla="*/ 207264 h 384175"/>
                <a:gd name="T118" fmla="*/ 371348 w 379730"/>
                <a:gd name="T119" fmla="*/ 207264 h 384175"/>
                <a:gd name="T120" fmla="*/ 378841 w 379730"/>
                <a:gd name="T121" fmla="*/ 199682 h 384175"/>
                <a:gd name="T122" fmla="*/ 379476 w 379730"/>
                <a:gd name="T123" fmla="*/ 190830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730" h="384175">
                  <a:moveTo>
                    <a:pt x="351790" y="290842"/>
                  </a:moveTo>
                  <a:lnTo>
                    <a:pt x="351612" y="284403"/>
                  </a:lnTo>
                  <a:lnTo>
                    <a:pt x="349072" y="278561"/>
                  </a:lnTo>
                  <a:lnTo>
                    <a:pt x="344424" y="273939"/>
                  </a:lnTo>
                  <a:lnTo>
                    <a:pt x="337997" y="271551"/>
                  </a:lnTo>
                  <a:lnTo>
                    <a:pt x="331558" y="271741"/>
                  </a:lnTo>
                  <a:lnTo>
                    <a:pt x="325742" y="274307"/>
                  </a:lnTo>
                  <a:lnTo>
                    <a:pt x="321183" y="278980"/>
                  </a:lnTo>
                  <a:lnTo>
                    <a:pt x="295935" y="309397"/>
                  </a:lnTo>
                  <a:lnTo>
                    <a:pt x="264579" y="332155"/>
                  </a:lnTo>
                  <a:lnTo>
                    <a:pt x="228536" y="346405"/>
                  </a:lnTo>
                  <a:lnTo>
                    <a:pt x="189230" y="351332"/>
                  </a:lnTo>
                  <a:lnTo>
                    <a:pt x="158292" y="348322"/>
                  </a:lnTo>
                  <a:lnTo>
                    <a:pt x="102387" y="325056"/>
                  </a:lnTo>
                  <a:lnTo>
                    <a:pt x="58940" y="281470"/>
                  </a:lnTo>
                  <a:lnTo>
                    <a:pt x="35648" y="225336"/>
                  </a:lnTo>
                  <a:lnTo>
                    <a:pt x="32639" y="194665"/>
                  </a:lnTo>
                  <a:lnTo>
                    <a:pt x="32639" y="185851"/>
                  </a:lnTo>
                  <a:lnTo>
                    <a:pt x="25781" y="178308"/>
                  </a:lnTo>
                  <a:lnTo>
                    <a:pt x="7493" y="178308"/>
                  </a:lnTo>
                  <a:lnTo>
                    <a:pt x="0" y="185229"/>
                  </a:lnTo>
                  <a:lnTo>
                    <a:pt x="0" y="194665"/>
                  </a:lnTo>
                  <a:lnTo>
                    <a:pt x="3594" y="231800"/>
                  </a:lnTo>
                  <a:lnTo>
                    <a:pt x="31496" y="299694"/>
                  </a:lnTo>
                  <a:lnTo>
                    <a:pt x="84175" y="352463"/>
                  </a:lnTo>
                  <a:lnTo>
                    <a:pt x="151853" y="380441"/>
                  </a:lnTo>
                  <a:lnTo>
                    <a:pt x="189230" y="384048"/>
                  </a:lnTo>
                  <a:lnTo>
                    <a:pt x="236842" y="378002"/>
                  </a:lnTo>
                  <a:lnTo>
                    <a:pt x="280581" y="360692"/>
                  </a:lnTo>
                  <a:lnTo>
                    <a:pt x="293624" y="351332"/>
                  </a:lnTo>
                  <a:lnTo>
                    <a:pt x="318681" y="333349"/>
                  </a:lnTo>
                  <a:lnTo>
                    <a:pt x="349377" y="297218"/>
                  </a:lnTo>
                  <a:lnTo>
                    <a:pt x="351790" y="290842"/>
                  </a:lnTo>
                  <a:close/>
                </a:path>
                <a:path w="379730" h="384175">
                  <a:moveTo>
                    <a:pt x="379476" y="190830"/>
                  </a:moveTo>
                  <a:lnTo>
                    <a:pt x="374421" y="147040"/>
                  </a:lnTo>
                  <a:lnTo>
                    <a:pt x="360032" y="106857"/>
                  </a:lnTo>
                  <a:lnTo>
                    <a:pt x="337502" y="71424"/>
                  </a:lnTo>
                  <a:lnTo>
                    <a:pt x="307987" y="41884"/>
                  </a:lnTo>
                  <a:lnTo>
                    <a:pt x="272643" y="19380"/>
                  </a:lnTo>
                  <a:lnTo>
                    <a:pt x="232676" y="5041"/>
                  </a:lnTo>
                  <a:lnTo>
                    <a:pt x="189230" y="0"/>
                  </a:lnTo>
                  <a:lnTo>
                    <a:pt x="141427" y="6007"/>
                  </a:lnTo>
                  <a:lnTo>
                    <a:pt x="97510" y="23380"/>
                  </a:lnTo>
                  <a:lnTo>
                    <a:pt x="59296" y="51193"/>
                  </a:lnTo>
                  <a:lnTo>
                    <a:pt x="28575" y="88468"/>
                  </a:lnTo>
                  <a:lnTo>
                    <a:pt x="26149" y="94881"/>
                  </a:lnTo>
                  <a:lnTo>
                    <a:pt x="26327" y="101346"/>
                  </a:lnTo>
                  <a:lnTo>
                    <a:pt x="82156" y="75882"/>
                  </a:lnTo>
                  <a:lnTo>
                    <a:pt x="113576" y="52844"/>
                  </a:lnTo>
                  <a:lnTo>
                    <a:pt x="149745" y="38468"/>
                  </a:lnTo>
                  <a:lnTo>
                    <a:pt x="189230" y="33489"/>
                  </a:lnTo>
                  <a:lnTo>
                    <a:pt x="238645" y="41554"/>
                  </a:lnTo>
                  <a:lnTo>
                    <a:pt x="281686" y="63944"/>
                  </a:lnTo>
                  <a:lnTo>
                    <a:pt x="315696" y="98056"/>
                  </a:lnTo>
                  <a:lnTo>
                    <a:pt x="338035" y="141236"/>
                  </a:lnTo>
                  <a:lnTo>
                    <a:pt x="346075" y="190830"/>
                  </a:lnTo>
                  <a:lnTo>
                    <a:pt x="346075" y="199682"/>
                  </a:lnTo>
                  <a:lnTo>
                    <a:pt x="353060" y="207264"/>
                  </a:lnTo>
                  <a:lnTo>
                    <a:pt x="362458" y="207264"/>
                  </a:lnTo>
                  <a:lnTo>
                    <a:pt x="371348" y="207264"/>
                  </a:lnTo>
                  <a:lnTo>
                    <a:pt x="378841" y="199682"/>
                  </a:lnTo>
                  <a:lnTo>
                    <a:pt x="379476" y="190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59" name="object 64">
              <a:extLst>
                <a:ext uri="{FF2B5EF4-FFF2-40B4-BE49-F238E27FC236}">
                  <a16:creationId xmlns:a16="http://schemas.microsoft.com/office/drawing/2014/main" id="{4FFD1E75-B7AE-430C-9479-919D3050F82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04563" y="5961911"/>
              <a:ext cx="141636" cy="8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61" name="object 65">
            <a:extLst>
              <a:ext uri="{FF2B5EF4-FFF2-40B4-BE49-F238E27FC236}">
                <a16:creationId xmlns:a16="http://schemas.microsoft.com/office/drawing/2014/main" id="{8A949672-8062-4852-9FA9-8225A37D7D54}"/>
              </a:ext>
            </a:extLst>
          </p:cNvPr>
          <p:cNvGrpSpPr>
            <a:grpSpLocks/>
          </p:cNvGrpSpPr>
          <p:nvPr/>
        </p:nvGrpSpPr>
        <p:grpSpPr bwMode="auto">
          <a:xfrm>
            <a:off x="4297363" y="5811838"/>
            <a:ext cx="484187" cy="384175"/>
            <a:chOff x="4297759" y="5812535"/>
            <a:chExt cx="484505" cy="384175"/>
          </a:xfrm>
        </p:grpSpPr>
        <p:pic>
          <p:nvPicPr>
            <p:cNvPr id="48252" name="object 66">
              <a:extLst>
                <a:ext uri="{FF2B5EF4-FFF2-40B4-BE49-F238E27FC236}">
                  <a16:creationId xmlns:a16="http://schemas.microsoft.com/office/drawing/2014/main" id="{87665551-203C-4073-8B9A-BB019C91FB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0747" y="5903975"/>
              <a:ext cx="158496"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53" name="object 67">
              <a:extLst>
                <a:ext uri="{FF2B5EF4-FFF2-40B4-BE49-F238E27FC236}">
                  <a16:creationId xmlns:a16="http://schemas.microsoft.com/office/drawing/2014/main" id="{8C936C8F-3ED4-49D5-976B-AFF5F43EAD0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7759" y="5963513"/>
              <a:ext cx="143097" cy="8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54" name="object 68">
              <a:extLst>
                <a:ext uri="{FF2B5EF4-FFF2-40B4-BE49-F238E27FC236}">
                  <a16:creationId xmlns:a16="http://schemas.microsoft.com/office/drawing/2014/main" id="{3EAD10D9-2C3D-4C2B-B909-948D41B5BBAA}"/>
                </a:ext>
              </a:extLst>
            </p:cNvPr>
            <p:cNvSpPr>
              <a:spLocks/>
            </p:cNvSpPr>
            <p:nvPr/>
          </p:nvSpPr>
          <p:spPr bwMode="auto">
            <a:xfrm>
              <a:off x="4351020" y="5812535"/>
              <a:ext cx="378460" cy="384175"/>
            </a:xfrm>
            <a:custGeom>
              <a:avLst/>
              <a:gdLst>
                <a:gd name="T0" fmla="*/ 351790 w 378460"/>
                <a:gd name="T1" fmla="*/ 290842 h 384175"/>
                <a:gd name="T2" fmla="*/ 351612 w 378460"/>
                <a:gd name="T3" fmla="*/ 284403 h 384175"/>
                <a:gd name="T4" fmla="*/ 349072 w 378460"/>
                <a:gd name="T5" fmla="*/ 278561 h 384175"/>
                <a:gd name="T6" fmla="*/ 344424 w 378460"/>
                <a:gd name="T7" fmla="*/ 273939 h 384175"/>
                <a:gd name="T8" fmla="*/ 337997 w 378460"/>
                <a:gd name="T9" fmla="*/ 271551 h 384175"/>
                <a:gd name="T10" fmla="*/ 331558 w 378460"/>
                <a:gd name="T11" fmla="*/ 271741 h 384175"/>
                <a:gd name="T12" fmla="*/ 325742 w 378460"/>
                <a:gd name="T13" fmla="*/ 274307 h 384175"/>
                <a:gd name="T14" fmla="*/ 321183 w 378460"/>
                <a:gd name="T15" fmla="*/ 278980 h 384175"/>
                <a:gd name="T16" fmla="*/ 295935 w 378460"/>
                <a:gd name="T17" fmla="*/ 309397 h 384175"/>
                <a:gd name="T18" fmla="*/ 264579 w 378460"/>
                <a:gd name="T19" fmla="*/ 332155 h 384175"/>
                <a:gd name="T20" fmla="*/ 228536 w 378460"/>
                <a:gd name="T21" fmla="*/ 346405 h 384175"/>
                <a:gd name="T22" fmla="*/ 189230 w 378460"/>
                <a:gd name="T23" fmla="*/ 351332 h 384175"/>
                <a:gd name="T24" fmla="*/ 158292 w 378460"/>
                <a:gd name="T25" fmla="*/ 348322 h 384175"/>
                <a:gd name="T26" fmla="*/ 102387 w 378460"/>
                <a:gd name="T27" fmla="*/ 325056 h 384175"/>
                <a:gd name="T28" fmla="*/ 58940 w 378460"/>
                <a:gd name="T29" fmla="*/ 281470 h 384175"/>
                <a:gd name="T30" fmla="*/ 35648 w 378460"/>
                <a:gd name="T31" fmla="*/ 225336 h 384175"/>
                <a:gd name="T32" fmla="*/ 32639 w 378460"/>
                <a:gd name="T33" fmla="*/ 194665 h 384175"/>
                <a:gd name="T34" fmla="*/ 32639 w 378460"/>
                <a:gd name="T35" fmla="*/ 185851 h 384175"/>
                <a:gd name="T36" fmla="*/ 25781 w 378460"/>
                <a:gd name="T37" fmla="*/ 178308 h 384175"/>
                <a:gd name="T38" fmla="*/ 7493 w 378460"/>
                <a:gd name="T39" fmla="*/ 178308 h 384175"/>
                <a:gd name="T40" fmla="*/ 0 w 378460"/>
                <a:gd name="T41" fmla="*/ 185229 h 384175"/>
                <a:gd name="T42" fmla="*/ 0 w 378460"/>
                <a:gd name="T43" fmla="*/ 194665 h 384175"/>
                <a:gd name="T44" fmla="*/ 3594 w 378460"/>
                <a:gd name="T45" fmla="*/ 231800 h 384175"/>
                <a:gd name="T46" fmla="*/ 31496 w 378460"/>
                <a:gd name="T47" fmla="*/ 299694 h 384175"/>
                <a:gd name="T48" fmla="*/ 84175 w 378460"/>
                <a:gd name="T49" fmla="*/ 352463 h 384175"/>
                <a:gd name="T50" fmla="*/ 151853 w 378460"/>
                <a:gd name="T51" fmla="*/ 380441 h 384175"/>
                <a:gd name="T52" fmla="*/ 189230 w 378460"/>
                <a:gd name="T53" fmla="*/ 384048 h 384175"/>
                <a:gd name="T54" fmla="*/ 236842 w 378460"/>
                <a:gd name="T55" fmla="*/ 378002 h 384175"/>
                <a:gd name="T56" fmla="*/ 280581 w 378460"/>
                <a:gd name="T57" fmla="*/ 360692 h 384175"/>
                <a:gd name="T58" fmla="*/ 293624 w 378460"/>
                <a:gd name="T59" fmla="*/ 351332 h 384175"/>
                <a:gd name="T60" fmla="*/ 318681 w 378460"/>
                <a:gd name="T61" fmla="*/ 333349 h 384175"/>
                <a:gd name="T62" fmla="*/ 349377 w 378460"/>
                <a:gd name="T63" fmla="*/ 297218 h 384175"/>
                <a:gd name="T64" fmla="*/ 351790 w 378460"/>
                <a:gd name="T65" fmla="*/ 290842 h 384175"/>
                <a:gd name="T66" fmla="*/ 377952 w 378460"/>
                <a:gd name="T67" fmla="*/ 190830 h 384175"/>
                <a:gd name="T68" fmla="*/ 372910 w 378460"/>
                <a:gd name="T69" fmla="*/ 147040 h 384175"/>
                <a:gd name="T70" fmla="*/ 358597 w 378460"/>
                <a:gd name="T71" fmla="*/ 106857 h 384175"/>
                <a:gd name="T72" fmla="*/ 336156 w 378460"/>
                <a:gd name="T73" fmla="*/ 71424 h 384175"/>
                <a:gd name="T74" fmla="*/ 306755 w 378460"/>
                <a:gd name="T75" fmla="*/ 41884 h 384175"/>
                <a:gd name="T76" fmla="*/ 271564 w 378460"/>
                <a:gd name="T77" fmla="*/ 19380 h 384175"/>
                <a:gd name="T78" fmla="*/ 231749 w 378460"/>
                <a:gd name="T79" fmla="*/ 5041 h 384175"/>
                <a:gd name="T80" fmla="*/ 188468 w 378460"/>
                <a:gd name="T81" fmla="*/ 0 h 384175"/>
                <a:gd name="T82" fmla="*/ 140868 w 378460"/>
                <a:gd name="T83" fmla="*/ 6007 h 384175"/>
                <a:gd name="T84" fmla="*/ 97180 w 378460"/>
                <a:gd name="T85" fmla="*/ 23380 h 384175"/>
                <a:gd name="T86" fmla="*/ 59156 w 378460"/>
                <a:gd name="T87" fmla="*/ 51193 h 384175"/>
                <a:gd name="T88" fmla="*/ 28575 w 378460"/>
                <a:gd name="T89" fmla="*/ 88468 h 384175"/>
                <a:gd name="T90" fmla="*/ 26149 w 378460"/>
                <a:gd name="T91" fmla="*/ 94881 h 384175"/>
                <a:gd name="T92" fmla="*/ 26327 w 378460"/>
                <a:gd name="T93" fmla="*/ 101346 h 384175"/>
                <a:gd name="T94" fmla="*/ 81915 w 378460"/>
                <a:gd name="T95" fmla="*/ 75882 h 384175"/>
                <a:gd name="T96" fmla="*/ 113182 w 378460"/>
                <a:gd name="T97" fmla="*/ 52844 h 384175"/>
                <a:gd name="T98" fmla="*/ 149161 w 378460"/>
                <a:gd name="T99" fmla="*/ 38468 h 384175"/>
                <a:gd name="T100" fmla="*/ 188468 w 378460"/>
                <a:gd name="T101" fmla="*/ 33489 h 384175"/>
                <a:gd name="T102" fmla="*/ 237718 w 378460"/>
                <a:gd name="T103" fmla="*/ 41554 h 384175"/>
                <a:gd name="T104" fmla="*/ 280593 w 378460"/>
                <a:gd name="T105" fmla="*/ 63944 h 384175"/>
                <a:gd name="T106" fmla="*/ 314452 w 378460"/>
                <a:gd name="T107" fmla="*/ 98056 h 384175"/>
                <a:gd name="T108" fmla="*/ 336677 w 378460"/>
                <a:gd name="T109" fmla="*/ 141236 h 384175"/>
                <a:gd name="T110" fmla="*/ 344678 w 378460"/>
                <a:gd name="T111" fmla="*/ 190830 h 384175"/>
                <a:gd name="T112" fmla="*/ 344678 w 378460"/>
                <a:gd name="T113" fmla="*/ 199682 h 384175"/>
                <a:gd name="T114" fmla="*/ 351663 w 378460"/>
                <a:gd name="T115" fmla="*/ 207264 h 384175"/>
                <a:gd name="T116" fmla="*/ 361061 w 378460"/>
                <a:gd name="T117" fmla="*/ 207264 h 384175"/>
                <a:gd name="T118" fmla="*/ 369824 w 378460"/>
                <a:gd name="T119" fmla="*/ 207264 h 384175"/>
                <a:gd name="T120" fmla="*/ 377317 w 378460"/>
                <a:gd name="T121" fmla="*/ 199682 h 384175"/>
                <a:gd name="T122" fmla="*/ 377952 w 378460"/>
                <a:gd name="T123" fmla="*/ 190830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460" h="384175">
                  <a:moveTo>
                    <a:pt x="351790" y="290842"/>
                  </a:moveTo>
                  <a:lnTo>
                    <a:pt x="351612" y="284403"/>
                  </a:lnTo>
                  <a:lnTo>
                    <a:pt x="349072" y="278561"/>
                  </a:lnTo>
                  <a:lnTo>
                    <a:pt x="344424" y="273939"/>
                  </a:lnTo>
                  <a:lnTo>
                    <a:pt x="337997" y="271551"/>
                  </a:lnTo>
                  <a:lnTo>
                    <a:pt x="331558" y="271741"/>
                  </a:lnTo>
                  <a:lnTo>
                    <a:pt x="325742" y="274307"/>
                  </a:lnTo>
                  <a:lnTo>
                    <a:pt x="321183" y="278980"/>
                  </a:lnTo>
                  <a:lnTo>
                    <a:pt x="295935" y="309397"/>
                  </a:lnTo>
                  <a:lnTo>
                    <a:pt x="264579" y="332155"/>
                  </a:lnTo>
                  <a:lnTo>
                    <a:pt x="228536" y="346405"/>
                  </a:lnTo>
                  <a:lnTo>
                    <a:pt x="189230" y="351332"/>
                  </a:lnTo>
                  <a:lnTo>
                    <a:pt x="158292" y="348322"/>
                  </a:lnTo>
                  <a:lnTo>
                    <a:pt x="102387" y="325056"/>
                  </a:lnTo>
                  <a:lnTo>
                    <a:pt x="58940" y="281470"/>
                  </a:lnTo>
                  <a:lnTo>
                    <a:pt x="35648" y="225336"/>
                  </a:lnTo>
                  <a:lnTo>
                    <a:pt x="32639" y="194665"/>
                  </a:lnTo>
                  <a:lnTo>
                    <a:pt x="32639" y="185851"/>
                  </a:lnTo>
                  <a:lnTo>
                    <a:pt x="25781" y="178308"/>
                  </a:lnTo>
                  <a:lnTo>
                    <a:pt x="7493" y="178308"/>
                  </a:lnTo>
                  <a:lnTo>
                    <a:pt x="0" y="185229"/>
                  </a:lnTo>
                  <a:lnTo>
                    <a:pt x="0" y="194665"/>
                  </a:lnTo>
                  <a:lnTo>
                    <a:pt x="3594" y="231800"/>
                  </a:lnTo>
                  <a:lnTo>
                    <a:pt x="31496" y="299694"/>
                  </a:lnTo>
                  <a:lnTo>
                    <a:pt x="84175" y="352463"/>
                  </a:lnTo>
                  <a:lnTo>
                    <a:pt x="151853" y="380441"/>
                  </a:lnTo>
                  <a:lnTo>
                    <a:pt x="189230" y="384048"/>
                  </a:lnTo>
                  <a:lnTo>
                    <a:pt x="236842" y="378002"/>
                  </a:lnTo>
                  <a:lnTo>
                    <a:pt x="280581" y="360692"/>
                  </a:lnTo>
                  <a:lnTo>
                    <a:pt x="293624" y="351332"/>
                  </a:lnTo>
                  <a:lnTo>
                    <a:pt x="318681" y="333349"/>
                  </a:lnTo>
                  <a:lnTo>
                    <a:pt x="349377" y="297218"/>
                  </a:lnTo>
                  <a:lnTo>
                    <a:pt x="351790" y="290842"/>
                  </a:lnTo>
                  <a:close/>
                </a:path>
                <a:path w="378460" h="384175">
                  <a:moveTo>
                    <a:pt x="377952" y="190830"/>
                  </a:moveTo>
                  <a:lnTo>
                    <a:pt x="372910" y="147040"/>
                  </a:lnTo>
                  <a:lnTo>
                    <a:pt x="358597" y="106857"/>
                  </a:lnTo>
                  <a:lnTo>
                    <a:pt x="336156" y="71424"/>
                  </a:lnTo>
                  <a:lnTo>
                    <a:pt x="306755" y="41884"/>
                  </a:lnTo>
                  <a:lnTo>
                    <a:pt x="271564" y="19380"/>
                  </a:lnTo>
                  <a:lnTo>
                    <a:pt x="231749" y="5041"/>
                  </a:lnTo>
                  <a:lnTo>
                    <a:pt x="188468" y="0"/>
                  </a:lnTo>
                  <a:lnTo>
                    <a:pt x="140868" y="6007"/>
                  </a:lnTo>
                  <a:lnTo>
                    <a:pt x="97180" y="23380"/>
                  </a:lnTo>
                  <a:lnTo>
                    <a:pt x="59156" y="51193"/>
                  </a:lnTo>
                  <a:lnTo>
                    <a:pt x="28575" y="88468"/>
                  </a:lnTo>
                  <a:lnTo>
                    <a:pt x="26149" y="94881"/>
                  </a:lnTo>
                  <a:lnTo>
                    <a:pt x="26327" y="101346"/>
                  </a:lnTo>
                  <a:lnTo>
                    <a:pt x="81915" y="75882"/>
                  </a:lnTo>
                  <a:lnTo>
                    <a:pt x="113182" y="52844"/>
                  </a:lnTo>
                  <a:lnTo>
                    <a:pt x="149161" y="38468"/>
                  </a:lnTo>
                  <a:lnTo>
                    <a:pt x="188468" y="33489"/>
                  </a:lnTo>
                  <a:lnTo>
                    <a:pt x="237718" y="41554"/>
                  </a:lnTo>
                  <a:lnTo>
                    <a:pt x="280593" y="63944"/>
                  </a:lnTo>
                  <a:lnTo>
                    <a:pt x="314452" y="98056"/>
                  </a:lnTo>
                  <a:lnTo>
                    <a:pt x="336677" y="141236"/>
                  </a:lnTo>
                  <a:lnTo>
                    <a:pt x="344678" y="190830"/>
                  </a:lnTo>
                  <a:lnTo>
                    <a:pt x="344678" y="199682"/>
                  </a:lnTo>
                  <a:lnTo>
                    <a:pt x="351663" y="207264"/>
                  </a:lnTo>
                  <a:lnTo>
                    <a:pt x="361061" y="207264"/>
                  </a:lnTo>
                  <a:lnTo>
                    <a:pt x="369824" y="207264"/>
                  </a:lnTo>
                  <a:lnTo>
                    <a:pt x="377317" y="199682"/>
                  </a:lnTo>
                  <a:lnTo>
                    <a:pt x="377952" y="190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55" name="object 69">
              <a:extLst>
                <a:ext uri="{FF2B5EF4-FFF2-40B4-BE49-F238E27FC236}">
                  <a16:creationId xmlns:a16="http://schemas.microsoft.com/office/drawing/2014/main" id="{10A2C012-1CC6-4CFD-867F-2F052126977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0627" y="5961911"/>
              <a:ext cx="141636" cy="8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62" name="object 70">
            <a:extLst>
              <a:ext uri="{FF2B5EF4-FFF2-40B4-BE49-F238E27FC236}">
                <a16:creationId xmlns:a16="http://schemas.microsoft.com/office/drawing/2014/main" id="{AA8F00C7-BA75-4B5F-A34E-5CCCA0566901}"/>
              </a:ext>
            </a:extLst>
          </p:cNvPr>
          <p:cNvGrpSpPr>
            <a:grpSpLocks/>
          </p:cNvGrpSpPr>
          <p:nvPr/>
        </p:nvGrpSpPr>
        <p:grpSpPr bwMode="auto">
          <a:xfrm>
            <a:off x="3284538" y="5811838"/>
            <a:ext cx="482600" cy="384175"/>
            <a:chOff x="3284267" y="5812535"/>
            <a:chExt cx="483234" cy="384175"/>
          </a:xfrm>
        </p:grpSpPr>
        <p:pic>
          <p:nvPicPr>
            <p:cNvPr id="48248" name="object 71">
              <a:extLst>
                <a:ext uri="{FF2B5EF4-FFF2-40B4-BE49-F238E27FC236}">
                  <a16:creationId xmlns:a16="http://schemas.microsoft.com/office/drawing/2014/main" id="{B4927104-AB6A-42C8-988A-1C2AAAAB7D1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50336" y="5905499"/>
              <a:ext cx="153924"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49" name="object 72">
              <a:extLst>
                <a:ext uri="{FF2B5EF4-FFF2-40B4-BE49-F238E27FC236}">
                  <a16:creationId xmlns:a16="http://schemas.microsoft.com/office/drawing/2014/main" id="{E4920F32-2B06-4881-B764-CC140B272C7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25643" y="5961911"/>
              <a:ext cx="141636" cy="8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50" name="object 73">
              <a:extLst>
                <a:ext uri="{FF2B5EF4-FFF2-40B4-BE49-F238E27FC236}">
                  <a16:creationId xmlns:a16="http://schemas.microsoft.com/office/drawing/2014/main" id="{3609B7D6-67E4-40F3-B054-2C5F66D509C1}"/>
                </a:ext>
              </a:extLst>
            </p:cNvPr>
            <p:cNvSpPr>
              <a:spLocks/>
            </p:cNvSpPr>
            <p:nvPr/>
          </p:nvSpPr>
          <p:spPr bwMode="auto">
            <a:xfrm>
              <a:off x="3337560" y="5812535"/>
              <a:ext cx="380365" cy="384175"/>
            </a:xfrm>
            <a:custGeom>
              <a:avLst/>
              <a:gdLst>
                <a:gd name="T0" fmla="*/ 351790 w 380364"/>
                <a:gd name="T1" fmla="*/ 289179 h 384175"/>
                <a:gd name="T2" fmla="*/ 351612 w 380364"/>
                <a:gd name="T3" fmla="*/ 282714 h 384175"/>
                <a:gd name="T4" fmla="*/ 349072 w 380364"/>
                <a:gd name="T5" fmla="*/ 276834 h 384175"/>
                <a:gd name="T6" fmla="*/ 344424 w 380364"/>
                <a:gd name="T7" fmla="*/ 272199 h 384175"/>
                <a:gd name="T8" fmla="*/ 337997 w 380364"/>
                <a:gd name="T9" fmla="*/ 269798 h 384175"/>
                <a:gd name="T10" fmla="*/ 331558 w 380364"/>
                <a:gd name="T11" fmla="*/ 269989 h 384175"/>
                <a:gd name="T12" fmla="*/ 325742 w 380364"/>
                <a:gd name="T13" fmla="*/ 272554 h 384175"/>
                <a:gd name="T14" fmla="*/ 321183 w 380364"/>
                <a:gd name="T15" fmla="*/ 277253 h 384175"/>
                <a:gd name="T16" fmla="*/ 295935 w 380364"/>
                <a:gd name="T17" fmla="*/ 308178 h 384175"/>
                <a:gd name="T18" fmla="*/ 264579 w 380364"/>
                <a:gd name="T19" fmla="*/ 331203 h 384175"/>
                <a:gd name="T20" fmla="*/ 228536 w 380364"/>
                <a:gd name="T21" fmla="*/ 345592 h 384175"/>
                <a:gd name="T22" fmla="*/ 189230 w 380364"/>
                <a:gd name="T23" fmla="*/ 350558 h 384175"/>
                <a:gd name="T24" fmla="*/ 139877 w 380364"/>
                <a:gd name="T25" fmla="*/ 342506 h 384175"/>
                <a:gd name="T26" fmla="*/ 96901 w 380364"/>
                <a:gd name="T27" fmla="*/ 320116 h 384175"/>
                <a:gd name="T28" fmla="*/ 62953 w 380364"/>
                <a:gd name="T29" fmla="*/ 286004 h 384175"/>
                <a:gd name="T30" fmla="*/ 40652 w 380364"/>
                <a:gd name="T31" fmla="*/ 242824 h 384175"/>
                <a:gd name="T32" fmla="*/ 32639 w 380364"/>
                <a:gd name="T33" fmla="*/ 193217 h 384175"/>
                <a:gd name="T34" fmla="*/ 32639 w 380364"/>
                <a:gd name="T35" fmla="*/ 184365 h 384175"/>
                <a:gd name="T36" fmla="*/ 25781 w 380364"/>
                <a:gd name="T37" fmla="*/ 176784 h 384175"/>
                <a:gd name="T38" fmla="*/ 7493 w 380364"/>
                <a:gd name="T39" fmla="*/ 176784 h 384175"/>
                <a:gd name="T40" fmla="*/ 0 w 380364"/>
                <a:gd name="T41" fmla="*/ 183730 h 384175"/>
                <a:gd name="T42" fmla="*/ 0 w 380364"/>
                <a:gd name="T43" fmla="*/ 193217 h 384175"/>
                <a:gd name="T44" fmla="*/ 5029 w 380364"/>
                <a:gd name="T45" fmla="*/ 237020 h 384175"/>
                <a:gd name="T46" fmla="*/ 19367 w 380364"/>
                <a:gd name="T47" fmla="*/ 277202 h 384175"/>
                <a:gd name="T48" fmla="*/ 41846 w 380364"/>
                <a:gd name="T49" fmla="*/ 312635 h 384175"/>
                <a:gd name="T50" fmla="*/ 71285 w 380364"/>
                <a:gd name="T51" fmla="*/ 342176 h 384175"/>
                <a:gd name="T52" fmla="*/ 106514 w 380364"/>
                <a:gd name="T53" fmla="*/ 364680 h 384175"/>
                <a:gd name="T54" fmla="*/ 146392 w 380364"/>
                <a:gd name="T55" fmla="*/ 379018 h 384175"/>
                <a:gd name="T56" fmla="*/ 189738 w 380364"/>
                <a:gd name="T57" fmla="*/ 384048 h 384175"/>
                <a:gd name="T58" fmla="*/ 237502 w 380364"/>
                <a:gd name="T59" fmla="*/ 377964 h 384175"/>
                <a:gd name="T60" fmla="*/ 281368 w 380364"/>
                <a:gd name="T61" fmla="*/ 360438 h 384175"/>
                <a:gd name="T62" fmla="*/ 294830 w 380364"/>
                <a:gd name="T63" fmla="*/ 350558 h 384175"/>
                <a:gd name="T64" fmla="*/ 319316 w 380364"/>
                <a:gd name="T65" fmla="*/ 332600 h 384175"/>
                <a:gd name="T66" fmla="*/ 349377 w 380364"/>
                <a:gd name="T67" fmla="*/ 295579 h 384175"/>
                <a:gd name="T68" fmla="*/ 351790 w 380364"/>
                <a:gd name="T69" fmla="*/ 289179 h 384175"/>
                <a:gd name="T70" fmla="*/ 380111 w 380364"/>
                <a:gd name="T71" fmla="*/ 199707 h 384175"/>
                <a:gd name="T72" fmla="*/ 375856 w 380364"/>
                <a:gd name="T73" fmla="*/ 152450 h 384175"/>
                <a:gd name="T74" fmla="*/ 347751 w 380364"/>
                <a:gd name="T75" fmla="*/ 84467 h 384175"/>
                <a:gd name="T76" fmla="*/ 294868 w 380364"/>
                <a:gd name="T77" fmla="*/ 31635 h 384175"/>
                <a:gd name="T78" fmla="*/ 226961 w 380364"/>
                <a:gd name="T79" fmla="*/ 3619 h 384175"/>
                <a:gd name="T80" fmla="*/ 189484 w 380364"/>
                <a:gd name="T81" fmla="*/ 0 h 384175"/>
                <a:gd name="T82" fmla="*/ 141605 w 380364"/>
                <a:gd name="T83" fmla="*/ 5994 h 384175"/>
                <a:gd name="T84" fmla="*/ 97637 w 380364"/>
                <a:gd name="T85" fmla="*/ 23317 h 384175"/>
                <a:gd name="T86" fmla="*/ 59372 w 380364"/>
                <a:gd name="T87" fmla="*/ 51028 h 384175"/>
                <a:gd name="T88" fmla="*/ 28575 w 380364"/>
                <a:gd name="T89" fmla="*/ 88201 h 384175"/>
                <a:gd name="T90" fmla="*/ 26149 w 380364"/>
                <a:gd name="T91" fmla="*/ 94589 h 384175"/>
                <a:gd name="T92" fmla="*/ 26327 w 380364"/>
                <a:gd name="T93" fmla="*/ 101041 h 384175"/>
                <a:gd name="T94" fmla="*/ 82245 w 380364"/>
                <a:gd name="T95" fmla="*/ 76022 h 384175"/>
                <a:gd name="T96" fmla="*/ 113753 w 380364"/>
                <a:gd name="T97" fmla="*/ 53238 h 384175"/>
                <a:gd name="T98" fmla="*/ 149974 w 380364"/>
                <a:gd name="T99" fmla="*/ 38976 h 384175"/>
                <a:gd name="T100" fmla="*/ 189484 w 380364"/>
                <a:gd name="T101" fmla="*/ 34023 h 384175"/>
                <a:gd name="T102" fmla="*/ 220497 w 380364"/>
                <a:gd name="T103" fmla="*/ 37045 h 384175"/>
                <a:gd name="T104" fmla="*/ 276644 w 380364"/>
                <a:gd name="T105" fmla="*/ 60337 h 384175"/>
                <a:gd name="T106" fmla="*/ 320268 w 380364"/>
                <a:gd name="T107" fmla="*/ 103987 h 384175"/>
                <a:gd name="T108" fmla="*/ 343560 w 380364"/>
                <a:gd name="T109" fmla="*/ 160185 h 384175"/>
                <a:gd name="T110" fmla="*/ 346583 w 380364"/>
                <a:gd name="T111" fmla="*/ 190881 h 384175"/>
                <a:gd name="T112" fmla="*/ 346583 w 380364"/>
                <a:gd name="T113" fmla="*/ 199707 h 384175"/>
                <a:gd name="T114" fmla="*/ 353568 w 380364"/>
                <a:gd name="T115" fmla="*/ 207264 h 384175"/>
                <a:gd name="T116" fmla="*/ 363093 w 380364"/>
                <a:gd name="T117" fmla="*/ 207264 h 384175"/>
                <a:gd name="T118" fmla="*/ 372491 w 380364"/>
                <a:gd name="T119" fmla="*/ 207264 h 384175"/>
                <a:gd name="T120" fmla="*/ 380111 w 380364"/>
                <a:gd name="T121" fmla="*/ 199707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364" h="384175">
                  <a:moveTo>
                    <a:pt x="351790" y="289179"/>
                  </a:moveTo>
                  <a:lnTo>
                    <a:pt x="351612" y="282714"/>
                  </a:lnTo>
                  <a:lnTo>
                    <a:pt x="349072" y="276834"/>
                  </a:lnTo>
                  <a:lnTo>
                    <a:pt x="344424" y="272199"/>
                  </a:lnTo>
                  <a:lnTo>
                    <a:pt x="337997" y="269798"/>
                  </a:lnTo>
                  <a:lnTo>
                    <a:pt x="331558" y="269989"/>
                  </a:lnTo>
                  <a:lnTo>
                    <a:pt x="325742" y="272554"/>
                  </a:lnTo>
                  <a:lnTo>
                    <a:pt x="321183" y="277253"/>
                  </a:lnTo>
                  <a:lnTo>
                    <a:pt x="295935" y="308178"/>
                  </a:lnTo>
                  <a:lnTo>
                    <a:pt x="264579" y="331203"/>
                  </a:lnTo>
                  <a:lnTo>
                    <a:pt x="228536" y="345592"/>
                  </a:lnTo>
                  <a:lnTo>
                    <a:pt x="189230" y="350558"/>
                  </a:lnTo>
                  <a:lnTo>
                    <a:pt x="139877" y="342506"/>
                  </a:lnTo>
                  <a:lnTo>
                    <a:pt x="96901" y="320116"/>
                  </a:lnTo>
                  <a:lnTo>
                    <a:pt x="62953" y="286004"/>
                  </a:lnTo>
                  <a:lnTo>
                    <a:pt x="40652" y="242824"/>
                  </a:lnTo>
                  <a:lnTo>
                    <a:pt x="32639" y="193217"/>
                  </a:lnTo>
                  <a:lnTo>
                    <a:pt x="32639" y="184365"/>
                  </a:lnTo>
                  <a:lnTo>
                    <a:pt x="25781" y="176784"/>
                  </a:lnTo>
                  <a:lnTo>
                    <a:pt x="7493" y="176784"/>
                  </a:lnTo>
                  <a:lnTo>
                    <a:pt x="0" y="183730"/>
                  </a:lnTo>
                  <a:lnTo>
                    <a:pt x="0" y="193217"/>
                  </a:lnTo>
                  <a:lnTo>
                    <a:pt x="5029" y="237020"/>
                  </a:lnTo>
                  <a:lnTo>
                    <a:pt x="19367" y="277202"/>
                  </a:lnTo>
                  <a:lnTo>
                    <a:pt x="41846" y="312635"/>
                  </a:lnTo>
                  <a:lnTo>
                    <a:pt x="71285" y="342176"/>
                  </a:lnTo>
                  <a:lnTo>
                    <a:pt x="106514" y="364680"/>
                  </a:lnTo>
                  <a:lnTo>
                    <a:pt x="146392" y="379018"/>
                  </a:lnTo>
                  <a:lnTo>
                    <a:pt x="189738" y="384048"/>
                  </a:lnTo>
                  <a:lnTo>
                    <a:pt x="237502" y="377964"/>
                  </a:lnTo>
                  <a:lnTo>
                    <a:pt x="281368" y="360438"/>
                  </a:lnTo>
                  <a:lnTo>
                    <a:pt x="294830" y="350558"/>
                  </a:lnTo>
                  <a:lnTo>
                    <a:pt x="319316" y="332600"/>
                  </a:lnTo>
                  <a:lnTo>
                    <a:pt x="349377" y="295579"/>
                  </a:lnTo>
                  <a:lnTo>
                    <a:pt x="351790" y="289179"/>
                  </a:lnTo>
                  <a:close/>
                </a:path>
                <a:path w="380364" h="384175">
                  <a:moveTo>
                    <a:pt x="380111" y="199707"/>
                  </a:moveTo>
                  <a:lnTo>
                    <a:pt x="375856" y="152450"/>
                  </a:lnTo>
                  <a:lnTo>
                    <a:pt x="347751" y="84467"/>
                  </a:lnTo>
                  <a:lnTo>
                    <a:pt x="294868" y="31635"/>
                  </a:lnTo>
                  <a:lnTo>
                    <a:pt x="226961" y="3619"/>
                  </a:lnTo>
                  <a:lnTo>
                    <a:pt x="189484" y="0"/>
                  </a:lnTo>
                  <a:lnTo>
                    <a:pt x="141605" y="5994"/>
                  </a:lnTo>
                  <a:lnTo>
                    <a:pt x="97637" y="23317"/>
                  </a:lnTo>
                  <a:lnTo>
                    <a:pt x="59372" y="51028"/>
                  </a:lnTo>
                  <a:lnTo>
                    <a:pt x="28575" y="88201"/>
                  </a:lnTo>
                  <a:lnTo>
                    <a:pt x="26149" y="94589"/>
                  </a:lnTo>
                  <a:lnTo>
                    <a:pt x="26327" y="101041"/>
                  </a:lnTo>
                  <a:lnTo>
                    <a:pt x="82245" y="76022"/>
                  </a:lnTo>
                  <a:lnTo>
                    <a:pt x="113753" y="53238"/>
                  </a:lnTo>
                  <a:lnTo>
                    <a:pt x="149974" y="38976"/>
                  </a:lnTo>
                  <a:lnTo>
                    <a:pt x="189484" y="34023"/>
                  </a:lnTo>
                  <a:lnTo>
                    <a:pt x="220497" y="37045"/>
                  </a:lnTo>
                  <a:lnTo>
                    <a:pt x="276644" y="60337"/>
                  </a:lnTo>
                  <a:lnTo>
                    <a:pt x="320268" y="103987"/>
                  </a:lnTo>
                  <a:lnTo>
                    <a:pt x="343560" y="160185"/>
                  </a:lnTo>
                  <a:lnTo>
                    <a:pt x="346583" y="190881"/>
                  </a:lnTo>
                  <a:lnTo>
                    <a:pt x="346583" y="199707"/>
                  </a:lnTo>
                  <a:lnTo>
                    <a:pt x="353568" y="207264"/>
                  </a:lnTo>
                  <a:lnTo>
                    <a:pt x="363093" y="207264"/>
                  </a:lnTo>
                  <a:lnTo>
                    <a:pt x="372491" y="207264"/>
                  </a:lnTo>
                  <a:lnTo>
                    <a:pt x="380111" y="1997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51" name="object 74">
              <a:extLst>
                <a:ext uri="{FF2B5EF4-FFF2-40B4-BE49-F238E27FC236}">
                  <a16:creationId xmlns:a16="http://schemas.microsoft.com/office/drawing/2014/main" id="{B6ADF5AE-5950-49FD-B3D3-78D272EF47C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84267" y="5963513"/>
              <a:ext cx="141636" cy="8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63" name="object 75">
            <a:extLst>
              <a:ext uri="{FF2B5EF4-FFF2-40B4-BE49-F238E27FC236}">
                <a16:creationId xmlns:a16="http://schemas.microsoft.com/office/drawing/2014/main" id="{9F90B9E2-252E-4D14-A54A-B5DAC7FCC1CA}"/>
              </a:ext>
            </a:extLst>
          </p:cNvPr>
          <p:cNvGrpSpPr>
            <a:grpSpLocks/>
          </p:cNvGrpSpPr>
          <p:nvPr/>
        </p:nvGrpSpPr>
        <p:grpSpPr bwMode="auto">
          <a:xfrm>
            <a:off x="8458200" y="3736975"/>
            <a:ext cx="350838" cy="406400"/>
            <a:chOff x="8457438" y="3736847"/>
            <a:chExt cx="351155" cy="405765"/>
          </a:xfrm>
        </p:grpSpPr>
        <p:sp>
          <p:nvSpPr>
            <p:cNvPr id="48246" name="object 76">
              <a:extLst>
                <a:ext uri="{FF2B5EF4-FFF2-40B4-BE49-F238E27FC236}">
                  <a16:creationId xmlns:a16="http://schemas.microsoft.com/office/drawing/2014/main" id="{B85CCF47-5666-417D-8934-998A2C5C2797}"/>
                </a:ext>
              </a:extLst>
            </p:cNvPr>
            <p:cNvSpPr>
              <a:spLocks/>
            </p:cNvSpPr>
            <p:nvPr/>
          </p:nvSpPr>
          <p:spPr bwMode="auto">
            <a:xfrm>
              <a:off x="8488680" y="3736847"/>
              <a:ext cx="288290" cy="288290"/>
            </a:xfrm>
            <a:custGeom>
              <a:avLst/>
              <a:gdLst>
                <a:gd name="T0" fmla="*/ 144018 w 288290"/>
                <a:gd name="T1" fmla="*/ 0 h 288289"/>
                <a:gd name="T2" fmla="*/ 98608 w 288290"/>
                <a:gd name="T3" fmla="*/ 7370 h 288289"/>
                <a:gd name="T4" fmla="*/ 59088 w 288290"/>
                <a:gd name="T5" fmla="*/ 27870 h 288289"/>
                <a:gd name="T6" fmla="*/ 27870 w 288290"/>
                <a:gd name="T7" fmla="*/ 59088 h 288289"/>
                <a:gd name="T8" fmla="*/ 7370 w 288290"/>
                <a:gd name="T9" fmla="*/ 98608 h 288289"/>
                <a:gd name="T10" fmla="*/ 0 w 288290"/>
                <a:gd name="T11" fmla="*/ 144018 h 288289"/>
                <a:gd name="T12" fmla="*/ 7370 w 288290"/>
                <a:gd name="T13" fmla="*/ 189427 h 288289"/>
                <a:gd name="T14" fmla="*/ 27870 w 288290"/>
                <a:gd name="T15" fmla="*/ 228947 h 288289"/>
                <a:gd name="T16" fmla="*/ 59088 w 288290"/>
                <a:gd name="T17" fmla="*/ 260165 h 288289"/>
                <a:gd name="T18" fmla="*/ 98608 w 288290"/>
                <a:gd name="T19" fmla="*/ 280665 h 288289"/>
                <a:gd name="T20" fmla="*/ 144018 w 288290"/>
                <a:gd name="T21" fmla="*/ 288035 h 288289"/>
                <a:gd name="T22" fmla="*/ 189427 w 288290"/>
                <a:gd name="T23" fmla="*/ 280665 h 288289"/>
                <a:gd name="T24" fmla="*/ 228947 w 288290"/>
                <a:gd name="T25" fmla="*/ 260165 h 288289"/>
                <a:gd name="T26" fmla="*/ 234985 w 288290"/>
                <a:gd name="T27" fmla="*/ 254126 h 288289"/>
                <a:gd name="T28" fmla="*/ 144018 w 288290"/>
                <a:gd name="T29" fmla="*/ 254126 h 288289"/>
                <a:gd name="T30" fmla="*/ 100996 w 288290"/>
                <a:gd name="T31" fmla="*/ 245395 h 288289"/>
                <a:gd name="T32" fmla="*/ 65786 w 288290"/>
                <a:gd name="T33" fmla="*/ 221615 h 288289"/>
                <a:gd name="T34" fmla="*/ 42005 w 288290"/>
                <a:gd name="T35" fmla="*/ 186404 h 288289"/>
                <a:gd name="T36" fmla="*/ 33274 w 288290"/>
                <a:gd name="T37" fmla="*/ 143382 h 288289"/>
                <a:gd name="T38" fmla="*/ 42005 w 288290"/>
                <a:gd name="T39" fmla="*/ 100381 h 288289"/>
                <a:gd name="T40" fmla="*/ 65786 w 288290"/>
                <a:gd name="T41" fmla="*/ 65214 h 288289"/>
                <a:gd name="T42" fmla="*/ 100996 w 288290"/>
                <a:gd name="T43" fmla="*/ 41477 h 288289"/>
                <a:gd name="T44" fmla="*/ 144018 w 288290"/>
                <a:gd name="T45" fmla="*/ 32765 h 288289"/>
                <a:gd name="T46" fmla="*/ 233842 w 288290"/>
                <a:gd name="T47" fmla="*/ 32765 h 288289"/>
                <a:gd name="T48" fmla="*/ 228947 w 288290"/>
                <a:gd name="T49" fmla="*/ 27870 h 288289"/>
                <a:gd name="T50" fmla="*/ 189427 w 288290"/>
                <a:gd name="T51" fmla="*/ 7370 h 288289"/>
                <a:gd name="T52" fmla="*/ 144018 w 288290"/>
                <a:gd name="T53" fmla="*/ 0 h 288289"/>
                <a:gd name="T54" fmla="*/ 233842 w 288290"/>
                <a:gd name="T55" fmla="*/ 32765 h 288289"/>
                <a:gd name="T56" fmla="*/ 144018 w 288290"/>
                <a:gd name="T57" fmla="*/ 32765 h 288289"/>
                <a:gd name="T58" fmla="*/ 187039 w 288290"/>
                <a:gd name="T59" fmla="*/ 41566 h 288289"/>
                <a:gd name="T60" fmla="*/ 222250 w 288290"/>
                <a:gd name="T61" fmla="*/ 65452 h 288289"/>
                <a:gd name="T62" fmla="*/ 246030 w 288290"/>
                <a:gd name="T63" fmla="*/ 100649 h 288289"/>
                <a:gd name="T64" fmla="*/ 254762 w 288290"/>
                <a:gd name="T65" fmla="*/ 143382 h 288289"/>
                <a:gd name="T66" fmla="*/ 246030 w 288290"/>
                <a:gd name="T67" fmla="*/ 186404 h 288289"/>
                <a:gd name="T68" fmla="*/ 222250 w 288290"/>
                <a:gd name="T69" fmla="*/ 221615 h 288289"/>
                <a:gd name="T70" fmla="*/ 187039 w 288290"/>
                <a:gd name="T71" fmla="*/ 245395 h 288289"/>
                <a:gd name="T72" fmla="*/ 144018 w 288290"/>
                <a:gd name="T73" fmla="*/ 254126 h 288289"/>
                <a:gd name="T74" fmla="*/ 234985 w 288290"/>
                <a:gd name="T75" fmla="*/ 254126 h 288289"/>
                <a:gd name="T76" fmla="*/ 260165 w 288290"/>
                <a:gd name="T77" fmla="*/ 228947 h 288289"/>
                <a:gd name="T78" fmla="*/ 280665 w 288290"/>
                <a:gd name="T79" fmla="*/ 189427 h 288289"/>
                <a:gd name="T80" fmla="*/ 288036 w 288290"/>
                <a:gd name="T81" fmla="*/ 144018 h 288289"/>
                <a:gd name="T82" fmla="*/ 280665 w 288290"/>
                <a:gd name="T83" fmla="*/ 98608 h 288289"/>
                <a:gd name="T84" fmla="*/ 260165 w 288290"/>
                <a:gd name="T85" fmla="*/ 59088 h 288289"/>
                <a:gd name="T86" fmla="*/ 233842 w 288290"/>
                <a:gd name="T87" fmla="*/ 32765 h 288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290" h="288289">
                  <a:moveTo>
                    <a:pt x="144018" y="0"/>
                  </a:moveTo>
                  <a:lnTo>
                    <a:pt x="98608" y="7370"/>
                  </a:lnTo>
                  <a:lnTo>
                    <a:pt x="59088" y="27870"/>
                  </a:lnTo>
                  <a:lnTo>
                    <a:pt x="27870" y="59088"/>
                  </a:lnTo>
                  <a:lnTo>
                    <a:pt x="7370" y="98608"/>
                  </a:lnTo>
                  <a:lnTo>
                    <a:pt x="0" y="144018"/>
                  </a:lnTo>
                  <a:lnTo>
                    <a:pt x="7370" y="189427"/>
                  </a:lnTo>
                  <a:lnTo>
                    <a:pt x="27870" y="228947"/>
                  </a:lnTo>
                  <a:lnTo>
                    <a:pt x="59088" y="260165"/>
                  </a:lnTo>
                  <a:lnTo>
                    <a:pt x="98608" y="280665"/>
                  </a:lnTo>
                  <a:lnTo>
                    <a:pt x="144018" y="288035"/>
                  </a:lnTo>
                  <a:lnTo>
                    <a:pt x="189427" y="280665"/>
                  </a:lnTo>
                  <a:lnTo>
                    <a:pt x="228947" y="260165"/>
                  </a:lnTo>
                  <a:lnTo>
                    <a:pt x="234985" y="254126"/>
                  </a:lnTo>
                  <a:lnTo>
                    <a:pt x="144018" y="254126"/>
                  </a:lnTo>
                  <a:lnTo>
                    <a:pt x="100996" y="245395"/>
                  </a:lnTo>
                  <a:lnTo>
                    <a:pt x="65786" y="221615"/>
                  </a:lnTo>
                  <a:lnTo>
                    <a:pt x="42005" y="186404"/>
                  </a:lnTo>
                  <a:lnTo>
                    <a:pt x="33274" y="143382"/>
                  </a:lnTo>
                  <a:lnTo>
                    <a:pt x="42005" y="100381"/>
                  </a:lnTo>
                  <a:lnTo>
                    <a:pt x="65786" y="65214"/>
                  </a:lnTo>
                  <a:lnTo>
                    <a:pt x="100996" y="41477"/>
                  </a:lnTo>
                  <a:lnTo>
                    <a:pt x="144018" y="32765"/>
                  </a:lnTo>
                  <a:lnTo>
                    <a:pt x="233842" y="32765"/>
                  </a:lnTo>
                  <a:lnTo>
                    <a:pt x="228947" y="27870"/>
                  </a:lnTo>
                  <a:lnTo>
                    <a:pt x="189427" y="7370"/>
                  </a:lnTo>
                  <a:lnTo>
                    <a:pt x="144018" y="0"/>
                  </a:lnTo>
                  <a:close/>
                </a:path>
                <a:path w="288290" h="288289">
                  <a:moveTo>
                    <a:pt x="233842" y="32765"/>
                  </a:moveTo>
                  <a:lnTo>
                    <a:pt x="144018" y="32765"/>
                  </a:lnTo>
                  <a:lnTo>
                    <a:pt x="187039" y="41566"/>
                  </a:lnTo>
                  <a:lnTo>
                    <a:pt x="222250" y="65452"/>
                  </a:lnTo>
                  <a:lnTo>
                    <a:pt x="246030" y="100649"/>
                  </a:lnTo>
                  <a:lnTo>
                    <a:pt x="254762" y="143382"/>
                  </a:lnTo>
                  <a:lnTo>
                    <a:pt x="246030" y="186404"/>
                  </a:lnTo>
                  <a:lnTo>
                    <a:pt x="222250" y="221615"/>
                  </a:lnTo>
                  <a:lnTo>
                    <a:pt x="187039" y="245395"/>
                  </a:lnTo>
                  <a:lnTo>
                    <a:pt x="144018" y="254126"/>
                  </a:lnTo>
                  <a:lnTo>
                    <a:pt x="234985" y="254126"/>
                  </a:lnTo>
                  <a:lnTo>
                    <a:pt x="260165" y="228947"/>
                  </a:lnTo>
                  <a:lnTo>
                    <a:pt x="280665" y="189427"/>
                  </a:lnTo>
                  <a:lnTo>
                    <a:pt x="288036" y="144018"/>
                  </a:lnTo>
                  <a:lnTo>
                    <a:pt x="280665" y="98608"/>
                  </a:lnTo>
                  <a:lnTo>
                    <a:pt x="260165" y="59088"/>
                  </a:lnTo>
                  <a:lnTo>
                    <a:pt x="233842" y="32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47" name="object 77">
              <a:extLst>
                <a:ext uri="{FF2B5EF4-FFF2-40B4-BE49-F238E27FC236}">
                  <a16:creationId xmlns:a16="http://schemas.microsoft.com/office/drawing/2014/main" id="{1F090894-2537-49A1-9DBC-7038C5A42A0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457438" y="3797807"/>
              <a:ext cx="350773" cy="3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64" name="object 78">
            <a:extLst>
              <a:ext uri="{FF2B5EF4-FFF2-40B4-BE49-F238E27FC236}">
                <a16:creationId xmlns:a16="http://schemas.microsoft.com/office/drawing/2014/main" id="{14EE4019-5289-4604-8026-DFF84B114907}"/>
              </a:ext>
            </a:extLst>
          </p:cNvPr>
          <p:cNvGrpSpPr>
            <a:grpSpLocks/>
          </p:cNvGrpSpPr>
          <p:nvPr/>
        </p:nvGrpSpPr>
        <p:grpSpPr bwMode="auto">
          <a:xfrm>
            <a:off x="9437688" y="3751263"/>
            <a:ext cx="425450" cy="377825"/>
            <a:chOff x="9438131" y="3750564"/>
            <a:chExt cx="425450" cy="378460"/>
          </a:xfrm>
        </p:grpSpPr>
        <p:sp>
          <p:nvSpPr>
            <p:cNvPr id="48242" name="object 79">
              <a:extLst>
                <a:ext uri="{FF2B5EF4-FFF2-40B4-BE49-F238E27FC236}">
                  <a16:creationId xmlns:a16="http://schemas.microsoft.com/office/drawing/2014/main" id="{CB181E07-7E29-4ED5-A13A-4A723CF989FD}"/>
                </a:ext>
              </a:extLst>
            </p:cNvPr>
            <p:cNvSpPr>
              <a:spLocks/>
            </p:cNvSpPr>
            <p:nvPr/>
          </p:nvSpPr>
          <p:spPr bwMode="auto">
            <a:xfrm>
              <a:off x="9517379" y="3750564"/>
              <a:ext cx="266700" cy="269875"/>
            </a:xfrm>
            <a:custGeom>
              <a:avLst/>
              <a:gdLst>
                <a:gd name="T0" fmla="*/ 259715 w 266700"/>
                <a:gd name="T1" fmla="*/ 0 h 269875"/>
                <a:gd name="T2" fmla="*/ 7620 w 266700"/>
                <a:gd name="T3" fmla="*/ 0 h 269875"/>
                <a:gd name="T4" fmla="*/ 0 w 266700"/>
                <a:gd name="T5" fmla="*/ 6985 h 269875"/>
                <a:gd name="T6" fmla="*/ 0 w 266700"/>
                <a:gd name="T7" fmla="*/ 136144 h 269875"/>
                <a:gd name="T8" fmla="*/ 6823 w 266700"/>
                <a:gd name="T9" fmla="*/ 178373 h 269875"/>
                <a:gd name="T10" fmla="*/ 25814 w 266700"/>
                <a:gd name="T11" fmla="*/ 215048 h 269875"/>
                <a:gd name="T12" fmla="*/ 54754 w 266700"/>
                <a:gd name="T13" fmla="*/ 243970 h 269875"/>
                <a:gd name="T14" fmla="*/ 91423 w 266700"/>
                <a:gd name="T15" fmla="*/ 262936 h 269875"/>
                <a:gd name="T16" fmla="*/ 133603 w 266700"/>
                <a:gd name="T17" fmla="*/ 269748 h 269875"/>
                <a:gd name="T18" fmla="*/ 175841 w 266700"/>
                <a:gd name="T19" fmla="*/ 262936 h 269875"/>
                <a:gd name="T20" fmla="*/ 212512 w 266700"/>
                <a:gd name="T21" fmla="*/ 243970 h 269875"/>
                <a:gd name="T22" fmla="*/ 220120 w 266700"/>
                <a:gd name="T23" fmla="*/ 236347 h 269875"/>
                <a:gd name="T24" fmla="*/ 133603 w 266700"/>
                <a:gd name="T25" fmla="*/ 236347 h 269875"/>
                <a:gd name="T26" fmla="*/ 94587 w 266700"/>
                <a:gd name="T27" fmla="*/ 228494 h 269875"/>
                <a:gd name="T28" fmla="*/ 62737 w 266700"/>
                <a:gd name="T29" fmla="*/ 207057 h 269875"/>
                <a:gd name="T30" fmla="*/ 41271 w 266700"/>
                <a:gd name="T31" fmla="*/ 175214 h 269875"/>
                <a:gd name="T32" fmla="*/ 33400 w 266700"/>
                <a:gd name="T33" fmla="*/ 136144 h 269875"/>
                <a:gd name="T34" fmla="*/ 33400 w 266700"/>
                <a:gd name="T35" fmla="*/ 33400 h 269875"/>
                <a:gd name="T36" fmla="*/ 266700 w 266700"/>
                <a:gd name="T37" fmla="*/ 33400 h 269875"/>
                <a:gd name="T38" fmla="*/ 266700 w 266700"/>
                <a:gd name="T39" fmla="*/ 7619 h 269875"/>
                <a:gd name="T40" fmla="*/ 259715 w 266700"/>
                <a:gd name="T41" fmla="*/ 0 h 269875"/>
                <a:gd name="T42" fmla="*/ 266700 w 266700"/>
                <a:gd name="T43" fmla="*/ 33400 h 269875"/>
                <a:gd name="T44" fmla="*/ 233934 w 266700"/>
                <a:gd name="T45" fmla="*/ 33400 h 269875"/>
                <a:gd name="T46" fmla="*/ 233934 w 266700"/>
                <a:gd name="T47" fmla="*/ 136144 h 269875"/>
                <a:gd name="T48" fmla="*/ 226061 w 266700"/>
                <a:gd name="T49" fmla="*/ 175214 h 269875"/>
                <a:gd name="T50" fmla="*/ 204581 w 266700"/>
                <a:gd name="T51" fmla="*/ 207057 h 269875"/>
                <a:gd name="T52" fmla="*/ 172694 w 266700"/>
                <a:gd name="T53" fmla="*/ 228494 h 269875"/>
                <a:gd name="T54" fmla="*/ 133603 w 266700"/>
                <a:gd name="T55" fmla="*/ 236347 h 269875"/>
                <a:gd name="T56" fmla="*/ 220120 w 266700"/>
                <a:gd name="T57" fmla="*/ 236347 h 269875"/>
                <a:gd name="T58" fmla="*/ 241375 w 266700"/>
                <a:gd name="T59" fmla="*/ 215048 h 269875"/>
                <a:gd name="T60" fmla="*/ 260185 w 266700"/>
                <a:gd name="T61" fmla="*/ 178373 h 269875"/>
                <a:gd name="T62" fmla="*/ 266700 w 266700"/>
                <a:gd name="T63" fmla="*/ 136144 h 269875"/>
                <a:gd name="T64" fmla="*/ 266700 w 266700"/>
                <a:gd name="T65" fmla="*/ 33400 h 269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700" h="269875">
                  <a:moveTo>
                    <a:pt x="259715" y="0"/>
                  </a:moveTo>
                  <a:lnTo>
                    <a:pt x="7620" y="0"/>
                  </a:lnTo>
                  <a:lnTo>
                    <a:pt x="0" y="6985"/>
                  </a:lnTo>
                  <a:lnTo>
                    <a:pt x="0" y="136144"/>
                  </a:lnTo>
                  <a:lnTo>
                    <a:pt x="6823" y="178373"/>
                  </a:lnTo>
                  <a:lnTo>
                    <a:pt x="25814" y="215048"/>
                  </a:lnTo>
                  <a:lnTo>
                    <a:pt x="54754" y="243970"/>
                  </a:lnTo>
                  <a:lnTo>
                    <a:pt x="91423" y="262936"/>
                  </a:lnTo>
                  <a:lnTo>
                    <a:pt x="133603" y="269748"/>
                  </a:lnTo>
                  <a:lnTo>
                    <a:pt x="175841" y="262936"/>
                  </a:lnTo>
                  <a:lnTo>
                    <a:pt x="212512" y="243970"/>
                  </a:lnTo>
                  <a:lnTo>
                    <a:pt x="220120" y="236347"/>
                  </a:lnTo>
                  <a:lnTo>
                    <a:pt x="133603" y="236347"/>
                  </a:lnTo>
                  <a:lnTo>
                    <a:pt x="94587" y="228494"/>
                  </a:lnTo>
                  <a:lnTo>
                    <a:pt x="62737" y="207057"/>
                  </a:lnTo>
                  <a:lnTo>
                    <a:pt x="41271" y="175214"/>
                  </a:lnTo>
                  <a:lnTo>
                    <a:pt x="33400" y="136144"/>
                  </a:lnTo>
                  <a:lnTo>
                    <a:pt x="33400" y="33400"/>
                  </a:lnTo>
                  <a:lnTo>
                    <a:pt x="266700" y="33400"/>
                  </a:lnTo>
                  <a:lnTo>
                    <a:pt x="266700" y="7619"/>
                  </a:lnTo>
                  <a:lnTo>
                    <a:pt x="259715" y="0"/>
                  </a:lnTo>
                  <a:close/>
                </a:path>
                <a:path w="266700" h="269875">
                  <a:moveTo>
                    <a:pt x="266700" y="33400"/>
                  </a:moveTo>
                  <a:lnTo>
                    <a:pt x="233934" y="33400"/>
                  </a:lnTo>
                  <a:lnTo>
                    <a:pt x="233934" y="136144"/>
                  </a:lnTo>
                  <a:lnTo>
                    <a:pt x="226061" y="175214"/>
                  </a:lnTo>
                  <a:lnTo>
                    <a:pt x="204581" y="207057"/>
                  </a:lnTo>
                  <a:lnTo>
                    <a:pt x="172694" y="228494"/>
                  </a:lnTo>
                  <a:lnTo>
                    <a:pt x="133603" y="236347"/>
                  </a:lnTo>
                  <a:lnTo>
                    <a:pt x="220120" y="236347"/>
                  </a:lnTo>
                  <a:lnTo>
                    <a:pt x="241375" y="215048"/>
                  </a:lnTo>
                  <a:lnTo>
                    <a:pt x="260185" y="178373"/>
                  </a:lnTo>
                  <a:lnTo>
                    <a:pt x="266700" y="136144"/>
                  </a:lnTo>
                  <a:lnTo>
                    <a:pt x="266700"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43" name="object 80">
              <a:extLst>
                <a:ext uri="{FF2B5EF4-FFF2-40B4-BE49-F238E27FC236}">
                  <a16:creationId xmlns:a16="http://schemas.microsoft.com/office/drawing/2014/main" id="{9E7F386F-B4D4-48C2-A09C-59EAF262382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438131" y="3750564"/>
              <a:ext cx="114300" cy="14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44" name="object 81">
              <a:extLst>
                <a:ext uri="{FF2B5EF4-FFF2-40B4-BE49-F238E27FC236}">
                  <a16:creationId xmlns:a16="http://schemas.microsoft.com/office/drawing/2014/main" id="{36ADCEA1-B6F5-4135-8999-B8B2BDF6957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749027" y="3752088"/>
              <a:ext cx="114300" cy="14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45" name="object 82">
              <a:extLst>
                <a:ext uri="{FF2B5EF4-FFF2-40B4-BE49-F238E27FC236}">
                  <a16:creationId xmlns:a16="http://schemas.microsoft.com/office/drawing/2014/main" id="{72360F30-B370-484C-967C-F89E1663465B}"/>
                </a:ext>
              </a:extLst>
            </p:cNvPr>
            <p:cNvSpPr>
              <a:spLocks/>
            </p:cNvSpPr>
            <p:nvPr/>
          </p:nvSpPr>
          <p:spPr bwMode="auto">
            <a:xfrm>
              <a:off x="9502140" y="3992879"/>
              <a:ext cx="294640" cy="135890"/>
            </a:xfrm>
            <a:custGeom>
              <a:avLst/>
              <a:gdLst>
                <a:gd name="T0" fmla="*/ 214884 w 294640"/>
                <a:gd name="T1" fmla="*/ 67183 h 135889"/>
                <a:gd name="T2" fmla="*/ 207899 w 294640"/>
                <a:gd name="T3" fmla="*/ 59436 h 135889"/>
                <a:gd name="T4" fmla="*/ 163068 w 294640"/>
                <a:gd name="T5" fmla="*/ 59436 h 135889"/>
                <a:gd name="T6" fmla="*/ 163068 w 294640"/>
                <a:gd name="T7" fmla="*/ 7620 h 135889"/>
                <a:gd name="T8" fmla="*/ 155702 w 294640"/>
                <a:gd name="T9" fmla="*/ 0 h 135889"/>
                <a:gd name="T10" fmla="*/ 138430 w 294640"/>
                <a:gd name="T11" fmla="*/ 0 h 135889"/>
                <a:gd name="T12" fmla="*/ 131064 w 294640"/>
                <a:gd name="T13" fmla="*/ 6985 h 135889"/>
                <a:gd name="T14" fmla="*/ 131064 w 294640"/>
                <a:gd name="T15" fmla="*/ 59436 h 135889"/>
                <a:gd name="T16" fmla="*/ 86868 w 294640"/>
                <a:gd name="T17" fmla="*/ 59436 h 135889"/>
                <a:gd name="T18" fmla="*/ 79248 w 294640"/>
                <a:gd name="T19" fmla="*/ 66548 h 135889"/>
                <a:gd name="T20" fmla="*/ 79248 w 294640"/>
                <a:gd name="T21" fmla="*/ 85217 h 135889"/>
                <a:gd name="T22" fmla="*/ 86233 w 294640"/>
                <a:gd name="T23" fmla="*/ 92964 h 135889"/>
                <a:gd name="T24" fmla="*/ 198501 w 294640"/>
                <a:gd name="T25" fmla="*/ 92964 h 135889"/>
                <a:gd name="T26" fmla="*/ 207264 w 294640"/>
                <a:gd name="T27" fmla="*/ 92964 h 135889"/>
                <a:gd name="T28" fmla="*/ 214884 w 294640"/>
                <a:gd name="T29" fmla="*/ 85217 h 135889"/>
                <a:gd name="T30" fmla="*/ 214884 w 294640"/>
                <a:gd name="T31" fmla="*/ 67183 h 135889"/>
                <a:gd name="T32" fmla="*/ 294132 w 294640"/>
                <a:gd name="T33" fmla="*/ 110998 h 135889"/>
                <a:gd name="T34" fmla="*/ 287147 w 294640"/>
                <a:gd name="T35" fmla="*/ 103632 h 135889"/>
                <a:gd name="T36" fmla="*/ 7620 w 294640"/>
                <a:gd name="T37" fmla="*/ 103632 h 135889"/>
                <a:gd name="T38" fmla="*/ 0 w 294640"/>
                <a:gd name="T39" fmla="*/ 110363 h 135889"/>
                <a:gd name="T40" fmla="*/ 0 w 294640"/>
                <a:gd name="T41" fmla="*/ 128270 h 135889"/>
                <a:gd name="T42" fmla="*/ 6985 w 294640"/>
                <a:gd name="T43" fmla="*/ 135636 h 135889"/>
                <a:gd name="T44" fmla="*/ 277749 w 294640"/>
                <a:gd name="T45" fmla="*/ 135636 h 135889"/>
                <a:gd name="T46" fmla="*/ 286512 w 294640"/>
                <a:gd name="T47" fmla="*/ 135636 h 135889"/>
                <a:gd name="T48" fmla="*/ 294132 w 294640"/>
                <a:gd name="T49" fmla="*/ 128270 h 135889"/>
                <a:gd name="T50" fmla="*/ 294132 w 294640"/>
                <a:gd name="T51" fmla="*/ 110998 h 135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640" h="135889">
                  <a:moveTo>
                    <a:pt x="214884" y="67183"/>
                  </a:moveTo>
                  <a:lnTo>
                    <a:pt x="207899" y="59436"/>
                  </a:lnTo>
                  <a:lnTo>
                    <a:pt x="163068" y="59436"/>
                  </a:lnTo>
                  <a:lnTo>
                    <a:pt x="163068" y="7620"/>
                  </a:lnTo>
                  <a:lnTo>
                    <a:pt x="155702" y="0"/>
                  </a:lnTo>
                  <a:lnTo>
                    <a:pt x="138430" y="0"/>
                  </a:lnTo>
                  <a:lnTo>
                    <a:pt x="131064" y="6985"/>
                  </a:lnTo>
                  <a:lnTo>
                    <a:pt x="131064" y="59436"/>
                  </a:lnTo>
                  <a:lnTo>
                    <a:pt x="86868" y="59436"/>
                  </a:lnTo>
                  <a:lnTo>
                    <a:pt x="79248" y="66548"/>
                  </a:lnTo>
                  <a:lnTo>
                    <a:pt x="79248" y="85217"/>
                  </a:lnTo>
                  <a:lnTo>
                    <a:pt x="86233" y="92964"/>
                  </a:lnTo>
                  <a:lnTo>
                    <a:pt x="198501" y="92964"/>
                  </a:lnTo>
                  <a:lnTo>
                    <a:pt x="207264" y="92964"/>
                  </a:lnTo>
                  <a:lnTo>
                    <a:pt x="214884" y="85217"/>
                  </a:lnTo>
                  <a:lnTo>
                    <a:pt x="214884" y="67183"/>
                  </a:lnTo>
                  <a:close/>
                </a:path>
                <a:path w="294640" h="135889">
                  <a:moveTo>
                    <a:pt x="294132" y="110998"/>
                  </a:moveTo>
                  <a:lnTo>
                    <a:pt x="287147" y="103632"/>
                  </a:lnTo>
                  <a:lnTo>
                    <a:pt x="7620" y="103632"/>
                  </a:lnTo>
                  <a:lnTo>
                    <a:pt x="0" y="110363"/>
                  </a:lnTo>
                  <a:lnTo>
                    <a:pt x="0" y="128270"/>
                  </a:lnTo>
                  <a:lnTo>
                    <a:pt x="6985" y="135636"/>
                  </a:lnTo>
                  <a:lnTo>
                    <a:pt x="277749" y="135636"/>
                  </a:lnTo>
                  <a:lnTo>
                    <a:pt x="286512" y="135636"/>
                  </a:lnTo>
                  <a:lnTo>
                    <a:pt x="294132" y="128270"/>
                  </a:lnTo>
                  <a:lnTo>
                    <a:pt x="294132" y="1109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8165" name="object 83">
            <a:extLst>
              <a:ext uri="{FF2B5EF4-FFF2-40B4-BE49-F238E27FC236}">
                <a16:creationId xmlns:a16="http://schemas.microsoft.com/office/drawing/2014/main" id="{B10F83B5-D768-4088-AFC6-F7A1E0F3EBC6}"/>
              </a:ext>
            </a:extLst>
          </p:cNvPr>
          <p:cNvSpPr>
            <a:spLocks/>
          </p:cNvSpPr>
          <p:nvPr/>
        </p:nvSpPr>
        <p:spPr bwMode="auto">
          <a:xfrm>
            <a:off x="5368925" y="3748088"/>
            <a:ext cx="384175" cy="384175"/>
          </a:xfrm>
          <a:custGeom>
            <a:avLst/>
            <a:gdLst>
              <a:gd name="T0" fmla="*/ 210286 w 384175"/>
              <a:gd name="T1" fmla="*/ 184010 h 384175"/>
              <a:gd name="T2" fmla="*/ 200037 w 384175"/>
              <a:gd name="T3" fmla="*/ 173761 h 384175"/>
              <a:gd name="T4" fmla="*/ 185521 w 384175"/>
              <a:gd name="T5" fmla="*/ 173672 h 384175"/>
              <a:gd name="T6" fmla="*/ 175272 w 384175"/>
              <a:gd name="T7" fmla="*/ 183743 h 384175"/>
              <a:gd name="T8" fmla="*/ 175183 w 384175"/>
              <a:gd name="T9" fmla="*/ 198526 h 384175"/>
              <a:gd name="T10" fmla="*/ 185254 w 384175"/>
              <a:gd name="T11" fmla="*/ 208775 h 384175"/>
              <a:gd name="T12" fmla="*/ 200037 w 384175"/>
              <a:gd name="T13" fmla="*/ 208864 h 384175"/>
              <a:gd name="T14" fmla="*/ 210286 w 384175"/>
              <a:gd name="T15" fmla="*/ 198793 h 384175"/>
              <a:gd name="T16" fmla="*/ 384048 w 384175"/>
              <a:gd name="T17" fmla="*/ 192024 h 384175"/>
              <a:gd name="T18" fmla="*/ 364477 w 384175"/>
              <a:gd name="T19" fmla="*/ 107696 h 384175"/>
              <a:gd name="T20" fmla="*/ 348030 w 384175"/>
              <a:gd name="T21" fmla="*/ 208788 h 384175"/>
              <a:gd name="T22" fmla="*/ 320001 w 384175"/>
              <a:gd name="T23" fmla="*/ 286296 h 384175"/>
              <a:gd name="T24" fmla="*/ 242112 w 384175"/>
              <a:gd name="T25" fmla="*/ 343192 h 384175"/>
              <a:gd name="T26" fmla="*/ 208788 w 384175"/>
              <a:gd name="T27" fmla="*/ 301752 h 384175"/>
              <a:gd name="T28" fmla="*/ 175260 w 384175"/>
              <a:gd name="T29" fmla="*/ 348576 h 384175"/>
              <a:gd name="T30" fmla="*/ 98386 w 384175"/>
              <a:gd name="T31" fmla="*/ 320649 h 384175"/>
              <a:gd name="T32" fmla="*/ 41490 w 384175"/>
              <a:gd name="T33" fmla="*/ 242760 h 384175"/>
              <a:gd name="T34" fmla="*/ 82296 w 384175"/>
              <a:gd name="T35" fmla="*/ 208788 h 384175"/>
              <a:gd name="T36" fmla="*/ 36207 w 384175"/>
              <a:gd name="T37" fmla="*/ 175260 h 384175"/>
              <a:gd name="T38" fmla="*/ 64033 w 384175"/>
              <a:gd name="T39" fmla="*/ 99034 h 384175"/>
              <a:gd name="T40" fmla="*/ 141922 w 384175"/>
              <a:gd name="T41" fmla="*/ 42138 h 384175"/>
              <a:gd name="T42" fmla="*/ 175260 w 384175"/>
              <a:gd name="T43" fmla="*/ 80772 h 384175"/>
              <a:gd name="T44" fmla="*/ 208788 w 384175"/>
              <a:gd name="T45" fmla="*/ 36728 h 384175"/>
              <a:gd name="T46" fmla="*/ 285648 w 384175"/>
              <a:gd name="T47" fmla="*/ 64490 h 384175"/>
              <a:gd name="T48" fmla="*/ 342544 w 384175"/>
              <a:gd name="T49" fmla="*/ 142328 h 384175"/>
              <a:gd name="T50" fmla="*/ 303276 w 384175"/>
              <a:gd name="T51" fmla="*/ 175260 h 384175"/>
              <a:gd name="T52" fmla="*/ 348030 w 384175"/>
              <a:gd name="T53" fmla="*/ 208788 h 384175"/>
              <a:gd name="T54" fmla="*/ 312013 w 384175"/>
              <a:gd name="T55" fmla="*/ 42278 h 384175"/>
              <a:gd name="T56" fmla="*/ 235966 w 384175"/>
              <a:gd name="T57" fmla="*/ 5092 h 384175"/>
              <a:gd name="T58" fmla="*/ 148069 w 384175"/>
              <a:gd name="T59" fmla="*/ 5092 h 384175"/>
              <a:gd name="T60" fmla="*/ 72021 w 384175"/>
              <a:gd name="T61" fmla="*/ 42278 h 384175"/>
              <a:gd name="T62" fmla="*/ 19558 w 384175"/>
              <a:gd name="T63" fmla="*/ 107696 h 384175"/>
              <a:gd name="T64" fmla="*/ 0 w 384175"/>
              <a:gd name="T65" fmla="*/ 192024 h 384175"/>
              <a:gd name="T66" fmla="*/ 19558 w 384175"/>
              <a:gd name="T67" fmla="*/ 276364 h 384175"/>
              <a:gd name="T68" fmla="*/ 72021 w 384175"/>
              <a:gd name="T69" fmla="*/ 341782 h 384175"/>
              <a:gd name="T70" fmla="*/ 148069 w 384175"/>
              <a:gd name="T71" fmla="*/ 378968 h 384175"/>
              <a:gd name="T72" fmla="*/ 235966 w 384175"/>
              <a:gd name="T73" fmla="*/ 378968 h 384175"/>
              <a:gd name="T74" fmla="*/ 297091 w 384175"/>
              <a:gd name="T75" fmla="*/ 351282 h 384175"/>
              <a:gd name="T76" fmla="*/ 341769 w 384175"/>
              <a:gd name="T77" fmla="*/ 312026 h 384175"/>
              <a:gd name="T78" fmla="*/ 378955 w 384175"/>
              <a:gd name="T79" fmla="*/ 235978 h 384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4175" h="384175">
                <a:moveTo>
                  <a:pt x="211836" y="191262"/>
                </a:moveTo>
                <a:lnTo>
                  <a:pt x="210286" y="184010"/>
                </a:lnTo>
                <a:lnTo>
                  <a:pt x="206121" y="177927"/>
                </a:lnTo>
                <a:lnTo>
                  <a:pt x="200037" y="173761"/>
                </a:lnTo>
                <a:lnTo>
                  <a:pt x="192786" y="172212"/>
                </a:lnTo>
                <a:lnTo>
                  <a:pt x="185521" y="173672"/>
                </a:lnTo>
                <a:lnTo>
                  <a:pt x="179451" y="177698"/>
                </a:lnTo>
                <a:lnTo>
                  <a:pt x="175272" y="183743"/>
                </a:lnTo>
                <a:lnTo>
                  <a:pt x="173736" y="191262"/>
                </a:lnTo>
                <a:lnTo>
                  <a:pt x="175183" y="198526"/>
                </a:lnTo>
                <a:lnTo>
                  <a:pt x="179209" y="204597"/>
                </a:lnTo>
                <a:lnTo>
                  <a:pt x="185254" y="208775"/>
                </a:lnTo>
                <a:lnTo>
                  <a:pt x="192786" y="210312"/>
                </a:lnTo>
                <a:lnTo>
                  <a:pt x="200037" y="208864"/>
                </a:lnTo>
                <a:lnTo>
                  <a:pt x="206108" y="204838"/>
                </a:lnTo>
                <a:lnTo>
                  <a:pt x="210286" y="198793"/>
                </a:lnTo>
                <a:lnTo>
                  <a:pt x="211836" y="191262"/>
                </a:lnTo>
                <a:close/>
              </a:path>
              <a:path w="384175" h="384175">
                <a:moveTo>
                  <a:pt x="384048" y="192024"/>
                </a:moveTo>
                <a:lnTo>
                  <a:pt x="378955" y="148082"/>
                </a:lnTo>
                <a:lnTo>
                  <a:pt x="364477" y="107696"/>
                </a:lnTo>
                <a:lnTo>
                  <a:pt x="348030" y="81876"/>
                </a:lnTo>
                <a:lnTo>
                  <a:pt x="348030" y="208788"/>
                </a:lnTo>
                <a:lnTo>
                  <a:pt x="342544" y="242760"/>
                </a:lnTo>
                <a:lnTo>
                  <a:pt x="320001" y="286296"/>
                </a:lnTo>
                <a:lnTo>
                  <a:pt x="285648" y="320649"/>
                </a:lnTo>
                <a:lnTo>
                  <a:pt x="242112" y="343192"/>
                </a:lnTo>
                <a:lnTo>
                  <a:pt x="208788" y="348576"/>
                </a:lnTo>
                <a:lnTo>
                  <a:pt x="208788" y="301752"/>
                </a:lnTo>
                <a:lnTo>
                  <a:pt x="175260" y="301752"/>
                </a:lnTo>
                <a:lnTo>
                  <a:pt x="175260" y="348576"/>
                </a:lnTo>
                <a:lnTo>
                  <a:pt x="141922" y="343192"/>
                </a:lnTo>
                <a:lnTo>
                  <a:pt x="98386" y="320649"/>
                </a:lnTo>
                <a:lnTo>
                  <a:pt x="64033" y="286296"/>
                </a:lnTo>
                <a:lnTo>
                  <a:pt x="41490" y="242760"/>
                </a:lnTo>
                <a:lnTo>
                  <a:pt x="36004" y="208788"/>
                </a:lnTo>
                <a:lnTo>
                  <a:pt x="82296" y="208788"/>
                </a:lnTo>
                <a:lnTo>
                  <a:pt x="82296" y="175260"/>
                </a:lnTo>
                <a:lnTo>
                  <a:pt x="36207" y="175260"/>
                </a:lnTo>
                <a:lnTo>
                  <a:pt x="41490" y="142570"/>
                </a:lnTo>
                <a:lnTo>
                  <a:pt x="64033" y="99034"/>
                </a:lnTo>
                <a:lnTo>
                  <a:pt x="98386" y="64681"/>
                </a:lnTo>
                <a:lnTo>
                  <a:pt x="141922" y="42138"/>
                </a:lnTo>
                <a:lnTo>
                  <a:pt x="175260" y="36753"/>
                </a:lnTo>
                <a:lnTo>
                  <a:pt x="175260" y="80772"/>
                </a:lnTo>
                <a:lnTo>
                  <a:pt x="208788" y="80772"/>
                </a:lnTo>
                <a:lnTo>
                  <a:pt x="208788" y="36728"/>
                </a:lnTo>
                <a:lnTo>
                  <a:pt x="242112" y="42075"/>
                </a:lnTo>
                <a:lnTo>
                  <a:pt x="285648" y="64490"/>
                </a:lnTo>
                <a:lnTo>
                  <a:pt x="320001" y="98755"/>
                </a:lnTo>
                <a:lnTo>
                  <a:pt x="342544" y="142328"/>
                </a:lnTo>
                <a:lnTo>
                  <a:pt x="347840" y="175260"/>
                </a:lnTo>
                <a:lnTo>
                  <a:pt x="303276" y="175260"/>
                </a:lnTo>
                <a:lnTo>
                  <a:pt x="303276" y="208788"/>
                </a:lnTo>
                <a:lnTo>
                  <a:pt x="348030" y="208788"/>
                </a:lnTo>
                <a:lnTo>
                  <a:pt x="348030" y="81876"/>
                </a:lnTo>
                <a:lnTo>
                  <a:pt x="312013" y="42278"/>
                </a:lnTo>
                <a:lnTo>
                  <a:pt x="276352" y="19570"/>
                </a:lnTo>
                <a:lnTo>
                  <a:pt x="235966" y="5092"/>
                </a:lnTo>
                <a:lnTo>
                  <a:pt x="192024" y="0"/>
                </a:lnTo>
                <a:lnTo>
                  <a:pt x="148069" y="5092"/>
                </a:lnTo>
                <a:lnTo>
                  <a:pt x="107683" y="19570"/>
                </a:lnTo>
                <a:lnTo>
                  <a:pt x="72021" y="42278"/>
                </a:lnTo>
                <a:lnTo>
                  <a:pt x="42265" y="72034"/>
                </a:lnTo>
                <a:lnTo>
                  <a:pt x="19558" y="107696"/>
                </a:lnTo>
                <a:lnTo>
                  <a:pt x="5080" y="148082"/>
                </a:lnTo>
                <a:lnTo>
                  <a:pt x="0" y="192024"/>
                </a:lnTo>
                <a:lnTo>
                  <a:pt x="5080" y="235978"/>
                </a:lnTo>
                <a:lnTo>
                  <a:pt x="19558" y="276364"/>
                </a:lnTo>
                <a:lnTo>
                  <a:pt x="42265" y="312026"/>
                </a:lnTo>
                <a:lnTo>
                  <a:pt x="72021" y="341782"/>
                </a:lnTo>
                <a:lnTo>
                  <a:pt x="107683" y="364490"/>
                </a:lnTo>
                <a:lnTo>
                  <a:pt x="148069" y="378968"/>
                </a:lnTo>
                <a:lnTo>
                  <a:pt x="192024" y="384048"/>
                </a:lnTo>
                <a:lnTo>
                  <a:pt x="235966" y="378968"/>
                </a:lnTo>
                <a:lnTo>
                  <a:pt x="276352" y="364490"/>
                </a:lnTo>
                <a:lnTo>
                  <a:pt x="297091" y="351282"/>
                </a:lnTo>
                <a:lnTo>
                  <a:pt x="312013" y="341782"/>
                </a:lnTo>
                <a:lnTo>
                  <a:pt x="341769" y="312026"/>
                </a:lnTo>
                <a:lnTo>
                  <a:pt x="364477" y="276364"/>
                </a:lnTo>
                <a:lnTo>
                  <a:pt x="378955" y="235978"/>
                </a:lnTo>
                <a:lnTo>
                  <a:pt x="384048" y="1920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66" name="object 84">
            <a:extLst>
              <a:ext uri="{FF2B5EF4-FFF2-40B4-BE49-F238E27FC236}">
                <a16:creationId xmlns:a16="http://schemas.microsoft.com/office/drawing/2014/main" id="{490F6FB4-D7B0-4A0D-9A4C-1C807B618B94}"/>
              </a:ext>
            </a:extLst>
          </p:cNvPr>
          <p:cNvGrpSpPr>
            <a:grpSpLocks/>
          </p:cNvGrpSpPr>
          <p:nvPr/>
        </p:nvGrpSpPr>
        <p:grpSpPr bwMode="auto">
          <a:xfrm>
            <a:off x="6394450" y="3743325"/>
            <a:ext cx="393700" cy="393700"/>
            <a:chOff x="6394703" y="3742944"/>
            <a:chExt cx="393700" cy="393700"/>
          </a:xfrm>
        </p:grpSpPr>
        <p:sp>
          <p:nvSpPr>
            <p:cNvPr id="48240" name="object 85">
              <a:extLst>
                <a:ext uri="{FF2B5EF4-FFF2-40B4-BE49-F238E27FC236}">
                  <a16:creationId xmlns:a16="http://schemas.microsoft.com/office/drawing/2014/main" id="{B235D061-C47B-4A84-9F1E-7C2A97740E1E}"/>
                </a:ext>
              </a:extLst>
            </p:cNvPr>
            <p:cNvSpPr>
              <a:spLocks/>
            </p:cNvSpPr>
            <p:nvPr/>
          </p:nvSpPr>
          <p:spPr bwMode="auto">
            <a:xfrm>
              <a:off x="6394704" y="3742943"/>
              <a:ext cx="393700" cy="393700"/>
            </a:xfrm>
            <a:custGeom>
              <a:avLst/>
              <a:gdLst>
                <a:gd name="T0" fmla="*/ 332536 w 393700"/>
                <a:gd name="T1" fmla="*/ 151320 h 393700"/>
                <a:gd name="T2" fmla="*/ 306578 w 393700"/>
                <a:gd name="T3" fmla="*/ 106375 h 393700"/>
                <a:gd name="T4" fmla="*/ 297954 w 393700"/>
                <a:gd name="T5" fmla="*/ 239242 h 393700"/>
                <a:gd name="T6" fmla="*/ 239496 w 393700"/>
                <a:gd name="T7" fmla="*/ 297878 h 393700"/>
                <a:gd name="T8" fmla="*/ 153949 w 393700"/>
                <a:gd name="T9" fmla="*/ 297967 h 393700"/>
                <a:gd name="T10" fmla="*/ 95313 w 393700"/>
                <a:gd name="T11" fmla="*/ 239509 h 393700"/>
                <a:gd name="T12" fmla="*/ 95224 w 393700"/>
                <a:gd name="T13" fmla="*/ 153962 h 393700"/>
                <a:gd name="T14" fmla="*/ 153682 w 393700"/>
                <a:gd name="T15" fmla="*/ 95326 h 393700"/>
                <a:gd name="T16" fmla="*/ 239496 w 393700"/>
                <a:gd name="T17" fmla="*/ 95326 h 393700"/>
                <a:gd name="T18" fmla="*/ 297954 w 393700"/>
                <a:gd name="T19" fmla="*/ 153962 h 393700"/>
                <a:gd name="T20" fmla="*/ 306578 w 393700"/>
                <a:gd name="T21" fmla="*/ 106375 h 393700"/>
                <a:gd name="T22" fmla="*/ 281190 w 393700"/>
                <a:gd name="T23" fmla="*/ 80987 h 393700"/>
                <a:gd name="T24" fmla="*/ 196596 w 393700"/>
                <a:gd name="T25" fmla="*/ 53340 h 393700"/>
                <a:gd name="T26" fmla="*/ 111988 w 393700"/>
                <a:gd name="T27" fmla="*/ 80987 h 393700"/>
                <a:gd name="T28" fmla="*/ 60642 w 393700"/>
                <a:gd name="T29" fmla="*/ 151320 h 393700"/>
                <a:gd name="T30" fmla="*/ 60642 w 393700"/>
                <a:gd name="T31" fmla="*/ 241884 h 393700"/>
                <a:gd name="T32" fmla="*/ 111988 w 393700"/>
                <a:gd name="T33" fmla="*/ 312216 h 393700"/>
                <a:gd name="T34" fmla="*/ 196596 w 393700"/>
                <a:gd name="T35" fmla="*/ 339852 h 393700"/>
                <a:gd name="T36" fmla="*/ 281190 w 393700"/>
                <a:gd name="T37" fmla="*/ 312216 h 393700"/>
                <a:gd name="T38" fmla="*/ 312204 w 393700"/>
                <a:gd name="T39" fmla="*/ 281203 h 393700"/>
                <a:gd name="T40" fmla="*/ 339852 w 393700"/>
                <a:gd name="T41" fmla="*/ 196596 h 393700"/>
                <a:gd name="T42" fmla="*/ 387985 w 393700"/>
                <a:gd name="T43" fmla="*/ 151599 h 393700"/>
                <a:gd name="T44" fmla="*/ 359791 w 393700"/>
                <a:gd name="T45" fmla="*/ 89255 h 393700"/>
                <a:gd name="T46" fmla="*/ 353961 w 393700"/>
                <a:gd name="T47" fmla="*/ 240004 h 393700"/>
                <a:gd name="T48" fmla="*/ 312000 w 393700"/>
                <a:gd name="T49" fmla="*/ 312013 h 393700"/>
                <a:gd name="T50" fmla="*/ 239991 w 393700"/>
                <a:gd name="T51" fmla="*/ 353974 h 393700"/>
                <a:gd name="T52" fmla="*/ 153187 w 393700"/>
                <a:gd name="T53" fmla="*/ 353974 h 393700"/>
                <a:gd name="T54" fmla="*/ 81178 w 393700"/>
                <a:gd name="T55" fmla="*/ 312013 h 393700"/>
                <a:gd name="T56" fmla="*/ 39217 w 393700"/>
                <a:gd name="T57" fmla="*/ 240004 h 393700"/>
                <a:gd name="T58" fmla="*/ 39217 w 393700"/>
                <a:gd name="T59" fmla="*/ 153200 h 393700"/>
                <a:gd name="T60" fmla="*/ 81178 w 393700"/>
                <a:gd name="T61" fmla="*/ 81191 h 393700"/>
                <a:gd name="T62" fmla="*/ 153187 w 393700"/>
                <a:gd name="T63" fmla="*/ 39230 h 393700"/>
                <a:gd name="T64" fmla="*/ 239991 w 393700"/>
                <a:gd name="T65" fmla="*/ 39230 h 393700"/>
                <a:gd name="T66" fmla="*/ 312000 w 393700"/>
                <a:gd name="T67" fmla="*/ 81191 h 393700"/>
                <a:gd name="T68" fmla="*/ 353961 w 393700"/>
                <a:gd name="T69" fmla="*/ 153200 h 393700"/>
                <a:gd name="T70" fmla="*/ 359791 w 393700"/>
                <a:gd name="T71" fmla="*/ 89255 h 393700"/>
                <a:gd name="T72" fmla="*/ 282943 w 393700"/>
                <a:gd name="T73" fmla="*/ 20027 h 393700"/>
                <a:gd name="T74" fmla="*/ 196596 w 393700"/>
                <a:gd name="T75" fmla="*/ 0 h 393700"/>
                <a:gd name="T76" fmla="*/ 110236 w 393700"/>
                <a:gd name="T77" fmla="*/ 20027 h 393700"/>
                <a:gd name="T78" fmla="*/ 43256 w 393700"/>
                <a:gd name="T79" fmla="*/ 73748 h 393700"/>
                <a:gd name="T80" fmla="*/ 5194 w 393700"/>
                <a:gd name="T81" fmla="*/ 151599 h 393700"/>
                <a:gd name="T82" fmla="*/ 5194 w 393700"/>
                <a:gd name="T83" fmla="*/ 241604 h 393700"/>
                <a:gd name="T84" fmla="*/ 43256 w 393700"/>
                <a:gd name="T85" fmla="*/ 319455 h 393700"/>
                <a:gd name="T86" fmla="*/ 110236 w 393700"/>
                <a:gd name="T87" fmla="*/ 373176 h 393700"/>
                <a:gd name="T88" fmla="*/ 196596 w 393700"/>
                <a:gd name="T89" fmla="*/ 393192 h 393700"/>
                <a:gd name="T90" fmla="*/ 282943 w 393700"/>
                <a:gd name="T91" fmla="*/ 373176 h 393700"/>
                <a:gd name="T92" fmla="*/ 319443 w 393700"/>
                <a:gd name="T93" fmla="*/ 349935 h 393700"/>
                <a:gd name="T94" fmla="*/ 373164 w 393700"/>
                <a:gd name="T95" fmla="*/ 282956 h 393700"/>
                <a:gd name="T96" fmla="*/ 393192 w 393700"/>
                <a:gd name="T97" fmla="*/ 196596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700" h="393700">
                  <a:moveTo>
                    <a:pt x="339852" y="196596"/>
                  </a:moveTo>
                  <a:lnTo>
                    <a:pt x="332536" y="151320"/>
                  </a:lnTo>
                  <a:lnTo>
                    <a:pt x="312204" y="112001"/>
                  </a:lnTo>
                  <a:lnTo>
                    <a:pt x="306578" y="106375"/>
                  </a:lnTo>
                  <a:lnTo>
                    <a:pt x="306578" y="196596"/>
                  </a:lnTo>
                  <a:lnTo>
                    <a:pt x="297954" y="239242"/>
                  </a:lnTo>
                  <a:lnTo>
                    <a:pt x="274447" y="274218"/>
                  </a:lnTo>
                  <a:lnTo>
                    <a:pt x="239496" y="297878"/>
                  </a:lnTo>
                  <a:lnTo>
                    <a:pt x="196596" y="306578"/>
                  </a:lnTo>
                  <a:lnTo>
                    <a:pt x="153949" y="297967"/>
                  </a:lnTo>
                  <a:lnTo>
                    <a:pt x="118973" y="274447"/>
                  </a:lnTo>
                  <a:lnTo>
                    <a:pt x="95313" y="239509"/>
                  </a:lnTo>
                  <a:lnTo>
                    <a:pt x="86614" y="196596"/>
                  </a:lnTo>
                  <a:lnTo>
                    <a:pt x="95224" y="153962"/>
                  </a:lnTo>
                  <a:lnTo>
                    <a:pt x="118745" y="118986"/>
                  </a:lnTo>
                  <a:lnTo>
                    <a:pt x="153682" y="95326"/>
                  </a:lnTo>
                  <a:lnTo>
                    <a:pt x="196596" y="86614"/>
                  </a:lnTo>
                  <a:lnTo>
                    <a:pt x="239496" y="95326"/>
                  </a:lnTo>
                  <a:lnTo>
                    <a:pt x="274447" y="118986"/>
                  </a:lnTo>
                  <a:lnTo>
                    <a:pt x="297954" y="153962"/>
                  </a:lnTo>
                  <a:lnTo>
                    <a:pt x="306578" y="196596"/>
                  </a:lnTo>
                  <a:lnTo>
                    <a:pt x="306578" y="106375"/>
                  </a:lnTo>
                  <a:lnTo>
                    <a:pt x="286829" y="86614"/>
                  </a:lnTo>
                  <a:lnTo>
                    <a:pt x="281190" y="80987"/>
                  </a:lnTo>
                  <a:lnTo>
                    <a:pt x="241871" y="60655"/>
                  </a:lnTo>
                  <a:lnTo>
                    <a:pt x="196596" y="53340"/>
                  </a:lnTo>
                  <a:lnTo>
                    <a:pt x="151307" y="60655"/>
                  </a:lnTo>
                  <a:lnTo>
                    <a:pt x="111988" y="80987"/>
                  </a:lnTo>
                  <a:lnTo>
                    <a:pt x="80975" y="112001"/>
                  </a:lnTo>
                  <a:lnTo>
                    <a:pt x="60642" y="151320"/>
                  </a:lnTo>
                  <a:lnTo>
                    <a:pt x="53340" y="196596"/>
                  </a:lnTo>
                  <a:lnTo>
                    <a:pt x="60642" y="241884"/>
                  </a:lnTo>
                  <a:lnTo>
                    <a:pt x="80975" y="281203"/>
                  </a:lnTo>
                  <a:lnTo>
                    <a:pt x="111988" y="312216"/>
                  </a:lnTo>
                  <a:lnTo>
                    <a:pt x="151307" y="332549"/>
                  </a:lnTo>
                  <a:lnTo>
                    <a:pt x="196596" y="339852"/>
                  </a:lnTo>
                  <a:lnTo>
                    <a:pt x="241871" y="332549"/>
                  </a:lnTo>
                  <a:lnTo>
                    <a:pt x="281190" y="312216"/>
                  </a:lnTo>
                  <a:lnTo>
                    <a:pt x="286829" y="306578"/>
                  </a:lnTo>
                  <a:lnTo>
                    <a:pt x="312204" y="281203"/>
                  </a:lnTo>
                  <a:lnTo>
                    <a:pt x="332536" y="241884"/>
                  </a:lnTo>
                  <a:lnTo>
                    <a:pt x="339852" y="196596"/>
                  </a:lnTo>
                  <a:close/>
                </a:path>
                <a:path w="393700" h="393700">
                  <a:moveTo>
                    <a:pt x="393192" y="196596"/>
                  </a:moveTo>
                  <a:lnTo>
                    <a:pt x="387985" y="151599"/>
                  </a:lnTo>
                  <a:lnTo>
                    <a:pt x="373164" y="110248"/>
                  </a:lnTo>
                  <a:lnTo>
                    <a:pt x="359791" y="89255"/>
                  </a:lnTo>
                  <a:lnTo>
                    <a:pt x="359791" y="196596"/>
                  </a:lnTo>
                  <a:lnTo>
                    <a:pt x="353961" y="240004"/>
                  </a:lnTo>
                  <a:lnTo>
                    <a:pt x="337515" y="278993"/>
                  </a:lnTo>
                  <a:lnTo>
                    <a:pt x="312000" y="312013"/>
                  </a:lnTo>
                  <a:lnTo>
                    <a:pt x="278980" y="337527"/>
                  </a:lnTo>
                  <a:lnTo>
                    <a:pt x="239991" y="353974"/>
                  </a:lnTo>
                  <a:lnTo>
                    <a:pt x="196596" y="359791"/>
                  </a:lnTo>
                  <a:lnTo>
                    <a:pt x="153187" y="353974"/>
                  </a:lnTo>
                  <a:lnTo>
                    <a:pt x="114198" y="337527"/>
                  </a:lnTo>
                  <a:lnTo>
                    <a:pt x="81178" y="312013"/>
                  </a:lnTo>
                  <a:lnTo>
                    <a:pt x="55664" y="278993"/>
                  </a:lnTo>
                  <a:lnTo>
                    <a:pt x="39217" y="240004"/>
                  </a:lnTo>
                  <a:lnTo>
                    <a:pt x="33401" y="196596"/>
                  </a:lnTo>
                  <a:lnTo>
                    <a:pt x="39217" y="153200"/>
                  </a:lnTo>
                  <a:lnTo>
                    <a:pt x="55664" y="114211"/>
                  </a:lnTo>
                  <a:lnTo>
                    <a:pt x="81178" y="81191"/>
                  </a:lnTo>
                  <a:lnTo>
                    <a:pt x="114198" y="55676"/>
                  </a:lnTo>
                  <a:lnTo>
                    <a:pt x="153187" y="39230"/>
                  </a:lnTo>
                  <a:lnTo>
                    <a:pt x="196596" y="33401"/>
                  </a:lnTo>
                  <a:lnTo>
                    <a:pt x="239991" y="39230"/>
                  </a:lnTo>
                  <a:lnTo>
                    <a:pt x="278980" y="55676"/>
                  </a:lnTo>
                  <a:lnTo>
                    <a:pt x="312000" y="81191"/>
                  </a:lnTo>
                  <a:lnTo>
                    <a:pt x="337515" y="114211"/>
                  </a:lnTo>
                  <a:lnTo>
                    <a:pt x="353961" y="153200"/>
                  </a:lnTo>
                  <a:lnTo>
                    <a:pt x="359791" y="196596"/>
                  </a:lnTo>
                  <a:lnTo>
                    <a:pt x="359791" y="89255"/>
                  </a:lnTo>
                  <a:lnTo>
                    <a:pt x="319443" y="43268"/>
                  </a:lnTo>
                  <a:lnTo>
                    <a:pt x="282943" y="20027"/>
                  </a:lnTo>
                  <a:lnTo>
                    <a:pt x="241592" y="5207"/>
                  </a:lnTo>
                  <a:lnTo>
                    <a:pt x="196596" y="0"/>
                  </a:lnTo>
                  <a:lnTo>
                    <a:pt x="151587" y="5207"/>
                  </a:lnTo>
                  <a:lnTo>
                    <a:pt x="110236" y="20027"/>
                  </a:lnTo>
                  <a:lnTo>
                    <a:pt x="73736" y="43268"/>
                  </a:lnTo>
                  <a:lnTo>
                    <a:pt x="43256" y="73748"/>
                  </a:lnTo>
                  <a:lnTo>
                    <a:pt x="20015" y="110248"/>
                  </a:lnTo>
                  <a:lnTo>
                    <a:pt x="5194" y="151599"/>
                  </a:lnTo>
                  <a:lnTo>
                    <a:pt x="0" y="196596"/>
                  </a:lnTo>
                  <a:lnTo>
                    <a:pt x="5194" y="241604"/>
                  </a:lnTo>
                  <a:lnTo>
                    <a:pt x="20015" y="282956"/>
                  </a:lnTo>
                  <a:lnTo>
                    <a:pt x="43256" y="319455"/>
                  </a:lnTo>
                  <a:lnTo>
                    <a:pt x="73736" y="349935"/>
                  </a:lnTo>
                  <a:lnTo>
                    <a:pt x="110236" y="373176"/>
                  </a:lnTo>
                  <a:lnTo>
                    <a:pt x="151587" y="387997"/>
                  </a:lnTo>
                  <a:lnTo>
                    <a:pt x="196596" y="393192"/>
                  </a:lnTo>
                  <a:lnTo>
                    <a:pt x="241592" y="387997"/>
                  </a:lnTo>
                  <a:lnTo>
                    <a:pt x="282943" y="373176"/>
                  </a:lnTo>
                  <a:lnTo>
                    <a:pt x="303949" y="359791"/>
                  </a:lnTo>
                  <a:lnTo>
                    <a:pt x="319443" y="349935"/>
                  </a:lnTo>
                  <a:lnTo>
                    <a:pt x="349923" y="319455"/>
                  </a:lnTo>
                  <a:lnTo>
                    <a:pt x="373164" y="282956"/>
                  </a:lnTo>
                  <a:lnTo>
                    <a:pt x="387985" y="241604"/>
                  </a:lnTo>
                  <a:lnTo>
                    <a:pt x="393192" y="1965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41" name="object 86">
              <a:extLst>
                <a:ext uri="{FF2B5EF4-FFF2-40B4-BE49-F238E27FC236}">
                  <a16:creationId xmlns:a16="http://schemas.microsoft.com/office/drawing/2014/main" id="{B298BDB2-8962-4051-A6BB-9055593BAA8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02907" y="3851148"/>
              <a:ext cx="176784" cy="17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67" name="object 87">
            <a:extLst>
              <a:ext uri="{FF2B5EF4-FFF2-40B4-BE49-F238E27FC236}">
                <a16:creationId xmlns:a16="http://schemas.microsoft.com/office/drawing/2014/main" id="{3560DE41-D44B-4810-BDB8-25167A8193B9}"/>
              </a:ext>
            </a:extLst>
          </p:cNvPr>
          <p:cNvSpPr>
            <a:spLocks/>
          </p:cNvSpPr>
          <p:nvPr/>
        </p:nvSpPr>
        <p:spPr bwMode="auto">
          <a:xfrm>
            <a:off x="7413625" y="3736975"/>
            <a:ext cx="404813" cy="403225"/>
          </a:xfrm>
          <a:custGeom>
            <a:avLst/>
            <a:gdLst>
              <a:gd name="T0" fmla="*/ 403733 w 404495"/>
              <a:gd name="T1" fmla="*/ 203454 h 403860"/>
              <a:gd name="T2" fmla="*/ 400050 w 404495"/>
              <a:gd name="T3" fmla="*/ 195072 h 403860"/>
              <a:gd name="T4" fmla="*/ 373049 w 404495"/>
              <a:gd name="T5" fmla="*/ 168719 h 403860"/>
              <a:gd name="T6" fmla="*/ 347218 w 404495"/>
              <a:gd name="T7" fmla="*/ 106438 h 403860"/>
              <a:gd name="T8" fmla="*/ 342976 w 404495"/>
              <a:gd name="T9" fmla="*/ 195072 h 403860"/>
              <a:gd name="T10" fmla="*/ 342709 w 404495"/>
              <a:gd name="T11" fmla="*/ 211836 h 403860"/>
              <a:gd name="T12" fmla="*/ 320294 w 404495"/>
              <a:gd name="T13" fmla="*/ 280123 h 403860"/>
              <a:gd name="T14" fmla="*/ 231051 w 404495"/>
              <a:gd name="T15" fmla="*/ 339725 h 403860"/>
              <a:gd name="T16" fmla="*/ 210312 w 404495"/>
              <a:gd name="T17" fmla="*/ 211836 h 403860"/>
              <a:gd name="T18" fmla="*/ 342709 w 404495"/>
              <a:gd name="T19" fmla="*/ 195072 h 403860"/>
              <a:gd name="T20" fmla="*/ 210312 w 404495"/>
              <a:gd name="T21" fmla="*/ 62471 h 403860"/>
              <a:gd name="T22" fmla="*/ 302768 w 404495"/>
              <a:gd name="T23" fmla="*/ 102616 h 403860"/>
              <a:gd name="T24" fmla="*/ 342976 w 404495"/>
              <a:gd name="T25" fmla="*/ 195072 h 403860"/>
              <a:gd name="T26" fmla="*/ 303377 w 404495"/>
              <a:gd name="T27" fmla="*/ 61722 h 403860"/>
              <a:gd name="T28" fmla="*/ 210312 w 404495"/>
              <a:gd name="T29" fmla="*/ 29718 h 403860"/>
              <a:gd name="T30" fmla="*/ 206502 w 404495"/>
              <a:gd name="T31" fmla="*/ 0 h 403860"/>
              <a:gd name="T32" fmla="*/ 193548 w 404495"/>
              <a:gd name="T33" fmla="*/ 3810 h 403860"/>
              <a:gd name="T34" fmla="*/ 193548 w 404495"/>
              <a:gd name="T35" fmla="*/ 62611 h 403860"/>
              <a:gd name="T36" fmla="*/ 193548 w 404495"/>
              <a:gd name="T37" fmla="*/ 211836 h 403860"/>
              <a:gd name="T38" fmla="*/ 175590 w 404495"/>
              <a:gd name="T39" fmla="*/ 339725 h 403860"/>
              <a:gd name="T40" fmla="*/ 85979 w 404495"/>
              <a:gd name="T41" fmla="*/ 280123 h 403860"/>
              <a:gd name="T42" fmla="*/ 63296 w 404495"/>
              <a:gd name="T43" fmla="*/ 211836 h 403860"/>
              <a:gd name="T44" fmla="*/ 193548 w 404495"/>
              <a:gd name="T45" fmla="*/ 195072 h 403860"/>
              <a:gd name="T46" fmla="*/ 65024 w 404495"/>
              <a:gd name="T47" fmla="*/ 174332 h 403860"/>
              <a:gd name="T48" fmla="*/ 124625 w 404495"/>
              <a:gd name="T49" fmla="*/ 85090 h 403860"/>
              <a:gd name="T50" fmla="*/ 193548 w 404495"/>
              <a:gd name="T51" fmla="*/ 62611 h 403860"/>
              <a:gd name="T52" fmla="*/ 136334 w 404495"/>
              <a:gd name="T53" fmla="*/ 42189 h 403860"/>
              <a:gd name="T54" fmla="*/ 42176 w 404495"/>
              <a:gd name="T55" fmla="*/ 136105 h 403860"/>
              <a:gd name="T56" fmla="*/ 3810 w 404495"/>
              <a:gd name="T57" fmla="*/ 195072 h 403860"/>
              <a:gd name="T58" fmla="*/ 0 w 404495"/>
              <a:gd name="T59" fmla="*/ 208026 h 403860"/>
              <a:gd name="T60" fmla="*/ 29857 w 404495"/>
              <a:gd name="T61" fmla="*/ 211836 h 403860"/>
              <a:gd name="T62" fmla="*/ 58153 w 404495"/>
              <a:gd name="T63" fmla="*/ 298958 h 403860"/>
              <a:gd name="T64" fmla="*/ 168440 w 404495"/>
              <a:gd name="T65" fmla="*/ 373062 h 403860"/>
              <a:gd name="T66" fmla="*/ 193548 w 404495"/>
              <a:gd name="T67" fmla="*/ 400050 h 403860"/>
              <a:gd name="T68" fmla="*/ 201930 w 404495"/>
              <a:gd name="T69" fmla="*/ 403860 h 403860"/>
              <a:gd name="T70" fmla="*/ 210312 w 404495"/>
              <a:gd name="T71" fmla="*/ 400050 h 403860"/>
              <a:gd name="T72" fmla="*/ 236664 w 404495"/>
              <a:gd name="T73" fmla="*/ 373062 h 403860"/>
              <a:gd name="T74" fmla="*/ 298945 w 404495"/>
              <a:gd name="T75" fmla="*/ 347230 h 403860"/>
              <a:gd name="T76" fmla="*/ 325501 w 404495"/>
              <a:gd name="T77" fmla="*/ 325501 h 403860"/>
              <a:gd name="T78" fmla="*/ 363194 w 404495"/>
              <a:gd name="T79" fmla="*/ 269290 h 403860"/>
              <a:gd name="T80" fmla="*/ 375513 w 404495"/>
              <a:gd name="T81" fmla="*/ 211836 h 403860"/>
              <a:gd name="T82" fmla="*/ 400685 w 404495"/>
              <a:gd name="T83" fmla="*/ 211836 h 40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4495" h="403860">
                <a:moveTo>
                  <a:pt x="404368" y="208026"/>
                </a:moveTo>
                <a:lnTo>
                  <a:pt x="403733" y="203454"/>
                </a:lnTo>
                <a:lnTo>
                  <a:pt x="403733" y="198882"/>
                </a:lnTo>
                <a:lnTo>
                  <a:pt x="400050" y="195072"/>
                </a:lnTo>
                <a:lnTo>
                  <a:pt x="375666" y="195072"/>
                </a:lnTo>
                <a:lnTo>
                  <a:pt x="373049" y="168719"/>
                </a:lnTo>
                <a:lnTo>
                  <a:pt x="363194" y="136347"/>
                </a:lnTo>
                <a:lnTo>
                  <a:pt x="347218" y="106438"/>
                </a:lnTo>
                <a:lnTo>
                  <a:pt x="342976" y="101257"/>
                </a:lnTo>
                <a:lnTo>
                  <a:pt x="342976" y="195072"/>
                </a:lnTo>
                <a:lnTo>
                  <a:pt x="342709" y="195072"/>
                </a:lnTo>
                <a:lnTo>
                  <a:pt x="342709" y="211836"/>
                </a:lnTo>
                <a:lnTo>
                  <a:pt x="340982" y="229793"/>
                </a:lnTo>
                <a:lnTo>
                  <a:pt x="320294" y="280123"/>
                </a:lnTo>
                <a:lnTo>
                  <a:pt x="281381" y="319036"/>
                </a:lnTo>
                <a:lnTo>
                  <a:pt x="231051" y="339725"/>
                </a:lnTo>
                <a:lnTo>
                  <a:pt x="210312" y="341731"/>
                </a:lnTo>
                <a:lnTo>
                  <a:pt x="210312" y="211836"/>
                </a:lnTo>
                <a:lnTo>
                  <a:pt x="342709" y="211836"/>
                </a:lnTo>
                <a:lnTo>
                  <a:pt x="342709" y="195072"/>
                </a:lnTo>
                <a:lnTo>
                  <a:pt x="210312" y="195072"/>
                </a:lnTo>
                <a:lnTo>
                  <a:pt x="210312" y="62471"/>
                </a:lnTo>
                <a:lnTo>
                  <a:pt x="256247" y="72263"/>
                </a:lnTo>
                <a:lnTo>
                  <a:pt x="302768" y="102616"/>
                </a:lnTo>
                <a:lnTo>
                  <a:pt x="333121" y="148107"/>
                </a:lnTo>
                <a:lnTo>
                  <a:pt x="342976" y="195072"/>
                </a:lnTo>
                <a:lnTo>
                  <a:pt x="342976" y="101257"/>
                </a:lnTo>
                <a:lnTo>
                  <a:pt x="303377" y="61722"/>
                </a:lnTo>
                <a:lnTo>
                  <a:pt x="269278" y="42189"/>
                </a:lnTo>
                <a:lnTo>
                  <a:pt x="210312" y="29718"/>
                </a:lnTo>
                <a:lnTo>
                  <a:pt x="210312" y="3810"/>
                </a:lnTo>
                <a:lnTo>
                  <a:pt x="206502" y="0"/>
                </a:lnTo>
                <a:lnTo>
                  <a:pt x="197358" y="0"/>
                </a:lnTo>
                <a:lnTo>
                  <a:pt x="193548" y="3810"/>
                </a:lnTo>
                <a:lnTo>
                  <a:pt x="193548" y="29870"/>
                </a:lnTo>
                <a:lnTo>
                  <a:pt x="193548" y="62611"/>
                </a:lnTo>
                <a:lnTo>
                  <a:pt x="193548" y="195072"/>
                </a:lnTo>
                <a:lnTo>
                  <a:pt x="193548" y="211836"/>
                </a:lnTo>
                <a:lnTo>
                  <a:pt x="193548" y="341452"/>
                </a:lnTo>
                <a:lnTo>
                  <a:pt x="175590" y="339725"/>
                </a:lnTo>
                <a:lnTo>
                  <a:pt x="125260" y="319036"/>
                </a:lnTo>
                <a:lnTo>
                  <a:pt x="85979" y="280123"/>
                </a:lnTo>
                <a:lnTo>
                  <a:pt x="65036" y="229793"/>
                </a:lnTo>
                <a:lnTo>
                  <a:pt x="63296" y="211836"/>
                </a:lnTo>
                <a:lnTo>
                  <a:pt x="193548" y="211836"/>
                </a:lnTo>
                <a:lnTo>
                  <a:pt x="193548" y="195072"/>
                </a:lnTo>
                <a:lnTo>
                  <a:pt x="63017" y="195072"/>
                </a:lnTo>
                <a:lnTo>
                  <a:pt x="65024" y="174332"/>
                </a:lnTo>
                <a:lnTo>
                  <a:pt x="85712" y="124002"/>
                </a:lnTo>
                <a:lnTo>
                  <a:pt x="124625" y="85090"/>
                </a:lnTo>
                <a:lnTo>
                  <a:pt x="174955" y="64401"/>
                </a:lnTo>
                <a:lnTo>
                  <a:pt x="193548" y="62611"/>
                </a:lnTo>
                <a:lnTo>
                  <a:pt x="193548" y="29870"/>
                </a:lnTo>
                <a:lnTo>
                  <a:pt x="136334" y="42189"/>
                </a:lnTo>
                <a:lnTo>
                  <a:pt x="79883" y="79883"/>
                </a:lnTo>
                <a:lnTo>
                  <a:pt x="42176" y="136105"/>
                </a:lnTo>
                <a:lnTo>
                  <a:pt x="29692" y="195072"/>
                </a:lnTo>
                <a:lnTo>
                  <a:pt x="3810" y="195072"/>
                </a:lnTo>
                <a:lnTo>
                  <a:pt x="0" y="198882"/>
                </a:lnTo>
                <a:lnTo>
                  <a:pt x="0" y="208026"/>
                </a:lnTo>
                <a:lnTo>
                  <a:pt x="3810" y="211836"/>
                </a:lnTo>
                <a:lnTo>
                  <a:pt x="29857" y="211836"/>
                </a:lnTo>
                <a:lnTo>
                  <a:pt x="32321" y="236677"/>
                </a:lnTo>
                <a:lnTo>
                  <a:pt x="58153" y="298958"/>
                </a:lnTo>
                <a:lnTo>
                  <a:pt x="106337" y="347230"/>
                </a:lnTo>
                <a:lnTo>
                  <a:pt x="168440" y="373062"/>
                </a:lnTo>
                <a:lnTo>
                  <a:pt x="193548" y="375539"/>
                </a:lnTo>
                <a:lnTo>
                  <a:pt x="193548" y="400050"/>
                </a:lnTo>
                <a:lnTo>
                  <a:pt x="197358" y="403860"/>
                </a:lnTo>
                <a:lnTo>
                  <a:pt x="201930" y="403860"/>
                </a:lnTo>
                <a:lnTo>
                  <a:pt x="206502" y="403860"/>
                </a:lnTo>
                <a:lnTo>
                  <a:pt x="210312" y="400050"/>
                </a:lnTo>
                <a:lnTo>
                  <a:pt x="210312" y="375678"/>
                </a:lnTo>
                <a:lnTo>
                  <a:pt x="236664" y="373062"/>
                </a:lnTo>
                <a:lnTo>
                  <a:pt x="269049" y="363207"/>
                </a:lnTo>
                <a:lnTo>
                  <a:pt x="298945" y="347230"/>
                </a:lnTo>
                <a:lnTo>
                  <a:pt x="304850" y="342392"/>
                </a:lnTo>
                <a:lnTo>
                  <a:pt x="325501" y="325501"/>
                </a:lnTo>
                <a:lnTo>
                  <a:pt x="347218" y="299046"/>
                </a:lnTo>
                <a:lnTo>
                  <a:pt x="363194" y="269290"/>
                </a:lnTo>
                <a:lnTo>
                  <a:pt x="373049" y="236943"/>
                </a:lnTo>
                <a:lnTo>
                  <a:pt x="375513" y="211836"/>
                </a:lnTo>
                <a:lnTo>
                  <a:pt x="395605" y="211836"/>
                </a:lnTo>
                <a:lnTo>
                  <a:pt x="400685" y="211836"/>
                </a:lnTo>
                <a:lnTo>
                  <a:pt x="404368" y="2080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68" name="object 88">
            <a:extLst>
              <a:ext uri="{FF2B5EF4-FFF2-40B4-BE49-F238E27FC236}">
                <a16:creationId xmlns:a16="http://schemas.microsoft.com/office/drawing/2014/main" id="{33F66D13-F57C-4A6E-A37D-B3119D3704E6}"/>
              </a:ext>
            </a:extLst>
          </p:cNvPr>
          <p:cNvGrpSpPr>
            <a:grpSpLocks/>
          </p:cNvGrpSpPr>
          <p:nvPr/>
        </p:nvGrpSpPr>
        <p:grpSpPr bwMode="auto">
          <a:xfrm>
            <a:off x="10479088" y="3743325"/>
            <a:ext cx="393700" cy="393700"/>
            <a:chOff x="10479023" y="3742944"/>
            <a:chExt cx="393700" cy="393700"/>
          </a:xfrm>
        </p:grpSpPr>
        <p:sp>
          <p:nvSpPr>
            <p:cNvPr id="48237" name="object 89">
              <a:extLst>
                <a:ext uri="{FF2B5EF4-FFF2-40B4-BE49-F238E27FC236}">
                  <a16:creationId xmlns:a16="http://schemas.microsoft.com/office/drawing/2014/main" id="{C02356E2-62B5-4752-8F5F-B21762C2983E}"/>
                </a:ext>
              </a:extLst>
            </p:cNvPr>
            <p:cNvSpPr>
              <a:spLocks/>
            </p:cNvSpPr>
            <p:nvPr/>
          </p:nvSpPr>
          <p:spPr bwMode="auto">
            <a:xfrm>
              <a:off x="10479023" y="3742944"/>
              <a:ext cx="393700" cy="393700"/>
            </a:xfrm>
            <a:custGeom>
              <a:avLst/>
              <a:gdLst>
                <a:gd name="T0" fmla="*/ 196596 w 393700"/>
                <a:gd name="T1" fmla="*/ 0 h 393700"/>
                <a:gd name="T2" fmla="*/ 151595 w 393700"/>
                <a:gd name="T3" fmla="*/ 5205 h 393700"/>
                <a:gd name="T4" fmla="*/ 110245 w 393700"/>
                <a:gd name="T5" fmla="*/ 20025 h 393700"/>
                <a:gd name="T6" fmla="*/ 73738 w 393700"/>
                <a:gd name="T7" fmla="*/ 43267 h 393700"/>
                <a:gd name="T8" fmla="*/ 43267 w 393700"/>
                <a:gd name="T9" fmla="*/ 73738 h 393700"/>
                <a:gd name="T10" fmla="*/ 20025 w 393700"/>
                <a:gd name="T11" fmla="*/ 110245 h 393700"/>
                <a:gd name="T12" fmla="*/ 5205 w 393700"/>
                <a:gd name="T13" fmla="*/ 151595 h 393700"/>
                <a:gd name="T14" fmla="*/ 0 w 393700"/>
                <a:gd name="T15" fmla="*/ 196595 h 393700"/>
                <a:gd name="T16" fmla="*/ 5205 w 393700"/>
                <a:gd name="T17" fmla="*/ 241596 h 393700"/>
                <a:gd name="T18" fmla="*/ 20025 w 393700"/>
                <a:gd name="T19" fmla="*/ 282946 h 393700"/>
                <a:gd name="T20" fmla="*/ 43267 w 393700"/>
                <a:gd name="T21" fmla="*/ 319453 h 393700"/>
                <a:gd name="T22" fmla="*/ 73738 w 393700"/>
                <a:gd name="T23" fmla="*/ 349924 h 393700"/>
                <a:gd name="T24" fmla="*/ 110245 w 393700"/>
                <a:gd name="T25" fmla="*/ 373166 h 393700"/>
                <a:gd name="T26" fmla="*/ 151595 w 393700"/>
                <a:gd name="T27" fmla="*/ 387986 h 393700"/>
                <a:gd name="T28" fmla="*/ 196596 w 393700"/>
                <a:gd name="T29" fmla="*/ 393191 h 393700"/>
                <a:gd name="T30" fmla="*/ 241596 w 393700"/>
                <a:gd name="T31" fmla="*/ 387986 h 393700"/>
                <a:gd name="T32" fmla="*/ 282946 w 393700"/>
                <a:gd name="T33" fmla="*/ 373166 h 393700"/>
                <a:gd name="T34" fmla="*/ 303956 w 393700"/>
                <a:gd name="T35" fmla="*/ 359790 h 393700"/>
                <a:gd name="T36" fmla="*/ 196596 w 393700"/>
                <a:gd name="T37" fmla="*/ 359790 h 393700"/>
                <a:gd name="T38" fmla="*/ 153198 w 393700"/>
                <a:gd name="T39" fmla="*/ 353964 h 393700"/>
                <a:gd name="T40" fmla="*/ 114210 w 393700"/>
                <a:gd name="T41" fmla="*/ 337518 h 393700"/>
                <a:gd name="T42" fmla="*/ 81184 w 393700"/>
                <a:gd name="T43" fmla="*/ 312007 h 393700"/>
                <a:gd name="T44" fmla="*/ 55673 w 393700"/>
                <a:gd name="T45" fmla="*/ 278981 h 393700"/>
                <a:gd name="T46" fmla="*/ 39227 w 393700"/>
                <a:gd name="T47" fmla="*/ 239993 h 393700"/>
                <a:gd name="T48" fmla="*/ 33400 w 393700"/>
                <a:gd name="T49" fmla="*/ 196595 h 393700"/>
                <a:gd name="T50" fmla="*/ 36542 w 393700"/>
                <a:gd name="T51" fmla="*/ 164593 h 393700"/>
                <a:gd name="T52" fmla="*/ 60779 w 393700"/>
                <a:gd name="T53" fmla="*/ 106209 h 393700"/>
                <a:gd name="T54" fmla="*/ 106209 w 393700"/>
                <a:gd name="T55" fmla="*/ 60779 h 393700"/>
                <a:gd name="T56" fmla="*/ 164593 w 393700"/>
                <a:gd name="T57" fmla="*/ 36542 h 393700"/>
                <a:gd name="T58" fmla="*/ 196596 w 393700"/>
                <a:gd name="T59" fmla="*/ 33400 h 393700"/>
                <a:gd name="T60" fmla="*/ 303956 w 393700"/>
                <a:gd name="T61" fmla="*/ 33400 h 393700"/>
                <a:gd name="T62" fmla="*/ 282946 w 393700"/>
                <a:gd name="T63" fmla="*/ 20025 h 393700"/>
                <a:gd name="T64" fmla="*/ 241596 w 393700"/>
                <a:gd name="T65" fmla="*/ 5205 h 393700"/>
                <a:gd name="T66" fmla="*/ 196596 w 393700"/>
                <a:gd name="T67" fmla="*/ 0 h 393700"/>
                <a:gd name="T68" fmla="*/ 303956 w 393700"/>
                <a:gd name="T69" fmla="*/ 33400 h 393700"/>
                <a:gd name="T70" fmla="*/ 196596 w 393700"/>
                <a:gd name="T71" fmla="*/ 33400 h 393700"/>
                <a:gd name="T72" fmla="*/ 239993 w 393700"/>
                <a:gd name="T73" fmla="*/ 39227 h 393700"/>
                <a:gd name="T74" fmla="*/ 278981 w 393700"/>
                <a:gd name="T75" fmla="*/ 55673 h 393700"/>
                <a:gd name="T76" fmla="*/ 312007 w 393700"/>
                <a:gd name="T77" fmla="*/ 81184 h 393700"/>
                <a:gd name="T78" fmla="*/ 337518 w 393700"/>
                <a:gd name="T79" fmla="*/ 114210 h 393700"/>
                <a:gd name="T80" fmla="*/ 353964 w 393700"/>
                <a:gd name="T81" fmla="*/ 153198 h 393700"/>
                <a:gd name="T82" fmla="*/ 359791 w 393700"/>
                <a:gd name="T83" fmla="*/ 196595 h 393700"/>
                <a:gd name="T84" fmla="*/ 353964 w 393700"/>
                <a:gd name="T85" fmla="*/ 239993 h 393700"/>
                <a:gd name="T86" fmla="*/ 337518 w 393700"/>
                <a:gd name="T87" fmla="*/ 278981 h 393700"/>
                <a:gd name="T88" fmla="*/ 312007 w 393700"/>
                <a:gd name="T89" fmla="*/ 312007 h 393700"/>
                <a:gd name="T90" fmla="*/ 278981 w 393700"/>
                <a:gd name="T91" fmla="*/ 337518 h 393700"/>
                <a:gd name="T92" fmla="*/ 239993 w 393700"/>
                <a:gd name="T93" fmla="*/ 353964 h 393700"/>
                <a:gd name="T94" fmla="*/ 196596 w 393700"/>
                <a:gd name="T95" fmla="*/ 359790 h 393700"/>
                <a:gd name="T96" fmla="*/ 303956 w 393700"/>
                <a:gd name="T97" fmla="*/ 359790 h 393700"/>
                <a:gd name="T98" fmla="*/ 349924 w 393700"/>
                <a:gd name="T99" fmla="*/ 319453 h 393700"/>
                <a:gd name="T100" fmla="*/ 373166 w 393700"/>
                <a:gd name="T101" fmla="*/ 282946 h 393700"/>
                <a:gd name="T102" fmla="*/ 387986 w 393700"/>
                <a:gd name="T103" fmla="*/ 241596 h 393700"/>
                <a:gd name="T104" fmla="*/ 393192 w 393700"/>
                <a:gd name="T105" fmla="*/ 196595 h 393700"/>
                <a:gd name="T106" fmla="*/ 387986 w 393700"/>
                <a:gd name="T107" fmla="*/ 151595 h 393700"/>
                <a:gd name="T108" fmla="*/ 373166 w 393700"/>
                <a:gd name="T109" fmla="*/ 110245 h 393700"/>
                <a:gd name="T110" fmla="*/ 349924 w 393700"/>
                <a:gd name="T111" fmla="*/ 73738 h 393700"/>
                <a:gd name="T112" fmla="*/ 319453 w 393700"/>
                <a:gd name="T113" fmla="*/ 43267 h 393700"/>
                <a:gd name="T114" fmla="*/ 303956 w 393700"/>
                <a:gd name="T115" fmla="*/ 3340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700" h="393700">
                  <a:moveTo>
                    <a:pt x="196596" y="0"/>
                  </a:moveTo>
                  <a:lnTo>
                    <a:pt x="151595" y="5205"/>
                  </a:lnTo>
                  <a:lnTo>
                    <a:pt x="110245" y="20025"/>
                  </a:lnTo>
                  <a:lnTo>
                    <a:pt x="73738" y="43267"/>
                  </a:lnTo>
                  <a:lnTo>
                    <a:pt x="43267" y="73738"/>
                  </a:lnTo>
                  <a:lnTo>
                    <a:pt x="20025" y="110245"/>
                  </a:lnTo>
                  <a:lnTo>
                    <a:pt x="5205" y="151595"/>
                  </a:lnTo>
                  <a:lnTo>
                    <a:pt x="0" y="196595"/>
                  </a:lnTo>
                  <a:lnTo>
                    <a:pt x="5205" y="241596"/>
                  </a:lnTo>
                  <a:lnTo>
                    <a:pt x="20025" y="282946"/>
                  </a:lnTo>
                  <a:lnTo>
                    <a:pt x="43267" y="319453"/>
                  </a:lnTo>
                  <a:lnTo>
                    <a:pt x="73738" y="349924"/>
                  </a:lnTo>
                  <a:lnTo>
                    <a:pt x="110245" y="373166"/>
                  </a:lnTo>
                  <a:lnTo>
                    <a:pt x="151595" y="387986"/>
                  </a:lnTo>
                  <a:lnTo>
                    <a:pt x="196596" y="393191"/>
                  </a:lnTo>
                  <a:lnTo>
                    <a:pt x="241596" y="387986"/>
                  </a:lnTo>
                  <a:lnTo>
                    <a:pt x="282946" y="373166"/>
                  </a:lnTo>
                  <a:lnTo>
                    <a:pt x="303956" y="359790"/>
                  </a:lnTo>
                  <a:lnTo>
                    <a:pt x="196596" y="359790"/>
                  </a:lnTo>
                  <a:lnTo>
                    <a:pt x="153198" y="353964"/>
                  </a:lnTo>
                  <a:lnTo>
                    <a:pt x="114210" y="337518"/>
                  </a:lnTo>
                  <a:lnTo>
                    <a:pt x="81184" y="312007"/>
                  </a:lnTo>
                  <a:lnTo>
                    <a:pt x="55673" y="278981"/>
                  </a:lnTo>
                  <a:lnTo>
                    <a:pt x="39227" y="239993"/>
                  </a:lnTo>
                  <a:lnTo>
                    <a:pt x="33400" y="196595"/>
                  </a:lnTo>
                  <a:lnTo>
                    <a:pt x="36542" y="164593"/>
                  </a:lnTo>
                  <a:lnTo>
                    <a:pt x="60779" y="106209"/>
                  </a:lnTo>
                  <a:lnTo>
                    <a:pt x="106209" y="60779"/>
                  </a:lnTo>
                  <a:lnTo>
                    <a:pt x="164593" y="36542"/>
                  </a:lnTo>
                  <a:lnTo>
                    <a:pt x="196596" y="33400"/>
                  </a:lnTo>
                  <a:lnTo>
                    <a:pt x="303956" y="33400"/>
                  </a:lnTo>
                  <a:lnTo>
                    <a:pt x="282946" y="20025"/>
                  </a:lnTo>
                  <a:lnTo>
                    <a:pt x="241596" y="5205"/>
                  </a:lnTo>
                  <a:lnTo>
                    <a:pt x="196596" y="0"/>
                  </a:lnTo>
                  <a:close/>
                </a:path>
                <a:path w="393700" h="393700">
                  <a:moveTo>
                    <a:pt x="303956" y="33400"/>
                  </a:moveTo>
                  <a:lnTo>
                    <a:pt x="196596" y="33400"/>
                  </a:lnTo>
                  <a:lnTo>
                    <a:pt x="239993" y="39227"/>
                  </a:lnTo>
                  <a:lnTo>
                    <a:pt x="278981" y="55673"/>
                  </a:lnTo>
                  <a:lnTo>
                    <a:pt x="312007" y="81184"/>
                  </a:lnTo>
                  <a:lnTo>
                    <a:pt x="337518" y="114210"/>
                  </a:lnTo>
                  <a:lnTo>
                    <a:pt x="353964" y="153198"/>
                  </a:lnTo>
                  <a:lnTo>
                    <a:pt x="359791" y="196595"/>
                  </a:lnTo>
                  <a:lnTo>
                    <a:pt x="353964" y="239993"/>
                  </a:lnTo>
                  <a:lnTo>
                    <a:pt x="337518" y="278981"/>
                  </a:lnTo>
                  <a:lnTo>
                    <a:pt x="312007" y="312007"/>
                  </a:lnTo>
                  <a:lnTo>
                    <a:pt x="278981" y="337518"/>
                  </a:lnTo>
                  <a:lnTo>
                    <a:pt x="239993" y="353964"/>
                  </a:lnTo>
                  <a:lnTo>
                    <a:pt x="196596" y="359790"/>
                  </a:lnTo>
                  <a:lnTo>
                    <a:pt x="303956" y="359790"/>
                  </a:lnTo>
                  <a:lnTo>
                    <a:pt x="349924" y="319453"/>
                  </a:lnTo>
                  <a:lnTo>
                    <a:pt x="373166" y="282946"/>
                  </a:lnTo>
                  <a:lnTo>
                    <a:pt x="387986" y="241596"/>
                  </a:lnTo>
                  <a:lnTo>
                    <a:pt x="393192" y="196595"/>
                  </a:lnTo>
                  <a:lnTo>
                    <a:pt x="387986" y="151595"/>
                  </a:lnTo>
                  <a:lnTo>
                    <a:pt x="373166" y="110245"/>
                  </a:lnTo>
                  <a:lnTo>
                    <a:pt x="349924" y="73738"/>
                  </a:lnTo>
                  <a:lnTo>
                    <a:pt x="319453" y="43267"/>
                  </a:lnTo>
                  <a:lnTo>
                    <a:pt x="303956"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38" name="object 90">
              <a:extLst>
                <a:ext uri="{FF2B5EF4-FFF2-40B4-BE49-F238E27FC236}">
                  <a16:creationId xmlns:a16="http://schemas.microsoft.com/office/drawing/2014/main" id="{A2C3E1E7-790A-4C07-B28C-527DDA168F2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486643" y="3752088"/>
              <a:ext cx="376427"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9" name="object 91">
              <a:extLst>
                <a:ext uri="{FF2B5EF4-FFF2-40B4-BE49-F238E27FC236}">
                  <a16:creationId xmlns:a16="http://schemas.microsoft.com/office/drawing/2014/main" id="{32B7311B-AE3D-4122-A544-7E65813A7397}"/>
                </a:ext>
              </a:extLst>
            </p:cNvPr>
            <p:cNvSpPr>
              <a:spLocks/>
            </p:cNvSpPr>
            <p:nvPr/>
          </p:nvSpPr>
          <p:spPr bwMode="auto">
            <a:xfrm>
              <a:off x="10543031" y="3806952"/>
              <a:ext cx="264160" cy="264160"/>
            </a:xfrm>
            <a:custGeom>
              <a:avLst/>
              <a:gdLst>
                <a:gd name="T0" fmla="*/ 251714 w 264159"/>
                <a:gd name="T1" fmla="*/ 0 h 264160"/>
                <a:gd name="T2" fmla="*/ 0 w 264159"/>
                <a:gd name="T3" fmla="*/ 252349 h 264160"/>
                <a:gd name="T4" fmla="*/ 11938 w 264159"/>
                <a:gd name="T5" fmla="*/ 263652 h 264160"/>
                <a:gd name="T6" fmla="*/ 263651 w 264159"/>
                <a:gd name="T7" fmla="*/ 11937 h 264160"/>
                <a:gd name="T8" fmla="*/ 251714 w 264159"/>
                <a:gd name="T9" fmla="*/ 0 h 264160"/>
              </a:gdLst>
              <a:ahLst/>
              <a:cxnLst>
                <a:cxn ang="0">
                  <a:pos x="T0" y="T1"/>
                </a:cxn>
                <a:cxn ang="0">
                  <a:pos x="T2" y="T3"/>
                </a:cxn>
                <a:cxn ang="0">
                  <a:pos x="T4" y="T5"/>
                </a:cxn>
                <a:cxn ang="0">
                  <a:pos x="T6" y="T7"/>
                </a:cxn>
                <a:cxn ang="0">
                  <a:pos x="T8" y="T9"/>
                </a:cxn>
              </a:cxnLst>
              <a:rect l="0" t="0" r="r" b="b"/>
              <a:pathLst>
                <a:path w="264159" h="264160">
                  <a:moveTo>
                    <a:pt x="251714" y="0"/>
                  </a:moveTo>
                  <a:lnTo>
                    <a:pt x="0" y="252349"/>
                  </a:lnTo>
                  <a:lnTo>
                    <a:pt x="11938" y="263652"/>
                  </a:lnTo>
                  <a:lnTo>
                    <a:pt x="263651" y="11937"/>
                  </a:lnTo>
                  <a:lnTo>
                    <a:pt x="2517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8169" name="object 92">
            <a:extLst>
              <a:ext uri="{FF2B5EF4-FFF2-40B4-BE49-F238E27FC236}">
                <a16:creationId xmlns:a16="http://schemas.microsoft.com/office/drawing/2014/main" id="{A1E8360B-29BD-47D1-8D6C-61CB68FBD659}"/>
              </a:ext>
            </a:extLst>
          </p:cNvPr>
          <p:cNvGrpSpPr>
            <a:grpSpLocks/>
          </p:cNvGrpSpPr>
          <p:nvPr/>
        </p:nvGrpSpPr>
        <p:grpSpPr bwMode="auto">
          <a:xfrm>
            <a:off x="5391150" y="5800725"/>
            <a:ext cx="342900" cy="406400"/>
            <a:chOff x="5390543" y="5800344"/>
            <a:chExt cx="342900" cy="407034"/>
          </a:xfrm>
        </p:grpSpPr>
        <p:pic>
          <p:nvPicPr>
            <p:cNvPr id="48234" name="object 93">
              <a:extLst>
                <a:ext uri="{FF2B5EF4-FFF2-40B4-BE49-F238E27FC236}">
                  <a16:creationId xmlns:a16="http://schemas.microsoft.com/office/drawing/2014/main" id="{39AAF1E0-EF20-4893-94D1-2D0B8CBEAFC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506212" y="5934456"/>
              <a:ext cx="108203" cy="2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5" name="object 94">
              <a:extLst>
                <a:ext uri="{FF2B5EF4-FFF2-40B4-BE49-F238E27FC236}">
                  <a16:creationId xmlns:a16="http://schemas.microsoft.com/office/drawing/2014/main" id="{A0E38DA0-755E-4B3A-B593-A6783770D3A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54523" y="5800344"/>
              <a:ext cx="209676" cy="10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6" name="object 95">
              <a:extLst>
                <a:ext uri="{FF2B5EF4-FFF2-40B4-BE49-F238E27FC236}">
                  <a16:creationId xmlns:a16="http://schemas.microsoft.com/office/drawing/2014/main" id="{324350C3-7F26-4825-AD0B-667E1E4CFC9F}"/>
                </a:ext>
              </a:extLst>
            </p:cNvPr>
            <p:cNvSpPr>
              <a:spLocks/>
            </p:cNvSpPr>
            <p:nvPr/>
          </p:nvSpPr>
          <p:spPr bwMode="auto">
            <a:xfrm>
              <a:off x="5390543" y="5875020"/>
              <a:ext cx="342900" cy="332740"/>
            </a:xfrm>
            <a:custGeom>
              <a:avLst/>
              <a:gdLst>
                <a:gd name="T0" fmla="*/ 130527 w 342900"/>
                <a:gd name="T1" fmla="*/ 0 h 332739"/>
                <a:gd name="T2" fmla="*/ 67567 w 342900"/>
                <a:gd name="T3" fmla="*/ 37760 h 332739"/>
                <a:gd name="T4" fmla="*/ 17181 w 342900"/>
                <a:gd name="T5" fmla="*/ 111417 h 332739"/>
                <a:gd name="T6" fmla="*/ 8924 w 342900"/>
                <a:gd name="T7" fmla="*/ 233633 h 332739"/>
                <a:gd name="T8" fmla="*/ 7972 w 342900"/>
                <a:gd name="T9" fmla="*/ 245567 h 332739"/>
                <a:gd name="T10" fmla="*/ 6702 w 342900"/>
                <a:gd name="T11" fmla="*/ 248704 h 332739"/>
                <a:gd name="T12" fmla="*/ 1977 w 342900"/>
                <a:gd name="T13" fmla="*/ 261491 h 332739"/>
                <a:gd name="T14" fmla="*/ 24355 w 342900"/>
                <a:gd name="T15" fmla="*/ 309625 h 332739"/>
                <a:gd name="T16" fmla="*/ 119599 w 342900"/>
                <a:gd name="T17" fmla="*/ 329935 h 332739"/>
                <a:gd name="T18" fmla="*/ 220310 w 342900"/>
                <a:gd name="T19" fmla="*/ 329848 h 332739"/>
                <a:gd name="T20" fmla="*/ 297863 w 342900"/>
                <a:gd name="T21" fmla="*/ 316603 h 332739"/>
                <a:gd name="T22" fmla="*/ 330660 w 342900"/>
                <a:gd name="T23" fmla="*/ 299580 h 332739"/>
                <a:gd name="T24" fmla="*/ 119261 w 342900"/>
                <a:gd name="T25" fmla="*/ 297066 h 332739"/>
                <a:gd name="T26" fmla="*/ 52583 w 342900"/>
                <a:gd name="T27" fmla="*/ 284739 h 332739"/>
                <a:gd name="T28" fmla="*/ 31848 w 342900"/>
                <a:gd name="T29" fmla="*/ 275704 h 332739"/>
                <a:gd name="T30" fmla="*/ 42962 w 342900"/>
                <a:gd name="T31" fmla="*/ 228606 h 332739"/>
                <a:gd name="T32" fmla="*/ 45818 w 342900"/>
                <a:gd name="T33" fmla="*/ 183213 h 332739"/>
                <a:gd name="T34" fmla="*/ 82489 w 342900"/>
                <a:gd name="T35" fmla="*/ 68457 h 332739"/>
                <a:gd name="T36" fmla="*/ 266998 w 342900"/>
                <a:gd name="T37" fmla="*/ 32664 h 332739"/>
                <a:gd name="T38" fmla="*/ 217141 w 342900"/>
                <a:gd name="T39" fmla="*/ 1879 h 332739"/>
                <a:gd name="T40" fmla="*/ 211553 w 342900"/>
                <a:gd name="T41" fmla="*/ 0 h 332739"/>
                <a:gd name="T42" fmla="*/ 205203 w 342900"/>
                <a:gd name="T43" fmla="*/ 32664 h 332739"/>
                <a:gd name="T44" fmla="*/ 260257 w 342900"/>
                <a:gd name="T45" fmla="*/ 68691 h 332739"/>
                <a:gd name="T46" fmla="*/ 295013 w 342900"/>
                <a:gd name="T47" fmla="*/ 150023 h 332739"/>
                <a:gd name="T48" fmla="*/ 300333 w 342900"/>
                <a:gd name="T49" fmla="*/ 239752 h 332739"/>
                <a:gd name="T50" fmla="*/ 311375 w 342900"/>
                <a:gd name="T51" fmla="*/ 276339 h 332739"/>
                <a:gd name="T52" fmla="*/ 303247 w 342900"/>
                <a:gd name="T53" fmla="*/ 280111 h 332739"/>
                <a:gd name="T54" fmla="*/ 258178 w 342900"/>
                <a:gd name="T55" fmla="*/ 291726 h 332739"/>
                <a:gd name="T56" fmla="*/ 171294 w 342900"/>
                <a:gd name="T57" fmla="*/ 299580 h 332739"/>
                <a:gd name="T58" fmla="*/ 337074 w 342900"/>
                <a:gd name="T59" fmla="*/ 294394 h 332739"/>
                <a:gd name="T60" fmla="*/ 340611 w 342900"/>
                <a:gd name="T61" fmla="*/ 261578 h 332739"/>
                <a:gd name="T62" fmla="*/ 335210 w 342900"/>
                <a:gd name="T63" fmla="*/ 246743 h 332739"/>
                <a:gd name="T64" fmla="*/ 334424 w 342900"/>
                <a:gd name="T65" fmla="*/ 241425 h 332739"/>
                <a:gd name="T66" fmla="*/ 330419 w 342900"/>
                <a:gd name="T67" fmla="*/ 173642 h 332739"/>
                <a:gd name="T68" fmla="*/ 305402 w 342900"/>
                <a:gd name="T69" fmla="*/ 64240 h 332739"/>
                <a:gd name="T70" fmla="*/ 266998 w 342900"/>
                <a:gd name="T71" fmla="*/ 32664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900" h="332739">
                  <a:moveTo>
                    <a:pt x="211553" y="0"/>
                  </a:moveTo>
                  <a:lnTo>
                    <a:pt x="130527" y="0"/>
                  </a:lnTo>
                  <a:lnTo>
                    <a:pt x="127987" y="622"/>
                  </a:lnTo>
                  <a:lnTo>
                    <a:pt x="67567" y="37760"/>
                  </a:lnTo>
                  <a:lnTo>
                    <a:pt x="37186" y="63973"/>
                  </a:lnTo>
                  <a:lnTo>
                    <a:pt x="17181" y="111417"/>
                  </a:lnTo>
                  <a:lnTo>
                    <a:pt x="12169" y="174260"/>
                  </a:lnTo>
                  <a:lnTo>
                    <a:pt x="8924" y="233633"/>
                  </a:lnTo>
                  <a:lnTo>
                    <a:pt x="8448" y="241425"/>
                  </a:lnTo>
                  <a:lnTo>
                    <a:pt x="7972" y="245567"/>
                  </a:lnTo>
                  <a:lnTo>
                    <a:pt x="7972" y="246824"/>
                  </a:lnTo>
                  <a:lnTo>
                    <a:pt x="6702" y="248704"/>
                  </a:lnTo>
                  <a:lnTo>
                    <a:pt x="6067" y="250583"/>
                  </a:lnTo>
                  <a:lnTo>
                    <a:pt x="1977" y="261491"/>
                  </a:lnTo>
                  <a:lnTo>
                    <a:pt x="100" y="275704"/>
                  </a:lnTo>
                  <a:lnTo>
                    <a:pt x="24355" y="309625"/>
                  </a:lnTo>
                  <a:lnTo>
                    <a:pt x="76822" y="324224"/>
                  </a:lnTo>
                  <a:lnTo>
                    <a:pt x="119599" y="329935"/>
                  </a:lnTo>
                  <a:lnTo>
                    <a:pt x="171294" y="332231"/>
                  </a:lnTo>
                  <a:lnTo>
                    <a:pt x="220310" y="329848"/>
                  </a:lnTo>
                  <a:lnTo>
                    <a:pt x="263861" y="323991"/>
                  </a:lnTo>
                  <a:lnTo>
                    <a:pt x="297863" y="316603"/>
                  </a:lnTo>
                  <a:lnTo>
                    <a:pt x="318233" y="309625"/>
                  </a:lnTo>
                  <a:lnTo>
                    <a:pt x="330660" y="299580"/>
                  </a:lnTo>
                  <a:lnTo>
                    <a:pt x="171294" y="299580"/>
                  </a:lnTo>
                  <a:lnTo>
                    <a:pt x="119261" y="297066"/>
                  </a:lnTo>
                  <a:lnTo>
                    <a:pt x="79457" y="291255"/>
                  </a:lnTo>
                  <a:lnTo>
                    <a:pt x="52583" y="284739"/>
                  </a:lnTo>
                  <a:lnTo>
                    <a:pt x="39341" y="280111"/>
                  </a:lnTo>
                  <a:lnTo>
                    <a:pt x="31848" y="275704"/>
                  </a:lnTo>
                  <a:lnTo>
                    <a:pt x="31213" y="275704"/>
                  </a:lnTo>
                  <a:lnTo>
                    <a:pt x="42962" y="228606"/>
                  </a:lnTo>
                  <a:lnTo>
                    <a:pt x="43786" y="214160"/>
                  </a:lnTo>
                  <a:lnTo>
                    <a:pt x="45818" y="183213"/>
                  </a:lnTo>
                  <a:lnTo>
                    <a:pt x="50734" y="119740"/>
                  </a:lnTo>
                  <a:lnTo>
                    <a:pt x="82489" y="68457"/>
                  </a:lnTo>
                  <a:lnTo>
                    <a:pt x="138020" y="32664"/>
                  </a:lnTo>
                  <a:lnTo>
                    <a:pt x="266998" y="32664"/>
                  </a:lnTo>
                  <a:lnTo>
                    <a:pt x="241926" y="15994"/>
                  </a:lnTo>
                  <a:lnTo>
                    <a:pt x="217141" y="1879"/>
                  </a:lnTo>
                  <a:lnTo>
                    <a:pt x="214601" y="622"/>
                  </a:lnTo>
                  <a:lnTo>
                    <a:pt x="211553" y="0"/>
                  </a:lnTo>
                  <a:close/>
                </a:path>
                <a:path w="342900" h="332739">
                  <a:moveTo>
                    <a:pt x="266998" y="32664"/>
                  </a:moveTo>
                  <a:lnTo>
                    <a:pt x="205203" y="32664"/>
                  </a:lnTo>
                  <a:lnTo>
                    <a:pt x="233825" y="50118"/>
                  </a:lnTo>
                  <a:lnTo>
                    <a:pt x="260257" y="68691"/>
                  </a:lnTo>
                  <a:lnTo>
                    <a:pt x="289404" y="98602"/>
                  </a:lnTo>
                  <a:lnTo>
                    <a:pt x="295013" y="150023"/>
                  </a:lnTo>
                  <a:lnTo>
                    <a:pt x="299667" y="228956"/>
                  </a:lnTo>
                  <a:lnTo>
                    <a:pt x="300333" y="239752"/>
                  </a:lnTo>
                  <a:lnTo>
                    <a:pt x="305660" y="263778"/>
                  </a:lnTo>
                  <a:lnTo>
                    <a:pt x="311375" y="276339"/>
                  </a:lnTo>
                  <a:lnTo>
                    <a:pt x="310740" y="276339"/>
                  </a:lnTo>
                  <a:lnTo>
                    <a:pt x="303247" y="280111"/>
                  </a:lnTo>
                  <a:lnTo>
                    <a:pt x="287790" y="285269"/>
                  </a:lnTo>
                  <a:lnTo>
                    <a:pt x="258178" y="291726"/>
                  </a:lnTo>
                  <a:lnTo>
                    <a:pt x="218111" y="297243"/>
                  </a:lnTo>
                  <a:lnTo>
                    <a:pt x="171294" y="299580"/>
                  </a:lnTo>
                  <a:lnTo>
                    <a:pt x="330660" y="299580"/>
                  </a:lnTo>
                  <a:lnTo>
                    <a:pt x="337074" y="294394"/>
                  </a:lnTo>
                  <a:lnTo>
                    <a:pt x="342664" y="277280"/>
                  </a:lnTo>
                  <a:lnTo>
                    <a:pt x="340611" y="261578"/>
                  </a:lnTo>
                  <a:lnTo>
                    <a:pt x="336521" y="250583"/>
                  </a:lnTo>
                  <a:lnTo>
                    <a:pt x="335210" y="246743"/>
                  </a:lnTo>
                  <a:lnTo>
                    <a:pt x="334616" y="245567"/>
                  </a:lnTo>
                  <a:lnTo>
                    <a:pt x="334424" y="241425"/>
                  </a:lnTo>
                  <a:lnTo>
                    <a:pt x="333276" y="222862"/>
                  </a:lnTo>
                  <a:lnTo>
                    <a:pt x="330419" y="173642"/>
                  </a:lnTo>
                  <a:lnTo>
                    <a:pt x="325406" y="111057"/>
                  </a:lnTo>
                  <a:lnTo>
                    <a:pt x="305402" y="64240"/>
                  </a:lnTo>
                  <a:lnTo>
                    <a:pt x="275021" y="37998"/>
                  </a:lnTo>
                  <a:lnTo>
                    <a:pt x="266998" y="326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8170" name="object 96">
            <a:extLst>
              <a:ext uri="{FF2B5EF4-FFF2-40B4-BE49-F238E27FC236}">
                <a16:creationId xmlns:a16="http://schemas.microsoft.com/office/drawing/2014/main" id="{FC520FE5-FDD1-4579-8E06-BE0CC8200CB0}"/>
              </a:ext>
            </a:extLst>
          </p:cNvPr>
          <p:cNvSpPr>
            <a:spLocks/>
          </p:cNvSpPr>
          <p:nvPr/>
        </p:nvSpPr>
        <p:spPr bwMode="auto">
          <a:xfrm>
            <a:off x="8445500" y="2692400"/>
            <a:ext cx="374650" cy="428625"/>
          </a:xfrm>
          <a:custGeom>
            <a:avLst/>
            <a:gdLst>
              <a:gd name="T0" fmla="*/ 312928 w 373379"/>
              <a:gd name="T1" fmla="*/ 80010 h 428625"/>
              <a:gd name="T2" fmla="*/ 303415 w 373379"/>
              <a:gd name="T3" fmla="*/ 77127 h 428625"/>
              <a:gd name="T4" fmla="*/ 298323 w 373379"/>
              <a:gd name="T5" fmla="*/ 93218 h 428625"/>
              <a:gd name="T6" fmla="*/ 266369 w 373379"/>
              <a:gd name="T7" fmla="*/ 293446 h 428625"/>
              <a:gd name="T8" fmla="*/ 195072 w 373379"/>
              <a:gd name="T9" fmla="*/ 348754 h 428625"/>
              <a:gd name="T10" fmla="*/ 209207 w 373379"/>
              <a:gd name="T11" fmla="*/ 77216 h 428625"/>
              <a:gd name="T12" fmla="*/ 298323 w 373379"/>
              <a:gd name="T13" fmla="*/ 93218 h 428625"/>
              <a:gd name="T14" fmla="*/ 261239 w 373379"/>
              <a:gd name="T15" fmla="*/ 66370 h 428625"/>
              <a:gd name="T16" fmla="*/ 178308 w 373379"/>
              <a:gd name="T17" fmla="*/ 60185 h 428625"/>
              <a:gd name="T18" fmla="*/ 178308 w 373379"/>
              <a:gd name="T19" fmla="*/ 348945 h 428625"/>
              <a:gd name="T20" fmla="*/ 106362 w 373379"/>
              <a:gd name="T21" fmla="*/ 292900 h 428625"/>
              <a:gd name="T22" fmla="*/ 74422 w 373379"/>
              <a:gd name="T23" fmla="*/ 93218 h 428625"/>
              <a:gd name="T24" fmla="*/ 163982 w 373379"/>
              <a:gd name="T25" fmla="*/ 77127 h 428625"/>
              <a:gd name="T26" fmla="*/ 178308 w 373379"/>
              <a:gd name="T27" fmla="*/ 60185 h 428625"/>
              <a:gd name="T28" fmla="*/ 112433 w 373379"/>
              <a:gd name="T29" fmla="*/ 66370 h 428625"/>
              <a:gd name="T30" fmla="*/ 60452 w 373379"/>
              <a:gd name="T31" fmla="*/ 80010 h 428625"/>
              <a:gd name="T32" fmla="*/ 57912 w 373379"/>
              <a:gd name="T33" fmla="*/ 247015 h 428625"/>
              <a:gd name="T34" fmla="*/ 135166 w 373379"/>
              <a:gd name="T35" fmla="*/ 341591 h 428625"/>
              <a:gd name="T36" fmla="*/ 209486 w 373379"/>
              <a:gd name="T37" fmla="*/ 361353 h 428625"/>
              <a:gd name="T38" fmla="*/ 237655 w 373379"/>
              <a:gd name="T39" fmla="*/ 341591 h 428625"/>
              <a:gd name="T40" fmla="*/ 302133 w 373379"/>
              <a:gd name="T41" fmla="*/ 280924 h 428625"/>
              <a:gd name="T42" fmla="*/ 315468 w 373379"/>
              <a:gd name="T43" fmla="*/ 83185 h 428625"/>
              <a:gd name="T44" fmla="*/ 370039 w 373379"/>
              <a:gd name="T45" fmla="*/ 63144 h 428625"/>
              <a:gd name="T46" fmla="*/ 349758 w 373379"/>
              <a:gd name="T47" fmla="*/ 34544 h 428625"/>
              <a:gd name="T48" fmla="*/ 339979 w 373379"/>
              <a:gd name="T49" fmla="*/ 28219 h 428625"/>
              <a:gd name="T50" fmla="*/ 338404 w 373379"/>
              <a:gd name="T51" fmla="*/ 260286 h 428625"/>
              <a:gd name="T52" fmla="*/ 278130 w 373379"/>
              <a:gd name="T53" fmla="*/ 340893 h 428625"/>
              <a:gd name="T54" fmla="*/ 186690 w 373379"/>
              <a:gd name="T55" fmla="*/ 395478 h 428625"/>
              <a:gd name="T56" fmla="*/ 95250 w 373379"/>
              <a:gd name="T57" fmla="*/ 340614 h 428625"/>
              <a:gd name="T58" fmla="*/ 34963 w 373379"/>
              <a:gd name="T59" fmla="*/ 260286 h 428625"/>
              <a:gd name="T60" fmla="*/ 33401 w 373379"/>
              <a:gd name="T61" fmla="*/ 82550 h 428625"/>
              <a:gd name="T62" fmla="*/ 152742 w 373379"/>
              <a:gd name="T63" fmla="*/ 35864 h 428625"/>
              <a:gd name="T64" fmla="*/ 220637 w 373379"/>
              <a:gd name="T65" fmla="*/ 35877 h 428625"/>
              <a:gd name="T66" fmla="*/ 327698 w 373379"/>
              <a:gd name="T67" fmla="*/ 60617 h 428625"/>
              <a:gd name="T68" fmla="*/ 339979 w 373379"/>
              <a:gd name="T69" fmla="*/ 28219 h 428625"/>
              <a:gd name="T70" fmla="*/ 283171 w 373379"/>
              <a:gd name="T71" fmla="*/ 10337 h 428625"/>
              <a:gd name="T72" fmla="*/ 186448 w 373379"/>
              <a:gd name="T73" fmla="*/ 0 h 428625"/>
              <a:gd name="T74" fmla="*/ 89928 w 373379"/>
              <a:gd name="T75" fmla="*/ 10337 h 428625"/>
              <a:gd name="T76" fmla="*/ 12217 w 373379"/>
              <a:gd name="T77" fmla="*/ 45910 h 428625"/>
              <a:gd name="T78" fmla="*/ 63 w 373379"/>
              <a:gd name="T79" fmla="*/ 247777 h 428625"/>
              <a:gd name="T80" fmla="*/ 29591 w 373379"/>
              <a:gd name="T81" fmla="*/ 322199 h 428625"/>
              <a:gd name="T82" fmla="*/ 116903 w 373379"/>
              <a:gd name="T83" fmla="*/ 401523 h 428625"/>
              <a:gd name="T84" fmla="*/ 186690 w 373379"/>
              <a:gd name="T85" fmla="*/ 428244 h 428625"/>
              <a:gd name="T86" fmla="*/ 256476 w 373379"/>
              <a:gd name="T87" fmla="*/ 401599 h 428625"/>
              <a:gd name="T88" fmla="*/ 296595 w 373379"/>
              <a:gd name="T89" fmla="*/ 368084 h 428625"/>
              <a:gd name="T90" fmla="*/ 365429 w 373379"/>
              <a:gd name="T91" fmla="*/ 284670 h 428625"/>
              <a:gd name="T92" fmla="*/ 373380 w 373379"/>
              <a:gd name="T93" fmla="*/ 81915 h 428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3379" h="428625">
                <a:moveTo>
                  <a:pt x="315468" y="83185"/>
                </a:moveTo>
                <a:lnTo>
                  <a:pt x="312928" y="80010"/>
                </a:lnTo>
                <a:lnTo>
                  <a:pt x="309753" y="78740"/>
                </a:lnTo>
                <a:lnTo>
                  <a:pt x="303415" y="77127"/>
                </a:lnTo>
                <a:lnTo>
                  <a:pt x="298323" y="75831"/>
                </a:lnTo>
                <a:lnTo>
                  <a:pt x="298323" y="93218"/>
                </a:lnTo>
                <a:lnTo>
                  <a:pt x="298323" y="251968"/>
                </a:lnTo>
                <a:lnTo>
                  <a:pt x="266369" y="293446"/>
                </a:lnTo>
                <a:lnTo>
                  <a:pt x="237236" y="320535"/>
                </a:lnTo>
                <a:lnTo>
                  <a:pt x="195072" y="348754"/>
                </a:lnTo>
                <a:lnTo>
                  <a:pt x="195072" y="77190"/>
                </a:lnTo>
                <a:lnTo>
                  <a:pt x="209207" y="77216"/>
                </a:lnTo>
                <a:lnTo>
                  <a:pt x="254139" y="82613"/>
                </a:lnTo>
                <a:lnTo>
                  <a:pt x="298323" y="93218"/>
                </a:lnTo>
                <a:lnTo>
                  <a:pt x="298323" y="75831"/>
                </a:lnTo>
                <a:lnTo>
                  <a:pt x="261239" y="66370"/>
                </a:lnTo>
                <a:lnTo>
                  <a:pt x="211810" y="60185"/>
                </a:lnTo>
                <a:lnTo>
                  <a:pt x="178308" y="60185"/>
                </a:lnTo>
                <a:lnTo>
                  <a:pt x="178308" y="77165"/>
                </a:lnTo>
                <a:lnTo>
                  <a:pt x="178308" y="348945"/>
                </a:lnTo>
                <a:lnTo>
                  <a:pt x="135521" y="320217"/>
                </a:lnTo>
                <a:lnTo>
                  <a:pt x="106362" y="292900"/>
                </a:lnTo>
                <a:lnTo>
                  <a:pt x="74422" y="251968"/>
                </a:lnTo>
                <a:lnTo>
                  <a:pt x="74422" y="93218"/>
                </a:lnTo>
                <a:lnTo>
                  <a:pt x="118897" y="82435"/>
                </a:lnTo>
                <a:lnTo>
                  <a:pt x="163982" y="77127"/>
                </a:lnTo>
                <a:lnTo>
                  <a:pt x="178308" y="77165"/>
                </a:lnTo>
                <a:lnTo>
                  <a:pt x="178308" y="60185"/>
                </a:lnTo>
                <a:lnTo>
                  <a:pt x="162013" y="60185"/>
                </a:lnTo>
                <a:lnTo>
                  <a:pt x="112433" y="66370"/>
                </a:lnTo>
                <a:lnTo>
                  <a:pt x="63627" y="78740"/>
                </a:lnTo>
                <a:lnTo>
                  <a:pt x="60452" y="80010"/>
                </a:lnTo>
                <a:lnTo>
                  <a:pt x="57912" y="83185"/>
                </a:lnTo>
                <a:lnTo>
                  <a:pt x="57912" y="247015"/>
                </a:lnTo>
                <a:lnTo>
                  <a:pt x="103860" y="313474"/>
                </a:lnTo>
                <a:lnTo>
                  <a:pt x="135166" y="341591"/>
                </a:lnTo>
                <a:lnTo>
                  <a:pt x="186436" y="368808"/>
                </a:lnTo>
                <a:lnTo>
                  <a:pt x="209486" y="361353"/>
                </a:lnTo>
                <a:lnTo>
                  <a:pt x="222199" y="352425"/>
                </a:lnTo>
                <a:lnTo>
                  <a:pt x="237655" y="341591"/>
                </a:lnTo>
                <a:lnTo>
                  <a:pt x="269138" y="313474"/>
                </a:lnTo>
                <a:lnTo>
                  <a:pt x="302133" y="280924"/>
                </a:lnTo>
                <a:lnTo>
                  <a:pt x="315468" y="247015"/>
                </a:lnTo>
                <a:lnTo>
                  <a:pt x="315468" y="83185"/>
                </a:lnTo>
                <a:close/>
              </a:path>
              <a:path w="373379" h="428625">
                <a:moveTo>
                  <a:pt x="373380" y="81915"/>
                </a:moveTo>
                <a:lnTo>
                  <a:pt x="370039" y="63144"/>
                </a:lnTo>
                <a:lnTo>
                  <a:pt x="360908" y="45910"/>
                </a:lnTo>
                <a:lnTo>
                  <a:pt x="349758" y="34544"/>
                </a:lnTo>
                <a:lnTo>
                  <a:pt x="347281" y="32016"/>
                </a:lnTo>
                <a:lnTo>
                  <a:pt x="339979" y="28219"/>
                </a:lnTo>
                <a:lnTo>
                  <a:pt x="339979" y="247777"/>
                </a:lnTo>
                <a:lnTo>
                  <a:pt x="338404" y="260286"/>
                </a:lnTo>
                <a:lnTo>
                  <a:pt x="319786" y="299593"/>
                </a:lnTo>
                <a:lnTo>
                  <a:pt x="278130" y="340893"/>
                </a:lnTo>
                <a:lnTo>
                  <a:pt x="243039" y="370928"/>
                </a:lnTo>
                <a:lnTo>
                  <a:pt x="186690" y="395478"/>
                </a:lnTo>
                <a:lnTo>
                  <a:pt x="160312" y="389178"/>
                </a:lnTo>
                <a:lnTo>
                  <a:pt x="95250" y="340614"/>
                </a:lnTo>
                <a:lnTo>
                  <a:pt x="53594" y="299593"/>
                </a:lnTo>
                <a:lnTo>
                  <a:pt x="34963" y="260286"/>
                </a:lnTo>
                <a:lnTo>
                  <a:pt x="33401" y="247777"/>
                </a:lnTo>
                <a:lnTo>
                  <a:pt x="33401" y="82550"/>
                </a:lnTo>
                <a:lnTo>
                  <a:pt x="86093" y="46545"/>
                </a:lnTo>
                <a:lnTo>
                  <a:pt x="152742" y="35864"/>
                </a:lnTo>
                <a:lnTo>
                  <a:pt x="186690" y="34544"/>
                </a:lnTo>
                <a:lnTo>
                  <a:pt x="220637" y="35877"/>
                </a:lnTo>
                <a:lnTo>
                  <a:pt x="287540" y="46824"/>
                </a:lnTo>
                <a:lnTo>
                  <a:pt x="327698" y="60617"/>
                </a:lnTo>
                <a:lnTo>
                  <a:pt x="339979" y="247777"/>
                </a:lnTo>
                <a:lnTo>
                  <a:pt x="339979" y="28219"/>
                </a:lnTo>
                <a:lnTo>
                  <a:pt x="330454" y="23241"/>
                </a:lnTo>
                <a:lnTo>
                  <a:pt x="283171" y="10337"/>
                </a:lnTo>
                <a:lnTo>
                  <a:pt x="235013" y="2590"/>
                </a:lnTo>
                <a:lnTo>
                  <a:pt x="186448" y="0"/>
                </a:lnTo>
                <a:lnTo>
                  <a:pt x="137922" y="2590"/>
                </a:lnTo>
                <a:lnTo>
                  <a:pt x="89928" y="10337"/>
                </a:lnTo>
                <a:lnTo>
                  <a:pt x="42926" y="23241"/>
                </a:lnTo>
                <a:lnTo>
                  <a:pt x="12217" y="45910"/>
                </a:lnTo>
                <a:lnTo>
                  <a:pt x="0" y="81915"/>
                </a:lnTo>
                <a:lnTo>
                  <a:pt x="63" y="247777"/>
                </a:lnTo>
                <a:lnTo>
                  <a:pt x="7937" y="285635"/>
                </a:lnTo>
                <a:lnTo>
                  <a:pt x="29591" y="322199"/>
                </a:lnTo>
                <a:lnTo>
                  <a:pt x="76771" y="368350"/>
                </a:lnTo>
                <a:lnTo>
                  <a:pt x="116903" y="401523"/>
                </a:lnTo>
                <a:lnTo>
                  <a:pt x="152641" y="421538"/>
                </a:lnTo>
                <a:lnTo>
                  <a:pt x="186690" y="428244"/>
                </a:lnTo>
                <a:lnTo>
                  <a:pt x="220726" y="421614"/>
                </a:lnTo>
                <a:lnTo>
                  <a:pt x="256476" y="401599"/>
                </a:lnTo>
                <a:lnTo>
                  <a:pt x="263791" y="395478"/>
                </a:lnTo>
                <a:lnTo>
                  <a:pt x="296595" y="368084"/>
                </a:lnTo>
                <a:lnTo>
                  <a:pt x="343789" y="320929"/>
                </a:lnTo>
                <a:lnTo>
                  <a:pt x="365429" y="284670"/>
                </a:lnTo>
                <a:lnTo>
                  <a:pt x="373303" y="247142"/>
                </a:lnTo>
                <a:lnTo>
                  <a:pt x="373380" y="81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71" name="object 97">
            <a:extLst>
              <a:ext uri="{FF2B5EF4-FFF2-40B4-BE49-F238E27FC236}">
                <a16:creationId xmlns:a16="http://schemas.microsoft.com/office/drawing/2014/main" id="{4C025909-F730-42E8-AAD6-169728F6E3B8}"/>
              </a:ext>
            </a:extLst>
          </p:cNvPr>
          <p:cNvGrpSpPr>
            <a:grpSpLocks/>
          </p:cNvGrpSpPr>
          <p:nvPr/>
        </p:nvGrpSpPr>
        <p:grpSpPr bwMode="auto">
          <a:xfrm>
            <a:off x="3314700" y="3741738"/>
            <a:ext cx="422275" cy="395287"/>
            <a:chOff x="3315097" y="3741420"/>
            <a:chExt cx="422275" cy="396240"/>
          </a:xfrm>
        </p:grpSpPr>
        <p:pic>
          <p:nvPicPr>
            <p:cNvPr id="48232" name="object 98">
              <a:extLst>
                <a:ext uri="{FF2B5EF4-FFF2-40B4-BE49-F238E27FC236}">
                  <a16:creationId xmlns:a16="http://schemas.microsoft.com/office/drawing/2014/main" id="{A2A6B9CF-2139-460C-AEDD-A3E35C05D6E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4625" y="3749071"/>
              <a:ext cx="382222" cy="38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3" name="object 99">
              <a:extLst>
                <a:ext uri="{FF2B5EF4-FFF2-40B4-BE49-F238E27FC236}">
                  <a16:creationId xmlns:a16="http://schemas.microsoft.com/office/drawing/2014/main" id="{6E62F2CF-67B3-40E4-B679-F81759A06E8B}"/>
                </a:ext>
              </a:extLst>
            </p:cNvPr>
            <p:cNvSpPr>
              <a:spLocks/>
            </p:cNvSpPr>
            <p:nvPr/>
          </p:nvSpPr>
          <p:spPr bwMode="auto">
            <a:xfrm>
              <a:off x="3315093" y="3741419"/>
              <a:ext cx="397510" cy="396240"/>
            </a:xfrm>
            <a:custGeom>
              <a:avLst/>
              <a:gdLst>
                <a:gd name="T0" fmla="*/ 337807 w 397510"/>
                <a:gd name="T1" fmla="*/ 313944 h 396239"/>
                <a:gd name="T2" fmla="*/ 322821 w 397510"/>
                <a:gd name="T3" fmla="*/ 313944 h 396239"/>
                <a:gd name="T4" fmla="*/ 316598 w 397510"/>
                <a:gd name="T5" fmla="*/ 335153 h 396239"/>
                <a:gd name="T6" fmla="*/ 337807 w 397510"/>
                <a:gd name="T7" fmla="*/ 341376 h 396239"/>
                <a:gd name="T8" fmla="*/ 344030 w 397510"/>
                <a:gd name="T9" fmla="*/ 320167 h 396239"/>
                <a:gd name="T10" fmla="*/ 378447 w 397510"/>
                <a:gd name="T11" fmla="*/ 286131 h 396239"/>
                <a:gd name="T12" fmla="*/ 363969 w 397510"/>
                <a:gd name="T13" fmla="*/ 323850 h 396239"/>
                <a:gd name="T14" fmla="*/ 360794 w 397510"/>
                <a:gd name="T15" fmla="*/ 348488 h 396239"/>
                <a:gd name="T16" fmla="*/ 345122 w 397510"/>
                <a:gd name="T17" fmla="*/ 360705 h 396239"/>
                <a:gd name="T18" fmla="*/ 321741 w 397510"/>
                <a:gd name="T19" fmla="*/ 360527 h 396239"/>
                <a:gd name="T20" fmla="*/ 174599 w 397510"/>
                <a:gd name="T21" fmla="*/ 217678 h 396239"/>
                <a:gd name="T22" fmla="*/ 141719 w 397510"/>
                <a:gd name="T23" fmla="*/ 184912 h 396239"/>
                <a:gd name="T24" fmla="*/ 131559 w 397510"/>
                <a:gd name="T25" fmla="*/ 183007 h 396239"/>
                <a:gd name="T26" fmla="*/ 128384 w 397510"/>
                <a:gd name="T27" fmla="*/ 183642 h 396239"/>
                <a:gd name="T28" fmla="*/ 55232 w 397510"/>
                <a:gd name="T29" fmla="*/ 163576 h 396239"/>
                <a:gd name="T30" fmla="*/ 33134 w 397510"/>
                <a:gd name="T31" fmla="*/ 111379 h 396239"/>
                <a:gd name="T32" fmla="*/ 72885 w 397510"/>
                <a:gd name="T33" fmla="*/ 145923 h 396239"/>
                <a:gd name="T34" fmla="*/ 133464 w 397510"/>
                <a:gd name="T35" fmla="*/ 121412 h 396239"/>
                <a:gd name="T36" fmla="*/ 136652 w 397510"/>
                <a:gd name="T37" fmla="*/ 109474 h 396239"/>
                <a:gd name="T38" fmla="*/ 146037 w 397510"/>
                <a:gd name="T39" fmla="*/ 72390 h 396239"/>
                <a:gd name="T40" fmla="*/ 111366 w 397510"/>
                <a:gd name="T41" fmla="*/ 33274 h 396239"/>
                <a:gd name="T42" fmla="*/ 163817 w 397510"/>
                <a:gd name="T43" fmla="*/ 55372 h 396239"/>
                <a:gd name="T44" fmla="*/ 186486 w 397510"/>
                <a:gd name="T45" fmla="*/ 108470 h 396239"/>
                <a:gd name="T46" fmla="*/ 182740 w 397510"/>
                <a:gd name="T47" fmla="*/ 133985 h 396239"/>
                <a:gd name="T48" fmla="*/ 355079 w 397510"/>
                <a:gd name="T49" fmla="*/ 310134 h 396239"/>
                <a:gd name="T50" fmla="*/ 363969 w 397510"/>
                <a:gd name="T51" fmla="*/ 323850 h 396239"/>
                <a:gd name="T52" fmla="*/ 218046 w 397510"/>
                <a:gd name="T53" fmla="*/ 127000 h 396239"/>
                <a:gd name="T54" fmla="*/ 213944 w 397510"/>
                <a:gd name="T55" fmla="*/ 75806 h 396239"/>
                <a:gd name="T56" fmla="*/ 188087 w 397510"/>
                <a:gd name="T57" fmla="*/ 33274 h 396239"/>
                <a:gd name="T58" fmla="*/ 170421 w 397510"/>
                <a:gd name="T59" fmla="*/ 18326 h 396239"/>
                <a:gd name="T60" fmla="*/ 131203 w 397510"/>
                <a:gd name="T61" fmla="*/ 2095 h 396239"/>
                <a:gd name="T62" fmla="*/ 99644 w 397510"/>
                <a:gd name="T63" fmla="*/ 469 h 396239"/>
                <a:gd name="T64" fmla="*/ 60185 w 397510"/>
                <a:gd name="T65" fmla="*/ 18923 h 396239"/>
                <a:gd name="T66" fmla="*/ 60820 w 397510"/>
                <a:gd name="T67" fmla="*/ 30226 h 396239"/>
                <a:gd name="T68" fmla="*/ 109461 w 397510"/>
                <a:gd name="T69" fmla="*/ 78613 h 396239"/>
                <a:gd name="T70" fmla="*/ 78600 w 397510"/>
                <a:gd name="T71" fmla="*/ 109474 h 396239"/>
                <a:gd name="T72" fmla="*/ 24244 w 397510"/>
                <a:gd name="T73" fmla="*/ 59182 h 396239"/>
                <a:gd name="T74" fmla="*/ 0 w 397510"/>
                <a:gd name="T75" fmla="*/ 103124 h 396239"/>
                <a:gd name="T76" fmla="*/ 31864 w 397510"/>
                <a:gd name="T77" fmla="*/ 186817 h 396239"/>
                <a:gd name="T78" fmla="*/ 101066 w 397510"/>
                <a:gd name="T79" fmla="*/ 218757 h 396239"/>
                <a:gd name="T80" fmla="*/ 287515 w 397510"/>
                <a:gd name="T81" fmla="*/ 377317 h 396239"/>
                <a:gd name="T82" fmla="*/ 308343 w 397510"/>
                <a:gd name="T83" fmla="*/ 391312 h 396239"/>
                <a:gd name="T84" fmla="*/ 332981 w 397510"/>
                <a:gd name="T85" fmla="*/ 396240 h 396239"/>
                <a:gd name="T86" fmla="*/ 386435 w 397510"/>
                <a:gd name="T87" fmla="*/ 366979 h 396239"/>
                <a:gd name="T88" fmla="*/ 397370 w 397510"/>
                <a:gd name="T89" fmla="*/ 33147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510" h="396239">
                  <a:moveTo>
                    <a:pt x="344030" y="320167"/>
                  </a:moveTo>
                  <a:lnTo>
                    <a:pt x="337807" y="313944"/>
                  </a:lnTo>
                  <a:lnTo>
                    <a:pt x="330314" y="313944"/>
                  </a:lnTo>
                  <a:lnTo>
                    <a:pt x="322821" y="313944"/>
                  </a:lnTo>
                  <a:lnTo>
                    <a:pt x="316598" y="320167"/>
                  </a:lnTo>
                  <a:lnTo>
                    <a:pt x="316598" y="335153"/>
                  </a:lnTo>
                  <a:lnTo>
                    <a:pt x="322821" y="341376"/>
                  </a:lnTo>
                  <a:lnTo>
                    <a:pt x="337807" y="341376"/>
                  </a:lnTo>
                  <a:lnTo>
                    <a:pt x="344030" y="335153"/>
                  </a:lnTo>
                  <a:lnTo>
                    <a:pt x="344030" y="320167"/>
                  </a:lnTo>
                  <a:close/>
                </a:path>
                <a:path w="397510" h="396239">
                  <a:moveTo>
                    <a:pt x="397370" y="331470"/>
                  </a:moveTo>
                  <a:lnTo>
                    <a:pt x="378447" y="286131"/>
                  </a:lnTo>
                  <a:lnTo>
                    <a:pt x="363969" y="271780"/>
                  </a:lnTo>
                  <a:lnTo>
                    <a:pt x="363969" y="323850"/>
                  </a:lnTo>
                  <a:lnTo>
                    <a:pt x="363969" y="340233"/>
                  </a:lnTo>
                  <a:lnTo>
                    <a:pt x="360794" y="348488"/>
                  </a:lnTo>
                  <a:lnTo>
                    <a:pt x="355079" y="354076"/>
                  </a:lnTo>
                  <a:lnTo>
                    <a:pt x="345122" y="360705"/>
                  </a:lnTo>
                  <a:lnTo>
                    <a:pt x="333476" y="362800"/>
                  </a:lnTo>
                  <a:lnTo>
                    <a:pt x="321741" y="360527"/>
                  </a:lnTo>
                  <a:lnTo>
                    <a:pt x="311518" y="354076"/>
                  </a:lnTo>
                  <a:lnTo>
                    <a:pt x="174599" y="217678"/>
                  </a:lnTo>
                  <a:lnTo>
                    <a:pt x="142633" y="185839"/>
                  </a:lnTo>
                  <a:lnTo>
                    <a:pt x="141719" y="184912"/>
                  </a:lnTo>
                  <a:lnTo>
                    <a:pt x="137274" y="183007"/>
                  </a:lnTo>
                  <a:lnTo>
                    <a:pt x="131559" y="183007"/>
                  </a:lnTo>
                  <a:lnTo>
                    <a:pt x="130289" y="183642"/>
                  </a:lnTo>
                  <a:lnTo>
                    <a:pt x="128384" y="183642"/>
                  </a:lnTo>
                  <a:lnTo>
                    <a:pt x="88950" y="183045"/>
                  </a:lnTo>
                  <a:lnTo>
                    <a:pt x="55232" y="163576"/>
                  </a:lnTo>
                  <a:lnTo>
                    <a:pt x="34886" y="125793"/>
                  </a:lnTo>
                  <a:lnTo>
                    <a:pt x="33134" y="111379"/>
                  </a:lnTo>
                  <a:lnTo>
                    <a:pt x="66535" y="144653"/>
                  </a:lnTo>
                  <a:lnTo>
                    <a:pt x="72885" y="145923"/>
                  </a:lnTo>
                  <a:lnTo>
                    <a:pt x="121526" y="133350"/>
                  </a:lnTo>
                  <a:lnTo>
                    <a:pt x="133464" y="121412"/>
                  </a:lnTo>
                  <a:lnTo>
                    <a:pt x="136131" y="111379"/>
                  </a:lnTo>
                  <a:lnTo>
                    <a:pt x="136652" y="109474"/>
                  </a:lnTo>
                  <a:lnTo>
                    <a:pt x="144894" y="78613"/>
                  </a:lnTo>
                  <a:lnTo>
                    <a:pt x="146037" y="72390"/>
                  </a:lnTo>
                  <a:lnTo>
                    <a:pt x="144894" y="66675"/>
                  </a:lnTo>
                  <a:lnTo>
                    <a:pt x="111366" y="33274"/>
                  </a:lnTo>
                  <a:lnTo>
                    <a:pt x="125844" y="34785"/>
                  </a:lnTo>
                  <a:lnTo>
                    <a:pt x="163817" y="55372"/>
                  </a:lnTo>
                  <a:lnTo>
                    <a:pt x="183819" y="89204"/>
                  </a:lnTo>
                  <a:lnTo>
                    <a:pt x="186486" y="108470"/>
                  </a:lnTo>
                  <a:lnTo>
                    <a:pt x="184010" y="128270"/>
                  </a:lnTo>
                  <a:lnTo>
                    <a:pt x="182740" y="133985"/>
                  </a:lnTo>
                  <a:lnTo>
                    <a:pt x="184010" y="139573"/>
                  </a:lnTo>
                  <a:lnTo>
                    <a:pt x="355079" y="310134"/>
                  </a:lnTo>
                  <a:lnTo>
                    <a:pt x="360794" y="316357"/>
                  </a:lnTo>
                  <a:lnTo>
                    <a:pt x="363969" y="323850"/>
                  </a:lnTo>
                  <a:lnTo>
                    <a:pt x="363969" y="271780"/>
                  </a:lnTo>
                  <a:lnTo>
                    <a:pt x="218046" y="127000"/>
                  </a:lnTo>
                  <a:lnTo>
                    <a:pt x="218897" y="101053"/>
                  </a:lnTo>
                  <a:lnTo>
                    <a:pt x="213944" y="75806"/>
                  </a:lnTo>
                  <a:lnTo>
                    <a:pt x="203327" y="52438"/>
                  </a:lnTo>
                  <a:lnTo>
                    <a:pt x="188087" y="33274"/>
                  </a:lnTo>
                  <a:lnTo>
                    <a:pt x="187185" y="32131"/>
                  </a:lnTo>
                  <a:lnTo>
                    <a:pt x="170421" y="18326"/>
                  </a:lnTo>
                  <a:lnTo>
                    <a:pt x="151650" y="8255"/>
                  </a:lnTo>
                  <a:lnTo>
                    <a:pt x="131203" y="2095"/>
                  </a:lnTo>
                  <a:lnTo>
                    <a:pt x="109461" y="0"/>
                  </a:lnTo>
                  <a:lnTo>
                    <a:pt x="99644" y="469"/>
                  </a:lnTo>
                  <a:lnTo>
                    <a:pt x="61455" y="13208"/>
                  </a:lnTo>
                  <a:lnTo>
                    <a:pt x="60185" y="18923"/>
                  </a:lnTo>
                  <a:lnTo>
                    <a:pt x="58915" y="23876"/>
                  </a:lnTo>
                  <a:lnTo>
                    <a:pt x="60820" y="30226"/>
                  </a:lnTo>
                  <a:lnTo>
                    <a:pt x="64630" y="33909"/>
                  </a:lnTo>
                  <a:lnTo>
                    <a:pt x="109461" y="78613"/>
                  </a:lnTo>
                  <a:lnTo>
                    <a:pt x="103111" y="103124"/>
                  </a:lnTo>
                  <a:lnTo>
                    <a:pt x="78600" y="109474"/>
                  </a:lnTo>
                  <a:lnTo>
                    <a:pt x="29959" y="60960"/>
                  </a:lnTo>
                  <a:lnTo>
                    <a:pt x="24244" y="59182"/>
                  </a:lnTo>
                  <a:lnTo>
                    <a:pt x="25" y="101053"/>
                  </a:lnTo>
                  <a:lnTo>
                    <a:pt x="0" y="103124"/>
                  </a:lnTo>
                  <a:lnTo>
                    <a:pt x="2171" y="132499"/>
                  </a:lnTo>
                  <a:lnTo>
                    <a:pt x="31864" y="186817"/>
                  </a:lnTo>
                  <a:lnTo>
                    <a:pt x="75717" y="213779"/>
                  </a:lnTo>
                  <a:lnTo>
                    <a:pt x="101066" y="218757"/>
                  </a:lnTo>
                  <a:lnTo>
                    <a:pt x="127114" y="217678"/>
                  </a:lnTo>
                  <a:lnTo>
                    <a:pt x="287515" y="377317"/>
                  </a:lnTo>
                  <a:lnTo>
                    <a:pt x="297256" y="385368"/>
                  </a:lnTo>
                  <a:lnTo>
                    <a:pt x="308343" y="391312"/>
                  </a:lnTo>
                  <a:lnTo>
                    <a:pt x="320370" y="394982"/>
                  </a:lnTo>
                  <a:lnTo>
                    <a:pt x="332981" y="396240"/>
                  </a:lnTo>
                  <a:lnTo>
                    <a:pt x="345567" y="395046"/>
                  </a:lnTo>
                  <a:lnTo>
                    <a:pt x="386435" y="366979"/>
                  </a:lnTo>
                  <a:lnTo>
                    <a:pt x="396087" y="344043"/>
                  </a:lnTo>
                  <a:lnTo>
                    <a:pt x="397370" y="331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8172" name="object 100">
            <a:extLst>
              <a:ext uri="{FF2B5EF4-FFF2-40B4-BE49-F238E27FC236}">
                <a16:creationId xmlns:a16="http://schemas.microsoft.com/office/drawing/2014/main" id="{653276F5-EE3E-4DA6-90F9-16C883C87190}"/>
              </a:ext>
            </a:extLst>
          </p:cNvPr>
          <p:cNvGrpSpPr>
            <a:grpSpLocks/>
          </p:cNvGrpSpPr>
          <p:nvPr/>
        </p:nvGrpSpPr>
        <p:grpSpPr bwMode="auto">
          <a:xfrm>
            <a:off x="2306638" y="4775200"/>
            <a:ext cx="396875" cy="395288"/>
            <a:chOff x="2307335" y="4774691"/>
            <a:chExt cx="396875" cy="396240"/>
          </a:xfrm>
        </p:grpSpPr>
        <p:sp>
          <p:nvSpPr>
            <p:cNvPr id="48230" name="object 101">
              <a:extLst>
                <a:ext uri="{FF2B5EF4-FFF2-40B4-BE49-F238E27FC236}">
                  <a16:creationId xmlns:a16="http://schemas.microsoft.com/office/drawing/2014/main" id="{09FE2254-2AFD-4D0F-9767-7D2FED712337}"/>
                </a:ext>
              </a:extLst>
            </p:cNvPr>
            <p:cNvSpPr>
              <a:spLocks/>
            </p:cNvSpPr>
            <p:nvPr/>
          </p:nvSpPr>
          <p:spPr bwMode="auto">
            <a:xfrm>
              <a:off x="2307336" y="4774691"/>
              <a:ext cx="396875" cy="396240"/>
            </a:xfrm>
            <a:custGeom>
              <a:avLst/>
              <a:gdLst>
                <a:gd name="T0" fmla="*/ 94449 w 396875"/>
                <a:gd name="T1" fmla="*/ 61417 h 396239"/>
                <a:gd name="T2" fmla="*/ 83629 w 396875"/>
                <a:gd name="T3" fmla="*/ 50419 h 396239"/>
                <a:gd name="T4" fmla="*/ 67500 w 396875"/>
                <a:gd name="T5" fmla="*/ 50419 h 396239"/>
                <a:gd name="T6" fmla="*/ 56502 w 396875"/>
                <a:gd name="T7" fmla="*/ 61417 h 396239"/>
                <a:gd name="T8" fmla="*/ 56502 w 396875"/>
                <a:gd name="T9" fmla="*/ 77279 h 396239"/>
                <a:gd name="T10" fmla="*/ 67500 w 396875"/>
                <a:gd name="T11" fmla="*/ 88277 h 396239"/>
                <a:gd name="T12" fmla="*/ 83362 w 396875"/>
                <a:gd name="T13" fmla="*/ 88277 h 396239"/>
                <a:gd name="T14" fmla="*/ 94361 w 396875"/>
                <a:gd name="T15" fmla="*/ 77279 h 396239"/>
                <a:gd name="T16" fmla="*/ 152400 w 396875"/>
                <a:gd name="T17" fmla="*/ 69342 h 396239"/>
                <a:gd name="T18" fmla="*/ 146304 w 396875"/>
                <a:gd name="T19" fmla="*/ 54864 h 396239"/>
                <a:gd name="T20" fmla="*/ 131826 w 396875"/>
                <a:gd name="T21" fmla="*/ 48768 h 396239"/>
                <a:gd name="T22" fmla="*/ 117348 w 396875"/>
                <a:gd name="T23" fmla="*/ 54864 h 396239"/>
                <a:gd name="T24" fmla="*/ 111252 w 396875"/>
                <a:gd name="T25" fmla="*/ 69342 h 396239"/>
                <a:gd name="T26" fmla="*/ 117348 w 396875"/>
                <a:gd name="T27" fmla="*/ 83820 h 396239"/>
                <a:gd name="T28" fmla="*/ 131826 w 396875"/>
                <a:gd name="T29" fmla="*/ 89916 h 396239"/>
                <a:gd name="T30" fmla="*/ 146291 w 396875"/>
                <a:gd name="T31" fmla="*/ 83820 h 396239"/>
                <a:gd name="T32" fmla="*/ 152400 w 396875"/>
                <a:gd name="T33" fmla="*/ 69342 h 396239"/>
                <a:gd name="T34" fmla="*/ 201930 w 396875"/>
                <a:gd name="T35" fmla="*/ 277368 h 396239"/>
                <a:gd name="T36" fmla="*/ 76200 w 396875"/>
                <a:gd name="T37" fmla="*/ 281178 h 396239"/>
                <a:gd name="T38" fmla="*/ 80010 w 396875"/>
                <a:gd name="T39" fmla="*/ 294132 h 396239"/>
                <a:gd name="T40" fmla="*/ 201930 w 396875"/>
                <a:gd name="T41" fmla="*/ 294132 h 396239"/>
                <a:gd name="T42" fmla="*/ 205740 w 396875"/>
                <a:gd name="T43" fmla="*/ 281178 h 396239"/>
                <a:gd name="T44" fmla="*/ 201930 w 396875"/>
                <a:gd name="T45" fmla="*/ 225552 h 396239"/>
                <a:gd name="T46" fmla="*/ 76200 w 396875"/>
                <a:gd name="T47" fmla="*/ 229108 h 396239"/>
                <a:gd name="T48" fmla="*/ 80010 w 396875"/>
                <a:gd name="T49" fmla="*/ 240792 h 396239"/>
                <a:gd name="T50" fmla="*/ 201930 w 396875"/>
                <a:gd name="T51" fmla="*/ 240792 h 396239"/>
                <a:gd name="T52" fmla="*/ 205740 w 396875"/>
                <a:gd name="T53" fmla="*/ 229108 h 396239"/>
                <a:gd name="T54" fmla="*/ 201930 w 396875"/>
                <a:gd name="T55" fmla="*/ 172212 h 396239"/>
                <a:gd name="T56" fmla="*/ 76200 w 396875"/>
                <a:gd name="T57" fmla="*/ 176022 h 396239"/>
                <a:gd name="T58" fmla="*/ 80010 w 396875"/>
                <a:gd name="T59" fmla="*/ 188976 h 396239"/>
                <a:gd name="T60" fmla="*/ 201930 w 396875"/>
                <a:gd name="T61" fmla="*/ 188976 h 396239"/>
                <a:gd name="T62" fmla="*/ 205740 w 396875"/>
                <a:gd name="T63" fmla="*/ 176022 h 396239"/>
                <a:gd name="T64" fmla="*/ 208610 w 396875"/>
                <a:gd name="T65" fmla="*/ 61417 h 396239"/>
                <a:gd name="T66" fmla="*/ 197231 w 396875"/>
                <a:gd name="T67" fmla="*/ 50419 h 396239"/>
                <a:gd name="T68" fmla="*/ 180708 w 396875"/>
                <a:gd name="T69" fmla="*/ 50419 h 396239"/>
                <a:gd name="T70" fmla="*/ 169329 w 396875"/>
                <a:gd name="T71" fmla="*/ 61417 h 396239"/>
                <a:gd name="T72" fmla="*/ 169329 w 396875"/>
                <a:gd name="T73" fmla="*/ 77279 h 396239"/>
                <a:gd name="T74" fmla="*/ 180708 w 396875"/>
                <a:gd name="T75" fmla="*/ 88277 h 396239"/>
                <a:gd name="T76" fmla="*/ 197231 w 396875"/>
                <a:gd name="T77" fmla="*/ 88277 h 396239"/>
                <a:gd name="T78" fmla="*/ 208610 w 396875"/>
                <a:gd name="T79" fmla="*/ 77279 h 396239"/>
                <a:gd name="T80" fmla="*/ 396875 w 396875"/>
                <a:gd name="T81" fmla="*/ 388620 h 396239"/>
                <a:gd name="T82" fmla="*/ 396240 w 396875"/>
                <a:gd name="T83" fmla="*/ 362839 h 396239"/>
                <a:gd name="T84" fmla="*/ 396240 w 396875"/>
                <a:gd name="T85" fmla="*/ 7620 h 396239"/>
                <a:gd name="T86" fmla="*/ 363474 w 396875"/>
                <a:gd name="T87" fmla="*/ 0 h 396239"/>
                <a:gd name="T88" fmla="*/ 363474 w 396875"/>
                <a:gd name="T89" fmla="*/ 105156 h 396239"/>
                <a:gd name="T90" fmla="*/ 363474 w 396875"/>
                <a:gd name="T91" fmla="*/ 362839 h 396239"/>
                <a:gd name="T92" fmla="*/ 33401 w 396875"/>
                <a:gd name="T93" fmla="*/ 121920 h 396239"/>
                <a:gd name="T94" fmla="*/ 363474 w 396875"/>
                <a:gd name="T95" fmla="*/ 105156 h 396239"/>
                <a:gd name="T96" fmla="*/ 33401 w 396875"/>
                <a:gd name="T97" fmla="*/ 32766 h 396239"/>
                <a:gd name="T98" fmla="*/ 363474 w 396875"/>
                <a:gd name="T99" fmla="*/ 0 h 396239"/>
                <a:gd name="T100" fmla="*/ 0 w 396875"/>
                <a:gd name="T101" fmla="*/ 6985 h 396239"/>
                <a:gd name="T102" fmla="*/ 6985 w 396875"/>
                <a:gd name="T103" fmla="*/ 396240 h 396239"/>
                <a:gd name="T104" fmla="*/ 396875 w 396875"/>
                <a:gd name="T105" fmla="*/ 38862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875" h="396239">
                  <a:moveTo>
                    <a:pt x="96012" y="69342"/>
                  </a:moveTo>
                  <a:lnTo>
                    <a:pt x="94449" y="61417"/>
                  </a:lnTo>
                  <a:lnTo>
                    <a:pt x="90144" y="54864"/>
                  </a:lnTo>
                  <a:lnTo>
                    <a:pt x="83629" y="50419"/>
                  </a:lnTo>
                  <a:lnTo>
                    <a:pt x="75438" y="48768"/>
                  </a:lnTo>
                  <a:lnTo>
                    <a:pt x="67500" y="50419"/>
                  </a:lnTo>
                  <a:lnTo>
                    <a:pt x="60960" y="54864"/>
                  </a:lnTo>
                  <a:lnTo>
                    <a:pt x="56502" y="61417"/>
                  </a:lnTo>
                  <a:lnTo>
                    <a:pt x="54864" y="69342"/>
                  </a:lnTo>
                  <a:lnTo>
                    <a:pt x="56502" y="77279"/>
                  </a:lnTo>
                  <a:lnTo>
                    <a:pt x="60960" y="83820"/>
                  </a:lnTo>
                  <a:lnTo>
                    <a:pt x="67500" y="88277"/>
                  </a:lnTo>
                  <a:lnTo>
                    <a:pt x="75438" y="89916"/>
                  </a:lnTo>
                  <a:lnTo>
                    <a:pt x="83362" y="88277"/>
                  </a:lnTo>
                  <a:lnTo>
                    <a:pt x="89903" y="83820"/>
                  </a:lnTo>
                  <a:lnTo>
                    <a:pt x="94361" y="77279"/>
                  </a:lnTo>
                  <a:lnTo>
                    <a:pt x="96012" y="69342"/>
                  </a:lnTo>
                  <a:close/>
                </a:path>
                <a:path w="396875" h="396239">
                  <a:moveTo>
                    <a:pt x="152400" y="69342"/>
                  </a:moveTo>
                  <a:lnTo>
                    <a:pt x="150749" y="61417"/>
                  </a:lnTo>
                  <a:lnTo>
                    <a:pt x="146304" y="54864"/>
                  </a:lnTo>
                  <a:lnTo>
                    <a:pt x="139750" y="50419"/>
                  </a:lnTo>
                  <a:lnTo>
                    <a:pt x="131826" y="48768"/>
                  </a:lnTo>
                  <a:lnTo>
                    <a:pt x="123888" y="50419"/>
                  </a:lnTo>
                  <a:lnTo>
                    <a:pt x="117348" y="54864"/>
                  </a:lnTo>
                  <a:lnTo>
                    <a:pt x="112890" y="61417"/>
                  </a:lnTo>
                  <a:lnTo>
                    <a:pt x="111252" y="69342"/>
                  </a:lnTo>
                  <a:lnTo>
                    <a:pt x="112890" y="77279"/>
                  </a:lnTo>
                  <a:lnTo>
                    <a:pt x="117348" y="83820"/>
                  </a:lnTo>
                  <a:lnTo>
                    <a:pt x="123888" y="88277"/>
                  </a:lnTo>
                  <a:lnTo>
                    <a:pt x="131826" y="89916"/>
                  </a:lnTo>
                  <a:lnTo>
                    <a:pt x="139750" y="88277"/>
                  </a:lnTo>
                  <a:lnTo>
                    <a:pt x="146291" y="83820"/>
                  </a:lnTo>
                  <a:lnTo>
                    <a:pt x="150749" y="77279"/>
                  </a:lnTo>
                  <a:lnTo>
                    <a:pt x="152400" y="69342"/>
                  </a:lnTo>
                  <a:close/>
                </a:path>
                <a:path w="396875" h="396239">
                  <a:moveTo>
                    <a:pt x="205740" y="281178"/>
                  </a:moveTo>
                  <a:lnTo>
                    <a:pt x="201930" y="277368"/>
                  </a:lnTo>
                  <a:lnTo>
                    <a:pt x="80010" y="277368"/>
                  </a:lnTo>
                  <a:lnTo>
                    <a:pt x="76200" y="281178"/>
                  </a:lnTo>
                  <a:lnTo>
                    <a:pt x="76200" y="290322"/>
                  </a:lnTo>
                  <a:lnTo>
                    <a:pt x="80010" y="294132"/>
                  </a:lnTo>
                  <a:lnTo>
                    <a:pt x="197612" y="294132"/>
                  </a:lnTo>
                  <a:lnTo>
                    <a:pt x="201930" y="294132"/>
                  </a:lnTo>
                  <a:lnTo>
                    <a:pt x="205740" y="290322"/>
                  </a:lnTo>
                  <a:lnTo>
                    <a:pt x="205740" y="281178"/>
                  </a:lnTo>
                  <a:close/>
                </a:path>
                <a:path w="396875" h="396239">
                  <a:moveTo>
                    <a:pt x="205740" y="229108"/>
                  </a:moveTo>
                  <a:lnTo>
                    <a:pt x="201930" y="225552"/>
                  </a:lnTo>
                  <a:lnTo>
                    <a:pt x="80010" y="225552"/>
                  </a:lnTo>
                  <a:lnTo>
                    <a:pt x="76200" y="229108"/>
                  </a:lnTo>
                  <a:lnTo>
                    <a:pt x="76200" y="237236"/>
                  </a:lnTo>
                  <a:lnTo>
                    <a:pt x="80010" y="240792"/>
                  </a:lnTo>
                  <a:lnTo>
                    <a:pt x="197612" y="240792"/>
                  </a:lnTo>
                  <a:lnTo>
                    <a:pt x="201930" y="240792"/>
                  </a:lnTo>
                  <a:lnTo>
                    <a:pt x="205740" y="237236"/>
                  </a:lnTo>
                  <a:lnTo>
                    <a:pt x="205740" y="229108"/>
                  </a:lnTo>
                  <a:close/>
                </a:path>
                <a:path w="396875" h="396239">
                  <a:moveTo>
                    <a:pt x="205740" y="176022"/>
                  </a:moveTo>
                  <a:lnTo>
                    <a:pt x="201930" y="172212"/>
                  </a:lnTo>
                  <a:lnTo>
                    <a:pt x="80010" y="172212"/>
                  </a:lnTo>
                  <a:lnTo>
                    <a:pt x="76200" y="176022"/>
                  </a:lnTo>
                  <a:lnTo>
                    <a:pt x="76200" y="185166"/>
                  </a:lnTo>
                  <a:lnTo>
                    <a:pt x="80010" y="188976"/>
                  </a:lnTo>
                  <a:lnTo>
                    <a:pt x="197612" y="188976"/>
                  </a:lnTo>
                  <a:lnTo>
                    <a:pt x="201930" y="188976"/>
                  </a:lnTo>
                  <a:lnTo>
                    <a:pt x="205740" y="185166"/>
                  </a:lnTo>
                  <a:lnTo>
                    <a:pt x="205740" y="176022"/>
                  </a:lnTo>
                  <a:close/>
                </a:path>
                <a:path w="396875" h="396239">
                  <a:moveTo>
                    <a:pt x="210312" y="69342"/>
                  </a:moveTo>
                  <a:lnTo>
                    <a:pt x="208610" y="61417"/>
                  </a:lnTo>
                  <a:lnTo>
                    <a:pt x="204025" y="54864"/>
                  </a:lnTo>
                  <a:lnTo>
                    <a:pt x="197231" y="50419"/>
                  </a:lnTo>
                  <a:lnTo>
                    <a:pt x="188976" y="48768"/>
                  </a:lnTo>
                  <a:lnTo>
                    <a:pt x="180708" y="50419"/>
                  </a:lnTo>
                  <a:lnTo>
                    <a:pt x="173913" y="54864"/>
                  </a:lnTo>
                  <a:lnTo>
                    <a:pt x="169329" y="61417"/>
                  </a:lnTo>
                  <a:lnTo>
                    <a:pt x="167640" y="69342"/>
                  </a:lnTo>
                  <a:lnTo>
                    <a:pt x="169329" y="77279"/>
                  </a:lnTo>
                  <a:lnTo>
                    <a:pt x="173926" y="83820"/>
                  </a:lnTo>
                  <a:lnTo>
                    <a:pt x="180708" y="88277"/>
                  </a:lnTo>
                  <a:lnTo>
                    <a:pt x="188976" y="89916"/>
                  </a:lnTo>
                  <a:lnTo>
                    <a:pt x="197231" y="88277"/>
                  </a:lnTo>
                  <a:lnTo>
                    <a:pt x="204012" y="83820"/>
                  </a:lnTo>
                  <a:lnTo>
                    <a:pt x="208610" y="77279"/>
                  </a:lnTo>
                  <a:lnTo>
                    <a:pt x="210312" y="69342"/>
                  </a:lnTo>
                  <a:close/>
                </a:path>
                <a:path w="396875" h="396239">
                  <a:moveTo>
                    <a:pt x="396875" y="388620"/>
                  </a:moveTo>
                  <a:lnTo>
                    <a:pt x="396240" y="379857"/>
                  </a:lnTo>
                  <a:lnTo>
                    <a:pt x="396240" y="362839"/>
                  </a:lnTo>
                  <a:lnTo>
                    <a:pt x="396240" y="32766"/>
                  </a:lnTo>
                  <a:lnTo>
                    <a:pt x="396240" y="7620"/>
                  </a:lnTo>
                  <a:lnTo>
                    <a:pt x="389255" y="0"/>
                  </a:lnTo>
                  <a:lnTo>
                    <a:pt x="363474" y="0"/>
                  </a:lnTo>
                  <a:lnTo>
                    <a:pt x="363474" y="32766"/>
                  </a:lnTo>
                  <a:lnTo>
                    <a:pt x="363474" y="105156"/>
                  </a:lnTo>
                  <a:lnTo>
                    <a:pt x="363474" y="121920"/>
                  </a:lnTo>
                  <a:lnTo>
                    <a:pt x="363474" y="362839"/>
                  </a:lnTo>
                  <a:lnTo>
                    <a:pt x="33401" y="362839"/>
                  </a:lnTo>
                  <a:lnTo>
                    <a:pt x="33401" y="121920"/>
                  </a:lnTo>
                  <a:lnTo>
                    <a:pt x="363474" y="121920"/>
                  </a:lnTo>
                  <a:lnTo>
                    <a:pt x="363474" y="105156"/>
                  </a:lnTo>
                  <a:lnTo>
                    <a:pt x="33401" y="105156"/>
                  </a:lnTo>
                  <a:lnTo>
                    <a:pt x="33401" y="32766"/>
                  </a:lnTo>
                  <a:lnTo>
                    <a:pt x="363474" y="32766"/>
                  </a:lnTo>
                  <a:lnTo>
                    <a:pt x="363474"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31" name="object 102">
              <a:extLst>
                <a:ext uri="{FF2B5EF4-FFF2-40B4-BE49-F238E27FC236}">
                  <a16:creationId xmlns:a16="http://schemas.microsoft.com/office/drawing/2014/main" id="{A37DDAB8-23A7-4DDB-BFC6-F99AF87273B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38983" y="4946903"/>
              <a:ext cx="88392"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73" name="object 103">
            <a:extLst>
              <a:ext uri="{FF2B5EF4-FFF2-40B4-BE49-F238E27FC236}">
                <a16:creationId xmlns:a16="http://schemas.microsoft.com/office/drawing/2014/main" id="{E2197DD3-48EC-4A0C-A11D-93B995C8E76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29150" y="3846513"/>
            <a:ext cx="1111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74" name="object 104">
            <a:extLst>
              <a:ext uri="{FF2B5EF4-FFF2-40B4-BE49-F238E27FC236}">
                <a16:creationId xmlns:a16="http://schemas.microsoft.com/office/drawing/2014/main" id="{B42F85BB-0E40-4209-93B9-5B3308E90EFA}"/>
              </a:ext>
            </a:extLst>
          </p:cNvPr>
          <p:cNvGrpSpPr>
            <a:grpSpLocks/>
          </p:cNvGrpSpPr>
          <p:nvPr/>
        </p:nvGrpSpPr>
        <p:grpSpPr bwMode="auto">
          <a:xfrm>
            <a:off x="4340225" y="3752850"/>
            <a:ext cx="279400" cy="371475"/>
            <a:chOff x="4340383" y="3753623"/>
            <a:chExt cx="279400" cy="370840"/>
          </a:xfrm>
        </p:grpSpPr>
        <p:pic>
          <p:nvPicPr>
            <p:cNvPr id="48228" name="object 105">
              <a:extLst>
                <a:ext uri="{FF2B5EF4-FFF2-40B4-BE49-F238E27FC236}">
                  <a16:creationId xmlns:a16="http://schemas.microsoft.com/office/drawing/2014/main" id="{0F09AB8D-CEB5-4690-ACF8-2A662582E95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340383" y="3846607"/>
              <a:ext cx="109664" cy="18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29" name="object 106">
              <a:extLst>
                <a:ext uri="{FF2B5EF4-FFF2-40B4-BE49-F238E27FC236}">
                  <a16:creationId xmlns:a16="http://schemas.microsoft.com/office/drawing/2014/main" id="{46D31EE8-0672-4477-AAF5-8C21477C82FD}"/>
                </a:ext>
              </a:extLst>
            </p:cNvPr>
            <p:cNvSpPr>
              <a:spLocks/>
            </p:cNvSpPr>
            <p:nvPr/>
          </p:nvSpPr>
          <p:spPr bwMode="auto">
            <a:xfrm>
              <a:off x="4460760" y="3753623"/>
              <a:ext cx="158750" cy="370840"/>
            </a:xfrm>
            <a:custGeom>
              <a:avLst/>
              <a:gdLst>
                <a:gd name="T0" fmla="*/ 140833 w 158750"/>
                <a:gd name="T1" fmla="*/ 0 h 370839"/>
                <a:gd name="T2" fmla="*/ 1004 w 158750"/>
                <a:gd name="T3" fmla="*/ 347587 h 370839"/>
                <a:gd name="T4" fmla="*/ 0 w 158750"/>
                <a:gd name="T5" fmla="*/ 354244 h 370839"/>
                <a:gd name="T6" fmla="*/ 1543 w 158750"/>
                <a:gd name="T7" fmla="*/ 360461 h 370839"/>
                <a:gd name="T8" fmla="*/ 5326 w 158750"/>
                <a:gd name="T9" fmla="*/ 365607 h 370839"/>
                <a:gd name="T10" fmla="*/ 11037 w 158750"/>
                <a:gd name="T11" fmla="*/ 369050 h 370839"/>
                <a:gd name="T12" fmla="*/ 14847 w 158750"/>
                <a:gd name="T13" fmla="*/ 370320 h 370839"/>
                <a:gd name="T14" fmla="*/ 16752 w 158750"/>
                <a:gd name="T15" fmla="*/ 370320 h 370839"/>
                <a:gd name="T16" fmla="*/ 23610 w 158750"/>
                <a:gd name="T17" fmla="*/ 370320 h 370839"/>
                <a:gd name="T18" fmla="*/ 29960 w 158750"/>
                <a:gd name="T19" fmla="*/ 365875 h 370839"/>
                <a:gd name="T20" fmla="*/ 157468 w 158750"/>
                <a:gd name="T21" fmla="*/ 22467 h 370839"/>
                <a:gd name="T22" fmla="*/ 158472 w 158750"/>
                <a:gd name="T23" fmla="*/ 15809 h 370839"/>
                <a:gd name="T24" fmla="*/ 156928 w 158750"/>
                <a:gd name="T25" fmla="*/ 9592 h 370839"/>
                <a:gd name="T26" fmla="*/ 153146 w 158750"/>
                <a:gd name="T27" fmla="*/ 4446 h 370839"/>
                <a:gd name="T28" fmla="*/ 147435 w 158750"/>
                <a:gd name="T29" fmla="*/ 1004 h 370839"/>
                <a:gd name="T30" fmla="*/ 140833 w 158750"/>
                <a:gd name="T31" fmla="*/ 0 h 370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750" h="370839">
                  <a:moveTo>
                    <a:pt x="140833" y="0"/>
                  </a:moveTo>
                  <a:lnTo>
                    <a:pt x="1004" y="347587"/>
                  </a:lnTo>
                  <a:lnTo>
                    <a:pt x="0" y="354244"/>
                  </a:lnTo>
                  <a:lnTo>
                    <a:pt x="1543" y="360461"/>
                  </a:lnTo>
                  <a:lnTo>
                    <a:pt x="5326" y="365607"/>
                  </a:lnTo>
                  <a:lnTo>
                    <a:pt x="11037" y="369050"/>
                  </a:lnTo>
                  <a:lnTo>
                    <a:pt x="14847" y="370320"/>
                  </a:lnTo>
                  <a:lnTo>
                    <a:pt x="16752" y="370320"/>
                  </a:lnTo>
                  <a:lnTo>
                    <a:pt x="23610" y="370320"/>
                  </a:lnTo>
                  <a:lnTo>
                    <a:pt x="29960" y="365875"/>
                  </a:lnTo>
                  <a:lnTo>
                    <a:pt x="157468" y="22467"/>
                  </a:lnTo>
                  <a:lnTo>
                    <a:pt x="158472" y="15809"/>
                  </a:lnTo>
                  <a:lnTo>
                    <a:pt x="156928" y="9592"/>
                  </a:lnTo>
                  <a:lnTo>
                    <a:pt x="153146" y="4446"/>
                  </a:lnTo>
                  <a:lnTo>
                    <a:pt x="147435" y="1004"/>
                  </a:lnTo>
                  <a:lnTo>
                    <a:pt x="1408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8175" name="object 107">
            <a:extLst>
              <a:ext uri="{FF2B5EF4-FFF2-40B4-BE49-F238E27FC236}">
                <a16:creationId xmlns:a16="http://schemas.microsoft.com/office/drawing/2014/main" id="{2A1387D5-5C28-4299-A33B-D722ADB26BD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71863" y="2709863"/>
            <a:ext cx="1079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6" name="object 108">
            <a:extLst>
              <a:ext uri="{FF2B5EF4-FFF2-40B4-BE49-F238E27FC236}">
                <a16:creationId xmlns:a16="http://schemas.microsoft.com/office/drawing/2014/main" id="{B1445F21-9A75-44BD-9333-4D1EEA32C2AE}"/>
              </a:ext>
            </a:extLst>
          </p:cNvPr>
          <p:cNvSpPr>
            <a:spLocks/>
          </p:cNvSpPr>
          <p:nvPr/>
        </p:nvSpPr>
        <p:spPr bwMode="auto">
          <a:xfrm>
            <a:off x="3370263" y="2846388"/>
            <a:ext cx="30162" cy="39687"/>
          </a:xfrm>
          <a:custGeom>
            <a:avLst/>
            <a:gdLst>
              <a:gd name="T0" fmla="*/ 21844 w 29845"/>
              <a:gd name="T1" fmla="*/ 0 h 38735"/>
              <a:gd name="T2" fmla="*/ 14732 w 29845"/>
              <a:gd name="T3" fmla="*/ 4317 h 38735"/>
              <a:gd name="T4" fmla="*/ 9017 w 29845"/>
              <a:gd name="T5" fmla="*/ 10413 h 38735"/>
              <a:gd name="T6" fmla="*/ 4445 w 29845"/>
              <a:gd name="T7" fmla="*/ 16509 h 38735"/>
              <a:gd name="T8" fmla="*/ 0 w 29845"/>
              <a:gd name="T9" fmla="*/ 21970 h 38735"/>
              <a:gd name="T10" fmla="*/ 1905 w 29845"/>
              <a:gd name="T11" fmla="*/ 29971 h 38735"/>
              <a:gd name="T12" fmla="*/ 7747 w 29845"/>
              <a:gd name="T13" fmla="*/ 34162 h 38735"/>
              <a:gd name="T14" fmla="*/ 13462 w 29845"/>
              <a:gd name="T15" fmla="*/ 38480 h 38735"/>
              <a:gd name="T16" fmla="*/ 21844 w 29845"/>
              <a:gd name="T17" fmla="*/ 36702 h 38735"/>
              <a:gd name="T18" fmla="*/ 26289 w 29845"/>
              <a:gd name="T19" fmla="*/ 31114 h 38735"/>
              <a:gd name="T20" fmla="*/ 27559 w 29845"/>
              <a:gd name="T21" fmla="*/ 29971 h 38735"/>
              <a:gd name="T22" fmla="*/ 28194 w 29845"/>
              <a:gd name="T23" fmla="*/ 28701 h 38735"/>
              <a:gd name="T24" fmla="*/ 29464 w 29845"/>
              <a:gd name="T25" fmla="*/ 27431 h 38735"/>
              <a:gd name="T26" fmla="*/ 27826 w 29845"/>
              <a:gd name="T27" fmla="*/ 19127 h 38735"/>
              <a:gd name="T28" fmla="*/ 25892 w 29845"/>
              <a:gd name="T29" fmla="*/ 11668 h 38735"/>
              <a:gd name="T30" fmla="*/ 23838 w 29845"/>
              <a:gd name="T31" fmla="*/ 5232 h 38735"/>
              <a:gd name="T32" fmla="*/ 21844 w 29845"/>
              <a:gd name="T33" fmla="*/ 0 h 38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45" h="38735">
                <a:moveTo>
                  <a:pt x="21844" y="0"/>
                </a:moveTo>
                <a:lnTo>
                  <a:pt x="14732" y="4317"/>
                </a:lnTo>
                <a:lnTo>
                  <a:pt x="9017" y="10413"/>
                </a:lnTo>
                <a:lnTo>
                  <a:pt x="4445" y="16509"/>
                </a:lnTo>
                <a:lnTo>
                  <a:pt x="0" y="21970"/>
                </a:lnTo>
                <a:lnTo>
                  <a:pt x="1905" y="29971"/>
                </a:lnTo>
                <a:lnTo>
                  <a:pt x="7747" y="34162"/>
                </a:lnTo>
                <a:lnTo>
                  <a:pt x="13462" y="38480"/>
                </a:lnTo>
                <a:lnTo>
                  <a:pt x="21844" y="36702"/>
                </a:lnTo>
                <a:lnTo>
                  <a:pt x="26289" y="31114"/>
                </a:lnTo>
                <a:lnTo>
                  <a:pt x="27559" y="29971"/>
                </a:lnTo>
                <a:lnTo>
                  <a:pt x="28194" y="28701"/>
                </a:lnTo>
                <a:lnTo>
                  <a:pt x="29464" y="27431"/>
                </a:lnTo>
                <a:lnTo>
                  <a:pt x="27826" y="19127"/>
                </a:lnTo>
                <a:lnTo>
                  <a:pt x="25892" y="11668"/>
                </a:lnTo>
                <a:lnTo>
                  <a:pt x="23838" y="5232"/>
                </a:lnTo>
                <a:lnTo>
                  <a:pt x="218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77" name="object 109">
            <a:extLst>
              <a:ext uri="{FF2B5EF4-FFF2-40B4-BE49-F238E27FC236}">
                <a16:creationId xmlns:a16="http://schemas.microsoft.com/office/drawing/2014/main" id="{5A590C95-EFB5-4D11-9702-2FFDCB686588}"/>
              </a:ext>
            </a:extLst>
          </p:cNvPr>
          <p:cNvSpPr>
            <a:spLocks/>
          </p:cNvSpPr>
          <p:nvPr/>
        </p:nvSpPr>
        <p:spPr bwMode="auto">
          <a:xfrm>
            <a:off x="3381375" y="2787650"/>
            <a:ext cx="300038" cy="333375"/>
          </a:xfrm>
          <a:custGeom>
            <a:avLst/>
            <a:gdLst>
              <a:gd name="T0" fmla="*/ 295148 w 299085"/>
              <a:gd name="T1" fmla="*/ 74676 h 332739"/>
              <a:gd name="T2" fmla="*/ 285369 w 299085"/>
              <a:gd name="T3" fmla="*/ 62611 h 332739"/>
              <a:gd name="T4" fmla="*/ 283464 w 299085"/>
              <a:gd name="T5" fmla="*/ 49911 h 332739"/>
              <a:gd name="T6" fmla="*/ 284581 w 299085"/>
              <a:gd name="T7" fmla="*/ 39878 h 332739"/>
              <a:gd name="T8" fmla="*/ 281101 w 299085"/>
              <a:gd name="T9" fmla="*/ 31381 h 332739"/>
              <a:gd name="T10" fmla="*/ 256413 w 299085"/>
              <a:gd name="T11" fmla="*/ 17500 h 332739"/>
              <a:gd name="T12" fmla="*/ 251968 w 299085"/>
              <a:gd name="T13" fmla="*/ 299212 h 332739"/>
              <a:gd name="T14" fmla="*/ 33401 w 299085"/>
              <a:gd name="T15" fmla="*/ 175895 h 332739"/>
              <a:gd name="T16" fmla="*/ 53314 w 299085"/>
              <a:gd name="T17" fmla="*/ 103987 h 332739"/>
              <a:gd name="T18" fmla="*/ 43434 w 299085"/>
              <a:gd name="T19" fmla="*/ 48641 h 332739"/>
              <a:gd name="T20" fmla="*/ 78905 w 299085"/>
              <a:gd name="T21" fmla="*/ 77025 h 332739"/>
              <a:gd name="T22" fmla="*/ 143637 w 299085"/>
              <a:gd name="T23" fmla="*/ 125222 h 332739"/>
              <a:gd name="T24" fmla="*/ 192239 w 299085"/>
              <a:gd name="T25" fmla="*/ 101346 h 332739"/>
              <a:gd name="T26" fmla="*/ 246380 w 299085"/>
              <a:gd name="T27" fmla="*/ 49276 h 332739"/>
              <a:gd name="T28" fmla="*/ 236486 w 299085"/>
              <a:gd name="T29" fmla="*/ 104622 h 332739"/>
              <a:gd name="T30" fmla="*/ 256413 w 299085"/>
              <a:gd name="T31" fmla="*/ 176530 h 332739"/>
              <a:gd name="T32" fmla="*/ 226187 w 299085"/>
              <a:gd name="T33" fmla="*/ 2540 h 332739"/>
              <a:gd name="T34" fmla="*/ 216789 w 299085"/>
              <a:gd name="T35" fmla="*/ 0 h 332739"/>
              <a:gd name="T36" fmla="*/ 204089 w 299085"/>
              <a:gd name="T37" fmla="*/ 7493 h 332739"/>
              <a:gd name="T38" fmla="*/ 189128 w 299085"/>
              <a:gd name="T39" fmla="*/ 49618 h 332739"/>
              <a:gd name="T40" fmla="*/ 160007 w 299085"/>
              <a:gd name="T41" fmla="*/ 84950 h 332739"/>
              <a:gd name="T42" fmla="*/ 131064 w 299085"/>
              <a:gd name="T43" fmla="*/ 85394 h 332739"/>
              <a:gd name="T44" fmla="*/ 88265 w 299085"/>
              <a:gd name="T45" fmla="*/ 12573 h 332739"/>
              <a:gd name="T46" fmla="*/ 83185 w 299085"/>
              <a:gd name="T47" fmla="*/ 3810 h 332739"/>
              <a:gd name="T48" fmla="*/ 69342 w 299085"/>
              <a:gd name="T49" fmla="*/ 0 h 332739"/>
              <a:gd name="T50" fmla="*/ 11303 w 299085"/>
              <a:gd name="T51" fmla="*/ 29083 h 332739"/>
              <a:gd name="T52" fmla="*/ 6985 w 299085"/>
              <a:gd name="T53" fmla="*/ 36703 h 332739"/>
              <a:gd name="T54" fmla="*/ 5715 w 299085"/>
              <a:gd name="T55" fmla="*/ 45466 h 332739"/>
              <a:gd name="T56" fmla="*/ 11887 w 299085"/>
              <a:gd name="T57" fmla="*/ 60299 h 332739"/>
              <a:gd name="T58" fmla="*/ 18757 w 299085"/>
              <a:gd name="T59" fmla="*/ 124117 h 332739"/>
              <a:gd name="T60" fmla="*/ 635 w 299085"/>
              <a:gd name="T61" fmla="*/ 165100 h 332739"/>
              <a:gd name="T62" fmla="*/ 12 w 299085"/>
              <a:gd name="T63" fmla="*/ 173355 h 332739"/>
              <a:gd name="T64" fmla="*/ 5715 w 299085"/>
              <a:gd name="T65" fmla="*/ 325755 h 332739"/>
              <a:gd name="T66" fmla="*/ 277241 w 299085"/>
              <a:gd name="T67" fmla="*/ 332740 h 332739"/>
              <a:gd name="T68" fmla="*/ 285369 w 299085"/>
              <a:gd name="T69" fmla="*/ 317500 h 332739"/>
              <a:gd name="T70" fmla="*/ 290957 w 299085"/>
              <a:gd name="T71" fmla="*/ 176530 h 332739"/>
              <a:gd name="T72" fmla="*/ 289814 w 299085"/>
              <a:gd name="T73" fmla="*/ 166370 h 332739"/>
              <a:gd name="T74" fmla="*/ 272313 w 299085"/>
              <a:gd name="T75" fmla="*/ 124752 h 332739"/>
              <a:gd name="T76" fmla="*/ 272745 w 299085"/>
              <a:gd name="T77" fmla="*/ 86982 h 332739"/>
              <a:gd name="T78" fmla="*/ 274320 w 299085"/>
              <a:gd name="T79" fmla="*/ 89281 h 332739"/>
              <a:gd name="T80" fmla="*/ 280416 w 299085"/>
              <a:gd name="T81" fmla="*/ 94996 h 332739"/>
              <a:gd name="T82" fmla="*/ 289560 w 299085"/>
              <a:gd name="T83" fmla="*/ 94361 h 332739"/>
              <a:gd name="T84" fmla="*/ 297561 w 299085"/>
              <a:gd name="T85" fmla="*/ 88646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9085" h="332739">
                <a:moveTo>
                  <a:pt x="298704" y="80391"/>
                </a:moveTo>
                <a:lnTo>
                  <a:pt x="295148" y="74676"/>
                </a:lnTo>
                <a:lnTo>
                  <a:pt x="290830" y="68326"/>
                </a:lnTo>
                <a:lnTo>
                  <a:pt x="285369" y="62611"/>
                </a:lnTo>
                <a:lnTo>
                  <a:pt x="280225" y="58254"/>
                </a:lnTo>
                <a:lnTo>
                  <a:pt x="283464" y="49911"/>
                </a:lnTo>
                <a:lnTo>
                  <a:pt x="285038" y="43294"/>
                </a:lnTo>
                <a:lnTo>
                  <a:pt x="284581" y="39878"/>
                </a:lnTo>
                <a:lnTo>
                  <a:pt x="284187" y="36931"/>
                </a:lnTo>
                <a:lnTo>
                  <a:pt x="281101" y="31381"/>
                </a:lnTo>
                <a:lnTo>
                  <a:pt x="275971" y="27178"/>
                </a:lnTo>
                <a:lnTo>
                  <a:pt x="256413" y="17500"/>
                </a:lnTo>
                <a:lnTo>
                  <a:pt x="256413" y="176530"/>
                </a:lnTo>
                <a:lnTo>
                  <a:pt x="251968" y="299212"/>
                </a:lnTo>
                <a:lnTo>
                  <a:pt x="38481" y="299212"/>
                </a:lnTo>
                <a:lnTo>
                  <a:pt x="33401" y="175895"/>
                </a:lnTo>
                <a:lnTo>
                  <a:pt x="49237" y="139369"/>
                </a:lnTo>
                <a:lnTo>
                  <a:pt x="53314" y="103987"/>
                </a:lnTo>
                <a:lnTo>
                  <a:pt x="49949" y="72745"/>
                </a:lnTo>
                <a:lnTo>
                  <a:pt x="43434" y="48641"/>
                </a:lnTo>
                <a:lnTo>
                  <a:pt x="61722" y="39243"/>
                </a:lnTo>
                <a:lnTo>
                  <a:pt x="78905" y="77025"/>
                </a:lnTo>
                <a:lnTo>
                  <a:pt x="118414" y="115328"/>
                </a:lnTo>
                <a:lnTo>
                  <a:pt x="143637" y="125222"/>
                </a:lnTo>
                <a:lnTo>
                  <a:pt x="148082" y="125222"/>
                </a:lnTo>
                <a:lnTo>
                  <a:pt x="192239" y="101346"/>
                </a:lnTo>
                <a:lnTo>
                  <a:pt x="228092" y="39878"/>
                </a:lnTo>
                <a:lnTo>
                  <a:pt x="246380" y="49276"/>
                </a:lnTo>
                <a:lnTo>
                  <a:pt x="239852" y="73380"/>
                </a:lnTo>
                <a:lnTo>
                  <a:pt x="236486" y="104622"/>
                </a:lnTo>
                <a:lnTo>
                  <a:pt x="240563" y="140004"/>
                </a:lnTo>
                <a:lnTo>
                  <a:pt x="256413" y="176530"/>
                </a:lnTo>
                <a:lnTo>
                  <a:pt x="256413" y="17500"/>
                </a:lnTo>
                <a:lnTo>
                  <a:pt x="226187" y="2540"/>
                </a:lnTo>
                <a:lnTo>
                  <a:pt x="221742" y="0"/>
                </a:lnTo>
                <a:lnTo>
                  <a:pt x="216789" y="0"/>
                </a:lnTo>
                <a:lnTo>
                  <a:pt x="207899" y="3810"/>
                </a:lnTo>
                <a:lnTo>
                  <a:pt x="204089" y="7493"/>
                </a:lnTo>
                <a:lnTo>
                  <a:pt x="202819" y="12573"/>
                </a:lnTo>
                <a:lnTo>
                  <a:pt x="189128" y="49618"/>
                </a:lnTo>
                <a:lnTo>
                  <a:pt x="174701" y="72326"/>
                </a:lnTo>
                <a:lnTo>
                  <a:pt x="160007" y="84950"/>
                </a:lnTo>
                <a:lnTo>
                  <a:pt x="145542" y="91694"/>
                </a:lnTo>
                <a:lnTo>
                  <a:pt x="131064" y="85394"/>
                </a:lnTo>
                <a:lnTo>
                  <a:pt x="101942" y="50253"/>
                </a:lnTo>
                <a:lnTo>
                  <a:pt x="88265" y="12573"/>
                </a:lnTo>
                <a:lnTo>
                  <a:pt x="86995" y="7493"/>
                </a:lnTo>
                <a:lnTo>
                  <a:pt x="83185" y="3810"/>
                </a:lnTo>
                <a:lnTo>
                  <a:pt x="74295" y="0"/>
                </a:lnTo>
                <a:lnTo>
                  <a:pt x="69342" y="0"/>
                </a:lnTo>
                <a:lnTo>
                  <a:pt x="64897" y="2540"/>
                </a:lnTo>
                <a:lnTo>
                  <a:pt x="11303" y="29083"/>
                </a:lnTo>
                <a:lnTo>
                  <a:pt x="8128" y="32258"/>
                </a:lnTo>
                <a:lnTo>
                  <a:pt x="6985" y="36703"/>
                </a:lnTo>
                <a:lnTo>
                  <a:pt x="5080" y="40513"/>
                </a:lnTo>
                <a:lnTo>
                  <a:pt x="5715" y="45466"/>
                </a:lnTo>
                <a:lnTo>
                  <a:pt x="7620" y="49276"/>
                </a:lnTo>
                <a:lnTo>
                  <a:pt x="11887" y="60299"/>
                </a:lnTo>
                <a:lnTo>
                  <a:pt x="18630" y="87642"/>
                </a:lnTo>
                <a:lnTo>
                  <a:pt x="18757" y="124117"/>
                </a:lnTo>
                <a:lnTo>
                  <a:pt x="3175" y="162560"/>
                </a:lnTo>
                <a:lnTo>
                  <a:pt x="635" y="165100"/>
                </a:lnTo>
                <a:lnTo>
                  <a:pt x="0" y="168910"/>
                </a:lnTo>
                <a:lnTo>
                  <a:pt x="12" y="173355"/>
                </a:lnTo>
                <a:lnTo>
                  <a:pt x="5715" y="316865"/>
                </a:lnTo>
                <a:lnTo>
                  <a:pt x="5715" y="325755"/>
                </a:lnTo>
                <a:lnTo>
                  <a:pt x="13208" y="332740"/>
                </a:lnTo>
                <a:lnTo>
                  <a:pt x="277241" y="332740"/>
                </a:lnTo>
                <a:lnTo>
                  <a:pt x="284099" y="325755"/>
                </a:lnTo>
                <a:lnTo>
                  <a:pt x="285369" y="317500"/>
                </a:lnTo>
                <a:lnTo>
                  <a:pt x="286092" y="299212"/>
                </a:lnTo>
                <a:lnTo>
                  <a:pt x="290957" y="176530"/>
                </a:lnTo>
                <a:lnTo>
                  <a:pt x="291084" y="170180"/>
                </a:lnTo>
                <a:lnTo>
                  <a:pt x="289814" y="166370"/>
                </a:lnTo>
                <a:lnTo>
                  <a:pt x="287909" y="163195"/>
                </a:lnTo>
                <a:lnTo>
                  <a:pt x="272313" y="124752"/>
                </a:lnTo>
                <a:lnTo>
                  <a:pt x="272440" y="88265"/>
                </a:lnTo>
                <a:lnTo>
                  <a:pt x="272745" y="86982"/>
                </a:lnTo>
                <a:lnTo>
                  <a:pt x="273685" y="88011"/>
                </a:lnTo>
                <a:lnTo>
                  <a:pt x="274320" y="89281"/>
                </a:lnTo>
                <a:lnTo>
                  <a:pt x="276733" y="93091"/>
                </a:lnTo>
                <a:lnTo>
                  <a:pt x="280416" y="94996"/>
                </a:lnTo>
                <a:lnTo>
                  <a:pt x="287147" y="94996"/>
                </a:lnTo>
                <a:lnTo>
                  <a:pt x="289560" y="94361"/>
                </a:lnTo>
                <a:lnTo>
                  <a:pt x="291973" y="92456"/>
                </a:lnTo>
                <a:lnTo>
                  <a:pt x="297561" y="88646"/>
                </a:lnTo>
                <a:lnTo>
                  <a:pt x="298704" y="803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78" name="object 110">
            <a:extLst>
              <a:ext uri="{FF2B5EF4-FFF2-40B4-BE49-F238E27FC236}">
                <a16:creationId xmlns:a16="http://schemas.microsoft.com/office/drawing/2014/main" id="{BCD27BE7-450E-4E09-96A5-35154A71F297}"/>
              </a:ext>
            </a:extLst>
          </p:cNvPr>
          <p:cNvSpPr>
            <a:spLocks/>
          </p:cNvSpPr>
          <p:nvPr/>
        </p:nvSpPr>
        <p:spPr bwMode="auto">
          <a:xfrm>
            <a:off x="3328988" y="4773613"/>
            <a:ext cx="396875" cy="395287"/>
          </a:xfrm>
          <a:custGeom>
            <a:avLst/>
            <a:gdLst>
              <a:gd name="T0" fmla="*/ 94373 w 396875"/>
              <a:gd name="T1" fmla="*/ 61417 h 396239"/>
              <a:gd name="T2" fmla="*/ 83375 w 396875"/>
              <a:gd name="T3" fmla="*/ 50419 h 396239"/>
              <a:gd name="T4" fmla="*/ 67513 w 396875"/>
              <a:gd name="T5" fmla="*/ 50419 h 396239"/>
              <a:gd name="T6" fmla="*/ 56515 w 396875"/>
              <a:gd name="T7" fmla="*/ 61417 h 396239"/>
              <a:gd name="T8" fmla="*/ 56515 w 396875"/>
              <a:gd name="T9" fmla="*/ 77279 h 396239"/>
              <a:gd name="T10" fmla="*/ 67513 w 396875"/>
              <a:gd name="T11" fmla="*/ 88277 h 396239"/>
              <a:gd name="T12" fmla="*/ 83375 w 396875"/>
              <a:gd name="T13" fmla="*/ 88277 h 396239"/>
              <a:gd name="T14" fmla="*/ 94373 w 396875"/>
              <a:gd name="T15" fmla="*/ 77279 h 396239"/>
              <a:gd name="T16" fmla="*/ 152412 w 396875"/>
              <a:gd name="T17" fmla="*/ 69342 h 396239"/>
              <a:gd name="T18" fmla="*/ 146786 w 396875"/>
              <a:gd name="T19" fmla="*/ 54876 h 396239"/>
              <a:gd name="T20" fmla="*/ 131838 w 396875"/>
              <a:gd name="T21" fmla="*/ 48768 h 396239"/>
              <a:gd name="T22" fmla="*/ 117360 w 396875"/>
              <a:gd name="T23" fmla="*/ 54876 h 396239"/>
              <a:gd name="T24" fmla="*/ 111264 w 396875"/>
              <a:gd name="T25" fmla="*/ 69342 h 396239"/>
              <a:gd name="T26" fmla="*/ 117348 w 396875"/>
              <a:gd name="T27" fmla="*/ 83820 h 396239"/>
              <a:gd name="T28" fmla="*/ 131838 w 396875"/>
              <a:gd name="T29" fmla="*/ 89916 h 396239"/>
              <a:gd name="T30" fmla="*/ 146304 w 396875"/>
              <a:gd name="T31" fmla="*/ 83820 h 396239"/>
              <a:gd name="T32" fmla="*/ 152412 w 396875"/>
              <a:gd name="T33" fmla="*/ 69342 h 396239"/>
              <a:gd name="T34" fmla="*/ 208673 w 396875"/>
              <a:gd name="T35" fmla="*/ 61417 h 396239"/>
              <a:gd name="T36" fmla="*/ 197675 w 396875"/>
              <a:gd name="T37" fmla="*/ 50419 h 396239"/>
              <a:gd name="T38" fmla="*/ 181813 w 396875"/>
              <a:gd name="T39" fmla="*/ 50419 h 396239"/>
              <a:gd name="T40" fmla="*/ 170815 w 396875"/>
              <a:gd name="T41" fmla="*/ 61417 h 396239"/>
              <a:gd name="T42" fmla="*/ 170815 w 396875"/>
              <a:gd name="T43" fmla="*/ 77279 h 396239"/>
              <a:gd name="T44" fmla="*/ 181813 w 396875"/>
              <a:gd name="T45" fmla="*/ 88277 h 396239"/>
              <a:gd name="T46" fmla="*/ 197675 w 396875"/>
              <a:gd name="T47" fmla="*/ 88277 h 396239"/>
              <a:gd name="T48" fmla="*/ 208673 w 396875"/>
              <a:gd name="T49" fmla="*/ 77279 h 396239"/>
              <a:gd name="T50" fmla="*/ 396252 w 396875"/>
              <a:gd name="T51" fmla="*/ 7620 h 396239"/>
              <a:gd name="T52" fmla="*/ 362851 w 396875"/>
              <a:gd name="T53" fmla="*/ 0 h 396239"/>
              <a:gd name="T54" fmla="*/ 362851 w 396875"/>
              <a:gd name="T55" fmla="*/ 105156 h 396239"/>
              <a:gd name="T56" fmla="*/ 362851 w 396875"/>
              <a:gd name="T57" fmla="*/ 167640 h 396239"/>
              <a:gd name="T58" fmla="*/ 362851 w 396875"/>
              <a:gd name="T59" fmla="*/ 362839 h 396239"/>
              <a:gd name="T60" fmla="*/ 134124 w 396875"/>
              <a:gd name="T61" fmla="*/ 184404 h 396239"/>
              <a:gd name="T62" fmla="*/ 362851 w 396875"/>
              <a:gd name="T63" fmla="*/ 167640 h 396239"/>
              <a:gd name="T64" fmla="*/ 120408 w 396875"/>
              <a:gd name="T65" fmla="*/ 184404 h 396239"/>
              <a:gd name="T66" fmla="*/ 32778 w 396875"/>
              <a:gd name="T67" fmla="*/ 362839 h 396239"/>
              <a:gd name="T68" fmla="*/ 120408 w 396875"/>
              <a:gd name="T69" fmla="*/ 184404 h 396239"/>
              <a:gd name="T70" fmla="*/ 32778 w 396875"/>
              <a:gd name="T71" fmla="*/ 167640 h 396239"/>
              <a:gd name="T72" fmla="*/ 362851 w 396875"/>
              <a:gd name="T73" fmla="*/ 121920 h 396239"/>
              <a:gd name="T74" fmla="*/ 32778 w 396875"/>
              <a:gd name="T75" fmla="*/ 105156 h 396239"/>
              <a:gd name="T76" fmla="*/ 362851 w 396875"/>
              <a:gd name="T77" fmla="*/ 32766 h 396239"/>
              <a:gd name="T78" fmla="*/ 7632 w 396875"/>
              <a:gd name="T79" fmla="*/ 0 h 396239"/>
              <a:gd name="T80" fmla="*/ 0 w 396875"/>
              <a:gd name="T81" fmla="*/ 388620 h 396239"/>
              <a:gd name="T82" fmla="*/ 388632 w 396875"/>
              <a:gd name="T83" fmla="*/ 396240 h 396239"/>
              <a:gd name="T84" fmla="*/ 396252 w 396875"/>
              <a:gd name="T85" fmla="*/ 362839 h 396239"/>
              <a:gd name="T86" fmla="*/ 396252 w 396875"/>
              <a:gd name="T87" fmla="*/ 762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875" h="396239">
                <a:moveTo>
                  <a:pt x="96024" y="69342"/>
                </a:moveTo>
                <a:lnTo>
                  <a:pt x="94373" y="61417"/>
                </a:lnTo>
                <a:lnTo>
                  <a:pt x="89928" y="54876"/>
                </a:lnTo>
                <a:lnTo>
                  <a:pt x="83375" y="50419"/>
                </a:lnTo>
                <a:lnTo>
                  <a:pt x="75450" y="48768"/>
                </a:lnTo>
                <a:lnTo>
                  <a:pt x="67513" y="50419"/>
                </a:lnTo>
                <a:lnTo>
                  <a:pt x="60972" y="54876"/>
                </a:lnTo>
                <a:lnTo>
                  <a:pt x="56515" y="61417"/>
                </a:lnTo>
                <a:lnTo>
                  <a:pt x="54876" y="69342"/>
                </a:lnTo>
                <a:lnTo>
                  <a:pt x="56515" y="77279"/>
                </a:lnTo>
                <a:lnTo>
                  <a:pt x="60960" y="83820"/>
                </a:lnTo>
                <a:lnTo>
                  <a:pt x="67513" y="88277"/>
                </a:lnTo>
                <a:lnTo>
                  <a:pt x="75450" y="89916"/>
                </a:lnTo>
                <a:lnTo>
                  <a:pt x="83375" y="88277"/>
                </a:lnTo>
                <a:lnTo>
                  <a:pt x="89916" y="83820"/>
                </a:lnTo>
                <a:lnTo>
                  <a:pt x="94373" y="77279"/>
                </a:lnTo>
                <a:lnTo>
                  <a:pt x="96024" y="69342"/>
                </a:lnTo>
                <a:close/>
              </a:path>
              <a:path w="396875" h="396239">
                <a:moveTo>
                  <a:pt x="152412" y="69342"/>
                </a:moveTo>
                <a:lnTo>
                  <a:pt x="151117" y="61417"/>
                </a:lnTo>
                <a:lnTo>
                  <a:pt x="146786" y="54876"/>
                </a:lnTo>
                <a:lnTo>
                  <a:pt x="140119" y="50419"/>
                </a:lnTo>
                <a:lnTo>
                  <a:pt x="131838" y="48768"/>
                </a:lnTo>
                <a:lnTo>
                  <a:pt x="123901" y="50419"/>
                </a:lnTo>
                <a:lnTo>
                  <a:pt x="117360" y="54876"/>
                </a:lnTo>
                <a:lnTo>
                  <a:pt x="112903" y="61417"/>
                </a:lnTo>
                <a:lnTo>
                  <a:pt x="111264" y="69342"/>
                </a:lnTo>
                <a:lnTo>
                  <a:pt x="112903" y="77279"/>
                </a:lnTo>
                <a:lnTo>
                  <a:pt x="117348" y="83820"/>
                </a:lnTo>
                <a:lnTo>
                  <a:pt x="123901" y="88277"/>
                </a:lnTo>
                <a:lnTo>
                  <a:pt x="131838" y="89916"/>
                </a:lnTo>
                <a:lnTo>
                  <a:pt x="139763" y="88277"/>
                </a:lnTo>
                <a:lnTo>
                  <a:pt x="146304" y="83820"/>
                </a:lnTo>
                <a:lnTo>
                  <a:pt x="150761" y="77279"/>
                </a:lnTo>
                <a:lnTo>
                  <a:pt x="152412" y="69342"/>
                </a:lnTo>
                <a:close/>
              </a:path>
              <a:path w="396875" h="396239">
                <a:moveTo>
                  <a:pt x="210324" y="69342"/>
                </a:moveTo>
                <a:lnTo>
                  <a:pt x="208673" y="61417"/>
                </a:lnTo>
                <a:lnTo>
                  <a:pt x="204228" y="54876"/>
                </a:lnTo>
                <a:lnTo>
                  <a:pt x="197675" y="50419"/>
                </a:lnTo>
                <a:lnTo>
                  <a:pt x="189750" y="48768"/>
                </a:lnTo>
                <a:lnTo>
                  <a:pt x="181813" y="50419"/>
                </a:lnTo>
                <a:lnTo>
                  <a:pt x="175272" y="54876"/>
                </a:lnTo>
                <a:lnTo>
                  <a:pt x="170815" y="61417"/>
                </a:lnTo>
                <a:lnTo>
                  <a:pt x="169176" y="69342"/>
                </a:lnTo>
                <a:lnTo>
                  <a:pt x="170815" y="77279"/>
                </a:lnTo>
                <a:lnTo>
                  <a:pt x="175260" y="83820"/>
                </a:lnTo>
                <a:lnTo>
                  <a:pt x="181813" y="88277"/>
                </a:lnTo>
                <a:lnTo>
                  <a:pt x="189750" y="89916"/>
                </a:lnTo>
                <a:lnTo>
                  <a:pt x="197675" y="88277"/>
                </a:lnTo>
                <a:lnTo>
                  <a:pt x="204216" y="83820"/>
                </a:lnTo>
                <a:lnTo>
                  <a:pt x="208673" y="77279"/>
                </a:lnTo>
                <a:lnTo>
                  <a:pt x="210324" y="69342"/>
                </a:lnTo>
                <a:close/>
              </a:path>
              <a:path w="396875" h="396239">
                <a:moveTo>
                  <a:pt x="396252" y="7620"/>
                </a:moveTo>
                <a:lnTo>
                  <a:pt x="389267" y="0"/>
                </a:lnTo>
                <a:lnTo>
                  <a:pt x="362851" y="0"/>
                </a:lnTo>
                <a:lnTo>
                  <a:pt x="362851" y="32766"/>
                </a:lnTo>
                <a:lnTo>
                  <a:pt x="362851" y="105156"/>
                </a:lnTo>
                <a:lnTo>
                  <a:pt x="362851" y="121920"/>
                </a:lnTo>
                <a:lnTo>
                  <a:pt x="362851" y="167640"/>
                </a:lnTo>
                <a:lnTo>
                  <a:pt x="362851" y="184404"/>
                </a:lnTo>
                <a:lnTo>
                  <a:pt x="362851" y="362839"/>
                </a:lnTo>
                <a:lnTo>
                  <a:pt x="134124" y="362839"/>
                </a:lnTo>
                <a:lnTo>
                  <a:pt x="134124" y="184404"/>
                </a:lnTo>
                <a:lnTo>
                  <a:pt x="362851" y="184404"/>
                </a:lnTo>
                <a:lnTo>
                  <a:pt x="362851" y="167640"/>
                </a:lnTo>
                <a:lnTo>
                  <a:pt x="120408" y="167640"/>
                </a:lnTo>
                <a:lnTo>
                  <a:pt x="120408" y="184404"/>
                </a:lnTo>
                <a:lnTo>
                  <a:pt x="120408" y="362839"/>
                </a:lnTo>
                <a:lnTo>
                  <a:pt x="32778" y="362839"/>
                </a:lnTo>
                <a:lnTo>
                  <a:pt x="32778" y="184404"/>
                </a:lnTo>
                <a:lnTo>
                  <a:pt x="120408" y="184404"/>
                </a:lnTo>
                <a:lnTo>
                  <a:pt x="120408" y="167640"/>
                </a:lnTo>
                <a:lnTo>
                  <a:pt x="32778" y="167640"/>
                </a:lnTo>
                <a:lnTo>
                  <a:pt x="32778" y="121920"/>
                </a:lnTo>
                <a:lnTo>
                  <a:pt x="362851" y="121920"/>
                </a:lnTo>
                <a:lnTo>
                  <a:pt x="362851" y="105156"/>
                </a:lnTo>
                <a:lnTo>
                  <a:pt x="32778" y="105156"/>
                </a:lnTo>
                <a:lnTo>
                  <a:pt x="32778" y="32766"/>
                </a:lnTo>
                <a:lnTo>
                  <a:pt x="362851" y="32766"/>
                </a:lnTo>
                <a:lnTo>
                  <a:pt x="362851" y="0"/>
                </a:lnTo>
                <a:lnTo>
                  <a:pt x="7632" y="0"/>
                </a:lnTo>
                <a:lnTo>
                  <a:pt x="0" y="6985"/>
                </a:lnTo>
                <a:lnTo>
                  <a:pt x="0" y="388620"/>
                </a:lnTo>
                <a:lnTo>
                  <a:pt x="6997" y="396240"/>
                </a:lnTo>
                <a:lnTo>
                  <a:pt x="388632" y="396240"/>
                </a:lnTo>
                <a:lnTo>
                  <a:pt x="396252" y="388620"/>
                </a:lnTo>
                <a:lnTo>
                  <a:pt x="396252" y="362839"/>
                </a:lnTo>
                <a:lnTo>
                  <a:pt x="396252" y="32766"/>
                </a:lnTo>
                <a:lnTo>
                  <a:pt x="396252" y="7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79" name="object 111">
            <a:extLst>
              <a:ext uri="{FF2B5EF4-FFF2-40B4-BE49-F238E27FC236}">
                <a16:creationId xmlns:a16="http://schemas.microsoft.com/office/drawing/2014/main" id="{BDD4FBDD-0E64-4A9E-9446-139BD1EF9939}"/>
              </a:ext>
            </a:extLst>
          </p:cNvPr>
          <p:cNvSpPr>
            <a:spLocks/>
          </p:cNvSpPr>
          <p:nvPr/>
        </p:nvSpPr>
        <p:spPr bwMode="auto">
          <a:xfrm>
            <a:off x="4341813" y="4773613"/>
            <a:ext cx="396875" cy="395287"/>
          </a:xfrm>
          <a:custGeom>
            <a:avLst/>
            <a:gdLst>
              <a:gd name="T0" fmla="*/ 96202 w 396875"/>
              <a:gd name="T1" fmla="*/ 61417 h 396239"/>
              <a:gd name="T2" fmla="*/ 84810 w 396875"/>
              <a:gd name="T3" fmla="*/ 50419 h 396239"/>
              <a:gd name="T4" fmla="*/ 67932 w 396875"/>
              <a:gd name="T5" fmla="*/ 50419 h 396239"/>
              <a:gd name="T6" fmla="*/ 56553 w 396875"/>
              <a:gd name="T7" fmla="*/ 61417 h 396239"/>
              <a:gd name="T8" fmla="*/ 56553 w 396875"/>
              <a:gd name="T9" fmla="*/ 77279 h 396239"/>
              <a:gd name="T10" fmla="*/ 67932 w 396875"/>
              <a:gd name="T11" fmla="*/ 88277 h 396239"/>
              <a:gd name="T12" fmla="*/ 84404 w 396875"/>
              <a:gd name="T13" fmla="*/ 88277 h 396239"/>
              <a:gd name="T14" fmla="*/ 95821 w 396875"/>
              <a:gd name="T15" fmla="*/ 77279 h 396239"/>
              <a:gd name="T16" fmla="*/ 153924 w 396875"/>
              <a:gd name="T17" fmla="*/ 69342 h 396239"/>
              <a:gd name="T18" fmla="*/ 147828 w 396875"/>
              <a:gd name="T19" fmla="*/ 54876 h 396239"/>
              <a:gd name="T20" fmla="*/ 133350 w 396875"/>
              <a:gd name="T21" fmla="*/ 48768 h 396239"/>
              <a:gd name="T22" fmla="*/ 118872 w 396875"/>
              <a:gd name="T23" fmla="*/ 54876 h 396239"/>
              <a:gd name="T24" fmla="*/ 112776 w 396875"/>
              <a:gd name="T25" fmla="*/ 69342 h 396239"/>
              <a:gd name="T26" fmla="*/ 118859 w 396875"/>
              <a:gd name="T27" fmla="*/ 83820 h 396239"/>
              <a:gd name="T28" fmla="*/ 133350 w 396875"/>
              <a:gd name="T29" fmla="*/ 89916 h 396239"/>
              <a:gd name="T30" fmla="*/ 147828 w 396875"/>
              <a:gd name="T31" fmla="*/ 83820 h 396239"/>
              <a:gd name="T32" fmla="*/ 153924 w 396875"/>
              <a:gd name="T33" fmla="*/ 69342 h 396239"/>
              <a:gd name="T34" fmla="*/ 208661 w 396875"/>
              <a:gd name="T35" fmla="*/ 61417 h 396239"/>
              <a:gd name="T36" fmla="*/ 197662 w 396875"/>
              <a:gd name="T37" fmla="*/ 50419 h 396239"/>
              <a:gd name="T38" fmla="*/ 181800 w 396875"/>
              <a:gd name="T39" fmla="*/ 50419 h 396239"/>
              <a:gd name="T40" fmla="*/ 170802 w 396875"/>
              <a:gd name="T41" fmla="*/ 61417 h 396239"/>
              <a:gd name="T42" fmla="*/ 170802 w 396875"/>
              <a:gd name="T43" fmla="*/ 77279 h 396239"/>
              <a:gd name="T44" fmla="*/ 181800 w 396875"/>
              <a:gd name="T45" fmla="*/ 88277 h 396239"/>
              <a:gd name="T46" fmla="*/ 197662 w 396875"/>
              <a:gd name="T47" fmla="*/ 88277 h 396239"/>
              <a:gd name="T48" fmla="*/ 208661 w 396875"/>
              <a:gd name="T49" fmla="*/ 77279 h 396239"/>
              <a:gd name="T50" fmla="*/ 396875 w 396875"/>
              <a:gd name="T51" fmla="*/ 388620 h 396239"/>
              <a:gd name="T52" fmla="*/ 396240 w 396875"/>
              <a:gd name="T53" fmla="*/ 362839 h 396239"/>
              <a:gd name="T54" fmla="*/ 396240 w 396875"/>
              <a:gd name="T55" fmla="*/ 7620 h 396239"/>
              <a:gd name="T56" fmla="*/ 363474 w 396875"/>
              <a:gd name="T57" fmla="*/ 0 h 396239"/>
              <a:gd name="T58" fmla="*/ 363474 w 396875"/>
              <a:gd name="T59" fmla="*/ 105156 h 396239"/>
              <a:gd name="T60" fmla="*/ 363474 w 396875"/>
              <a:gd name="T61" fmla="*/ 167640 h 396239"/>
              <a:gd name="T62" fmla="*/ 363474 w 396875"/>
              <a:gd name="T63" fmla="*/ 362839 h 396239"/>
              <a:gd name="T64" fmla="*/ 275844 w 396875"/>
              <a:gd name="T65" fmla="*/ 184404 h 396239"/>
              <a:gd name="T66" fmla="*/ 363474 w 396875"/>
              <a:gd name="T67" fmla="*/ 167640 h 396239"/>
              <a:gd name="T68" fmla="*/ 263652 w 396875"/>
              <a:gd name="T69" fmla="*/ 184404 h 396239"/>
              <a:gd name="T70" fmla="*/ 33401 w 396875"/>
              <a:gd name="T71" fmla="*/ 362839 h 396239"/>
              <a:gd name="T72" fmla="*/ 263652 w 396875"/>
              <a:gd name="T73" fmla="*/ 184404 h 396239"/>
              <a:gd name="T74" fmla="*/ 33401 w 396875"/>
              <a:gd name="T75" fmla="*/ 167640 h 396239"/>
              <a:gd name="T76" fmla="*/ 363474 w 396875"/>
              <a:gd name="T77" fmla="*/ 121920 h 396239"/>
              <a:gd name="T78" fmla="*/ 33401 w 396875"/>
              <a:gd name="T79" fmla="*/ 105156 h 396239"/>
              <a:gd name="T80" fmla="*/ 363474 w 396875"/>
              <a:gd name="T81" fmla="*/ 32766 h 396239"/>
              <a:gd name="T82" fmla="*/ 7620 w 396875"/>
              <a:gd name="T83" fmla="*/ 0 h 396239"/>
              <a:gd name="T84" fmla="*/ 0 w 396875"/>
              <a:gd name="T85" fmla="*/ 388620 h 396239"/>
              <a:gd name="T86" fmla="*/ 389255 w 396875"/>
              <a:gd name="T87" fmla="*/ 39624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875" h="396239">
                <a:moveTo>
                  <a:pt x="97536" y="69342"/>
                </a:moveTo>
                <a:lnTo>
                  <a:pt x="96202" y="61417"/>
                </a:lnTo>
                <a:lnTo>
                  <a:pt x="91719" y="54876"/>
                </a:lnTo>
                <a:lnTo>
                  <a:pt x="84810" y="50419"/>
                </a:lnTo>
                <a:lnTo>
                  <a:pt x="76200" y="48768"/>
                </a:lnTo>
                <a:lnTo>
                  <a:pt x="67932" y="50419"/>
                </a:lnTo>
                <a:lnTo>
                  <a:pt x="61150" y="54876"/>
                </a:lnTo>
                <a:lnTo>
                  <a:pt x="56553" y="61417"/>
                </a:lnTo>
                <a:lnTo>
                  <a:pt x="54864" y="69342"/>
                </a:lnTo>
                <a:lnTo>
                  <a:pt x="56553" y="77279"/>
                </a:lnTo>
                <a:lnTo>
                  <a:pt x="61150" y="83820"/>
                </a:lnTo>
                <a:lnTo>
                  <a:pt x="67932" y="88277"/>
                </a:lnTo>
                <a:lnTo>
                  <a:pt x="76200" y="89916"/>
                </a:lnTo>
                <a:lnTo>
                  <a:pt x="84404" y="88277"/>
                </a:lnTo>
                <a:lnTo>
                  <a:pt x="91198" y="83820"/>
                </a:lnTo>
                <a:lnTo>
                  <a:pt x="95821" y="77279"/>
                </a:lnTo>
                <a:lnTo>
                  <a:pt x="97536" y="69342"/>
                </a:lnTo>
                <a:close/>
              </a:path>
              <a:path w="396875" h="396239">
                <a:moveTo>
                  <a:pt x="153924" y="69342"/>
                </a:moveTo>
                <a:lnTo>
                  <a:pt x="152273" y="61417"/>
                </a:lnTo>
                <a:lnTo>
                  <a:pt x="147828" y="54876"/>
                </a:lnTo>
                <a:lnTo>
                  <a:pt x="141274" y="50419"/>
                </a:lnTo>
                <a:lnTo>
                  <a:pt x="133350" y="48768"/>
                </a:lnTo>
                <a:lnTo>
                  <a:pt x="125412" y="50419"/>
                </a:lnTo>
                <a:lnTo>
                  <a:pt x="118872" y="54876"/>
                </a:lnTo>
                <a:lnTo>
                  <a:pt x="114414" y="61417"/>
                </a:lnTo>
                <a:lnTo>
                  <a:pt x="112776" y="69342"/>
                </a:lnTo>
                <a:lnTo>
                  <a:pt x="114414" y="77279"/>
                </a:lnTo>
                <a:lnTo>
                  <a:pt x="118859" y="83820"/>
                </a:lnTo>
                <a:lnTo>
                  <a:pt x="125412" y="88277"/>
                </a:lnTo>
                <a:lnTo>
                  <a:pt x="133350" y="89916"/>
                </a:lnTo>
                <a:lnTo>
                  <a:pt x="141274" y="88277"/>
                </a:lnTo>
                <a:lnTo>
                  <a:pt x="147828" y="83820"/>
                </a:lnTo>
                <a:lnTo>
                  <a:pt x="152273" y="77279"/>
                </a:lnTo>
                <a:lnTo>
                  <a:pt x="153924" y="69342"/>
                </a:lnTo>
                <a:close/>
              </a:path>
              <a:path w="396875" h="396239">
                <a:moveTo>
                  <a:pt x="210312" y="69342"/>
                </a:moveTo>
                <a:lnTo>
                  <a:pt x="208661" y="61417"/>
                </a:lnTo>
                <a:lnTo>
                  <a:pt x="204216" y="54876"/>
                </a:lnTo>
                <a:lnTo>
                  <a:pt x="197662" y="50419"/>
                </a:lnTo>
                <a:lnTo>
                  <a:pt x="189738" y="48768"/>
                </a:lnTo>
                <a:lnTo>
                  <a:pt x="181800" y="50419"/>
                </a:lnTo>
                <a:lnTo>
                  <a:pt x="175260" y="54876"/>
                </a:lnTo>
                <a:lnTo>
                  <a:pt x="170802" y="61417"/>
                </a:lnTo>
                <a:lnTo>
                  <a:pt x="169164" y="69342"/>
                </a:lnTo>
                <a:lnTo>
                  <a:pt x="170802" y="77279"/>
                </a:lnTo>
                <a:lnTo>
                  <a:pt x="175247" y="83820"/>
                </a:lnTo>
                <a:lnTo>
                  <a:pt x="181800" y="88277"/>
                </a:lnTo>
                <a:lnTo>
                  <a:pt x="189738" y="89916"/>
                </a:lnTo>
                <a:lnTo>
                  <a:pt x="197662" y="88277"/>
                </a:lnTo>
                <a:lnTo>
                  <a:pt x="204216" y="83820"/>
                </a:lnTo>
                <a:lnTo>
                  <a:pt x="208661" y="77279"/>
                </a:lnTo>
                <a:lnTo>
                  <a:pt x="210312" y="69342"/>
                </a:lnTo>
                <a:close/>
              </a:path>
              <a:path w="396875" h="396239">
                <a:moveTo>
                  <a:pt x="396875" y="388620"/>
                </a:moveTo>
                <a:lnTo>
                  <a:pt x="396240" y="379857"/>
                </a:lnTo>
                <a:lnTo>
                  <a:pt x="396240" y="362839"/>
                </a:lnTo>
                <a:lnTo>
                  <a:pt x="396240" y="32766"/>
                </a:lnTo>
                <a:lnTo>
                  <a:pt x="396240" y="7620"/>
                </a:lnTo>
                <a:lnTo>
                  <a:pt x="389255" y="0"/>
                </a:lnTo>
                <a:lnTo>
                  <a:pt x="363474" y="0"/>
                </a:lnTo>
                <a:lnTo>
                  <a:pt x="363474" y="32766"/>
                </a:lnTo>
                <a:lnTo>
                  <a:pt x="363474" y="105156"/>
                </a:lnTo>
                <a:lnTo>
                  <a:pt x="363474" y="121920"/>
                </a:lnTo>
                <a:lnTo>
                  <a:pt x="363474" y="167640"/>
                </a:lnTo>
                <a:lnTo>
                  <a:pt x="363474" y="184404"/>
                </a:lnTo>
                <a:lnTo>
                  <a:pt x="363474" y="362839"/>
                </a:lnTo>
                <a:lnTo>
                  <a:pt x="275844" y="362839"/>
                </a:lnTo>
                <a:lnTo>
                  <a:pt x="275844" y="184404"/>
                </a:lnTo>
                <a:lnTo>
                  <a:pt x="363474" y="184404"/>
                </a:lnTo>
                <a:lnTo>
                  <a:pt x="363474" y="167640"/>
                </a:lnTo>
                <a:lnTo>
                  <a:pt x="263652" y="167640"/>
                </a:lnTo>
                <a:lnTo>
                  <a:pt x="263652" y="184404"/>
                </a:lnTo>
                <a:lnTo>
                  <a:pt x="263652" y="362839"/>
                </a:lnTo>
                <a:lnTo>
                  <a:pt x="33401" y="362839"/>
                </a:lnTo>
                <a:lnTo>
                  <a:pt x="33401" y="184404"/>
                </a:lnTo>
                <a:lnTo>
                  <a:pt x="263652" y="184404"/>
                </a:lnTo>
                <a:lnTo>
                  <a:pt x="263652" y="167640"/>
                </a:lnTo>
                <a:lnTo>
                  <a:pt x="33401" y="167640"/>
                </a:lnTo>
                <a:lnTo>
                  <a:pt x="33401" y="121920"/>
                </a:lnTo>
                <a:lnTo>
                  <a:pt x="363474" y="121920"/>
                </a:lnTo>
                <a:lnTo>
                  <a:pt x="363474" y="105156"/>
                </a:lnTo>
                <a:lnTo>
                  <a:pt x="33401" y="105156"/>
                </a:lnTo>
                <a:lnTo>
                  <a:pt x="33401" y="32766"/>
                </a:lnTo>
                <a:lnTo>
                  <a:pt x="363474" y="32766"/>
                </a:lnTo>
                <a:lnTo>
                  <a:pt x="363474"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8180" name="object 112">
            <a:extLst>
              <a:ext uri="{FF2B5EF4-FFF2-40B4-BE49-F238E27FC236}">
                <a16:creationId xmlns:a16="http://schemas.microsoft.com/office/drawing/2014/main" id="{645587FA-7032-409B-948E-B7C0EDD1ED2D}"/>
              </a:ext>
            </a:extLst>
          </p:cNvPr>
          <p:cNvSpPr>
            <a:spLocks/>
          </p:cNvSpPr>
          <p:nvPr/>
        </p:nvSpPr>
        <p:spPr bwMode="auto">
          <a:xfrm>
            <a:off x="5362575" y="4773613"/>
            <a:ext cx="396875" cy="395287"/>
          </a:xfrm>
          <a:custGeom>
            <a:avLst/>
            <a:gdLst>
              <a:gd name="T0" fmla="*/ 94716 w 396875"/>
              <a:gd name="T1" fmla="*/ 61417 h 396239"/>
              <a:gd name="T2" fmla="*/ 83718 w 396875"/>
              <a:gd name="T3" fmla="*/ 50419 h 396239"/>
              <a:gd name="T4" fmla="*/ 67500 w 396875"/>
              <a:gd name="T5" fmla="*/ 50419 h 396239"/>
              <a:gd name="T6" fmla="*/ 56502 w 396875"/>
              <a:gd name="T7" fmla="*/ 61417 h 396239"/>
              <a:gd name="T8" fmla="*/ 56502 w 396875"/>
              <a:gd name="T9" fmla="*/ 77279 h 396239"/>
              <a:gd name="T10" fmla="*/ 67500 w 396875"/>
              <a:gd name="T11" fmla="*/ 88277 h 396239"/>
              <a:gd name="T12" fmla="*/ 83362 w 396875"/>
              <a:gd name="T13" fmla="*/ 88277 h 396239"/>
              <a:gd name="T14" fmla="*/ 94361 w 396875"/>
              <a:gd name="T15" fmla="*/ 77279 h 396239"/>
              <a:gd name="T16" fmla="*/ 153924 w 396875"/>
              <a:gd name="T17" fmla="*/ 69342 h 396239"/>
              <a:gd name="T18" fmla="*/ 147828 w 396875"/>
              <a:gd name="T19" fmla="*/ 54876 h 396239"/>
              <a:gd name="T20" fmla="*/ 133350 w 396875"/>
              <a:gd name="T21" fmla="*/ 48768 h 396239"/>
              <a:gd name="T22" fmla="*/ 118872 w 396875"/>
              <a:gd name="T23" fmla="*/ 54876 h 396239"/>
              <a:gd name="T24" fmla="*/ 112776 w 396875"/>
              <a:gd name="T25" fmla="*/ 69342 h 396239"/>
              <a:gd name="T26" fmla="*/ 118872 w 396875"/>
              <a:gd name="T27" fmla="*/ 83820 h 396239"/>
              <a:gd name="T28" fmla="*/ 133350 w 396875"/>
              <a:gd name="T29" fmla="*/ 89916 h 396239"/>
              <a:gd name="T30" fmla="*/ 147828 w 396875"/>
              <a:gd name="T31" fmla="*/ 83820 h 396239"/>
              <a:gd name="T32" fmla="*/ 153924 w 396875"/>
              <a:gd name="T33" fmla="*/ 69342 h 396239"/>
              <a:gd name="T34" fmla="*/ 209016 w 396875"/>
              <a:gd name="T35" fmla="*/ 61417 h 396239"/>
              <a:gd name="T36" fmla="*/ 198018 w 396875"/>
              <a:gd name="T37" fmla="*/ 50419 h 396239"/>
              <a:gd name="T38" fmla="*/ 181800 w 396875"/>
              <a:gd name="T39" fmla="*/ 50419 h 396239"/>
              <a:gd name="T40" fmla="*/ 170802 w 396875"/>
              <a:gd name="T41" fmla="*/ 61417 h 396239"/>
              <a:gd name="T42" fmla="*/ 170802 w 396875"/>
              <a:gd name="T43" fmla="*/ 77279 h 396239"/>
              <a:gd name="T44" fmla="*/ 181800 w 396875"/>
              <a:gd name="T45" fmla="*/ 88277 h 396239"/>
              <a:gd name="T46" fmla="*/ 197662 w 396875"/>
              <a:gd name="T47" fmla="*/ 88277 h 396239"/>
              <a:gd name="T48" fmla="*/ 208661 w 396875"/>
              <a:gd name="T49" fmla="*/ 77279 h 396239"/>
              <a:gd name="T50" fmla="*/ 396875 w 396875"/>
              <a:gd name="T51" fmla="*/ 388620 h 396239"/>
              <a:gd name="T52" fmla="*/ 396240 w 396875"/>
              <a:gd name="T53" fmla="*/ 362839 h 396239"/>
              <a:gd name="T54" fmla="*/ 396240 w 396875"/>
              <a:gd name="T55" fmla="*/ 7620 h 396239"/>
              <a:gd name="T56" fmla="*/ 363474 w 396875"/>
              <a:gd name="T57" fmla="*/ 0 h 396239"/>
              <a:gd name="T58" fmla="*/ 363474 w 396875"/>
              <a:gd name="T59" fmla="*/ 105156 h 396239"/>
              <a:gd name="T60" fmla="*/ 363474 w 396875"/>
              <a:gd name="T61" fmla="*/ 167640 h 396239"/>
              <a:gd name="T62" fmla="*/ 363474 w 396875"/>
              <a:gd name="T63" fmla="*/ 362839 h 396239"/>
              <a:gd name="T64" fmla="*/ 303276 w 396875"/>
              <a:gd name="T65" fmla="*/ 184404 h 396239"/>
              <a:gd name="T66" fmla="*/ 363474 w 396875"/>
              <a:gd name="T67" fmla="*/ 167640 h 396239"/>
              <a:gd name="T68" fmla="*/ 291084 w 396875"/>
              <a:gd name="T69" fmla="*/ 184404 h 396239"/>
              <a:gd name="T70" fmla="*/ 106680 w 396875"/>
              <a:gd name="T71" fmla="*/ 362839 h 396239"/>
              <a:gd name="T72" fmla="*/ 291084 w 396875"/>
              <a:gd name="T73" fmla="*/ 184404 h 396239"/>
              <a:gd name="T74" fmla="*/ 92964 w 396875"/>
              <a:gd name="T75" fmla="*/ 167640 h 396239"/>
              <a:gd name="T76" fmla="*/ 92964 w 396875"/>
              <a:gd name="T77" fmla="*/ 362839 h 396239"/>
              <a:gd name="T78" fmla="*/ 33401 w 396875"/>
              <a:gd name="T79" fmla="*/ 184404 h 396239"/>
              <a:gd name="T80" fmla="*/ 92964 w 396875"/>
              <a:gd name="T81" fmla="*/ 167640 h 396239"/>
              <a:gd name="T82" fmla="*/ 33401 w 396875"/>
              <a:gd name="T83" fmla="*/ 121920 h 396239"/>
              <a:gd name="T84" fmla="*/ 363474 w 396875"/>
              <a:gd name="T85" fmla="*/ 105156 h 396239"/>
              <a:gd name="T86" fmla="*/ 33401 w 396875"/>
              <a:gd name="T87" fmla="*/ 32766 h 396239"/>
              <a:gd name="T88" fmla="*/ 363474 w 396875"/>
              <a:gd name="T89" fmla="*/ 0 h 396239"/>
              <a:gd name="T90" fmla="*/ 0 w 396875"/>
              <a:gd name="T91" fmla="*/ 6985 h 396239"/>
              <a:gd name="T92" fmla="*/ 6985 w 396875"/>
              <a:gd name="T93" fmla="*/ 396240 h 396239"/>
              <a:gd name="T94" fmla="*/ 396875 w 396875"/>
              <a:gd name="T95" fmla="*/ 38862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6875" h="396239">
                <a:moveTo>
                  <a:pt x="96012" y="69342"/>
                </a:moveTo>
                <a:lnTo>
                  <a:pt x="94716" y="61417"/>
                </a:lnTo>
                <a:lnTo>
                  <a:pt x="90385" y="54876"/>
                </a:lnTo>
                <a:lnTo>
                  <a:pt x="83718" y="50419"/>
                </a:lnTo>
                <a:lnTo>
                  <a:pt x="75438" y="48768"/>
                </a:lnTo>
                <a:lnTo>
                  <a:pt x="67500" y="50419"/>
                </a:lnTo>
                <a:lnTo>
                  <a:pt x="60960" y="54876"/>
                </a:lnTo>
                <a:lnTo>
                  <a:pt x="56502" y="61417"/>
                </a:lnTo>
                <a:lnTo>
                  <a:pt x="54864" y="69342"/>
                </a:lnTo>
                <a:lnTo>
                  <a:pt x="56502" y="77279"/>
                </a:lnTo>
                <a:lnTo>
                  <a:pt x="60960" y="83820"/>
                </a:lnTo>
                <a:lnTo>
                  <a:pt x="67500" y="88277"/>
                </a:lnTo>
                <a:lnTo>
                  <a:pt x="75438" y="89916"/>
                </a:lnTo>
                <a:lnTo>
                  <a:pt x="83362" y="88277"/>
                </a:lnTo>
                <a:lnTo>
                  <a:pt x="89916" y="83820"/>
                </a:lnTo>
                <a:lnTo>
                  <a:pt x="94361" y="77279"/>
                </a:lnTo>
                <a:lnTo>
                  <a:pt x="96012" y="69342"/>
                </a:lnTo>
                <a:close/>
              </a:path>
              <a:path w="396875" h="396239">
                <a:moveTo>
                  <a:pt x="153924" y="69342"/>
                </a:moveTo>
                <a:lnTo>
                  <a:pt x="152273" y="61417"/>
                </a:lnTo>
                <a:lnTo>
                  <a:pt x="147828" y="54876"/>
                </a:lnTo>
                <a:lnTo>
                  <a:pt x="141274" y="50419"/>
                </a:lnTo>
                <a:lnTo>
                  <a:pt x="133350" y="48768"/>
                </a:lnTo>
                <a:lnTo>
                  <a:pt x="125412" y="50419"/>
                </a:lnTo>
                <a:lnTo>
                  <a:pt x="118872" y="54876"/>
                </a:lnTo>
                <a:lnTo>
                  <a:pt x="114414" y="61417"/>
                </a:lnTo>
                <a:lnTo>
                  <a:pt x="112776" y="69342"/>
                </a:lnTo>
                <a:lnTo>
                  <a:pt x="114414" y="77279"/>
                </a:lnTo>
                <a:lnTo>
                  <a:pt x="118872" y="83820"/>
                </a:lnTo>
                <a:lnTo>
                  <a:pt x="125412" y="88277"/>
                </a:lnTo>
                <a:lnTo>
                  <a:pt x="133350" y="89916"/>
                </a:lnTo>
                <a:lnTo>
                  <a:pt x="141274" y="88277"/>
                </a:lnTo>
                <a:lnTo>
                  <a:pt x="147828" y="83820"/>
                </a:lnTo>
                <a:lnTo>
                  <a:pt x="152273" y="77279"/>
                </a:lnTo>
                <a:lnTo>
                  <a:pt x="153924" y="69342"/>
                </a:lnTo>
                <a:close/>
              </a:path>
              <a:path w="396875" h="396239">
                <a:moveTo>
                  <a:pt x="210312" y="69342"/>
                </a:moveTo>
                <a:lnTo>
                  <a:pt x="209016" y="61417"/>
                </a:lnTo>
                <a:lnTo>
                  <a:pt x="204685" y="54876"/>
                </a:lnTo>
                <a:lnTo>
                  <a:pt x="198018" y="50419"/>
                </a:lnTo>
                <a:lnTo>
                  <a:pt x="189738" y="48768"/>
                </a:lnTo>
                <a:lnTo>
                  <a:pt x="181800" y="50419"/>
                </a:lnTo>
                <a:lnTo>
                  <a:pt x="175260" y="54876"/>
                </a:lnTo>
                <a:lnTo>
                  <a:pt x="170802" y="61417"/>
                </a:lnTo>
                <a:lnTo>
                  <a:pt x="169164" y="69342"/>
                </a:lnTo>
                <a:lnTo>
                  <a:pt x="170802" y="77279"/>
                </a:lnTo>
                <a:lnTo>
                  <a:pt x="175260" y="83820"/>
                </a:lnTo>
                <a:lnTo>
                  <a:pt x="181800" y="88277"/>
                </a:lnTo>
                <a:lnTo>
                  <a:pt x="189738" y="89916"/>
                </a:lnTo>
                <a:lnTo>
                  <a:pt x="197662" y="88277"/>
                </a:lnTo>
                <a:lnTo>
                  <a:pt x="204216" y="83820"/>
                </a:lnTo>
                <a:lnTo>
                  <a:pt x="208661" y="77279"/>
                </a:lnTo>
                <a:lnTo>
                  <a:pt x="210312" y="69342"/>
                </a:lnTo>
                <a:close/>
              </a:path>
              <a:path w="396875" h="396239">
                <a:moveTo>
                  <a:pt x="396875" y="388620"/>
                </a:moveTo>
                <a:lnTo>
                  <a:pt x="396240" y="379857"/>
                </a:lnTo>
                <a:lnTo>
                  <a:pt x="396240" y="362839"/>
                </a:lnTo>
                <a:lnTo>
                  <a:pt x="396240" y="32766"/>
                </a:lnTo>
                <a:lnTo>
                  <a:pt x="396240" y="7620"/>
                </a:lnTo>
                <a:lnTo>
                  <a:pt x="389255" y="0"/>
                </a:lnTo>
                <a:lnTo>
                  <a:pt x="363474" y="0"/>
                </a:lnTo>
                <a:lnTo>
                  <a:pt x="363474" y="32766"/>
                </a:lnTo>
                <a:lnTo>
                  <a:pt x="363474" y="105156"/>
                </a:lnTo>
                <a:lnTo>
                  <a:pt x="363474" y="121920"/>
                </a:lnTo>
                <a:lnTo>
                  <a:pt x="363474" y="167640"/>
                </a:lnTo>
                <a:lnTo>
                  <a:pt x="363474" y="184404"/>
                </a:lnTo>
                <a:lnTo>
                  <a:pt x="363474" y="362839"/>
                </a:lnTo>
                <a:lnTo>
                  <a:pt x="303276" y="362839"/>
                </a:lnTo>
                <a:lnTo>
                  <a:pt x="303276" y="184404"/>
                </a:lnTo>
                <a:lnTo>
                  <a:pt x="363474" y="184404"/>
                </a:lnTo>
                <a:lnTo>
                  <a:pt x="363474" y="167640"/>
                </a:lnTo>
                <a:lnTo>
                  <a:pt x="291084" y="167640"/>
                </a:lnTo>
                <a:lnTo>
                  <a:pt x="291084" y="184404"/>
                </a:lnTo>
                <a:lnTo>
                  <a:pt x="291084" y="362839"/>
                </a:lnTo>
                <a:lnTo>
                  <a:pt x="106680" y="362839"/>
                </a:lnTo>
                <a:lnTo>
                  <a:pt x="106680" y="184404"/>
                </a:lnTo>
                <a:lnTo>
                  <a:pt x="291084" y="184404"/>
                </a:lnTo>
                <a:lnTo>
                  <a:pt x="291084" y="167640"/>
                </a:lnTo>
                <a:lnTo>
                  <a:pt x="92964" y="167640"/>
                </a:lnTo>
                <a:lnTo>
                  <a:pt x="92964" y="184404"/>
                </a:lnTo>
                <a:lnTo>
                  <a:pt x="92964" y="362839"/>
                </a:lnTo>
                <a:lnTo>
                  <a:pt x="33401" y="362839"/>
                </a:lnTo>
                <a:lnTo>
                  <a:pt x="33401" y="184404"/>
                </a:lnTo>
                <a:lnTo>
                  <a:pt x="92964" y="184404"/>
                </a:lnTo>
                <a:lnTo>
                  <a:pt x="92964" y="167640"/>
                </a:lnTo>
                <a:lnTo>
                  <a:pt x="33401" y="167640"/>
                </a:lnTo>
                <a:lnTo>
                  <a:pt x="33401" y="121920"/>
                </a:lnTo>
                <a:lnTo>
                  <a:pt x="363474" y="121920"/>
                </a:lnTo>
                <a:lnTo>
                  <a:pt x="363474" y="105156"/>
                </a:lnTo>
                <a:lnTo>
                  <a:pt x="33401" y="105156"/>
                </a:lnTo>
                <a:lnTo>
                  <a:pt x="33401" y="32766"/>
                </a:lnTo>
                <a:lnTo>
                  <a:pt x="363474" y="32766"/>
                </a:lnTo>
                <a:lnTo>
                  <a:pt x="363474"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81" name="object 113">
            <a:extLst>
              <a:ext uri="{FF2B5EF4-FFF2-40B4-BE49-F238E27FC236}">
                <a16:creationId xmlns:a16="http://schemas.microsoft.com/office/drawing/2014/main" id="{21CB0720-D561-4913-A9A9-35A53FEC0E56}"/>
              </a:ext>
            </a:extLst>
          </p:cNvPr>
          <p:cNvGrpSpPr>
            <a:grpSpLocks/>
          </p:cNvGrpSpPr>
          <p:nvPr/>
        </p:nvGrpSpPr>
        <p:grpSpPr bwMode="auto">
          <a:xfrm>
            <a:off x="6392863" y="4775200"/>
            <a:ext cx="396875" cy="395288"/>
            <a:chOff x="6393179" y="4774691"/>
            <a:chExt cx="396240" cy="396240"/>
          </a:xfrm>
        </p:grpSpPr>
        <p:sp>
          <p:nvSpPr>
            <p:cNvPr id="48226" name="object 114">
              <a:extLst>
                <a:ext uri="{FF2B5EF4-FFF2-40B4-BE49-F238E27FC236}">
                  <a16:creationId xmlns:a16="http://schemas.microsoft.com/office/drawing/2014/main" id="{DABE727A-0688-4C63-AFFD-BB266F8E077E}"/>
                </a:ext>
              </a:extLst>
            </p:cNvPr>
            <p:cNvSpPr>
              <a:spLocks/>
            </p:cNvSpPr>
            <p:nvPr/>
          </p:nvSpPr>
          <p:spPr bwMode="auto">
            <a:xfrm>
              <a:off x="6393180" y="4774691"/>
              <a:ext cx="396240" cy="396240"/>
            </a:xfrm>
            <a:custGeom>
              <a:avLst/>
              <a:gdLst>
                <a:gd name="T0" fmla="*/ 94361 w 396240"/>
                <a:gd name="T1" fmla="*/ 61417 h 396239"/>
                <a:gd name="T2" fmla="*/ 83362 w 396240"/>
                <a:gd name="T3" fmla="*/ 50419 h 396239"/>
                <a:gd name="T4" fmla="*/ 67500 w 396240"/>
                <a:gd name="T5" fmla="*/ 50419 h 396239"/>
                <a:gd name="T6" fmla="*/ 56502 w 396240"/>
                <a:gd name="T7" fmla="*/ 61417 h 396239"/>
                <a:gd name="T8" fmla="*/ 56502 w 396240"/>
                <a:gd name="T9" fmla="*/ 77279 h 396239"/>
                <a:gd name="T10" fmla="*/ 67500 w 396240"/>
                <a:gd name="T11" fmla="*/ 88277 h 396239"/>
                <a:gd name="T12" fmla="*/ 83362 w 396240"/>
                <a:gd name="T13" fmla="*/ 88277 h 396239"/>
                <a:gd name="T14" fmla="*/ 94361 w 396240"/>
                <a:gd name="T15" fmla="*/ 77279 h 396239"/>
                <a:gd name="T16" fmla="*/ 153924 w 396240"/>
                <a:gd name="T17" fmla="*/ 69342 h 396239"/>
                <a:gd name="T18" fmla="*/ 147637 w 396240"/>
                <a:gd name="T19" fmla="*/ 54864 h 396239"/>
                <a:gd name="T20" fmla="*/ 132588 w 396240"/>
                <a:gd name="T21" fmla="*/ 48768 h 396239"/>
                <a:gd name="T22" fmla="*/ 117538 w 396240"/>
                <a:gd name="T23" fmla="*/ 54864 h 396239"/>
                <a:gd name="T24" fmla="*/ 111239 w 396240"/>
                <a:gd name="T25" fmla="*/ 69342 h 396239"/>
                <a:gd name="T26" fmla="*/ 117538 w 396240"/>
                <a:gd name="T27" fmla="*/ 83820 h 396239"/>
                <a:gd name="T28" fmla="*/ 132588 w 396240"/>
                <a:gd name="T29" fmla="*/ 89916 h 396239"/>
                <a:gd name="T30" fmla="*/ 147637 w 396240"/>
                <a:gd name="T31" fmla="*/ 83820 h 396239"/>
                <a:gd name="T32" fmla="*/ 153924 w 396240"/>
                <a:gd name="T33" fmla="*/ 69342 h 396239"/>
                <a:gd name="T34" fmla="*/ 209016 w 396240"/>
                <a:gd name="T35" fmla="*/ 61417 h 396239"/>
                <a:gd name="T36" fmla="*/ 198018 w 396240"/>
                <a:gd name="T37" fmla="*/ 50419 h 396239"/>
                <a:gd name="T38" fmla="*/ 181800 w 396240"/>
                <a:gd name="T39" fmla="*/ 50419 h 396239"/>
                <a:gd name="T40" fmla="*/ 170802 w 396240"/>
                <a:gd name="T41" fmla="*/ 61417 h 396239"/>
                <a:gd name="T42" fmla="*/ 170802 w 396240"/>
                <a:gd name="T43" fmla="*/ 77279 h 396239"/>
                <a:gd name="T44" fmla="*/ 181800 w 396240"/>
                <a:gd name="T45" fmla="*/ 88277 h 396239"/>
                <a:gd name="T46" fmla="*/ 197662 w 396240"/>
                <a:gd name="T47" fmla="*/ 88277 h 396239"/>
                <a:gd name="T48" fmla="*/ 208661 w 396240"/>
                <a:gd name="T49" fmla="*/ 77279 h 396239"/>
                <a:gd name="T50" fmla="*/ 396240 w 396240"/>
                <a:gd name="T51" fmla="*/ 7620 h 396239"/>
                <a:gd name="T52" fmla="*/ 362839 w 396240"/>
                <a:gd name="T53" fmla="*/ 0 h 396239"/>
                <a:gd name="T54" fmla="*/ 362839 w 396240"/>
                <a:gd name="T55" fmla="*/ 105156 h 396239"/>
                <a:gd name="T56" fmla="*/ 362839 w 396240"/>
                <a:gd name="T57" fmla="*/ 362839 h 396239"/>
                <a:gd name="T58" fmla="*/ 32766 w 396240"/>
                <a:gd name="T59" fmla="*/ 121920 h 396239"/>
                <a:gd name="T60" fmla="*/ 362839 w 396240"/>
                <a:gd name="T61" fmla="*/ 105156 h 396239"/>
                <a:gd name="T62" fmla="*/ 32766 w 396240"/>
                <a:gd name="T63" fmla="*/ 32766 h 396239"/>
                <a:gd name="T64" fmla="*/ 362839 w 396240"/>
                <a:gd name="T65" fmla="*/ 0 h 396239"/>
                <a:gd name="T66" fmla="*/ 0 w 396240"/>
                <a:gd name="T67" fmla="*/ 6985 h 396239"/>
                <a:gd name="T68" fmla="*/ 6985 w 396240"/>
                <a:gd name="T69" fmla="*/ 396240 h 396239"/>
                <a:gd name="T70" fmla="*/ 396240 w 396240"/>
                <a:gd name="T71" fmla="*/ 388620 h 396239"/>
                <a:gd name="T72" fmla="*/ 396240 w 396240"/>
                <a:gd name="T73" fmla="*/ 32766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240" h="396239">
                  <a:moveTo>
                    <a:pt x="96012" y="69342"/>
                  </a:moveTo>
                  <a:lnTo>
                    <a:pt x="94361" y="61417"/>
                  </a:lnTo>
                  <a:lnTo>
                    <a:pt x="89916" y="54864"/>
                  </a:lnTo>
                  <a:lnTo>
                    <a:pt x="83362" y="50419"/>
                  </a:lnTo>
                  <a:lnTo>
                    <a:pt x="75438" y="48768"/>
                  </a:lnTo>
                  <a:lnTo>
                    <a:pt x="67500" y="50419"/>
                  </a:lnTo>
                  <a:lnTo>
                    <a:pt x="60960" y="54864"/>
                  </a:lnTo>
                  <a:lnTo>
                    <a:pt x="56502" y="61417"/>
                  </a:lnTo>
                  <a:lnTo>
                    <a:pt x="54864" y="69342"/>
                  </a:lnTo>
                  <a:lnTo>
                    <a:pt x="56502" y="77279"/>
                  </a:lnTo>
                  <a:lnTo>
                    <a:pt x="60960" y="83820"/>
                  </a:lnTo>
                  <a:lnTo>
                    <a:pt x="67500" y="88277"/>
                  </a:lnTo>
                  <a:lnTo>
                    <a:pt x="75438" y="89916"/>
                  </a:lnTo>
                  <a:lnTo>
                    <a:pt x="83362" y="88277"/>
                  </a:lnTo>
                  <a:lnTo>
                    <a:pt x="89903" y="83820"/>
                  </a:lnTo>
                  <a:lnTo>
                    <a:pt x="94361" y="77279"/>
                  </a:lnTo>
                  <a:lnTo>
                    <a:pt x="96012" y="69342"/>
                  </a:lnTo>
                  <a:close/>
                </a:path>
                <a:path w="396240" h="396239">
                  <a:moveTo>
                    <a:pt x="153924" y="69342"/>
                  </a:moveTo>
                  <a:lnTo>
                    <a:pt x="152222" y="61417"/>
                  </a:lnTo>
                  <a:lnTo>
                    <a:pt x="147637" y="54864"/>
                  </a:lnTo>
                  <a:lnTo>
                    <a:pt x="140843" y="50419"/>
                  </a:lnTo>
                  <a:lnTo>
                    <a:pt x="132588" y="48768"/>
                  </a:lnTo>
                  <a:lnTo>
                    <a:pt x="124320" y="50419"/>
                  </a:lnTo>
                  <a:lnTo>
                    <a:pt x="117538" y="54864"/>
                  </a:lnTo>
                  <a:lnTo>
                    <a:pt x="112941" y="61417"/>
                  </a:lnTo>
                  <a:lnTo>
                    <a:pt x="111239" y="69342"/>
                  </a:lnTo>
                  <a:lnTo>
                    <a:pt x="112941" y="77279"/>
                  </a:lnTo>
                  <a:lnTo>
                    <a:pt x="117538" y="83820"/>
                  </a:lnTo>
                  <a:lnTo>
                    <a:pt x="124320" y="88277"/>
                  </a:lnTo>
                  <a:lnTo>
                    <a:pt x="132588" y="89916"/>
                  </a:lnTo>
                  <a:lnTo>
                    <a:pt x="140843" y="88277"/>
                  </a:lnTo>
                  <a:lnTo>
                    <a:pt x="147637" y="83820"/>
                  </a:lnTo>
                  <a:lnTo>
                    <a:pt x="152222" y="77279"/>
                  </a:lnTo>
                  <a:lnTo>
                    <a:pt x="153924" y="69342"/>
                  </a:lnTo>
                  <a:close/>
                </a:path>
                <a:path w="396240" h="396239">
                  <a:moveTo>
                    <a:pt x="210312" y="69342"/>
                  </a:moveTo>
                  <a:lnTo>
                    <a:pt x="209016" y="61417"/>
                  </a:lnTo>
                  <a:lnTo>
                    <a:pt x="204685" y="54864"/>
                  </a:lnTo>
                  <a:lnTo>
                    <a:pt x="198018" y="50419"/>
                  </a:lnTo>
                  <a:lnTo>
                    <a:pt x="189738" y="48768"/>
                  </a:lnTo>
                  <a:lnTo>
                    <a:pt x="181800" y="50419"/>
                  </a:lnTo>
                  <a:lnTo>
                    <a:pt x="175260" y="54864"/>
                  </a:lnTo>
                  <a:lnTo>
                    <a:pt x="170802" y="61417"/>
                  </a:lnTo>
                  <a:lnTo>
                    <a:pt x="169164" y="69342"/>
                  </a:lnTo>
                  <a:lnTo>
                    <a:pt x="170802" y="77279"/>
                  </a:lnTo>
                  <a:lnTo>
                    <a:pt x="175260" y="83820"/>
                  </a:lnTo>
                  <a:lnTo>
                    <a:pt x="181800" y="88277"/>
                  </a:lnTo>
                  <a:lnTo>
                    <a:pt x="189738" y="89916"/>
                  </a:lnTo>
                  <a:lnTo>
                    <a:pt x="197662" y="88277"/>
                  </a:lnTo>
                  <a:lnTo>
                    <a:pt x="204216" y="83820"/>
                  </a:lnTo>
                  <a:lnTo>
                    <a:pt x="208661" y="77279"/>
                  </a:lnTo>
                  <a:lnTo>
                    <a:pt x="210312" y="69342"/>
                  </a:lnTo>
                  <a:close/>
                </a:path>
                <a:path w="396240" h="396239">
                  <a:moveTo>
                    <a:pt x="396240" y="7620"/>
                  </a:moveTo>
                  <a:lnTo>
                    <a:pt x="389255" y="0"/>
                  </a:lnTo>
                  <a:lnTo>
                    <a:pt x="362839" y="0"/>
                  </a:lnTo>
                  <a:lnTo>
                    <a:pt x="362839" y="32766"/>
                  </a:lnTo>
                  <a:lnTo>
                    <a:pt x="362839" y="105156"/>
                  </a:lnTo>
                  <a:lnTo>
                    <a:pt x="362839" y="121920"/>
                  </a:lnTo>
                  <a:lnTo>
                    <a:pt x="362839" y="362839"/>
                  </a:lnTo>
                  <a:lnTo>
                    <a:pt x="32766" y="362839"/>
                  </a:lnTo>
                  <a:lnTo>
                    <a:pt x="32766" y="121920"/>
                  </a:lnTo>
                  <a:lnTo>
                    <a:pt x="362839" y="121920"/>
                  </a:lnTo>
                  <a:lnTo>
                    <a:pt x="362839" y="105156"/>
                  </a:lnTo>
                  <a:lnTo>
                    <a:pt x="32766" y="105156"/>
                  </a:lnTo>
                  <a:lnTo>
                    <a:pt x="32766" y="32766"/>
                  </a:lnTo>
                  <a:lnTo>
                    <a:pt x="362839" y="32766"/>
                  </a:lnTo>
                  <a:lnTo>
                    <a:pt x="362839" y="0"/>
                  </a:lnTo>
                  <a:lnTo>
                    <a:pt x="7620" y="0"/>
                  </a:lnTo>
                  <a:lnTo>
                    <a:pt x="0" y="6985"/>
                  </a:lnTo>
                  <a:lnTo>
                    <a:pt x="0" y="388620"/>
                  </a:lnTo>
                  <a:lnTo>
                    <a:pt x="6985" y="396240"/>
                  </a:lnTo>
                  <a:lnTo>
                    <a:pt x="388620" y="396240"/>
                  </a:lnTo>
                  <a:lnTo>
                    <a:pt x="396240" y="388620"/>
                  </a:lnTo>
                  <a:lnTo>
                    <a:pt x="396240" y="362839"/>
                  </a:lnTo>
                  <a:lnTo>
                    <a:pt x="396240" y="32766"/>
                  </a:lnTo>
                  <a:lnTo>
                    <a:pt x="396240" y="7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27" name="object 115">
              <a:extLst>
                <a:ext uri="{FF2B5EF4-FFF2-40B4-BE49-F238E27FC236}">
                  <a16:creationId xmlns:a16="http://schemas.microsoft.com/office/drawing/2014/main" id="{C151427B-70ED-46BB-BC77-E9F75FB9AD9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522719" y="4946903"/>
              <a:ext cx="138683" cy="1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2" name="object 116">
            <a:extLst>
              <a:ext uri="{FF2B5EF4-FFF2-40B4-BE49-F238E27FC236}">
                <a16:creationId xmlns:a16="http://schemas.microsoft.com/office/drawing/2014/main" id="{A7AC44FD-05F7-4AB6-8229-A46E6F6AC0BF}"/>
              </a:ext>
            </a:extLst>
          </p:cNvPr>
          <p:cNvGrpSpPr>
            <a:grpSpLocks/>
          </p:cNvGrpSpPr>
          <p:nvPr/>
        </p:nvGrpSpPr>
        <p:grpSpPr bwMode="auto">
          <a:xfrm>
            <a:off x="8434388" y="4775200"/>
            <a:ext cx="396875" cy="395288"/>
            <a:chOff x="8433816" y="4774691"/>
            <a:chExt cx="396875" cy="396240"/>
          </a:xfrm>
        </p:grpSpPr>
        <p:sp>
          <p:nvSpPr>
            <p:cNvPr id="48224" name="object 117">
              <a:extLst>
                <a:ext uri="{FF2B5EF4-FFF2-40B4-BE49-F238E27FC236}">
                  <a16:creationId xmlns:a16="http://schemas.microsoft.com/office/drawing/2014/main" id="{6666609C-B199-43A0-A799-3EF5870CE616}"/>
                </a:ext>
              </a:extLst>
            </p:cNvPr>
            <p:cNvSpPr>
              <a:spLocks/>
            </p:cNvSpPr>
            <p:nvPr/>
          </p:nvSpPr>
          <p:spPr bwMode="auto">
            <a:xfrm>
              <a:off x="8433816" y="4774691"/>
              <a:ext cx="396875" cy="396240"/>
            </a:xfrm>
            <a:custGeom>
              <a:avLst/>
              <a:gdLst>
                <a:gd name="T0" fmla="*/ 95885 w 396875"/>
                <a:gd name="T1" fmla="*/ 61417 h 396239"/>
                <a:gd name="T2" fmla="*/ 84886 w 396875"/>
                <a:gd name="T3" fmla="*/ 50419 h 396239"/>
                <a:gd name="T4" fmla="*/ 69024 w 396875"/>
                <a:gd name="T5" fmla="*/ 50419 h 396239"/>
                <a:gd name="T6" fmla="*/ 58026 w 396875"/>
                <a:gd name="T7" fmla="*/ 61417 h 396239"/>
                <a:gd name="T8" fmla="*/ 58026 w 396875"/>
                <a:gd name="T9" fmla="*/ 77279 h 396239"/>
                <a:gd name="T10" fmla="*/ 69024 w 396875"/>
                <a:gd name="T11" fmla="*/ 88277 h 396239"/>
                <a:gd name="T12" fmla="*/ 84886 w 396875"/>
                <a:gd name="T13" fmla="*/ 88277 h 396239"/>
                <a:gd name="T14" fmla="*/ 95885 w 396875"/>
                <a:gd name="T15" fmla="*/ 77279 h 396239"/>
                <a:gd name="T16" fmla="*/ 153924 w 396875"/>
                <a:gd name="T17" fmla="*/ 69342 h 396239"/>
                <a:gd name="T18" fmla="*/ 147828 w 396875"/>
                <a:gd name="T19" fmla="*/ 54864 h 396239"/>
                <a:gd name="T20" fmla="*/ 133350 w 396875"/>
                <a:gd name="T21" fmla="*/ 48768 h 396239"/>
                <a:gd name="T22" fmla="*/ 118872 w 396875"/>
                <a:gd name="T23" fmla="*/ 54864 h 396239"/>
                <a:gd name="T24" fmla="*/ 112776 w 396875"/>
                <a:gd name="T25" fmla="*/ 69342 h 396239"/>
                <a:gd name="T26" fmla="*/ 118872 w 396875"/>
                <a:gd name="T27" fmla="*/ 83820 h 396239"/>
                <a:gd name="T28" fmla="*/ 133350 w 396875"/>
                <a:gd name="T29" fmla="*/ 89916 h 396239"/>
                <a:gd name="T30" fmla="*/ 147828 w 396875"/>
                <a:gd name="T31" fmla="*/ 83820 h 396239"/>
                <a:gd name="T32" fmla="*/ 153924 w 396875"/>
                <a:gd name="T33" fmla="*/ 69342 h 396239"/>
                <a:gd name="T34" fmla="*/ 209016 w 396875"/>
                <a:gd name="T35" fmla="*/ 61417 h 396239"/>
                <a:gd name="T36" fmla="*/ 198018 w 396875"/>
                <a:gd name="T37" fmla="*/ 50419 h 396239"/>
                <a:gd name="T38" fmla="*/ 181800 w 396875"/>
                <a:gd name="T39" fmla="*/ 50419 h 396239"/>
                <a:gd name="T40" fmla="*/ 170802 w 396875"/>
                <a:gd name="T41" fmla="*/ 61417 h 396239"/>
                <a:gd name="T42" fmla="*/ 170802 w 396875"/>
                <a:gd name="T43" fmla="*/ 77279 h 396239"/>
                <a:gd name="T44" fmla="*/ 181800 w 396875"/>
                <a:gd name="T45" fmla="*/ 88277 h 396239"/>
                <a:gd name="T46" fmla="*/ 197662 w 396875"/>
                <a:gd name="T47" fmla="*/ 88277 h 396239"/>
                <a:gd name="T48" fmla="*/ 208661 w 396875"/>
                <a:gd name="T49" fmla="*/ 77279 h 396239"/>
                <a:gd name="T50" fmla="*/ 396875 w 396875"/>
                <a:gd name="T51" fmla="*/ 388620 h 396239"/>
                <a:gd name="T52" fmla="*/ 396240 w 396875"/>
                <a:gd name="T53" fmla="*/ 362839 h 396239"/>
                <a:gd name="T54" fmla="*/ 396240 w 396875"/>
                <a:gd name="T55" fmla="*/ 7620 h 396239"/>
                <a:gd name="T56" fmla="*/ 363474 w 396875"/>
                <a:gd name="T57" fmla="*/ 0 h 396239"/>
                <a:gd name="T58" fmla="*/ 363474 w 396875"/>
                <a:gd name="T59" fmla="*/ 105156 h 396239"/>
                <a:gd name="T60" fmla="*/ 363474 w 396875"/>
                <a:gd name="T61" fmla="*/ 362839 h 396239"/>
                <a:gd name="T62" fmla="*/ 33401 w 396875"/>
                <a:gd name="T63" fmla="*/ 121920 h 396239"/>
                <a:gd name="T64" fmla="*/ 363474 w 396875"/>
                <a:gd name="T65" fmla="*/ 105156 h 396239"/>
                <a:gd name="T66" fmla="*/ 33401 w 396875"/>
                <a:gd name="T67" fmla="*/ 32766 h 396239"/>
                <a:gd name="T68" fmla="*/ 363474 w 396875"/>
                <a:gd name="T69" fmla="*/ 0 h 396239"/>
                <a:gd name="T70" fmla="*/ 0 w 396875"/>
                <a:gd name="T71" fmla="*/ 6985 h 396239"/>
                <a:gd name="T72" fmla="*/ 6985 w 396875"/>
                <a:gd name="T73" fmla="*/ 396240 h 396239"/>
                <a:gd name="T74" fmla="*/ 396875 w 396875"/>
                <a:gd name="T75" fmla="*/ 38862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875" h="396239">
                  <a:moveTo>
                    <a:pt x="97536" y="69342"/>
                  </a:moveTo>
                  <a:lnTo>
                    <a:pt x="95885" y="61417"/>
                  </a:lnTo>
                  <a:lnTo>
                    <a:pt x="91440" y="54864"/>
                  </a:lnTo>
                  <a:lnTo>
                    <a:pt x="84886" y="50419"/>
                  </a:lnTo>
                  <a:lnTo>
                    <a:pt x="76962" y="48768"/>
                  </a:lnTo>
                  <a:lnTo>
                    <a:pt x="69024" y="50419"/>
                  </a:lnTo>
                  <a:lnTo>
                    <a:pt x="62484" y="54864"/>
                  </a:lnTo>
                  <a:lnTo>
                    <a:pt x="58026" y="61417"/>
                  </a:lnTo>
                  <a:lnTo>
                    <a:pt x="56388" y="69342"/>
                  </a:lnTo>
                  <a:lnTo>
                    <a:pt x="58026" y="77279"/>
                  </a:lnTo>
                  <a:lnTo>
                    <a:pt x="62484" y="83820"/>
                  </a:lnTo>
                  <a:lnTo>
                    <a:pt x="69024" y="88277"/>
                  </a:lnTo>
                  <a:lnTo>
                    <a:pt x="76962" y="89916"/>
                  </a:lnTo>
                  <a:lnTo>
                    <a:pt x="84886" y="88277"/>
                  </a:lnTo>
                  <a:lnTo>
                    <a:pt x="91440" y="83820"/>
                  </a:lnTo>
                  <a:lnTo>
                    <a:pt x="95885" y="77279"/>
                  </a:lnTo>
                  <a:lnTo>
                    <a:pt x="97536" y="69342"/>
                  </a:lnTo>
                  <a:close/>
                </a:path>
                <a:path w="396875" h="396239">
                  <a:moveTo>
                    <a:pt x="153924" y="69342"/>
                  </a:moveTo>
                  <a:lnTo>
                    <a:pt x="152273" y="61417"/>
                  </a:lnTo>
                  <a:lnTo>
                    <a:pt x="147828" y="54864"/>
                  </a:lnTo>
                  <a:lnTo>
                    <a:pt x="141274" y="50419"/>
                  </a:lnTo>
                  <a:lnTo>
                    <a:pt x="133350" y="48768"/>
                  </a:lnTo>
                  <a:lnTo>
                    <a:pt x="125412" y="50419"/>
                  </a:lnTo>
                  <a:lnTo>
                    <a:pt x="118872" y="54864"/>
                  </a:lnTo>
                  <a:lnTo>
                    <a:pt x="114414" y="61417"/>
                  </a:lnTo>
                  <a:lnTo>
                    <a:pt x="112776" y="69342"/>
                  </a:lnTo>
                  <a:lnTo>
                    <a:pt x="114414" y="77279"/>
                  </a:lnTo>
                  <a:lnTo>
                    <a:pt x="118872" y="83820"/>
                  </a:lnTo>
                  <a:lnTo>
                    <a:pt x="125412" y="88277"/>
                  </a:lnTo>
                  <a:lnTo>
                    <a:pt x="133350" y="89916"/>
                  </a:lnTo>
                  <a:lnTo>
                    <a:pt x="141274" y="88277"/>
                  </a:lnTo>
                  <a:lnTo>
                    <a:pt x="147828" y="83820"/>
                  </a:lnTo>
                  <a:lnTo>
                    <a:pt x="152273" y="77279"/>
                  </a:lnTo>
                  <a:lnTo>
                    <a:pt x="153924" y="69342"/>
                  </a:lnTo>
                  <a:close/>
                </a:path>
                <a:path w="396875" h="396239">
                  <a:moveTo>
                    <a:pt x="210312" y="69342"/>
                  </a:moveTo>
                  <a:lnTo>
                    <a:pt x="209016" y="61417"/>
                  </a:lnTo>
                  <a:lnTo>
                    <a:pt x="204685" y="54864"/>
                  </a:lnTo>
                  <a:lnTo>
                    <a:pt x="198018" y="50419"/>
                  </a:lnTo>
                  <a:lnTo>
                    <a:pt x="189738" y="48768"/>
                  </a:lnTo>
                  <a:lnTo>
                    <a:pt x="181800" y="50419"/>
                  </a:lnTo>
                  <a:lnTo>
                    <a:pt x="175260" y="54864"/>
                  </a:lnTo>
                  <a:lnTo>
                    <a:pt x="170802" y="61417"/>
                  </a:lnTo>
                  <a:lnTo>
                    <a:pt x="169164" y="69342"/>
                  </a:lnTo>
                  <a:lnTo>
                    <a:pt x="170802" y="77279"/>
                  </a:lnTo>
                  <a:lnTo>
                    <a:pt x="175260" y="83820"/>
                  </a:lnTo>
                  <a:lnTo>
                    <a:pt x="181800" y="88277"/>
                  </a:lnTo>
                  <a:lnTo>
                    <a:pt x="189738" y="89916"/>
                  </a:lnTo>
                  <a:lnTo>
                    <a:pt x="197662" y="88277"/>
                  </a:lnTo>
                  <a:lnTo>
                    <a:pt x="204216" y="83820"/>
                  </a:lnTo>
                  <a:lnTo>
                    <a:pt x="208661" y="77279"/>
                  </a:lnTo>
                  <a:lnTo>
                    <a:pt x="210312" y="69342"/>
                  </a:lnTo>
                  <a:close/>
                </a:path>
                <a:path w="396875" h="396239">
                  <a:moveTo>
                    <a:pt x="396875" y="388620"/>
                  </a:moveTo>
                  <a:lnTo>
                    <a:pt x="396240" y="379857"/>
                  </a:lnTo>
                  <a:lnTo>
                    <a:pt x="396240" y="362839"/>
                  </a:lnTo>
                  <a:lnTo>
                    <a:pt x="396240" y="32766"/>
                  </a:lnTo>
                  <a:lnTo>
                    <a:pt x="396240" y="7620"/>
                  </a:lnTo>
                  <a:lnTo>
                    <a:pt x="389255" y="0"/>
                  </a:lnTo>
                  <a:lnTo>
                    <a:pt x="363474" y="0"/>
                  </a:lnTo>
                  <a:lnTo>
                    <a:pt x="363474" y="32766"/>
                  </a:lnTo>
                  <a:lnTo>
                    <a:pt x="363474" y="105156"/>
                  </a:lnTo>
                  <a:lnTo>
                    <a:pt x="363474" y="121920"/>
                  </a:lnTo>
                  <a:lnTo>
                    <a:pt x="363474" y="362839"/>
                  </a:lnTo>
                  <a:lnTo>
                    <a:pt x="33401" y="362839"/>
                  </a:lnTo>
                  <a:lnTo>
                    <a:pt x="33401" y="121920"/>
                  </a:lnTo>
                  <a:lnTo>
                    <a:pt x="363474" y="121920"/>
                  </a:lnTo>
                  <a:lnTo>
                    <a:pt x="363474" y="105156"/>
                  </a:lnTo>
                  <a:lnTo>
                    <a:pt x="33401" y="105156"/>
                  </a:lnTo>
                  <a:lnTo>
                    <a:pt x="33401" y="32766"/>
                  </a:lnTo>
                  <a:lnTo>
                    <a:pt x="363474" y="32766"/>
                  </a:lnTo>
                  <a:lnTo>
                    <a:pt x="363474"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25" name="object 118">
              <a:extLst>
                <a:ext uri="{FF2B5EF4-FFF2-40B4-BE49-F238E27FC236}">
                  <a16:creationId xmlns:a16="http://schemas.microsoft.com/office/drawing/2014/main" id="{E07CE9A3-8F0F-4343-8B13-04D45E320EA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578627" y="4962175"/>
              <a:ext cx="108140" cy="10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83" name="object 119">
            <a:extLst>
              <a:ext uri="{FF2B5EF4-FFF2-40B4-BE49-F238E27FC236}">
                <a16:creationId xmlns:a16="http://schemas.microsoft.com/office/drawing/2014/main" id="{6E90C567-AED3-45BB-A443-FF9C7BED582F}"/>
              </a:ext>
            </a:extLst>
          </p:cNvPr>
          <p:cNvSpPr>
            <a:spLocks/>
          </p:cNvSpPr>
          <p:nvPr/>
        </p:nvSpPr>
        <p:spPr bwMode="auto">
          <a:xfrm>
            <a:off x="7418388" y="4775200"/>
            <a:ext cx="396875" cy="395288"/>
          </a:xfrm>
          <a:custGeom>
            <a:avLst/>
            <a:gdLst>
              <a:gd name="T0" fmla="*/ 94449 w 396875"/>
              <a:gd name="T1" fmla="*/ 61417 h 396239"/>
              <a:gd name="T2" fmla="*/ 83629 w 396875"/>
              <a:gd name="T3" fmla="*/ 50419 h 396239"/>
              <a:gd name="T4" fmla="*/ 67500 w 396875"/>
              <a:gd name="T5" fmla="*/ 50419 h 396239"/>
              <a:gd name="T6" fmla="*/ 56502 w 396875"/>
              <a:gd name="T7" fmla="*/ 61417 h 396239"/>
              <a:gd name="T8" fmla="*/ 56502 w 396875"/>
              <a:gd name="T9" fmla="*/ 77279 h 396239"/>
              <a:gd name="T10" fmla="*/ 67500 w 396875"/>
              <a:gd name="T11" fmla="*/ 88277 h 396239"/>
              <a:gd name="T12" fmla="*/ 83362 w 396875"/>
              <a:gd name="T13" fmla="*/ 88277 h 396239"/>
              <a:gd name="T14" fmla="*/ 94361 w 396875"/>
              <a:gd name="T15" fmla="*/ 77279 h 396239"/>
              <a:gd name="T16" fmla="*/ 152400 w 396875"/>
              <a:gd name="T17" fmla="*/ 69342 h 396239"/>
              <a:gd name="T18" fmla="*/ 146773 w 396875"/>
              <a:gd name="T19" fmla="*/ 54864 h 396239"/>
              <a:gd name="T20" fmla="*/ 131826 w 396875"/>
              <a:gd name="T21" fmla="*/ 48768 h 396239"/>
              <a:gd name="T22" fmla="*/ 117348 w 396875"/>
              <a:gd name="T23" fmla="*/ 54864 h 396239"/>
              <a:gd name="T24" fmla="*/ 111252 w 396875"/>
              <a:gd name="T25" fmla="*/ 69342 h 396239"/>
              <a:gd name="T26" fmla="*/ 117348 w 396875"/>
              <a:gd name="T27" fmla="*/ 83820 h 396239"/>
              <a:gd name="T28" fmla="*/ 131826 w 396875"/>
              <a:gd name="T29" fmla="*/ 89916 h 396239"/>
              <a:gd name="T30" fmla="*/ 146304 w 396875"/>
              <a:gd name="T31" fmla="*/ 83820 h 396239"/>
              <a:gd name="T32" fmla="*/ 152400 w 396875"/>
              <a:gd name="T33" fmla="*/ 69342 h 396239"/>
              <a:gd name="T34" fmla="*/ 208610 w 396875"/>
              <a:gd name="T35" fmla="*/ 61417 h 396239"/>
              <a:gd name="T36" fmla="*/ 197231 w 396875"/>
              <a:gd name="T37" fmla="*/ 50419 h 396239"/>
              <a:gd name="T38" fmla="*/ 180708 w 396875"/>
              <a:gd name="T39" fmla="*/ 50419 h 396239"/>
              <a:gd name="T40" fmla="*/ 169329 w 396875"/>
              <a:gd name="T41" fmla="*/ 61417 h 396239"/>
              <a:gd name="T42" fmla="*/ 169329 w 396875"/>
              <a:gd name="T43" fmla="*/ 77279 h 396239"/>
              <a:gd name="T44" fmla="*/ 180708 w 396875"/>
              <a:gd name="T45" fmla="*/ 88277 h 396239"/>
              <a:gd name="T46" fmla="*/ 197231 w 396875"/>
              <a:gd name="T47" fmla="*/ 88277 h 396239"/>
              <a:gd name="T48" fmla="*/ 208610 w 396875"/>
              <a:gd name="T49" fmla="*/ 77279 h 396239"/>
              <a:gd name="T50" fmla="*/ 267335 w 396875"/>
              <a:gd name="T51" fmla="*/ 250444 h 396239"/>
              <a:gd name="T52" fmla="*/ 266700 w 396875"/>
              <a:gd name="T53" fmla="*/ 231775 h 396239"/>
              <a:gd name="T54" fmla="*/ 135509 w 396875"/>
              <a:gd name="T55" fmla="*/ 224028 h 396239"/>
              <a:gd name="T56" fmla="*/ 128016 w 396875"/>
              <a:gd name="T57" fmla="*/ 249809 h 396239"/>
              <a:gd name="T58" fmla="*/ 250317 w 396875"/>
              <a:gd name="T59" fmla="*/ 257556 h 396239"/>
              <a:gd name="T60" fmla="*/ 267335 w 396875"/>
              <a:gd name="T61" fmla="*/ 250444 h 396239"/>
              <a:gd name="T62" fmla="*/ 396240 w 396875"/>
              <a:gd name="T63" fmla="*/ 379857 h 396239"/>
              <a:gd name="T64" fmla="*/ 396240 w 396875"/>
              <a:gd name="T65" fmla="*/ 32766 h 396239"/>
              <a:gd name="T66" fmla="*/ 389255 w 396875"/>
              <a:gd name="T67" fmla="*/ 0 h 396239"/>
              <a:gd name="T68" fmla="*/ 363474 w 396875"/>
              <a:gd name="T69" fmla="*/ 32766 h 396239"/>
              <a:gd name="T70" fmla="*/ 363474 w 396875"/>
              <a:gd name="T71" fmla="*/ 121920 h 396239"/>
              <a:gd name="T72" fmla="*/ 33401 w 396875"/>
              <a:gd name="T73" fmla="*/ 362839 h 396239"/>
              <a:gd name="T74" fmla="*/ 363474 w 396875"/>
              <a:gd name="T75" fmla="*/ 121920 h 396239"/>
              <a:gd name="T76" fmla="*/ 33401 w 396875"/>
              <a:gd name="T77" fmla="*/ 105156 h 396239"/>
              <a:gd name="T78" fmla="*/ 363474 w 396875"/>
              <a:gd name="T79" fmla="*/ 32766 h 396239"/>
              <a:gd name="T80" fmla="*/ 7620 w 396875"/>
              <a:gd name="T81" fmla="*/ 0 h 396239"/>
              <a:gd name="T82" fmla="*/ 0 w 396875"/>
              <a:gd name="T83" fmla="*/ 388620 h 396239"/>
              <a:gd name="T84" fmla="*/ 389255 w 396875"/>
              <a:gd name="T85" fmla="*/ 39624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6875" h="396239">
                <a:moveTo>
                  <a:pt x="96012" y="69342"/>
                </a:moveTo>
                <a:lnTo>
                  <a:pt x="94449" y="61417"/>
                </a:lnTo>
                <a:lnTo>
                  <a:pt x="90144" y="54864"/>
                </a:lnTo>
                <a:lnTo>
                  <a:pt x="83629" y="50419"/>
                </a:lnTo>
                <a:lnTo>
                  <a:pt x="75438" y="48768"/>
                </a:lnTo>
                <a:lnTo>
                  <a:pt x="67500" y="50419"/>
                </a:lnTo>
                <a:lnTo>
                  <a:pt x="60960" y="54864"/>
                </a:lnTo>
                <a:lnTo>
                  <a:pt x="56502" y="61417"/>
                </a:lnTo>
                <a:lnTo>
                  <a:pt x="54864" y="69342"/>
                </a:lnTo>
                <a:lnTo>
                  <a:pt x="56502" y="77279"/>
                </a:lnTo>
                <a:lnTo>
                  <a:pt x="60960" y="83820"/>
                </a:lnTo>
                <a:lnTo>
                  <a:pt x="67500" y="88277"/>
                </a:lnTo>
                <a:lnTo>
                  <a:pt x="75438" y="89916"/>
                </a:lnTo>
                <a:lnTo>
                  <a:pt x="83362" y="88277"/>
                </a:lnTo>
                <a:lnTo>
                  <a:pt x="89916" y="83820"/>
                </a:lnTo>
                <a:lnTo>
                  <a:pt x="94361" y="77279"/>
                </a:lnTo>
                <a:lnTo>
                  <a:pt x="96012" y="69342"/>
                </a:lnTo>
                <a:close/>
              </a:path>
              <a:path w="396875" h="396239">
                <a:moveTo>
                  <a:pt x="152400" y="69342"/>
                </a:moveTo>
                <a:lnTo>
                  <a:pt x="151104" y="61417"/>
                </a:lnTo>
                <a:lnTo>
                  <a:pt x="146773" y="54864"/>
                </a:lnTo>
                <a:lnTo>
                  <a:pt x="140106" y="50419"/>
                </a:lnTo>
                <a:lnTo>
                  <a:pt x="131826" y="48768"/>
                </a:lnTo>
                <a:lnTo>
                  <a:pt x="123888" y="50419"/>
                </a:lnTo>
                <a:lnTo>
                  <a:pt x="117348" y="54864"/>
                </a:lnTo>
                <a:lnTo>
                  <a:pt x="112890" y="61417"/>
                </a:lnTo>
                <a:lnTo>
                  <a:pt x="111252" y="69342"/>
                </a:lnTo>
                <a:lnTo>
                  <a:pt x="112890" y="77279"/>
                </a:lnTo>
                <a:lnTo>
                  <a:pt x="117348" y="83820"/>
                </a:lnTo>
                <a:lnTo>
                  <a:pt x="123888" y="88277"/>
                </a:lnTo>
                <a:lnTo>
                  <a:pt x="131826" y="89916"/>
                </a:lnTo>
                <a:lnTo>
                  <a:pt x="139750" y="88277"/>
                </a:lnTo>
                <a:lnTo>
                  <a:pt x="146304" y="83820"/>
                </a:lnTo>
                <a:lnTo>
                  <a:pt x="150749" y="77279"/>
                </a:lnTo>
                <a:lnTo>
                  <a:pt x="152400" y="69342"/>
                </a:lnTo>
                <a:close/>
              </a:path>
              <a:path w="396875" h="396239">
                <a:moveTo>
                  <a:pt x="210312" y="69342"/>
                </a:moveTo>
                <a:lnTo>
                  <a:pt x="208610" y="61417"/>
                </a:lnTo>
                <a:lnTo>
                  <a:pt x="204025" y="54864"/>
                </a:lnTo>
                <a:lnTo>
                  <a:pt x="197231" y="50419"/>
                </a:lnTo>
                <a:lnTo>
                  <a:pt x="188976" y="48768"/>
                </a:lnTo>
                <a:lnTo>
                  <a:pt x="180708" y="50419"/>
                </a:lnTo>
                <a:lnTo>
                  <a:pt x="173926" y="54864"/>
                </a:lnTo>
                <a:lnTo>
                  <a:pt x="169329" y="61417"/>
                </a:lnTo>
                <a:lnTo>
                  <a:pt x="167640" y="69342"/>
                </a:lnTo>
                <a:lnTo>
                  <a:pt x="169329" y="77279"/>
                </a:lnTo>
                <a:lnTo>
                  <a:pt x="173913" y="83820"/>
                </a:lnTo>
                <a:lnTo>
                  <a:pt x="180708" y="88277"/>
                </a:lnTo>
                <a:lnTo>
                  <a:pt x="188976" y="89916"/>
                </a:lnTo>
                <a:lnTo>
                  <a:pt x="197231" y="88277"/>
                </a:lnTo>
                <a:lnTo>
                  <a:pt x="204025" y="83820"/>
                </a:lnTo>
                <a:lnTo>
                  <a:pt x="208610" y="77279"/>
                </a:lnTo>
                <a:lnTo>
                  <a:pt x="210312" y="69342"/>
                </a:lnTo>
                <a:close/>
              </a:path>
              <a:path w="396875" h="396239">
                <a:moveTo>
                  <a:pt x="267335" y="250444"/>
                </a:moveTo>
                <a:lnTo>
                  <a:pt x="266700" y="240792"/>
                </a:lnTo>
                <a:lnTo>
                  <a:pt x="266700" y="231775"/>
                </a:lnTo>
                <a:lnTo>
                  <a:pt x="259715" y="224028"/>
                </a:lnTo>
                <a:lnTo>
                  <a:pt x="135509" y="224028"/>
                </a:lnTo>
                <a:lnTo>
                  <a:pt x="128016" y="231140"/>
                </a:lnTo>
                <a:lnTo>
                  <a:pt x="128016" y="249809"/>
                </a:lnTo>
                <a:lnTo>
                  <a:pt x="134874" y="257556"/>
                </a:lnTo>
                <a:lnTo>
                  <a:pt x="250317" y="257556"/>
                </a:lnTo>
                <a:lnTo>
                  <a:pt x="259715" y="257556"/>
                </a:lnTo>
                <a:lnTo>
                  <a:pt x="267335" y="250444"/>
                </a:lnTo>
                <a:close/>
              </a:path>
              <a:path w="396875" h="396239">
                <a:moveTo>
                  <a:pt x="396875" y="388620"/>
                </a:moveTo>
                <a:lnTo>
                  <a:pt x="396240" y="379857"/>
                </a:lnTo>
                <a:lnTo>
                  <a:pt x="396240" y="362839"/>
                </a:lnTo>
                <a:lnTo>
                  <a:pt x="396240" y="32766"/>
                </a:lnTo>
                <a:lnTo>
                  <a:pt x="396240" y="7620"/>
                </a:lnTo>
                <a:lnTo>
                  <a:pt x="389255" y="0"/>
                </a:lnTo>
                <a:lnTo>
                  <a:pt x="363474" y="0"/>
                </a:lnTo>
                <a:lnTo>
                  <a:pt x="363474" y="32766"/>
                </a:lnTo>
                <a:lnTo>
                  <a:pt x="363474" y="105156"/>
                </a:lnTo>
                <a:lnTo>
                  <a:pt x="363474" y="121920"/>
                </a:lnTo>
                <a:lnTo>
                  <a:pt x="363474" y="362839"/>
                </a:lnTo>
                <a:lnTo>
                  <a:pt x="33401" y="362839"/>
                </a:lnTo>
                <a:lnTo>
                  <a:pt x="33401" y="121920"/>
                </a:lnTo>
                <a:lnTo>
                  <a:pt x="363474" y="121920"/>
                </a:lnTo>
                <a:lnTo>
                  <a:pt x="363474" y="105156"/>
                </a:lnTo>
                <a:lnTo>
                  <a:pt x="33401" y="105156"/>
                </a:lnTo>
                <a:lnTo>
                  <a:pt x="33401" y="32766"/>
                </a:lnTo>
                <a:lnTo>
                  <a:pt x="363474" y="32766"/>
                </a:lnTo>
                <a:lnTo>
                  <a:pt x="363474"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84" name="object 120">
            <a:extLst>
              <a:ext uri="{FF2B5EF4-FFF2-40B4-BE49-F238E27FC236}">
                <a16:creationId xmlns:a16="http://schemas.microsoft.com/office/drawing/2014/main" id="{F5753BEC-A52F-4962-82FF-1FCFCEB4AFB7}"/>
              </a:ext>
            </a:extLst>
          </p:cNvPr>
          <p:cNvGrpSpPr>
            <a:grpSpLocks/>
          </p:cNvGrpSpPr>
          <p:nvPr/>
        </p:nvGrpSpPr>
        <p:grpSpPr bwMode="auto">
          <a:xfrm>
            <a:off x="9453563" y="4775200"/>
            <a:ext cx="395287" cy="395288"/>
            <a:chOff x="9453371" y="4774691"/>
            <a:chExt cx="396240" cy="396240"/>
          </a:xfrm>
        </p:grpSpPr>
        <p:sp>
          <p:nvSpPr>
            <p:cNvPr id="48222" name="object 121">
              <a:extLst>
                <a:ext uri="{FF2B5EF4-FFF2-40B4-BE49-F238E27FC236}">
                  <a16:creationId xmlns:a16="http://schemas.microsoft.com/office/drawing/2014/main" id="{F94B48CE-8796-46CA-86CF-C87371DFF8B7}"/>
                </a:ext>
              </a:extLst>
            </p:cNvPr>
            <p:cNvSpPr>
              <a:spLocks/>
            </p:cNvSpPr>
            <p:nvPr/>
          </p:nvSpPr>
          <p:spPr bwMode="auto">
            <a:xfrm>
              <a:off x="9453372" y="4774691"/>
              <a:ext cx="396240" cy="396240"/>
            </a:xfrm>
            <a:custGeom>
              <a:avLst/>
              <a:gdLst>
                <a:gd name="T0" fmla="*/ 94361 w 396240"/>
                <a:gd name="T1" fmla="*/ 61417 h 396239"/>
                <a:gd name="T2" fmla="*/ 83362 w 396240"/>
                <a:gd name="T3" fmla="*/ 50419 h 396239"/>
                <a:gd name="T4" fmla="*/ 67500 w 396240"/>
                <a:gd name="T5" fmla="*/ 50419 h 396239"/>
                <a:gd name="T6" fmla="*/ 56502 w 396240"/>
                <a:gd name="T7" fmla="*/ 61417 h 396239"/>
                <a:gd name="T8" fmla="*/ 56502 w 396240"/>
                <a:gd name="T9" fmla="*/ 77279 h 396239"/>
                <a:gd name="T10" fmla="*/ 67500 w 396240"/>
                <a:gd name="T11" fmla="*/ 88277 h 396239"/>
                <a:gd name="T12" fmla="*/ 83362 w 396240"/>
                <a:gd name="T13" fmla="*/ 88277 h 396239"/>
                <a:gd name="T14" fmla="*/ 94361 w 396240"/>
                <a:gd name="T15" fmla="*/ 77279 h 396239"/>
                <a:gd name="T16" fmla="*/ 152400 w 396240"/>
                <a:gd name="T17" fmla="*/ 69342 h 396239"/>
                <a:gd name="T18" fmla="*/ 146773 w 396240"/>
                <a:gd name="T19" fmla="*/ 54864 h 396239"/>
                <a:gd name="T20" fmla="*/ 131826 w 396240"/>
                <a:gd name="T21" fmla="*/ 48768 h 396239"/>
                <a:gd name="T22" fmla="*/ 117348 w 396240"/>
                <a:gd name="T23" fmla="*/ 54864 h 396239"/>
                <a:gd name="T24" fmla="*/ 111252 w 396240"/>
                <a:gd name="T25" fmla="*/ 69342 h 396239"/>
                <a:gd name="T26" fmla="*/ 117348 w 396240"/>
                <a:gd name="T27" fmla="*/ 83820 h 396239"/>
                <a:gd name="T28" fmla="*/ 131826 w 396240"/>
                <a:gd name="T29" fmla="*/ 89916 h 396239"/>
                <a:gd name="T30" fmla="*/ 146304 w 396240"/>
                <a:gd name="T31" fmla="*/ 83820 h 396239"/>
                <a:gd name="T32" fmla="*/ 152400 w 396240"/>
                <a:gd name="T33" fmla="*/ 69342 h 396239"/>
                <a:gd name="T34" fmla="*/ 208661 w 396240"/>
                <a:gd name="T35" fmla="*/ 61417 h 396239"/>
                <a:gd name="T36" fmla="*/ 197662 w 396240"/>
                <a:gd name="T37" fmla="*/ 50419 h 396239"/>
                <a:gd name="T38" fmla="*/ 181800 w 396240"/>
                <a:gd name="T39" fmla="*/ 50419 h 396239"/>
                <a:gd name="T40" fmla="*/ 170802 w 396240"/>
                <a:gd name="T41" fmla="*/ 61417 h 396239"/>
                <a:gd name="T42" fmla="*/ 170802 w 396240"/>
                <a:gd name="T43" fmla="*/ 77279 h 396239"/>
                <a:gd name="T44" fmla="*/ 181800 w 396240"/>
                <a:gd name="T45" fmla="*/ 88277 h 396239"/>
                <a:gd name="T46" fmla="*/ 197662 w 396240"/>
                <a:gd name="T47" fmla="*/ 88277 h 396239"/>
                <a:gd name="T48" fmla="*/ 208661 w 396240"/>
                <a:gd name="T49" fmla="*/ 77279 h 396239"/>
                <a:gd name="T50" fmla="*/ 396240 w 396240"/>
                <a:gd name="T51" fmla="*/ 7620 h 396239"/>
                <a:gd name="T52" fmla="*/ 362839 w 396240"/>
                <a:gd name="T53" fmla="*/ 0 h 396239"/>
                <a:gd name="T54" fmla="*/ 362839 w 396240"/>
                <a:gd name="T55" fmla="*/ 105156 h 396239"/>
                <a:gd name="T56" fmla="*/ 362839 w 396240"/>
                <a:gd name="T57" fmla="*/ 362839 h 396239"/>
                <a:gd name="T58" fmla="*/ 32766 w 396240"/>
                <a:gd name="T59" fmla="*/ 121920 h 396239"/>
                <a:gd name="T60" fmla="*/ 362839 w 396240"/>
                <a:gd name="T61" fmla="*/ 105156 h 396239"/>
                <a:gd name="T62" fmla="*/ 32766 w 396240"/>
                <a:gd name="T63" fmla="*/ 32766 h 396239"/>
                <a:gd name="T64" fmla="*/ 362839 w 396240"/>
                <a:gd name="T65" fmla="*/ 0 h 396239"/>
                <a:gd name="T66" fmla="*/ 0 w 396240"/>
                <a:gd name="T67" fmla="*/ 6985 h 396239"/>
                <a:gd name="T68" fmla="*/ 6985 w 396240"/>
                <a:gd name="T69" fmla="*/ 396240 h 396239"/>
                <a:gd name="T70" fmla="*/ 396240 w 396240"/>
                <a:gd name="T71" fmla="*/ 388620 h 396239"/>
                <a:gd name="T72" fmla="*/ 396240 w 396240"/>
                <a:gd name="T73" fmla="*/ 32766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240" h="396239">
                  <a:moveTo>
                    <a:pt x="96012" y="69342"/>
                  </a:moveTo>
                  <a:lnTo>
                    <a:pt x="94361" y="61417"/>
                  </a:lnTo>
                  <a:lnTo>
                    <a:pt x="89903" y="54864"/>
                  </a:lnTo>
                  <a:lnTo>
                    <a:pt x="83362" y="50419"/>
                  </a:lnTo>
                  <a:lnTo>
                    <a:pt x="75438" y="48768"/>
                  </a:lnTo>
                  <a:lnTo>
                    <a:pt x="67500" y="50419"/>
                  </a:lnTo>
                  <a:lnTo>
                    <a:pt x="60960" y="54864"/>
                  </a:lnTo>
                  <a:lnTo>
                    <a:pt x="56502" y="61417"/>
                  </a:lnTo>
                  <a:lnTo>
                    <a:pt x="54864" y="69342"/>
                  </a:lnTo>
                  <a:lnTo>
                    <a:pt x="56502" y="77279"/>
                  </a:lnTo>
                  <a:lnTo>
                    <a:pt x="60960" y="83820"/>
                  </a:lnTo>
                  <a:lnTo>
                    <a:pt x="67500" y="88277"/>
                  </a:lnTo>
                  <a:lnTo>
                    <a:pt x="75438" y="89916"/>
                  </a:lnTo>
                  <a:lnTo>
                    <a:pt x="83362" y="88277"/>
                  </a:lnTo>
                  <a:lnTo>
                    <a:pt x="89903" y="83820"/>
                  </a:lnTo>
                  <a:lnTo>
                    <a:pt x="94361" y="77279"/>
                  </a:lnTo>
                  <a:lnTo>
                    <a:pt x="96012" y="69342"/>
                  </a:lnTo>
                  <a:close/>
                </a:path>
                <a:path w="396240" h="396239">
                  <a:moveTo>
                    <a:pt x="152400" y="69342"/>
                  </a:moveTo>
                  <a:lnTo>
                    <a:pt x="151104" y="61417"/>
                  </a:lnTo>
                  <a:lnTo>
                    <a:pt x="146773" y="54864"/>
                  </a:lnTo>
                  <a:lnTo>
                    <a:pt x="140106" y="50419"/>
                  </a:lnTo>
                  <a:lnTo>
                    <a:pt x="131826" y="48768"/>
                  </a:lnTo>
                  <a:lnTo>
                    <a:pt x="123888" y="50419"/>
                  </a:lnTo>
                  <a:lnTo>
                    <a:pt x="117348" y="54864"/>
                  </a:lnTo>
                  <a:lnTo>
                    <a:pt x="112890" y="61417"/>
                  </a:lnTo>
                  <a:lnTo>
                    <a:pt x="111252" y="69342"/>
                  </a:lnTo>
                  <a:lnTo>
                    <a:pt x="112890" y="77279"/>
                  </a:lnTo>
                  <a:lnTo>
                    <a:pt x="117348" y="83820"/>
                  </a:lnTo>
                  <a:lnTo>
                    <a:pt x="123888" y="88277"/>
                  </a:lnTo>
                  <a:lnTo>
                    <a:pt x="131826" y="89916"/>
                  </a:lnTo>
                  <a:lnTo>
                    <a:pt x="139750" y="88277"/>
                  </a:lnTo>
                  <a:lnTo>
                    <a:pt x="146304" y="83820"/>
                  </a:lnTo>
                  <a:lnTo>
                    <a:pt x="150749" y="77279"/>
                  </a:lnTo>
                  <a:lnTo>
                    <a:pt x="152400" y="69342"/>
                  </a:lnTo>
                  <a:close/>
                </a:path>
                <a:path w="396240" h="396239">
                  <a:moveTo>
                    <a:pt x="210312" y="69342"/>
                  </a:moveTo>
                  <a:lnTo>
                    <a:pt x="208661" y="61417"/>
                  </a:lnTo>
                  <a:lnTo>
                    <a:pt x="204203" y="54864"/>
                  </a:lnTo>
                  <a:lnTo>
                    <a:pt x="197662" y="50419"/>
                  </a:lnTo>
                  <a:lnTo>
                    <a:pt x="189738" y="48768"/>
                  </a:lnTo>
                  <a:lnTo>
                    <a:pt x="181800" y="50419"/>
                  </a:lnTo>
                  <a:lnTo>
                    <a:pt x="175260" y="54864"/>
                  </a:lnTo>
                  <a:lnTo>
                    <a:pt x="170802" y="61417"/>
                  </a:lnTo>
                  <a:lnTo>
                    <a:pt x="169164" y="69342"/>
                  </a:lnTo>
                  <a:lnTo>
                    <a:pt x="170802" y="77279"/>
                  </a:lnTo>
                  <a:lnTo>
                    <a:pt x="175260" y="83820"/>
                  </a:lnTo>
                  <a:lnTo>
                    <a:pt x="181800" y="88277"/>
                  </a:lnTo>
                  <a:lnTo>
                    <a:pt x="189738" y="89916"/>
                  </a:lnTo>
                  <a:lnTo>
                    <a:pt x="197662" y="88277"/>
                  </a:lnTo>
                  <a:lnTo>
                    <a:pt x="204203" y="83820"/>
                  </a:lnTo>
                  <a:lnTo>
                    <a:pt x="208661" y="77279"/>
                  </a:lnTo>
                  <a:lnTo>
                    <a:pt x="210312" y="69342"/>
                  </a:lnTo>
                  <a:close/>
                </a:path>
                <a:path w="396240" h="396239">
                  <a:moveTo>
                    <a:pt x="396240" y="7620"/>
                  </a:moveTo>
                  <a:lnTo>
                    <a:pt x="389255" y="0"/>
                  </a:lnTo>
                  <a:lnTo>
                    <a:pt x="362839" y="0"/>
                  </a:lnTo>
                  <a:lnTo>
                    <a:pt x="362839" y="32766"/>
                  </a:lnTo>
                  <a:lnTo>
                    <a:pt x="362839" y="105156"/>
                  </a:lnTo>
                  <a:lnTo>
                    <a:pt x="362839" y="121920"/>
                  </a:lnTo>
                  <a:lnTo>
                    <a:pt x="362839" y="362839"/>
                  </a:lnTo>
                  <a:lnTo>
                    <a:pt x="32766" y="362839"/>
                  </a:lnTo>
                  <a:lnTo>
                    <a:pt x="32766" y="121920"/>
                  </a:lnTo>
                  <a:lnTo>
                    <a:pt x="362839" y="121920"/>
                  </a:lnTo>
                  <a:lnTo>
                    <a:pt x="362839" y="105156"/>
                  </a:lnTo>
                  <a:lnTo>
                    <a:pt x="32766" y="105156"/>
                  </a:lnTo>
                  <a:lnTo>
                    <a:pt x="32766" y="32766"/>
                  </a:lnTo>
                  <a:lnTo>
                    <a:pt x="362839" y="32766"/>
                  </a:lnTo>
                  <a:lnTo>
                    <a:pt x="362839" y="0"/>
                  </a:lnTo>
                  <a:lnTo>
                    <a:pt x="7620" y="0"/>
                  </a:lnTo>
                  <a:lnTo>
                    <a:pt x="0" y="6985"/>
                  </a:lnTo>
                  <a:lnTo>
                    <a:pt x="0" y="388620"/>
                  </a:lnTo>
                  <a:lnTo>
                    <a:pt x="6985" y="396240"/>
                  </a:lnTo>
                  <a:lnTo>
                    <a:pt x="388620" y="396240"/>
                  </a:lnTo>
                  <a:lnTo>
                    <a:pt x="396240" y="388620"/>
                  </a:lnTo>
                  <a:lnTo>
                    <a:pt x="396240" y="362839"/>
                  </a:lnTo>
                  <a:lnTo>
                    <a:pt x="396240" y="32766"/>
                  </a:lnTo>
                  <a:lnTo>
                    <a:pt x="396240" y="7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23" name="object 122">
              <a:extLst>
                <a:ext uri="{FF2B5EF4-FFF2-40B4-BE49-F238E27FC236}">
                  <a16:creationId xmlns:a16="http://schemas.microsoft.com/office/drawing/2014/main" id="{4433E1FB-2A7C-43A4-89BB-CB78AEF51F3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575402" y="4943967"/>
              <a:ext cx="150653" cy="12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5" name="object 123">
            <a:extLst>
              <a:ext uri="{FF2B5EF4-FFF2-40B4-BE49-F238E27FC236}">
                <a16:creationId xmlns:a16="http://schemas.microsoft.com/office/drawing/2014/main" id="{F067FCD4-7986-44C1-A9E4-32A15AD927C6}"/>
              </a:ext>
            </a:extLst>
          </p:cNvPr>
          <p:cNvGrpSpPr>
            <a:grpSpLocks/>
          </p:cNvGrpSpPr>
          <p:nvPr/>
        </p:nvGrpSpPr>
        <p:grpSpPr bwMode="auto">
          <a:xfrm>
            <a:off x="4344988" y="2695575"/>
            <a:ext cx="392112" cy="422275"/>
            <a:chOff x="4344923" y="2695924"/>
            <a:chExt cx="391795" cy="422275"/>
          </a:xfrm>
        </p:grpSpPr>
        <p:sp>
          <p:nvSpPr>
            <p:cNvPr id="48220" name="object 124">
              <a:extLst>
                <a:ext uri="{FF2B5EF4-FFF2-40B4-BE49-F238E27FC236}">
                  <a16:creationId xmlns:a16="http://schemas.microsoft.com/office/drawing/2014/main" id="{43277B5F-AD96-41C2-89A1-3A240B761C58}"/>
                </a:ext>
              </a:extLst>
            </p:cNvPr>
            <p:cNvSpPr>
              <a:spLocks/>
            </p:cNvSpPr>
            <p:nvPr/>
          </p:nvSpPr>
          <p:spPr bwMode="auto">
            <a:xfrm>
              <a:off x="4344924" y="2802635"/>
              <a:ext cx="391795" cy="315595"/>
            </a:xfrm>
            <a:custGeom>
              <a:avLst/>
              <a:gdLst>
                <a:gd name="T0" fmla="*/ 389128 w 391795"/>
                <a:gd name="T1" fmla="*/ 19773 h 315594"/>
                <a:gd name="T2" fmla="*/ 372046 w 391795"/>
                <a:gd name="T3" fmla="*/ 2565 h 315594"/>
                <a:gd name="T4" fmla="*/ 358394 w 391795"/>
                <a:gd name="T5" fmla="*/ 0 h 315594"/>
                <a:gd name="T6" fmla="*/ 358394 w 391795"/>
                <a:gd name="T7" fmla="*/ 59436 h 315594"/>
                <a:gd name="T8" fmla="*/ 334518 w 391795"/>
                <a:gd name="T9" fmla="*/ 92964 h 315594"/>
                <a:gd name="T10" fmla="*/ 239268 w 391795"/>
                <a:gd name="T11" fmla="*/ 282194 h 315594"/>
                <a:gd name="T12" fmla="*/ 334518 w 391795"/>
                <a:gd name="T13" fmla="*/ 92964 h 315594"/>
                <a:gd name="T14" fmla="*/ 239268 w 391795"/>
                <a:gd name="T15" fmla="*/ 59436 h 315594"/>
                <a:gd name="T16" fmla="*/ 358394 w 391795"/>
                <a:gd name="T17" fmla="*/ 33528 h 315594"/>
                <a:gd name="T18" fmla="*/ 222504 w 391795"/>
                <a:gd name="T19" fmla="*/ 0 h 315594"/>
                <a:gd name="T20" fmla="*/ 222504 w 391795"/>
                <a:gd name="T21" fmla="*/ 59436 h 315594"/>
                <a:gd name="T22" fmla="*/ 222504 w 391795"/>
                <a:gd name="T23" fmla="*/ 282194 h 315594"/>
                <a:gd name="T24" fmla="*/ 169037 w 391795"/>
                <a:gd name="T25" fmla="*/ 92964 h 315594"/>
                <a:gd name="T26" fmla="*/ 222504 w 391795"/>
                <a:gd name="T27" fmla="*/ 59436 h 315594"/>
                <a:gd name="T28" fmla="*/ 169037 w 391795"/>
                <a:gd name="T29" fmla="*/ 33528 h 315594"/>
                <a:gd name="T30" fmla="*/ 222504 w 391795"/>
                <a:gd name="T31" fmla="*/ 0 h 315594"/>
                <a:gd name="T32" fmla="*/ 152400 w 391795"/>
                <a:gd name="T33" fmla="*/ 33528 h 315594"/>
                <a:gd name="T34" fmla="*/ 152400 w 391795"/>
                <a:gd name="T35" fmla="*/ 92964 h 315594"/>
                <a:gd name="T36" fmla="*/ 55626 w 391795"/>
                <a:gd name="T37" fmla="*/ 282194 h 315594"/>
                <a:gd name="T38" fmla="*/ 152400 w 391795"/>
                <a:gd name="T39" fmla="*/ 92964 h 315594"/>
                <a:gd name="T40" fmla="*/ 33274 w 391795"/>
                <a:gd name="T41" fmla="*/ 59436 h 315594"/>
                <a:gd name="T42" fmla="*/ 152400 w 391795"/>
                <a:gd name="T43" fmla="*/ 33528 h 315594"/>
                <a:gd name="T44" fmla="*/ 32004 w 391795"/>
                <a:gd name="T45" fmla="*/ 0 h 315594"/>
                <a:gd name="T46" fmla="*/ 9423 w 391795"/>
                <a:gd name="T47" fmla="*/ 9512 h 315594"/>
                <a:gd name="T48" fmla="*/ 0 w 391795"/>
                <a:gd name="T49" fmla="*/ 32258 h 315594"/>
                <a:gd name="T50" fmla="*/ 2527 w 391795"/>
                <a:gd name="T51" fmla="*/ 73202 h 315594"/>
                <a:gd name="T52" fmla="*/ 19608 w 391795"/>
                <a:gd name="T53" fmla="*/ 90411 h 315594"/>
                <a:gd name="T54" fmla="*/ 22860 w 391795"/>
                <a:gd name="T55" fmla="*/ 283464 h 315594"/>
                <a:gd name="T56" fmla="*/ 32296 w 391795"/>
                <a:gd name="T57" fmla="*/ 306044 h 315594"/>
                <a:gd name="T58" fmla="*/ 54991 w 391795"/>
                <a:gd name="T59" fmla="*/ 315468 h 315594"/>
                <a:gd name="T60" fmla="*/ 349275 w 391795"/>
                <a:gd name="T61" fmla="*/ 313029 h 315594"/>
                <a:gd name="T62" fmla="*/ 365442 w 391795"/>
                <a:gd name="T63" fmla="*/ 296138 h 315594"/>
                <a:gd name="T64" fmla="*/ 367157 w 391795"/>
                <a:gd name="T65" fmla="*/ 282194 h 315594"/>
                <a:gd name="T66" fmla="*/ 372046 w 391795"/>
                <a:gd name="T67" fmla="*/ 90500 h 315594"/>
                <a:gd name="T68" fmla="*/ 389128 w 391795"/>
                <a:gd name="T69" fmla="*/ 73469 h 315594"/>
                <a:gd name="T70" fmla="*/ 391668 w 391795"/>
                <a:gd name="T71" fmla="*/ 59436 h 315594"/>
                <a:gd name="T72" fmla="*/ 391668 w 391795"/>
                <a:gd name="T73" fmla="*/ 32258 h 31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1795" h="315594">
                  <a:moveTo>
                    <a:pt x="391668" y="32258"/>
                  </a:moveTo>
                  <a:lnTo>
                    <a:pt x="389128" y="19773"/>
                  </a:lnTo>
                  <a:lnTo>
                    <a:pt x="382231" y="9512"/>
                  </a:lnTo>
                  <a:lnTo>
                    <a:pt x="372046" y="2565"/>
                  </a:lnTo>
                  <a:lnTo>
                    <a:pt x="359664" y="0"/>
                  </a:lnTo>
                  <a:lnTo>
                    <a:pt x="358394" y="0"/>
                  </a:lnTo>
                  <a:lnTo>
                    <a:pt x="358394" y="33528"/>
                  </a:lnTo>
                  <a:lnTo>
                    <a:pt x="358394" y="59436"/>
                  </a:lnTo>
                  <a:lnTo>
                    <a:pt x="334518" y="59436"/>
                  </a:lnTo>
                  <a:lnTo>
                    <a:pt x="334518" y="92964"/>
                  </a:lnTo>
                  <a:lnTo>
                    <a:pt x="334518" y="282194"/>
                  </a:lnTo>
                  <a:lnTo>
                    <a:pt x="239268" y="282194"/>
                  </a:lnTo>
                  <a:lnTo>
                    <a:pt x="239268" y="92964"/>
                  </a:lnTo>
                  <a:lnTo>
                    <a:pt x="334518" y="92964"/>
                  </a:lnTo>
                  <a:lnTo>
                    <a:pt x="334518" y="59436"/>
                  </a:lnTo>
                  <a:lnTo>
                    <a:pt x="239268" y="59436"/>
                  </a:lnTo>
                  <a:lnTo>
                    <a:pt x="239268" y="33528"/>
                  </a:lnTo>
                  <a:lnTo>
                    <a:pt x="358394" y="33528"/>
                  </a:lnTo>
                  <a:lnTo>
                    <a:pt x="358394" y="0"/>
                  </a:lnTo>
                  <a:lnTo>
                    <a:pt x="222504" y="0"/>
                  </a:lnTo>
                  <a:lnTo>
                    <a:pt x="222504" y="33528"/>
                  </a:lnTo>
                  <a:lnTo>
                    <a:pt x="222504" y="59436"/>
                  </a:lnTo>
                  <a:lnTo>
                    <a:pt x="222504" y="92964"/>
                  </a:lnTo>
                  <a:lnTo>
                    <a:pt x="222504" y="282194"/>
                  </a:lnTo>
                  <a:lnTo>
                    <a:pt x="169037" y="282194"/>
                  </a:lnTo>
                  <a:lnTo>
                    <a:pt x="169037" y="92964"/>
                  </a:lnTo>
                  <a:lnTo>
                    <a:pt x="222504" y="92964"/>
                  </a:lnTo>
                  <a:lnTo>
                    <a:pt x="222504" y="59436"/>
                  </a:lnTo>
                  <a:lnTo>
                    <a:pt x="169037" y="59436"/>
                  </a:lnTo>
                  <a:lnTo>
                    <a:pt x="169037" y="33528"/>
                  </a:lnTo>
                  <a:lnTo>
                    <a:pt x="222504" y="33528"/>
                  </a:lnTo>
                  <a:lnTo>
                    <a:pt x="222504" y="0"/>
                  </a:lnTo>
                  <a:lnTo>
                    <a:pt x="152400" y="0"/>
                  </a:lnTo>
                  <a:lnTo>
                    <a:pt x="152400" y="33528"/>
                  </a:lnTo>
                  <a:lnTo>
                    <a:pt x="152400" y="59436"/>
                  </a:lnTo>
                  <a:lnTo>
                    <a:pt x="152400" y="92964"/>
                  </a:lnTo>
                  <a:lnTo>
                    <a:pt x="152400" y="282194"/>
                  </a:lnTo>
                  <a:lnTo>
                    <a:pt x="55626" y="282194"/>
                  </a:lnTo>
                  <a:lnTo>
                    <a:pt x="55626" y="92964"/>
                  </a:lnTo>
                  <a:lnTo>
                    <a:pt x="152400" y="92964"/>
                  </a:lnTo>
                  <a:lnTo>
                    <a:pt x="152400" y="59436"/>
                  </a:lnTo>
                  <a:lnTo>
                    <a:pt x="33274" y="59436"/>
                  </a:lnTo>
                  <a:lnTo>
                    <a:pt x="33274" y="33528"/>
                  </a:lnTo>
                  <a:lnTo>
                    <a:pt x="152400" y="33528"/>
                  </a:lnTo>
                  <a:lnTo>
                    <a:pt x="152400" y="0"/>
                  </a:lnTo>
                  <a:lnTo>
                    <a:pt x="32004" y="0"/>
                  </a:lnTo>
                  <a:lnTo>
                    <a:pt x="19608" y="2565"/>
                  </a:lnTo>
                  <a:lnTo>
                    <a:pt x="9423" y="9512"/>
                  </a:lnTo>
                  <a:lnTo>
                    <a:pt x="2527" y="19773"/>
                  </a:lnTo>
                  <a:lnTo>
                    <a:pt x="0" y="32258"/>
                  </a:lnTo>
                  <a:lnTo>
                    <a:pt x="0" y="60706"/>
                  </a:lnTo>
                  <a:lnTo>
                    <a:pt x="2527" y="73202"/>
                  </a:lnTo>
                  <a:lnTo>
                    <a:pt x="9423" y="83464"/>
                  </a:lnTo>
                  <a:lnTo>
                    <a:pt x="19608" y="90411"/>
                  </a:lnTo>
                  <a:lnTo>
                    <a:pt x="22860" y="91084"/>
                  </a:lnTo>
                  <a:lnTo>
                    <a:pt x="22860" y="283464"/>
                  </a:lnTo>
                  <a:lnTo>
                    <a:pt x="25387" y="295859"/>
                  </a:lnTo>
                  <a:lnTo>
                    <a:pt x="32296" y="306044"/>
                  </a:lnTo>
                  <a:lnTo>
                    <a:pt x="42519" y="312940"/>
                  </a:lnTo>
                  <a:lnTo>
                    <a:pt x="54991" y="315468"/>
                  </a:lnTo>
                  <a:lnTo>
                    <a:pt x="336931" y="315468"/>
                  </a:lnTo>
                  <a:lnTo>
                    <a:pt x="349275" y="313029"/>
                  </a:lnTo>
                  <a:lnTo>
                    <a:pt x="359130" y="306285"/>
                  </a:lnTo>
                  <a:lnTo>
                    <a:pt x="365442" y="296138"/>
                  </a:lnTo>
                  <a:lnTo>
                    <a:pt x="367157" y="283464"/>
                  </a:lnTo>
                  <a:lnTo>
                    <a:pt x="367157" y="282194"/>
                  </a:lnTo>
                  <a:lnTo>
                    <a:pt x="367157" y="91478"/>
                  </a:lnTo>
                  <a:lnTo>
                    <a:pt x="372046" y="90500"/>
                  </a:lnTo>
                  <a:lnTo>
                    <a:pt x="382231" y="83693"/>
                  </a:lnTo>
                  <a:lnTo>
                    <a:pt x="389128" y="73469"/>
                  </a:lnTo>
                  <a:lnTo>
                    <a:pt x="391668" y="60706"/>
                  </a:lnTo>
                  <a:lnTo>
                    <a:pt x="391668" y="59436"/>
                  </a:lnTo>
                  <a:lnTo>
                    <a:pt x="391668" y="33528"/>
                  </a:lnTo>
                  <a:lnTo>
                    <a:pt x="391668" y="32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21" name="object 125">
              <a:extLst>
                <a:ext uri="{FF2B5EF4-FFF2-40B4-BE49-F238E27FC236}">
                  <a16:creationId xmlns:a16="http://schemas.microsoft.com/office/drawing/2014/main" id="{9EF7D6BC-FC28-4146-B962-6D00724A275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411948" y="2695924"/>
              <a:ext cx="257587" cy="1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6" name="object 126">
            <a:extLst>
              <a:ext uri="{FF2B5EF4-FFF2-40B4-BE49-F238E27FC236}">
                <a16:creationId xmlns:a16="http://schemas.microsoft.com/office/drawing/2014/main" id="{558B60D7-34F0-4D61-844A-C339E3D4CF84}"/>
              </a:ext>
            </a:extLst>
          </p:cNvPr>
          <p:cNvGrpSpPr>
            <a:grpSpLocks/>
          </p:cNvGrpSpPr>
          <p:nvPr/>
        </p:nvGrpSpPr>
        <p:grpSpPr bwMode="auto">
          <a:xfrm>
            <a:off x="6394450" y="2711450"/>
            <a:ext cx="392113" cy="393700"/>
            <a:chOff x="6394703" y="2711195"/>
            <a:chExt cx="392430" cy="393700"/>
          </a:xfrm>
        </p:grpSpPr>
        <p:sp>
          <p:nvSpPr>
            <p:cNvPr id="48218" name="object 127">
              <a:extLst>
                <a:ext uri="{FF2B5EF4-FFF2-40B4-BE49-F238E27FC236}">
                  <a16:creationId xmlns:a16="http://schemas.microsoft.com/office/drawing/2014/main" id="{F7C1D3BC-4086-42C7-9769-F2A73A3C465E}"/>
                </a:ext>
              </a:extLst>
            </p:cNvPr>
            <p:cNvSpPr>
              <a:spLocks/>
            </p:cNvSpPr>
            <p:nvPr/>
          </p:nvSpPr>
          <p:spPr bwMode="auto">
            <a:xfrm>
              <a:off x="6394704" y="2711195"/>
              <a:ext cx="392430" cy="393700"/>
            </a:xfrm>
            <a:custGeom>
              <a:avLst/>
              <a:gdLst>
                <a:gd name="T0" fmla="*/ 319354 w 392429"/>
                <a:gd name="T1" fmla="*/ 134226 h 393700"/>
                <a:gd name="T2" fmla="*/ 258216 w 392429"/>
                <a:gd name="T3" fmla="*/ 72453 h 393700"/>
                <a:gd name="T4" fmla="*/ 175488 w 392429"/>
                <a:gd name="T5" fmla="*/ 59537 h 393700"/>
                <a:gd name="T6" fmla="*/ 99441 w 392429"/>
                <a:gd name="T7" fmla="*/ 98298 h 393700"/>
                <a:gd name="T8" fmla="*/ 61023 w 392429"/>
                <a:gd name="T9" fmla="*/ 175171 h 393700"/>
                <a:gd name="T10" fmla="*/ 73837 w 392429"/>
                <a:gd name="T11" fmla="*/ 258724 h 393700"/>
                <a:gd name="T12" fmla="*/ 103124 w 392429"/>
                <a:gd name="T13" fmla="*/ 297180 h 393700"/>
                <a:gd name="T14" fmla="*/ 107569 w 392429"/>
                <a:gd name="T15" fmla="*/ 297180 h 393700"/>
                <a:gd name="T16" fmla="*/ 113792 w 392429"/>
                <a:gd name="T17" fmla="*/ 291465 h 393700"/>
                <a:gd name="T18" fmla="*/ 110744 w 392429"/>
                <a:gd name="T19" fmla="*/ 282575 h 393700"/>
                <a:gd name="T20" fmla="*/ 75399 w 392429"/>
                <a:gd name="T21" fmla="*/ 195922 h 393700"/>
                <a:gd name="T22" fmla="*/ 110744 w 392429"/>
                <a:gd name="T23" fmla="*/ 109728 h 393700"/>
                <a:gd name="T24" fmla="*/ 196507 w 392429"/>
                <a:gd name="T25" fmla="*/ 74104 h 393700"/>
                <a:gd name="T26" fmla="*/ 281813 w 392429"/>
                <a:gd name="T27" fmla="*/ 109728 h 393700"/>
                <a:gd name="T28" fmla="*/ 317144 w 392429"/>
                <a:gd name="T29" fmla="*/ 196392 h 393700"/>
                <a:gd name="T30" fmla="*/ 281813 w 392429"/>
                <a:gd name="T31" fmla="*/ 282575 h 393700"/>
                <a:gd name="T32" fmla="*/ 278765 w 392429"/>
                <a:gd name="T33" fmla="*/ 291465 h 393700"/>
                <a:gd name="T34" fmla="*/ 290703 w 392429"/>
                <a:gd name="T35" fmla="*/ 297815 h 393700"/>
                <a:gd name="T36" fmla="*/ 319354 w 392429"/>
                <a:gd name="T37" fmla="*/ 258724 h 393700"/>
                <a:gd name="T38" fmla="*/ 332155 w 392429"/>
                <a:gd name="T39" fmla="*/ 175171 h 393700"/>
                <a:gd name="T40" fmla="*/ 382574 w 392429"/>
                <a:gd name="T41" fmla="*/ 132702 h 393700"/>
                <a:gd name="T42" fmla="*/ 359371 w 392429"/>
                <a:gd name="T43" fmla="*/ 87388 h 393700"/>
                <a:gd name="T44" fmla="*/ 354076 w 392429"/>
                <a:gd name="T45" fmla="*/ 237985 h 393700"/>
                <a:gd name="T46" fmla="*/ 311658 w 392429"/>
                <a:gd name="T47" fmla="*/ 311912 h 393700"/>
                <a:gd name="T48" fmla="*/ 196469 w 392429"/>
                <a:gd name="T49" fmla="*/ 359791 h 393700"/>
                <a:gd name="T50" fmla="*/ 106133 w 392429"/>
                <a:gd name="T51" fmla="*/ 332422 h 393700"/>
                <a:gd name="T52" fmla="*/ 36537 w 392429"/>
                <a:gd name="T53" fmla="*/ 228600 h 393700"/>
                <a:gd name="T54" fmla="*/ 36537 w 392429"/>
                <a:gd name="T55" fmla="*/ 164604 h 393700"/>
                <a:gd name="T56" fmla="*/ 106133 w 392429"/>
                <a:gd name="T57" fmla="*/ 60782 h 393700"/>
                <a:gd name="T58" fmla="*/ 196469 w 392429"/>
                <a:gd name="T59" fmla="*/ 33401 h 393700"/>
                <a:gd name="T60" fmla="*/ 286740 w 392429"/>
                <a:gd name="T61" fmla="*/ 60782 h 393700"/>
                <a:gd name="T62" fmla="*/ 354076 w 392429"/>
                <a:gd name="T63" fmla="*/ 155219 h 393700"/>
                <a:gd name="T64" fmla="*/ 359371 w 392429"/>
                <a:gd name="T65" fmla="*/ 87388 h 393700"/>
                <a:gd name="T66" fmla="*/ 305498 w 392429"/>
                <a:gd name="T67" fmla="*/ 32689 h 393700"/>
                <a:gd name="T68" fmla="*/ 235000 w 392429"/>
                <a:gd name="T69" fmla="*/ 3746 h 393700"/>
                <a:gd name="T70" fmla="*/ 157607 w 392429"/>
                <a:gd name="T71" fmla="*/ 3746 h 393700"/>
                <a:gd name="T72" fmla="*/ 87274 w 392429"/>
                <a:gd name="T73" fmla="*/ 32689 h 393700"/>
                <a:gd name="T74" fmla="*/ 32677 w 392429"/>
                <a:gd name="T75" fmla="*/ 87388 h 393700"/>
                <a:gd name="T76" fmla="*/ 3733 w 392429"/>
                <a:gd name="T77" fmla="*/ 157988 h 393700"/>
                <a:gd name="T78" fmla="*/ 3733 w 392429"/>
                <a:gd name="T79" fmla="*/ 235483 h 393700"/>
                <a:gd name="T80" fmla="*/ 32677 w 392429"/>
                <a:gd name="T81" fmla="*/ 305904 h 393700"/>
                <a:gd name="T82" fmla="*/ 87363 w 392429"/>
                <a:gd name="T83" fmla="*/ 360514 h 393700"/>
                <a:gd name="T84" fmla="*/ 157873 w 392429"/>
                <a:gd name="T85" fmla="*/ 389458 h 393700"/>
                <a:gd name="T86" fmla="*/ 235000 w 392429"/>
                <a:gd name="T87" fmla="*/ 389369 h 393700"/>
                <a:gd name="T88" fmla="*/ 305498 w 392429"/>
                <a:gd name="T89" fmla="*/ 359981 h 393700"/>
                <a:gd name="T90" fmla="*/ 335534 w 392429"/>
                <a:gd name="T91" fmla="*/ 335280 h 393700"/>
                <a:gd name="T92" fmla="*/ 382574 w 392429"/>
                <a:gd name="T93" fmla="*/ 260261 h 393700"/>
                <a:gd name="T94" fmla="*/ 391972 w 392429"/>
                <a:gd name="T95" fmla="*/ 174980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429" h="393700">
                  <a:moveTo>
                    <a:pt x="332155" y="175171"/>
                  </a:moveTo>
                  <a:lnTo>
                    <a:pt x="319354" y="134226"/>
                  </a:lnTo>
                  <a:lnTo>
                    <a:pt x="293751" y="98298"/>
                  </a:lnTo>
                  <a:lnTo>
                    <a:pt x="258216" y="72453"/>
                  </a:lnTo>
                  <a:lnTo>
                    <a:pt x="217690" y="59537"/>
                  </a:lnTo>
                  <a:lnTo>
                    <a:pt x="175488" y="59537"/>
                  </a:lnTo>
                  <a:lnTo>
                    <a:pt x="134962" y="72453"/>
                  </a:lnTo>
                  <a:lnTo>
                    <a:pt x="99441" y="98298"/>
                  </a:lnTo>
                  <a:lnTo>
                    <a:pt x="73837" y="134226"/>
                  </a:lnTo>
                  <a:lnTo>
                    <a:pt x="61023" y="175171"/>
                  </a:lnTo>
                  <a:lnTo>
                    <a:pt x="61023" y="217779"/>
                  </a:lnTo>
                  <a:lnTo>
                    <a:pt x="73837" y="258724"/>
                  </a:lnTo>
                  <a:lnTo>
                    <a:pt x="100711" y="296545"/>
                  </a:lnTo>
                  <a:lnTo>
                    <a:pt x="103124" y="297180"/>
                  </a:lnTo>
                  <a:lnTo>
                    <a:pt x="105029" y="297180"/>
                  </a:lnTo>
                  <a:lnTo>
                    <a:pt x="107569" y="297180"/>
                  </a:lnTo>
                  <a:lnTo>
                    <a:pt x="109474" y="295910"/>
                  </a:lnTo>
                  <a:lnTo>
                    <a:pt x="113792" y="291465"/>
                  </a:lnTo>
                  <a:lnTo>
                    <a:pt x="113792" y="285750"/>
                  </a:lnTo>
                  <a:lnTo>
                    <a:pt x="110744" y="282575"/>
                  </a:lnTo>
                  <a:lnTo>
                    <a:pt x="84239" y="241947"/>
                  </a:lnTo>
                  <a:lnTo>
                    <a:pt x="75399" y="195922"/>
                  </a:lnTo>
                  <a:lnTo>
                    <a:pt x="84239" y="150012"/>
                  </a:lnTo>
                  <a:lnTo>
                    <a:pt x="110744" y="109728"/>
                  </a:lnTo>
                  <a:lnTo>
                    <a:pt x="150952" y="83019"/>
                  </a:lnTo>
                  <a:lnTo>
                    <a:pt x="196507" y="74104"/>
                  </a:lnTo>
                  <a:lnTo>
                    <a:pt x="241947" y="83019"/>
                  </a:lnTo>
                  <a:lnTo>
                    <a:pt x="281813" y="109728"/>
                  </a:lnTo>
                  <a:lnTo>
                    <a:pt x="308305" y="150368"/>
                  </a:lnTo>
                  <a:lnTo>
                    <a:pt x="317144" y="196392"/>
                  </a:lnTo>
                  <a:lnTo>
                    <a:pt x="308305" y="242303"/>
                  </a:lnTo>
                  <a:lnTo>
                    <a:pt x="281813" y="282575"/>
                  </a:lnTo>
                  <a:lnTo>
                    <a:pt x="278765" y="285750"/>
                  </a:lnTo>
                  <a:lnTo>
                    <a:pt x="278765" y="291465"/>
                  </a:lnTo>
                  <a:lnTo>
                    <a:pt x="284988" y="297815"/>
                  </a:lnTo>
                  <a:lnTo>
                    <a:pt x="290703" y="297815"/>
                  </a:lnTo>
                  <a:lnTo>
                    <a:pt x="293751" y="294640"/>
                  </a:lnTo>
                  <a:lnTo>
                    <a:pt x="319354" y="258724"/>
                  </a:lnTo>
                  <a:lnTo>
                    <a:pt x="332155" y="217779"/>
                  </a:lnTo>
                  <a:lnTo>
                    <a:pt x="332155" y="175171"/>
                  </a:lnTo>
                  <a:close/>
                </a:path>
                <a:path w="392429" h="393700">
                  <a:moveTo>
                    <a:pt x="391972" y="174980"/>
                  </a:moveTo>
                  <a:lnTo>
                    <a:pt x="382574" y="132702"/>
                  </a:lnTo>
                  <a:lnTo>
                    <a:pt x="363753" y="92913"/>
                  </a:lnTo>
                  <a:lnTo>
                    <a:pt x="359371" y="87388"/>
                  </a:lnTo>
                  <a:lnTo>
                    <a:pt x="359371" y="196596"/>
                  </a:lnTo>
                  <a:lnTo>
                    <a:pt x="354076" y="237985"/>
                  </a:lnTo>
                  <a:lnTo>
                    <a:pt x="338162" y="277164"/>
                  </a:lnTo>
                  <a:lnTo>
                    <a:pt x="311658" y="311912"/>
                  </a:lnTo>
                  <a:lnTo>
                    <a:pt x="258775" y="347433"/>
                  </a:lnTo>
                  <a:lnTo>
                    <a:pt x="196469" y="359791"/>
                  </a:lnTo>
                  <a:lnTo>
                    <a:pt x="164465" y="356654"/>
                  </a:lnTo>
                  <a:lnTo>
                    <a:pt x="106133" y="332422"/>
                  </a:lnTo>
                  <a:lnTo>
                    <a:pt x="60769" y="286994"/>
                  </a:lnTo>
                  <a:lnTo>
                    <a:pt x="36537" y="228600"/>
                  </a:lnTo>
                  <a:lnTo>
                    <a:pt x="33401" y="196596"/>
                  </a:lnTo>
                  <a:lnTo>
                    <a:pt x="36537" y="164604"/>
                  </a:lnTo>
                  <a:lnTo>
                    <a:pt x="60769" y="106210"/>
                  </a:lnTo>
                  <a:lnTo>
                    <a:pt x="106133" y="60782"/>
                  </a:lnTo>
                  <a:lnTo>
                    <a:pt x="164465" y="36550"/>
                  </a:lnTo>
                  <a:lnTo>
                    <a:pt x="196469" y="33401"/>
                  </a:lnTo>
                  <a:lnTo>
                    <a:pt x="228447" y="36550"/>
                  </a:lnTo>
                  <a:lnTo>
                    <a:pt x="286740" y="60782"/>
                  </a:lnTo>
                  <a:lnTo>
                    <a:pt x="338162" y="116039"/>
                  </a:lnTo>
                  <a:lnTo>
                    <a:pt x="354076" y="155219"/>
                  </a:lnTo>
                  <a:lnTo>
                    <a:pt x="359371" y="196596"/>
                  </a:lnTo>
                  <a:lnTo>
                    <a:pt x="359371" y="87388"/>
                  </a:lnTo>
                  <a:lnTo>
                    <a:pt x="335534" y="57277"/>
                  </a:lnTo>
                  <a:lnTo>
                    <a:pt x="305498" y="32689"/>
                  </a:lnTo>
                  <a:lnTo>
                    <a:pt x="271665" y="14744"/>
                  </a:lnTo>
                  <a:lnTo>
                    <a:pt x="235000" y="3746"/>
                  </a:lnTo>
                  <a:lnTo>
                    <a:pt x="196469" y="0"/>
                  </a:lnTo>
                  <a:lnTo>
                    <a:pt x="157607" y="3746"/>
                  </a:lnTo>
                  <a:lnTo>
                    <a:pt x="120954" y="14744"/>
                  </a:lnTo>
                  <a:lnTo>
                    <a:pt x="87274" y="32689"/>
                  </a:lnTo>
                  <a:lnTo>
                    <a:pt x="57277" y="57277"/>
                  </a:lnTo>
                  <a:lnTo>
                    <a:pt x="32677" y="87388"/>
                  </a:lnTo>
                  <a:lnTo>
                    <a:pt x="14732" y="121272"/>
                  </a:lnTo>
                  <a:lnTo>
                    <a:pt x="3733" y="157988"/>
                  </a:lnTo>
                  <a:lnTo>
                    <a:pt x="0" y="196596"/>
                  </a:lnTo>
                  <a:lnTo>
                    <a:pt x="3733" y="235483"/>
                  </a:lnTo>
                  <a:lnTo>
                    <a:pt x="14732" y="272161"/>
                  </a:lnTo>
                  <a:lnTo>
                    <a:pt x="32677" y="305904"/>
                  </a:lnTo>
                  <a:lnTo>
                    <a:pt x="57277" y="335915"/>
                  </a:lnTo>
                  <a:lnTo>
                    <a:pt x="87363" y="360514"/>
                  </a:lnTo>
                  <a:lnTo>
                    <a:pt x="121196" y="378472"/>
                  </a:lnTo>
                  <a:lnTo>
                    <a:pt x="157873" y="389458"/>
                  </a:lnTo>
                  <a:lnTo>
                    <a:pt x="196469" y="393192"/>
                  </a:lnTo>
                  <a:lnTo>
                    <a:pt x="235000" y="389369"/>
                  </a:lnTo>
                  <a:lnTo>
                    <a:pt x="271665" y="378142"/>
                  </a:lnTo>
                  <a:lnTo>
                    <a:pt x="305498" y="359981"/>
                  </a:lnTo>
                  <a:lnTo>
                    <a:pt x="305714" y="359791"/>
                  </a:lnTo>
                  <a:lnTo>
                    <a:pt x="335534" y="335280"/>
                  </a:lnTo>
                  <a:lnTo>
                    <a:pt x="363753" y="299897"/>
                  </a:lnTo>
                  <a:lnTo>
                    <a:pt x="382574" y="260261"/>
                  </a:lnTo>
                  <a:lnTo>
                    <a:pt x="391972" y="218059"/>
                  </a:lnTo>
                  <a:lnTo>
                    <a:pt x="391972" y="1749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19" name="object 128">
              <a:extLst>
                <a:ext uri="{FF2B5EF4-FFF2-40B4-BE49-F238E27FC236}">
                  <a16:creationId xmlns:a16="http://schemas.microsoft.com/office/drawing/2014/main" id="{8EAA64C9-1624-42B1-A12B-CFD12649C1B5}"/>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46723" y="2799619"/>
              <a:ext cx="178104" cy="2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7" name="object 129">
            <a:extLst>
              <a:ext uri="{FF2B5EF4-FFF2-40B4-BE49-F238E27FC236}">
                <a16:creationId xmlns:a16="http://schemas.microsoft.com/office/drawing/2014/main" id="{8D460430-B210-4313-BEDE-F0E67AD4ABF3}"/>
              </a:ext>
            </a:extLst>
          </p:cNvPr>
          <p:cNvGrpSpPr>
            <a:grpSpLocks/>
          </p:cNvGrpSpPr>
          <p:nvPr/>
        </p:nvGrpSpPr>
        <p:grpSpPr bwMode="auto">
          <a:xfrm>
            <a:off x="9464675" y="2692400"/>
            <a:ext cx="373063" cy="428625"/>
            <a:chOff x="9464040" y="2692907"/>
            <a:chExt cx="373380" cy="428625"/>
          </a:xfrm>
        </p:grpSpPr>
        <p:sp>
          <p:nvSpPr>
            <p:cNvPr id="48216" name="object 130">
              <a:extLst>
                <a:ext uri="{FF2B5EF4-FFF2-40B4-BE49-F238E27FC236}">
                  <a16:creationId xmlns:a16="http://schemas.microsoft.com/office/drawing/2014/main" id="{0D2BBD43-EB7B-4029-8454-FC5F065BAB20}"/>
                </a:ext>
              </a:extLst>
            </p:cNvPr>
            <p:cNvSpPr>
              <a:spLocks/>
            </p:cNvSpPr>
            <p:nvPr/>
          </p:nvSpPr>
          <p:spPr bwMode="auto">
            <a:xfrm>
              <a:off x="9464040" y="2692907"/>
              <a:ext cx="373380" cy="428625"/>
            </a:xfrm>
            <a:custGeom>
              <a:avLst/>
              <a:gdLst>
                <a:gd name="T0" fmla="*/ 312928 w 373379"/>
                <a:gd name="T1" fmla="*/ 80010 h 428625"/>
                <a:gd name="T2" fmla="*/ 303453 w 373379"/>
                <a:gd name="T3" fmla="*/ 77127 h 428625"/>
                <a:gd name="T4" fmla="*/ 298450 w 373379"/>
                <a:gd name="T5" fmla="*/ 93218 h 428625"/>
                <a:gd name="T6" fmla="*/ 293497 w 373379"/>
                <a:gd name="T7" fmla="*/ 266446 h 428625"/>
                <a:gd name="T8" fmla="*/ 237490 w 373379"/>
                <a:gd name="T9" fmla="*/ 320535 h 428625"/>
                <a:gd name="T10" fmla="*/ 187198 w 373379"/>
                <a:gd name="T11" fmla="*/ 352425 h 428625"/>
                <a:gd name="T12" fmla="*/ 136791 w 373379"/>
                <a:gd name="T13" fmla="*/ 320217 h 428625"/>
                <a:gd name="T14" fmla="*/ 81407 w 373379"/>
                <a:gd name="T15" fmla="*/ 266446 h 428625"/>
                <a:gd name="T16" fmla="*/ 75819 w 373379"/>
                <a:gd name="T17" fmla="*/ 93218 h 428625"/>
                <a:gd name="T18" fmla="*/ 165036 w 373379"/>
                <a:gd name="T19" fmla="*/ 77127 h 428625"/>
                <a:gd name="T20" fmla="*/ 254787 w 373379"/>
                <a:gd name="T21" fmla="*/ 82613 h 428625"/>
                <a:gd name="T22" fmla="*/ 298450 w 373379"/>
                <a:gd name="T23" fmla="*/ 75844 h 428625"/>
                <a:gd name="T24" fmla="*/ 212420 w 373379"/>
                <a:gd name="T25" fmla="*/ 60185 h 428625"/>
                <a:gd name="T26" fmla="*/ 113652 w 373379"/>
                <a:gd name="T27" fmla="*/ 66370 h 428625"/>
                <a:gd name="T28" fmla="*/ 61976 w 373379"/>
                <a:gd name="T29" fmla="*/ 80010 h 428625"/>
                <a:gd name="T30" fmla="*/ 59436 w 373379"/>
                <a:gd name="T31" fmla="*/ 247015 h 428625"/>
                <a:gd name="T32" fmla="*/ 136245 w 373379"/>
                <a:gd name="T33" fmla="*/ 341591 h 428625"/>
                <a:gd name="T34" fmla="*/ 210388 w 373379"/>
                <a:gd name="T35" fmla="*/ 361353 h 428625"/>
                <a:gd name="T36" fmla="*/ 238340 w 373379"/>
                <a:gd name="T37" fmla="*/ 341591 h 428625"/>
                <a:gd name="T38" fmla="*/ 302260 w 373379"/>
                <a:gd name="T39" fmla="*/ 280924 h 428625"/>
                <a:gd name="T40" fmla="*/ 315468 w 373379"/>
                <a:gd name="T41" fmla="*/ 83185 h 428625"/>
                <a:gd name="T42" fmla="*/ 370039 w 373379"/>
                <a:gd name="T43" fmla="*/ 63144 h 428625"/>
                <a:gd name="T44" fmla="*/ 349758 w 373379"/>
                <a:gd name="T45" fmla="*/ 34544 h 428625"/>
                <a:gd name="T46" fmla="*/ 339979 w 373379"/>
                <a:gd name="T47" fmla="*/ 28219 h 428625"/>
                <a:gd name="T48" fmla="*/ 338404 w 373379"/>
                <a:gd name="T49" fmla="*/ 260286 h 428625"/>
                <a:gd name="T50" fmla="*/ 278130 w 373379"/>
                <a:gd name="T51" fmla="*/ 340893 h 428625"/>
                <a:gd name="T52" fmla="*/ 186690 w 373379"/>
                <a:gd name="T53" fmla="*/ 395478 h 428625"/>
                <a:gd name="T54" fmla="*/ 95250 w 373379"/>
                <a:gd name="T55" fmla="*/ 340614 h 428625"/>
                <a:gd name="T56" fmla="*/ 34963 w 373379"/>
                <a:gd name="T57" fmla="*/ 260286 h 428625"/>
                <a:gd name="T58" fmla="*/ 33401 w 373379"/>
                <a:gd name="T59" fmla="*/ 82550 h 428625"/>
                <a:gd name="T60" fmla="*/ 152742 w 373379"/>
                <a:gd name="T61" fmla="*/ 35864 h 428625"/>
                <a:gd name="T62" fmla="*/ 220726 w 373379"/>
                <a:gd name="T63" fmla="*/ 35877 h 428625"/>
                <a:gd name="T64" fmla="*/ 327698 w 373379"/>
                <a:gd name="T65" fmla="*/ 60617 h 428625"/>
                <a:gd name="T66" fmla="*/ 339979 w 373379"/>
                <a:gd name="T67" fmla="*/ 28219 h 428625"/>
                <a:gd name="T68" fmla="*/ 283171 w 373379"/>
                <a:gd name="T69" fmla="*/ 10337 h 428625"/>
                <a:gd name="T70" fmla="*/ 186448 w 373379"/>
                <a:gd name="T71" fmla="*/ 0 h 428625"/>
                <a:gd name="T72" fmla="*/ 89928 w 373379"/>
                <a:gd name="T73" fmla="*/ 10337 h 428625"/>
                <a:gd name="T74" fmla="*/ 12217 w 373379"/>
                <a:gd name="T75" fmla="*/ 45910 h 428625"/>
                <a:gd name="T76" fmla="*/ 63 w 373379"/>
                <a:gd name="T77" fmla="*/ 247777 h 428625"/>
                <a:gd name="T78" fmla="*/ 29591 w 373379"/>
                <a:gd name="T79" fmla="*/ 322199 h 428625"/>
                <a:gd name="T80" fmla="*/ 116903 w 373379"/>
                <a:gd name="T81" fmla="*/ 401523 h 428625"/>
                <a:gd name="T82" fmla="*/ 186690 w 373379"/>
                <a:gd name="T83" fmla="*/ 428244 h 428625"/>
                <a:gd name="T84" fmla="*/ 256705 w 373379"/>
                <a:gd name="T85" fmla="*/ 401599 h 428625"/>
                <a:gd name="T86" fmla="*/ 296862 w 373379"/>
                <a:gd name="T87" fmla="*/ 368084 h 428625"/>
                <a:gd name="T88" fmla="*/ 365442 w 373379"/>
                <a:gd name="T89" fmla="*/ 284670 h 428625"/>
                <a:gd name="T90" fmla="*/ 373380 w 373379"/>
                <a:gd name="T91" fmla="*/ 81915 h 428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379" h="428625">
                  <a:moveTo>
                    <a:pt x="315468" y="83185"/>
                  </a:moveTo>
                  <a:lnTo>
                    <a:pt x="312928" y="80010"/>
                  </a:lnTo>
                  <a:lnTo>
                    <a:pt x="309753" y="78740"/>
                  </a:lnTo>
                  <a:lnTo>
                    <a:pt x="303453" y="77127"/>
                  </a:lnTo>
                  <a:lnTo>
                    <a:pt x="298450" y="75844"/>
                  </a:lnTo>
                  <a:lnTo>
                    <a:pt x="298450" y="93218"/>
                  </a:lnTo>
                  <a:lnTo>
                    <a:pt x="298450" y="251968"/>
                  </a:lnTo>
                  <a:lnTo>
                    <a:pt x="293497" y="266446"/>
                  </a:lnTo>
                  <a:lnTo>
                    <a:pt x="266420" y="293446"/>
                  </a:lnTo>
                  <a:lnTo>
                    <a:pt x="237490" y="320535"/>
                  </a:lnTo>
                  <a:lnTo>
                    <a:pt x="209029" y="343039"/>
                  </a:lnTo>
                  <a:lnTo>
                    <a:pt x="187198" y="352425"/>
                  </a:lnTo>
                  <a:lnTo>
                    <a:pt x="165455" y="342938"/>
                  </a:lnTo>
                  <a:lnTo>
                    <a:pt x="136791" y="320217"/>
                  </a:lnTo>
                  <a:lnTo>
                    <a:pt x="107657" y="292900"/>
                  </a:lnTo>
                  <a:lnTo>
                    <a:pt x="81407" y="266446"/>
                  </a:lnTo>
                  <a:lnTo>
                    <a:pt x="75819" y="251968"/>
                  </a:lnTo>
                  <a:lnTo>
                    <a:pt x="75819" y="93218"/>
                  </a:lnTo>
                  <a:lnTo>
                    <a:pt x="120078" y="82435"/>
                  </a:lnTo>
                  <a:lnTo>
                    <a:pt x="165036" y="77127"/>
                  </a:lnTo>
                  <a:lnTo>
                    <a:pt x="210134" y="77216"/>
                  </a:lnTo>
                  <a:lnTo>
                    <a:pt x="254787" y="82613"/>
                  </a:lnTo>
                  <a:lnTo>
                    <a:pt x="298450" y="93218"/>
                  </a:lnTo>
                  <a:lnTo>
                    <a:pt x="298450" y="75844"/>
                  </a:lnTo>
                  <a:lnTo>
                    <a:pt x="261543" y="66370"/>
                  </a:lnTo>
                  <a:lnTo>
                    <a:pt x="212420" y="60185"/>
                  </a:lnTo>
                  <a:lnTo>
                    <a:pt x="162928" y="60185"/>
                  </a:lnTo>
                  <a:lnTo>
                    <a:pt x="113652" y="66370"/>
                  </a:lnTo>
                  <a:lnTo>
                    <a:pt x="65151" y="78740"/>
                  </a:lnTo>
                  <a:lnTo>
                    <a:pt x="61976" y="80010"/>
                  </a:lnTo>
                  <a:lnTo>
                    <a:pt x="59436" y="83185"/>
                  </a:lnTo>
                  <a:lnTo>
                    <a:pt x="59436" y="247015"/>
                  </a:lnTo>
                  <a:lnTo>
                    <a:pt x="105130" y="313474"/>
                  </a:lnTo>
                  <a:lnTo>
                    <a:pt x="136245" y="341591"/>
                  </a:lnTo>
                  <a:lnTo>
                    <a:pt x="187198" y="368808"/>
                  </a:lnTo>
                  <a:lnTo>
                    <a:pt x="210388" y="361353"/>
                  </a:lnTo>
                  <a:lnTo>
                    <a:pt x="222999" y="352425"/>
                  </a:lnTo>
                  <a:lnTo>
                    <a:pt x="238340" y="341591"/>
                  </a:lnTo>
                  <a:lnTo>
                    <a:pt x="269494" y="313474"/>
                  </a:lnTo>
                  <a:lnTo>
                    <a:pt x="302260" y="280924"/>
                  </a:lnTo>
                  <a:lnTo>
                    <a:pt x="315468" y="247015"/>
                  </a:lnTo>
                  <a:lnTo>
                    <a:pt x="315468" y="83185"/>
                  </a:lnTo>
                  <a:close/>
                </a:path>
                <a:path w="373379" h="428625">
                  <a:moveTo>
                    <a:pt x="373380" y="81915"/>
                  </a:moveTo>
                  <a:lnTo>
                    <a:pt x="370039" y="63144"/>
                  </a:lnTo>
                  <a:lnTo>
                    <a:pt x="360908" y="45910"/>
                  </a:lnTo>
                  <a:lnTo>
                    <a:pt x="349758" y="34544"/>
                  </a:lnTo>
                  <a:lnTo>
                    <a:pt x="347281" y="32016"/>
                  </a:lnTo>
                  <a:lnTo>
                    <a:pt x="339979" y="28219"/>
                  </a:lnTo>
                  <a:lnTo>
                    <a:pt x="339979" y="247777"/>
                  </a:lnTo>
                  <a:lnTo>
                    <a:pt x="338404" y="260286"/>
                  </a:lnTo>
                  <a:lnTo>
                    <a:pt x="319786" y="299593"/>
                  </a:lnTo>
                  <a:lnTo>
                    <a:pt x="278130" y="340893"/>
                  </a:lnTo>
                  <a:lnTo>
                    <a:pt x="243039" y="370928"/>
                  </a:lnTo>
                  <a:lnTo>
                    <a:pt x="186690" y="395478"/>
                  </a:lnTo>
                  <a:lnTo>
                    <a:pt x="160312" y="389178"/>
                  </a:lnTo>
                  <a:lnTo>
                    <a:pt x="95250" y="340614"/>
                  </a:lnTo>
                  <a:lnTo>
                    <a:pt x="53594" y="299593"/>
                  </a:lnTo>
                  <a:lnTo>
                    <a:pt x="34963" y="260286"/>
                  </a:lnTo>
                  <a:lnTo>
                    <a:pt x="33401" y="247777"/>
                  </a:lnTo>
                  <a:lnTo>
                    <a:pt x="33401" y="82550"/>
                  </a:lnTo>
                  <a:lnTo>
                    <a:pt x="86093" y="46545"/>
                  </a:lnTo>
                  <a:lnTo>
                    <a:pt x="152742" y="35864"/>
                  </a:lnTo>
                  <a:lnTo>
                    <a:pt x="186690" y="34544"/>
                  </a:lnTo>
                  <a:lnTo>
                    <a:pt x="220726" y="35877"/>
                  </a:lnTo>
                  <a:lnTo>
                    <a:pt x="287807" y="46824"/>
                  </a:lnTo>
                  <a:lnTo>
                    <a:pt x="327698" y="60617"/>
                  </a:lnTo>
                  <a:lnTo>
                    <a:pt x="339979" y="247777"/>
                  </a:lnTo>
                  <a:lnTo>
                    <a:pt x="339979" y="28219"/>
                  </a:lnTo>
                  <a:lnTo>
                    <a:pt x="330454" y="23241"/>
                  </a:lnTo>
                  <a:lnTo>
                    <a:pt x="283171" y="10337"/>
                  </a:lnTo>
                  <a:lnTo>
                    <a:pt x="235013" y="2590"/>
                  </a:lnTo>
                  <a:lnTo>
                    <a:pt x="186448" y="0"/>
                  </a:lnTo>
                  <a:lnTo>
                    <a:pt x="137922" y="2590"/>
                  </a:lnTo>
                  <a:lnTo>
                    <a:pt x="89928" y="10337"/>
                  </a:lnTo>
                  <a:lnTo>
                    <a:pt x="42926" y="23241"/>
                  </a:lnTo>
                  <a:lnTo>
                    <a:pt x="12217" y="45910"/>
                  </a:lnTo>
                  <a:lnTo>
                    <a:pt x="0" y="81915"/>
                  </a:lnTo>
                  <a:lnTo>
                    <a:pt x="63" y="247777"/>
                  </a:lnTo>
                  <a:lnTo>
                    <a:pt x="7937" y="285635"/>
                  </a:lnTo>
                  <a:lnTo>
                    <a:pt x="29591" y="322199"/>
                  </a:lnTo>
                  <a:lnTo>
                    <a:pt x="76771" y="368350"/>
                  </a:lnTo>
                  <a:lnTo>
                    <a:pt x="116903" y="401523"/>
                  </a:lnTo>
                  <a:lnTo>
                    <a:pt x="152641" y="421538"/>
                  </a:lnTo>
                  <a:lnTo>
                    <a:pt x="186690" y="428244"/>
                  </a:lnTo>
                  <a:lnTo>
                    <a:pt x="220814" y="421614"/>
                  </a:lnTo>
                  <a:lnTo>
                    <a:pt x="256705" y="401599"/>
                  </a:lnTo>
                  <a:lnTo>
                    <a:pt x="264033" y="395478"/>
                  </a:lnTo>
                  <a:lnTo>
                    <a:pt x="296862" y="368084"/>
                  </a:lnTo>
                  <a:lnTo>
                    <a:pt x="343789" y="320929"/>
                  </a:lnTo>
                  <a:lnTo>
                    <a:pt x="365442" y="284670"/>
                  </a:lnTo>
                  <a:lnTo>
                    <a:pt x="373303" y="247142"/>
                  </a:lnTo>
                  <a:lnTo>
                    <a:pt x="373380" y="81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17" name="object 131">
              <a:extLst>
                <a:ext uri="{FF2B5EF4-FFF2-40B4-BE49-F238E27FC236}">
                  <a16:creationId xmlns:a16="http://schemas.microsoft.com/office/drawing/2014/main" id="{62E1B420-E90D-4B2B-94DB-CEFB1E73E47C}"/>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590548" y="2842323"/>
              <a:ext cx="121840" cy="1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8" name="object 132">
            <a:extLst>
              <a:ext uri="{FF2B5EF4-FFF2-40B4-BE49-F238E27FC236}">
                <a16:creationId xmlns:a16="http://schemas.microsoft.com/office/drawing/2014/main" id="{60263589-C73A-4C5B-8820-B883F8AFB5B0}"/>
              </a:ext>
            </a:extLst>
          </p:cNvPr>
          <p:cNvGrpSpPr>
            <a:grpSpLocks/>
          </p:cNvGrpSpPr>
          <p:nvPr/>
        </p:nvGrpSpPr>
        <p:grpSpPr bwMode="auto">
          <a:xfrm>
            <a:off x="10475913" y="4775200"/>
            <a:ext cx="396875" cy="395288"/>
            <a:chOff x="10475976" y="4774691"/>
            <a:chExt cx="396875" cy="396240"/>
          </a:xfrm>
        </p:grpSpPr>
        <p:sp>
          <p:nvSpPr>
            <p:cNvPr id="48214" name="object 133">
              <a:extLst>
                <a:ext uri="{FF2B5EF4-FFF2-40B4-BE49-F238E27FC236}">
                  <a16:creationId xmlns:a16="http://schemas.microsoft.com/office/drawing/2014/main" id="{78D3E039-314B-4062-82FA-ECA64A8DF067}"/>
                </a:ext>
              </a:extLst>
            </p:cNvPr>
            <p:cNvSpPr>
              <a:spLocks/>
            </p:cNvSpPr>
            <p:nvPr/>
          </p:nvSpPr>
          <p:spPr bwMode="auto">
            <a:xfrm>
              <a:off x="10475976" y="4774691"/>
              <a:ext cx="396875" cy="396240"/>
            </a:xfrm>
            <a:custGeom>
              <a:avLst/>
              <a:gdLst>
                <a:gd name="T0" fmla="*/ 96202 w 396875"/>
                <a:gd name="T1" fmla="*/ 61417 h 396239"/>
                <a:gd name="T2" fmla="*/ 84810 w 396875"/>
                <a:gd name="T3" fmla="*/ 50419 h 396239"/>
                <a:gd name="T4" fmla="*/ 67932 w 396875"/>
                <a:gd name="T5" fmla="*/ 50419 h 396239"/>
                <a:gd name="T6" fmla="*/ 56553 w 396875"/>
                <a:gd name="T7" fmla="*/ 61417 h 396239"/>
                <a:gd name="T8" fmla="*/ 56553 w 396875"/>
                <a:gd name="T9" fmla="*/ 77279 h 396239"/>
                <a:gd name="T10" fmla="*/ 67932 w 396875"/>
                <a:gd name="T11" fmla="*/ 88277 h 396239"/>
                <a:gd name="T12" fmla="*/ 84404 w 396875"/>
                <a:gd name="T13" fmla="*/ 88277 h 396239"/>
                <a:gd name="T14" fmla="*/ 95821 w 396875"/>
                <a:gd name="T15" fmla="*/ 77279 h 396239"/>
                <a:gd name="T16" fmla="*/ 153924 w 396875"/>
                <a:gd name="T17" fmla="*/ 69342 h 396239"/>
                <a:gd name="T18" fmla="*/ 147828 w 396875"/>
                <a:gd name="T19" fmla="*/ 54864 h 396239"/>
                <a:gd name="T20" fmla="*/ 133350 w 396875"/>
                <a:gd name="T21" fmla="*/ 48768 h 396239"/>
                <a:gd name="T22" fmla="*/ 118872 w 396875"/>
                <a:gd name="T23" fmla="*/ 54864 h 396239"/>
                <a:gd name="T24" fmla="*/ 112776 w 396875"/>
                <a:gd name="T25" fmla="*/ 69342 h 396239"/>
                <a:gd name="T26" fmla="*/ 118872 w 396875"/>
                <a:gd name="T27" fmla="*/ 83820 h 396239"/>
                <a:gd name="T28" fmla="*/ 133350 w 396875"/>
                <a:gd name="T29" fmla="*/ 89916 h 396239"/>
                <a:gd name="T30" fmla="*/ 147828 w 396875"/>
                <a:gd name="T31" fmla="*/ 83820 h 396239"/>
                <a:gd name="T32" fmla="*/ 153924 w 396875"/>
                <a:gd name="T33" fmla="*/ 69342 h 396239"/>
                <a:gd name="T34" fmla="*/ 208661 w 396875"/>
                <a:gd name="T35" fmla="*/ 61417 h 396239"/>
                <a:gd name="T36" fmla="*/ 197662 w 396875"/>
                <a:gd name="T37" fmla="*/ 50419 h 396239"/>
                <a:gd name="T38" fmla="*/ 181800 w 396875"/>
                <a:gd name="T39" fmla="*/ 50419 h 396239"/>
                <a:gd name="T40" fmla="*/ 170802 w 396875"/>
                <a:gd name="T41" fmla="*/ 61417 h 396239"/>
                <a:gd name="T42" fmla="*/ 170802 w 396875"/>
                <a:gd name="T43" fmla="*/ 77279 h 396239"/>
                <a:gd name="T44" fmla="*/ 181800 w 396875"/>
                <a:gd name="T45" fmla="*/ 88277 h 396239"/>
                <a:gd name="T46" fmla="*/ 197662 w 396875"/>
                <a:gd name="T47" fmla="*/ 88277 h 396239"/>
                <a:gd name="T48" fmla="*/ 208661 w 396875"/>
                <a:gd name="T49" fmla="*/ 77279 h 396239"/>
                <a:gd name="T50" fmla="*/ 396875 w 396875"/>
                <a:gd name="T51" fmla="*/ 388620 h 396239"/>
                <a:gd name="T52" fmla="*/ 396240 w 396875"/>
                <a:gd name="T53" fmla="*/ 362839 h 396239"/>
                <a:gd name="T54" fmla="*/ 396240 w 396875"/>
                <a:gd name="T55" fmla="*/ 7620 h 396239"/>
                <a:gd name="T56" fmla="*/ 363474 w 396875"/>
                <a:gd name="T57" fmla="*/ 0 h 396239"/>
                <a:gd name="T58" fmla="*/ 363474 w 396875"/>
                <a:gd name="T59" fmla="*/ 105156 h 396239"/>
                <a:gd name="T60" fmla="*/ 363474 w 396875"/>
                <a:gd name="T61" fmla="*/ 362839 h 396239"/>
                <a:gd name="T62" fmla="*/ 33401 w 396875"/>
                <a:gd name="T63" fmla="*/ 121920 h 396239"/>
                <a:gd name="T64" fmla="*/ 363474 w 396875"/>
                <a:gd name="T65" fmla="*/ 105156 h 396239"/>
                <a:gd name="T66" fmla="*/ 33401 w 396875"/>
                <a:gd name="T67" fmla="*/ 32766 h 396239"/>
                <a:gd name="T68" fmla="*/ 363474 w 396875"/>
                <a:gd name="T69" fmla="*/ 0 h 396239"/>
                <a:gd name="T70" fmla="*/ 0 w 396875"/>
                <a:gd name="T71" fmla="*/ 6985 h 396239"/>
                <a:gd name="T72" fmla="*/ 6985 w 396875"/>
                <a:gd name="T73" fmla="*/ 396240 h 396239"/>
                <a:gd name="T74" fmla="*/ 396875 w 396875"/>
                <a:gd name="T75" fmla="*/ 38862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875" h="396239">
                  <a:moveTo>
                    <a:pt x="97536" y="69342"/>
                  </a:moveTo>
                  <a:lnTo>
                    <a:pt x="96202" y="61417"/>
                  </a:lnTo>
                  <a:lnTo>
                    <a:pt x="91719" y="54864"/>
                  </a:lnTo>
                  <a:lnTo>
                    <a:pt x="84810" y="50419"/>
                  </a:lnTo>
                  <a:lnTo>
                    <a:pt x="76200" y="48768"/>
                  </a:lnTo>
                  <a:lnTo>
                    <a:pt x="67932" y="50419"/>
                  </a:lnTo>
                  <a:lnTo>
                    <a:pt x="61150" y="54864"/>
                  </a:lnTo>
                  <a:lnTo>
                    <a:pt x="56553" y="61417"/>
                  </a:lnTo>
                  <a:lnTo>
                    <a:pt x="54864" y="69342"/>
                  </a:lnTo>
                  <a:lnTo>
                    <a:pt x="56553" y="77279"/>
                  </a:lnTo>
                  <a:lnTo>
                    <a:pt x="61137" y="83820"/>
                  </a:lnTo>
                  <a:lnTo>
                    <a:pt x="67932" y="88277"/>
                  </a:lnTo>
                  <a:lnTo>
                    <a:pt x="76200" y="89916"/>
                  </a:lnTo>
                  <a:lnTo>
                    <a:pt x="84404" y="88277"/>
                  </a:lnTo>
                  <a:lnTo>
                    <a:pt x="91198" y="83820"/>
                  </a:lnTo>
                  <a:lnTo>
                    <a:pt x="95821" y="77279"/>
                  </a:lnTo>
                  <a:lnTo>
                    <a:pt x="97536" y="69342"/>
                  </a:lnTo>
                  <a:close/>
                </a:path>
                <a:path w="396875" h="396239">
                  <a:moveTo>
                    <a:pt x="153924" y="69342"/>
                  </a:moveTo>
                  <a:lnTo>
                    <a:pt x="152273" y="61417"/>
                  </a:lnTo>
                  <a:lnTo>
                    <a:pt x="147828" y="54864"/>
                  </a:lnTo>
                  <a:lnTo>
                    <a:pt x="141274" y="50419"/>
                  </a:lnTo>
                  <a:lnTo>
                    <a:pt x="133350" y="48768"/>
                  </a:lnTo>
                  <a:lnTo>
                    <a:pt x="125412" y="50419"/>
                  </a:lnTo>
                  <a:lnTo>
                    <a:pt x="118872" y="54864"/>
                  </a:lnTo>
                  <a:lnTo>
                    <a:pt x="114414" y="61417"/>
                  </a:lnTo>
                  <a:lnTo>
                    <a:pt x="112776" y="69342"/>
                  </a:lnTo>
                  <a:lnTo>
                    <a:pt x="114414" y="77279"/>
                  </a:lnTo>
                  <a:lnTo>
                    <a:pt x="118872" y="83820"/>
                  </a:lnTo>
                  <a:lnTo>
                    <a:pt x="125412" y="88277"/>
                  </a:lnTo>
                  <a:lnTo>
                    <a:pt x="133350" y="89916"/>
                  </a:lnTo>
                  <a:lnTo>
                    <a:pt x="141274" y="88277"/>
                  </a:lnTo>
                  <a:lnTo>
                    <a:pt x="147828" y="83820"/>
                  </a:lnTo>
                  <a:lnTo>
                    <a:pt x="152273" y="77279"/>
                  </a:lnTo>
                  <a:lnTo>
                    <a:pt x="153924" y="69342"/>
                  </a:lnTo>
                  <a:close/>
                </a:path>
                <a:path w="396875" h="396239">
                  <a:moveTo>
                    <a:pt x="210312" y="69342"/>
                  </a:moveTo>
                  <a:lnTo>
                    <a:pt x="208661" y="61417"/>
                  </a:lnTo>
                  <a:lnTo>
                    <a:pt x="204216" y="54864"/>
                  </a:lnTo>
                  <a:lnTo>
                    <a:pt x="197662" y="50419"/>
                  </a:lnTo>
                  <a:lnTo>
                    <a:pt x="189738" y="48768"/>
                  </a:lnTo>
                  <a:lnTo>
                    <a:pt x="181800" y="50419"/>
                  </a:lnTo>
                  <a:lnTo>
                    <a:pt x="175260" y="54864"/>
                  </a:lnTo>
                  <a:lnTo>
                    <a:pt x="170802" y="61417"/>
                  </a:lnTo>
                  <a:lnTo>
                    <a:pt x="169164" y="69342"/>
                  </a:lnTo>
                  <a:lnTo>
                    <a:pt x="170802" y="77279"/>
                  </a:lnTo>
                  <a:lnTo>
                    <a:pt x="175260" y="83820"/>
                  </a:lnTo>
                  <a:lnTo>
                    <a:pt x="181800" y="88277"/>
                  </a:lnTo>
                  <a:lnTo>
                    <a:pt x="189738" y="89916"/>
                  </a:lnTo>
                  <a:lnTo>
                    <a:pt x="197662" y="88277"/>
                  </a:lnTo>
                  <a:lnTo>
                    <a:pt x="204216" y="83820"/>
                  </a:lnTo>
                  <a:lnTo>
                    <a:pt x="208661" y="77279"/>
                  </a:lnTo>
                  <a:lnTo>
                    <a:pt x="210312" y="69342"/>
                  </a:lnTo>
                  <a:close/>
                </a:path>
                <a:path w="396875" h="396239">
                  <a:moveTo>
                    <a:pt x="396875" y="388620"/>
                  </a:moveTo>
                  <a:lnTo>
                    <a:pt x="396240" y="379857"/>
                  </a:lnTo>
                  <a:lnTo>
                    <a:pt x="396240" y="362839"/>
                  </a:lnTo>
                  <a:lnTo>
                    <a:pt x="396240" y="32766"/>
                  </a:lnTo>
                  <a:lnTo>
                    <a:pt x="396240" y="7620"/>
                  </a:lnTo>
                  <a:lnTo>
                    <a:pt x="389255" y="0"/>
                  </a:lnTo>
                  <a:lnTo>
                    <a:pt x="363474" y="0"/>
                  </a:lnTo>
                  <a:lnTo>
                    <a:pt x="363474" y="32766"/>
                  </a:lnTo>
                  <a:lnTo>
                    <a:pt x="363474" y="105156"/>
                  </a:lnTo>
                  <a:lnTo>
                    <a:pt x="363474" y="121920"/>
                  </a:lnTo>
                  <a:lnTo>
                    <a:pt x="363474" y="362839"/>
                  </a:lnTo>
                  <a:lnTo>
                    <a:pt x="33401" y="362839"/>
                  </a:lnTo>
                  <a:lnTo>
                    <a:pt x="33401" y="121920"/>
                  </a:lnTo>
                  <a:lnTo>
                    <a:pt x="363474" y="121920"/>
                  </a:lnTo>
                  <a:lnTo>
                    <a:pt x="363474" y="105156"/>
                  </a:lnTo>
                  <a:lnTo>
                    <a:pt x="33401" y="105156"/>
                  </a:lnTo>
                  <a:lnTo>
                    <a:pt x="33401" y="32766"/>
                  </a:lnTo>
                  <a:lnTo>
                    <a:pt x="363474" y="32766"/>
                  </a:lnTo>
                  <a:lnTo>
                    <a:pt x="363474" y="0"/>
                  </a:lnTo>
                  <a:lnTo>
                    <a:pt x="7620" y="0"/>
                  </a:lnTo>
                  <a:lnTo>
                    <a:pt x="0" y="6985"/>
                  </a:lnTo>
                  <a:lnTo>
                    <a:pt x="0" y="388620"/>
                  </a:lnTo>
                  <a:lnTo>
                    <a:pt x="6985" y="396240"/>
                  </a:lnTo>
                  <a:lnTo>
                    <a:pt x="389255" y="396240"/>
                  </a:lnTo>
                  <a:lnTo>
                    <a:pt x="396875" y="388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15" name="object 134">
              <a:extLst>
                <a:ext uri="{FF2B5EF4-FFF2-40B4-BE49-F238E27FC236}">
                  <a16:creationId xmlns:a16="http://schemas.microsoft.com/office/drawing/2014/main" id="{A9FC761C-B853-478F-BD2E-D523AF0F346B}"/>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558303" y="4933219"/>
              <a:ext cx="233140" cy="15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89" name="object 135">
            <a:extLst>
              <a:ext uri="{FF2B5EF4-FFF2-40B4-BE49-F238E27FC236}">
                <a16:creationId xmlns:a16="http://schemas.microsoft.com/office/drawing/2014/main" id="{54A85D9D-56F6-449B-B797-D9ECB462653C}"/>
              </a:ext>
            </a:extLst>
          </p:cNvPr>
          <p:cNvGrpSpPr>
            <a:grpSpLocks/>
          </p:cNvGrpSpPr>
          <p:nvPr/>
        </p:nvGrpSpPr>
        <p:grpSpPr bwMode="auto">
          <a:xfrm>
            <a:off x="2309813" y="2732088"/>
            <a:ext cx="388937" cy="350837"/>
            <a:chOff x="2310383" y="2732532"/>
            <a:chExt cx="388620" cy="350520"/>
          </a:xfrm>
        </p:grpSpPr>
        <p:sp>
          <p:nvSpPr>
            <p:cNvPr id="48212" name="object 136">
              <a:extLst>
                <a:ext uri="{FF2B5EF4-FFF2-40B4-BE49-F238E27FC236}">
                  <a16:creationId xmlns:a16="http://schemas.microsoft.com/office/drawing/2014/main" id="{2C679543-7A40-4B94-89D8-2AAB45EEF58E}"/>
                </a:ext>
              </a:extLst>
            </p:cNvPr>
            <p:cNvSpPr>
              <a:spLocks/>
            </p:cNvSpPr>
            <p:nvPr/>
          </p:nvSpPr>
          <p:spPr bwMode="auto">
            <a:xfrm>
              <a:off x="2310383" y="2732532"/>
              <a:ext cx="388620" cy="350520"/>
            </a:xfrm>
            <a:custGeom>
              <a:avLst/>
              <a:gdLst>
                <a:gd name="T0" fmla="*/ 142698 w 388619"/>
                <a:gd name="T1" fmla="*/ 5563 h 350519"/>
                <a:gd name="T2" fmla="*/ 56959 w 388619"/>
                <a:gd name="T3" fmla="*/ 45624 h 350519"/>
                <a:gd name="T4" fmla="*/ 6949 w 388619"/>
                <a:gd name="T5" fmla="*/ 114388 h 350519"/>
                <a:gd name="T6" fmla="*/ 6522 w 388619"/>
                <a:gd name="T7" fmla="*/ 196066 h 350519"/>
                <a:gd name="T8" fmla="*/ 54810 w 388619"/>
                <a:gd name="T9" fmla="*/ 264539 h 350519"/>
                <a:gd name="T10" fmla="*/ 86703 w 388619"/>
                <a:gd name="T11" fmla="*/ 298049 h 350519"/>
                <a:gd name="T12" fmla="*/ 68530 w 388619"/>
                <a:gd name="T13" fmla="*/ 312455 h 350519"/>
                <a:gd name="T14" fmla="*/ 51689 w 388619"/>
                <a:gd name="T15" fmla="*/ 321563 h 350519"/>
                <a:gd name="T16" fmla="*/ 49149 w 388619"/>
                <a:gd name="T17" fmla="*/ 336676 h 350519"/>
                <a:gd name="T18" fmla="*/ 56768 w 388619"/>
                <a:gd name="T19" fmla="*/ 349250 h 350519"/>
                <a:gd name="T20" fmla="*/ 69342 w 388619"/>
                <a:gd name="T21" fmla="*/ 350519 h 350519"/>
                <a:gd name="T22" fmla="*/ 110019 w 388619"/>
                <a:gd name="T23" fmla="*/ 347964 h 350519"/>
                <a:gd name="T24" fmla="*/ 164466 w 388619"/>
                <a:gd name="T25" fmla="*/ 328231 h 350519"/>
                <a:gd name="T26" fmla="*/ 119253 w 388619"/>
                <a:gd name="T27" fmla="*/ 312165 h 350519"/>
                <a:gd name="T28" fmla="*/ 126238 w 388619"/>
                <a:gd name="T29" fmla="*/ 302767 h 350519"/>
                <a:gd name="T30" fmla="*/ 130556 w 388619"/>
                <a:gd name="T31" fmla="*/ 295909 h 350519"/>
                <a:gd name="T32" fmla="*/ 133731 w 388619"/>
                <a:gd name="T33" fmla="*/ 289559 h 350519"/>
                <a:gd name="T34" fmla="*/ 136271 w 388619"/>
                <a:gd name="T35" fmla="*/ 280162 h 350519"/>
                <a:gd name="T36" fmla="*/ 133096 w 388619"/>
                <a:gd name="T37" fmla="*/ 271398 h 350519"/>
                <a:gd name="T38" fmla="*/ 124968 w 388619"/>
                <a:gd name="T39" fmla="*/ 266318 h 350519"/>
                <a:gd name="T40" fmla="*/ 58880 w 388619"/>
                <a:gd name="T41" fmla="*/ 220741 h 350519"/>
                <a:gd name="T42" fmla="*/ 34036 w 388619"/>
                <a:gd name="T43" fmla="*/ 155828 h 350519"/>
                <a:gd name="T44" fmla="*/ 65072 w 388619"/>
                <a:gd name="T45" fmla="*/ 83611 h 350519"/>
                <a:gd name="T46" fmla="*/ 144072 w 388619"/>
                <a:gd name="T47" fmla="*/ 39557 h 350519"/>
                <a:gd name="T48" fmla="*/ 311716 w 388619"/>
                <a:gd name="T49" fmla="*/ 33273 h 350519"/>
                <a:gd name="T50" fmla="*/ 245921 w 388619"/>
                <a:gd name="T51" fmla="*/ 5563 h 350519"/>
                <a:gd name="T52" fmla="*/ 186055 w 388619"/>
                <a:gd name="T53" fmla="*/ 278256 h 350519"/>
                <a:gd name="T54" fmla="*/ 171577 w 388619"/>
                <a:gd name="T55" fmla="*/ 279526 h 350519"/>
                <a:gd name="T56" fmla="*/ 157900 w 388619"/>
                <a:gd name="T57" fmla="*/ 292895 h 350519"/>
                <a:gd name="T58" fmla="*/ 133326 w 388619"/>
                <a:gd name="T59" fmla="*/ 307250 h 350519"/>
                <a:gd name="T60" fmla="*/ 185845 w 388619"/>
                <a:gd name="T61" fmla="*/ 312165 h 350519"/>
                <a:gd name="T62" fmla="*/ 194310 w 388619"/>
                <a:gd name="T63" fmla="*/ 311530 h 350519"/>
                <a:gd name="T64" fmla="*/ 292325 w 388619"/>
                <a:gd name="T65" fmla="*/ 290270 h 350519"/>
                <a:gd name="T66" fmla="*/ 190500 w 388619"/>
                <a:gd name="T67" fmla="*/ 278891 h 350519"/>
                <a:gd name="T68" fmla="*/ 311716 w 388619"/>
                <a:gd name="T69" fmla="*/ 33273 h 350519"/>
                <a:gd name="T70" fmla="*/ 245568 w 388619"/>
                <a:gd name="T71" fmla="*/ 39502 h 350519"/>
                <a:gd name="T72" fmla="*/ 324497 w 388619"/>
                <a:gd name="T73" fmla="*/ 83474 h 350519"/>
                <a:gd name="T74" fmla="*/ 355219 w 388619"/>
                <a:gd name="T75" fmla="*/ 156463 h 350519"/>
                <a:gd name="T76" fmla="*/ 324182 w 388619"/>
                <a:gd name="T77" fmla="*/ 228581 h 350519"/>
                <a:gd name="T78" fmla="*/ 245182 w 388619"/>
                <a:gd name="T79" fmla="*/ 272609 h 350519"/>
                <a:gd name="T80" fmla="*/ 310707 w 388619"/>
                <a:gd name="T81" fmla="*/ 278891 h 350519"/>
                <a:gd name="T82" fmla="*/ 362062 w 388619"/>
                <a:gd name="T83" fmla="*/ 234409 h 350519"/>
                <a:gd name="T84" fmla="*/ 388620 w 388619"/>
                <a:gd name="T85" fmla="*/ 155828 h 350519"/>
                <a:gd name="T86" fmla="*/ 362062 w 388619"/>
                <a:gd name="T87" fmla="*/ 77159 h 350519"/>
                <a:gd name="T88" fmla="*/ 311716 w 388619"/>
                <a:gd name="T89" fmla="*/ 33273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8619" h="350519">
                  <a:moveTo>
                    <a:pt x="194310" y="0"/>
                  </a:moveTo>
                  <a:lnTo>
                    <a:pt x="142698" y="5563"/>
                  </a:lnTo>
                  <a:lnTo>
                    <a:pt x="96294" y="21265"/>
                  </a:lnTo>
                  <a:lnTo>
                    <a:pt x="56959" y="45624"/>
                  </a:lnTo>
                  <a:lnTo>
                    <a:pt x="26557" y="77159"/>
                  </a:lnTo>
                  <a:lnTo>
                    <a:pt x="6949" y="114388"/>
                  </a:lnTo>
                  <a:lnTo>
                    <a:pt x="0" y="155828"/>
                  </a:lnTo>
                  <a:lnTo>
                    <a:pt x="6522" y="196066"/>
                  </a:lnTo>
                  <a:lnTo>
                    <a:pt x="25225" y="232838"/>
                  </a:lnTo>
                  <a:lnTo>
                    <a:pt x="54810" y="264539"/>
                  </a:lnTo>
                  <a:lnTo>
                    <a:pt x="93980" y="289559"/>
                  </a:lnTo>
                  <a:lnTo>
                    <a:pt x="86703" y="298049"/>
                  </a:lnTo>
                  <a:lnTo>
                    <a:pt x="78152" y="305657"/>
                  </a:lnTo>
                  <a:lnTo>
                    <a:pt x="68530" y="312455"/>
                  </a:lnTo>
                  <a:lnTo>
                    <a:pt x="58039" y="318515"/>
                  </a:lnTo>
                  <a:lnTo>
                    <a:pt x="51689" y="321563"/>
                  </a:lnTo>
                  <a:lnTo>
                    <a:pt x="48006" y="329183"/>
                  </a:lnTo>
                  <a:lnTo>
                    <a:pt x="49149" y="336676"/>
                  </a:lnTo>
                  <a:lnTo>
                    <a:pt x="50418" y="343662"/>
                  </a:lnTo>
                  <a:lnTo>
                    <a:pt x="56768" y="349250"/>
                  </a:lnTo>
                  <a:lnTo>
                    <a:pt x="64389" y="349884"/>
                  </a:lnTo>
                  <a:lnTo>
                    <a:pt x="69342" y="350519"/>
                  </a:lnTo>
                  <a:lnTo>
                    <a:pt x="78867" y="350519"/>
                  </a:lnTo>
                  <a:lnTo>
                    <a:pt x="110019" y="347964"/>
                  </a:lnTo>
                  <a:lnTo>
                    <a:pt x="138731" y="340455"/>
                  </a:lnTo>
                  <a:lnTo>
                    <a:pt x="164466" y="328231"/>
                  </a:lnTo>
                  <a:lnTo>
                    <a:pt x="185845" y="312165"/>
                  </a:lnTo>
                  <a:lnTo>
                    <a:pt x="119253" y="312165"/>
                  </a:lnTo>
                  <a:lnTo>
                    <a:pt x="123063" y="307213"/>
                  </a:lnTo>
                  <a:lnTo>
                    <a:pt x="126238" y="302767"/>
                  </a:lnTo>
                  <a:lnTo>
                    <a:pt x="129286" y="297814"/>
                  </a:lnTo>
                  <a:lnTo>
                    <a:pt x="130556" y="295909"/>
                  </a:lnTo>
                  <a:lnTo>
                    <a:pt x="131191" y="293369"/>
                  </a:lnTo>
                  <a:lnTo>
                    <a:pt x="133731" y="289559"/>
                  </a:lnTo>
                  <a:lnTo>
                    <a:pt x="135636" y="285241"/>
                  </a:lnTo>
                  <a:lnTo>
                    <a:pt x="136271" y="280162"/>
                  </a:lnTo>
                  <a:lnTo>
                    <a:pt x="134366" y="275716"/>
                  </a:lnTo>
                  <a:lnTo>
                    <a:pt x="133096" y="271398"/>
                  </a:lnTo>
                  <a:lnTo>
                    <a:pt x="129286" y="268223"/>
                  </a:lnTo>
                  <a:lnTo>
                    <a:pt x="124968" y="266318"/>
                  </a:lnTo>
                  <a:lnTo>
                    <a:pt x="87560" y="246858"/>
                  </a:lnTo>
                  <a:lnTo>
                    <a:pt x="58880" y="220741"/>
                  </a:lnTo>
                  <a:lnTo>
                    <a:pt x="40511" y="189791"/>
                  </a:lnTo>
                  <a:lnTo>
                    <a:pt x="34036" y="155828"/>
                  </a:lnTo>
                  <a:lnTo>
                    <a:pt x="42236" y="117236"/>
                  </a:lnTo>
                  <a:lnTo>
                    <a:pt x="65072" y="83611"/>
                  </a:lnTo>
                  <a:lnTo>
                    <a:pt x="99900" y="57028"/>
                  </a:lnTo>
                  <a:lnTo>
                    <a:pt x="144072" y="39557"/>
                  </a:lnTo>
                  <a:lnTo>
                    <a:pt x="194945" y="33273"/>
                  </a:lnTo>
                  <a:lnTo>
                    <a:pt x="311716" y="33273"/>
                  </a:lnTo>
                  <a:lnTo>
                    <a:pt x="292325" y="21265"/>
                  </a:lnTo>
                  <a:lnTo>
                    <a:pt x="245921" y="5563"/>
                  </a:lnTo>
                  <a:lnTo>
                    <a:pt x="194310" y="0"/>
                  </a:lnTo>
                  <a:close/>
                </a:path>
                <a:path w="388619" h="350519">
                  <a:moveTo>
                    <a:pt x="186055" y="278256"/>
                  </a:moveTo>
                  <a:lnTo>
                    <a:pt x="176657" y="278256"/>
                  </a:lnTo>
                  <a:lnTo>
                    <a:pt x="171577" y="279526"/>
                  </a:lnTo>
                  <a:lnTo>
                    <a:pt x="168402" y="283337"/>
                  </a:lnTo>
                  <a:lnTo>
                    <a:pt x="157900" y="292895"/>
                  </a:lnTo>
                  <a:lnTo>
                    <a:pt x="146208" y="300847"/>
                  </a:lnTo>
                  <a:lnTo>
                    <a:pt x="133326" y="307250"/>
                  </a:lnTo>
                  <a:lnTo>
                    <a:pt x="119253" y="312165"/>
                  </a:lnTo>
                  <a:lnTo>
                    <a:pt x="185845" y="312165"/>
                  </a:lnTo>
                  <a:lnTo>
                    <a:pt x="186690" y="311530"/>
                  </a:lnTo>
                  <a:lnTo>
                    <a:pt x="194310" y="311530"/>
                  </a:lnTo>
                  <a:lnTo>
                    <a:pt x="245921" y="305968"/>
                  </a:lnTo>
                  <a:lnTo>
                    <a:pt x="292325" y="290270"/>
                  </a:lnTo>
                  <a:lnTo>
                    <a:pt x="310707" y="278891"/>
                  </a:lnTo>
                  <a:lnTo>
                    <a:pt x="190500" y="278891"/>
                  </a:lnTo>
                  <a:lnTo>
                    <a:pt x="186055" y="278256"/>
                  </a:lnTo>
                  <a:close/>
                </a:path>
                <a:path w="388619" h="350519">
                  <a:moveTo>
                    <a:pt x="311716" y="33273"/>
                  </a:moveTo>
                  <a:lnTo>
                    <a:pt x="194945" y="33273"/>
                  </a:lnTo>
                  <a:lnTo>
                    <a:pt x="245568" y="39502"/>
                  </a:lnTo>
                  <a:lnTo>
                    <a:pt x="289674" y="56885"/>
                  </a:lnTo>
                  <a:lnTo>
                    <a:pt x="324497" y="83474"/>
                  </a:lnTo>
                  <a:lnTo>
                    <a:pt x="347267" y="117317"/>
                  </a:lnTo>
                  <a:lnTo>
                    <a:pt x="355219" y="156463"/>
                  </a:lnTo>
                  <a:lnTo>
                    <a:pt x="347018" y="194994"/>
                  </a:lnTo>
                  <a:lnTo>
                    <a:pt x="324182" y="228581"/>
                  </a:lnTo>
                  <a:lnTo>
                    <a:pt x="289354" y="255146"/>
                  </a:lnTo>
                  <a:lnTo>
                    <a:pt x="245182" y="272609"/>
                  </a:lnTo>
                  <a:lnTo>
                    <a:pt x="194310" y="278891"/>
                  </a:lnTo>
                  <a:lnTo>
                    <a:pt x="310707" y="278891"/>
                  </a:lnTo>
                  <a:lnTo>
                    <a:pt x="331660" y="265922"/>
                  </a:lnTo>
                  <a:lnTo>
                    <a:pt x="362062" y="234409"/>
                  </a:lnTo>
                  <a:lnTo>
                    <a:pt x="381670" y="197216"/>
                  </a:lnTo>
                  <a:lnTo>
                    <a:pt x="388620" y="155828"/>
                  </a:lnTo>
                  <a:lnTo>
                    <a:pt x="381670" y="114388"/>
                  </a:lnTo>
                  <a:lnTo>
                    <a:pt x="362062" y="77159"/>
                  </a:lnTo>
                  <a:lnTo>
                    <a:pt x="331660" y="45624"/>
                  </a:lnTo>
                  <a:lnTo>
                    <a:pt x="311716" y="33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13" name="object 137">
              <a:extLst>
                <a:ext uri="{FF2B5EF4-FFF2-40B4-BE49-F238E27FC236}">
                  <a16:creationId xmlns:a16="http://schemas.microsoft.com/office/drawing/2014/main" id="{BE83258C-117C-4251-B44D-E930AAADFEF8}"/>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438399" y="2836164"/>
              <a:ext cx="131063" cy="1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90" name="object 138">
            <a:extLst>
              <a:ext uri="{FF2B5EF4-FFF2-40B4-BE49-F238E27FC236}">
                <a16:creationId xmlns:a16="http://schemas.microsoft.com/office/drawing/2014/main" id="{CE02BAD4-9B89-4F7B-A5E6-9702AE8F733A}"/>
              </a:ext>
            </a:extLst>
          </p:cNvPr>
          <p:cNvGrpSpPr>
            <a:grpSpLocks/>
          </p:cNvGrpSpPr>
          <p:nvPr/>
        </p:nvGrpSpPr>
        <p:grpSpPr bwMode="auto">
          <a:xfrm>
            <a:off x="1270000" y="2713038"/>
            <a:ext cx="412750" cy="398462"/>
            <a:chOff x="1269491" y="2712720"/>
            <a:chExt cx="414020" cy="399415"/>
          </a:xfrm>
        </p:grpSpPr>
        <p:sp>
          <p:nvSpPr>
            <p:cNvPr id="48210" name="object 139">
              <a:extLst>
                <a:ext uri="{FF2B5EF4-FFF2-40B4-BE49-F238E27FC236}">
                  <a16:creationId xmlns:a16="http://schemas.microsoft.com/office/drawing/2014/main" id="{4EFC8CAA-307A-4A69-A262-5822EF11D10E}"/>
                </a:ext>
              </a:extLst>
            </p:cNvPr>
            <p:cNvSpPr>
              <a:spLocks/>
            </p:cNvSpPr>
            <p:nvPr/>
          </p:nvSpPr>
          <p:spPr bwMode="auto">
            <a:xfrm>
              <a:off x="1269491" y="2810256"/>
              <a:ext cx="299085" cy="302260"/>
            </a:xfrm>
            <a:custGeom>
              <a:avLst/>
              <a:gdLst>
                <a:gd name="T0" fmla="*/ 150241 w 299084"/>
                <a:gd name="T1" fmla="*/ 0 h 302260"/>
                <a:gd name="T2" fmla="*/ 92614 w 299084"/>
                <a:gd name="T3" fmla="*/ 11430 h 302260"/>
                <a:gd name="T4" fmla="*/ 43942 w 299084"/>
                <a:gd name="T5" fmla="*/ 44196 h 302260"/>
                <a:gd name="T6" fmla="*/ 11398 w 299084"/>
                <a:gd name="T7" fmla="*/ 93059 h 302260"/>
                <a:gd name="T8" fmla="*/ 0 w 299084"/>
                <a:gd name="T9" fmla="*/ 150876 h 302260"/>
                <a:gd name="T10" fmla="*/ 2891 w 299084"/>
                <a:gd name="T11" fmla="*/ 180582 h 302260"/>
                <a:gd name="T12" fmla="*/ 24913 w 299084"/>
                <a:gd name="T13" fmla="*/ 234565 h 302260"/>
                <a:gd name="T14" fmla="*/ 66202 w 299084"/>
                <a:gd name="T15" fmla="*/ 276463 h 302260"/>
                <a:gd name="T16" fmla="*/ 119995 w 299084"/>
                <a:gd name="T17" fmla="*/ 298846 h 302260"/>
                <a:gd name="T18" fmla="*/ 149606 w 299084"/>
                <a:gd name="T19" fmla="*/ 301752 h 302260"/>
                <a:gd name="T20" fmla="*/ 179153 w 299084"/>
                <a:gd name="T21" fmla="*/ 298836 h 302260"/>
                <a:gd name="T22" fmla="*/ 207200 w 299084"/>
                <a:gd name="T23" fmla="*/ 290242 h 302260"/>
                <a:gd name="T24" fmla="*/ 233152 w 299084"/>
                <a:gd name="T25" fmla="*/ 276195 h 302260"/>
                <a:gd name="T26" fmla="*/ 243385 w 299084"/>
                <a:gd name="T27" fmla="*/ 267716 h 302260"/>
                <a:gd name="T28" fmla="*/ 149606 w 299084"/>
                <a:gd name="T29" fmla="*/ 267716 h 302260"/>
                <a:gd name="T30" fmla="*/ 126815 w 299084"/>
                <a:gd name="T31" fmla="*/ 265485 h 302260"/>
                <a:gd name="T32" fmla="*/ 85044 w 299084"/>
                <a:gd name="T33" fmla="*/ 248213 h 302260"/>
                <a:gd name="T34" fmla="*/ 52615 w 299084"/>
                <a:gd name="T35" fmla="*/ 215759 h 302260"/>
                <a:gd name="T36" fmla="*/ 35482 w 299084"/>
                <a:gd name="T37" fmla="*/ 174027 h 302260"/>
                <a:gd name="T38" fmla="*/ 33274 w 299084"/>
                <a:gd name="T39" fmla="*/ 150876 h 302260"/>
                <a:gd name="T40" fmla="*/ 35482 w 299084"/>
                <a:gd name="T41" fmla="*/ 127992 h 302260"/>
                <a:gd name="T42" fmla="*/ 52615 w 299084"/>
                <a:gd name="T43" fmla="*/ 86082 h 302260"/>
                <a:gd name="T44" fmla="*/ 84955 w 299084"/>
                <a:gd name="T45" fmla="*/ 53538 h 302260"/>
                <a:gd name="T46" fmla="*/ 126547 w 299084"/>
                <a:gd name="T47" fmla="*/ 36266 h 302260"/>
                <a:gd name="T48" fmla="*/ 149606 w 299084"/>
                <a:gd name="T49" fmla="*/ 34036 h 302260"/>
                <a:gd name="T50" fmla="*/ 244110 w 299084"/>
                <a:gd name="T51" fmla="*/ 34036 h 302260"/>
                <a:gd name="T52" fmla="*/ 233519 w 299084"/>
                <a:gd name="T53" fmla="*/ 25288 h 302260"/>
                <a:gd name="T54" fmla="*/ 207756 w 299084"/>
                <a:gd name="T55" fmla="*/ 11430 h 302260"/>
                <a:gd name="T56" fmla="*/ 179778 w 299084"/>
                <a:gd name="T57" fmla="*/ 2905 h 302260"/>
                <a:gd name="T58" fmla="*/ 150241 w 299084"/>
                <a:gd name="T59" fmla="*/ 0 h 302260"/>
                <a:gd name="T60" fmla="*/ 244110 w 299084"/>
                <a:gd name="T61" fmla="*/ 34036 h 302260"/>
                <a:gd name="T62" fmla="*/ 149606 w 299084"/>
                <a:gd name="T63" fmla="*/ 34036 h 302260"/>
                <a:gd name="T64" fmla="*/ 172698 w 299084"/>
                <a:gd name="T65" fmla="*/ 36266 h 302260"/>
                <a:gd name="T66" fmla="*/ 194516 w 299084"/>
                <a:gd name="T67" fmla="*/ 42830 h 302260"/>
                <a:gd name="T68" fmla="*/ 214453 w 299084"/>
                <a:gd name="T69" fmla="*/ 53538 h 302260"/>
                <a:gd name="T70" fmla="*/ 231902 w 299084"/>
                <a:gd name="T71" fmla="*/ 68199 h 302260"/>
                <a:gd name="T72" fmla="*/ 257333 w 299084"/>
                <a:gd name="T73" fmla="*/ 106822 h 302260"/>
                <a:gd name="T74" fmla="*/ 265811 w 299084"/>
                <a:gd name="T75" fmla="*/ 150876 h 302260"/>
                <a:gd name="T76" fmla="*/ 257333 w 299084"/>
                <a:gd name="T77" fmla="*/ 194929 h 302260"/>
                <a:gd name="T78" fmla="*/ 231902 w 299084"/>
                <a:gd name="T79" fmla="*/ 233553 h 302260"/>
                <a:gd name="T80" fmla="*/ 194278 w 299084"/>
                <a:gd name="T81" fmla="*/ 258921 h 302260"/>
                <a:gd name="T82" fmla="*/ 149606 w 299084"/>
                <a:gd name="T83" fmla="*/ 267716 h 302260"/>
                <a:gd name="T84" fmla="*/ 243385 w 299084"/>
                <a:gd name="T85" fmla="*/ 267716 h 302260"/>
                <a:gd name="T86" fmla="*/ 256413 w 299084"/>
                <a:gd name="T87" fmla="*/ 256921 h 302260"/>
                <a:gd name="T88" fmla="*/ 284454 w 299084"/>
                <a:gd name="T89" fmla="*/ 217899 h 302260"/>
                <a:gd name="T90" fmla="*/ 298475 w 299084"/>
                <a:gd name="T91" fmla="*/ 173592 h 302260"/>
                <a:gd name="T92" fmla="*/ 298475 w 299084"/>
                <a:gd name="T93" fmla="*/ 127524 h 302260"/>
                <a:gd name="T94" fmla="*/ 284454 w 299084"/>
                <a:gd name="T95" fmla="*/ 83217 h 302260"/>
                <a:gd name="T96" fmla="*/ 256413 w 299084"/>
                <a:gd name="T97" fmla="*/ 44196 h 302260"/>
                <a:gd name="T98" fmla="*/ 244110 w 299084"/>
                <a:gd name="T99" fmla="*/ 34036 h 30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084" h="302260">
                  <a:moveTo>
                    <a:pt x="150241" y="0"/>
                  </a:moveTo>
                  <a:lnTo>
                    <a:pt x="92614" y="11430"/>
                  </a:lnTo>
                  <a:lnTo>
                    <a:pt x="43942" y="44196"/>
                  </a:lnTo>
                  <a:lnTo>
                    <a:pt x="11398" y="93059"/>
                  </a:lnTo>
                  <a:lnTo>
                    <a:pt x="0" y="150876"/>
                  </a:lnTo>
                  <a:lnTo>
                    <a:pt x="2891" y="180582"/>
                  </a:lnTo>
                  <a:lnTo>
                    <a:pt x="24913" y="234565"/>
                  </a:lnTo>
                  <a:lnTo>
                    <a:pt x="66202" y="276463"/>
                  </a:lnTo>
                  <a:lnTo>
                    <a:pt x="119995" y="298846"/>
                  </a:lnTo>
                  <a:lnTo>
                    <a:pt x="149606" y="301752"/>
                  </a:lnTo>
                  <a:lnTo>
                    <a:pt x="179153" y="298836"/>
                  </a:lnTo>
                  <a:lnTo>
                    <a:pt x="207200" y="290242"/>
                  </a:lnTo>
                  <a:lnTo>
                    <a:pt x="233152" y="276195"/>
                  </a:lnTo>
                  <a:lnTo>
                    <a:pt x="243385" y="267716"/>
                  </a:lnTo>
                  <a:lnTo>
                    <a:pt x="149606" y="267716"/>
                  </a:lnTo>
                  <a:lnTo>
                    <a:pt x="126815" y="265485"/>
                  </a:lnTo>
                  <a:lnTo>
                    <a:pt x="85044" y="248213"/>
                  </a:lnTo>
                  <a:lnTo>
                    <a:pt x="52615" y="215759"/>
                  </a:lnTo>
                  <a:lnTo>
                    <a:pt x="35482" y="174027"/>
                  </a:lnTo>
                  <a:lnTo>
                    <a:pt x="33274" y="150876"/>
                  </a:lnTo>
                  <a:lnTo>
                    <a:pt x="35482" y="127992"/>
                  </a:lnTo>
                  <a:lnTo>
                    <a:pt x="52615" y="86082"/>
                  </a:lnTo>
                  <a:lnTo>
                    <a:pt x="84955" y="53538"/>
                  </a:lnTo>
                  <a:lnTo>
                    <a:pt x="126547" y="36266"/>
                  </a:lnTo>
                  <a:lnTo>
                    <a:pt x="149606" y="34036"/>
                  </a:lnTo>
                  <a:lnTo>
                    <a:pt x="244110" y="34036"/>
                  </a:lnTo>
                  <a:lnTo>
                    <a:pt x="233519" y="25288"/>
                  </a:lnTo>
                  <a:lnTo>
                    <a:pt x="207756" y="11430"/>
                  </a:lnTo>
                  <a:lnTo>
                    <a:pt x="179778" y="2905"/>
                  </a:lnTo>
                  <a:lnTo>
                    <a:pt x="150241" y="0"/>
                  </a:lnTo>
                  <a:close/>
                </a:path>
                <a:path w="299084" h="302260">
                  <a:moveTo>
                    <a:pt x="244110" y="34036"/>
                  </a:moveTo>
                  <a:lnTo>
                    <a:pt x="149606" y="34036"/>
                  </a:lnTo>
                  <a:lnTo>
                    <a:pt x="172698" y="36266"/>
                  </a:lnTo>
                  <a:lnTo>
                    <a:pt x="194516" y="42830"/>
                  </a:lnTo>
                  <a:lnTo>
                    <a:pt x="214453" y="53538"/>
                  </a:lnTo>
                  <a:lnTo>
                    <a:pt x="231902" y="68199"/>
                  </a:lnTo>
                  <a:lnTo>
                    <a:pt x="257333" y="106822"/>
                  </a:lnTo>
                  <a:lnTo>
                    <a:pt x="265811" y="150876"/>
                  </a:lnTo>
                  <a:lnTo>
                    <a:pt x="257333" y="194929"/>
                  </a:lnTo>
                  <a:lnTo>
                    <a:pt x="231902" y="233553"/>
                  </a:lnTo>
                  <a:lnTo>
                    <a:pt x="194278" y="258921"/>
                  </a:lnTo>
                  <a:lnTo>
                    <a:pt x="149606" y="267716"/>
                  </a:lnTo>
                  <a:lnTo>
                    <a:pt x="243385" y="267716"/>
                  </a:lnTo>
                  <a:lnTo>
                    <a:pt x="256413" y="256921"/>
                  </a:lnTo>
                  <a:lnTo>
                    <a:pt x="284454" y="217899"/>
                  </a:lnTo>
                  <a:lnTo>
                    <a:pt x="298475" y="173592"/>
                  </a:lnTo>
                  <a:lnTo>
                    <a:pt x="298475" y="127524"/>
                  </a:lnTo>
                  <a:lnTo>
                    <a:pt x="284454" y="83217"/>
                  </a:lnTo>
                  <a:lnTo>
                    <a:pt x="256413" y="44196"/>
                  </a:lnTo>
                  <a:lnTo>
                    <a:pt x="244110" y="340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11" name="object 140">
              <a:extLst>
                <a:ext uri="{FF2B5EF4-FFF2-40B4-BE49-F238E27FC236}">
                  <a16:creationId xmlns:a16="http://schemas.microsoft.com/office/drawing/2014/main" id="{CC374E30-23C1-40E7-968B-6BECD00927D6}"/>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58499" y="2712720"/>
              <a:ext cx="224504" cy="2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91" name="object 141">
            <a:extLst>
              <a:ext uri="{FF2B5EF4-FFF2-40B4-BE49-F238E27FC236}">
                <a16:creationId xmlns:a16="http://schemas.microsoft.com/office/drawing/2014/main" id="{870C9154-E399-436F-AAD7-F06C68F454F0}"/>
              </a:ext>
            </a:extLst>
          </p:cNvPr>
          <p:cNvGrpSpPr>
            <a:grpSpLocks/>
          </p:cNvGrpSpPr>
          <p:nvPr/>
        </p:nvGrpSpPr>
        <p:grpSpPr bwMode="auto">
          <a:xfrm>
            <a:off x="6435725" y="5799138"/>
            <a:ext cx="311150" cy="419100"/>
            <a:chOff x="6435852" y="5798977"/>
            <a:chExt cx="311150" cy="419100"/>
          </a:xfrm>
        </p:grpSpPr>
        <p:pic>
          <p:nvPicPr>
            <p:cNvPr id="48207" name="object 142">
              <a:extLst>
                <a:ext uri="{FF2B5EF4-FFF2-40B4-BE49-F238E27FC236}">
                  <a16:creationId xmlns:a16="http://schemas.microsoft.com/office/drawing/2014/main" id="{8C404975-7CC9-4235-A65C-5387454F5C2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536436" y="5957849"/>
              <a:ext cx="109728" cy="19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8" name="object 143">
              <a:extLst>
                <a:ext uri="{FF2B5EF4-FFF2-40B4-BE49-F238E27FC236}">
                  <a16:creationId xmlns:a16="http://schemas.microsoft.com/office/drawing/2014/main" id="{D8CF360A-ECE5-4629-950A-07B01410B296}"/>
                </a:ext>
              </a:extLst>
            </p:cNvPr>
            <p:cNvSpPr>
              <a:spLocks/>
            </p:cNvSpPr>
            <p:nvPr/>
          </p:nvSpPr>
          <p:spPr bwMode="auto">
            <a:xfrm>
              <a:off x="6435852" y="5804915"/>
              <a:ext cx="311150" cy="413384"/>
            </a:xfrm>
            <a:custGeom>
              <a:avLst/>
              <a:gdLst>
                <a:gd name="T0" fmla="*/ 155765 w 311150"/>
                <a:gd name="T1" fmla="*/ 0 h 413385"/>
                <a:gd name="T2" fmla="*/ 22098 w 311150"/>
                <a:gd name="T3" fmla="*/ 75311 h 413385"/>
                <a:gd name="T4" fmla="*/ 0 w 311150"/>
                <a:gd name="T5" fmla="*/ 114922 h 413385"/>
                <a:gd name="T6" fmla="*/ 0 w 311150"/>
                <a:gd name="T7" fmla="*/ 379679 h 413385"/>
                <a:gd name="T8" fmla="*/ 2649 w 311150"/>
                <a:gd name="T9" fmla="*/ 392580 h 413385"/>
                <a:gd name="T10" fmla="*/ 9858 w 311150"/>
                <a:gd name="T11" fmla="*/ 403180 h 413385"/>
                <a:gd name="T12" fmla="*/ 20520 w 311150"/>
                <a:gd name="T13" fmla="*/ 410361 h 413385"/>
                <a:gd name="T14" fmla="*/ 33527 w 311150"/>
                <a:gd name="T15" fmla="*/ 413004 h 413385"/>
                <a:gd name="T16" fmla="*/ 277368 w 311150"/>
                <a:gd name="T17" fmla="*/ 413004 h 413385"/>
                <a:gd name="T18" fmla="*/ 290375 w 311150"/>
                <a:gd name="T19" fmla="*/ 410361 h 413385"/>
                <a:gd name="T20" fmla="*/ 301037 w 311150"/>
                <a:gd name="T21" fmla="*/ 403180 h 413385"/>
                <a:gd name="T22" fmla="*/ 305904 w 311150"/>
                <a:gd name="T23" fmla="*/ 396024 h 413385"/>
                <a:gd name="T24" fmla="*/ 277368 w 311150"/>
                <a:gd name="T25" fmla="*/ 396024 h 413385"/>
                <a:gd name="T26" fmla="*/ 277368 w 311150"/>
                <a:gd name="T27" fmla="*/ 380301 h 413385"/>
                <a:gd name="T28" fmla="*/ 33527 w 311150"/>
                <a:gd name="T29" fmla="*/ 380301 h 413385"/>
                <a:gd name="T30" fmla="*/ 33527 w 311150"/>
                <a:gd name="T31" fmla="*/ 112407 h 413385"/>
                <a:gd name="T32" fmla="*/ 36702 w 311150"/>
                <a:gd name="T33" fmla="*/ 106121 h 413385"/>
                <a:gd name="T34" fmla="*/ 150368 w 311150"/>
                <a:gd name="T35" fmla="*/ 35064 h 413385"/>
                <a:gd name="T36" fmla="*/ 151002 w 311150"/>
                <a:gd name="T37" fmla="*/ 34429 h 413385"/>
                <a:gd name="T38" fmla="*/ 152907 w 311150"/>
                <a:gd name="T39" fmla="*/ 33807 h 413385"/>
                <a:gd name="T40" fmla="*/ 222812 w 311150"/>
                <a:gd name="T41" fmla="*/ 33807 h 413385"/>
                <a:gd name="T42" fmla="*/ 178816 w 311150"/>
                <a:gd name="T43" fmla="*/ 6134 h 413385"/>
                <a:gd name="T44" fmla="*/ 168076 w 311150"/>
                <a:gd name="T45" fmla="*/ 1533 h 413385"/>
                <a:gd name="T46" fmla="*/ 155765 w 311150"/>
                <a:gd name="T47" fmla="*/ 0 h 413385"/>
                <a:gd name="T48" fmla="*/ 222812 w 311150"/>
                <a:gd name="T49" fmla="*/ 33807 h 413385"/>
                <a:gd name="T50" fmla="*/ 157988 w 311150"/>
                <a:gd name="T51" fmla="*/ 33807 h 413385"/>
                <a:gd name="T52" fmla="*/ 159893 w 311150"/>
                <a:gd name="T53" fmla="*/ 34429 h 413385"/>
                <a:gd name="T54" fmla="*/ 161163 w 311150"/>
                <a:gd name="T55" fmla="*/ 35064 h 413385"/>
                <a:gd name="T56" fmla="*/ 274193 w 311150"/>
                <a:gd name="T57" fmla="*/ 106121 h 413385"/>
                <a:gd name="T58" fmla="*/ 277368 w 311150"/>
                <a:gd name="T59" fmla="*/ 112407 h 413385"/>
                <a:gd name="T60" fmla="*/ 277368 w 311150"/>
                <a:gd name="T61" fmla="*/ 396024 h 413385"/>
                <a:gd name="T62" fmla="*/ 305904 w 311150"/>
                <a:gd name="T63" fmla="*/ 396024 h 413385"/>
                <a:gd name="T64" fmla="*/ 308246 w 311150"/>
                <a:gd name="T65" fmla="*/ 392580 h 413385"/>
                <a:gd name="T66" fmla="*/ 310896 w 311150"/>
                <a:gd name="T67" fmla="*/ 379679 h 413385"/>
                <a:gd name="T68" fmla="*/ 310896 w 311150"/>
                <a:gd name="T69" fmla="*/ 114922 h 413385"/>
                <a:gd name="T70" fmla="*/ 309211 w 311150"/>
                <a:gd name="T71" fmla="*/ 103516 h 413385"/>
                <a:gd name="T72" fmla="*/ 304561 w 311150"/>
                <a:gd name="T73" fmla="*/ 92521 h 413385"/>
                <a:gd name="T74" fmla="*/ 297555 w 311150"/>
                <a:gd name="T75" fmla="*/ 82823 h 413385"/>
                <a:gd name="T76" fmla="*/ 288798 w 311150"/>
                <a:gd name="T77" fmla="*/ 75311 h 413385"/>
                <a:gd name="T78" fmla="*/ 222812 w 311150"/>
                <a:gd name="T79" fmla="*/ 33807 h 41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150" h="413385">
                  <a:moveTo>
                    <a:pt x="155765" y="0"/>
                  </a:moveTo>
                  <a:lnTo>
                    <a:pt x="22098" y="75311"/>
                  </a:lnTo>
                  <a:lnTo>
                    <a:pt x="0" y="114922"/>
                  </a:lnTo>
                  <a:lnTo>
                    <a:pt x="0" y="379679"/>
                  </a:lnTo>
                  <a:lnTo>
                    <a:pt x="2649" y="392580"/>
                  </a:lnTo>
                  <a:lnTo>
                    <a:pt x="9858" y="403180"/>
                  </a:lnTo>
                  <a:lnTo>
                    <a:pt x="20520" y="410361"/>
                  </a:lnTo>
                  <a:lnTo>
                    <a:pt x="33527" y="413004"/>
                  </a:lnTo>
                  <a:lnTo>
                    <a:pt x="277368" y="413004"/>
                  </a:lnTo>
                  <a:lnTo>
                    <a:pt x="290375" y="410361"/>
                  </a:lnTo>
                  <a:lnTo>
                    <a:pt x="301037" y="403180"/>
                  </a:lnTo>
                  <a:lnTo>
                    <a:pt x="305904" y="396024"/>
                  </a:lnTo>
                  <a:lnTo>
                    <a:pt x="277368" y="396024"/>
                  </a:lnTo>
                  <a:lnTo>
                    <a:pt x="277368" y="380301"/>
                  </a:lnTo>
                  <a:lnTo>
                    <a:pt x="33527" y="380301"/>
                  </a:lnTo>
                  <a:lnTo>
                    <a:pt x="33527" y="112407"/>
                  </a:lnTo>
                  <a:lnTo>
                    <a:pt x="36702" y="106121"/>
                  </a:lnTo>
                  <a:lnTo>
                    <a:pt x="150368" y="35064"/>
                  </a:lnTo>
                  <a:lnTo>
                    <a:pt x="151002" y="34429"/>
                  </a:lnTo>
                  <a:lnTo>
                    <a:pt x="152907" y="33807"/>
                  </a:lnTo>
                  <a:lnTo>
                    <a:pt x="222812" y="33807"/>
                  </a:lnTo>
                  <a:lnTo>
                    <a:pt x="178816" y="6134"/>
                  </a:lnTo>
                  <a:lnTo>
                    <a:pt x="168076" y="1533"/>
                  </a:lnTo>
                  <a:lnTo>
                    <a:pt x="155765" y="0"/>
                  </a:lnTo>
                  <a:close/>
                </a:path>
                <a:path w="311150" h="413385">
                  <a:moveTo>
                    <a:pt x="222812" y="33807"/>
                  </a:moveTo>
                  <a:lnTo>
                    <a:pt x="157988" y="33807"/>
                  </a:lnTo>
                  <a:lnTo>
                    <a:pt x="159893" y="34429"/>
                  </a:lnTo>
                  <a:lnTo>
                    <a:pt x="161163" y="35064"/>
                  </a:lnTo>
                  <a:lnTo>
                    <a:pt x="274193" y="106121"/>
                  </a:lnTo>
                  <a:lnTo>
                    <a:pt x="277368" y="112407"/>
                  </a:lnTo>
                  <a:lnTo>
                    <a:pt x="277368" y="396024"/>
                  </a:lnTo>
                  <a:lnTo>
                    <a:pt x="305904" y="396024"/>
                  </a:lnTo>
                  <a:lnTo>
                    <a:pt x="308246" y="392580"/>
                  </a:lnTo>
                  <a:lnTo>
                    <a:pt x="310896" y="379679"/>
                  </a:lnTo>
                  <a:lnTo>
                    <a:pt x="310896" y="114922"/>
                  </a:lnTo>
                  <a:lnTo>
                    <a:pt x="309211" y="103516"/>
                  </a:lnTo>
                  <a:lnTo>
                    <a:pt x="304561" y="92521"/>
                  </a:lnTo>
                  <a:lnTo>
                    <a:pt x="297555" y="82823"/>
                  </a:lnTo>
                  <a:lnTo>
                    <a:pt x="288798" y="75311"/>
                  </a:lnTo>
                  <a:lnTo>
                    <a:pt x="222812" y="338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09" name="object 144">
              <a:extLst>
                <a:ext uri="{FF2B5EF4-FFF2-40B4-BE49-F238E27FC236}">
                  <a16:creationId xmlns:a16="http://schemas.microsoft.com/office/drawing/2014/main" id="{751B9AF8-C9C0-435A-9EA6-BC168A7EAECB}"/>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568440" y="5798977"/>
              <a:ext cx="167372" cy="1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92" name="object 145">
            <a:extLst>
              <a:ext uri="{FF2B5EF4-FFF2-40B4-BE49-F238E27FC236}">
                <a16:creationId xmlns:a16="http://schemas.microsoft.com/office/drawing/2014/main" id="{2FE0C0B2-243D-4FB1-B295-4825C8717034}"/>
              </a:ext>
            </a:extLst>
          </p:cNvPr>
          <p:cNvGrpSpPr>
            <a:grpSpLocks/>
          </p:cNvGrpSpPr>
          <p:nvPr/>
        </p:nvGrpSpPr>
        <p:grpSpPr bwMode="auto">
          <a:xfrm>
            <a:off x="7462838" y="5816600"/>
            <a:ext cx="306387" cy="376238"/>
            <a:chOff x="7463028" y="5817108"/>
            <a:chExt cx="306705" cy="375285"/>
          </a:xfrm>
        </p:grpSpPr>
        <p:sp>
          <p:nvSpPr>
            <p:cNvPr id="48204" name="object 146">
              <a:extLst>
                <a:ext uri="{FF2B5EF4-FFF2-40B4-BE49-F238E27FC236}">
                  <a16:creationId xmlns:a16="http://schemas.microsoft.com/office/drawing/2014/main" id="{349FF1D6-6BB3-4814-AC0B-FF45EF7A6F36}"/>
                </a:ext>
              </a:extLst>
            </p:cNvPr>
            <p:cNvSpPr>
              <a:spLocks/>
            </p:cNvSpPr>
            <p:nvPr/>
          </p:nvSpPr>
          <p:spPr bwMode="auto">
            <a:xfrm>
              <a:off x="7519416" y="5952744"/>
              <a:ext cx="190500" cy="50800"/>
            </a:xfrm>
            <a:custGeom>
              <a:avLst/>
              <a:gdLst>
                <a:gd name="T0" fmla="*/ 153924 w 190500"/>
                <a:gd name="T1" fmla="*/ 37401 h 50800"/>
                <a:gd name="T2" fmla="*/ 150114 w 190500"/>
                <a:gd name="T3" fmla="*/ 33528 h 50800"/>
                <a:gd name="T4" fmla="*/ 3810 w 190500"/>
                <a:gd name="T5" fmla="*/ 33528 h 50800"/>
                <a:gd name="T6" fmla="*/ 0 w 190500"/>
                <a:gd name="T7" fmla="*/ 37401 h 50800"/>
                <a:gd name="T8" fmla="*/ 0 w 190500"/>
                <a:gd name="T9" fmla="*/ 46418 h 50800"/>
                <a:gd name="T10" fmla="*/ 3810 w 190500"/>
                <a:gd name="T11" fmla="*/ 50292 h 50800"/>
                <a:gd name="T12" fmla="*/ 145669 w 190500"/>
                <a:gd name="T13" fmla="*/ 50292 h 50800"/>
                <a:gd name="T14" fmla="*/ 150114 w 190500"/>
                <a:gd name="T15" fmla="*/ 50292 h 50800"/>
                <a:gd name="T16" fmla="*/ 153924 w 190500"/>
                <a:gd name="T17" fmla="*/ 46418 h 50800"/>
                <a:gd name="T18" fmla="*/ 153924 w 190500"/>
                <a:gd name="T19" fmla="*/ 37401 h 50800"/>
                <a:gd name="T20" fmla="*/ 190500 w 190500"/>
                <a:gd name="T21" fmla="*/ 3873 h 50800"/>
                <a:gd name="T22" fmla="*/ 186690 w 190500"/>
                <a:gd name="T23" fmla="*/ 0 h 50800"/>
                <a:gd name="T24" fmla="*/ 3810 w 190500"/>
                <a:gd name="T25" fmla="*/ 0 h 50800"/>
                <a:gd name="T26" fmla="*/ 0 w 190500"/>
                <a:gd name="T27" fmla="*/ 3873 h 50800"/>
                <a:gd name="T28" fmla="*/ 0 w 190500"/>
                <a:gd name="T29" fmla="*/ 12890 h 50800"/>
                <a:gd name="T30" fmla="*/ 3810 w 190500"/>
                <a:gd name="T31" fmla="*/ 16764 h 50800"/>
                <a:gd name="T32" fmla="*/ 182372 w 190500"/>
                <a:gd name="T33" fmla="*/ 16764 h 50800"/>
                <a:gd name="T34" fmla="*/ 186690 w 190500"/>
                <a:gd name="T35" fmla="*/ 16764 h 50800"/>
                <a:gd name="T36" fmla="*/ 190500 w 190500"/>
                <a:gd name="T37" fmla="*/ 12890 h 50800"/>
                <a:gd name="T38" fmla="*/ 190500 w 190500"/>
                <a:gd name="T39" fmla="*/ 3873 h 50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500" h="50800">
                  <a:moveTo>
                    <a:pt x="153924" y="37401"/>
                  </a:moveTo>
                  <a:lnTo>
                    <a:pt x="150114" y="33528"/>
                  </a:lnTo>
                  <a:lnTo>
                    <a:pt x="3810" y="33528"/>
                  </a:lnTo>
                  <a:lnTo>
                    <a:pt x="0" y="37401"/>
                  </a:lnTo>
                  <a:lnTo>
                    <a:pt x="0" y="46418"/>
                  </a:lnTo>
                  <a:lnTo>
                    <a:pt x="3810" y="50292"/>
                  </a:lnTo>
                  <a:lnTo>
                    <a:pt x="145669" y="50292"/>
                  </a:lnTo>
                  <a:lnTo>
                    <a:pt x="150114" y="50292"/>
                  </a:lnTo>
                  <a:lnTo>
                    <a:pt x="153924" y="46418"/>
                  </a:lnTo>
                  <a:lnTo>
                    <a:pt x="153924" y="37401"/>
                  </a:lnTo>
                  <a:close/>
                </a:path>
                <a:path w="190500" h="50800">
                  <a:moveTo>
                    <a:pt x="190500" y="3873"/>
                  </a:moveTo>
                  <a:lnTo>
                    <a:pt x="186690" y="0"/>
                  </a:lnTo>
                  <a:lnTo>
                    <a:pt x="3810" y="0"/>
                  </a:lnTo>
                  <a:lnTo>
                    <a:pt x="0" y="3873"/>
                  </a:lnTo>
                  <a:lnTo>
                    <a:pt x="0" y="12890"/>
                  </a:lnTo>
                  <a:lnTo>
                    <a:pt x="3810" y="16764"/>
                  </a:lnTo>
                  <a:lnTo>
                    <a:pt x="182372" y="16764"/>
                  </a:lnTo>
                  <a:lnTo>
                    <a:pt x="186690" y="16764"/>
                  </a:lnTo>
                  <a:lnTo>
                    <a:pt x="190500" y="12890"/>
                  </a:lnTo>
                  <a:lnTo>
                    <a:pt x="190500" y="38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05" name="object 147">
              <a:extLst>
                <a:ext uri="{FF2B5EF4-FFF2-40B4-BE49-F238E27FC236}">
                  <a16:creationId xmlns:a16="http://schemas.microsoft.com/office/drawing/2014/main" id="{0C5FF1F5-C6BD-415C-A6F1-0DF3FE6662C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519416" y="6025489"/>
              <a:ext cx="195579" cy="11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6" name="object 148">
              <a:extLst>
                <a:ext uri="{FF2B5EF4-FFF2-40B4-BE49-F238E27FC236}">
                  <a16:creationId xmlns:a16="http://schemas.microsoft.com/office/drawing/2014/main" id="{895D891D-A881-41DF-A74E-BD27EF885AF6}"/>
                </a:ext>
              </a:extLst>
            </p:cNvPr>
            <p:cNvSpPr>
              <a:spLocks/>
            </p:cNvSpPr>
            <p:nvPr/>
          </p:nvSpPr>
          <p:spPr bwMode="auto">
            <a:xfrm>
              <a:off x="7463028" y="5817108"/>
              <a:ext cx="306705" cy="375285"/>
            </a:xfrm>
            <a:custGeom>
              <a:avLst/>
              <a:gdLst>
                <a:gd name="T0" fmla="*/ 306324 w 306704"/>
                <a:gd name="T1" fmla="*/ 7531 h 375285"/>
                <a:gd name="T2" fmla="*/ 299339 w 306704"/>
                <a:gd name="T3" fmla="*/ 0 h 375285"/>
                <a:gd name="T4" fmla="*/ 112776 w 306704"/>
                <a:gd name="T5" fmla="*/ 0 h 375285"/>
                <a:gd name="T6" fmla="*/ 108712 w 306704"/>
                <a:gd name="T7" fmla="*/ 1778 h 375285"/>
                <a:gd name="T8" fmla="*/ 108712 w 306704"/>
                <a:gd name="T9" fmla="*/ 48729 h 375285"/>
                <a:gd name="T10" fmla="*/ 108712 w 306704"/>
                <a:gd name="T11" fmla="*/ 107162 h 375285"/>
                <a:gd name="T12" fmla="*/ 50025 w 306704"/>
                <a:gd name="T13" fmla="*/ 107162 h 375285"/>
                <a:gd name="T14" fmla="*/ 108712 w 306704"/>
                <a:gd name="T15" fmla="*/ 48729 h 375285"/>
                <a:gd name="T16" fmla="*/ 108712 w 306704"/>
                <a:gd name="T17" fmla="*/ 1778 h 375285"/>
                <a:gd name="T18" fmla="*/ 108458 w 306704"/>
                <a:gd name="T19" fmla="*/ 1879 h 375285"/>
                <a:gd name="T20" fmla="*/ 1905 w 306704"/>
                <a:gd name="T21" fmla="*/ 108013 h 375285"/>
                <a:gd name="T22" fmla="*/ 0 w 306704"/>
                <a:gd name="T23" fmla="*/ 112407 h 375285"/>
                <a:gd name="T24" fmla="*/ 0 w 306704"/>
                <a:gd name="T25" fmla="*/ 367372 h 375285"/>
                <a:gd name="T26" fmla="*/ 6985 w 306704"/>
                <a:gd name="T27" fmla="*/ 374904 h 375285"/>
                <a:gd name="T28" fmla="*/ 298704 w 306704"/>
                <a:gd name="T29" fmla="*/ 374904 h 375285"/>
                <a:gd name="T30" fmla="*/ 305689 w 306704"/>
                <a:gd name="T31" fmla="*/ 367372 h 375285"/>
                <a:gd name="T32" fmla="*/ 306324 w 306704"/>
                <a:gd name="T33" fmla="*/ 357949 h 375285"/>
                <a:gd name="T34" fmla="*/ 306324 w 306704"/>
                <a:gd name="T35" fmla="*/ 341630 h 375285"/>
                <a:gd name="T36" fmla="*/ 34036 w 306704"/>
                <a:gd name="T37" fmla="*/ 341617 h 375285"/>
                <a:gd name="T38" fmla="*/ 34036 w 306704"/>
                <a:gd name="T39" fmla="*/ 123444 h 375285"/>
                <a:gd name="T40" fmla="*/ 116840 w 306704"/>
                <a:gd name="T41" fmla="*/ 123444 h 375285"/>
                <a:gd name="T42" fmla="*/ 121793 w 306704"/>
                <a:gd name="T43" fmla="*/ 123444 h 375285"/>
                <a:gd name="T44" fmla="*/ 124968 w 306704"/>
                <a:gd name="T45" fmla="*/ 119684 h 375285"/>
                <a:gd name="T46" fmla="*/ 124968 w 306704"/>
                <a:gd name="T47" fmla="*/ 33286 h 375285"/>
                <a:gd name="T48" fmla="*/ 272923 w 306704"/>
                <a:gd name="T49" fmla="*/ 33286 h 375285"/>
                <a:gd name="T50" fmla="*/ 272923 w 306704"/>
                <a:gd name="T51" fmla="*/ 341617 h 375285"/>
                <a:gd name="T52" fmla="*/ 306324 w 306704"/>
                <a:gd name="T53" fmla="*/ 341630 h 375285"/>
                <a:gd name="T54" fmla="*/ 306324 w 306704"/>
                <a:gd name="T55" fmla="*/ 33286 h 375285"/>
                <a:gd name="T56" fmla="*/ 306324 w 306704"/>
                <a:gd name="T57" fmla="*/ 7531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6704" h="375285">
                  <a:moveTo>
                    <a:pt x="306324" y="7531"/>
                  </a:moveTo>
                  <a:lnTo>
                    <a:pt x="299339" y="0"/>
                  </a:lnTo>
                  <a:lnTo>
                    <a:pt x="112776" y="0"/>
                  </a:lnTo>
                  <a:lnTo>
                    <a:pt x="108712" y="1778"/>
                  </a:lnTo>
                  <a:lnTo>
                    <a:pt x="108712" y="48729"/>
                  </a:lnTo>
                  <a:lnTo>
                    <a:pt x="108712" y="107162"/>
                  </a:lnTo>
                  <a:lnTo>
                    <a:pt x="50025" y="107162"/>
                  </a:lnTo>
                  <a:lnTo>
                    <a:pt x="108712" y="48729"/>
                  </a:lnTo>
                  <a:lnTo>
                    <a:pt x="108712" y="1778"/>
                  </a:lnTo>
                  <a:lnTo>
                    <a:pt x="108458" y="1879"/>
                  </a:lnTo>
                  <a:lnTo>
                    <a:pt x="1905" y="108013"/>
                  </a:lnTo>
                  <a:lnTo>
                    <a:pt x="0" y="112407"/>
                  </a:lnTo>
                  <a:lnTo>
                    <a:pt x="0" y="367372"/>
                  </a:lnTo>
                  <a:lnTo>
                    <a:pt x="6985" y="374904"/>
                  </a:lnTo>
                  <a:lnTo>
                    <a:pt x="298704" y="374904"/>
                  </a:lnTo>
                  <a:lnTo>
                    <a:pt x="305689" y="367372"/>
                  </a:lnTo>
                  <a:lnTo>
                    <a:pt x="306324" y="357949"/>
                  </a:lnTo>
                  <a:lnTo>
                    <a:pt x="306324" y="341630"/>
                  </a:lnTo>
                  <a:lnTo>
                    <a:pt x="34036" y="341617"/>
                  </a:lnTo>
                  <a:lnTo>
                    <a:pt x="34036" y="123444"/>
                  </a:lnTo>
                  <a:lnTo>
                    <a:pt x="116840" y="123444"/>
                  </a:lnTo>
                  <a:lnTo>
                    <a:pt x="121793" y="123444"/>
                  </a:lnTo>
                  <a:lnTo>
                    <a:pt x="124968" y="119684"/>
                  </a:lnTo>
                  <a:lnTo>
                    <a:pt x="124968" y="33286"/>
                  </a:lnTo>
                  <a:lnTo>
                    <a:pt x="272923" y="33286"/>
                  </a:lnTo>
                  <a:lnTo>
                    <a:pt x="272923" y="341617"/>
                  </a:lnTo>
                  <a:lnTo>
                    <a:pt x="306324" y="341630"/>
                  </a:lnTo>
                  <a:lnTo>
                    <a:pt x="306324" y="33286"/>
                  </a:lnTo>
                  <a:lnTo>
                    <a:pt x="306324" y="7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8193" name="object 149">
            <a:extLst>
              <a:ext uri="{FF2B5EF4-FFF2-40B4-BE49-F238E27FC236}">
                <a16:creationId xmlns:a16="http://schemas.microsoft.com/office/drawing/2014/main" id="{8A682AEE-5340-4AE0-9B5F-FC2C95CC9F84}"/>
              </a:ext>
            </a:extLst>
          </p:cNvPr>
          <p:cNvSpPr>
            <a:spLocks/>
          </p:cNvSpPr>
          <p:nvPr/>
        </p:nvSpPr>
        <p:spPr bwMode="auto">
          <a:xfrm>
            <a:off x="8707438" y="6035675"/>
            <a:ext cx="47625" cy="88900"/>
          </a:xfrm>
          <a:custGeom>
            <a:avLst/>
            <a:gdLst>
              <a:gd name="T0" fmla="*/ 4318 w 47625"/>
              <a:gd name="T1" fmla="*/ 53162 h 88900"/>
              <a:gd name="T2" fmla="*/ 1778 w 47625"/>
              <a:gd name="T3" fmla="*/ 55079 h 88900"/>
              <a:gd name="T4" fmla="*/ 0 w 47625"/>
              <a:gd name="T5" fmla="*/ 57645 h 88900"/>
              <a:gd name="T6" fmla="*/ 1270 w 47625"/>
              <a:gd name="T7" fmla="*/ 65328 h 88900"/>
              <a:gd name="T8" fmla="*/ 3048 w 47625"/>
              <a:gd name="T9" fmla="*/ 69176 h 88900"/>
              <a:gd name="T10" fmla="*/ 6731 w 47625"/>
              <a:gd name="T11" fmla="*/ 73025 h 88900"/>
              <a:gd name="T12" fmla="*/ 11684 w 47625"/>
              <a:gd name="T13" fmla="*/ 76225 h 88900"/>
              <a:gd name="T14" fmla="*/ 17145 w 47625"/>
              <a:gd name="T15" fmla="*/ 78143 h 88900"/>
              <a:gd name="T16" fmla="*/ 20828 w 47625"/>
              <a:gd name="T17" fmla="*/ 86474 h 88900"/>
              <a:gd name="T18" fmla="*/ 25146 w 47625"/>
              <a:gd name="T19" fmla="*/ 88392 h 88900"/>
              <a:gd name="T20" fmla="*/ 27050 w 47625"/>
              <a:gd name="T21" fmla="*/ 78790 h 88900"/>
              <a:gd name="T22" fmla="*/ 34925 w 47625"/>
              <a:gd name="T23" fmla="*/ 77508 h 88900"/>
              <a:gd name="T24" fmla="*/ 41148 w 47625"/>
              <a:gd name="T25" fmla="*/ 73660 h 88900"/>
              <a:gd name="T26" fmla="*/ 27050 w 47625"/>
              <a:gd name="T27" fmla="*/ 71094 h 88900"/>
              <a:gd name="T28" fmla="*/ 20828 w 47625"/>
              <a:gd name="T29" fmla="*/ 69176 h 88900"/>
              <a:gd name="T30" fmla="*/ 17145 w 47625"/>
              <a:gd name="T31" fmla="*/ 67894 h 88900"/>
              <a:gd name="T32" fmla="*/ 14732 w 47625"/>
              <a:gd name="T33" fmla="*/ 65328 h 88900"/>
              <a:gd name="T34" fmla="*/ 12319 w 47625"/>
              <a:gd name="T35" fmla="*/ 59563 h 88900"/>
              <a:gd name="T36" fmla="*/ 11049 w 47625"/>
              <a:gd name="T37" fmla="*/ 55727 h 88900"/>
              <a:gd name="T38" fmla="*/ 8636 w 47625"/>
              <a:gd name="T39" fmla="*/ 53162 h 88900"/>
              <a:gd name="T40" fmla="*/ 27050 w 47625"/>
              <a:gd name="T41" fmla="*/ 50596 h 88900"/>
              <a:gd name="T42" fmla="*/ 32512 w 47625"/>
              <a:gd name="T43" fmla="*/ 53162 h 88900"/>
              <a:gd name="T44" fmla="*/ 35560 w 47625"/>
              <a:gd name="T45" fmla="*/ 56362 h 88900"/>
              <a:gd name="T46" fmla="*/ 36195 w 47625"/>
              <a:gd name="T47" fmla="*/ 63411 h 88900"/>
              <a:gd name="T48" fmla="*/ 33782 w 47625"/>
              <a:gd name="T49" fmla="*/ 67259 h 88900"/>
              <a:gd name="T50" fmla="*/ 30099 w 47625"/>
              <a:gd name="T51" fmla="*/ 70459 h 88900"/>
              <a:gd name="T52" fmla="*/ 42925 w 47625"/>
              <a:gd name="T53" fmla="*/ 71094 h 88900"/>
              <a:gd name="T54" fmla="*/ 46609 w 47625"/>
              <a:gd name="T55" fmla="*/ 65328 h 88900"/>
              <a:gd name="T56" fmla="*/ 47244 w 47625"/>
              <a:gd name="T57" fmla="*/ 53162 h 88900"/>
              <a:gd name="T58" fmla="*/ 23875 w 47625"/>
              <a:gd name="T59" fmla="*/ 0 h 88900"/>
              <a:gd name="T60" fmla="*/ 20828 w 47625"/>
              <a:gd name="T61" fmla="*/ 1282 h 88900"/>
              <a:gd name="T62" fmla="*/ 14732 w 47625"/>
              <a:gd name="T63" fmla="*/ 9613 h 88900"/>
              <a:gd name="T64" fmla="*/ 3683 w 47625"/>
              <a:gd name="T65" fmla="*/ 17932 h 88900"/>
              <a:gd name="T66" fmla="*/ 1903 w 47625"/>
              <a:gd name="T67" fmla="*/ 32664 h 88900"/>
              <a:gd name="T68" fmla="*/ 4318 w 47625"/>
              <a:gd name="T69" fmla="*/ 37795 h 88900"/>
              <a:gd name="T70" fmla="*/ 8636 w 47625"/>
              <a:gd name="T71" fmla="*/ 42278 h 88900"/>
              <a:gd name="T72" fmla="*/ 20828 w 47625"/>
              <a:gd name="T73" fmla="*/ 47396 h 88900"/>
              <a:gd name="T74" fmla="*/ 27050 w 47625"/>
              <a:gd name="T75" fmla="*/ 69176 h 88900"/>
              <a:gd name="T76" fmla="*/ 45974 w 47625"/>
              <a:gd name="T77" fmla="*/ 50596 h 88900"/>
              <a:gd name="T78" fmla="*/ 43561 w 47625"/>
              <a:gd name="T79" fmla="*/ 46761 h 88900"/>
              <a:gd name="T80" fmla="*/ 40513 w 47625"/>
              <a:gd name="T81" fmla="*/ 42913 h 88900"/>
              <a:gd name="T82" fmla="*/ 36195 w 47625"/>
              <a:gd name="T83" fmla="*/ 40995 h 88900"/>
              <a:gd name="T84" fmla="*/ 31242 w 47625"/>
              <a:gd name="T85" fmla="*/ 39712 h 88900"/>
              <a:gd name="T86" fmla="*/ 27559 w 47625"/>
              <a:gd name="T87" fmla="*/ 37147 h 88900"/>
              <a:gd name="T88" fmla="*/ 19050 w 47625"/>
              <a:gd name="T89" fmla="*/ 35864 h 88900"/>
              <a:gd name="T90" fmla="*/ 16002 w 47625"/>
              <a:gd name="T91" fmla="*/ 33947 h 88900"/>
              <a:gd name="T92" fmla="*/ 14097 w 47625"/>
              <a:gd name="T93" fmla="*/ 30746 h 88900"/>
              <a:gd name="T94" fmla="*/ 14732 w 47625"/>
              <a:gd name="T95" fmla="*/ 23698 h 88900"/>
              <a:gd name="T96" fmla="*/ 17145 w 47625"/>
              <a:gd name="T97" fmla="*/ 21132 h 88900"/>
              <a:gd name="T98" fmla="*/ 21463 w 47625"/>
              <a:gd name="T99" fmla="*/ 19215 h 88900"/>
              <a:gd name="T100" fmla="*/ 42291 w 47625"/>
              <a:gd name="T101" fmla="*/ 17932 h 88900"/>
              <a:gd name="T102" fmla="*/ 27050 w 47625"/>
              <a:gd name="T103" fmla="*/ 2565 h 88900"/>
              <a:gd name="T104" fmla="*/ 23875 w 47625"/>
              <a:gd name="T105" fmla="*/ 0 h 88900"/>
              <a:gd name="T106" fmla="*/ 21463 w 47625"/>
              <a:gd name="T107" fmla="*/ 19215 h 88900"/>
              <a:gd name="T108" fmla="*/ 27559 w 47625"/>
              <a:gd name="T109" fmla="*/ 37147 h 88900"/>
              <a:gd name="T110" fmla="*/ 43140 w 47625"/>
              <a:gd name="T111" fmla="*/ 19215 h 88900"/>
              <a:gd name="T112" fmla="*/ 31242 w 47625"/>
              <a:gd name="T113" fmla="*/ 20497 h 88900"/>
              <a:gd name="T114" fmla="*/ 34417 w 47625"/>
              <a:gd name="T115" fmla="*/ 26898 h 88900"/>
              <a:gd name="T116" fmla="*/ 36830 w 47625"/>
              <a:gd name="T117" fmla="*/ 32029 h 88900"/>
              <a:gd name="T118" fmla="*/ 42291 w 47625"/>
              <a:gd name="T119" fmla="*/ 31381 h 88900"/>
              <a:gd name="T120" fmla="*/ 45466 w 47625"/>
              <a:gd name="T121" fmla="*/ 27546 h 88900"/>
              <a:gd name="T122" fmla="*/ 44831 w 47625"/>
              <a:gd name="T123" fmla="*/ 23698 h 88900"/>
              <a:gd name="T124" fmla="*/ 43140 w 47625"/>
              <a:gd name="T125" fmla="*/ 19215 h 88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25" h="88900">
                <a:moveTo>
                  <a:pt x="8636" y="53162"/>
                </a:moveTo>
                <a:lnTo>
                  <a:pt x="4318" y="53162"/>
                </a:lnTo>
                <a:lnTo>
                  <a:pt x="3048" y="53809"/>
                </a:lnTo>
                <a:lnTo>
                  <a:pt x="1778" y="55079"/>
                </a:lnTo>
                <a:lnTo>
                  <a:pt x="635" y="56362"/>
                </a:lnTo>
                <a:lnTo>
                  <a:pt x="0" y="57645"/>
                </a:lnTo>
                <a:lnTo>
                  <a:pt x="0" y="61493"/>
                </a:lnTo>
                <a:lnTo>
                  <a:pt x="1270" y="65328"/>
                </a:lnTo>
                <a:lnTo>
                  <a:pt x="1778" y="67259"/>
                </a:lnTo>
                <a:lnTo>
                  <a:pt x="3048" y="69176"/>
                </a:lnTo>
                <a:lnTo>
                  <a:pt x="4953" y="71094"/>
                </a:lnTo>
                <a:lnTo>
                  <a:pt x="6731" y="73025"/>
                </a:lnTo>
                <a:lnTo>
                  <a:pt x="9144" y="74942"/>
                </a:lnTo>
                <a:lnTo>
                  <a:pt x="11684" y="76225"/>
                </a:lnTo>
                <a:lnTo>
                  <a:pt x="14097" y="77508"/>
                </a:lnTo>
                <a:lnTo>
                  <a:pt x="17145" y="78143"/>
                </a:lnTo>
                <a:lnTo>
                  <a:pt x="20828" y="78790"/>
                </a:lnTo>
                <a:lnTo>
                  <a:pt x="20828" y="86474"/>
                </a:lnTo>
                <a:lnTo>
                  <a:pt x="22733" y="88392"/>
                </a:lnTo>
                <a:lnTo>
                  <a:pt x="25146" y="88392"/>
                </a:lnTo>
                <a:lnTo>
                  <a:pt x="27050" y="86474"/>
                </a:lnTo>
                <a:lnTo>
                  <a:pt x="27050" y="78790"/>
                </a:lnTo>
                <a:lnTo>
                  <a:pt x="31242" y="78790"/>
                </a:lnTo>
                <a:lnTo>
                  <a:pt x="34925" y="77508"/>
                </a:lnTo>
                <a:lnTo>
                  <a:pt x="38100" y="75577"/>
                </a:lnTo>
                <a:lnTo>
                  <a:pt x="41148" y="73660"/>
                </a:lnTo>
                <a:lnTo>
                  <a:pt x="42925" y="71094"/>
                </a:lnTo>
                <a:lnTo>
                  <a:pt x="27050" y="71094"/>
                </a:lnTo>
                <a:lnTo>
                  <a:pt x="27050" y="69176"/>
                </a:lnTo>
                <a:lnTo>
                  <a:pt x="20828" y="69176"/>
                </a:lnTo>
                <a:lnTo>
                  <a:pt x="19050" y="68541"/>
                </a:lnTo>
                <a:lnTo>
                  <a:pt x="17145" y="67894"/>
                </a:lnTo>
                <a:lnTo>
                  <a:pt x="16002" y="66611"/>
                </a:lnTo>
                <a:lnTo>
                  <a:pt x="14732" y="65328"/>
                </a:lnTo>
                <a:lnTo>
                  <a:pt x="12827" y="61493"/>
                </a:lnTo>
                <a:lnTo>
                  <a:pt x="12319" y="59563"/>
                </a:lnTo>
                <a:lnTo>
                  <a:pt x="11684" y="57010"/>
                </a:lnTo>
                <a:lnTo>
                  <a:pt x="11049" y="55727"/>
                </a:lnTo>
                <a:lnTo>
                  <a:pt x="9779" y="54444"/>
                </a:lnTo>
                <a:lnTo>
                  <a:pt x="8636" y="53162"/>
                </a:lnTo>
                <a:close/>
              </a:path>
              <a:path w="47625" h="88900">
                <a:moveTo>
                  <a:pt x="45974" y="50596"/>
                </a:moveTo>
                <a:lnTo>
                  <a:pt x="27050" y="50596"/>
                </a:lnTo>
                <a:lnTo>
                  <a:pt x="30099" y="51879"/>
                </a:lnTo>
                <a:lnTo>
                  <a:pt x="32512" y="53162"/>
                </a:lnTo>
                <a:lnTo>
                  <a:pt x="33782" y="54444"/>
                </a:lnTo>
                <a:lnTo>
                  <a:pt x="35560" y="56362"/>
                </a:lnTo>
                <a:lnTo>
                  <a:pt x="36195" y="58293"/>
                </a:lnTo>
                <a:lnTo>
                  <a:pt x="36195" y="63411"/>
                </a:lnTo>
                <a:lnTo>
                  <a:pt x="35560" y="65328"/>
                </a:lnTo>
                <a:lnTo>
                  <a:pt x="33782" y="67259"/>
                </a:lnTo>
                <a:lnTo>
                  <a:pt x="32512" y="69176"/>
                </a:lnTo>
                <a:lnTo>
                  <a:pt x="30099" y="70459"/>
                </a:lnTo>
                <a:lnTo>
                  <a:pt x="27050" y="71094"/>
                </a:lnTo>
                <a:lnTo>
                  <a:pt x="42925" y="71094"/>
                </a:lnTo>
                <a:lnTo>
                  <a:pt x="44831" y="67894"/>
                </a:lnTo>
                <a:lnTo>
                  <a:pt x="46609" y="65328"/>
                </a:lnTo>
                <a:lnTo>
                  <a:pt x="47244" y="61493"/>
                </a:lnTo>
                <a:lnTo>
                  <a:pt x="47244" y="53162"/>
                </a:lnTo>
                <a:lnTo>
                  <a:pt x="45974" y="50596"/>
                </a:lnTo>
                <a:close/>
              </a:path>
              <a:path w="47625" h="88900">
                <a:moveTo>
                  <a:pt x="23875" y="0"/>
                </a:moveTo>
                <a:lnTo>
                  <a:pt x="22098" y="0"/>
                </a:lnTo>
                <a:lnTo>
                  <a:pt x="20828" y="1282"/>
                </a:lnTo>
                <a:lnTo>
                  <a:pt x="20828" y="8966"/>
                </a:lnTo>
                <a:lnTo>
                  <a:pt x="14732" y="9613"/>
                </a:lnTo>
                <a:lnTo>
                  <a:pt x="9779" y="11531"/>
                </a:lnTo>
                <a:lnTo>
                  <a:pt x="3683" y="17932"/>
                </a:lnTo>
                <a:lnTo>
                  <a:pt x="1778" y="22415"/>
                </a:lnTo>
                <a:lnTo>
                  <a:pt x="1903" y="32664"/>
                </a:lnTo>
                <a:lnTo>
                  <a:pt x="2413" y="35229"/>
                </a:lnTo>
                <a:lnTo>
                  <a:pt x="4318" y="37795"/>
                </a:lnTo>
                <a:lnTo>
                  <a:pt x="6096" y="40347"/>
                </a:lnTo>
                <a:lnTo>
                  <a:pt x="8636" y="42278"/>
                </a:lnTo>
                <a:lnTo>
                  <a:pt x="13462" y="44831"/>
                </a:lnTo>
                <a:lnTo>
                  <a:pt x="20828" y="47396"/>
                </a:lnTo>
                <a:lnTo>
                  <a:pt x="20828" y="69176"/>
                </a:lnTo>
                <a:lnTo>
                  <a:pt x="27050" y="69176"/>
                </a:lnTo>
                <a:lnTo>
                  <a:pt x="27050" y="50596"/>
                </a:lnTo>
                <a:lnTo>
                  <a:pt x="45974" y="50596"/>
                </a:lnTo>
                <a:lnTo>
                  <a:pt x="44831" y="48679"/>
                </a:lnTo>
                <a:lnTo>
                  <a:pt x="43561" y="46761"/>
                </a:lnTo>
                <a:lnTo>
                  <a:pt x="41783" y="44831"/>
                </a:lnTo>
                <a:lnTo>
                  <a:pt x="40513" y="42913"/>
                </a:lnTo>
                <a:lnTo>
                  <a:pt x="38608" y="41630"/>
                </a:lnTo>
                <a:lnTo>
                  <a:pt x="36195" y="40995"/>
                </a:lnTo>
                <a:lnTo>
                  <a:pt x="34417" y="40347"/>
                </a:lnTo>
                <a:lnTo>
                  <a:pt x="31242" y="39712"/>
                </a:lnTo>
                <a:lnTo>
                  <a:pt x="27559" y="38430"/>
                </a:lnTo>
                <a:lnTo>
                  <a:pt x="27559" y="37147"/>
                </a:lnTo>
                <a:lnTo>
                  <a:pt x="21463" y="37147"/>
                </a:lnTo>
                <a:lnTo>
                  <a:pt x="19050" y="35864"/>
                </a:lnTo>
                <a:lnTo>
                  <a:pt x="16510" y="35229"/>
                </a:lnTo>
                <a:lnTo>
                  <a:pt x="16002" y="33947"/>
                </a:lnTo>
                <a:lnTo>
                  <a:pt x="14732" y="32664"/>
                </a:lnTo>
                <a:lnTo>
                  <a:pt x="14097" y="30746"/>
                </a:lnTo>
                <a:lnTo>
                  <a:pt x="14097" y="25615"/>
                </a:lnTo>
                <a:lnTo>
                  <a:pt x="14732" y="23698"/>
                </a:lnTo>
                <a:lnTo>
                  <a:pt x="16002" y="22415"/>
                </a:lnTo>
                <a:lnTo>
                  <a:pt x="17145" y="21132"/>
                </a:lnTo>
                <a:lnTo>
                  <a:pt x="19050" y="19850"/>
                </a:lnTo>
                <a:lnTo>
                  <a:pt x="21463" y="19215"/>
                </a:lnTo>
                <a:lnTo>
                  <a:pt x="43140" y="19215"/>
                </a:lnTo>
                <a:lnTo>
                  <a:pt x="42291" y="17932"/>
                </a:lnTo>
                <a:lnTo>
                  <a:pt x="27050" y="10248"/>
                </a:lnTo>
                <a:lnTo>
                  <a:pt x="27050" y="2565"/>
                </a:lnTo>
                <a:lnTo>
                  <a:pt x="26416" y="1282"/>
                </a:lnTo>
                <a:lnTo>
                  <a:pt x="23875" y="0"/>
                </a:lnTo>
                <a:close/>
              </a:path>
              <a:path w="47625" h="88900">
                <a:moveTo>
                  <a:pt x="27559" y="19215"/>
                </a:moveTo>
                <a:lnTo>
                  <a:pt x="21463" y="19215"/>
                </a:lnTo>
                <a:lnTo>
                  <a:pt x="21463" y="37147"/>
                </a:lnTo>
                <a:lnTo>
                  <a:pt x="27559" y="37147"/>
                </a:lnTo>
                <a:lnTo>
                  <a:pt x="27559" y="19215"/>
                </a:lnTo>
                <a:close/>
              </a:path>
              <a:path w="47625" h="88900">
                <a:moveTo>
                  <a:pt x="43140" y="19215"/>
                </a:moveTo>
                <a:lnTo>
                  <a:pt x="27559" y="19215"/>
                </a:lnTo>
                <a:lnTo>
                  <a:pt x="31242" y="20497"/>
                </a:lnTo>
                <a:lnTo>
                  <a:pt x="33147" y="23063"/>
                </a:lnTo>
                <a:lnTo>
                  <a:pt x="34417" y="26898"/>
                </a:lnTo>
                <a:lnTo>
                  <a:pt x="34925" y="30099"/>
                </a:lnTo>
                <a:lnTo>
                  <a:pt x="36830" y="32029"/>
                </a:lnTo>
                <a:lnTo>
                  <a:pt x="41148" y="32029"/>
                </a:lnTo>
                <a:lnTo>
                  <a:pt x="42291" y="31381"/>
                </a:lnTo>
                <a:lnTo>
                  <a:pt x="44831" y="28829"/>
                </a:lnTo>
                <a:lnTo>
                  <a:pt x="45466" y="27546"/>
                </a:lnTo>
                <a:lnTo>
                  <a:pt x="45466" y="24980"/>
                </a:lnTo>
                <a:lnTo>
                  <a:pt x="44831" y="23698"/>
                </a:lnTo>
                <a:lnTo>
                  <a:pt x="43561" y="19850"/>
                </a:lnTo>
                <a:lnTo>
                  <a:pt x="43140" y="19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8194" name="object 150">
            <a:extLst>
              <a:ext uri="{FF2B5EF4-FFF2-40B4-BE49-F238E27FC236}">
                <a16:creationId xmlns:a16="http://schemas.microsoft.com/office/drawing/2014/main" id="{716BDA87-44C6-4B53-A8B8-85CC4E55881B}"/>
              </a:ext>
            </a:extLst>
          </p:cNvPr>
          <p:cNvGrpSpPr>
            <a:grpSpLocks/>
          </p:cNvGrpSpPr>
          <p:nvPr/>
        </p:nvGrpSpPr>
        <p:grpSpPr bwMode="auto">
          <a:xfrm>
            <a:off x="8429625" y="5797550"/>
            <a:ext cx="406400" cy="414338"/>
            <a:chOff x="8429243" y="5797327"/>
            <a:chExt cx="406400" cy="414655"/>
          </a:xfrm>
        </p:grpSpPr>
        <p:pic>
          <p:nvPicPr>
            <p:cNvPr id="48202" name="object 151">
              <a:extLst>
                <a:ext uri="{FF2B5EF4-FFF2-40B4-BE49-F238E27FC236}">
                  <a16:creationId xmlns:a16="http://schemas.microsoft.com/office/drawing/2014/main" id="{66B3882B-9329-407F-BDE4-CF69C5B22D16}"/>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514587" y="5969508"/>
              <a:ext cx="143255" cy="14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3" name="object 152">
              <a:extLst>
                <a:ext uri="{FF2B5EF4-FFF2-40B4-BE49-F238E27FC236}">
                  <a16:creationId xmlns:a16="http://schemas.microsoft.com/office/drawing/2014/main" id="{A29CE540-837A-4B86-BD13-AF1361CA9251}"/>
                </a:ext>
              </a:extLst>
            </p:cNvPr>
            <p:cNvSpPr>
              <a:spLocks/>
            </p:cNvSpPr>
            <p:nvPr/>
          </p:nvSpPr>
          <p:spPr bwMode="auto">
            <a:xfrm>
              <a:off x="8429244" y="5797334"/>
              <a:ext cx="406400" cy="414655"/>
            </a:xfrm>
            <a:custGeom>
              <a:avLst/>
              <a:gdLst>
                <a:gd name="T0" fmla="*/ 336677 w 406400"/>
                <a:gd name="T1" fmla="*/ 345147 h 414654"/>
                <a:gd name="T2" fmla="*/ 332994 w 406400"/>
                <a:gd name="T3" fmla="*/ 336765 h 414654"/>
                <a:gd name="T4" fmla="*/ 64008 w 406400"/>
                <a:gd name="T5" fmla="*/ 340639 h 414654"/>
                <a:gd name="T6" fmla="*/ 67818 w 406400"/>
                <a:gd name="T7" fmla="*/ 353529 h 414654"/>
                <a:gd name="T8" fmla="*/ 333629 w 406400"/>
                <a:gd name="T9" fmla="*/ 353529 h 414654"/>
                <a:gd name="T10" fmla="*/ 406019 w 406400"/>
                <a:gd name="T11" fmla="*/ 406946 h 414654"/>
                <a:gd name="T12" fmla="*/ 405384 w 406400"/>
                <a:gd name="T13" fmla="*/ 164477 h 414654"/>
                <a:gd name="T14" fmla="*/ 371983 w 406400"/>
                <a:gd name="T15" fmla="*/ 156933 h 414654"/>
                <a:gd name="T16" fmla="*/ 371983 w 406400"/>
                <a:gd name="T17" fmla="*/ 381190 h 414654"/>
                <a:gd name="T18" fmla="*/ 32639 w 406400"/>
                <a:gd name="T19" fmla="*/ 189598 h 414654"/>
                <a:gd name="T20" fmla="*/ 211709 w 406400"/>
                <a:gd name="T21" fmla="*/ 259041 h 414654"/>
                <a:gd name="T22" fmla="*/ 276301 w 406400"/>
                <a:gd name="T23" fmla="*/ 189598 h 414654"/>
                <a:gd name="T24" fmla="*/ 371983 w 406400"/>
                <a:gd name="T25" fmla="*/ 156933 h 414654"/>
                <a:gd name="T26" fmla="*/ 390144 w 406400"/>
                <a:gd name="T27" fmla="*/ 67208 h 414654"/>
                <a:gd name="T28" fmla="*/ 402348 w 406400"/>
                <a:gd name="T29" fmla="*/ 38201 h 414654"/>
                <a:gd name="T30" fmla="*/ 399796 w 406400"/>
                <a:gd name="T31" fmla="*/ 23431 h 414654"/>
                <a:gd name="T32" fmla="*/ 390144 w 406400"/>
                <a:gd name="T33" fmla="*/ 9347 h 414654"/>
                <a:gd name="T34" fmla="*/ 369316 w 406400"/>
                <a:gd name="T35" fmla="*/ 876 h 414654"/>
                <a:gd name="T36" fmla="*/ 369316 w 406400"/>
                <a:gd name="T37" fmla="*/ 40170 h 414654"/>
                <a:gd name="T38" fmla="*/ 261391 w 406400"/>
                <a:gd name="T39" fmla="*/ 156933 h 414654"/>
                <a:gd name="T40" fmla="*/ 251968 w 406400"/>
                <a:gd name="T41" fmla="*/ 163842 h 414654"/>
                <a:gd name="T42" fmla="*/ 211074 w 406400"/>
                <a:gd name="T43" fmla="*/ 211239 h 414654"/>
                <a:gd name="T44" fmla="*/ 189877 w 406400"/>
                <a:gd name="T45" fmla="*/ 189598 h 414654"/>
                <a:gd name="T46" fmla="*/ 199263 w 406400"/>
                <a:gd name="T47" fmla="*/ 182689 h 414654"/>
                <a:gd name="T48" fmla="*/ 356743 w 406400"/>
                <a:gd name="T49" fmla="*/ 36398 h 414654"/>
                <a:gd name="T50" fmla="*/ 362966 w 406400"/>
                <a:gd name="T51" fmla="*/ 32626 h 414654"/>
                <a:gd name="T52" fmla="*/ 369316 w 406400"/>
                <a:gd name="T53" fmla="*/ 35763 h 414654"/>
                <a:gd name="T54" fmla="*/ 363029 w 406400"/>
                <a:gd name="T55" fmla="*/ 0 h 414654"/>
                <a:gd name="T56" fmla="*/ 334010 w 406400"/>
                <a:gd name="T57" fmla="*/ 11861 h 414654"/>
                <a:gd name="T58" fmla="*/ 7493 w 406400"/>
                <a:gd name="T59" fmla="*/ 156933 h 414654"/>
                <a:gd name="T60" fmla="*/ 0 w 406400"/>
                <a:gd name="T61" fmla="*/ 406946 h 414654"/>
                <a:gd name="T62" fmla="*/ 389001 w 406400"/>
                <a:gd name="T63" fmla="*/ 414489 h 414654"/>
                <a:gd name="T64" fmla="*/ 406019 w 406400"/>
                <a:gd name="T65" fmla="*/ 406946 h 414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400" h="414654">
                  <a:moveTo>
                    <a:pt x="337312" y="349656"/>
                  </a:moveTo>
                  <a:lnTo>
                    <a:pt x="336677" y="345147"/>
                  </a:lnTo>
                  <a:lnTo>
                    <a:pt x="336677" y="340639"/>
                  </a:lnTo>
                  <a:lnTo>
                    <a:pt x="332994" y="336765"/>
                  </a:lnTo>
                  <a:lnTo>
                    <a:pt x="67818" y="336765"/>
                  </a:lnTo>
                  <a:lnTo>
                    <a:pt x="64008" y="340639"/>
                  </a:lnTo>
                  <a:lnTo>
                    <a:pt x="64008" y="349656"/>
                  </a:lnTo>
                  <a:lnTo>
                    <a:pt x="67818" y="353529"/>
                  </a:lnTo>
                  <a:lnTo>
                    <a:pt x="328549" y="353529"/>
                  </a:lnTo>
                  <a:lnTo>
                    <a:pt x="333629" y="353529"/>
                  </a:lnTo>
                  <a:lnTo>
                    <a:pt x="337312" y="349656"/>
                  </a:lnTo>
                  <a:close/>
                </a:path>
                <a:path w="406400" h="414654">
                  <a:moveTo>
                    <a:pt x="406019" y="406946"/>
                  </a:moveTo>
                  <a:lnTo>
                    <a:pt x="405384" y="398157"/>
                  </a:lnTo>
                  <a:lnTo>
                    <a:pt x="405384" y="164477"/>
                  </a:lnTo>
                  <a:lnTo>
                    <a:pt x="398399" y="156933"/>
                  </a:lnTo>
                  <a:lnTo>
                    <a:pt x="371983" y="156933"/>
                  </a:lnTo>
                  <a:lnTo>
                    <a:pt x="371983" y="189598"/>
                  </a:lnTo>
                  <a:lnTo>
                    <a:pt x="371983" y="381190"/>
                  </a:lnTo>
                  <a:lnTo>
                    <a:pt x="32639" y="381190"/>
                  </a:lnTo>
                  <a:lnTo>
                    <a:pt x="32639" y="189598"/>
                  </a:lnTo>
                  <a:lnTo>
                    <a:pt x="142100" y="189598"/>
                  </a:lnTo>
                  <a:lnTo>
                    <a:pt x="211709" y="259041"/>
                  </a:lnTo>
                  <a:lnTo>
                    <a:pt x="256171" y="211239"/>
                  </a:lnTo>
                  <a:lnTo>
                    <a:pt x="276301" y="189598"/>
                  </a:lnTo>
                  <a:lnTo>
                    <a:pt x="371983" y="189598"/>
                  </a:lnTo>
                  <a:lnTo>
                    <a:pt x="371983" y="156933"/>
                  </a:lnTo>
                  <a:lnTo>
                    <a:pt x="306679" y="156933"/>
                  </a:lnTo>
                  <a:lnTo>
                    <a:pt x="390144" y="67208"/>
                  </a:lnTo>
                  <a:lnTo>
                    <a:pt x="399110" y="53327"/>
                  </a:lnTo>
                  <a:lnTo>
                    <a:pt x="402348" y="38201"/>
                  </a:lnTo>
                  <a:lnTo>
                    <a:pt x="401383" y="32626"/>
                  </a:lnTo>
                  <a:lnTo>
                    <a:pt x="399796" y="23431"/>
                  </a:lnTo>
                  <a:lnTo>
                    <a:pt x="391414" y="10604"/>
                  </a:lnTo>
                  <a:lnTo>
                    <a:pt x="390144" y="9347"/>
                  </a:lnTo>
                  <a:lnTo>
                    <a:pt x="377825" y="2057"/>
                  </a:lnTo>
                  <a:lnTo>
                    <a:pt x="369316" y="876"/>
                  </a:lnTo>
                  <a:lnTo>
                    <a:pt x="369316" y="35763"/>
                  </a:lnTo>
                  <a:lnTo>
                    <a:pt x="369316" y="40170"/>
                  </a:lnTo>
                  <a:lnTo>
                    <a:pt x="365506" y="44577"/>
                  </a:lnTo>
                  <a:lnTo>
                    <a:pt x="261391" y="156933"/>
                  </a:lnTo>
                  <a:lnTo>
                    <a:pt x="259588" y="156933"/>
                  </a:lnTo>
                  <a:lnTo>
                    <a:pt x="251968" y="163842"/>
                  </a:lnTo>
                  <a:lnTo>
                    <a:pt x="251968" y="167106"/>
                  </a:lnTo>
                  <a:lnTo>
                    <a:pt x="211074" y="211239"/>
                  </a:lnTo>
                  <a:lnTo>
                    <a:pt x="189611" y="189852"/>
                  </a:lnTo>
                  <a:lnTo>
                    <a:pt x="189877" y="189598"/>
                  </a:lnTo>
                  <a:lnTo>
                    <a:pt x="191643" y="189598"/>
                  </a:lnTo>
                  <a:lnTo>
                    <a:pt x="199263" y="182689"/>
                  </a:lnTo>
                  <a:lnTo>
                    <a:pt x="199263" y="181000"/>
                  </a:lnTo>
                  <a:lnTo>
                    <a:pt x="356743" y="36398"/>
                  </a:lnTo>
                  <a:lnTo>
                    <a:pt x="359791" y="33248"/>
                  </a:lnTo>
                  <a:lnTo>
                    <a:pt x="362966" y="32626"/>
                  </a:lnTo>
                  <a:lnTo>
                    <a:pt x="366141" y="32626"/>
                  </a:lnTo>
                  <a:lnTo>
                    <a:pt x="369316" y="35763"/>
                  </a:lnTo>
                  <a:lnTo>
                    <a:pt x="369316" y="876"/>
                  </a:lnTo>
                  <a:lnTo>
                    <a:pt x="363029" y="0"/>
                  </a:lnTo>
                  <a:lnTo>
                    <a:pt x="347738" y="3251"/>
                  </a:lnTo>
                  <a:lnTo>
                    <a:pt x="334010" y="11861"/>
                  </a:lnTo>
                  <a:lnTo>
                    <a:pt x="176733" y="156933"/>
                  </a:lnTo>
                  <a:lnTo>
                    <a:pt x="7493" y="156933"/>
                  </a:lnTo>
                  <a:lnTo>
                    <a:pt x="0" y="163842"/>
                  </a:lnTo>
                  <a:lnTo>
                    <a:pt x="0" y="406946"/>
                  </a:lnTo>
                  <a:lnTo>
                    <a:pt x="6858" y="414489"/>
                  </a:lnTo>
                  <a:lnTo>
                    <a:pt x="389001" y="414489"/>
                  </a:lnTo>
                  <a:lnTo>
                    <a:pt x="398399" y="414489"/>
                  </a:lnTo>
                  <a:lnTo>
                    <a:pt x="406019" y="4069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8195" name="object 153">
            <a:extLst>
              <a:ext uri="{FF2B5EF4-FFF2-40B4-BE49-F238E27FC236}">
                <a16:creationId xmlns:a16="http://schemas.microsoft.com/office/drawing/2014/main" id="{84E3AC98-7F51-4ED7-8052-1D4AABEB2F28}"/>
              </a:ext>
            </a:extLst>
          </p:cNvPr>
          <p:cNvGrpSpPr>
            <a:grpSpLocks/>
          </p:cNvGrpSpPr>
          <p:nvPr/>
        </p:nvGrpSpPr>
        <p:grpSpPr bwMode="auto">
          <a:xfrm>
            <a:off x="9471025" y="5807075"/>
            <a:ext cx="350838" cy="403225"/>
            <a:chOff x="9471659" y="5806440"/>
            <a:chExt cx="350520" cy="403860"/>
          </a:xfrm>
        </p:grpSpPr>
        <p:pic>
          <p:nvPicPr>
            <p:cNvPr id="48199" name="object 154">
              <a:extLst>
                <a:ext uri="{FF2B5EF4-FFF2-40B4-BE49-F238E27FC236}">
                  <a16:creationId xmlns:a16="http://schemas.microsoft.com/office/drawing/2014/main" id="{69621963-86E2-4FC8-93B3-50C7A07B7185}"/>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512807" y="5844540"/>
              <a:ext cx="216408" cy="31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0" name="object 155">
              <a:extLst>
                <a:ext uri="{FF2B5EF4-FFF2-40B4-BE49-F238E27FC236}">
                  <a16:creationId xmlns:a16="http://schemas.microsoft.com/office/drawing/2014/main" id="{8665F079-4281-4062-867A-932FB8F8C4E9}"/>
                </a:ext>
              </a:extLst>
            </p:cNvPr>
            <p:cNvSpPr>
              <a:spLocks/>
            </p:cNvSpPr>
            <p:nvPr/>
          </p:nvSpPr>
          <p:spPr bwMode="auto">
            <a:xfrm>
              <a:off x="9471659" y="5846064"/>
              <a:ext cx="243840" cy="364490"/>
            </a:xfrm>
            <a:custGeom>
              <a:avLst/>
              <a:gdLst>
                <a:gd name="T0" fmla="*/ 123825 w 243840"/>
                <a:gd name="T1" fmla="*/ 0 h 364489"/>
                <a:gd name="T2" fmla="*/ 7620 w 243840"/>
                <a:gd name="T3" fmla="*/ 0 h 364489"/>
                <a:gd name="T4" fmla="*/ 0 w 243840"/>
                <a:gd name="T5" fmla="*/ 6959 h 364489"/>
                <a:gd name="T6" fmla="*/ 0 w 243840"/>
                <a:gd name="T7" fmla="*/ 356654 h 364489"/>
                <a:gd name="T8" fmla="*/ 6985 w 243840"/>
                <a:gd name="T9" fmla="*/ 364236 h 364489"/>
                <a:gd name="T10" fmla="*/ 226822 w 243840"/>
                <a:gd name="T11" fmla="*/ 364236 h 364489"/>
                <a:gd name="T12" fmla="*/ 236220 w 243840"/>
                <a:gd name="T13" fmla="*/ 364236 h 364489"/>
                <a:gd name="T14" fmla="*/ 243840 w 243840"/>
                <a:gd name="T15" fmla="*/ 356654 h 364489"/>
                <a:gd name="T16" fmla="*/ 243840 w 243840"/>
                <a:gd name="T17" fmla="*/ 151765 h 364489"/>
                <a:gd name="T18" fmla="*/ 210312 w 243840"/>
                <a:gd name="T19" fmla="*/ 151765 h 364489"/>
                <a:gd name="T20" fmla="*/ 210312 w 243840"/>
                <a:gd name="T21" fmla="*/ 331355 h 364489"/>
                <a:gd name="T22" fmla="*/ 33528 w 243840"/>
                <a:gd name="T23" fmla="*/ 331355 h 364489"/>
                <a:gd name="T24" fmla="*/ 33528 w 243840"/>
                <a:gd name="T25" fmla="*/ 33515 h 364489"/>
                <a:gd name="T26" fmla="*/ 123825 w 243840"/>
                <a:gd name="T27" fmla="*/ 33515 h 364489"/>
                <a:gd name="T28" fmla="*/ 123825 w 243840"/>
                <a:gd name="T29" fmla="*/ 0 h 364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840" h="364489">
                  <a:moveTo>
                    <a:pt x="123825" y="0"/>
                  </a:moveTo>
                  <a:lnTo>
                    <a:pt x="7620" y="0"/>
                  </a:lnTo>
                  <a:lnTo>
                    <a:pt x="0" y="6959"/>
                  </a:lnTo>
                  <a:lnTo>
                    <a:pt x="0" y="356654"/>
                  </a:lnTo>
                  <a:lnTo>
                    <a:pt x="6985" y="364236"/>
                  </a:lnTo>
                  <a:lnTo>
                    <a:pt x="226822" y="364236"/>
                  </a:lnTo>
                  <a:lnTo>
                    <a:pt x="236220" y="364236"/>
                  </a:lnTo>
                  <a:lnTo>
                    <a:pt x="243840" y="356654"/>
                  </a:lnTo>
                  <a:lnTo>
                    <a:pt x="243840" y="151765"/>
                  </a:lnTo>
                  <a:lnTo>
                    <a:pt x="210312" y="151765"/>
                  </a:lnTo>
                  <a:lnTo>
                    <a:pt x="210312" y="331355"/>
                  </a:lnTo>
                  <a:lnTo>
                    <a:pt x="33528" y="331355"/>
                  </a:lnTo>
                  <a:lnTo>
                    <a:pt x="33528" y="33515"/>
                  </a:lnTo>
                  <a:lnTo>
                    <a:pt x="123825" y="33515"/>
                  </a:lnTo>
                  <a:lnTo>
                    <a:pt x="1238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8201" name="object 156">
              <a:extLst>
                <a:ext uri="{FF2B5EF4-FFF2-40B4-BE49-F238E27FC236}">
                  <a16:creationId xmlns:a16="http://schemas.microsoft.com/office/drawing/2014/main" id="{CABD9C69-8249-4193-AFBA-AF0C61205EA5}"/>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9575291" y="5806440"/>
              <a:ext cx="246887" cy="2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96" name="object 157">
            <a:extLst>
              <a:ext uri="{FF2B5EF4-FFF2-40B4-BE49-F238E27FC236}">
                <a16:creationId xmlns:a16="http://schemas.microsoft.com/office/drawing/2014/main" id="{64998D41-FEE9-4094-8C01-E5B7814C422A}"/>
              </a:ext>
            </a:extLst>
          </p:cNvPr>
          <p:cNvGrpSpPr>
            <a:grpSpLocks/>
          </p:cNvGrpSpPr>
          <p:nvPr/>
        </p:nvGrpSpPr>
        <p:grpSpPr bwMode="auto">
          <a:xfrm>
            <a:off x="10425113" y="5846763"/>
            <a:ext cx="498475" cy="317500"/>
            <a:chOff x="10425683" y="5846064"/>
            <a:chExt cx="497840" cy="317500"/>
          </a:xfrm>
        </p:grpSpPr>
        <p:pic>
          <p:nvPicPr>
            <p:cNvPr id="48197" name="object 158">
              <a:extLst>
                <a:ext uri="{FF2B5EF4-FFF2-40B4-BE49-F238E27FC236}">
                  <a16:creationId xmlns:a16="http://schemas.microsoft.com/office/drawing/2014/main" id="{2933D17E-2213-4BAB-9969-666F99B3693B}"/>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0640567" y="5914644"/>
              <a:ext cx="67055"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8" name="object 159">
              <a:extLst>
                <a:ext uri="{FF2B5EF4-FFF2-40B4-BE49-F238E27FC236}">
                  <a16:creationId xmlns:a16="http://schemas.microsoft.com/office/drawing/2014/main" id="{85E8682B-8BF0-482D-82B1-014641C57051}"/>
                </a:ext>
              </a:extLst>
            </p:cNvPr>
            <p:cNvSpPr>
              <a:spLocks/>
            </p:cNvSpPr>
            <p:nvPr/>
          </p:nvSpPr>
          <p:spPr bwMode="auto">
            <a:xfrm>
              <a:off x="10425684" y="5846064"/>
              <a:ext cx="497840" cy="317500"/>
            </a:xfrm>
            <a:custGeom>
              <a:avLst/>
              <a:gdLst>
                <a:gd name="T0" fmla="*/ 406908 w 497840"/>
                <a:gd name="T1" fmla="*/ 46443 h 317500"/>
                <a:gd name="T2" fmla="*/ 403098 w 497840"/>
                <a:gd name="T3" fmla="*/ 42672 h 317500"/>
                <a:gd name="T4" fmla="*/ 389890 w 497840"/>
                <a:gd name="T5" fmla="*/ 42672 h 317500"/>
                <a:gd name="T6" fmla="*/ 389890 w 497840"/>
                <a:gd name="T7" fmla="*/ 59016 h 317500"/>
                <a:gd name="T8" fmla="*/ 389890 w 497840"/>
                <a:gd name="T9" fmla="*/ 209207 h 317500"/>
                <a:gd name="T10" fmla="*/ 106299 w 497840"/>
                <a:gd name="T11" fmla="*/ 209207 h 317500"/>
                <a:gd name="T12" fmla="*/ 106299 w 497840"/>
                <a:gd name="T13" fmla="*/ 59016 h 317500"/>
                <a:gd name="T14" fmla="*/ 389890 w 497840"/>
                <a:gd name="T15" fmla="*/ 59016 h 317500"/>
                <a:gd name="T16" fmla="*/ 389890 w 497840"/>
                <a:gd name="T17" fmla="*/ 42672 h 317500"/>
                <a:gd name="T18" fmla="*/ 93726 w 497840"/>
                <a:gd name="T19" fmla="*/ 42672 h 317500"/>
                <a:gd name="T20" fmla="*/ 89916 w 497840"/>
                <a:gd name="T21" fmla="*/ 46443 h 317500"/>
                <a:gd name="T22" fmla="*/ 89916 w 497840"/>
                <a:gd name="T23" fmla="*/ 221780 h 317500"/>
                <a:gd name="T24" fmla="*/ 93726 w 497840"/>
                <a:gd name="T25" fmla="*/ 225552 h 317500"/>
                <a:gd name="T26" fmla="*/ 403098 w 497840"/>
                <a:gd name="T27" fmla="*/ 225552 h 317500"/>
                <a:gd name="T28" fmla="*/ 406908 w 497840"/>
                <a:gd name="T29" fmla="*/ 221780 h 317500"/>
                <a:gd name="T30" fmla="*/ 406908 w 497840"/>
                <a:gd name="T31" fmla="*/ 209207 h 317500"/>
                <a:gd name="T32" fmla="*/ 406908 w 497840"/>
                <a:gd name="T33" fmla="*/ 59016 h 317500"/>
                <a:gd name="T34" fmla="*/ 406908 w 497840"/>
                <a:gd name="T35" fmla="*/ 46443 h 317500"/>
                <a:gd name="T36" fmla="*/ 450215 w 497840"/>
                <a:gd name="T37" fmla="*/ 259765 h 317500"/>
                <a:gd name="T38" fmla="*/ 449580 w 497840"/>
                <a:gd name="T39" fmla="*/ 250304 h 317500"/>
                <a:gd name="T40" fmla="*/ 449580 w 497840"/>
                <a:gd name="T41" fmla="*/ 233286 h 317500"/>
                <a:gd name="T42" fmla="*/ 449580 w 497840"/>
                <a:gd name="T43" fmla="*/ 32791 h 317500"/>
                <a:gd name="T44" fmla="*/ 449580 w 497840"/>
                <a:gd name="T45" fmla="*/ 7569 h 317500"/>
                <a:gd name="T46" fmla="*/ 442595 w 497840"/>
                <a:gd name="T47" fmla="*/ 0 h 317500"/>
                <a:gd name="T48" fmla="*/ 416687 w 497840"/>
                <a:gd name="T49" fmla="*/ 0 h 317500"/>
                <a:gd name="T50" fmla="*/ 416687 w 497840"/>
                <a:gd name="T51" fmla="*/ 32791 h 317500"/>
                <a:gd name="T52" fmla="*/ 416687 w 497840"/>
                <a:gd name="T53" fmla="*/ 233286 h 317500"/>
                <a:gd name="T54" fmla="*/ 82169 w 497840"/>
                <a:gd name="T55" fmla="*/ 233286 h 317500"/>
                <a:gd name="T56" fmla="*/ 82169 w 497840"/>
                <a:gd name="T57" fmla="*/ 32791 h 317500"/>
                <a:gd name="T58" fmla="*/ 416687 w 497840"/>
                <a:gd name="T59" fmla="*/ 32791 h 317500"/>
                <a:gd name="T60" fmla="*/ 416687 w 497840"/>
                <a:gd name="T61" fmla="*/ 0 h 317500"/>
                <a:gd name="T62" fmla="*/ 56388 w 497840"/>
                <a:gd name="T63" fmla="*/ 0 h 317500"/>
                <a:gd name="T64" fmla="*/ 48768 w 497840"/>
                <a:gd name="T65" fmla="*/ 6934 h 317500"/>
                <a:gd name="T66" fmla="*/ 48768 w 497840"/>
                <a:gd name="T67" fmla="*/ 259130 h 317500"/>
                <a:gd name="T68" fmla="*/ 55753 w 497840"/>
                <a:gd name="T69" fmla="*/ 266700 h 317500"/>
                <a:gd name="T70" fmla="*/ 442595 w 497840"/>
                <a:gd name="T71" fmla="*/ 266700 h 317500"/>
                <a:gd name="T72" fmla="*/ 450215 w 497840"/>
                <a:gd name="T73" fmla="*/ 259765 h 317500"/>
                <a:gd name="T74" fmla="*/ 497459 w 497840"/>
                <a:gd name="T75" fmla="*/ 309257 h 317500"/>
                <a:gd name="T76" fmla="*/ 496824 w 497840"/>
                <a:gd name="T77" fmla="*/ 300228 h 317500"/>
                <a:gd name="T78" fmla="*/ 496824 w 497840"/>
                <a:gd name="T79" fmla="*/ 291198 h 317500"/>
                <a:gd name="T80" fmla="*/ 489839 w 497840"/>
                <a:gd name="T81" fmla="*/ 283464 h 317500"/>
                <a:gd name="T82" fmla="*/ 7493 w 497840"/>
                <a:gd name="T83" fmla="*/ 283464 h 317500"/>
                <a:gd name="T84" fmla="*/ 0 w 497840"/>
                <a:gd name="T85" fmla="*/ 290550 h 317500"/>
                <a:gd name="T86" fmla="*/ 0 w 497840"/>
                <a:gd name="T87" fmla="*/ 309257 h 317500"/>
                <a:gd name="T88" fmla="*/ 6985 w 497840"/>
                <a:gd name="T89" fmla="*/ 316992 h 317500"/>
                <a:gd name="T90" fmla="*/ 480441 w 497840"/>
                <a:gd name="T91" fmla="*/ 316992 h 317500"/>
                <a:gd name="T92" fmla="*/ 489839 w 497840"/>
                <a:gd name="T93" fmla="*/ 316992 h 317500"/>
                <a:gd name="T94" fmla="*/ 497459 w 497840"/>
                <a:gd name="T95" fmla="*/ 309257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840" h="317500">
                  <a:moveTo>
                    <a:pt x="406908" y="46443"/>
                  </a:moveTo>
                  <a:lnTo>
                    <a:pt x="403098" y="42672"/>
                  </a:lnTo>
                  <a:lnTo>
                    <a:pt x="389890" y="42672"/>
                  </a:lnTo>
                  <a:lnTo>
                    <a:pt x="389890" y="59016"/>
                  </a:lnTo>
                  <a:lnTo>
                    <a:pt x="389890" y="209207"/>
                  </a:lnTo>
                  <a:lnTo>
                    <a:pt x="106299" y="209207"/>
                  </a:lnTo>
                  <a:lnTo>
                    <a:pt x="106299" y="59016"/>
                  </a:lnTo>
                  <a:lnTo>
                    <a:pt x="389890" y="59016"/>
                  </a:lnTo>
                  <a:lnTo>
                    <a:pt x="389890" y="42672"/>
                  </a:lnTo>
                  <a:lnTo>
                    <a:pt x="93726" y="42672"/>
                  </a:lnTo>
                  <a:lnTo>
                    <a:pt x="89916" y="46443"/>
                  </a:lnTo>
                  <a:lnTo>
                    <a:pt x="89916" y="221780"/>
                  </a:lnTo>
                  <a:lnTo>
                    <a:pt x="93726" y="225552"/>
                  </a:lnTo>
                  <a:lnTo>
                    <a:pt x="403098" y="225552"/>
                  </a:lnTo>
                  <a:lnTo>
                    <a:pt x="406908" y="221780"/>
                  </a:lnTo>
                  <a:lnTo>
                    <a:pt x="406908" y="209207"/>
                  </a:lnTo>
                  <a:lnTo>
                    <a:pt x="406908" y="59016"/>
                  </a:lnTo>
                  <a:lnTo>
                    <a:pt x="406908" y="46443"/>
                  </a:lnTo>
                  <a:close/>
                </a:path>
                <a:path w="497840" h="317500">
                  <a:moveTo>
                    <a:pt x="450215" y="259765"/>
                  </a:moveTo>
                  <a:lnTo>
                    <a:pt x="449580" y="250304"/>
                  </a:lnTo>
                  <a:lnTo>
                    <a:pt x="449580" y="233286"/>
                  </a:lnTo>
                  <a:lnTo>
                    <a:pt x="449580" y="32791"/>
                  </a:lnTo>
                  <a:lnTo>
                    <a:pt x="449580" y="7569"/>
                  </a:lnTo>
                  <a:lnTo>
                    <a:pt x="442595" y="0"/>
                  </a:lnTo>
                  <a:lnTo>
                    <a:pt x="416687" y="0"/>
                  </a:lnTo>
                  <a:lnTo>
                    <a:pt x="416687" y="32791"/>
                  </a:lnTo>
                  <a:lnTo>
                    <a:pt x="416687" y="233286"/>
                  </a:lnTo>
                  <a:lnTo>
                    <a:pt x="82169" y="233286"/>
                  </a:lnTo>
                  <a:lnTo>
                    <a:pt x="82169" y="32791"/>
                  </a:lnTo>
                  <a:lnTo>
                    <a:pt x="416687" y="32791"/>
                  </a:lnTo>
                  <a:lnTo>
                    <a:pt x="416687" y="0"/>
                  </a:lnTo>
                  <a:lnTo>
                    <a:pt x="56388" y="0"/>
                  </a:lnTo>
                  <a:lnTo>
                    <a:pt x="48768" y="6934"/>
                  </a:lnTo>
                  <a:lnTo>
                    <a:pt x="48768" y="259130"/>
                  </a:lnTo>
                  <a:lnTo>
                    <a:pt x="55753" y="266700"/>
                  </a:lnTo>
                  <a:lnTo>
                    <a:pt x="442595" y="266700"/>
                  </a:lnTo>
                  <a:lnTo>
                    <a:pt x="450215" y="259765"/>
                  </a:lnTo>
                  <a:close/>
                </a:path>
                <a:path w="497840" h="317500">
                  <a:moveTo>
                    <a:pt x="497459" y="309257"/>
                  </a:moveTo>
                  <a:lnTo>
                    <a:pt x="496824" y="300228"/>
                  </a:lnTo>
                  <a:lnTo>
                    <a:pt x="496824" y="291198"/>
                  </a:lnTo>
                  <a:lnTo>
                    <a:pt x="489839" y="283464"/>
                  </a:lnTo>
                  <a:lnTo>
                    <a:pt x="7493" y="283464"/>
                  </a:lnTo>
                  <a:lnTo>
                    <a:pt x="0" y="290550"/>
                  </a:lnTo>
                  <a:lnTo>
                    <a:pt x="0" y="309257"/>
                  </a:lnTo>
                  <a:lnTo>
                    <a:pt x="6985" y="316992"/>
                  </a:lnTo>
                  <a:lnTo>
                    <a:pt x="480441" y="316992"/>
                  </a:lnTo>
                  <a:lnTo>
                    <a:pt x="489839" y="316992"/>
                  </a:lnTo>
                  <a:lnTo>
                    <a:pt x="497459" y="309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object 2">
            <a:extLst>
              <a:ext uri="{FF2B5EF4-FFF2-40B4-BE49-F238E27FC236}">
                <a16:creationId xmlns:a16="http://schemas.microsoft.com/office/drawing/2014/main" id="{67649057-7A0C-4E07-85BA-E5770B5D6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object 3">
            <a:extLst>
              <a:ext uri="{FF2B5EF4-FFF2-40B4-BE49-F238E27FC236}">
                <a16:creationId xmlns:a16="http://schemas.microsoft.com/office/drawing/2014/main" id="{E74A7FFB-D32A-436C-8D21-E3B6443F2D88}"/>
              </a:ext>
            </a:extLst>
          </p:cNvPr>
          <p:cNvSpPr>
            <a:spLocks/>
          </p:cNvSpPr>
          <p:nvPr/>
        </p:nvSpPr>
        <p:spPr bwMode="auto">
          <a:xfrm>
            <a:off x="1174750" y="730250"/>
            <a:ext cx="319088" cy="288925"/>
          </a:xfrm>
          <a:custGeom>
            <a:avLst/>
            <a:gdLst>
              <a:gd name="T0" fmla="*/ 318516 w 318769"/>
              <a:gd name="T1" fmla="*/ 135547 h 289559"/>
              <a:gd name="T2" fmla="*/ 310642 w 318769"/>
              <a:gd name="T3" fmla="*/ 127800 h 289559"/>
              <a:gd name="T4" fmla="*/ 52870 w 318769"/>
              <a:gd name="T5" fmla="*/ 127800 h 289559"/>
              <a:gd name="T6" fmla="*/ 126111 w 318769"/>
              <a:gd name="T7" fmla="*/ 27597 h 289559"/>
              <a:gd name="T8" fmla="*/ 129120 w 318769"/>
              <a:gd name="T9" fmla="*/ 21310 h 289559"/>
              <a:gd name="T10" fmla="*/ 129324 w 318769"/>
              <a:gd name="T11" fmla="*/ 14693 h 289559"/>
              <a:gd name="T12" fmla="*/ 126949 w 318769"/>
              <a:gd name="T13" fmla="*/ 8445 h 289559"/>
              <a:gd name="T14" fmla="*/ 122174 w 318769"/>
              <a:gd name="T15" fmla="*/ 3213 h 289559"/>
              <a:gd name="T16" fmla="*/ 115874 w 318769"/>
              <a:gd name="T17" fmla="*/ 203 h 289559"/>
              <a:gd name="T18" fmla="*/ 109258 w 318769"/>
              <a:gd name="T19" fmla="*/ 0 h 289559"/>
              <a:gd name="T20" fmla="*/ 103009 w 318769"/>
              <a:gd name="T21" fmla="*/ 2374 h 289559"/>
              <a:gd name="T22" fmla="*/ 97790 w 318769"/>
              <a:gd name="T23" fmla="*/ 7150 h 289559"/>
              <a:gd name="T24" fmla="*/ 10045 w 318769"/>
              <a:gd name="T25" fmla="*/ 127800 h 289559"/>
              <a:gd name="T26" fmla="*/ 7912 w 318769"/>
              <a:gd name="T27" fmla="*/ 127800 h 289559"/>
              <a:gd name="T28" fmla="*/ 0 w 318769"/>
              <a:gd name="T29" fmla="*/ 135547 h 289559"/>
              <a:gd name="T30" fmla="*/ 0 w 318769"/>
              <a:gd name="T31" fmla="*/ 155105 h 289559"/>
              <a:gd name="T32" fmla="*/ 7912 w 318769"/>
              <a:gd name="T33" fmla="*/ 162852 h 289559"/>
              <a:gd name="T34" fmla="*/ 10591 w 318769"/>
              <a:gd name="T35" fmla="*/ 162852 h 289559"/>
              <a:gd name="T36" fmla="*/ 97155 w 318769"/>
              <a:gd name="T37" fmla="*/ 282105 h 289559"/>
              <a:gd name="T38" fmla="*/ 101092 w 318769"/>
              <a:gd name="T39" fmla="*/ 286677 h 289559"/>
              <a:gd name="T40" fmla="*/ 106299 w 318769"/>
              <a:gd name="T41" fmla="*/ 289344 h 289559"/>
              <a:gd name="T42" fmla="*/ 111633 w 318769"/>
              <a:gd name="T43" fmla="*/ 289344 h 289559"/>
              <a:gd name="T44" fmla="*/ 115570 w 318769"/>
              <a:gd name="T45" fmla="*/ 289344 h 289559"/>
              <a:gd name="T46" fmla="*/ 118872 w 318769"/>
              <a:gd name="T47" fmla="*/ 288709 h 289559"/>
              <a:gd name="T48" fmla="*/ 122174 w 318769"/>
              <a:gd name="T49" fmla="*/ 286042 h 289559"/>
              <a:gd name="T50" fmla="*/ 126949 w 318769"/>
              <a:gd name="T51" fmla="*/ 281165 h 289559"/>
              <a:gd name="T52" fmla="*/ 129324 w 318769"/>
              <a:gd name="T53" fmla="*/ 274904 h 289559"/>
              <a:gd name="T54" fmla="*/ 129120 w 318769"/>
              <a:gd name="T55" fmla="*/ 268122 h 289559"/>
              <a:gd name="T56" fmla="*/ 126111 w 318769"/>
              <a:gd name="T57" fmla="*/ 261658 h 289559"/>
              <a:gd name="T58" fmla="*/ 53809 w 318769"/>
              <a:gd name="T59" fmla="*/ 162852 h 289559"/>
              <a:gd name="T60" fmla="*/ 301371 w 318769"/>
              <a:gd name="T61" fmla="*/ 162852 h 289559"/>
              <a:gd name="T62" fmla="*/ 310642 w 318769"/>
              <a:gd name="T63" fmla="*/ 162852 h 289559"/>
              <a:gd name="T64" fmla="*/ 318516 w 318769"/>
              <a:gd name="T65" fmla="*/ 155105 h 289559"/>
              <a:gd name="T66" fmla="*/ 318516 w 318769"/>
              <a:gd name="T67" fmla="*/ 135547 h 289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769" h="289559">
                <a:moveTo>
                  <a:pt x="318516" y="135547"/>
                </a:moveTo>
                <a:lnTo>
                  <a:pt x="310642" y="127800"/>
                </a:lnTo>
                <a:lnTo>
                  <a:pt x="52870" y="127800"/>
                </a:lnTo>
                <a:lnTo>
                  <a:pt x="126111" y="27597"/>
                </a:lnTo>
                <a:lnTo>
                  <a:pt x="129120" y="21310"/>
                </a:lnTo>
                <a:lnTo>
                  <a:pt x="129324" y="14693"/>
                </a:lnTo>
                <a:lnTo>
                  <a:pt x="126949" y="8445"/>
                </a:lnTo>
                <a:lnTo>
                  <a:pt x="122174" y="3213"/>
                </a:lnTo>
                <a:lnTo>
                  <a:pt x="115874" y="203"/>
                </a:lnTo>
                <a:lnTo>
                  <a:pt x="109258" y="0"/>
                </a:lnTo>
                <a:lnTo>
                  <a:pt x="103009" y="2374"/>
                </a:lnTo>
                <a:lnTo>
                  <a:pt x="97790" y="7150"/>
                </a:lnTo>
                <a:lnTo>
                  <a:pt x="10045" y="127800"/>
                </a:lnTo>
                <a:lnTo>
                  <a:pt x="7912" y="127800"/>
                </a:lnTo>
                <a:lnTo>
                  <a:pt x="0" y="135547"/>
                </a:lnTo>
                <a:lnTo>
                  <a:pt x="0" y="155105"/>
                </a:lnTo>
                <a:lnTo>
                  <a:pt x="7912" y="162852"/>
                </a:lnTo>
                <a:lnTo>
                  <a:pt x="10591" y="162852"/>
                </a:lnTo>
                <a:lnTo>
                  <a:pt x="97155" y="282105"/>
                </a:lnTo>
                <a:lnTo>
                  <a:pt x="101092" y="286677"/>
                </a:lnTo>
                <a:lnTo>
                  <a:pt x="106299" y="289344"/>
                </a:lnTo>
                <a:lnTo>
                  <a:pt x="111633" y="289344"/>
                </a:lnTo>
                <a:lnTo>
                  <a:pt x="115570" y="289344"/>
                </a:lnTo>
                <a:lnTo>
                  <a:pt x="118872" y="288709"/>
                </a:lnTo>
                <a:lnTo>
                  <a:pt x="122174" y="286042"/>
                </a:lnTo>
                <a:lnTo>
                  <a:pt x="126949" y="281165"/>
                </a:lnTo>
                <a:lnTo>
                  <a:pt x="129324" y="274904"/>
                </a:lnTo>
                <a:lnTo>
                  <a:pt x="129120" y="268122"/>
                </a:lnTo>
                <a:lnTo>
                  <a:pt x="126111" y="261658"/>
                </a:lnTo>
                <a:lnTo>
                  <a:pt x="53809" y="162852"/>
                </a:lnTo>
                <a:lnTo>
                  <a:pt x="301371" y="162852"/>
                </a:lnTo>
                <a:lnTo>
                  <a:pt x="310642" y="162852"/>
                </a:lnTo>
                <a:lnTo>
                  <a:pt x="318516" y="155105"/>
                </a:lnTo>
                <a:lnTo>
                  <a:pt x="318516" y="13554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56" name="object 4">
            <a:extLst>
              <a:ext uri="{FF2B5EF4-FFF2-40B4-BE49-F238E27FC236}">
                <a16:creationId xmlns:a16="http://schemas.microsoft.com/office/drawing/2014/main" id="{F2286F85-8105-4191-B11E-EC24B4370270}"/>
              </a:ext>
            </a:extLst>
          </p:cNvPr>
          <p:cNvSpPr>
            <a:spLocks/>
          </p:cNvSpPr>
          <p:nvPr/>
        </p:nvSpPr>
        <p:spPr bwMode="auto">
          <a:xfrm>
            <a:off x="1093788" y="700088"/>
            <a:ext cx="36512" cy="349250"/>
          </a:xfrm>
          <a:custGeom>
            <a:avLst/>
            <a:gdLst>
              <a:gd name="T0" fmla="*/ 27266 w 35559"/>
              <a:gd name="T1" fmla="*/ 0 h 350519"/>
              <a:gd name="T2" fmla="*/ 7785 w 35559"/>
              <a:gd name="T3" fmla="*/ 0 h 350519"/>
              <a:gd name="T4" fmla="*/ 0 w 35559"/>
              <a:gd name="T5" fmla="*/ 7874 h 350519"/>
              <a:gd name="T6" fmla="*/ 0 w 35559"/>
              <a:gd name="T7" fmla="*/ 342646 h 350519"/>
              <a:gd name="T8" fmla="*/ 7785 w 35559"/>
              <a:gd name="T9" fmla="*/ 350520 h 350519"/>
              <a:gd name="T10" fmla="*/ 17526 w 35559"/>
              <a:gd name="T11" fmla="*/ 350520 h 350519"/>
              <a:gd name="T12" fmla="*/ 26619 w 35559"/>
              <a:gd name="T13" fmla="*/ 350520 h 350519"/>
              <a:gd name="T14" fmla="*/ 34404 w 35559"/>
              <a:gd name="T15" fmla="*/ 342646 h 350519"/>
              <a:gd name="T16" fmla="*/ 35052 w 35559"/>
              <a:gd name="T17" fmla="*/ 332867 h 350519"/>
              <a:gd name="T18" fmla="*/ 35052 w 35559"/>
              <a:gd name="T19" fmla="*/ 7874 h 350519"/>
              <a:gd name="T20" fmla="*/ 27266 w 35559"/>
              <a:gd name="T21" fmla="*/ 0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59" h="350519">
                <a:moveTo>
                  <a:pt x="27266" y="0"/>
                </a:moveTo>
                <a:lnTo>
                  <a:pt x="7785" y="0"/>
                </a:lnTo>
                <a:lnTo>
                  <a:pt x="0" y="7874"/>
                </a:lnTo>
                <a:lnTo>
                  <a:pt x="0" y="342646"/>
                </a:lnTo>
                <a:lnTo>
                  <a:pt x="7785" y="350520"/>
                </a:lnTo>
                <a:lnTo>
                  <a:pt x="17526" y="350520"/>
                </a:lnTo>
                <a:lnTo>
                  <a:pt x="26619" y="350520"/>
                </a:lnTo>
                <a:lnTo>
                  <a:pt x="34404" y="342646"/>
                </a:lnTo>
                <a:lnTo>
                  <a:pt x="35052" y="332867"/>
                </a:lnTo>
                <a:lnTo>
                  <a:pt x="35052" y="7874"/>
                </a:lnTo>
                <a:lnTo>
                  <a:pt x="2726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57" name="object 5">
            <a:extLst>
              <a:ext uri="{FF2B5EF4-FFF2-40B4-BE49-F238E27FC236}">
                <a16:creationId xmlns:a16="http://schemas.microsoft.com/office/drawing/2014/main" id="{CBCCD398-0876-4D57-98BA-C0CA7D5599DF}"/>
              </a:ext>
            </a:extLst>
          </p:cNvPr>
          <p:cNvSpPr>
            <a:spLocks/>
          </p:cNvSpPr>
          <p:nvPr/>
        </p:nvSpPr>
        <p:spPr bwMode="auto">
          <a:xfrm>
            <a:off x="2159000" y="730250"/>
            <a:ext cx="317500" cy="288925"/>
          </a:xfrm>
          <a:custGeom>
            <a:avLst/>
            <a:gdLst>
              <a:gd name="T0" fmla="*/ 316992 w 317500"/>
              <a:gd name="T1" fmla="*/ 135547 h 289559"/>
              <a:gd name="T2" fmla="*/ 309118 w 317500"/>
              <a:gd name="T3" fmla="*/ 127800 h 289559"/>
              <a:gd name="T4" fmla="*/ 307009 w 317500"/>
              <a:gd name="T5" fmla="*/ 127800 h 289559"/>
              <a:gd name="T6" fmla="*/ 220345 w 317500"/>
              <a:gd name="T7" fmla="*/ 7150 h 289559"/>
              <a:gd name="T8" fmla="*/ 215480 w 317500"/>
              <a:gd name="T9" fmla="*/ 2374 h 289559"/>
              <a:gd name="T10" fmla="*/ 209296 w 317500"/>
              <a:gd name="T11" fmla="*/ 0 h 289559"/>
              <a:gd name="T12" fmla="*/ 202628 w 317500"/>
              <a:gd name="T13" fmla="*/ 203 h 289559"/>
              <a:gd name="T14" fmla="*/ 196342 w 317500"/>
              <a:gd name="T15" fmla="*/ 3213 h 289559"/>
              <a:gd name="T16" fmla="*/ 191579 w 317500"/>
              <a:gd name="T17" fmla="*/ 8166 h 289559"/>
              <a:gd name="T18" fmla="*/ 189230 w 317500"/>
              <a:gd name="T19" fmla="*/ 14452 h 289559"/>
              <a:gd name="T20" fmla="*/ 189445 w 317500"/>
              <a:gd name="T21" fmla="*/ 21221 h 289559"/>
              <a:gd name="T22" fmla="*/ 192405 w 317500"/>
              <a:gd name="T23" fmla="*/ 27597 h 289559"/>
              <a:gd name="T24" fmla="*/ 264782 w 317500"/>
              <a:gd name="T25" fmla="*/ 127800 h 289559"/>
              <a:gd name="T26" fmla="*/ 7874 w 317500"/>
              <a:gd name="T27" fmla="*/ 127800 h 289559"/>
              <a:gd name="T28" fmla="*/ 0 w 317500"/>
              <a:gd name="T29" fmla="*/ 135547 h 289559"/>
              <a:gd name="T30" fmla="*/ 0 w 317500"/>
              <a:gd name="T31" fmla="*/ 155105 h 289559"/>
              <a:gd name="T32" fmla="*/ 7874 w 317500"/>
              <a:gd name="T33" fmla="*/ 162852 h 289559"/>
              <a:gd name="T34" fmla="*/ 263842 w 317500"/>
              <a:gd name="T35" fmla="*/ 162852 h 289559"/>
              <a:gd name="T36" fmla="*/ 192405 w 317500"/>
              <a:gd name="T37" fmla="*/ 261658 h 289559"/>
              <a:gd name="T38" fmla="*/ 189445 w 317500"/>
              <a:gd name="T39" fmla="*/ 268008 h 289559"/>
              <a:gd name="T40" fmla="*/ 189230 w 317500"/>
              <a:gd name="T41" fmla="*/ 274612 h 289559"/>
              <a:gd name="T42" fmla="*/ 191579 w 317500"/>
              <a:gd name="T43" fmla="*/ 280847 h 289559"/>
              <a:gd name="T44" fmla="*/ 196342 w 317500"/>
              <a:gd name="T45" fmla="*/ 286042 h 289559"/>
              <a:gd name="T46" fmla="*/ 199517 w 317500"/>
              <a:gd name="T47" fmla="*/ 288074 h 289559"/>
              <a:gd name="T48" fmla="*/ 203454 w 317500"/>
              <a:gd name="T49" fmla="*/ 289344 h 289559"/>
              <a:gd name="T50" fmla="*/ 206629 w 317500"/>
              <a:gd name="T51" fmla="*/ 289344 h 289559"/>
              <a:gd name="T52" fmla="*/ 211836 w 317500"/>
              <a:gd name="T53" fmla="*/ 289344 h 289559"/>
              <a:gd name="T54" fmla="*/ 217805 w 317500"/>
              <a:gd name="T55" fmla="*/ 287312 h 289559"/>
              <a:gd name="T56" fmla="*/ 220345 w 317500"/>
              <a:gd name="T57" fmla="*/ 282740 h 289559"/>
              <a:gd name="T58" fmla="*/ 306463 w 317500"/>
              <a:gd name="T59" fmla="*/ 162852 h 289559"/>
              <a:gd name="T60" fmla="*/ 309118 w 317500"/>
              <a:gd name="T61" fmla="*/ 162852 h 289559"/>
              <a:gd name="T62" fmla="*/ 316992 w 317500"/>
              <a:gd name="T63" fmla="*/ 155105 h 289559"/>
              <a:gd name="T64" fmla="*/ 316992 w 317500"/>
              <a:gd name="T65" fmla="*/ 135547 h 289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500" h="289559">
                <a:moveTo>
                  <a:pt x="316992" y="135547"/>
                </a:moveTo>
                <a:lnTo>
                  <a:pt x="309118" y="127800"/>
                </a:lnTo>
                <a:lnTo>
                  <a:pt x="307009" y="127800"/>
                </a:lnTo>
                <a:lnTo>
                  <a:pt x="220345" y="7150"/>
                </a:lnTo>
                <a:lnTo>
                  <a:pt x="215480" y="2374"/>
                </a:lnTo>
                <a:lnTo>
                  <a:pt x="209296" y="0"/>
                </a:lnTo>
                <a:lnTo>
                  <a:pt x="202628" y="203"/>
                </a:lnTo>
                <a:lnTo>
                  <a:pt x="196342" y="3213"/>
                </a:lnTo>
                <a:lnTo>
                  <a:pt x="191579" y="8166"/>
                </a:lnTo>
                <a:lnTo>
                  <a:pt x="189230" y="14452"/>
                </a:lnTo>
                <a:lnTo>
                  <a:pt x="189445" y="21221"/>
                </a:lnTo>
                <a:lnTo>
                  <a:pt x="192405" y="27597"/>
                </a:lnTo>
                <a:lnTo>
                  <a:pt x="264782" y="127800"/>
                </a:lnTo>
                <a:lnTo>
                  <a:pt x="7874" y="127800"/>
                </a:lnTo>
                <a:lnTo>
                  <a:pt x="0" y="135547"/>
                </a:lnTo>
                <a:lnTo>
                  <a:pt x="0" y="155105"/>
                </a:lnTo>
                <a:lnTo>
                  <a:pt x="7874" y="162852"/>
                </a:lnTo>
                <a:lnTo>
                  <a:pt x="263842" y="162852"/>
                </a:lnTo>
                <a:lnTo>
                  <a:pt x="192405" y="261658"/>
                </a:lnTo>
                <a:lnTo>
                  <a:pt x="189445" y="268008"/>
                </a:lnTo>
                <a:lnTo>
                  <a:pt x="189230" y="274612"/>
                </a:lnTo>
                <a:lnTo>
                  <a:pt x="191579" y="280847"/>
                </a:lnTo>
                <a:lnTo>
                  <a:pt x="196342" y="286042"/>
                </a:lnTo>
                <a:lnTo>
                  <a:pt x="199517" y="288074"/>
                </a:lnTo>
                <a:lnTo>
                  <a:pt x="203454" y="289344"/>
                </a:lnTo>
                <a:lnTo>
                  <a:pt x="206629" y="289344"/>
                </a:lnTo>
                <a:lnTo>
                  <a:pt x="211836" y="289344"/>
                </a:lnTo>
                <a:lnTo>
                  <a:pt x="217805" y="287312"/>
                </a:lnTo>
                <a:lnTo>
                  <a:pt x="220345" y="282740"/>
                </a:lnTo>
                <a:lnTo>
                  <a:pt x="306463" y="162852"/>
                </a:lnTo>
                <a:lnTo>
                  <a:pt x="309118" y="162852"/>
                </a:lnTo>
                <a:lnTo>
                  <a:pt x="316992" y="155105"/>
                </a:lnTo>
                <a:lnTo>
                  <a:pt x="316992" y="13554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58" name="object 6">
            <a:extLst>
              <a:ext uri="{FF2B5EF4-FFF2-40B4-BE49-F238E27FC236}">
                <a16:creationId xmlns:a16="http://schemas.microsoft.com/office/drawing/2014/main" id="{C41B0FBE-5FEA-4081-9309-30CAAD81D716}"/>
              </a:ext>
            </a:extLst>
          </p:cNvPr>
          <p:cNvSpPr>
            <a:spLocks/>
          </p:cNvSpPr>
          <p:nvPr/>
        </p:nvSpPr>
        <p:spPr bwMode="auto">
          <a:xfrm>
            <a:off x="2522538" y="700088"/>
            <a:ext cx="36512" cy="349250"/>
          </a:xfrm>
          <a:custGeom>
            <a:avLst/>
            <a:gdLst>
              <a:gd name="T0" fmla="*/ 18287 w 36830"/>
              <a:gd name="T1" fmla="*/ 0 h 350519"/>
              <a:gd name="T2" fmla="*/ 11144 w 36830"/>
              <a:gd name="T3" fmla="*/ 1383 h 350519"/>
              <a:gd name="T4" fmla="*/ 5334 w 36830"/>
              <a:gd name="T5" fmla="*/ 5159 h 350519"/>
              <a:gd name="T6" fmla="*/ 1428 w 36830"/>
              <a:gd name="T7" fmla="*/ 10769 h 350519"/>
              <a:gd name="T8" fmla="*/ 0 w 36830"/>
              <a:gd name="T9" fmla="*/ 17653 h 350519"/>
              <a:gd name="T10" fmla="*/ 0 w 36830"/>
              <a:gd name="T11" fmla="*/ 332867 h 350519"/>
              <a:gd name="T12" fmla="*/ 1428 w 36830"/>
              <a:gd name="T13" fmla="*/ 339750 h 350519"/>
              <a:gd name="T14" fmla="*/ 5333 w 36830"/>
              <a:gd name="T15" fmla="*/ 345360 h 350519"/>
              <a:gd name="T16" fmla="*/ 11144 w 36830"/>
              <a:gd name="T17" fmla="*/ 349136 h 350519"/>
              <a:gd name="T18" fmla="*/ 18287 w 36830"/>
              <a:gd name="T19" fmla="*/ 350520 h 350519"/>
              <a:gd name="T20" fmla="*/ 25431 w 36830"/>
              <a:gd name="T21" fmla="*/ 349136 h 350519"/>
              <a:gd name="T22" fmla="*/ 31241 w 36830"/>
              <a:gd name="T23" fmla="*/ 345360 h 350519"/>
              <a:gd name="T24" fmla="*/ 35147 w 36830"/>
              <a:gd name="T25" fmla="*/ 339750 h 350519"/>
              <a:gd name="T26" fmla="*/ 36575 w 36830"/>
              <a:gd name="T27" fmla="*/ 332867 h 350519"/>
              <a:gd name="T28" fmla="*/ 36575 w 36830"/>
              <a:gd name="T29" fmla="*/ 17653 h 350519"/>
              <a:gd name="T30" fmla="*/ 35147 w 36830"/>
              <a:gd name="T31" fmla="*/ 10769 h 350519"/>
              <a:gd name="T32" fmla="*/ 31242 w 36830"/>
              <a:gd name="T33" fmla="*/ 5159 h 350519"/>
              <a:gd name="T34" fmla="*/ 25431 w 36830"/>
              <a:gd name="T35" fmla="*/ 1383 h 350519"/>
              <a:gd name="T36" fmla="*/ 18287 w 36830"/>
              <a:gd name="T37" fmla="*/ 0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30" h="350519">
                <a:moveTo>
                  <a:pt x="18287" y="0"/>
                </a:moveTo>
                <a:lnTo>
                  <a:pt x="11144" y="1383"/>
                </a:lnTo>
                <a:lnTo>
                  <a:pt x="5334" y="5159"/>
                </a:lnTo>
                <a:lnTo>
                  <a:pt x="1428" y="10769"/>
                </a:lnTo>
                <a:lnTo>
                  <a:pt x="0" y="17653"/>
                </a:lnTo>
                <a:lnTo>
                  <a:pt x="0" y="332867"/>
                </a:lnTo>
                <a:lnTo>
                  <a:pt x="1428" y="339750"/>
                </a:lnTo>
                <a:lnTo>
                  <a:pt x="5333" y="345360"/>
                </a:lnTo>
                <a:lnTo>
                  <a:pt x="11144" y="349136"/>
                </a:lnTo>
                <a:lnTo>
                  <a:pt x="18287" y="350520"/>
                </a:lnTo>
                <a:lnTo>
                  <a:pt x="25431" y="349136"/>
                </a:lnTo>
                <a:lnTo>
                  <a:pt x="31241" y="345360"/>
                </a:lnTo>
                <a:lnTo>
                  <a:pt x="35147" y="339750"/>
                </a:lnTo>
                <a:lnTo>
                  <a:pt x="36575" y="332867"/>
                </a:lnTo>
                <a:lnTo>
                  <a:pt x="36575" y="17653"/>
                </a:lnTo>
                <a:lnTo>
                  <a:pt x="35147" y="10769"/>
                </a:lnTo>
                <a:lnTo>
                  <a:pt x="31242" y="5159"/>
                </a:lnTo>
                <a:lnTo>
                  <a:pt x="25431" y="1383"/>
                </a:lnTo>
                <a:lnTo>
                  <a:pt x="1828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59" name="object 7">
            <a:extLst>
              <a:ext uri="{FF2B5EF4-FFF2-40B4-BE49-F238E27FC236}">
                <a16:creationId xmlns:a16="http://schemas.microsoft.com/office/drawing/2014/main" id="{8867CE57-A651-4459-B4DB-65A34EDC65D2}"/>
              </a:ext>
            </a:extLst>
          </p:cNvPr>
          <p:cNvSpPr>
            <a:spLocks/>
          </p:cNvSpPr>
          <p:nvPr/>
        </p:nvSpPr>
        <p:spPr bwMode="auto">
          <a:xfrm>
            <a:off x="3289300" y="674688"/>
            <a:ext cx="279400" cy="307975"/>
          </a:xfrm>
          <a:custGeom>
            <a:avLst/>
            <a:gdLst>
              <a:gd name="T0" fmla="*/ 279908 w 280035"/>
              <a:gd name="T1" fmla="*/ 203504 h 307975"/>
              <a:gd name="T2" fmla="*/ 279679 w 280035"/>
              <a:gd name="T3" fmla="*/ 196710 h 307975"/>
              <a:gd name="T4" fmla="*/ 276733 w 280035"/>
              <a:gd name="T5" fmla="*/ 190246 h 307975"/>
              <a:gd name="T6" fmla="*/ 271843 w 280035"/>
              <a:gd name="T7" fmla="*/ 185470 h 307975"/>
              <a:gd name="T8" fmla="*/ 265595 w 280035"/>
              <a:gd name="T9" fmla="*/ 183095 h 307975"/>
              <a:gd name="T10" fmla="*/ 258851 w 280035"/>
              <a:gd name="T11" fmla="*/ 183299 h 307975"/>
              <a:gd name="T12" fmla="*/ 252476 w 280035"/>
              <a:gd name="T13" fmla="*/ 186309 h 307975"/>
              <a:gd name="T14" fmla="*/ 156718 w 280035"/>
              <a:gd name="T15" fmla="*/ 256565 h 307975"/>
              <a:gd name="T16" fmla="*/ 156718 w 280035"/>
              <a:gd name="T17" fmla="*/ 7874 h 307975"/>
              <a:gd name="T18" fmla="*/ 148971 w 280035"/>
              <a:gd name="T19" fmla="*/ 0 h 307975"/>
              <a:gd name="T20" fmla="*/ 129413 w 280035"/>
              <a:gd name="T21" fmla="*/ 0 h 307975"/>
              <a:gd name="T22" fmla="*/ 121666 w 280035"/>
              <a:gd name="T23" fmla="*/ 7874 h 307975"/>
              <a:gd name="T24" fmla="*/ 121666 w 280035"/>
              <a:gd name="T25" fmla="*/ 255447 h 307975"/>
              <a:gd name="T26" fmla="*/ 27432 w 280035"/>
              <a:gd name="T27" fmla="*/ 186309 h 307975"/>
              <a:gd name="T28" fmla="*/ 21132 w 280035"/>
              <a:gd name="T29" fmla="*/ 183299 h 307975"/>
              <a:gd name="T30" fmla="*/ 14541 w 280035"/>
              <a:gd name="T31" fmla="*/ 183095 h 307975"/>
              <a:gd name="T32" fmla="*/ 8318 w 280035"/>
              <a:gd name="T33" fmla="*/ 185470 h 307975"/>
              <a:gd name="T34" fmla="*/ 3175 w 280035"/>
              <a:gd name="T35" fmla="*/ 190246 h 307975"/>
              <a:gd name="T36" fmla="*/ 215 w 280035"/>
              <a:gd name="T37" fmla="*/ 196621 h 307975"/>
              <a:gd name="T38" fmla="*/ 0 w 280035"/>
              <a:gd name="T39" fmla="*/ 203263 h 307975"/>
              <a:gd name="T40" fmla="*/ 2349 w 280035"/>
              <a:gd name="T41" fmla="*/ 209537 h 307975"/>
              <a:gd name="T42" fmla="*/ 7112 w 280035"/>
              <a:gd name="T43" fmla="*/ 214757 h 307975"/>
              <a:gd name="T44" fmla="*/ 121666 w 280035"/>
              <a:gd name="T45" fmla="*/ 298780 h 307975"/>
              <a:gd name="T46" fmla="*/ 121666 w 280035"/>
              <a:gd name="T47" fmla="*/ 299974 h 307975"/>
              <a:gd name="T48" fmla="*/ 129413 w 280035"/>
              <a:gd name="T49" fmla="*/ 307848 h 307975"/>
              <a:gd name="T50" fmla="*/ 136652 w 280035"/>
              <a:gd name="T51" fmla="*/ 307848 h 307975"/>
              <a:gd name="T52" fmla="*/ 139192 w 280035"/>
              <a:gd name="T53" fmla="*/ 307848 h 307975"/>
              <a:gd name="T54" fmla="*/ 139954 w 280035"/>
              <a:gd name="T55" fmla="*/ 307848 h 307975"/>
              <a:gd name="T56" fmla="*/ 143256 w 280035"/>
              <a:gd name="T57" fmla="*/ 307848 h 307975"/>
              <a:gd name="T58" fmla="*/ 148336 w 280035"/>
              <a:gd name="T59" fmla="*/ 307848 h 307975"/>
              <a:gd name="T60" fmla="*/ 154736 w 280035"/>
              <a:gd name="T61" fmla="*/ 301345 h 307975"/>
              <a:gd name="T62" fmla="*/ 272796 w 280035"/>
              <a:gd name="T63" fmla="*/ 214757 h 307975"/>
              <a:gd name="T64" fmla="*/ 277545 w 280035"/>
              <a:gd name="T65" fmla="*/ 209804 h 307975"/>
              <a:gd name="T66" fmla="*/ 279908 w 280035"/>
              <a:gd name="T67" fmla="*/ 203504 h 307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035" h="307975">
                <a:moveTo>
                  <a:pt x="279908" y="203504"/>
                </a:moveTo>
                <a:lnTo>
                  <a:pt x="279679" y="196710"/>
                </a:lnTo>
                <a:lnTo>
                  <a:pt x="276733" y="190246"/>
                </a:lnTo>
                <a:lnTo>
                  <a:pt x="271843" y="185470"/>
                </a:lnTo>
                <a:lnTo>
                  <a:pt x="265595" y="183095"/>
                </a:lnTo>
                <a:lnTo>
                  <a:pt x="258851" y="183299"/>
                </a:lnTo>
                <a:lnTo>
                  <a:pt x="252476" y="186309"/>
                </a:lnTo>
                <a:lnTo>
                  <a:pt x="156718" y="256565"/>
                </a:lnTo>
                <a:lnTo>
                  <a:pt x="156718" y="7874"/>
                </a:lnTo>
                <a:lnTo>
                  <a:pt x="148971" y="0"/>
                </a:lnTo>
                <a:lnTo>
                  <a:pt x="129413" y="0"/>
                </a:lnTo>
                <a:lnTo>
                  <a:pt x="121666" y="7874"/>
                </a:lnTo>
                <a:lnTo>
                  <a:pt x="121666" y="255447"/>
                </a:lnTo>
                <a:lnTo>
                  <a:pt x="27432" y="186309"/>
                </a:lnTo>
                <a:lnTo>
                  <a:pt x="21132" y="183299"/>
                </a:lnTo>
                <a:lnTo>
                  <a:pt x="14541" y="183095"/>
                </a:lnTo>
                <a:lnTo>
                  <a:pt x="8318" y="185470"/>
                </a:lnTo>
                <a:lnTo>
                  <a:pt x="3175" y="190246"/>
                </a:lnTo>
                <a:lnTo>
                  <a:pt x="215" y="196621"/>
                </a:lnTo>
                <a:lnTo>
                  <a:pt x="0" y="203263"/>
                </a:lnTo>
                <a:lnTo>
                  <a:pt x="2349" y="209537"/>
                </a:lnTo>
                <a:lnTo>
                  <a:pt x="7112" y="214757"/>
                </a:lnTo>
                <a:lnTo>
                  <a:pt x="121666" y="298780"/>
                </a:lnTo>
                <a:lnTo>
                  <a:pt x="121666" y="299974"/>
                </a:lnTo>
                <a:lnTo>
                  <a:pt x="129413" y="307848"/>
                </a:lnTo>
                <a:lnTo>
                  <a:pt x="136652" y="307848"/>
                </a:lnTo>
                <a:lnTo>
                  <a:pt x="139192" y="307848"/>
                </a:lnTo>
                <a:lnTo>
                  <a:pt x="139954" y="307848"/>
                </a:lnTo>
                <a:lnTo>
                  <a:pt x="143256" y="307848"/>
                </a:lnTo>
                <a:lnTo>
                  <a:pt x="148336" y="307848"/>
                </a:lnTo>
                <a:lnTo>
                  <a:pt x="154736" y="301345"/>
                </a:lnTo>
                <a:lnTo>
                  <a:pt x="272796" y="214757"/>
                </a:lnTo>
                <a:lnTo>
                  <a:pt x="277545" y="209804"/>
                </a:lnTo>
                <a:lnTo>
                  <a:pt x="279908" y="20350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60" name="object 8">
            <a:extLst>
              <a:ext uri="{FF2B5EF4-FFF2-40B4-BE49-F238E27FC236}">
                <a16:creationId xmlns:a16="http://schemas.microsoft.com/office/drawing/2014/main" id="{D196C707-A3CE-411F-8761-195207F213EC}"/>
              </a:ext>
            </a:extLst>
          </p:cNvPr>
          <p:cNvSpPr>
            <a:spLocks/>
          </p:cNvSpPr>
          <p:nvPr/>
        </p:nvSpPr>
        <p:spPr bwMode="auto">
          <a:xfrm>
            <a:off x="3257550" y="963613"/>
            <a:ext cx="341313" cy="111125"/>
          </a:xfrm>
          <a:custGeom>
            <a:avLst/>
            <a:gdLst>
              <a:gd name="T0" fmla="*/ 339852 w 340360"/>
              <a:gd name="T1" fmla="*/ 7747 h 111759"/>
              <a:gd name="T2" fmla="*/ 332105 w 340360"/>
              <a:gd name="T3" fmla="*/ 0 h 111759"/>
              <a:gd name="T4" fmla="*/ 312547 w 340360"/>
              <a:gd name="T5" fmla="*/ 0 h 111759"/>
              <a:gd name="T6" fmla="*/ 304800 w 340360"/>
              <a:gd name="T7" fmla="*/ 7747 h 111759"/>
              <a:gd name="T8" fmla="*/ 304800 w 340360"/>
              <a:gd name="T9" fmla="*/ 76200 h 111759"/>
              <a:gd name="T10" fmla="*/ 35052 w 340360"/>
              <a:gd name="T11" fmla="*/ 76200 h 111759"/>
              <a:gd name="T12" fmla="*/ 35052 w 340360"/>
              <a:gd name="T13" fmla="*/ 7747 h 111759"/>
              <a:gd name="T14" fmla="*/ 27292 w 340360"/>
              <a:gd name="T15" fmla="*/ 0 h 111759"/>
              <a:gd name="T16" fmla="*/ 7747 w 340360"/>
              <a:gd name="T17" fmla="*/ 0 h 111759"/>
              <a:gd name="T18" fmla="*/ 0 w 340360"/>
              <a:gd name="T19" fmla="*/ 7747 h 111759"/>
              <a:gd name="T20" fmla="*/ 0 w 340360"/>
              <a:gd name="T21" fmla="*/ 83947 h 111759"/>
              <a:gd name="T22" fmla="*/ 0 w 340360"/>
              <a:gd name="T23" fmla="*/ 103505 h 111759"/>
              <a:gd name="T24" fmla="*/ 7747 w 340360"/>
              <a:gd name="T25" fmla="*/ 111252 h 111759"/>
              <a:gd name="T26" fmla="*/ 7874 w 340360"/>
              <a:gd name="T27" fmla="*/ 111252 h 111759"/>
              <a:gd name="T28" fmla="*/ 17526 w 340360"/>
              <a:gd name="T29" fmla="*/ 111252 h 111759"/>
              <a:gd name="T30" fmla="*/ 332105 w 340360"/>
              <a:gd name="T31" fmla="*/ 111252 h 111759"/>
              <a:gd name="T32" fmla="*/ 339852 w 340360"/>
              <a:gd name="T33" fmla="*/ 103505 h 111759"/>
              <a:gd name="T34" fmla="*/ 339852 w 340360"/>
              <a:gd name="T35" fmla="*/ 83947 h 111759"/>
              <a:gd name="T36" fmla="*/ 339852 w 340360"/>
              <a:gd name="T37" fmla="*/ 7747 h 11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360" h="111759">
                <a:moveTo>
                  <a:pt x="339852" y="7747"/>
                </a:moveTo>
                <a:lnTo>
                  <a:pt x="332105" y="0"/>
                </a:lnTo>
                <a:lnTo>
                  <a:pt x="312547" y="0"/>
                </a:lnTo>
                <a:lnTo>
                  <a:pt x="304800" y="7747"/>
                </a:lnTo>
                <a:lnTo>
                  <a:pt x="304800" y="76200"/>
                </a:lnTo>
                <a:lnTo>
                  <a:pt x="35052" y="76200"/>
                </a:lnTo>
                <a:lnTo>
                  <a:pt x="35052" y="7747"/>
                </a:lnTo>
                <a:lnTo>
                  <a:pt x="27292" y="0"/>
                </a:lnTo>
                <a:lnTo>
                  <a:pt x="7747" y="0"/>
                </a:lnTo>
                <a:lnTo>
                  <a:pt x="0" y="7747"/>
                </a:lnTo>
                <a:lnTo>
                  <a:pt x="0" y="83947"/>
                </a:lnTo>
                <a:lnTo>
                  <a:pt x="0" y="103505"/>
                </a:lnTo>
                <a:lnTo>
                  <a:pt x="7747" y="111252"/>
                </a:lnTo>
                <a:lnTo>
                  <a:pt x="7874" y="111252"/>
                </a:lnTo>
                <a:lnTo>
                  <a:pt x="17526" y="111252"/>
                </a:lnTo>
                <a:lnTo>
                  <a:pt x="332105" y="111252"/>
                </a:lnTo>
                <a:lnTo>
                  <a:pt x="339852" y="103505"/>
                </a:lnTo>
                <a:lnTo>
                  <a:pt x="339852" y="83947"/>
                </a:lnTo>
                <a:lnTo>
                  <a:pt x="339852" y="774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61" name="object 9">
            <a:extLst>
              <a:ext uri="{FF2B5EF4-FFF2-40B4-BE49-F238E27FC236}">
                <a16:creationId xmlns:a16="http://schemas.microsoft.com/office/drawing/2014/main" id="{0EFBE78B-6D64-4283-B68C-85354919BAE1}"/>
              </a:ext>
            </a:extLst>
          </p:cNvPr>
          <p:cNvSpPr>
            <a:spLocks/>
          </p:cNvSpPr>
          <p:nvPr/>
        </p:nvSpPr>
        <p:spPr bwMode="auto">
          <a:xfrm>
            <a:off x="4364038" y="674688"/>
            <a:ext cx="279400" cy="307975"/>
          </a:xfrm>
          <a:custGeom>
            <a:avLst/>
            <a:gdLst>
              <a:gd name="T0" fmla="*/ 279908 w 280035"/>
              <a:gd name="T1" fmla="*/ 105752 h 309244"/>
              <a:gd name="T2" fmla="*/ 277545 w 280035"/>
              <a:gd name="T3" fmla="*/ 99517 h 309244"/>
              <a:gd name="T4" fmla="*/ 272796 w 280035"/>
              <a:gd name="T5" fmla="*/ 94361 h 309244"/>
              <a:gd name="T6" fmla="*/ 158242 w 280035"/>
              <a:gd name="T7" fmla="*/ 10528 h 309244"/>
              <a:gd name="T8" fmla="*/ 158242 w 280035"/>
              <a:gd name="T9" fmla="*/ 9017 h 309244"/>
              <a:gd name="T10" fmla="*/ 150495 w 280035"/>
              <a:gd name="T11" fmla="*/ 1143 h 309244"/>
              <a:gd name="T12" fmla="*/ 145732 w 280035"/>
              <a:gd name="T13" fmla="*/ 1143 h 309244"/>
              <a:gd name="T14" fmla="*/ 144272 w 280035"/>
              <a:gd name="T15" fmla="*/ 0 h 309244"/>
              <a:gd name="T16" fmla="*/ 135636 w 280035"/>
              <a:gd name="T17" fmla="*/ 0 h 309244"/>
              <a:gd name="T18" fmla="*/ 134175 w 280035"/>
              <a:gd name="T19" fmla="*/ 1143 h 309244"/>
              <a:gd name="T20" fmla="*/ 130937 w 280035"/>
              <a:gd name="T21" fmla="*/ 1143 h 309244"/>
              <a:gd name="T22" fmla="*/ 123190 w 280035"/>
              <a:gd name="T23" fmla="*/ 9017 h 309244"/>
              <a:gd name="T24" fmla="*/ 123190 w 280035"/>
              <a:gd name="T25" fmla="*/ 9410 h 309244"/>
              <a:gd name="T26" fmla="*/ 7112 w 280035"/>
              <a:gd name="T27" fmla="*/ 94361 h 309244"/>
              <a:gd name="T28" fmla="*/ 2349 w 280035"/>
              <a:gd name="T29" fmla="*/ 99250 h 309244"/>
              <a:gd name="T30" fmla="*/ 0 w 280035"/>
              <a:gd name="T31" fmla="*/ 105511 h 309244"/>
              <a:gd name="T32" fmla="*/ 215 w 280035"/>
              <a:gd name="T33" fmla="*/ 112293 h 309244"/>
              <a:gd name="T34" fmla="*/ 3175 w 280035"/>
              <a:gd name="T35" fmla="*/ 118745 h 309244"/>
              <a:gd name="T36" fmla="*/ 7112 w 280035"/>
              <a:gd name="T37" fmla="*/ 123317 h 309244"/>
              <a:gd name="T38" fmla="*/ 12319 w 280035"/>
              <a:gd name="T39" fmla="*/ 125984 h 309244"/>
              <a:gd name="T40" fmla="*/ 17653 w 280035"/>
              <a:gd name="T41" fmla="*/ 125984 h 309244"/>
              <a:gd name="T42" fmla="*/ 20828 w 280035"/>
              <a:gd name="T43" fmla="*/ 125984 h 309244"/>
              <a:gd name="T44" fmla="*/ 24765 w 280035"/>
              <a:gd name="T45" fmla="*/ 125349 h 309244"/>
              <a:gd name="T46" fmla="*/ 27432 w 280035"/>
              <a:gd name="T47" fmla="*/ 122682 h 309244"/>
              <a:gd name="T48" fmla="*/ 123190 w 280035"/>
              <a:gd name="T49" fmla="*/ 52781 h 309244"/>
              <a:gd name="T50" fmla="*/ 123190 w 280035"/>
              <a:gd name="T51" fmla="*/ 301117 h 309244"/>
              <a:gd name="T52" fmla="*/ 130937 w 280035"/>
              <a:gd name="T53" fmla="*/ 308991 h 309244"/>
              <a:gd name="T54" fmla="*/ 140716 w 280035"/>
              <a:gd name="T55" fmla="*/ 308991 h 309244"/>
              <a:gd name="T56" fmla="*/ 150495 w 280035"/>
              <a:gd name="T57" fmla="*/ 308991 h 309244"/>
              <a:gd name="T58" fmla="*/ 158242 w 280035"/>
              <a:gd name="T59" fmla="*/ 301117 h 309244"/>
              <a:gd name="T60" fmla="*/ 158242 w 280035"/>
              <a:gd name="T61" fmla="*/ 53428 h 309244"/>
              <a:gd name="T62" fmla="*/ 252476 w 280035"/>
              <a:gd name="T63" fmla="*/ 122682 h 309244"/>
              <a:gd name="T64" fmla="*/ 258737 w 280035"/>
              <a:gd name="T65" fmla="*/ 125704 h 309244"/>
              <a:gd name="T66" fmla="*/ 265315 w 280035"/>
              <a:gd name="T67" fmla="*/ 125907 h 309244"/>
              <a:gd name="T68" fmla="*/ 271526 w 280035"/>
              <a:gd name="T69" fmla="*/ 123532 h 309244"/>
              <a:gd name="T70" fmla="*/ 276733 w 280035"/>
              <a:gd name="T71" fmla="*/ 118745 h 309244"/>
              <a:gd name="T72" fmla="*/ 279679 w 280035"/>
              <a:gd name="T73" fmla="*/ 112382 h 309244"/>
              <a:gd name="T74" fmla="*/ 279908 w 280035"/>
              <a:gd name="T75" fmla="*/ 105752 h 309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035" h="309244">
                <a:moveTo>
                  <a:pt x="279908" y="105752"/>
                </a:moveTo>
                <a:lnTo>
                  <a:pt x="277545" y="99517"/>
                </a:lnTo>
                <a:lnTo>
                  <a:pt x="272796" y="94361"/>
                </a:lnTo>
                <a:lnTo>
                  <a:pt x="158242" y="10528"/>
                </a:lnTo>
                <a:lnTo>
                  <a:pt x="158242" y="9017"/>
                </a:lnTo>
                <a:lnTo>
                  <a:pt x="150495" y="1143"/>
                </a:lnTo>
                <a:lnTo>
                  <a:pt x="145732" y="1143"/>
                </a:lnTo>
                <a:lnTo>
                  <a:pt x="144272" y="0"/>
                </a:lnTo>
                <a:lnTo>
                  <a:pt x="135636" y="0"/>
                </a:lnTo>
                <a:lnTo>
                  <a:pt x="134175" y="1143"/>
                </a:lnTo>
                <a:lnTo>
                  <a:pt x="130937" y="1143"/>
                </a:lnTo>
                <a:lnTo>
                  <a:pt x="123190" y="9017"/>
                </a:lnTo>
                <a:lnTo>
                  <a:pt x="123190" y="9410"/>
                </a:lnTo>
                <a:lnTo>
                  <a:pt x="7112" y="94361"/>
                </a:lnTo>
                <a:lnTo>
                  <a:pt x="2349" y="99250"/>
                </a:lnTo>
                <a:lnTo>
                  <a:pt x="0" y="105511"/>
                </a:lnTo>
                <a:lnTo>
                  <a:pt x="215" y="112293"/>
                </a:lnTo>
                <a:lnTo>
                  <a:pt x="3175" y="118745"/>
                </a:lnTo>
                <a:lnTo>
                  <a:pt x="7112" y="123317"/>
                </a:lnTo>
                <a:lnTo>
                  <a:pt x="12319" y="125984"/>
                </a:lnTo>
                <a:lnTo>
                  <a:pt x="17653" y="125984"/>
                </a:lnTo>
                <a:lnTo>
                  <a:pt x="20828" y="125984"/>
                </a:lnTo>
                <a:lnTo>
                  <a:pt x="24765" y="125349"/>
                </a:lnTo>
                <a:lnTo>
                  <a:pt x="27432" y="122682"/>
                </a:lnTo>
                <a:lnTo>
                  <a:pt x="123190" y="52781"/>
                </a:lnTo>
                <a:lnTo>
                  <a:pt x="123190" y="301117"/>
                </a:lnTo>
                <a:lnTo>
                  <a:pt x="130937" y="308991"/>
                </a:lnTo>
                <a:lnTo>
                  <a:pt x="140716" y="308991"/>
                </a:lnTo>
                <a:lnTo>
                  <a:pt x="150495" y="308991"/>
                </a:lnTo>
                <a:lnTo>
                  <a:pt x="158242" y="301117"/>
                </a:lnTo>
                <a:lnTo>
                  <a:pt x="158242" y="53428"/>
                </a:lnTo>
                <a:lnTo>
                  <a:pt x="252476" y="122682"/>
                </a:lnTo>
                <a:lnTo>
                  <a:pt x="258737" y="125704"/>
                </a:lnTo>
                <a:lnTo>
                  <a:pt x="265315" y="125907"/>
                </a:lnTo>
                <a:lnTo>
                  <a:pt x="271526" y="123532"/>
                </a:lnTo>
                <a:lnTo>
                  <a:pt x="276733" y="118745"/>
                </a:lnTo>
                <a:lnTo>
                  <a:pt x="279679" y="112382"/>
                </a:lnTo>
                <a:lnTo>
                  <a:pt x="279908" y="10575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62" name="object 10">
            <a:extLst>
              <a:ext uri="{FF2B5EF4-FFF2-40B4-BE49-F238E27FC236}">
                <a16:creationId xmlns:a16="http://schemas.microsoft.com/office/drawing/2014/main" id="{7B8092DF-036A-4ACB-808E-B690D9E8383E}"/>
              </a:ext>
            </a:extLst>
          </p:cNvPr>
          <p:cNvSpPr>
            <a:spLocks/>
          </p:cNvSpPr>
          <p:nvPr/>
        </p:nvSpPr>
        <p:spPr bwMode="auto">
          <a:xfrm>
            <a:off x="4332288" y="963613"/>
            <a:ext cx="341312" cy="111125"/>
          </a:xfrm>
          <a:custGeom>
            <a:avLst/>
            <a:gdLst>
              <a:gd name="T0" fmla="*/ 341376 w 341629"/>
              <a:gd name="T1" fmla="*/ 7747 h 111759"/>
              <a:gd name="T2" fmla="*/ 333629 w 341629"/>
              <a:gd name="T3" fmla="*/ 0 h 111759"/>
              <a:gd name="T4" fmla="*/ 314071 w 341629"/>
              <a:gd name="T5" fmla="*/ 0 h 111759"/>
              <a:gd name="T6" fmla="*/ 306324 w 341629"/>
              <a:gd name="T7" fmla="*/ 7747 h 111759"/>
              <a:gd name="T8" fmla="*/ 306324 w 341629"/>
              <a:gd name="T9" fmla="*/ 76200 h 111759"/>
              <a:gd name="T10" fmla="*/ 36576 w 341629"/>
              <a:gd name="T11" fmla="*/ 76200 h 111759"/>
              <a:gd name="T12" fmla="*/ 36576 w 341629"/>
              <a:gd name="T13" fmla="*/ 7747 h 111759"/>
              <a:gd name="T14" fmla="*/ 28448 w 341629"/>
              <a:gd name="T15" fmla="*/ 0 h 111759"/>
              <a:gd name="T16" fmla="*/ 8128 w 341629"/>
              <a:gd name="T17" fmla="*/ 0 h 111759"/>
              <a:gd name="T18" fmla="*/ 0 w 341629"/>
              <a:gd name="T19" fmla="*/ 7747 h 111759"/>
              <a:gd name="T20" fmla="*/ 0 w 341629"/>
              <a:gd name="T21" fmla="*/ 83947 h 111759"/>
              <a:gd name="T22" fmla="*/ 0 w 341629"/>
              <a:gd name="T23" fmla="*/ 103505 h 111759"/>
              <a:gd name="T24" fmla="*/ 7874 w 341629"/>
              <a:gd name="T25" fmla="*/ 111252 h 111759"/>
              <a:gd name="T26" fmla="*/ 8128 w 341629"/>
              <a:gd name="T27" fmla="*/ 111252 h 111759"/>
              <a:gd name="T28" fmla="*/ 18288 w 341629"/>
              <a:gd name="T29" fmla="*/ 111252 h 111759"/>
              <a:gd name="T30" fmla="*/ 333629 w 341629"/>
              <a:gd name="T31" fmla="*/ 111252 h 111759"/>
              <a:gd name="T32" fmla="*/ 341376 w 341629"/>
              <a:gd name="T33" fmla="*/ 103505 h 111759"/>
              <a:gd name="T34" fmla="*/ 341376 w 341629"/>
              <a:gd name="T35" fmla="*/ 83947 h 111759"/>
              <a:gd name="T36" fmla="*/ 341376 w 341629"/>
              <a:gd name="T37" fmla="*/ 7747 h 11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629" h="111759">
                <a:moveTo>
                  <a:pt x="341376" y="7747"/>
                </a:moveTo>
                <a:lnTo>
                  <a:pt x="333629" y="0"/>
                </a:lnTo>
                <a:lnTo>
                  <a:pt x="314071" y="0"/>
                </a:lnTo>
                <a:lnTo>
                  <a:pt x="306324" y="7747"/>
                </a:lnTo>
                <a:lnTo>
                  <a:pt x="306324" y="76200"/>
                </a:lnTo>
                <a:lnTo>
                  <a:pt x="36576" y="76200"/>
                </a:lnTo>
                <a:lnTo>
                  <a:pt x="36576" y="7747"/>
                </a:lnTo>
                <a:lnTo>
                  <a:pt x="28448" y="0"/>
                </a:lnTo>
                <a:lnTo>
                  <a:pt x="8128" y="0"/>
                </a:lnTo>
                <a:lnTo>
                  <a:pt x="0" y="7747"/>
                </a:lnTo>
                <a:lnTo>
                  <a:pt x="0" y="83947"/>
                </a:lnTo>
                <a:lnTo>
                  <a:pt x="0" y="103505"/>
                </a:lnTo>
                <a:lnTo>
                  <a:pt x="7874" y="111252"/>
                </a:lnTo>
                <a:lnTo>
                  <a:pt x="8128" y="111252"/>
                </a:lnTo>
                <a:lnTo>
                  <a:pt x="18288" y="111252"/>
                </a:lnTo>
                <a:lnTo>
                  <a:pt x="333629" y="111252"/>
                </a:lnTo>
                <a:lnTo>
                  <a:pt x="341376" y="103505"/>
                </a:lnTo>
                <a:lnTo>
                  <a:pt x="341376" y="83947"/>
                </a:lnTo>
                <a:lnTo>
                  <a:pt x="341376" y="774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63" name="object 11">
            <a:extLst>
              <a:ext uri="{FF2B5EF4-FFF2-40B4-BE49-F238E27FC236}">
                <a16:creationId xmlns:a16="http://schemas.microsoft.com/office/drawing/2014/main" id="{93C9533C-E2B3-4D7B-82E8-ABB2EDC86C87}"/>
              </a:ext>
            </a:extLst>
          </p:cNvPr>
          <p:cNvSpPr>
            <a:spLocks/>
          </p:cNvSpPr>
          <p:nvPr/>
        </p:nvSpPr>
        <p:spPr bwMode="auto">
          <a:xfrm>
            <a:off x="5454650" y="735013"/>
            <a:ext cx="241300" cy="280987"/>
          </a:xfrm>
          <a:custGeom>
            <a:avLst/>
            <a:gdLst>
              <a:gd name="T0" fmla="*/ 124333 w 241935"/>
              <a:gd name="T1" fmla="*/ 135509 h 280669"/>
              <a:gd name="T2" fmla="*/ 119761 w 241935"/>
              <a:gd name="T3" fmla="*/ 129540 h 280669"/>
              <a:gd name="T4" fmla="*/ 31115 w 241935"/>
              <a:gd name="T5" fmla="*/ 7112 h 280669"/>
              <a:gd name="T6" fmla="*/ 26250 w 241935"/>
              <a:gd name="T7" fmla="*/ 2362 h 280669"/>
              <a:gd name="T8" fmla="*/ 20066 w 241935"/>
              <a:gd name="T9" fmla="*/ 0 h 280669"/>
              <a:gd name="T10" fmla="*/ 13398 w 241935"/>
              <a:gd name="T11" fmla="*/ 228 h 280669"/>
              <a:gd name="T12" fmla="*/ 7112 w 241935"/>
              <a:gd name="T13" fmla="*/ 3175 h 280669"/>
              <a:gd name="T14" fmla="*/ 2349 w 241935"/>
              <a:gd name="T15" fmla="*/ 8064 h 280669"/>
              <a:gd name="T16" fmla="*/ 0 w 241935"/>
              <a:gd name="T17" fmla="*/ 14312 h 280669"/>
              <a:gd name="T18" fmla="*/ 215 w 241935"/>
              <a:gd name="T19" fmla="*/ 21056 h 280669"/>
              <a:gd name="T20" fmla="*/ 3175 w 241935"/>
              <a:gd name="T21" fmla="*/ 27432 h 280669"/>
              <a:gd name="T22" fmla="*/ 84582 w 241935"/>
              <a:gd name="T23" fmla="*/ 140081 h 280669"/>
              <a:gd name="T24" fmla="*/ 3175 w 241935"/>
              <a:gd name="T25" fmla="*/ 252603 h 280669"/>
              <a:gd name="T26" fmla="*/ 215 w 241935"/>
              <a:gd name="T27" fmla="*/ 258902 h 280669"/>
              <a:gd name="T28" fmla="*/ 0 w 241935"/>
              <a:gd name="T29" fmla="*/ 265493 h 280669"/>
              <a:gd name="T30" fmla="*/ 2349 w 241935"/>
              <a:gd name="T31" fmla="*/ 271716 h 280669"/>
              <a:gd name="T32" fmla="*/ 7112 w 241935"/>
              <a:gd name="T33" fmla="*/ 276860 h 280669"/>
              <a:gd name="T34" fmla="*/ 10287 w 241935"/>
              <a:gd name="T35" fmla="*/ 278892 h 280669"/>
              <a:gd name="T36" fmla="*/ 14224 w 241935"/>
              <a:gd name="T37" fmla="*/ 280162 h 280669"/>
              <a:gd name="T38" fmla="*/ 17526 w 241935"/>
              <a:gd name="T39" fmla="*/ 280162 h 280669"/>
              <a:gd name="T40" fmla="*/ 22733 w 241935"/>
              <a:gd name="T41" fmla="*/ 280162 h 280669"/>
              <a:gd name="T42" fmla="*/ 27940 w 241935"/>
              <a:gd name="T43" fmla="*/ 277495 h 280669"/>
              <a:gd name="T44" fmla="*/ 31115 w 241935"/>
              <a:gd name="T45" fmla="*/ 272288 h 280669"/>
              <a:gd name="T46" fmla="*/ 119761 w 241935"/>
              <a:gd name="T47" fmla="*/ 149860 h 280669"/>
              <a:gd name="T48" fmla="*/ 124333 w 241935"/>
              <a:gd name="T49" fmla="*/ 144018 h 280669"/>
              <a:gd name="T50" fmla="*/ 124333 w 241935"/>
              <a:gd name="T51" fmla="*/ 135509 h 280669"/>
              <a:gd name="T52" fmla="*/ 241681 w 241935"/>
              <a:gd name="T53" fmla="*/ 135509 h 280669"/>
              <a:gd name="T54" fmla="*/ 237109 w 241935"/>
              <a:gd name="T55" fmla="*/ 129540 h 280669"/>
              <a:gd name="T56" fmla="*/ 147828 w 241935"/>
              <a:gd name="T57" fmla="*/ 7112 h 280669"/>
              <a:gd name="T58" fmla="*/ 142938 w 241935"/>
              <a:gd name="T59" fmla="*/ 2362 h 280669"/>
              <a:gd name="T60" fmla="*/ 136690 w 241935"/>
              <a:gd name="T61" fmla="*/ 0 h 280669"/>
              <a:gd name="T62" fmla="*/ 129946 w 241935"/>
              <a:gd name="T63" fmla="*/ 228 h 280669"/>
              <a:gd name="T64" fmla="*/ 123571 w 241935"/>
              <a:gd name="T65" fmla="*/ 3175 h 280669"/>
              <a:gd name="T66" fmla="*/ 118808 w 241935"/>
              <a:gd name="T67" fmla="*/ 8064 h 280669"/>
              <a:gd name="T68" fmla="*/ 116459 w 241935"/>
              <a:gd name="T69" fmla="*/ 14312 h 280669"/>
              <a:gd name="T70" fmla="*/ 116674 w 241935"/>
              <a:gd name="T71" fmla="*/ 21056 h 280669"/>
              <a:gd name="T72" fmla="*/ 119634 w 241935"/>
              <a:gd name="T73" fmla="*/ 27432 h 280669"/>
              <a:gd name="T74" fmla="*/ 201676 w 241935"/>
              <a:gd name="T75" fmla="*/ 140081 h 280669"/>
              <a:gd name="T76" fmla="*/ 118999 w 241935"/>
              <a:gd name="T77" fmla="*/ 252603 h 280669"/>
              <a:gd name="T78" fmla="*/ 116039 w 241935"/>
              <a:gd name="T79" fmla="*/ 258902 h 280669"/>
              <a:gd name="T80" fmla="*/ 115824 w 241935"/>
              <a:gd name="T81" fmla="*/ 265493 h 280669"/>
              <a:gd name="T82" fmla="*/ 118173 w 241935"/>
              <a:gd name="T83" fmla="*/ 271716 h 280669"/>
              <a:gd name="T84" fmla="*/ 122936 w 241935"/>
              <a:gd name="T85" fmla="*/ 276860 h 280669"/>
              <a:gd name="T86" fmla="*/ 126238 w 241935"/>
              <a:gd name="T87" fmla="*/ 278892 h 280669"/>
              <a:gd name="T88" fmla="*/ 130175 w 241935"/>
              <a:gd name="T89" fmla="*/ 280162 h 280669"/>
              <a:gd name="T90" fmla="*/ 133477 w 241935"/>
              <a:gd name="T91" fmla="*/ 280162 h 280669"/>
              <a:gd name="T92" fmla="*/ 139319 w 241935"/>
              <a:gd name="T93" fmla="*/ 280162 h 280669"/>
              <a:gd name="T94" fmla="*/ 144526 w 241935"/>
              <a:gd name="T95" fmla="*/ 277495 h 280669"/>
              <a:gd name="T96" fmla="*/ 147828 w 241935"/>
              <a:gd name="T97" fmla="*/ 272288 h 280669"/>
              <a:gd name="T98" fmla="*/ 237109 w 241935"/>
              <a:gd name="T99" fmla="*/ 149860 h 280669"/>
              <a:gd name="T100" fmla="*/ 241681 w 241935"/>
              <a:gd name="T101" fmla="*/ 144018 h 280669"/>
              <a:gd name="T102" fmla="*/ 241681 w 241935"/>
              <a:gd name="T103" fmla="*/ 135509 h 28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935" h="280669">
                <a:moveTo>
                  <a:pt x="124333" y="135509"/>
                </a:moveTo>
                <a:lnTo>
                  <a:pt x="119761" y="129540"/>
                </a:lnTo>
                <a:lnTo>
                  <a:pt x="31115" y="7112"/>
                </a:lnTo>
                <a:lnTo>
                  <a:pt x="26250" y="2362"/>
                </a:lnTo>
                <a:lnTo>
                  <a:pt x="20066" y="0"/>
                </a:lnTo>
                <a:lnTo>
                  <a:pt x="13398" y="228"/>
                </a:lnTo>
                <a:lnTo>
                  <a:pt x="7112" y="3175"/>
                </a:lnTo>
                <a:lnTo>
                  <a:pt x="2349" y="8064"/>
                </a:lnTo>
                <a:lnTo>
                  <a:pt x="0" y="14312"/>
                </a:lnTo>
                <a:lnTo>
                  <a:pt x="215" y="21056"/>
                </a:lnTo>
                <a:lnTo>
                  <a:pt x="3175" y="27432"/>
                </a:lnTo>
                <a:lnTo>
                  <a:pt x="84582" y="140081"/>
                </a:lnTo>
                <a:lnTo>
                  <a:pt x="3175" y="252603"/>
                </a:lnTo>
                <a:lnTo>
                  <a:pt x="215" y="258902"/>
                </a:lnTo>
                <a:lnTo>
                  <a:pt x="0" y="265493"/>
                </a:lnTo>
                <a:lnTo>
                  <a:pt x="2349" y="271716"/>
                </a:lnTo>
                <a:lnTo>
                  <a:pt x="7112" y="276860"/>
                </a:lnTo>
                <a:lnTo>
                  <a:pt x="10287" y="278892"/>
                </a:lnTo>
                <a:lnTo>
                  <a:pt x="14224" y="280162"/>
                </a:lnTo>
                <a:lnTo>
                  <a:pt x="17526" y="280162"/>
                </a:lnTo>
                <a:lnTo>
                  <a:pt x="22733" y="280162"/>
                </a:lnTo>
                <a:lnTo>
                  <a:pt x="27940" y="277495"/>
                </a:lnTo>
                <a:lnTo>
                  <a:pt x="31115" y="272288"/>
                </a:lnTo>
                <a:lnTo>
                  <a:pt x="119761" y="149860"/>
                </a:lnTo>
                <a:lnTo>
                  <a:pt x="124333" y="144018"/>
                </a:lnTo>
                <a:lnTo>
                  <a:pt x="124333" y="135509"/>
                </a:lnTo>
                <a:close/>
              </a:path>
              <a:path w="241935" h="280669">
                <a:moveTo>
                  <a:pt x="241681" y="135509"/>
                </a:moveTo>
                <a:lnTo>
                  <a:pt x="237109" y="129540"/>
                </a:lnTo>
                <a:lnTo>
                  <a:pt x="147828" y="7112"/>
                </a:lnTo>
                <a:lnTo>
                  <a:pt x="142938" y="2362"/>
                </a:lnTo>
                <a:lnTo>
                  <a:pt x="136690" y="0"/>
                </a:lnTo>
                <a:lnTo>
                  <a:pt x="129946" y="228"/>
                </a:lnTo>
                <a:lnTo>
                  <a:pt x="123571" y="3175"/>
                </a:lnTo>
                <a:lnTo>
                  <a:pt x="118808" y="8064"/>
                </a:lnTo>
                <a:lnTo>
                  <a:pt x="116459" y="14312"/>
                </a:lnTo>
                <a:lnTo>
                  <a:pt x="116674" y="21056"/>
                </a:lnTo>
                <a:lnTo>
                  <a:pt x="119634" y="27432"/>
                </a:lnTo>
                <a:lnTo>
                  <a:pt x="201676" y="140081"/>
                </a:lnTo>
                <a:lnTo>
                  <a:pt x="118999" y="252603"/>
                </a:lnTo>
                <a:lnTo>
                  <a:pt x="116039" y="258902"/>
                </a:lnTo>
                <a:lnTo>
                  <a:pt x="115824" y="265493"/>
                </a:lnTo>
                <a:lnTo>
                  <a:pt x="118173" y="271716"/>
                </a:lnTo>
                <a:lnTo>
                  <a:pt x="122936" y="276860"/>
                </a:lnTo>
                <a:lnTo>
                  <a:pt x="126238" y="278892"/>
                </a:lnTo>
                <a:lnTo>
                  <a:pt x="130175" y="280162"/>
                </a:lnTo>
                <a:lnTo>
                  <a:pt x="133477" y="280162"/>
                </a:lnTo>
                <a:lnTo>
                  <a:pt x="139319" y="280162"/>
                </a:lnTo>
                <a:lnTo>
                  <a:pt x="144526" y="277495"/>
                </a:lnTo>
                <a:lnTo>
                  <a:pt x="147828" y="272288"/>
                </a:lnTo>
                <a:lnTo>
                  <a:pt x="237109" y="149860"/>
                </a:lnTo>
                <a:lnTo>
                  <a:pt x="241681" y="144018"/>
                </a:lnTo>
                <a:lnTo>
                  <a:pt x="241681" y="13550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64" name="object 12">
            <a:extLst>
              <a:ext uri="{FF2B5EF4-FFF2-40B4-BE49-F238E27FC236}">
                <a16:creationId xmlns:a16="http://schemas.microsoft.com/office/drawing/2014/main" id="{1D767041-9501-4F76-90C9-8E1C4EDDD12C}"/>
              </a:ext>
            </a:extLst>
          </p:cNvPr>
          <p:cNvSpPr>
            <a:spLocks/>
          </p:cNvSpPr>
          <p:nvPr/>
        </p:nvSpPr>
        <p:spPr bwMode="auto">
          <a:xfrm>
            <a:off x="6519863" y="735013"/>
            <a:ext cx="242887" cy="280987"/>
          </a:xfrm>
          <a:custGeom>
            <a:avLst/>
            <a:gdLst>
              <a:gd name="T0" fmla="*/ 125895 w 241934"/>
              <a:gd name="T1" fmla="*/ 14592 h 280669"/>
              <a:gd name="T2" fmla="*/ 123520 w 241934"/>
              <a:gd name="T3" fmla="*/ 8382 h 280669"/>
              <a:gd name="T4" fmla="*/ 118745 w 241934"/>
              <a:gd name="T5" fmla="*/ 3175 h 280669"/>
              <a:gd name="T6" fmla="*/ 112369 w 241934"/>
              <a:gd name="T7" fmla="*/ 228 h 280669"/>
              <a:gd name="T8" fmla="*/ 105740 w 241934"/>
              <a:gd name="T9" fmla="*/ 0 h 280669"/>
              <a:gd name="T10" fmla="*/ 99504 w 241934"/>
              <a:gd name="T11" fmla="*/ 2362 h 280669"/>
              <a:gd name="T12" fmla="*/ 94361 w 241934"/>
              <a:gd name="T13" fmla="*/ 7112 h 280669"/>
              <a:gd name="T14" fmla="*/ 4572 w 241934"/>
              <a:gd name="T15" fmla="*/ 129794 h 280669"/>
              <a:gd name="T16" fmla="*/ 0 w 241934"/>
              <a:gd name="T17" fmla="*/ 135763 h 280669"/>
              <a:gd name="T18" fmla="*/ 0 w 241934"/>
              <a:gd name="T19" fmla="*/ 144272 h 280669"/>
              <a:gd name="T20" fmla="*/ 4572 w 241934"/>
              <a:gd name="T21" fmla="*/ 150241 h 280669"/>
              <a:gd name="T22" fmla="*/ 94361 w 241934"/>
              <a:gd name="T23" fmla="*/ 272923 h 280669"/>
              <a:gd name="T24" fmla="*/ 98298 w 241934"/>
              <a:gd name="T25" fmla="*/ 277495 h 280669"/>
              <a:gd name="T26" fmla="*/ 103492 w 241934"/>
              <a:gd name="T27" fmla="*/ 280162 h 280669"/>
              <a:gd name="T28" fmla="*/ 108839 w 241934"/>
              <a:gd name="T29" fmla="*/ 280162 h 280669"/>
              <a:gd name="T30" fmla="*/ 112141 w 241934"/>
              <a:gd name="T31" fmla="*/ 280162 h 280669"/>
              <a:gd name="T32" fmla="*/ 115443 w 241934"/>
              <a:gd name="T33" fmla="*/ 278892 h 280669"/>
              <a:gd name="T34" fmla="*/ 118745 w 241934"/>
              <a:gd name="T35" fmla="*/ 276860 h 280669"/>
              <a:gd name="T36" fmla="*/ 123520 w 241934"/>
              <a:gd name="T37" fmla="*/ 271983 h 280669"/>
              <a:gd name="T38" fmla="*/ 125895 w 241934"/>
              <a:gd name="T39" fmla="*/ 265734 h 280669"/>
              <a:gd name="T40" fmla="*/ 125691 w 241934"/>
              <a:gd name="T41" fmla="*/ 258991 h 280669"/>
              <a:gd name="T42" fmla="*/ 122669 w 241934"/>
              <a:gd name="T43" fmla="*/ 252603 h 280669"/>
              <a:gd name="T44" fmla="*/ 40246 w 241934"/>
              <a:gd name="T45" fmla="*/ 139700 h 280669"/>
              <a:gd name="T46" fmla="*/ 122669 w 241934"/>
              <a:gd name="T47" fmla="*/ 27432 h 280669"/>
              <a:gd name="T48" fmla="*/ 125691 w 241934"/>
              <a:gd name="T49" fmla="*/ 21170 h 280669"/>
              <a:gd name="T50" fmla="*/ 125895 w 241934"/>
              <a:gd name="T51" fmla="*/ 14592 h 280669"/>
              <a:gd name="T52" fmla="*/ 241681 w 241934"/>
              <a:gd name="T53" fmla="*/ 265734 h 280669"/>
              <a:gd name="T54" fmla="*/ 241452 w 241934"/>
              <a:gd name="T55" fmla="*/ 258991 h 280669"/>
              <a:gd name="T56" fmla="*/ 238506 w 241934"/>
              <a:gd name="T57" fmla="*/ 252603 h 280669"/>
              <a:gd name="T58" fmla="*/ 156464 w 241934"/>
              <a:gd name="T59" fmla="*/ 139700 h 280669"/>
              <a:gd name="T60" fmla="*/ 237871 w 241934"/>
              <a:gd name="T61" fmla="*/ 27432 h 280669"/>
              <a:gd name="T62" fmla="*/ 240817 w 241934"/>
              <a:gd name="T63" fmla="*/ 21170 h 280669"/>
              <a:gd name="T64" fmla="*/ 241046 w 241934"/>
              <a:gd name="T65" fmla="*/ 14592 h 280669"/>
              <a:gd name="T66" fmla="*/ 238683 w 241934"/>
              <a:gd name="T67" fmla="*/ 8382 h 280669"/>
              <a:gd name="T68" fmla="*/ 233934 w 241934"/>
              <a:gd name="T69" fmla="*/ 3175 h 280669"/>
              <a:gd name="T70" fmla="*/ 227634 w 241934"/>
              <a:gd name="T71" fmla="*/ 228 h 280669"/>
              <a:gd name="T72" fmla="*/ 221043 w 241934"/>
              <a:gd name="T73" fmla="*/ 0 h 280669"/>
              <a:gd name="T74" fmla="*/ 214820 w 241934"/>
              <a:gd name="T75" fmla="*/ 2362 h 280669"/>
              <a:gd name="T76" fmla="*/ 209677 w 241934"/>
              <a:gd name="T77" fmla="*/ 7112 h 280669"/>
              <a:gd name="T78" fmla="*/ 120396 w 241934"/>
              <a:gd name="T79" fmla="*/ 129794 h 280669"/>
              <a:gd name="T80" fmla="*/ 115824 w 241934"/>
              <a:gd name="T81" fmla="*/ 135763 h 280669"/>
              <a:gd name="T82" fmla="*/ 115824 w 241934"/>
              <a:gd name="T83" fmla="*/ 144272 h 280669"/>
              <a:gd name="T84" fmla="*/ 120396 w 241934"/>
              <a:gd name="T85" fmla="*/ 150241 h 280669"/>
              <a:gd name="T86" fmla="*/ 209677 w 241934"/>
              <a:gd name="T87" fmla="*/ 272923 h 280669"/>
              <a:gd name="T88" fmla="*/ 213614 w 241934"/>
              <a:gd name="T89" fmla="*/ 277495 h 280669"/>
              <a:gd name="T90" fmla="*/ 218821 w 241934"/>
              <a:gd name="T91" fmla="*/ 280162 h 280669"/>
              <a:gd name="T92" fmla="*/ 224028 w 241934"/>
              <a:gd name="T93" fmla="*/ 280162 h 280669"/>
              <a:gd name="T94" fmla="*/ 227330 w 241934"/>
              <a:gd name="T95" fmla="*/ 280162 h 280669"/>
              <a:gd name="T96" fmla="*/ 231267 w 241934"/>
              <a:gd name="T97" fmla="*/ 278892 h 280669"/>
              <a:gd name="T98" fmla="*/ 234569 w 241934"/>
              <a:gd name="T99" fmla="*/ 276860 h 280669"/>
              <a:gd name="T100" fmla="*/ 239318 w 241934"/>
              <a:gd name="T101" fmla="*/ 271983 h 280669"/>
              <a:gd name="T102" fmla="*/ 241681 w 241934"/>
              <a:gd name="T103" fmla="*/ 265734 h 280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934" h="280669">
                <a:moveTo>
                  <a:pt x="125895" y="14592"/>
                </a:moveTo>
                <a:lnTo>
                  <a:pt x="123520" y="8382"/>
                </a:lnTo>
                <a:lnTo>
                  <a:pt x="118745" y="3175"/>
                </a:lnTo>
                <a:lnTo>
                  <a:pt x="112369" y="228"/>
                </a:lnTo>
                <a:lnTo>
                  <a:pt x="105740" y="0"/>
                </a:lnTo>
                <a:lnTo>
                  <a:pt x="99504" y="2362"/>
                </a:lnTo>
                <a:lnTo>
                  <a:pt x="94361" y="7112"/>
                </a:lnTo>
                <a:lnTo>
                  <a:pt x="4572" y="129794"/>
                </a:lnTo>
                <a:lnTo>
                  <a:pt x="0" y="135763"/>
                </a:lnTo>
                <a:lnTo>
                  <a:pt x="0" y="144272"/>
                </a:lnTo>
                <a:lnTo>
                  <a:pt x="4572" y="150241"/>
                </a:lnTo>
                <a:lnTo>
                  <a:pt x="94361" y="272923"/>
                </a:lnTo>
                <a:lnTo>
                  <a:pt x="98298" y="277495"/>
                </a:lnTo>
                <a:lnTo>
                  <a:pt x="103492" y="280162"/>
                </a:lnTo>
                <a:lnTo>
                  <a:pt x="108839" y="280162"/>
                </a:lnTo>
                <a:lnTo>
                  <a:pt x="112141" y="280162"/>
                </a:lnTo>
                <a:lnTo>
                  <a:pt x="115443" y="278892"/>
                </a:lnTo>
                <a:lnTo>
                  <a:pt x="118745" y="276860"/>
                </a:lnTo>
                <a:lnTo>
                  <a:pt x="123520" y="271983"/>
                </a:lnTo>
                <a:lnTo>
                  <a:pt x="125895" y="265734"/>
                </a:lnTo>
                <a:lnTo>
                  <a:pt x="125691" y="258991"/>
                </a:lnTo>
                <a:lnTo>
                  <a:pt x="122669" y="252603"/>
                </a:lnTo>
                <a:lnTo>
                  <a:pt x="40246" y="139700"/>
                </a:lnTo>
                <a:lnTo>
                  <a:pt x="122669" y="27432"/>
                </a:lnTo>
                <a:lnTo>
                  <a:pt x="125691" y="21170"/>
                </a:lnTo>
                <a:lnTo>
                  <a:pt x="125895" y="14592"/>
                </a:lnTo>
                <a:close/>
              </a:path>
              <a:path w="241934" h="280669">
                <a:moveTo>
                  <a:pt x="241681" y="265734"/>
                </a:moveTo>
                <a:lnTo>
                  <a:pt x="241452" y="258991"/>
                </a:lnTo>
                <a:lnTo>
                  <a:pt x="238506" y="252603"/>
                </a:lnTo>
                <a:lnTo>
                  <a:pt x="156464" y="139700"/>
                </a:lnTo>
                <a:lnTo>
                  <a:pt x="237871" y="27432"/>
                </a:lnTo>
                <a:lnTo>
                  <a:pt x="240817" y="21170"/>
                </a:lnTo>
                <a:lnTo>
                  <a:pt x="241046" y="14592"/>
                </a:lnTo>
                <a:lnTo>
                  <a:pt x="238683" y="8382"/>
                </a:lnTo>
                <a:lnTo>
                  <a:pt x="233934" y="3175"/>
                </a:lnTo>
                <a:lnTo>
                  <a:pt x="227634" y="228"/>
                </a:lnTo>
                <a:lnTo>
                  <a:pt x="221043" y="0"/>
                </a:lnTo>
                <a:lnTo>
                  <a:pt x="214820" y="2362"/>
                </a:lnTo>
                <a:lnTo>
                  <a:pt x="209677" y="7112"/>
                </a:lnTo>
                <a:lnTo>
                  <a:pt x="120396" y="129794"/>
                </a:lnTo>
                <a:lnTo>
                  <a:pt x="115824" y="135763"/>
                </a:lnTo>
                <a:lnTo>
                  <a:pt x="115824" y="144272"/>
                </a:lnTo>
                <a:lnTo>
                  <a:pt x="120396" y="150241"/>
                </a:lnTo>
                <a:lnTo>
                  <a:pt x="209677" y="272923"/>
                </a:lnTo>
                <a:lnTo>
                  <a:pt x="213614" y="277495"/>
                </a:lnTo>
                <a:lnTo>
                  <a:pt x="218821" y="280162"/>
                </a:lnTo>
                <a:lnTo>
                  <a:pt x="224028" y="280162"/>
                </a:lnTo>
                <a:lnTo>
                  <a:pt x="227330" y="280162"/>
                </a:lnTo>
                <a:lnTo>
                  <a:pt x="231267" y="278892"/>
                </a:lnTo>
                <a:lnTo>
                  <a:pt x="234569" y="276860"/>
                </a:lnTo>
                <a:lnTo>
                  <a:pt x="239318" y="271983"/>
                </a:lnTo>
                <a:lnTo>
                  <a:pt x="241681" y="26573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9165" name="object 13">
            <a:extLst>
              <a:ext uri="{FF2B5EF4-FFF2-40B4-BE49-F238E27FC236}">
                <a16:creationId xmlns:a16="http://schemas.microsoft.com/office/drawing/2014/main" id="{EE003A79-36C1-4DD0-ACD3-FBF09B77E61D}"/>
              </a:ext>
            </a:extLst>
          </p:cNvPr>
          <p:cNvGrpSpPr>
            <a:grpSpLocks/>
          </p:cNvGrpSpPr>
          <p:nvPr/>
        </p:nvGrpSpPr>
        <p:grpSpPr bwMode="auto">
          <a:xfrm>
            <a:off x="3216275" y="1773238"/>
            <a:ext cx="423863" cy="374650"/>
            <a:chOff x="3215655" y="1773935"/>
            <a:chExt cx="424180" cy="373380"/>
          </a:xfrm>
        </p:grpSpPr>
        <p:sp>
          <p:nvSpPr>
            <p:cNvPr id="49318" name="object 14">
              <a:extLst>
                <a:ext uri="{FF2B5EF4-FFF2-40B4-BE49-F238E27FC236}">
                  <a16:creationId xmlns:a16="http://schemas.microsoft.com/office/drawing/2014/main" id="{09488C09-1AD2-43B3-939C-3E6D62B28ED9}"/>
                </a:ext>
              </a:extLst>
            </p:cNvPr>
            <p:cNvSpPr>
              <a:spLocks/>
            </p:cNvSpPr>
            <p:nvPr/>
          </p:nvSpPr>
          <p:spPr bwMode="auto">
            <a:xfrm>
              <a:off x="3265931" y="1773935"/>
              <a:ext cx="373380" cy="373380"/>
            </a:xfrm>
            <a:custGeom>
              <a:avLst/>
              <a:gdLst>
                <a:gd name="T0" fmla="*/ 55625 w 373379"/>
                <a:gd name="T1" fmla="*/ 271922 h 373380"/>
                <a:gd name="T2" fmla="*/ 49018 w 373379"/>
                <a:gd name="T3" fmla="*/ 272353 h 373380"/>
                <a:gd name="T4" fmla="*/ 42671 w 373379"/>
                <a:gd name="T5" fmla="*/ 275463 h 373380"/>
                <a:gd name="T6" fmla="*/ 38014 w 373379"/>
                <a:gd name="T7" fmla="*/ 280610 h 373380"/>
                <a:gd name="T8" fmla="*/ 35893 w 373379"/>
                <a:gd name="T9" fmla="*/ 286829 h 373380"/>
                <a:gd name="T10" fmla="*/ 36367 w 373379"/>
                <a:gd name="T11" fmla="*/ 293429 h 373380"/>
                <a:gd name="T12" fmla="*/ 87768 w 373379"/>
                <a:gd name="T13" fmla="*/ 343965 h 373380"/>
                <a:gd name="T14" fmla="*/ 152578 w 373379"/>
                <a:gd name="T15" fmla="*/ 369988 h 373380"/>
                <a:gd name="T16" fmla="*/ 187959 w 373379"/>
                <a:gd name="T17" fmla="*/ 373379 h 373380"/>
                <a:gd name="T18" fmla="*/ 237634 w 373379"/>
                <a:gd name="T19" fmla="*/ 366721 h 373380"/>
                <a:gd name="T20" fmla="*/ 282203 w 373379"/>
                <a:gd name="T21" fmla="*/ 347923 h 373380"/>
                <a:gd name="T22" fmla="*/ 294264 w 373379"/>
                <a:gd name="T23" fmla="*/ 338581 h 373380"/>
                <a:gd name="T24" fmla="*/ 187325 w 373379"/>
                <a:gd name="T25" fmla="*/ 338581 h 373380"/>
                <a:gd name="T26" fmla="*/ 158734 w 373379"/>
                <a:gd name="T27" fmla="*/ 335899 h 373380"/>
                <a:gd name="T28" fmla="*/ 106171 w 373379"/>
                <a:gd name="T29" fmla="*/ 315007 h 373380"/>
                <a:gd name="T30" fmla="*/ 72262 w 373379"/>
                <a:gd name="T31" fmla="*/ 285241 h 373380"/>
                <a:gd name="T32" fmla="*/ 67055 w 373379"/>
                <a:gd name="T33" fmla="*/ 278764 h 373380"/>
                <a:gd name="T34" fmla="*/ 61852 w 373379"/>
                <a:gd name="T35" fmla="*/ 274087 h 373380"/>
                <a:gd name="T36" fmla="*/ 55625 w 373379"/>
                <a:gd name="T37" fmla="*/ 271922 h 373380"/>
                <a:gd name="T38" fmla="*/ 293743 w 373379"/>
                <a:gd name="T39" fmla="*/ 35560 h 373380"/>
                <a:gd name="T40" fmla="*/ 187325 w 373379"/>
                <a:gd name="T41" fmla="*/ 35560 h 373380"/>
                <a:gd name="T42" fmla="*/ 235454 w 373379"/>
                <a:gd name="T43" fmla="*/ 43267 h 373380"/>
                <a:gd name="T44" fmla="*/ 277165 w 373379"/>
                <a:gd name="T45" fmla="*/ 64727 h 373380"/>
                <a:gd name="T46" fmla="*/ 310000 w 373379"/>
                <a:gd name="T47" fmla="*/ 97446 h 373380"/>
                <a:gd name="T48" fmla="*/ 331503 w 373379"/>
                <a:gd name="T49" fmla="*/ 138931 h 373380"/>
                <a:gd name="T50" fmla="*/ 339216 w 373379"/>
                <a:gd name="T51" fmla="*/ 186689 h 373380"/>
                <a:gd name="T52" fmla="*/ 331430 w 373379"/>
                <a:gd name="T53" fmla="*/ 234819 h 373380"/>
                <a:gd name="T54" fmla="*/ 309781 w 373379"/>
                <a:gd name="T55" fmla="*/ 276530 h 373380"/>
                <a:gd name="T56" fmla="*/ 276836 w 373379"/>
                <a:gd name="T57" fmla="*/ 309365 h 373380"/>
                <a:gd name="T58" fmla="*/ 235162 w 373379"/>
                <a:gd name="T59" fmla="*/ 330868 h 373380"/>
                <a:gd name="T60" fmla="*/ 187325 w 373379"/>
                <a:gd name="T61" fmla="*/ 338581 h 373380"/>
                <a:gd name="T62" fmla="*/ 294264 w 373379"/>
                <a:gd name="T63" fmla="*/ 338581 h 373380"/>
                <a:gd name="T64" fmla="*/ 319865 w 373379"/>
                <a:gd name="T65" fmla="*/ 318754 h 373380"/>
                <a:gd name="T66" fmla="*/ 348817 w 373379"/>
                <a:gd name="T67" fmla="*/ 280980 h 373380"/>
                <a:gd name="T68" fmla="*/ 367256 w 373379"/>
                <a:gd name="T69" fmla="*/ 236369 h 373380"/>
                <a:gd name="T70" fmla="*/ 373379 w 373379"/>
                <a:gd name="T71" fmla="*/ 186689 h 373380"/>
                <a:gd name="T72" fmla="*/ 366668 w 373379"/>
                <a:gd name="T73" fmla="*/ 137010 h 373380"/>
                <a:gd name="T74" fmla="*/ 347754 w 373379"/>
                <a:gd name="T75" fmla="*/ 92399 h 373380"/>
                <a:gd name="T76" fmla="*/ 318468 w 373379"/>
                <a:gd name="T77" fmla="*/ 54625 h 373380"/>
                <a:gd name="T78" fmla="*/ 293743 w 373379"/>
                <a:gd name="T79" fmla="*/ 35560 h 373380"/>
                <a:gd name="T80" fmla="*/ 186689 w 373379"/>
                <a:gd name="T81" fmla="*/ 0 h 373380"/>
                <a:gd name="T82" fmla="*/ 137010 w 373379"/>
                <a:gd name="T83" fmla="*/ 6711 h 373380"/>
                <a:gd name="T84" fmla="*/ 92399 w 373379"/>
                <a:gd name="T85" fmla="*/ 25625 h 373380"/>
                <a:gd name="T86" fmla="*/ 54625 w 373379"/>
                <a:gd name="T87" fmla="*/ 54911 h 373380"/>
                <a:gd name="T88" fmla="*/ 25456 w 373379"/>
                <a:gd name="T89" fmla="*/ 92738 h 373380"/>
                <a:gd name="T90" fmla="*/ 6658 w 373379"/>
                <a:gd name="T91" fmla="*/ 137274 h 373380"/>
                <a:gd name="T92" fmla="*/ 0 w 373379"/>
                <a:gd name="T93" fmla="*/ 186689 h 373380"/>
                <a:gd name="T94" fmla="*/ 0 w 373379"/>
                <a:gd name="T95" fmla="*/ 196596 h 373380"/>
                <a:gd name="T96" fmla="*/ 7873 w 373379"/>
                <a:gd name="T97" fmla="*/ 204469 h 373380"/>
                <a:gd name="T98" fmla="*/ 27558 w 373379"/>
                <a:gd name="T99" fmla="*/ 204469 h 373380"/>
                <a:gd name="T100" fmla="*/ 35432 w 373379"/>
                <a:gd name="T101" fmla="*/ 196596 h 373380"/>
                <a:gd name="T102" fmla="*/ 35432 w 373379"/>
                <a:gd name="T103" fmla="*/ 186689 h 373380"/>
                <a:gd name="T104" fmla="*/ 43219 w 373379"/>
                <a:gd name="T105" fmla="*/ 138931 h 373380"/>
                <a:gd name="T106" fmla="*/ 64868 w 373379"/>
                <a:gd name="T107" fmla="*/ 97446 h 373380"/>
                <a:gd name="T108" fmla="*/ 97813 w 373379"/>
                <a:gd name="T109" fmla="*/ 64727 h 373380"/>
                <a:gd name="T110" fmla="*/ 139487 w 373379"/>
                <a:gd name="T111" fmla="*/ 43267 h 373380"/>
                <a:gd name="T112" fmla="*/ 187325 w 373379"/>
                <a:gd name="T113" fmla="*/ 35560 h 373380"/>
                <a:gd name="T114" fmla="*/ 293743 w 373379"/>
                <a:gd name="T115" fmla="*/ 35560 h 373380"/>
                <a:gd name="T116" fmla="*/ 280641 w 373379"/>
                <a:gd name="T117" fmla="*/ 25456 h 373380"/>
                <a:gd name="T118" fmla="*/ 236105 w 373379"/>
                <a:gd name="T119" fmla="*/ 6658 h 373380"/>
                <a:gd name="T120" fmla="*/ 186689 w 373379"/>
                <a:gd name="T121" fmla="*/ 0 h 37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379" h="373380">
                  <a:moveTo>
                    <a:pt x="55625" y="271922"/>
                  </a:moveTo>
                  <a:lnTo>
                    <a:pt x="49018" y="272353"/>
                  </a:lnTo>
                  <a:lnTo>
                    <a:pt x="42671" y="275463"/>
                  </a:lnTo>
                  <a:lnTo>
                    <a:pt x="38014" y="280610"/>
                  </a:lnTo>
                  <a:lnTo>
                    <a:pt x="35893" y="286829"/>
                  </a:lnTo>
                  <a:lnTo>
                    <a:pt x="36367" y="293429"/>
                  </a:lnTo>
                  <a:lnTo>
                    <a:pt x="87768" y="343965"/>
                  </a:lnTo>
                  <a:lnTo>
                    <a:pt x="152578" y="369988"/>
                  </a:lnTo>
                  <a:lnTo>
                    <a:pt x="187959" y="373379"/>
                  </a:lnTo>
                  <a:lnTo>
                    <a:pt x="237634" y="366721"/>
                  </a:lnTo>
                  <a:lnTo>
                    <a:pt x="282203" y="347923"/>
                  </a:lnTo>
                  <a:lnTo>
                    <a:pt x="294264" y="338581"/>
                  </a:lnTo>
                  <a:lnTo>
                    <a:pt x="187325" y="338581"/>
                  </a:lnTo>
                  <a:lnTo>
                    <a:pt x="158734" y="335899"/>
                  </a:lnTo>
                  <a:lnTo>
                    <a:pt x="106171" y="315007"/>
                  </a:lnTo>
                  <a:lnTo>
                    <a:pt x="72262" y="285241"/>
                  </a:lnTo>
                  <a:lnTo>
                    <a:pt x="67055" y="278764"/>
                  </a:lnTo>
                  <a:lnTo>
                    <a:pt x="61852" y="274087"/>
                  </a:lnTo>
                  <a:lnTo>
                    <a:pt x="55625" y="271922"/>
                  </a:lnTo>
                  <a:close/>
                </a:path>
                <a:path w="373379" h="373380">
                  <a:moveTo>
                    <a:pt x="293743" y="35560"/>
                  </a:moveTo>
                  <a:lnTo>
                    <a:pt x="187325" y="35560"/>
                  </a:lnTo>
                  <a:lnTo>
                    <a:pt x="235454" y="43267"/>
                  </a:lnTo>
                  <a:lnTo>
                    <a:pt x="277165" y="64727"/>
                  </a:lnTo>
                  <a:lnTo>
                    <a:pt x="310000" y="97446"/>
                  </a:lnTo>
                  <a:lnTo>
                    <a:pt x="331503" y="138931"/>
                  </a:lnTo>
                  <a:lnTo>
                    <a:pt x="339216" y="186689"/>
                  </a:lnTo>
                  <a:lnTo>
                    <a:pt x="331430" y="234819"/>
                  </a:lnTo>
                  <a:lnTo>
                    <a:pt x="309781" y="276530"/>
                  </a:lnTo>
                  <a:lnTo>
                    <a:pt x="276836" y="309365"/>
                  </a:lnTo>
                  <a:lnTo>
                    <a:pt x="235162" y="330868"/>
                  </a:lnTo>
                  <a:lnTo>
                    <a:pt x="187325" y="338581"/>
                  </a:lnTo>
                  <a:lnTo>
                    <a:pt x="294264" y="338581"/>
                  </a:lnTo>
                  <a:lnTo>
                    <a:pt x="319865" y="318754"/>
                  </a:lnTo>
                  <a:lnTo>
                    <a:pt x="348817" y="280980"/>
                  </a:lnTo>
                  <a:lnTo>
                    <a:pt x="367256" y="236369"/>
                  </a:lnTo>
                  <a:lnTo>
                    <a:pt x="373379" y="186689"/>
                  </a:lnTo>
                  <a:lnTo>
                    <a:pt x="366668" y="137010"/>
                  </a:lnTo>
                  <a:lnTo>
                    <a:pt x="347754" y="92399"/>
                  </a:lnTo>
                  <a:lnTo>
                    <a:pt x="318468" y="54625"/>
                  </a:lnTo>
                  <a:lnTo>
                    <a:pt x="293743" y="35560"/>
                  </a:lnTo>
                  <a:close/>
                </a:path>
                <a:path w="373379" h="373380">
                  <a:moveTo>
                    <a:pt x="186689" y="0"/>
                  </a:moveTo>
                  <a:lnTo>
                    <a:pt x="137010" y="6711"/>
                  </a:lnTo>
                  <a:lnTo>
                    <a:pt x="92399" y="25625"/>
                  </a:lnTo>
                  <a:lnTo>
                    <a:pt x="54625" y="54911"/>
                  </a:lnTo>
                  <a:lnTo>
                    <a:pt x="25456" y="92738"/>
                  </a:lnTo>
                  <a:lnTo>
                    <a:pt x="6658" y="137274"/>
                  </a:lnTo>
                  <a:lnTo>
                    <a:pt x="0" y="186689"/>
                  </a:lnTo>
                  <a:lnTo>
                    <a:pt x="0" y="196596"/>
                  </a:lnTo>
                  <a:lnTo>
                    <a:pt x="7873" y="204469"/>
                  </a:lnTo>
                  <a:lnTo>
                    <a:pt x="27558" y="204469"/>
                  </a:lnTo>
                  <a:lnTo>
                    <a:pt x="35432" y="196596"/>
                  </a:lnTo>
                  <a:lnTo>
                    <a:pt x="35432" y="186689"/>
                  </a:lnTo>
                  <a:lnTo>
                    <a:pt x="43219" y="138931"/>
                  </a:lnTo>
                  <a:lnTo>
                    <a:pt x="64868" y="97446"/>
                  </a:lnTo>
                  <a:lnTo>
                    <a:pt x="97813" y="64727"/>
                  </a:lnTo>
                  <a:lnTo>
                    <a:pt x="139487" y="43267"/>
                  </a:lnTo>
                  <a:lnTo>
                    <a:pt x="187325" y="35560"/>
                  </a:lnTo>
                  <a:lnTo>
                    <a:pt x="293743" y="35560"/>
                  </a:lnTo>
                  <a:lnTo>
                    <a:pt x="280641" y="25456"/>
                  </a:lnTo>
                  <a:lnTo>
                    <a:pt x="236105" y="6658"/>
                  </a:lnTo>
                  <a:lnTo>
                    <a:pt x="186689"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319" name="object 15">
              <a:extLst>
                <a:ext uri="{FF2B5EF4-FFF2-40B4-BE49-F238E27FC236}">
                  <a16:creationId xmlns:a16="http://schemas.microsoft.com/office/drawing/2014/main" id="{BD33E7B1-96F7-47F4-AAC4-FF199CEBE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55" y="1918731"/>
              <a:ext cx="141700" cy="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6" name="object 16">
            <a:extLst>
              <a:ext uri="{FF2B5EF4-FFF2-40B4-BE49-F238E27FC236}">
                <a16:creationId xmlns:a16="http://schemas.microsoft.com/office/drawing/2014/main" id="{DEFC7311-4998-4974-A9E2-52A533C931CE}"/>
              </a:ext>
            </a:extLst>
          </p:cNvPr>
          <p:cNvGrpSpPr>
            <a:grpSpLocks/>
          </p:cNvGrpSpPr>
          <p:nvPr/>
        </p:nvGrpSpPr>
        <p:grpSpPr bwMode="auto">
          <a:xfrm>
            <a:off x="4291013" y="1773238"/>
            <a:ext cx="425450" cy="374650"/>
            <a:chOff x="4291584" y="1773935"/>
            <a:chExt cx="425450" cy="373380"/>
          </a:xfrm>
        </p:grpSpPr>
        <p:sp>
          <p:nvSpPr>
            <p:cNvPr id="49316" name="object 17">
              <a:extLst>
                <a:ext uri="{FF2B5EF4-FFF2-40B4-BE49-F238E27FC236}">
                  <a16:creationId xmlns:a16="http://schemas.microsoft.com/office/drawing/2014/main" id="{E11ED07D-E95D-459C-A360-A09F6348C386}"/>
                </a:ext>
              </a:extLst>
            </p:cNvPr>
            <p:cNvSpPr>
              <a:spLocks/>
            </p:cNvSpPr>
            <p:nvPr/>
          </p:nvSpPr>
          <p:spPr bwMode="auto">
            <a:xfrm>
              <a:off x="4291584" y="1773935"/>
              <a:ext cx="373380" cy="373380"/>
            </a:xfrm>
            <a:custGeom>
              <a:avLst/>
              <a:gdLst>
                <a:gd name="T0" fmla="*/ 186689 w 373379"/>
                <a:gd name="T1" fmla="*/ 0 h 373380"/>
                <a:gd name="T2" fmla="*/ 137010 w 373379"/>
                <a:gd name="T3" fmla="*/ 6711 h 373380"/>
                <a:gd name="T4" fmla="*/ 92399 w 373379"/>
                <a:gd name="T5" fmla="*/ 25625 h 373380"/>
                <a:gd name="T6" fmla="*/ 54625 w 373379"/>
                <a:gd name="T7" fmla="*/ 54911 h 373380"/>
                <a:gd name="T8" fmla="*/ 25456 w 373379"/>
                <a:gd name="T9" fmla="*/ 92738 h 373380"/>
                <a:gd name="T10" fmla="*/ 6658 w 373379"/>
                <a:gd name="T11" fmla="*/ 137274 h 373380"/>
                <a:gd name="T12" fmla="*/ 0 w 373379"/>
                <a:gd name="T13" fmla="*/ 186689 h 373380"/>
                <a:gd name="T14" fmla="*/ 6711 w 373379"/>
                <a:gd name="T15" fmla="*/ 236369 h 373380"/>
                <a:gd name="T16" fmla="*/ 25625 w 373379"/>
                <a:gd name="T17" fmla="*/ 280980 h 373380"/>
                <a:gd name="T18" fmla="*/ 54911 w 373379"/>
                <a:gd name="T19" fmla="*/ 318754 h 373380"/>
                <a:gd name="T20" fmla="*/ 92738 w 373379"/>
                <a:gd name="T21" fmla="*/ 347923 h 373380"/>
                <a:gd name="T22" fmla="*/ 137274 w 373379"/>
                <a:gd name="T23" fmla="*/ 366721 h 373380"/>
                <a:gd name="T24" fmla="*/ 186689 w 373379"/>
                <a:gd name="T25" fmla="*/ 373379 h 373380"/>
                <a:gd name="T26" fmla="*/ 222051 w 373379"/>
                <a:gd name="T27" fmla="*/ 369988 h 373380"/>
                <a:gd name="T28" fmla="*/ 255555 w 373379"/>
                <a:gd name="T29" fmla="*/ 360060 h 373380"/>
                <a:gd name="T30" fmla="*/ 286345 w 373379"/>
                <a:gd name="T31" fmla="*/ 343965 h 373380"/>
                <a:gd name="T32" fmla="*/ 293038 w 373379"/>
                <a:gd name="T33" fmla="*/ 338581 h 373380"/>
                <a:gd name="T34" fmla="*/ 186054 w 373379"/>
                <a:gd name="T35" fmla="*/ 338581 h 373380"/>
                <a:gd name="T36" fmla="*/ 137925 w 373379"/>
                <a:gd name="T37" fmla="*/ 330795 h 373380"/>
                <a:gd name="T38" fmla="*/ 96214 w 373379"/>
                <a:gd name="T39" fmla="*/ 309146 h 373380"/>
                <a:gd name="T40" fmla="*/ 63379 w 373379"/>
                <a:gd name="T41" fmla="*/ 276201 h 373380"/>
                <a:gd name="T42" fmla="*/ 41876 w 373379"/>
                <a:gd name="T43" fmla="*/ 234527 h 373380"/>
                <a:gd name="T44" fmla="*/ 34162 w 373379"/>
                <a:gd name="T45" fmla="*/ 186689 h 373380"/>
                <a:gd name="T46" fmla="*/ 41937 w 373379"/>
                <a:gd name="T47" fmla="*/ 138931 h 373380"/>
                <a:gd name="T48" fmla="*/ 63561 w 373379"/>
                <a:gd name="T49" fmla="*/ 97446 h 373380"/>
                <a:gd name="T50" fmla="*/ 96488 w 373379"/>
                <a:gd name="T51" fmla="*/ 64727 h 373380"/>
                <a:gd name="T52" fmla="*/ 138168 w 373379"/>
                <a:gd name="T53" fmla="*/ 43267 h 373380"/>
                <a:gd name="T54" fmla="*/ 186054 w 373379"/>
                <a:gd name="T55" fmla="*/ 35560 h 373380"/>
                <a:gd name="T56" fmla="*/ 293743 w 373379"/>
                <a:gd name="T57" fmla="*/ 35560 h 373380"/>
                <a:gd name="T58" fmla="*/ 280641 w 373379"/>
                <a:gd name="T59" fmla="*/ 25456 h 373380"/>
                <a:gd name="T60" fmla="*/ 236105 w 373379"/>
                <a:gd name="T61" fmla="*/ 6658 h 373380"/>
                <a:gd name="T62" fmla="*/ 186689 w 373379"/>
                <a:gd name="T63" fmla="*/ 0 h 373380"/>
                <a:gd name="T64" fmla="*/ 318039 w 373379"/>
                <a:gd name="T65" fmla="*/ 271922 h 373380"/>
                <a:gd name="T66" fmla="*/ 311634 w 373379"/>
                <a:gd name="T67" fmla="*/ 274087 h 373380"/>
                <a:gd name="T68" fmla="*/ 306324 w 373379"/>
                <a:gd name="T69" fmla="*/ 278764 h 373380"/>
                <a:gd name="T70" fmla="*/ 301751 w 373379"/>
                <a:gd name="T71" fmla="*/ 285241 h 373380"/>
                <a:gd name="T72" fmla="*/ 295782 w 373379"/>
                <a:gd name="T73" fmla="*/ 291211 h 373380"/>
                <a:gd name="T74" fmla="*/ 241903 w 373379"/>
                <a:gd name="T75" fmla="*/ 327977 h 373380"/>
                <a:gd name="T76" fmla="*/ 186054 w 373379"/>
                <a:gd name="T77" fmla="*/ 338581 h 373380"/>
                <a:gd name="T78" fmla="*/ 293038 w 373379"/>
                <a:gd name="T79" fmla="*/ 338581 h 373380"/>
                <a:gd name="T80" fmla="*/ 324246 w 373379"/>
                <a:gd name="T81" fmla="*/ 311419 h 373380"/>
                <a:gd name="T82" fmla="*/ 337486 w 373379"/>
                <a:gd name="T83" fmla="*/ 287067 h 373380"/>
                <a:gd name="T84" fmla="*/ 335365 w 373379"/>
                <a:gd name="T85" fmla="*/ 280699 h 373380"/>
                <a:gd name="T86" fmla="*/ 330707 w 373379"/>
                <a:gd name="T87" fmla="*/ 275463 h 373380"/>
                <a:gd name="T88" fmla="*/ 324683 w 373379"/>
                <a:gd name="T89" fmla="*/ 272353 h 373380"/>
                <a:gd name="T90" fmla="*/ 318039 w 373379"/>
                <a:gd name="T91" fmla="*/ 271922 h 373380"/>
                <a:gd name="T92" fmla="*/ 293743 w 373379"/>
                <a:gd name="T93" fmla="*/ 35560 h 373380"/>
                <a:gd name="T94" fmla="*/ 186054 w 373379"/>
                <a:gd name="T95" fmla="*/ 35560 h 373380"/>
                <a:gd name="T96" fmla="*/ 234122 w 373379"/>
                <a:gd name="T97" fmla="*/ 43267 h 373380"/>
                <a:gd name="T98" fmla="*/ 275796 w 373379"/>
                <a:gd name="T99" fmla="*/ 64727 h 373380"/>
                <a:gd name="T100" fmla="*/ 308612 w 373379"/>
                <a:gd name="T101" fmla="*/ 97446 h 373380"/>
                <a:gd name="T102" fmla="*/ 330107 w 373379"/>
                <a:gd name="T103" fmla="*/ 138931 h 373380"/>
                <a:gd name="T104" fmla="*/ 337819 w 373379"/>
                <a:gd name="T105" fmla="*/ 186689 h 373380"/>
                <a:gd name="T106" fmla="*/ 337819 w 373379"/>
                <a:gd name="T107" fmla="*/ 196596 h 373380"/>
                <a:gd name="T108" fmla="*/ 345820 w 373379"/>
                <a:gd name="T109" fmla="*/ 204469 h 373380"/>
                <a:gd name="T110" fmla="*/ 365505 w 373379"/>
                <a:gd name="T111" fmla="*/ 204469 h 373380"/>
                <a:gd name="T112" fmla="*/ 373379 w 373379"/>
                <a:gd name="T113" fmla="*/ 196596 h 373380"/>
                <a:gd name="T114" fmla="*/ 373379 w 373379"/>
                <a:gd name="T115" fmla="*/ 186689 h 373380"/>
                <a:gd name="T116" fmla="*/ 366668 w 373379"/>
                <a:gd name="T117" fmla="*/ 137010 h 373380"/>
                <a:gd name="T118" fmla="*/ 347754 w 373379"/>
                <a:gd name="T119" fmla="*/ 92399 h 373380"/>
                <a:gd name="T120" fmla="*/ 318468 w 373379"/>
                <a:gd name="T121" fmla="*/ 54625 h 373380"/>
                <a:gd name="T122" fmla="*/ 293743 w 373379"/>
                <a:gd name="T123" fmla="*/ 35560 h 37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3379" h="373380">
                  <a:moveTo>
                    <a:pt x="186689" y="0"/>
                  </a:moveTo>
                  <a:lnTo>
                    <a:pt x="137010" y="6711"/>
                  </a:lnTo>
                  <a:lnTo>
                    <a:pt x="92399" y="25625"/>
                  </a:lnTo>
                  <a:lnTo>
                    <a:pt x="54625" y="54911"/>
                  </a:lnTo>
                  <a:lnTo>
                    <a:pt x="25456" y="92738"/>
                  </a:lnTo>
                  <a:lnTo>
                    <a:pt x="6658" y="137274"/>
                  </a:lnTo>
                  <a:lnTo>
                    <a:pt x="0" y="186689"/>
                  </a:lnTo>
                  <a:lnTo>
                    <a:pt x="6711" y="236369"/>
                  </a:lnTo>
                  <a:lnTo>
                    <a:pt x="25625" y="280980"/>
                  </a:lnTo>
                  <a:lnTo>
                    <a:pt x="54911" y="318754"/>
                  </a:lnTo>
                  <a:lnTo>
                    <a:pt x="92738" y="347923"/>
                  </a:lnTo>
                  <a:lnTo>
                    <a:pt x="137274" y="366721"/>
                  </a:lnTo>
                  <a:lnTo>
                    <a:pt x="186689" y="373379"/>
                  </a:lnTo>
                  <a:lnTo>
                    <a:pt x="222051" y="369988"/>
                  </a:lnTo>
                  <a:lnTo>
                    <a:pt x="255555" y="360060"/>
                  </a:lnTo>
                  <a:lnTo>
                    <a:pt x="286345" y="343965"/>
                  </a:lnTo>
                  <a:lnTo>
                    <a:pt x="293038" y="338581"/>
                  </a:lnTo>
                  <a:lnTo>
                    <a:pt x="186054" y="338581"/>
                  </a:lnTo>
                  <a:lnTo>
                    <a:pt x="137925" y="330795"/>
                  </a:lnTo>
                  <a:lnTo>
                    <a:pt x="96214" y="309146"/>
                  </a:lnTo>
                  <a:lnTo>
                    <a:pt x="63379" y="276201"/>
                  </a:lnTo>
                  <a:lnTo>
                    <a:pt x="41876" y="234527"/>
                  </a:lnTo>
                  <a:lnTo>
                    <a:pt x="34162" y="186689"/>
                  </a:lnTo>
                  <a:lnTo>
                    <a:pt x="41937" y="138931"/>
                  </a:lnTo>
                  <a:lnTo>
                    <a:pt x="63561" y="97446"/>
                  </a:lnTo>
                  <a:lnTo>
                    <a:pt x="96488" y="64727"/>
                  </a:lnTo>
                  <a:lnTo>
                    <a:pt x="138168" y="43267"/>
                  </a:lnTo>
                  <a:lnTo>
                    <a:pt x="186054" y="35560"/>
                  </a:lnTo>
                  <a:lnTo>
                    <a:pt x="293743" y="35560"/>
                  </a:lnTo>
                  <a:lnTo>
                    <a:pt x="280641" y="25456"/>
                  </a:lnTo>
                  <a:lnTo>
                    <a:pt x="236105" y="6658"/>
                  </a:lnTo>
                  <a:lnTo>
                    <a:pt x="186689" y="0"/>
                  </a:lnTo>
                  <a:close/>
                </a:path>
                <a:path w="373379" h="373380">
                  <a:moveTo>
                    <a:pt x="318039" y="271922"/>
                  </a:moveTo>
                  <a:lnTo>
                    <a:pt x="311634" y="274087"/>
                  </a:lnTo>
                  <a:lnTo>
                    <a:pt x="306324" y="278764"/>
                  </a:lnTo>
                  <a:lnTo>
                    <a:pt x="301751" y="285241"/>
                  </a:lnTo>
                  <a:lnTo>
                    <a:pt x="295782" y="291211"/>
                  </a:lnTo>
                  <a:lnTo>
                    <a:pt x="241903" y="327977"/>
                  </a:lnTo>
                  <a:lnTo>
                    <a:pt x="186054" y="338581"/>
                  </a:lnTo>
                  <a:lnTo>
                    <a:pt x="293038" y="338581"/>
                  </a:lnTo>
                  <a:lnTo>
                    <a:pt x="324246" y="311419"/>
                  </a:lnTo>
                  <a:lnTo>
                    <a:pt x="337486" y="287067"/>
                  </a:lnTo>
                  <a:lnTo>
                    <a:pt x="335365" y="280699"/>
                  </a:lnTo>
                  <a:lnTo>
                    <a:pt x="330707" y="275463"/>
                  </a:lnTo>
                  <a:lnTo>
                    <a:pt x="324683" y="272353"/>
                  </a:lnTo>
                  <a:lnTo>
                    <a:pt x="318039" y="271922"/>
                  </a:lnTo>
                  <a:close/>
                </a:path>
                <a:path w="373379" h="373380">
                  <a:moveTo>
                    <a:pt x="293743" y="35560"/>
                  </a:moveTo>
                  <a:lnTo>
                    <a:pt x="186054" y="35560"/>
                  </a:lnTo>
                  <a:lnTo>
                    <a:pt x="234122" y="43267"/>
                  </a:lnTo>
                  <a:lnTo>
                    <a:pt x="275796" y="64727"/>
                  </a:lnTo>
                  <a:lnTo>
                    <a:pt x="308612" y="97446"/>
                  </a:lnTo>
                  <a:lnTo>
                    <a:pt x="330107" y="138931"/>
                  </a:lnTo>
                  <a:lnTo>
                    <a:pt x="337819" y="186689"/>
                  </a:lnTo>
                  <a:lnTo>
                    <a:pt x="337819" y="196596"/>
                  </a:lnTo>
                  <a:lnTo>
                    <a:pt x="345820" y="204469"/>
                  </a:lnTo>
                  <a:lnTo>
                    <a:pt x="365505" y="204469"/>
                  </a:lnTo>
                  <a:lnTo>
                    <a:pt x="373379" y="196596"/>
                  </a:lnTo>
                  <a:lnTo>
                    <a:pt x="373379" y="186689"/>
                  </a:lnTo>
                  <a:lnTo>
                    <a:pt x="366668" y="137010"/>
                  </a:lnTo>
                  <a:lnTo>
                    <a:pt x="347754" y="92399"/>
                  </a:lnTo>
                  <a:lnTo>
                    <a:pt x="318468" y="54625"/>
                  </a:lnTo>
                  <a:lnTo>
                    <a:pt x="293743" y="3556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317" name="object 18">
              <a:extLst>
                <a:ext uri="{FF2B5EF4-FFF2-40B4-BE49-F238E27FC236}">
                  <a16:creationId xmlns:a16="http://schemas.microsoft.com/office/drawing/2014/main" id="{9BC120CB-8DB1-4C45-A8BC-C6FD25697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064" y="1918731"/>
              <a:ext cx="141700" cy="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7" name="object 19">
            <a:extLst>
              <a:ext uri="{FF2B5EF4-FFF2-40B4-BE49-F238E27FC236}">
                <a16:creationId xmlns:a16="http://schemas.microsoft.com/office/drawing/2014/main" id="{4C9A802A-5888-45D7-9890-15643D453053}"/>
              </a:ext>
            </a:extLst>
          </p:cNvPr>
          <p:cNvGrpSpPr>
            <a:grpSpLocks/>
          </p:cNvGrpSpPr>
          <p:nvPr/>
        </p:nvGrpSpPr>
        <p:grpSpPr bwMode="auto">
          <a:xfrm>
            <a:off x="5389563" y="1747838"/>
            <a:ext cx="373062" cy="425450"/>
            <a:chOff x="5388864" y="1748043"/>
            <a:chExt cx="373380" cy="425450"/>
          </a:xfrm>
        </p:grpSpPr>
        <p:sp>
          <p:nvSpPr>
            <p:cNvPr id="49314" name="object 20">
              <a:extLst>
                <a:ext uri="{FF2B5EF4-FFF2-40B4-BE49-F238E27FC236}">
                  <a16:creationId xmlns:a16="http://schemas.microsoft.com/office/drawing/2014/main" id="{7D7CF3B3-2292-407C-BE93-E6CCA7360942}"/>
                </a:ext>
              </a:extLst>
            </p:cNvPr>
            <p:cNvSpPr>
              <a:spLocks/>
            </p:cNvSpPr>
            <p:nvPr/>
          </p:nvSpPr>
          <p:spPr bwMode="auto">
            <a:xfrm>
              <a:off x="5388864" y="1799844"/>
              <a:ext cx="373380" cy="373380"/>
            </a:xfrm>
            <a:custGeom>
              <a:avLst/>
              <a:gdLst>
                <a:gd name="T0" fmla="*/ 27559 w 373379"/>
                <a:gd name="T1" fmla="*/ 169290 h 373380"/>
                <a:gd name="T2" fmla="*/ 7874 w 373379"/>
                <a:gd name="T3" fmla="*/ 169290 h 373380"/>
                <a:gd name="T4" fmla="*/ 0 w 373379"/>
                <a:gd name="T5" fmla="*/ 177164 h 373380"/>
                <a:gd name="T6" fmla="*/ 0 w 373379"/>
                <a:gd name="T7" fmla="*/ 187070 h 373380"/>
                <a:gd name="T8" fmla="*/ 6692 w 373379"/>
                <a:gd name="T9" fmla="*/ 236634 h 373380"/>
                <a:gd name="T10" fmla="*/ 25555 w 373379"/>
                <a:gd name="T11" fmla="*/ 281149 h 373380"/>
                <a:gd name="T12" fmla="*/ 54768 w 373379"/>
                <a:gd name="T13" fmla="*/ 318849 h 373380"/>
                <a:gd name="T14" fmla="*/ 92512 w 373379"/>
                <a:gd name="T15" fmla="*/ 347965 h 373380"/>
                <a:gd name="T16" fmla="*/ 136965 w 373379"/>
                <a:gd name="T17" fmla="*/ 366731 h 373380"/>
                <a:gd name="T18" fmla="*/ 186309 w 373379"/>
                <a:gd name="T19" fmla="*/ 373379 h 373380"/>
                <a:gd name="T20" fmla="*/ 235620 w 373379"/>
                <a:gd name="T21" fmla="*/ 366684 h 373380"/>
                <a:gd name="T22" fmla="*/ 280020 w 373379"/>
                <a:gd name="T23" fmla="*/ 347796 h 373380"/>
                <a:gd name="T24" fmla="*/ 291895 w 373379"/>
                <a:gd name="T25" fmla="*/ 338581 h 373380"/>
                <a:gd name="T26" fmla="*/ 187071 w 373379"/>
                <a:gd name="T27" fmla="*/ 338581 h 373380"/>
                <a:gd name="T28" fmla="*/ 139016 w 373379"/>
                <a:gd name="T29" fmla="*/ 330822 h 373380"/>
                <a:gd name="T30" fmla="*/ 97374 w 373379"/>
                <a:gd name="T31" fmla="*/ 309243 h 373380"/>
                <a:gd name="T32" fmla="*/ 64596 w 373379"/>
                <a:gd name="T33" fmla="*/ 276393 h 373380"/>
                <a:gd name="T34" fmla="*/ 43132 w 373379"/>
                <a:gd name="T35" fmla="*/ 234819 h 373380"/>
                <a:gd name="T36" fmla="*/ 35433 w 373379"/>
                <a:gd name="T37" fmla="*/ 187070 h 373380"/>
                <a:gd name="T38" fmla="*/ 35433 w 373379"/>
                <a:gd name="T39" fmla="*/ 177164 h 373380"/>
                <a:gd name="T40" fmla="*/ 27559 w 373379"/>
                <a:gd name="T41" fmla="*/ 169290 h 373380"/>
                <a:gd name="T42" fmla="*/ 187071 w 373379"/>
                <a:gd name="T43" fmla="*/ 0 h 373380"/>
                <a:gd name="T44" fmla="*/ 177164 w 373379"/>
                <a:gd name="T45" fmla="*/ 0 h 373380"/>
                <a:gd name="T46" fmla="*/ 169290 w 373379"/>
                <a:gd name="T47" fmla="*/ 7873 h 373380"/>
                <a:gd name="T48" fmla="*/ 169290 w 373379"/>
                <a:gd name="T49" fmla="*/ 27558 h 373380"/>
                <a:gd name="T50" fmla="*/ 177164 w 373379"/>
                <a:gd name="T51" fmla="*/ 35432 h 373380"/>
                <a:gd name="T52" fmla="*/ 187071 w 373379"/>
                <a:gd name="T53" fmla="*/ 35432 h 373380"/>
                <a:gd name="T54" fmla="*/ 234753 w 373379"/>
                <a:gd name="T55" fmla="*/ 43193 h 373380"/>
                <a:gd name="T56" fmla="*/ 276170 w 373379"/>
                <a:gd name="T57" fmla="*/ 64779 h 373380"/>
                <a:gd name="T58" fmla="*/ 308832 w 373379"/>
                <a:gd name="T59" fmla="*/ 97648 h 373380"/>
                <a:gd name="T60" fmla="*/ 330253 w 373379"/>
                <a:gd name="T61" fmla="*/ 139260 h 373380"/>
                <a:gd name="T62" fmla="*/ 337947 w 373379"/>
                <a:gd name="T63" fmla="*/ 187070 h 373380"/>
                <a:gd name="T64" fmla="*/ 330253 w 373379"/>
                <a:gd name="T65" fmla="*/ 235063 h 373380"/>
                <a:gd name="T66" fmla="*/ 308832 w 373379"/>
                <a:gd name="T67" fmla="*/ 276667 h 373380"/>
                <a:gd name="T68" fmla="*/ 276170 w 373379"/>
                <a:gd name="T69" fmla="*/ 309426 h 373380"/>
                <a:gd name="T70" fmla="*/ 234753 w 373379"/>
                <a:gd name="T71" fmla="*/ 330883 h 373380"/>
                <a:gd name="T72" fmla="*/ 187071 w 373379"/>
                <a:gd name="T73" fmla="*/ 338581 h 373380"/>
                <a:gd name="T74" fmla="*/ 291895 w 373379"/>
                <a:gd name="T75" fmla="*/ 338581 h 373380"/>
                <a:gd name="T76" fmla="*/ 317753 w 373379"/>
                <a:gd name="T77" fmla="*/ 318515 h 373380"/>
                <a:gd name="T78" fmla="*/ 347062 w 373379"/>
                <a:gd name="T79" fmla="*/ 280641 h 373380"/>
                <a:gd name="T80" fmla="*/ 366190 w 373379"/>
                <a:gd name="T81" fmla="*/ 235973 h 373380"/>
                <a:gd name="T82" fmla="*/ 373380 w 373379"/>
                <a:gd name="T83" fmla="*/ 186308 h 373380"/>
                <a:gd name="T84" fmla="*/ 366687 w 373379"/>
                <a:gd name="T85" fmla="*/ 136745 h 373380"/>
                <a:gd name="T86" fmla="*/ 347824 w 373379"/>
                <a:gd name="T87" fmla="*/ 92230 h 373380"/>
                <a:gd name="T88" fmla="*/ 318611 w 373379"/>
                <a:gd name="T89" fmla="*/ 54530 h 373380"/>
                <a:gd name="T90" fmla="*/ 280867 w 373379"/>
                <a:gd name="T91" fmla="*/ 25414 h 373380"/>
                <a:gd name="T92" fmla="*/ 236414 w 373379"/>
                <a:gd name="T93" fmla="*/ 6648 h 373380"/>
                <a:gd name="T94" fmla="*/ 187071 w 373379"/>
                <a:gd name="T95" fmla="*/ 0 h 37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379" h="373380">
                  <a:moveTo>
                    <a:pt x="27559" y="169290"/>
                  </a:moveTo>
                  <a:lnTo>
                    <a:pt x="7874" y="169290"/>
                  </a:lnTo>
                  <a:lnTo>
                    <a:pt x="0" y="177164"/>
                  </a:lnTo>
                  <a:lnTo>
                    <a:pt x="0" y="187070"/>
                  </a:lnTo>
                  <a:lnTo>
                    <a:pt x="6692" y="236634"/>
                  </a:lnTo>
                  <a:lnTo>
                    <a:pt x="25555" y="281149"/>
                  </a:lnTo>
                  <a:lnTo>
                    <a:pt x="54768" y="318849"/>
                  </a:lnTo>
                  <a:lnTo>
                    <a:pt x="92512" y="347965"/>
                  </a:lnTo>
                  <a:lnTo>
                    <a:pt x="136965" y="366731"/>
                  </a:lnTo>
                  <a:lnTo>
                    <a:pt x="186309" y="373379"/>
                  </a:lnTo>
                  <a:lnTo>
                    <a:pt x="235620" y="366684"/>
                  </a:lnTo>
                  <a:lnTo>
                    <a:pt x="280020" y="347796"/>
                  </a:lnTo>
                  <a:lnTo>
                    <a:pt x="291895" y="338581"/>
                  </a:lnTo>
                  <a:lnTo>
                    <a:pt x="187071" y="338581"/>
                  </a:lnTo>
                  <a:lnTo>
                    <a:pt x="139016" y="330822"/>
                  </a:lnTo>
                  <a:lnTo>
                    <a:pt x="97374" y="309243"/>
                  </a:lnTo>
                  <a:lnTo>
                    <a:pt x="64596" y="276393"/>
                  </a:lnTo>
                  <a:lnTo>
                    <a:pt x="43132" y="234819"/>
                  </a:lnTo>
                  <a:lnTo>
                    <a:pt x="35433" y="187070"/>
                  </a:lnTo>
                  <a:lnTo>
                    <a:pt x="35433" y="177164"/>
                  </a:lnTo>
                  <a:lnTo>
                    <a:pt x="27559" y="169290"/>
                  </a:lnTo>
                  <a:close/>
                </a:path>
                <a:path w="373379" h="373380">
                  <a:moveTo>
                    <a:pt x="187071" y="0"/>
                  </a:moveTo>
                  <a:lnTo>
                    <a:pt x="177164" y="0"/>
                  </a:lnTo>
                  <a:lnTo>
                    <a:pt x="169290" y="7873"/>
                  </a:lnTo>
                  <a:lnTo>
                    <a:pt x="169290" y="27558"/>
                  </a:lnTo>
                  <a:lnTo>
                    <a:pt x="177164" y="35432"/>
                  </a:lnTo>
                  <a:lnTo>
                    <a:pt x="187071" y="35432"/>
                  </a:lnTo>
                  <a:lnTo>
                    <a:pt x="234753" y="43193"/>
                  </a:lnTo>
                  <a:lnTo>
                    <a:pt x="276170" y="64779"/>
                  </a:lnTo>
                  <a:lnTo>
                    <a:pt x="308832" y="97648"/>
                  </a:lnTo>
                  <a:lnTo>
                    <a:pt x="330253" y="139260"/>
                  </a:lnTo>
                  <a:lnTo>
                    <a:pt x="337947" y="187070"/>
                  </a:lnTo>
                  <a:lnTo>
                    <a:pt x="330253" y="235063"/>
                  </a:lnTo>
                  <a:lnTo>
                    <a:pt x="308832" y="276667"/>
                  </a:lnTo>
                  <a:lnTo>
                    <a:pt x="276170" y="309426"/>
                  </a:lnTo>
                  <a:lnTo>
                    <a:pt x="234753" y="330883"/>
                  </a:lnTo>
                  <a:lnTo>
                    <a:pt x="187071" y="338581"/>
                  </a:lnTo>
                  <a:lnTo>
                    <a:pt x="291895" y="338581"/>
                  </a:lnTo>
                  <a:lnTo>
                    <a:pt x="317753" y="318515"/>
                  </a:lnTo>
                  <a:lnTo>
                    <a:pt x="347062" y="280641"/>
                  </a:lnTo>
                  <a:lnTo>
                    <a:pt x="366190" y="235973"/>
                  </a:lnTo>
                  <a:lnTo>
                    <a:pt x="373380" y="186308"/>
                  </a:lnTo>
                  <a:lnTo>
                    <a:pt x="366687" y="136745"/>
                  </a:lnTo>
                  <a:lnTo>
                    <a:pt x="347824" y="92230"/>
                  </a:lnTo>
                  <a:lnTo>
                    <a:pt x="318611" y="54530"/>
                  </a:lnTo>
                  <a:lnTo>
                    <a:pt x="280867" y="25414"/>
                  </a:lnTo>
                  <a:lnTo>
                    <a:pt x="236414" y="6648"/>
                  </a:lnTo>
                  <a:lnTo>
                    <a:pt x="187071"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315" name="object 21">
              <a:extLst>
                <a:ext uri="{FF2B5EF4-FFF2-40B4-BE49-F238E27FC236}">
                  <a16:creationId xmlns:a16="http://schemas.microsoft.com/office/drawing/2014/main" id="{848E57BB-DFA8-4741-B9B5-49A0B4B1D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3612" y="1748043"/>
              <a:ext cx="82327" cy="1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8" name="object 22">
            <a:extLst>
              <a:ext uri="{FF2B5EF4-FFF2-40B4-BE49-F238E27FC236}">
                <a16:creationId xmlns:a16="http://schemas.microsoft.com/office/drawing/2014/main" id="{097DD6A8-510C-4CEA-B31A-84A25C9E6792}"/>
              </a:ext>
            </a:extLst>
          </p:cNvPr>
          <p:cNvGrpSpPr>
            <a:grpSpLocks/>
          </p:cNvGrpSpPr>
          <p:nvPr/>
        </p:nvGrpSpPr>
        <p:grpSpPr bwMode="auto">
          <a:xfrm>
            <a:off x="6403975" y="1771650"/>
            <a:ext cx="476250" cy="377825"/>
            <a:chOff x="6403863" y="1772411"/>
            <a:chExt cx="475615" cy="376555"/>
          </a:xfrm>
        </p:grpSpPr>
        <p:pic>
          <p:nvPicPr>
            <p:cNvPr id="49311" name="object 23">
              <a:extLst>
                <a:ext uri="{FF2B5EF4-FFF2-40B4-BE49-F238E27FC236}">
                  <a16:creationId xmlns:a16="http://schemas.microsoft.com/office/drawing/2014/main" id="{04B4F362-5B9B-44B7-A53C-5331CF080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619" y="1917207"/>
              <a:ext cx="141700" cy="8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12" name="object 24">
              <a:extLst>
                <a:ext uri="{FF2B5EF4-FFF2-40B4-BE49-F238E27FC236}">
                  <a16:creationId xmlns:a16="http://schemas.microsoft.com/office/drawing/2014/main" id="{0154C062-7EB9-47DD-8846-92D8812E747A}"/>
                </a:ext>
              </a:extLst>
            </p:cNvPr>
            <p:cNvSpPr>
              <a:spLocks/>
            </p:cNvSpPr>
            <p:nvPr/>
          </p:nvSpPr>
          <p:spPr bwMode="auto">
            <a:xfrm>
              <a:off x="6455664" y="1772411"/>
              <a:ext cx="373380" cy="376555"/>
            </a:xfrm>
            <a:custGeom>
              <a:avLst/>
              <a:gdLst>
                <a:gd name="T0" fmla="*/ 347218 w 373379"/>
                <a:gd name="T1" fmla="*/ 283756 h 376555"/>
                <a:gd name="T2" fmla="*/ 347027 w 373379"/>
                <a:gd name="T3" fmla="*/ 277025 h 376555"/>
                <a:gd name="T4" fmla="*/ 344347 w 373379"/>
                <a:gd name="T5" fmla="*/ 270916 h 376555"/>
                <a:gd name="T6" fmla="*/ 339471 w 373379"/>
                <a:gd name="T7" fmla="*/ 266065 h 376555"/>
                <a:gd name="T8" fmla="*/ 332816 w 373379"/>
                <a:gd name="T9" fmla="*/ 263601 h 376555"/>
                <a:gd name="T10" fmla="*/ 326085 w 373379"/>
                <a:gd name="T11" fmla="*/ 263829 h 376555"/>
                <a:gd name="T12" fmla="*/ 319938 w 373379"/>
                <a:gd name="T13" fmla="*/ 266522 h 376555"/>
                <a:gd name="T14" fmla="*/ 315087 w 373379"/>
                <a:gd name="T15" fmla="*/ 271399 h 376555"/>
                <a:gd name="T16" fmla="*/ 290449 w 373379"/>
                <a:gd name="T17" fmla="*/ 300913 h 376555"/>
                <a:gd name="T18" fmla="*/ 259854 w 373379"/>
                <a:gd name="T19" fmla="*/ 322999 h 376555"/>
                <a:gd name="T20" fmla="*/ 224802 w 373379"/>
                <a:gd name="T21" fmla="*/ 336842 h 376555"/>
                <a:gd name="T22" fmla="*/ 186817 w 373379"/>
                <a:gd name="T23" fmla="*/ 341630 h 376555"/>
                <a:gd name="T24" fmla="*/ 138988 w 373379"/>
                <a:gd name="T25" fmla="*/ 333857 h 376555"/>
                <a:gd name="T26" fmla="*/ 97472 w 373379"/>
                <a:gd name="T27" fmla="*/ 312254 h 376555"/>
                <a:gd name="T28" fmla="*/ 64731 w 373379"/>
                <a:gd name="T29" fmla="*/ 279361 h 376555"/>
                <a:gd name="T30" fmla="*/ 43256 w 373379"/>
                <a:gd name="T31" fmla="*/ 237756 h 376555"/>
                <a:gd name="T32" fmla="*/ 35560 w 373379"/>
                <a:gd name="T33" fmla="*/ 189992 h 376555"/>
                <a:gd name="T34" fmla="*/ 35560 w 373379"/>
                <a:gd name="T35" fmla="*/ 180086 h 376555"/>
                <a:gd name="T36" fmla="*/ 27686 w 373379"/>
                <a:gd name="T37" fmla="*/ 172212 h 376555"/>
                <a:gd name="T38" fmla="*/ 7874 w 373379"/>
                <a:gd name="T39" fmla="*/ 172212 h 376555"/>
                <a:gd name="T40" fmla="*/ 0 w 373379"/>
                <a:gd name="T41" fmla="*/ 180086 h 376555"/>
                <a:gd name="T42" fmla="*/ 0 w 373379"/>
                <a:gd name="T43" fmla="*/ 189992 h 376555"/>
                <a:gd name="T44" fmla="*/ 6705 w 373379"/>
                <a:gd name="T45" fmla="*/ 239572 h 376555"/>
                <a:gd name="T46" fmla="*/ 25628 w 373379"/>
                <a:gd name="T47" fmla="*/ 284111 h 376555"/>
                <a:gd name="T48" fmla="*/ 54927 w 373379"/>
                <a:gd name="T49" fmla="*/ 321843 h 376555"/>
                <a:gd name="T50" fmla="*/ 92773 w 373379"/>
                <a:gd name="T51" fmla="*/ 350989 h 376555"/>
                <a:gd name="T52" fmla="*/ 137337 w 373379"/>
                <a:gd name="T53" fmla="*/ 369773 h 376555"/>
                <a:gd name="T54" fmla="*/ 186817 w 373379"/>
                <a:gd name="T55" fmla="*/ 376428 h 376555"/>
                <a:gd name="T56" fmla="*/ 233807 w 373379"/>
                <a:gd name="T57" fmla="*/ 370573 h 376555"/>
                <a:gd name="T58" fmla="*/ 276885 w 373379"/>
                <a:gd name="T59" fmla="*/ 353644 h 376555"/>
                <a:gd name="T60" fmla="*/ 293535 w 373379"/>
                <a:gd name="T61" fmla="*/ 341630 h 376555"/>
                <a:gd name="T62" fmla="*/ 314401 w 373379"/>
                <a:gd name="T63" fmla="*/ 326605 h 376555"/>
                <a:gd name="T64" fmla="*/ 344678 w 373379"/>
                <a:gd name="T65" fmla="*/ 290449 h 376555"/>
                <a:gd name="T66" fmla="*/ 347218 w 373379"/>
                <a:gd name="T67" fmla="*/ 283756 h 376555"/>
                <a:gd name="T68" fmla="*/ 373380 w 373379"/>
                <a:gd name="T69" fmla="*/ 186436 h 376555"/>
                <a:gd name="T70" fmla="*/ 366661 w 373379"/>
                <a:gd name="T71" fmla="*/ 136867 h 376555"/>
                <a:gd name="T72" fmla="*/ 347738 w 373379"/>
                <a:gd name="T73" fmla="*/ 92329 h 376555"/>
                <a:gd name="T74" fmla="*/ 318452 w 373379"/>
                <a:gd name="T75" fmla="*/ 54597 h 376555"/>
                <a:gd name="T76" fmla="*/ 280593 w 373379"/>
                <a:gd name="T77" fmla="*/ 25450 h 376555"/>
                <a:gd name="T78" fmla="*/ 236029 w 373379"/>
                <a:gd name="T79" fmla="*/ 6667 h 376555"/>
                <a:gd name="T80" fmla="*/ 186563 w 373379"/>
                <a:gd name="T81" fmla="*/ 0 h 376555"/>
                <a:gd name="T82" fmla="*/ 139471 w 373379"/>
                <a:gd name="T83" fmla="*/ 5981 h 376555"/>
                <a:gd name="T84" fmla="*/ 96240 w 373379"/>
                <a:gd name="T85" fmla="*/ 23164 h 376555"/>
                <a:gd name="T86" fmla="*/ 58699 w 373379"/>
                <a:gd name="T87" fmla="*/ 50419 h 376555"/>
                <a:gd name="T88" fmla="*/ 28702 w 373379"/>
                <a:gd name="T89" fmla="*/ 86614 h 376555"/>
                <a:gd name="T90" fmla="*/ 26149 w 373379"/>
                <a:gd name="T91" fmla="*/ 93319 h 376555"/>
                <a:gd name="T92" fmla="*/ 26352 w 373379"/>
                <a:gd name="T93" fmla="*/ 100050 h 376555"/>
                <a:gd name="T94" fmla="*/ 82918 w 373379"/>
                <a:gd name="T95" fmla="*/ 76161 h 376555"/>
                <a:gd name="T96" fmla="*/ 113512 w 373379"/>
                <a:gd name="T97" fmla="*/ 54076 h 376555"/>
                <a:gd name="T98" fmla="*/ 148564 w 373379"/>
                <a:gd name="T99" fmla="*/ 40233 h 376555"/>
                <a:gd name="T100" fmla="*/ 186563 w 373379"/>
                <a:gd name="T101" fmla="*/ 35433 h 376555"/>
                <a:gd name="T102" fmla="*/ 234378 w 373379"/>
                <a:gd name="T103" fmla="*/ 43141 h 376555"/>
                <a:gd name="T104" fmla="*/ 275894 w 373379"/>
                <a:gd name="T105" fmla="*/ 64592 h 376555"/>
                <a:gd name="T106" fmla="*/ 308635 w 373379"/>
                <a:gd name="T107" fmla="*/ 97294 h 376555"/>
                <a:gd name="T108" fmla="*/ 330111 w 373379"/>
                <a:gd name="T109" fmla="*/ 138747 h 376555"/>
                <a:gd name="T110" fmla="*/ 337820 w 373379"/>
                <a:gd name="T111" fmla="*/ 186436 h 376555"/>
                <a:gd name="T112" fmla="*/ 337820 w 373379"/>
                <a:gd name="T113" fmla="*/ 196342 h 376555"/>
                <a:gd name="T114" fmla="*/ 345694 w 373379"/>
                <a:gd name="T115" fmla="*/ 204216 h 376555"/>
                <a:gd name="T116" fmla="*/ 355600 w 373379"/>
                <a:gd name="T117" fmla="*/ 204216 h 376555"/>
                <a:gd name="T118" fmla="*/ 365506 w 373379"/>
                <a:gd name="T119" fmla="*/ 204216 h 376555"/>
                <a:gd name="T120" fmla="*/ 372745 w 373379"/>
                <a:gd name="T121" fmla="*/ 196342 h 376555"/>
                <a:gd name="T122" fmla="*/ 373380 w 373379"/>
                <a:gd name="T123" fmla="*/ 186436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3379" h="376555">
                  <a:moveTo>
                    <a:pt x="347218" y="283756"/>
                  </a:moveTo>
                  <a:lnTo>
                    <a:pt x="347027" y="277025"/>
                  </a:lnTo>
                  <a:lnTo>
                    <a:pt x="344347" y="270916"/>
                  </a:lnTo>
                  <a:lnTo>
                    <a:pt x="339471" y="266065"/>
                  </a:lnTo>
                  <a:lnTo>
                    <a:pt x="332816" y="263601"/>
                  </a:lnTo>
                  <a:lnTo>
                    <a:pt x="326085" y="263829"/>
                  </a:lnTo>
                  <a:lnTo>
                    <a:pt x="319938" y="266522"/>
                  </a:lnTo>
                  <a:lnTo>
                    <a:pt x="315087" y="271399"/>
                  </a:lnTo>
                  <a:lnTo>
                    <a:pt x="290449" y="300913"/>
                  </a:lnTo>
                  <a:lnTo>
                    <a:pt x="259854" y="322999"/>
                  </a:lnTo>
                  <a:lnTo>
                    <a:pt x="224802" y="336842"/>
                  </a:lnTo>
                  <a:lnTo>
                    <a:pt x="186817" y="341630"/>
                  </a:lnTo>
                  <a:lnTo>
                    <a:pt x="138988" y="333857"/>
                  </a:lnTo>
                  <a:lnTo>
                    <a:pt x="97472" y="312254"/>
                  </a:lnTo>
                  <a:lnTo>
                    <a:pt x="64731" y="279361"/>
                  </a:lnTo>
                  <a:lnTo>
                    <a:pt x="43256" y="237756"/>
                  </a:lnTo>
                  <a:lnTo>
                    <a:pt x="35560" y="189992"/>
                  </a:lnTo>
                  <a:lnTo>
                    <a:pt x="35560" y="180086"/>
                  </a:lnTo>
                  <a:lnTo>
                    <a:pt x="27686" y="172212"/>
                  </a:lnTo>
                  <a:lnTo>
                    <a:pt x="7874" y="172212"/>
                  </a:lnTo>
                  <a:lnTo>
                    <a:pt x="0" y="180086"/>
                  </a:lnTo>
                  <a:lnTo>
                    <a:pt x="0" y="189992"/>
                  </a:lnTo>
                  <a:lnTo>
                    <a:pt x="6705" y="239572"/>
                  </a:lnTo>
                  <a:lnTo>
                    <a:pt x="25628" y="284111"/>
                  </a:lnTo>
                  <a:lnTo>
                    <a:pt x="54927" y="321843"/>
                  </a:lnTo>
                  <a:lnTo>
                    <a:pt x="92773" y="350989"/>
                  </a:lnTo>
                  <a:lnTo>
                    <a:pt x="137337" y="369773"/>
                  </a:lnTo>
                  <a:lnTo>
                    <a:pt x="186817" y="376428"/>
                  </a:lnTo>
                  <a:lnTo>
                    <a:pt x="233807" y="370573"/>
                  </a:lnTo>
                  <a:lnTo>
                    <a:pt x="276885" y="353644"/>
                  </a:lnTo>
                  <a:lnTo>
                    <a:pt x="293535" y="341630"/>
                  </a:lnTo>
                  <a:lnTo>
                    <a:pt x="314401" y="326605"/>
                  </a:lnTo>
                  <a:lnTo>
                    <a:pt x="344678" y="290449"/>
                  </a:lnTo>
                  <a:lnTo>
                    <a:pt x="347218" y="283756"/>
                  </a:lnTo>
                  <a:close/>
                </a:path>
                <a:path w="373379" h="376555">
                  <a:moveTo>
                    <a:pt x="373380" y="186436"/>
                  </a:moveTo>
                  <a:lnTo>
                    <a:pt x="366661" y="136867"/>
                  </a:lnTo>
                  <a:lnTo>
                    <a:pt x="347738" y="92329"/>
                  </a:lnTo>
                  <a:lnTo>
                    <a:pt x="318452" y="54597"/>
                  </a:lnTo>
                  <a:lnTo>
                    <a:pt x="280593" y="25450"/>
                  </a:lnTo>
                  <a:lnTo>
                    <a:pt x="236029" y="6667"/>
                  </a:lnTo>
                  <a:lnTo>
                    <a:pt x="186563" y="0"/>
                  </a:lnTo>
                  <a:lnTo>
                    <a:pt x="139471" y="5981"/>
                  </a:lnTo>
                  <a:lnTo>
                    <a:pt x="96240" y="23164"/>
                  </a:lnTo>
                  <a:lnTo>
                    <a:pt x="58699" y="50419"/>
                  </a:lnTo>
                  <a:lnTo>
                    <a:pt x="28702" y="86614"/>
                  </a:lnTo>
                  <a:lnTo>
                    <a:pt x="26149" y="93319"/>
                  </a:lnTo>
                  <a:lnTo>
                    <a:pt x="26352" y="100050"/>
                  </a:lnTo>
                  <a:lnTo>
                    <a:pt x="82918" y="76161"/>
                  </a:lnTo>
                  <a:lnTo>
                    <a:pt x="113512" y="54076"/>
                  </a:lnTo>
                  <a:lnTo>
                    <a:pt x="148564" y="40233"/>
                  </a:lnTo>
                  <a:lnTo>
                    <a:pt x="186563" y="35433"/>
                  </a:lnTo>
                  <a:lnTo>
                    <a:pt x="234378" y="43141"/>
                  </a:lnTo>
                  <a:lnTo>
                    <a:pt x="275894" y="64592"/>
                  </a:lnTo>
                  <a:lnTo>
                    <a:pt x="308635" y="97294"/>
                  </a:lnTo>
                  <a:lnTo>
                    <a:pt x="330111" y="138747"/>
                  </a:lnTo>
                  <a:lnTo>
                    <a:pt x="337820" y="186436"/>
                  </a:lnTo>
                  <a:lnTo>
                    <a:pt x="337820" y="196342"/>
                  </a:lnTo>
                  <a:lnTo>
                    <a:pt x="345694" y="204216"/>
                  </a:lnTo>
                  <a:lnTo>
                    <a:pt x="355600" y="204216"/>
                  </a:lnTo>
                  <a:lnTo>
                    <a:pt x="365506" y="204216"/>
                  </a:lnTo>
                  <a:lnTo>
                    <a:pt x="372745" y="196342"/>
                  </a:lnTo>
                  <a:lnTo>
                    <a:pt x="373380" y="18643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313" name="object 25">
              <a:extLst>
                <a:ext uri="{FF2B5EF4-FFF2-40B4-BE49-F238E27FC236}">
                  <a16:creationId xmlns:a16="http://schemas.microsoft.com/office/drawing/2014/main" id="{874B83F9-E709-4421-8A37-72C35C0D8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863" y="1920208"/>
              <a:ext cx="141700" cy="8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69" name="object 26">
            <a:extLst>
              <a:ext uri="{FF2B5EF4-FFF2-40B4-BE49-F238E27FC236}">
                <a16:creationId xmlns:a16="http://schemas.microsoft.com/office/drawing/2014/main" id="{E3E015A4-59C1-48F2-9482-AF81DEB6E046}"/>
              </a:ext>
            </a:extLst>
          </p:cNvPr>
          <p:cNvGrpSpPr>
            <a:grpSpLocks/>
          </p:cNvGrpSpPr>
          <p:nvPr/>
        </p:nvGrpSpPr>
        <p:grpSpPr bwMode="auto">
          <a:xfrm>
            <a:off x="1084263" y="1765300"/>
            <a:ext cx="420687" cy="393700"/>
            <a:chOff x="1083563" y="1764792"/>
            <a:chExt cx="421005" cy="394970"/>
          </a:xfrm>
        </p:grpSpPr>
        <p:pic>
          <p:nvPicPr>
            <p:cNvPr id="49309" name="object 27">
              <a:extLst>
                <a:ext uri="{FF2B5EF4-FFF2-40B4-BE49-F238E27FC236}">
                  <a16:creationId xmlns:a16="http://schemas.microsoft.com/office/drawing/2014/main" id="{70C3CA9F-60C0-43A4-8CB7-14EC5DD96D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7591" y="1988820"/>
              <a:ext cx="102108"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10" name="object 28">
              <a:extLst>
                <a:ext uri="{FF2B5EF4-FFF2-40B4-BE49-F238E27FC236}">
                  <a16:creationId xmlns:a16="http://schemas.microsoft.com/office/drawing/2014/main" id="{A61CA651-735F-4340-A94D-46BD5AC941CD}"/>
                </a:ext>
              </a:extLst>
            </p:cNvPr>
            <p:cNvSpPr>
              <a:spLocks/>
            </p:cNvSpPr>
            <p:nvPr/>
          </p:nvSpPr>
          <p:spPr bwMode="auto">
            <a:xfrm>
              <a:off x="1083563" y="1764792"/>
              <a:ext cx="421005" cy="329565"/>
            </a:xfrm>
            <a:custGeom>
              <a:avLst/>
              <a:gdLst>
                <a:gd name="T0" fmla="*/ 355600 w 421005"/>
                <a:gd name="T1" fmla="*/ 0 h 329564"/>
                <a:gd name="T2" fmla="*/ 64960 w 421005"/>
                <a:gd name="T3" fmla="*/ 0 h 329564"/>
                <a:gd name="T4" fmla="*/ 39583 w 421005"/>
                <a:gd name="T5" fmla="*/ 5068 h 329564"/>
                <a:gd name="T6" fmla="*/ 18945 w 421005"/>
                <a:gd name="T7" fmla="*/ 18923 h 329564"/>
                <a:gd name="T8" fmla="*/ 5074 w 421005"/>
                <a:gd name="T9" fmla="*/ 39540 h 329564"/>
                <a:gd name="T10" fmla="*/ 0 w 421005"/>
                <a:gd name="T11" fmla="*/ 64897 h 329564"/>
                <a:gd name="T12" fmla="*/ 0 w 421005"/>
                <a:gd name="T13" fmla="*/ 264287 h 329564"/>
                <a:gd name="T14" fmla="*/ 5074 w 421005"/>
                <a:gd name="T15" fmla="*/ 289643 h 329564"/>
                <a:gd name="T16" fmla="*/ 18945 w 421005"/>
                <a:gd name="T17" fmla="*/ 310261 h 329564"/>
                <a:gd name="T18" fmla="*/ 39583 w 421005"/>
                <a:gd name="T19" fmla="*/ 324115 h 329564"/>
                <a:gd name="T20" fmla="*/ 64960 w 421005"/>
                <a:gd name="T21" fmla="*/ 329184 h 329564"/>
                <a:gd name="T22" fmla="*/ 166014 w 421005"/>
                <a:gd name="T23" fmla="*/ 329184 h 329564"/>
                <a:gd name="T24" fmla="*/ 173240 w 421005"/>
                <a:gd name="T25" fmla="*/ 321945 h 329564"/>
                <a:gd name="T26" fmla="*/ 173240 w 421005"/>
                <a:gd name="T27" fmla="*/ 303657 h 329564"/>
                <a:gd name="T28" fmla="*/ 166014 w 421005"/>
                <a:gd name="T29" fmla="*/ 296418 h 329564"/>
                <a:gd name="T30" fmla="*/ 64960 w 421005"/>
                <a:gd name="T31" fmla="*/ 296418 h 329564"/>
                <a:gd name="T32" fmla="*/ 52087 w 421005"/>
                <a:gd name="T33" fmla="*/ 293780 h 329564"/>
                <a:gd name="T34" fmla="*/ 41671 w 421005"/>
                <a:gd name="T35" fmla="*/ 286654 h 329564"/>
                <a:gd name="T36" fmla="*/ 34699 w 421005"/>
                <a:gd name="T37" fmla="*/ 276219 h 329564"/>
                <a:gd name="T38" fmla="*/ 32156 w 421005"/>
                <a:gd name="T39" fmla="*/ 263652 h 329564"/>
                <a:gd name="T40" fmla="*/ 32156 w 421005"/>
                <a:gd name="T41" fmla="*/ 64262 h 329564"/>
                <a:gd name="T42" fmla="*/ 34790 w 421005"/>
                <a:gd name="T43" fmla="*/ 51373 h 329564"/>
                <a:gd name="T44" fmla="*/ 41914 w 421005"/>
                <a:gd name="T45" fmla="*/ 40973 h 329564"/>
                <a:gd name="T46" fmla="*/ 52360 w 421005"/>
                <a:gd name="T47" fmla="*/ 34026 h 329564"/>
                <a:gd name="T48" fmla="*/ 64960 w 421005"/>
                <a:gd name="T49" fmla="*/ 31496 h 329564"/>
                <a:gd name="T50" fmla="*/ 410142 w 421005"/>
                <a:gd name="T51" fmla="*/ 31496 h 329564"/>
                <a:gd name="T52" fmla="*/ 401685 w 421005"/>
                <a:gd name="T53" fmla="*/ 18923 h 329564"/>
                <a:gd name="T54" fmla="*/ 381029 w 421005"/>
                <a:gd name="T55" fmla="*/ 5068 h 329564"/>
                <a:gd name="T56" fmla="*/ 355600 w 421005"/>
                <a:gd name="T57" fmla="*/ 0 h 329564"/>
                <a:gd name="T58" fmla="*/ 410142 w 421005"/>
                <a:gd name="T59" fmla="*/ 31496 h 329564"/>
                <a:gd name="T60" fmla="*/ 355600 w 421005"/>
                <a:gd name="T61" fmla="*/ 31496 h 329564"/>
                <a:gd name="T62" fmla="*/ 368508 w 421005"/>
                <a:gd name="T63" fmla="*/ 34133 h 329564"/>
                <a:gd name="T64" fmla="*/ 378952 w 421005"/>
                <a:gd name="T65" fmla="*/ 41259 h 329564"/>
                <a:gd name="T66" fmla="*/ 385943 w 421005"/>
                <a:gd name="T67" fmla="*/ 51694 h 329564"/>
                <a:gd name="T68" fmla="*/ 388493 w 421005"/>
                <a:gd name="T69" fmla="*/ 64262 h 329564"/>
                <a:gd name="T70" fmla="*/ 388493 w 421005"/>
                <a:gd name="T71" fmla="*/ 263652 h 329564"/>
                <a:gd name="T72" fmla="*/ 385853 w 421005"/>
                <a:gd name="T73" fmla="*/ 276486 h 329564"/>
                <a:gd name="T74" fmla="*/ 378713 w 421005"/>
                <a:gd name="T75" fmla="*/ 286893 h 329564"/>
                <a:gd name="T76" fmla="*/ 368240 w 421005"/>
                <a:gd name="T77" fmla="*/ 293870 h 329564"/>
                <a:gd name="T78" fmla="*/ 355600 w 421005"/>
                <a:gd name="T79" fmla="*/ 296418 h 329564"/>
                <a:gd name="T80" fmla="*/ 254635 w 421005"/>
                <a:gd name="T81" fmla="*/ 296418 h 329564"/>
                <a:gd name="T82" fmla="*/ 247396 w 421005"/>
                <a:gd name="T83" fmla="*/ 303657 h 329564"/>
                <a:gd name="T84" fmla="*/ 247396 w 421005"/>
                <a:gd name="T85" fmla="*/ 321945 h 329564"/>
                <a:gd name="T86" fmla="*/ 254635 w 421005"/>
                <a:gd name="T87" fmla="*/ 329184 h 329564"/>
                <a:gd name="T88" fmla="*/ 355600 w 421005"/>
                <a:gd name="T89" fmla="*/ 329184 h 329564"/>
                <a:gd name="T90" fmla="*/ 381029 w 421005"/>
                <a:gd name="T91" fmla="*/ 324026 h 329564"/>
                <a:gd name="T92" fmla="*/ 401685 w 421005"/>
                <a:gd name="T93" fmla="*/ 310022 h 329564"/>
                <a:gd name="T94" fmla="*/ 415553 w 421005"/>
                <a:gd name="T95" fmla="*/ 289375 h 329564"/>
                <a:gd name="T96" fmla="*/ 420624 w 421005"/>
                <a:gd name="T97" fmla="*/ 264287 h 329564"/>
                <a:gd name="T98" fmla="*/ 420497 w 421005"/>
                <a:gd name="T99" fmla="*/ 64262 h 329564"/>
                <a:gd name="T100" fmla="*/ 415553 w 421005"/>
                <a:gd name="T101" fmla="*/ 39540 h 329564"/>
                <a:gd name="T102" fmla="*/ 410142 w 421005"/>
                <a:gd name="T103" fmla="*/ 31496 h 329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1005" h="329564">
                  <a:moveTo>
                    <a:pt x="355600" y="0"/>
                  </a:moveTo>
                  <a:lnTo>
                    <a:pt x="64960" y="0"/>
                  </a:lnTo>
                  <a:lnTo>
                    <a:pt x="39583" y="5068"/>
                  </a:lnTo>
                  <a:lnTo>
                    <a:pt x="18945" y="18923"/>
                  </a:lnTo>
                  <a:lnTo>
                    <a:pt x="5074" y="39540"/>
                  </a:lnTo>
                  <a:lnTo>
                    <a:pt x="0" y="64897"/>
                  </a:lnTo>
                  <a:lnTo>
                    <a:pt x="0" y="264287"/>
                  </a:lnTo>
                  <a:lnTo>
                    <a:pt x="5074" y="289643"/>
                  </a:lnTo>
                  <a:lnTo>
                    <a:pt x="18945" y="310261"/>
                  </a:lnTo>
                  <a:lnTo>
                    <a:pt x="39583" y="324115"/>
                  </a:lnTo>
                  <a:lnTo>
                    <a:pt x="64960" y="329184"/>
                  </a:lnTo>
                  <a:lnTo>
                    <a:pt x="166014" y="329184"/>
                  </a:lnTo>
                  <a:lnTo>
                    <a:pt x="173240" y="321945"/>
                  </a:lnTo>
                  <a:lnTo>
                    <a:pt x="173240" y="303657"/>
                  </a:lnTo>
                  <a:lnTo>
                    <a:pt x="166014" y="296418"/>
                  </a:lnTo>
                  <a:lnTo>
                    <a:pt x="64960" y="296418"/>
                  </a:lnTo>
                  <a:lnTo>
                    <a:pt x="52087" y="293780"/>
                  </a:lnTo>
                  <a:lnTo>
                    <a:pt x="41671" y="286654"/>
                  </a:lnTo>
                  <a:lnTo>
                    <a:pt x="34699" y="276219"/>
                  </a:lnTo>
                  <a:lnTo>
                    <a:pt x="32156" y="263652"/>
                  </a:lnTo>
                  <a:lnTo>
                    <a:pt x="32156" y="64262"/>
                  </a:lnTo>
                  <a:lnTo>
                    <a:pt x="34790" y="51373"/>
                  </a:lnTo>
                  <a:lnTo>
                    <a:pt x="41914" y="40973"/>
                  </a:lnTo>
                  <a:lnTo>
                    <a:pt x="52360" y="34026"/>
                  </a:lnTo>
                  <a:lnTo>
                    <a:pt x="64960" y="31496"/>
                  </a:lnTo>
                  <a:lnTo>
                    <a:pt x="410142" y="31496"/>
                  </a:lnTo>
                  <a:lnTo>
                    <a:pt x="401685" y="18923"/>
                  </a:lnTo>
                  <a:lnTo>
                    <a:pt x="381029" y="5068"/>
                  </a:lnTo>
                  <a:lnTo>
                    <a:pt x="355600" y="0"/>
                  </a:lnTo>
                  <a:close/>
                </a:path>
                <a:path w="421005" h="329564">
                  <a:moveTo>
                    <a:pt x="410142" y="31496"/>
                  </a:moveTo>
                  <a:lnTo>
                    <a:pt x="355600" y="31496"/>
                  </a:lnTo>
                  <a:lnTo>
                    <a:pt x="368508" y="34133"/>
                  </a:lnTo>
                  <a:lnTo>
                    <a:pt x="378952" y="41259"/>
                  </a:lnTo>
                  <a:lnTo>
                    <a:pt x="385943" y="51694"/>
                  </a:lnTo>
                  <a:lnTo>
                    <a:pt x="388493" y="64262"/>
                  </a:lnTo>
                  <a:lnTo>
                    <a:pt x="388493" y="263652"/>
                  </a:lnTo>
                  <a:lnTo>
                    <a:pt x="385853" y="276486"/>
                  </a:lnTo>
                  <a:lnTo>
                    <a:pt x="378713" y="286893"/>
                  </a:lnTo>
                  <a:lnTo>
                    <a:pt x="368240" y="293870"/>
                  </a:lnTo>
                  <a:lnTo>
                    <a:pt x="355600" y="296418"/>
                  </a:lnTo>
                  <a:lnTo>
                    <a:pt x="254635" y="296418"/>
                  </a:lnTo>
                  <a:lnTo>
                    <a:pt x="247396" y="303657"/>
                  </a:lnTo>
                  <a:lnTo>
                    <a:pt x="247396" y="321945"/>
                  </a:lnTo>
                  <a:lnTo>
                    <a:pt x="254635" y="329184"/>
                  </a:lnTo>
                  <a:lnTo>
                    <a:pt x="355600" y="329184"/>
                  </a:lnTo>
                  <a:lnTo>
                    <a:pt x="381029" y="324026"/>
                  </a:lnTo>
                  <a:lnTo>
                    <a:pt x="401685" y="310022"/>
                  </a:lnTo>
                  <a:lnTo>
                    <a:pt x="415553" y="289375"/>
                  </a:lnTo>
                  <a:lnTo>
                    <a:pt x="420624" y="264287"/>
                  </a:lnTo>
                  <a:lnTo>
                    <a:pt x="420497" y="64262"/>
                  </a:lnTo>
                  <a:lnTo>
                    <a:pt x="415553" y="39540"/>
                  </a:lnTo>
                  <a:lnTo>
                    <a:pt x="410142" y="3149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70" name="object 29">
            <a:extLst>
              <a:ext uri="{FF2B5EF4-FFF2-40B4-BE49-F238E27FC236}">
                <a16:creationId xmlns:a16="http://schemas.microsoft.com/office/drawing/2014/main" id="{F5D98B13-5AB8-482C-8662-982F3ED376B5}"/>
              </a:ext>
            </a:extLst>
          </p:cNvPr>
          <p:cNvGrpSpPr>
            <a:grpSpLocks/>
          </p:cNvGrpSpPr>
          <p:nvPr/>
        </p:nvGrpSpPr>
        <p:grpSpPr bwMode="auto">
          <a:xfrm>
            <a:off x="2147888" y="1762125"/>
            <a:ext cx="422275" cy="398463"/>
            <a:chOff x="2147316" y="1761744"/>
            <a:chExt cx="422275" cy="398145"/>
          </a:xfrm>
        </p:grpSpPr>
        <p:pic>
          <p:nvPicPr>
            <p:cNvPr id="49307" name="object 30">
              <a:extLst>
                <a:ext uri="{FF2B5EF4-FFF2-40B4-BE49-F238E27FC236}">
                  <a16:creationId xmlns:a16="http://schemas.microsoft.com/office/drawing/2014/main" id="{77A5AF7D-281C-4F42-B771-A88F7023B9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1448" y="1761744"/>
              <a:ext cx="102107" cy="1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08" name="object 31">
              <a:extLst>
                <a:ext uri="{FF2B5EF4-FFF2-40B4-BE49-F238E27FC236}">
                  <a16:creationId xmlns:a16="http://schemas.microsoft.com/office/drawing/2014/main" id="{484BE446-EED8-4044-B2AB-842620E2283C}"/>
                </a:ext>
              </a:extLst>
            </p:cNvPr>
            <p:cNvSpPr>
              <a:spLocks/>
            </p:cNvSpPr>
            <p:nvPr/>
          </p:nvSpPr>
          <p:spPr bwMode="auto">
            <a:xfrm>
              <a:off x="2147316" y="1830323"/>
              <a:ext cx="422275" cy="329565"/>
            </a:xfrm>
            <a:custGeom>
              <a:avLst/>
              <a:gdLst>
                <a:gd name="T0" fmla="*/ 365506 w 422275"/>
                <a:gd name="T1" fmla="*/ 0 h 329564"/>
                <a:gd name="T2" fmla="*/ 309092 w 422275"/>
                <a:gd name="T3" fmla="*/ 3670 h 329564"/>
                <a:gd name="T4" fmla="*/ 222973 w 422275"/>
                <a:gd name="T5" fmla="*/ 31407 h 329564"/>
                <a:gd name="T6" fmla="*/ 150152 w 422275"/>
                <a:gd name="T7" fmla="*/ 82880 h 329564"/>
                <a:gd name="T8" fmla="*/ 95631 w 422275"/>
                <a:gd name="T9" fmla="*/ 153936 h 329564"/>
                <a:gd name="T10" fmla="*/ 64389 w 422275"/>
                <a:gd name="T11" fmla="*/ 240411 h 329564"/>
                <a:gd name="T12" fmla="*/ 67043 w 422275"/>
                <a:gd name="T13" fmla="*/ 253225 h 329564"/>
                <a:gd name="T14" fmla="*/ 78105 w 422275"/>
                <a:gd name="T15" fmla="*/ 260604 h 329564"/>
                <a:gd name="T16" fmla="*/ 90043 w 422275"/>
                <a:gd name="T17" fmla="*/ 260604 h 329564"/>
                <a:gd name="T18" fmla="*/ 99187 w 422275"/>
                <a:gd name="T19" fmla="*/ 247523 h 329564"/>
                <a:gd name="T20" fmla="*/ 131711 w 422275"/>
                <a:gd name="T21" fmla="*/ 162560 h 329564"/>
                <a:gd name="T22" fmla="*/ 189484 w 422275"/>
                <a:gd name="T23" fmla="*/ 95364 h 329564"/>
                <a:gd name="T24" fmla="*/ 266204 w 422275"/>
                <a:gd name="T25" fmla="*/ 51206 h 329564"/>
                <a:gd name="T26" fmla="*/ 355600 w 422275"/>
                <a:gd name="T27" fmla="*/ 35306 h 329564"/>
                <a:gd name="T28" fmla="*/ 373380 w 422275"/>
                <a:gd name="T29" fmla="*/ 27432 h 329564"/>
                <a:gd name="T30" fmla="*/ 422148 w 422275"/>
                <a:gd name="T31" fmla="*/ 56388 h 329564"/>
                <a:gd name="T32" fmla="*/ 396494 w 422275"/>
                <a:gd name="T33" fmla="*/ 49149 h 329564"/>
                <a:gd name="T34" fmla="*/ 389255 w 422275"/>
                <a:gd name="T35" fmla="*/ 264922 h 329564"/>
                <a:gd name="T36" fmla="*/ 379476 w 422275"/>
                <a:gd name="T37" fmla="*/ 288213 h 329564"/>
                <a:gd name="T38" fmla="*/ 356362 w 422275"/>
                <a:gd name="T39" fmla="*/ 297688 h 329564"/>
                <a:gd name="T40" fmla="*/ 52235 w 422275"/>
                <a:gd name="T41" fmla="*/ 295059 h 329564"/>
                <a:gd name="T42" fmla="*/ 34798 w 422275"/>
                <a:gd name="T43" fmla="*/ 277495 h 329564"/>
                <a:gd name="T44" fmla="*/ 32258 w 422275"/>
                <a:gd name="T45" fmla="*/ 65532 h 329564"/>
                <a:gd name="T46" fmla="*/ 42037 w 422275"/>
                <a:gd name="T47" fmla="*/ 42291 h 329564"/>
                <a:gd name="T48" fmla="*/ 65151 w 422275"/>
                <a:gd name="T49" fmla="*/ 32766 h 329564"/>
                <a:gd name="T50" fmla="*/ 189357 w 422275"/>
                <a:gd name="T51" fmla="*/ 25527 h 329564"/>
                <a:gd name="T52" fmla="*/ 182118 w 422275"/>
                <a:gd name="T53" fmla="*/ 0 h 329564"/>
                <a:gd name="T54" fmla="*/ 39700 w 422275"/>
                <a:gd name="T55" fmla="*/ 5080 h 329564"/>
                <a:gd name="T56" fmla="*/ 5080 w 422275"/>
                <a:gd name="T57" fmla="*/ 39547 h 329564"/>
                <a:gd name="T58" fmla="*/ 0 w 422275"/>
                <a:gd name="T59" fmla="*/ 264287 h 329564"/>
                <a:gd name="T60" fmla="*/ 18999 w 422275"/>
                <a:gd name="T61" fmla="*/ 310261 h 329564"/>
                <a:gd name="T62" fmla="*/ 65151 w 422275"/>
                <a:gd name="T63" fmla="*/ 329184 h 329564"/>
                <a:gd name="T64" fmla="*/ 382168 w 422275"/>
                <a:gd name="T65" fmla="*/ 324040 h 329564"/>
                <a:gd name="T66" fmla="*/ 411429 w 422275"/>
                <a:gd name="T67" fmla="*/ 297688 h 329564"/>
                <a:gd name="T68" fmla="*/ 422148 w 422275"/>
                <a:gd name="T69" fmla="*/ 264922 h 329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2275" h="329564">
                  <a:moveTo>
                    <a:pt x="373380" y="7874"/>
                  </a:moveTo>
                  <a:lnTo>
                    <a:pt x="365506" y="0"/>
                  </a:lnTo>
                  <a:lnTo>
                    <a:pt x="355600" y="0"/>
                  </a:lnTo>
                  <a:lnTo>
                    <a:pt x="309092" y="3670"/>
                  </a:lnTo>
                  <a:lnTo>
                    <a:pt x="264680" y="14312"/>
                  </a:lnTo>
                  <a:lnTo>
                    <a:pt x="222973" y="31407"/>
                  </a:lnTo>
                  <a:lnTo>
                    <a:pt x="184594" y="54432"/>
                  </a:lnTo>
                  <a:lnTo>
                    <a:pt x="150152" y="82880"/>
                  </a:lnTo>
                  <a:lnTo>
                    <a:pt x="120294" y="116230"/>
                  </a:lnTo>
                  <a:lnTo>
                    <a:pt x="95631" y="153936"/>
                  </a:lnTo>
                  <a:lnTo>
                    <a:pt x="76784" y="195516"/>
                  </a:lnTo>
                  <a:lnTo>
                    <a:pt x="64389" y="240411"/>
                  </a:lnTo>
                  <a:lnTo>
                    <a:pt x="64376" y="247167"/>
                  </a:lnTo>
                  <a:lnTo>
                    <a:pt x="67043" y="253225"/>
                  </a:lnTo>
                  <a:lnTo>
                    <a:pt x="71805" y="257937"/>
                  </a:lnTo>
                  <a:lnTo>
                    <a:pt x="78105" y="260604"/>
                  </a:lnTo>
                  <a:lnTo>
                    <a:pt x="81407" y="260604"/>
                  </a:lnTo>
                  <a:lnTo>
                    <a:pt x="90043" y="260604"/>
                  </a:lnTo>
                  <a:lnTo>
                    <a:pt x="97282" y="255397"/>
                  </a:lnTo>
                  <a:lnTo>
                    <a:pt x="99187" y="247523"/>
                  </a:lnTo>
                  <a:lnTo>
                    <a:pt x="111899" y="203149"/>
                  </a:lnTo>
                  <a:lnTo>
                    <a:pt x="131711" y="162560"/>
                  </a:lnTo>
                  <a:lnTo>
                    <a:pt x="157835" y="126415"/>
                  </a:lnTo>
                  <a:lnTo>
                    <a:pt x="189484" y="95364"/>
                  </a:lnTo>
                  <a:lnTo>
                    <a:pt x="225869" y="70078"/>
                  </a:lnTo>
                  <a:lnTo>
                    <a:pt x="266204" y="51206"/>
                  </a:lnTo>
                  <a:lnTo>
                    <a:pt x="309702" y="39395"/>
                  </a:lnTo>
                  <a:lnTo>
                    <a:pt x="355600" y="35306"/>
                  </a:lnTo>
                  <a:lnTo>
                    <a:pt x="365506" y="35306"/>
                  </a:lnTo>
                  <a:lnTo>
                    <a:pt x="373380" y="27432"/>
                  </a:lnTo>
                  <a:lnTo>
                    <a:pt x="373380" y="7874"/>
                  </a:lnTo>
                  <a:close/>
                </a:path>
                <a:path w="422275" h="329564">
                  <a:moveTo>
                    <a:pt x="422148" y="56388"/>
                  </a:moveTo>
                  <a:lnTo>
                    <a:pt x="414909" y="49149"/>
                  </a:lnTo>
                  <a:lnTo>
                    <a:pt x="396494" y="49149"/>
                  </a:lnTo>
                  <a:lnTo>
                    <a:pt x="389255" y="56388"/>
                  </a:lnTo>
                  <a:lnTo>
                    <a:pt x="389255" y="264922"/>
                  </a:lnTo>
                  <a:lnTo>
                    <a:pt x="386613" y="277812"/>
                  </a:lnTo>
                  <a:lnTo>
                    <a:pt x="379476" y="288213"/>
                  </a:lnTo>
                  <a:lnTo>
                    <a:pt x="368998" y="295160"/>
                  </a:lnTo>
                  <a:lnTo>
                    <a:pt x="356362" y="297688"/>
                  </a:lnTo>
                  <a:lnTo>
                    <a:pt x="65151" y="297688"/>
                  </a:lnTo>
                  <a:lnTo>
                    <a:pt x="52235" y="295059"/>
                  </a:lnTo>
                  <a:lnTo>
                    <a:pt x="41795" y="287934"/>
                  </a:lnTo>
                  <a:lnTo>
                    <a:pt x="34798" y="277495"/>
                  </a:lnTo>
                  <a:lnTo>
                    <a:pt x="32258" y="264922"/>
                  </a:lnTo>
                  <a:lnTo>
                    <a:pt x="32258" y="65532"/>
                  </a:lnTo>
                  <a:lnTo>
                    <a:pt x="34886" y="52705"/>
                  </a:lnTo>
                  <a:lnTo>
                    <a:pt x="42037" y="42291"/>
                  </a:lnTo>
                  <a:lnTo>
                    <a:pt x="52501" y="35318"/>
                  </a:lnTo>
                  <a:lnTo>
                    <a:pt x="65151" y="32766"/>
                  </a:lnTo>
                  <a:lnTo>
                    <a:pt x="182118" y="32766"/>
                  </a:lnTo>
                  <a:lnTo>
                    <a:pt x="189357" y="25527"/>
                  </a:lnTo>
                  <a:lnTo>
                    <a:pt x="189357" y="7239"/>
                  </a:lnTo>
                  <a:lnTo>
                    <a:pt x="182118" y="0"/>
                  </a:lnTo>
                  <a:lnTo>
                    <a:pt x="65151" y="0"/>
                  </a:lnTo>
                  <a:lnTo>
                    <a:pt x="39700" y="5080"/>
                  </a:lnTo>
                  <a:lnTo>
                    <a:pt x="18999" y="18923"/>
                  </a:lnTo>
                  <a:lnTo>
                    <a:pt x="5080" y="39547"/>
                  </a:lnTo>
                  <a:lnTo>
                    <a:pt x="0" y="64897"/>
                  </a:lnTo>
                  <a:lnTo>
                    <a:pt x="0" y="264287"/>
                  </a:lnTo>
                  <a:lnTo>
                    <a:pt x="5080" y="289648"/>
                  </a:lnTo>
                  <a:lnTo>
                    <a:pt x="18999" y="310261"/>
                  </a:lnTo>
                  <a:lnTo>
                    <a:pt x="39700" y="324116"/>
                  </a:lnTo>
                  <a:lnTo>
                    <a:pt x="65151" y="329184"/>
                  </a:lnTo>
                  <a:lnTo>
                    <a:pt x="356997" y="329184"/>
                  </a:lnTo>
                  <a:lnTo>
                    <a:pt x="382168" y="324040"/>
                  </a:lnTo>
                  <a:lnTo>
                    <a:pt x="402894" y="310108"/>
                  </a:lnTo>
                  <a:lnTo>
                    <a:pt x="411429" y="297688"/>
                  </a:lnTo>
                  <a:lnTo>
                    <a:pt x="416966" y="289648"/>
                  </a:lnTo>
                  <a:lnTo>
                    <a:pt x="422148" y="264922"/>
                  </a:lnTo>
                  <a:lnTo>
                    <a:pt x="422148" y="5638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9171" name="object 32">
            <a:extLst>
              <a:ext uri="{FF2B5EF4-FFF2-40B4-BE49-F238E27FC236}">
                <a16:creationId xmlns:a16="http://schemas.microsoft.com/office/drawing/2014/main" id="{35E245CF-BA41-4BBB-9672-C667FD0AA029}"/>
              </a:ext>
            </a:extLst>
          </p:cNvPr>
          <p:cNvSpPr>
            <a:spLocks/>
          </p:cNvSpPr>
          <p:nvPr/>
        </p:nvSpPr>
        <p:spPr bwMode="auto">
          <a:xfrm>
            <a:off x="7504113" y="695325"/>
            <a:ext cx="420687" cy="358775"/>
          </a:xfrm>
          <a:custGeom>
            <a:avLst/>
            <a:gdLst>
              <a:gd name="T0" fmla="*/ 200405 w 421004"/>
              <a:gd name="T1" fmla="*/ 0 h 358140"/>
              <a:gd name="T2" fmla="*/ 194564 w 421004"/>
              <a:gd name="T3" fmla="*/ 2539 h 358140"/>
              <a:gd name="T4" fmla="*/ 188595 w 421004"/>
              <a:gd name="T5" fmla="*/ 5207 h 358140"/>
              <a:gd name="T6" fmla="*/ 184657 w 421004"/>
              <a:gd name="T7" fmla="*/ 11811 h 358140"/>
              <a:gd name="T8" fmla="*/ 184657 w 421004"/>
              <a:gd name="T9" fmla="*/ 85471 h 358140"/>
              <a:gd name="T10" fmla="*/ 7874 w 421004"/>
              <a:gd name="T11" fmla="*/ 85471 h 358140"/>
              <a:gd name="T12" fmla="*/ 0 w 421004"/>
              <a:gd name="T13" fmla="*/ 93345 h 358140"/>
              <a:gd name="T14" fmla="*/ 0 w 421004"/>
              <a:gd name="T15" fmla="*/ 265557 h 358140"/>
              <a:gd name="T16" fmla="*/ 7874 w 421004"/>
              <a:gd name="T17" fmla="*/ 273431 h 358140"/>
              <a:gd name="T18" fmla="*/ 184657 w 421004"/>
              <a:gd name="T19" fmla="*/ 273431 h 358140"/>
              <a:gd name="T20" fmla="*/ 184657 w 421004"/>
              <a:gd name="T21" fmla="*/ 346456 h 358140"/>
              <a:gd name="T22" fmla="*/ 188595 w 421004"/>
              <a:gd name="T23" fmla="*/ 353060 h 358140"/>
              <a:gd name="T24" fmla="*/ 194564 w 421004"/>
              <a:gd name="T25" fmla="*/ 355600 h 358140"/>
              <a:gd name="T26" fmla="*/ 197103 w 421004"/>
              <a:gd name="T27" fmla="*/ 356997 h 358140"/>
              <a:gd name="T28" fmla="*/ 199771 w 421004"/>
              <a:gd name="T29" fmla="*/ 357632 h 358140"/>
              <a:gd name="T30" fmla="*/ 206375 w 421004"/>
              <a:gd name="T31" fmla="*/ 357632 h 358140"/>
              <a:gd name="T32" fmla="*/ 210312 w 421004"/>
              <a:gd name="T33" fmla="*/ 356997 h 358140"/>
              <a:gd name="T34" fmla="*/ 212978 w 421004"/>
              <a:gd name="T35" fmla="*/ 354330 h 358140"/>
              <a:gd name="T36" fmla="*/ 275289 w 421004"/>
              <a:gd name="T37" fmla="*/ 304419 h 358140"/>
              <a:gd name="T38" fmla="*/ 220218 w 421004"/>
              <a:gd name="T39" fmla="*/ 304419 h 358140"/>
              <a:gd name="T40" fmla="*/ 220218 w 421004"/>
              <a:gd name="T41" fmla="*/ 246507 h 358140"/>
              <a:gd name="T42" fmla="*/ 212344 w 421004"/>
              <a:gd name="T43" fmla="*/ 238633 h 358140"/>
              <a:gd name="T44" fmla="*/ 35432 w 421004"/>
              <a:gd name="T45" fmla="*/ 238633 h 358140"/>
              <a:gd name="T46" fmla="*/ 35432 w 421004"/>
              <a:gd name="T47" fmla="*/ 120269 h 358140"/>
              <a:gd name="T48" fmla="*/ 212344 w 421004"/>
              <a:gd name="T49" fmla="*/ 120269 h 358140"/>
              <a:gd name="T50" fmla="*/ 220218 w 421004"/>
              <a:gd name="T51" fmla="*/ 112395 h 358140"/>
              <a:gd name="T52" fmla="*/ 220218 w 421004"/>
              <a:gd name="T53" fmla="*/ 54483 h 358140"/>
              <a:gd name="T54" fmla="*/ 275289 w 421004"/>
              <a:gd name="T55" fmla="*/ 54483 h 358140"/>
              <a:gd name="T56" fmla="*/ 212978 w 421004"/>
              <a:gd name="T57" fmla="*/ 4572 h 358140"/>
              <a:gd name="T58" fmla="*/ 207645 w 421004"/>
              <a:gd name="T59" fmla="*/ 635 h 358140"/>
              <a:gd name="T60" fmla="*/ 200405 w 421004"/>
              <a:gd name="T61" fmla="*/ 0 h 358140"/>
              <a:gd name="T62" fmla="*/ 275289 w 421004"/>
              <a:gd name="T63" fmla="*/ 54483 h 358140"/>
              <a:gd name="T64" fmla="*/ 220218 w 421004"/>
              <a:gd name="T65" fmla="*/ 54483 h 358140"/>
              <a:gd name="T66" fmla="*/ 375920 w 421004"/>
              <a:gd name="T67" fmla="*/ 179450 h 358140"/>
              <a:gd name="T68" fmla="*/ 220218 w 421004"/>
              <a:gd name="T69" fmla="*/ 304419 h 358140"/>
              <a:gd name="T70" fmla="*/ 275289 w 421004"/>
              <a:gd name="T71" fmla="*/ 304419 h 358140"/>
              <a:gd name="T72" fmla="*/ 414020 w 421004"/>
              <a:gd name="T73" fmla="*/ 193294 h 358140"/>
              <a:gd name="T74" fmla="*/ 417956 w 421004"/>
              <a:gd name="T75" fmla="*/ 189992 h 358140"/>
              <a:gd name="T76" fmla="*/ 420624 w 421004"/>
              <a:gd name="T77" fmla="*/ 184658 h 358140"/>
              <a:gd name="T78" fmla="*/ 420624 w 421004"/>
              <a:gd name="T79" fmla="*/ 174244 h 358140"/>
              <a:gd name="T80" fmla="*/ 417956 w 421004"/>
              <a:gd name="T81" fmla="*/ 168910 h 358140"/>
              <a:gd name="T82" fmla="*/ 414020 w 421004"/>
              <a:gd name="T83" fmla="*/ 165608 h 358140"/>
              <a:gd name="T84" fmla="*/ 275289 w 421004"/>
              <a:gd name="T85" fmla="*/ 54483 h 358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004" h="358140">
                <a:moveTo>
                  <a:pt x="200405" y="0"/>
                </a:moveTo>
                <a:lnTo>
                  <a:pt x="194564" y="2539"/>
                </a:lnTo>
                <a:lnTo>
                  <a:pt x="188595" y="5207"/>
                </a:lnTo>
                <a:lnTo>
                  <a:pt x="184657" y="11811"/>
                </a:lnTo>
                <a:lnTo>
                  <a:pt x="184657" y="85471"/>
                </a:lnTo>
                <a:lnTo>
                  <a:pt x="7874" y="85471"/>
                </a:lnTo>
                <a:lnTo>
                  <a:pt x="0" y="93345"/>
                </a:lnTo>
                <a:lnTo>
                  <a:pt x="0" y="265557"/>
                </a:lnTo>
                <a:lnTo>
                  <a:pt x="7874" y="273431"/>
                </a:lnTo>
                <a:lnTo>
                  <a:pt x="184657" y="273431"/>
                </a:lnTo>
                <a:lnTo>
                  <a:pt x="184657" y="346456"/>
                </a:lnTo>
                <a:lnTo>
                  <a:pt x="188595" y="353060"/>
                </a:lnTo>
                <a:lnTo>
                  <a:pt x="194564" y="355600"/>
                </a:lnTo>
                <a:lnTo>
                  <a:pt x="197103" y="356997"/>
                </a:lnTo>
                <a:lnTo>
                  <a:pt x="199771" y="357632"/>
                </a:lnTo>
                <a:lnTo>
                  <a:pt x="206375" y="357632"/>
                </a:lnTo>
                <a:lnTo>
                  <a:pt x="210312" y="356997"/>
                </a:lnTo>
                <a:lnTo>
                  <a:pt x="212978" y="354330"/>
                </a:lnTo>
                <a:lnTo>
                  <a:pt x="275289" y="304419"/>
                </a:lnTo>
                <a:lnTo>
                  <a:pt x="220218" y="304419"/>
                </a:lnTo>
                <a:lnTo>
                  <a:pt x="220218" y="246507"/>
                </a:lnTo>
                <a:lnTo>
                  <a:pt x="212344" y="238633"/>
                </a:lnTo>
                <a:lnTo>
                  <a:pt x="35432" y="238633"/>
                </a:lnTo>
                <a:lnTo>
                  <a:pt x="35432" y="120269"/>
                </a:lnTo>
                <a:lnTo>
                  <a:pt x="212344" y="120269"/>
                </a:lnTo>
                <a:lnTo>
                  <a:pt x="220218" y="112395"/>
                </a:lnTo>
                <a:lnTo>
                  <a:pt x="220218" y="54483"/>
                </a:lnTo>
                <a:lnTo>
                  <a:pt x="275289" y="54483"/>
                </a:lnTo>
                <a:lnTo>
                  <a:pt x="212978" y="4572"/>
                </a:lnTo>
                <a:lnTo>
                  <a:pt x="207645" y="635"/>
                </a:lnTo>
                <a:lnTo>
                  <a:pt x="200405" y="0"/>
                </a:lnTo>
                <a:close/>
              </a:path>
              <a:path w="421004" h="358140">
                <a:moveTo>
                  <a:pt x="275289" y="54483"/>
                </a:moveTo>
                <a:lnTo>
                  <a:pt x="220218" y="54483"/>
                </a:lnTo>
                <a:lnTo>
                  <a:pt x="375920" y="179450"/>
                </a:lnTo>
                <a:lnTo>
                  <a:pt x="220218" y="304419"/>
                </a:lnTo>
                <a:lnTo>
                  <a:pt x="275289" y="304419"/>
                </a:lnTo>
                <a:lnTo>
                  <a:pt x="414020" y="193294"/>
                </a:lnTo>
                <a:lnTo>
                  <a:pt x="417956" y="189992"/>
                </a:lnTo>
                <a:lnTo>
                  <a:pt x="420624" y="184658"/>
                </a:lnTo>
                <a:lnTo>
                  <a:pt x="420624" y="174244"/>
                </a:lnTo>
                <a:lnTo>
                  <a:pt x="417956" y="168910"/>
                </a:lnTo>
                <a:lnTo>
                  <a:pt x="414020" y="165608"/>
                </a:lnTo>
                <a:lnTo>
                  <a:pt x="275289" y="5448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72" name="object 33">
            <a:extLst>
              <a:ext uri="{FF2B5EF4-FFF2-40B4-BE49-F238E27FC236}">
                <a16:creationId xmlns:a16="http://schemas.microsoft.com/office/drawing/2014/main" id="{7CA1763B-4A38-4E41-BE97-9F9381D867B1}"/>
              </a:ext>
            </a:extLst>
          </p:cNvPr>
          <p:cNvSpPr>
            <a:spLocks/>
          </p:cNvSpPr>
          <p:nvPr/>
        </p:nvSpPr>
        <p:spPr bwMode="auto">
          <a:xfrm>
            <a:off x="8577263" y="695325"/>
            <a:ext cx="420687" cy="357188"/>
          </a:xfrm>
          <a:custGeom>
            <a:avLst/>
            <a:gdLst>
              <a:gd name="T0" fmla="*/ 220218 w 421004"/>
              <a:gd name="T1" fmla="*/ 0 h 358140"/>
              <a:gd name="T2" fmla="*/ 6603 w 421004"/>
              <a:gd name="T3" fmla="*/ 165862 h 358140"/>
              <a:gd name="T4" fmla="*/ 0 w 421004"/>
              <a:gd name="T5" fmla="*/ 174370 h 358140"/>
              <a:gd name="T6" fmla="*/ 0 w 421004"/>
              <a:gd name="T7" fmla="*/ 184912 h 358140"/>
              <a:gd name="T8" fmla="*/ 2667 w 421004"/>
              <a:gd name="T9" fmla="*/ 190118 h 358140"/>
              <a:gd name="T10" fmla="*/ 6603 w 421004"/>
              <a:gd name="T11" fmla="*/ 193420 h 358140"/>
              <a:gd name="T12" fmla="*/ 210947 w 421004"/>
              <a:gd name="T13" fmla="*/ 356742 h 358140"/>
              <a:gd name="T14" fmla="*/ 214883 w 421004"/>
              <a:gd name="T15" fmla="*/ 358013 h 358140"/>
              <a:gd name="T16" fmla="*/ 224154 w 421004"/>
              <a:gd name="T17" fmla="*/ 358013 h 358140"/>
              <a:gd name="T18" fmla="*/ 226059 w 421004"/>
              <a:gd name="T19" fmla="*/ 356107 h 358140"/>
              <a:gd name="T20" fmla="*/ 232028 w 421004"/>
              <a:gd name="T21" fmla="*/ 353440 h 358140"/>
              <a:gd name="T22" fmla="*/ 235966 w 421004"/>
              <a:gd name="T23" fmla="*/ 346837 h 358140"/>
              <a:gd name="T24" fmla="*/ 235966 w 421004"/>
              <a:gd name="T25" fmla="*/ 304926 h 358140"/>
              <a:gd name="T26" fmla="*/ 201802 w 421004"/>
              <a:gd name="T27" fmla="*/ 304926 h 358140"/>
              <a:gd name="T28" fmla="*/ 45974 w 421004"/>
              <a:gd name="T29" fmla="*/ 180339 h 358140"/>
              <a:gd name="T30" fmla="*/ 201802 w 421004"/>
              <a:gd name="T31" fmla="*/ 55752 h 358140"/>
              <a:gd name="T32" fmla="*/ 235966 w 421004"/>
              <a:gd name="T33" fmla="*/ 55752 h 358140"/>
              <a:gd name="T34" fmla="*/ 235966 w 421004"/>
              <a:gd name="T35" fmla="*/ 12445 h 358140"/>
              <a:gd name="T36" fmla="*/ 232028 w 421004"/>
              <a:gd name="T37" fmla="*/ 5841 h 358140"/>
              <a:gd name="T38" fmla="*/ 226059 w 421004"/>
              <a:gd name="T39" fmla="*/ 3301 h 358140"/>
              <a:gd name="T40" fmla="*/ 220218 w 421004"/>
              <a:gd name="T41" fmla="*/ 0 h 358140"/>
              <a:gd name="T42" fmla="*/ 235966 w 421004"/>
              <a:gd name="T43" fmla="*/ 55752 h 358140"/>
              <a:gd name="T44" fmla="*/ 201802 w 421004"/>
              <a:gd name="T45" fmla="*/ 55752 h 358140"/>
              <a:gd name="T46" fmla="*/ 201802 w 421004"/>
              <a:gd name="T47" fmla="*/ 113411 h 358140"/>
              <a:gd name="T48" fmla="*/ 209676 w 421004"/>
              <a:gd name="T49" fmla="*/ 121284 h 358140"/>
              <a:gd name="T50" fmla="*/ 386460 w 421004"/>
              <a:gd name="T51" fmla="*/ 121284 h 358140"/>
              <a:gd name="T52" fmla="*/ 386460 w 421004"/>
              <a:gd name="T53" fmla="*/ 239267 h 358140"/>
              <a:gd name="T54" fmla="*/ 209676 w 421004"/>
              <a:gd name="T55" fmla="*/ 239267 h 358140"/>
              <a:gd name="T56" fmla="*/ 201802 w 421004"/>
              <a:gd name="T57" fmla="*/ 247141 h 358140"/>
              <a:gd name="T58" fmla="*/ 201802 w 421004"/>
              <a:gd name="T59" fmla="*/ 304926 h 358140"/>
              <a:gd name="T60" fmla="*/ 235966 w 421004"/>
              <a:gd name="T61" fmla="*/ 304926 h 358140"/>
              <a:gd name="T62" fmla="*/ 235966 w 421004"/>
              <a:gd name="T63" fmla="*/ 273430 h 358140"/>
              <a:gd name="T64" fmla="*/ 412750 w 421004"/>
              <a:gd name="T65" fmla="*/ 273430 h 358140"/>
              <a:gd name="T66" fmla="*/ 420624 w 421004"/>
              <a:gd name="T67" fmla="*/ 265556 h 358140"/>
              <a:gd name="T68" fmla="*/ 420624 w 421004"/>
              <a:gd name="T69" fmla="*/ 93725 h 358140"/>
              <a:gd name="T70" fmla="*/ 412750 w 421004"/>
              <a:gd name="T71" fmla="*/ 85851 h 358140"/>
              <a:gd name="T72" fmla="*/ 235966 w 421004"/>
              <a:gd name="T73" fmla="*/ 85851 h 358140"/>
              <a:gd name="T74" fmla="*/ 235966 w 421004"/>
              <a:gd name="T75" fmla="*/ 55752 h 358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1004" h="358140">
                <a:moveTo>
                  <a:pt x="220218" y="0"/>
                </a:moveTo>
                <a:lnTo>
                  <a:pt x="6603" y="165862"/>
                </a:lnTo>
                <a:lnTo>
                  <a:pt x="0" y="174370"/>
                </a:lnTo>
                <a:lnTo>
                  <a:pt x="0" y="184912"/>
                </a:lnTo>
                <a:lnTo>
                  <a:pt x="2667" y="190118"/>
                </a:lnTo>
                <a:lnTo>
                  <a:pt x="6603" y="193420"/>
                </a:lnTo>
                <a:lnTo>
                  <a:pt x="210947" y="356742"/>
                </a:lnTo>
                <a:lnTo>
                  <a:pt x="214883" y="358013"/>
                </a:lnTo>
                <a:lnTo>
                  <a:pt x="224154" y="358013"/>
                </a:lnTo>
                <a:lnTo>
                  <a:pt x="226059" y="356107"/>
                </a:lnTo>
                <a:lnTo>
                  <a:pt x="232028" y="353440"/>
                </a:lnTo>
                <a:lnTo>
                  <a:pt x="235966" y="346837"/>
                </a:lnTo>
                <a:lnTo>
                  <a:pt x="235966" y="304926"/>
                </a:lnTo>
                <a:lnTo>
                  <a:pt x="201802" y="304926"/>
                </a:lnTo>
                <a:lnTo>
                  <a:pt x="45974" y="180339"/>
                </a:lnTo>
                <a:lnTo>
                  <a:pt x="201802" y="55752"/>
                </a:lnTo>
                <a:lnTo>
                  <a:pt x="235966" y="55752"/>
                </a:lnTo>
                <a:lnTo>
                  <a:pt x="235966" y="12445"/>
                </a:lnTo>
                <a:lnTo>
                  <a:pt x="232028" y="5841"/>
                </a:lnTo>
                <a:lnTo>
                  <a:pt x="226059" y="3301"/>
                </a:lnTo>
                <a:lnTo>
                  <a:pt x="220218" y="0"/>
                </a:lnTo>
                <a:close/>
              </a:path>
              <a:path w="421004" h="358140">
                <a:moveTo>
                  <a:pt x="235966" y="55752"/>
                </a:moveTo>
                <a:lnTo>
                  <a:pt x="201802" y="55752"/>
                </a:lnTo>
                <a:lnTo>
                  <a:pt x="201802" y="113411"/>
                </a:lnTo>
                <a:lnTo>
                  <a:pt x="209676" y="121284"/>
                </a:lnTo>
                <a:lnTo>
                  <a:pt x="386460" y="121284"/>
                </a:lnTo>
                <a:lnTo>
                  <a:pt x="386460" y="239267"/>
                </a:lnTo>
                <a:lnTo>
                  <a:pt x="209676" y="239267"/>
                </a:lnTo>
                <a:lnTo>
                  <a:pt x="201802" y="247141"/>
                </a:lnTo>
                <a:lnTo>
                  <a:pt x="201802" y="304926"/>
                </a:lnTo>
                <a:lnTo>
                  <a:pt x="235966" y="304926"/>
                </a:lnTo>
                <a:lnTo>
                  <a:pt x="235966" y="273430"/>
                </a:lnTo>
                <a:lnTo>
                  <a:pt x="412750" y="273430"/>
                </a:lnTo>
                <a:lnTo>
                  <a:pt x="420624" y="265556"/>
                </a:lnTo>
                <a:lnTo>
                  <a:pt x="420624" y="93725"/>
                </a:lnTo>
                <a:lnTo>
                  <a:pt x="412750" y="85851"/>
                </a:lnTo>
                <a:lnTo>
                  <a:pt x="235966" y="85851"/>
                </a:lnTo>
                <a:lnTo>
                  <a:pt x="235966" y="5575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73" name="object 34">
            <a:extLst>
              <a:ext uri="{FF2B5EF4-FFF2-40B4-BE49-F238E27FC236}">
                <a16:creationId xmlns:a16="http://schemas.microsoft.com/office/drawing/2014/main" id="{CA48A3C5-F7BF-4820-AC11-4E3D7D8A86EF}"/>
              </a:ext>
            </a:extLst>
          </p:cNvPr>
          <p:cNvSpPr>
            <a:spLocks/>
          </p:cNvSpPr>
          <p:nvPr/>
        </p:nvSpPr>
        <p:spPr bwMode="auto">
          <a:xfrm>
            <a:off x="9669463" y="665163"/>
            <a:ext cx="358775" cy="420687"/>
          </a:xfrm>
          <a:custGeom>
            <a:avLst/>
            <a:gdLst>
              <a:gd name="T0" fmla="*/ 178942 w 359409"/>
              <a:gd name="T1" fmla="*/ 0 h 419734"/>
              <a:gd name="T2" fmla="*/ 4571 w 359409"/>
              <a:gd name="T3" fmla="*/ 206914 h 419734"/>
              <a:gd name="T4" fmla="*/ 0 w 359409"/>
              <a:gd name="T5" fmla="*/ 219360 h 419734"/>
              <a:gd name="T6" fmla="*/ 2539 w 359409"/>
              <a:gd name="T7" fmla="*/ 225202 h 419734"/>
              <a:gd name="T8" fmla="*/ 5206 w 359409"/>
              <a:gd name="T9" fmla="*/ 231171 h 419734"/>
              <a:gd name="T10" fmla="*/ 11810 w 359409"/>
              <a:gd name="T11" fmla="*/ 235108 h 419734"/>
              <a:gd name="T12" fmla="*/ 85343 w 359409"/>
              <a:gd name="T13" fmla="*/ 235108 h 419734"/>
              <a:gd name="T14" fmla="*/ 85343 w 359409"/>
              <a:gd name="T15" fmla="*/ 411257 h 419734"/>
              <a:gd name="T16" fmla="*/ 93217 w 359409"/>
              <a:gd name="T17" fmla="*/ 419131 h 419734"/>
              <a:gd name="T18" fmla="*/ 264540 w 359409"/>
              <a:gd name="T19" fmla="*/ 419131 h 419734"/>
              <a:gd name="T20" fmla="*/ 272414 w 359409"/>
              <a:gd name="T21" fmla="*/ 411257 h 419734"/>
              <a:gd name="T22" fmla="*/ 273050 w 359409"/>
              <a:gd name="T23" fmla="*/ 401478 h 419734"/>
              <a:gd name="T24" fmla="*/ 273050 w 359409"/>
              <a:gd name="T25" fmla="*/ 384460 h 419734"/>
              <a:gd name="T26" fmla="*/ 119379 w 359409"/>
              <a:gd name="T27" fmla="*/ 384460 h 419734"/>
              <a:gd name="T28" fmla="*/ 119379 w 359409"/>
              <a:gd name="T29" fmla="*/ 208184 h 419734"/>
              <a:gd name="T30" fmla="*/ 111505 w 359409"/>
              <a:gd name="T31" fmla="*/ 200310 h 419734"/>
              <a:gd name="T32" fmla="*/ 53847 w 359409"/>
              <a:gd name="T33" fmla="*/ 200310 h 419734"/>
              <a:gd name="T34" fmla="*/ 178561 w 359409"/>
              <a:gd name="T35" fmla="*/ 45116 h 419734"/>
              <a:gd name="T36" fmla="*/ 223994 w 359409"/>
              <a:gd name="T37" fmla="*/ 45116 h 419734"/>
              <a:gd name="T38" fmla="*/ 192912 w 359409"/>
              <a:gd name="T39" fmla="*/ 6381 h 419734"/>
              <a:gd name="T40" fmla="*/ 186535 w 359409"/>
              <a:gd name="T41" fmla="*/ 1595 h 419734"/>
              <a:gd name="T42" fmla="*/ 178942 w 359409"/>
              <a:gd name="T43" fmla="*/ 0 h 419734"/>
              <a:gd name="T44" fmla="*/ 223994 w 359409"/>
              <a:gd name="T45" fmla="*/ 45116 h 419734"/>
              <a:gd name="T46" fmla="*/ 178561 w 359409"/>
              <a:gd name="T47" fmla="*/ 45116 h 419734"/>
              <a:gd name="T48" fmla="*/ 303275 w 359409"/>
              <a:gd name="T49" fmla="*/ 200310 h 419734"/>
              <a:gd name="T50" fmla="*/ 245490 w 359409"/>
              <a:gd name="T51" fmla="*/ 200310 h 419734"/>
              <a:gd name="T52" fmla="*/ 237616 w 359409"/>
              <a:gd name="T53" fmla="*/ 208184 h 419734"/>
              <a:gd name="T54" fmla="*/ 237616 w 359409"/>
              <a:gd name="T55" fmla="*/ 384460 h 419734"/>
              <a:gd name="T56" fmla="*/ 273050 w 359409"/>
              <a:gd name="T57" fmla="*/ 384460 h 419734"/>
              <a:gd name="T58" fmla="*/ 273050 w 359409"/>
              <a:gd name="T59" fmla="*/ 235108 h 419734"/>
              <a:gd name="T60" fmla="*/ 346582 w 359409"/>
              <a:gd name="T61" fmla="*/ 235108 h 419734"/>
              <a:gd name="T62" fmla="*/ 353186 w 359409"/>
              <a:gd name="T63" fmla="*/ 231171 h 419734"/>
              <a:gd name="T64" fmla="*/ 355726 w 359409"/>
              <a:gd name="T65" fmla="*/ 225202 h 419734"/>
              <a:gd name="T66" fmla="*/ 359028 w 359409"/>
              <a:gd name="T67" fmla="*/ 219360 h 419734"/>
              <a:gd name="T68" fmla="*/ 357758 w 359409"/>
              <a:gd name="T69" fmla="*/ 212121 h 419734"/>
              <a:gd name="T70" fmla="*/ 353821 w 359409"/>
              <a:gd name="T71" fmla="*/ 206914 h 419734"/>
              <a:gd name="T72" fmla="*/ 223994 w 359409"/>
              <a:gd name="T73" fmla="*/ 45116 h 419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9409" h="419734">
                <a:moveTo>
                  <a:pt x="178942" y="0"/>
                </a:moveTo>
                <a:lnTo>
                  <a:pt x="4571" y="206914"/>
                </a:lnTo>
                <a:lnTo>
                  <a:pt x="0" y="219360"/>
                </a:lnTo>
                <a:lnTo>
                  <a:pt x="2539" y="225202"/>
                </a:lnTo>
                <a:lnTo>
                  <a:pt x="5206" y="231171"/>
                </a:lnTo>
                <a:lnTo>
                  <a:pt x="11810" y="235108"/>
                </a:lnTo>
                <a:lnTo>
                  <a:pt x="85343" y="235108"/>
                </a:lnTo>
                <a:lnTo>
                  <a:pt x="85343" y="411257"/>
                </a:lnTo>
                <a:lnTo>
                  <a:pt x="93217" y="419131"/>
                </a:lnTo>
                <a:lnTo>
                  <a:pt x="264540" y="419131"/>
                </a:lnTo>
                <a:lnTo>
                  <a:pt x="272414" y="411257"/>
                </a:lnTo>
                <a:lnTo>
                  <a:pt x="273050" y="401478"/>
                </a:lnTo>
                <a:lnTo>
                  <a:pt x="273050" y="384460"/>
                </a:lnTo>
                <a:lnTo>
                  <a:pt x="119379" y="384460"/>
                </a:lnTo>
                <a:lnTo>
                  <a:pt x="119379" y="208184"/>
                </a:lnTo>
                <a:lnTo>
                  <a:pt x="111505" y="200310"/>
                </a:lnTo>
                <a:lnTo>
                  <a:pt x="53847" y="200310"/>
                </a:lnTo>
                <a:lnTo>
                  <a:pt x="178561" y="45116"/>
                </a:lnTo>
                <a:lnTo>
                  <a:pt x="223994" y="45116"/>
                </a:lnTo>
                <a:lnTo>
                  <a:pt x="192912" y="6381"/>
                </a:lnTo>
                <a:lnTo>
                  <a:pt x="186535" y="1595"/>
                </a:lnTo>
                <a:lnTo>
                  <a:pt x="178942" y="0"/>
                </a:lnTo>
                <a:close/>
              </a:path>
              <a:path w="359409" h="419734">
                <a:moveTo>
                  <a:pt x="223994" y="45116"/>
                </a:moveTo>
                <a:lnTo>
                  <a:pt x="178561" y="45116"/>
                </a:lnTo>
                <a:lnTo>
                  <a:pt x="303275" y="200310"/>
                </a:lnTo>
                <a:lnTo>
                  <a:pt x="245490" y="200310"/>
                </a:lnTo>
                <a:lnTo>
                  <a:pt x="237616" y="208184"/>
                </a:lnTo>
                <a:lnTo>
                  <a:pt x="237616" y="384460"/>
                </a:lnTo>
                <a:lnTo>
                  <a:pt x="273050" y="384460"/>
                </a:lnTo>
                <a:lnTo>
                  <a:pt x="273050" y="235108"/>
                </a:lnTo>
                <a:lnTo>
                  <a:pt x="346582" y="235108"/>
                </a:lnTo>
                <a:lnTo>
                  <a:pt x="353186" y="231171"/>
                </a:lnTo>
                <a:lnTo>
                  <a:pt x="355726" y="225202"/>
                </a:lnTo>
                <a:lnTo>
                  <a:pt x="359028" y="219360"/>
                </a:lnTo>
                <a:lnTo>
                  <a:pt x="357758" y="212121"/>
                </a:lnTo>
                <a:lnTo>
                  <a:pt x="353821" y="206914"/>
                </a:lnTo>
                <a:lnTo>
                  <a:pt x="223994" y="4511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74" name="object 35">
            <a:extLst>
              <a:ext uri="{FF2B5EF4-FFF2-40B4-BE49-F238E27FC236}">
                <a16:creationId xmlns:a16="http://schemas.microsoft.com/office/drawing/2014/main" id="{19932655-2B17-480D-AC92-6617F1A7CCBD}"/>
              </a:ext>
            </a:extLst>
          </p:cNvPr>
          <p:cNvSpPr>
            <a:spLocks/>
          </p:cNvSpPr>
          <p:nvPr/>
        </p:nvSpPr>
        <p:spPr bwMode="auto">
          <a:xfrm>
            <a:off x="10742613" y="665163"/>
            <a:ext cx="360362" cy="420687"/>
          </a:xfrm>
          <a:custGeom>
            <a:avLst/>
            <a:gdLst>
              <a:gd name="T0" fmla="*/ 265811 w 359409"/>
              <a:gd name="T1" fmla="*/ 0 h 421005"/>
              <a:gd name="T2" fmla="*/ 93852 w 359409"/>
              <a:gd name="T3" fmla="*/ 0 h 421005"/>
              <a:gd name="T4" fmla="*/ 85978 w 359409"/>
              <a:gd name="T5" fmla="*/ 7874 h 421005"/>
              <a:gd name="T6" fmla="*/ 85978 w 359409"/>
              <a:gd name="T7" fmla="*/ 184658 h 421005"/>
              <a:gd name="T8" fmla="*/ 12446 w 359409"/>
              <a:gd name="T9" fmla="*/ 184658 h 421005"/>
              <a:gd name="T10" fmla="*/ 5842 w 359409"/>
              <a:gd name="T11" fmla="*/ 188595 h 421005"/>
              <a:gd name="T12" fmla="*/ 3301 w 359409"/>
              <a:gd name="T13" fmla="*/ 194563 h 421005"/>
              <a:gd name="T14" fmla="*/ 0 w 359409"/>
              <a:gd name="T15" fmla="*/ 200406 h 421005"/>
              <a:gd name="T16" fmla="*/ 1270 w 359409"/>
              <a:gd name="T17" fmla="*/ 207645 h 421005"/>
              <a:gd name="T18" fmla="*/ 5206 w 359409"/>
              <a:gd name="T19" fmla="*/ 212978 h 421005"/>
              <a:gd name="T20" fmla="*/ 169291 w 359409"/>
              <a:gd name="T21" fmla="*/ 417957 h 421005"/>
              <a:gd name="T22" fmla="*/ 174625 w 359409"/>
              <a:gd name="T23" fmla="*/ 420624 h 421005"/>
              <a:gd name="T24" fmla="*/ 185039 w 359409"/>
              <a:gd name="T25" fmla="*/ 420624 h 421005"/>
              <a:gd name="T26" fmla="*/ 190373 w 359409"/>
              <a:gd name="T27" fmla="*/ 417957 h 421005"/>
              <a:gd name="T28" fmla="*/ 193675 w 359409"/>
              <a:gd name="T29" fmla="*/ 414020 h 421005"/>
              <a:gd name="T30" fmla="*/ 224653 w 359409"/>
              <a:gd name="T31" fmla="*/ 375285 h 421005"/>
              <a:gd name="T32" fmla="*/ 180467 w 359409"/>
              <a:gd name="T33" fmla="*/ 375285 h 421005"/>
              <a:gd name="T34" fmla="*/ 55752 w 359409"/>
              <a:gd name="T35" fmla="*/ 219456 h 421005"/>
              <a:gd name="T36" fmla="*/ 114173 w 359409"/>
              <a:gd name="T37" fmla="*/ 219456 h 421005"/>
              <a:gd name="T38" fmla="*/ 122047 w 359409"/>
              <a:gd name="T39" fmla="*/ 211582 h 421005"/>
              <a:gd name="T40" fmla="*/ 122047 w 359409"/>
              <a:gd name="T41" fmla="*/ 34798 h 421005"/>
              <a:gd name="T42" fmla="*/ 273685 w 359409"/>
              <a:gd name="T43" fmla="*/ 34798 h 421005"/>
              <a:gd name="T44" fmla="*/ 273685 w 359409"/>
              <a:gd name="T45" fmla="*/ 7874 h 421005"/>
              <a:gd name="T46" fmla="*/ 265811 w 359409"/>
              <a:gd name="T47" fmla="*/ 0 h 421005"/>
              <a:gd name="T48" fmla="*/ 273685 w 359409"/>
              <a:gd name="T49" fmla="*/ 34798 h 421005"/>
              <a:gd name="T50" fmla="*/ 239649 w 359409"/>
              <a:gd name="T51" fmla="*/ 34798 h 421005"/>
              <a:gd name="T52" fmla="*/ 239649 w 359409"/>
              <a:gd name="T53" fmla="*/ 211582 h 421005"/>
              <a:gd name="T54" fmla="*/ 247523 w 359409"/>
              <a:gd name="T55" fmla="*/ 219456 h 421005"/>
              <a:gd name="T56" fmla="*/ 305180 w 359409"/>
              <a:gd name="T57" fmla="*/ 219456 h 421005"/>
              <a:gd name="T58" fmla="*/ 180467 w 359409"/>
              <a:gd name="T59" fmla="*/ 375285 h 421005"/>
              <a:gd name="T60" fmla="*/ 224653 w 359409"/>
              <a:gd name="T61" fmla="*/ 375285 h 421005"/>
              <a:gd name="T62" fmla="*/ 354456 w 359409"/>
              <a:gd name="T63" fmla="*/ 212978 h 421005"/>
              <a:gd name="T64" fmla="*/ 358394 w 359409"/>
              <a:gd name="T65" fmla="*/ 207645 h 421005"/>
              <a:gd name="T66" fmla="*/ 359028 w 359409"/>
              <a:gd name="T67" fmla="*/ 200406 h 421005"/>
              <a:gd name="T68" fmla="*/ 356489 w 359409"/>
              <a:gd name="T69" fmla="*/ 194563 h 421005"/>
              <a:gd name="T70" fmla="*/ 353822 w 359409"/>
              <a:gd name="T71" fmla="*/ 188595 h 421005"/>
              <a:gd name="T72" fmla="*/ 347218 w 359409"/>
              <a:gd name="T73" fmla="*/ 184658 h 421005"/>
              <a:gd name="T74" fmla="*/ 273685 w 359409"/>
              <a:gd name="T75" fmla="*/ 184658 h 421005"/>
              <a:gd name="T76" fmla="*/ 273685 w 359409"/>
              <a:gd name="T77" fmla="*/ 34798 h 42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409" h="421005">
                <a:moveTo>
                  <a:pt x="265811" y="0"/>
                </a:moveTo>
                <a:lnTo>
                  <a:pt x="93852" y="0"/>
                </a:lnTo>
                <a:lnTo>
                  <a:pt x="85978" y="7874"/>
                </a:lnTo>
                <a:lnTo>
                  <a:pt x="85978" y="184658"/>
                </a:lnTo>
                <a:lnTo>
                  <a:pt x="12446" y="184658"/>
                </a:lnTo>
                <a:lnTo>
                  <a:pt x="5842" y="188595"/>
                </a:lnTo>
                <a:lnTo>
                  <a:pt x="3301" y="194563"/>
                </a:lnTo>
                <a:lnTo>
                  <a:pt x="0" y="200406"/>
                </a:lnTo>
                <a:lnTo>
                  <a:pt x="1270" y="207645"/>
                </a:lnTo>
                <a:lnTo>
                  <a:pt x="5206" y="212978"/>
                </a:lnTo>
                <a:lnTo>
                  <a:pt x="169291" y="417957"/>
                </a:lnTo>
                <a:lnTo>
                  <a:pt x="174625" y="420624"/>
                </a:lnTo>
                <a:lnTo>
                  <a:pt x="185039" y="420624"/>
                </a:lnTo>
                <a:lnTo>
                  <a:pt x="190373" y="417957"/>
                </a:lnTo>
                <a:lnTo>
                  <a:pt x="193675" y="414020"/>
                </a:lnTo>
                <a:lnTo>
                  <a:pt x="224653" y="375285"/>
                </a:lnTo>
                <a:lnTo>
                  <a:pt x="180467" y="375285"/>
                </a:lnTo>
                <a:lnTo>
                  <a:pt x="55752" y="219456"/>
                </a:lnTo>
                <a:lnTo>
                  <a:pt x="114173" y="219456"/>
                </a:lnTo>
                <a:lnTo>
                  <a:pt x="122047" y="211582"/>
                </a:lnTo>
                <a:lnTo>
                  <a:pt x="122047" y="34798"/>
                </a:lnTo>
                <a:lnTo>
                  <a:pt x="273685" y="34798"/>
                </a:lnTo>
                <a:lnTo>
                  <a:pt x="273685" y="7874"/>
                </a:lnTo>
                <a:lnTo>
                  <a:pt x="265811" y="0"/>
                </a:lnTo>
                <a:close/>
              </a:path>
              <a:path w="359409" h="421005">
                <a:moveTo>
                  <a:pt x="273685" y="34798"/>
                </a:moveTo>
                <a:lnTo>
                  <a:pt x="239649" y="34798"/>
                </a:lnTo>
                <a:lnTo>
                  <a:pt x="239649" y="211582"/>
                </a:lnTo>
                <a:lnTo>
                  <a:pt x="247523" y="219456"/>
                </a:lnTo>
                <a:lnTo>
                  <a:pt x="305180" y="219456"/>
                </a:lnTo>
                <a:lnTo>
                  <a:pt x="180467" y="375285"/>
                </a:lnTo>
                <a:lnTo>
                  <a:pt x="224653" y="375285"/>
                </a:lnTo>
                <a:lnTo>
                  <a:pt x="354456" y="212978"/>
                </a:lnTo>
                <a:lnTo>
                  <a:pt x="358394" y="207645"/>
                </a:lnTo>
                <a:lnTo>
                  <a:pt x="359028" y="200406"/>
                </a:lnTo>
                <a:lnTo>
                  <a:pt x="356489" y="194563"/>
                </a:lnTo>
                <a:lnTo>
                  <a:pt x="353822" y="188595"/>
                </a:lnTo>
                <a:lnTo>
                  <a:pt x="347218" y="184658"/>
                </a:lnTo>
                <a:lnTo>
                  <a:pt x="273685" y="184658"/>
                </a:lnTo>
                <a:lnTo>
                  <a:pt x="273685" y="3479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175" name="object 36">
            <a:extLst>
              <a:ext uri="{FF2B5EF4-FFF2-40B4-BE49-F238E27FC236}">
                <a16:creationId xmlns:a16="http://schemas.microsoft.com/office/drawing/2014/main" id="{A42E3A9D-DF68-4B3B-9F50-FFA9FE853C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3475" y="1754188"/>
            <a:ext cx="4000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6" name="object 37">
            <a:extLst>
              <a:ext uri="{FF2B5EF4-FFF2-40B4-BE49-F238E27FC236}">
                <a16:creationId xmlns:a16="http://schemas.microsoft.com/office/drawing/2014/main" id="{A322B212-A833-4B98-B4FE-7F1DFD5AE630}"/>
              </a:ext>
            </a:extLst>
          </p:cNvPr>
          <p:cNvGrpSpPr>
            <a:grpSpLocks/>
          </p:cNvGrpSpPr>
          <p:nvPr/>
        </p:nvGrpSpPr>
        <p:grpSpPr bwMode="auto">
          <a:xfrm>
            <a:off x="8591550" y="1760538"/>
            <a:ext cx="393700" cy="401637"/>
            <a:chOff x="8591042" y="1760220"/>
            <a:chExt cx="394335" cy="402590"/>
          </a:xfrm>
        </p:grpSpPr>
        <p:sp>
          <p:nvSpPr>
            <p:cNvPr id="49304" name="object 38">
              <a:extLst>
                <a:ext uri="{FF2B5EF4-FFF2-40B4-BE49-F238E27FC236}">
                  <a16:creationId xmlns:a16="http://schemas.microsoft.com/office/drawing/2014/main" id="{509716BA-D2CC-4B9F-A81F-F5F596C726B1}"/>
                </a:ext>
              </a:extLst>
            </p:cNvPr>
            <p:cNvSpPr>
              <a:spLocks/>
            </p:cNvSpPr>
            <p:nvPr/>
          </p:nvSpPr>
          <p:spPr bwMode="auto">
            <a:xfrm>
              <a:off x="8591042" y="1775539"/>
              <a:ext cx="394335" cy="387350"/>
            </a:xfrm>
            <a:custGeom>
              <a:avLst/>
              <a:gdLst>
                <a:gd name="T0" fmla="*/ 107187 w 394334"/>
                <a:gd name="T1" fmla="*/ 13128 h 387350"/>
                <a:gd name="T2" fmla="*/ 11302 w 394334"/>
                <a:gd name="T3" fmla="*/ 123110 h 387350"/>
                <a:gd name="T4" fmla="*/ 0 w 394334"/>
                <a:gd name="T5" fmla="*/ 199802 h 387350"/>
                <a:gd name="T6" fmla="*/ 19176 w 394334"/>
                <a:gd name="T7" fmla="*/ 274494 h 387350"/>
                <a:gd name="T8" fmla="*/ 65214 w 394334"/>
                <a:gd name="T9" fmla="*/ 336502 h 387350"/>
                <a:gd name="T10" fmla="*/ 131444 w 394334"/>
                <a:gd name="T11" fmla="*/ 375840 h 387350"/>
                <a:gd name="T12" fmla="*/ 197103 w 394334"/>
                <a:gd name="T13" fmla="*/ 387016 h 387350"/>
                <a:gd name="T14" fmla="*/ 240172 w 394334"/>
                <a:gd name="T15" fmla="*/ 382079 h 387350"/>
                <a:gd name="T16" fmla="*/ 281812 w 394334"/>
                <a:gd name="T17" fmla="*/ 367331 h 387350"/>
                <a:gd name="T18" fmla="*/ 205819 w 394334"/>
                <a:gd name="T19" fmla="*/ 351345 h 387350"/>
                <a:gd name="T20" fmla="*/ 113913 w 394334"/>
                <a:gd name="T21" fmla="*/ 328681 h 387350"/>
                <a:gd name="T22" fmla="*/ 39909 w 394334"/>
                <a:gd name="T23" fmla="*/ 228262 h 387350"/>
                <a:gd name="T24" fmla="*/ 36528 w 394334"/>
                <a:gd name="T25" fmla="*/ 165357 h 387350"/>
                <a:gd name="T26" fmla="*/ 96756 w 394334"/>
                <a:gd name="T27" fmla="*/ 60152 h 387350"/>
                <a:gd name="T28" fmla="*/ 147192 w 394334"/>
                <a:gd name="T29" fmla="*/ 33575 h 387350"/>
                <a:gd name="T30" fmla="*/ 157257 w 394334"/>
                <a:gd name="T31" fmla="*/ 25146 h 387350"/>
                <a:gd name="T32" fmla="*/ 158368 w 394334"/>
                <a:gd name="T33" fmla="*/ 11858 h 387350"/>
                <a:gd name="T34" fmla="*/ 149986 w 394334"/>
                <a:gd name="T35" fmla="*/ 1793 h 387350"/>
                <a:gd name="T36" fmla="*/ 255877 w 394334"/>
                <a:gd name="T37" fmla="*/ 920 h 387350"/>
                <a:gd name="T38" fmla="*/ 244010 w 394334"/>
                <a:gd name="T39" fmla="*/ 6524 h 387350"/>
                <a:gd name="T40" fmla="*/ 239361 w 394334"/>
                <a:gd name="T41" fmla="*/ 19432 h 387350"/>
                <a:gd name="T42" fmla="*/ 244929 w 394334"/>
                <a:gd name="T43" fmla="*/ 31263 h 387350"/>
                <a:gd name="T44" fmla="*/ 280294 w 394334"/>
                <a:gd name="T45" fmla="*/ 48474 h 387350"/>
                <a:gd name="T46" fmla="*/ 327122 w 394334"/>
                <a:gd name="T47" fmla="*/ 90781 h 387350"/>
                <a:gd name="T48" fmla="*/ 354298 w 394334"/>
                <a:gd name="T49" fmla="*/ 148788 h 387350"/>
                <a:gd name="T50" fmla="*/ 357679 w 394334"/>
                <a:gd name="T51" fmla="*/ 211780 h 387350"/>
                <a:gd name="T52" fmla="*/ 294844 w 394334"/>
                <a:gd name="T53" fmla="*/ 319274 h 387350"/>
                <a:gd name="T54" fmla="*/ 205819 w 394334"/>
                <a:gd name="T55" fmla="*/ 351345 h 387350"/>
                <a:gd name="T56" fmla="*/ 343646 w 394334"/>
                <a:gd name="T57" fmla="*/ 321103 h 387350"/>
                <a:gd name="T58" fmla="*/ 382904 w 394334"/>
                <a:gd name="T59" fmla="*/ 254682 h 387350"/>
                <a:gd name="T60" fmla="*/ 394207 w 394334"/>
                <a:gd name="T61" fmla="*/ 177990 h 387350"/>
                <a:gd name="T62" fmla="*/ 375030 w 394334"/>
                <a:gd name="T63" fmla="*/ 103298 h 387350"/>
                <a:gd name="T64" fmla="*/ 328993 w 394334"/>
                <a:gd name="T65" fmla="*/ 41290 h 387350"/>
                <a:gd name="T66" fmla="*/ 262762 w 394334"/>
                <a:gd name="T67" fmla="*/ 1952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334" h="387350">
                  <a:moveTo>
                    <a:pt x="143581" y="0"/>
                  </a:moveTo>
                  <a:lnTo>
                    <a:pt x="107187" y="13128"/>
                  </a:lnTo>
                  <a:lnTo>
                    <a:pt x="48910" y="58737"/>
                  </a:lnTo>
                  <a:lnTo>
                    <a:pt x="11302" y="123110"/>
                  </a:lnTo>
                  <a:lnTo>
                    <a:pt x="1853" y="161212"/>
                  </a:lnTo>
                  <a:lnTo>
                    <a:pt x="0" y="199802"/>
                  </a:lnTo>
                  <a:lnTo>
                    <a:pt x="5766" y="237892"/>
                  </a:lnTo>
                  <a:lnTo>
                    <a:pt x="19176" y="274494"/>
                  </a:lnTo>
                  <a:lnTo>
                    <a:pt x="39397" y="308082"/>
                  </a:lnTo>
                  <a:lnTo>
                    <a:pt x="65214" y="336502"/>
                  </a:lnTo>
                  <a:lnTo>
                    <a:pt x="96079" y="359255"/>
                  </a:lnTo>
                  <a:lnTo>
                    <a:pt x="131444" y="375840"/>
                  </a:lnTo>
                  <a:lnTo>
                    <a:pt x="180379" y="386288"/>
                  </a:lnTo>
                  <a:lnTo>
                    <a:pt x="197103" y="387016"/>
                  </a:lnTo>
                  <a:lnTo>
                    <a:pt x="218715" y="385780"/>
                  </a:lnTo>
                  <a:lnTo>
                    <a:pt x="240172" y="382079"/>
                  </a:lnTo>
                  <a:lnTo>
                    <a:pt x="261272" y="375925"/>
                  </a:lnTo>
                  <a:lnTo>
                    <a:pt x="281812" y="367331"/>
                  </a:lnTo>
                  <a:lnTo>
                    <a:pt x="308168" y="351345"/>
                  </a:lnTo>
                  <a:lnTo>
                    <a:pt x="205819" y="351345"/>
                  </a:lnTo>
                  <a:lnTo>
                    <a:pt x="174305" y="349978"/>
                  </a:lnTo>
                  <a:lnTo>
                    <a:pt x="113913" y="328681"/>
                  </a:lnTo>
                  <a:lnTo>
                    <a:pt x="67085" y="286323"/>
                  </a:lnTo>
                  <a:lnTo>
                    <a:pt x="39909" y="228262"/>
                  </a:lnTo>
                  <a:lnTo>
                    <a:pt x="35147" y="196929"/>
                  </a:lnTo>
                  <a:lnTo>
                    <a:pt x="36528" y="165357"/>
                  </a:lnTo>
                  <a:lnTo>
                    <a:pt x="57017" y="106114"/>
                  </a:lnTo>
                  <a:lnTo>
                    <a:pt x="96756" y="60152"/>
                  </a:lnTo>
                  <a:lnTo>
                    <a:pt x="134826" y="38052"/>
                  </a:lnTo>
                  <a:lnTo>
                    <a:pt x="147192" y="33575"/>
                  </a:lnTo>
                  <a:lnTo>
                    <a:pt x="153225" y="30343"/>
                  </a:lnTo>
                  <a:lnTo>
                    <a:pt x="157257" y="25146"/>
                  </a:lnTo>
                  <a:lnTo>
                    <a:pt x="159051" y="18734"/>
                  </a:lnTo>
                  <a:lnTo>
                    <a:pt x="158368" y="11858"/>
                  </a:lnTo>
                  <a:lnTo>
                    <a:pt x="155154" y="5826"/>
                  </a:lnTo>
                  <a:lnTo>
                    <a:pt x="149986" y="1793"/>
                  </a:lnTo>
                  <a:lnTo>
                    <a:pt x="143581" y="0"/>
                  </a:lnTo>
                  <a:close/>
                </a:path>
                <a:path w="394334" h="387350">
                  <a:moveTo>
                    <a:pt x="255877" y="920"/>
                  </a:moveTo>
                  <a:lnTo>
                    <a:pt x="249396" y="2555"/>
                  </a:lnTo>
                  <a:lnTo>
                    <a:pt x="244010" y="6524"/>
                  </a:lnTo>
                  <a:lnTo>
                    <a:pt x="240410" y="12493"/>
                  </a:lnTo>
                  <a:lnTo>
                    <a:pt x="239361" y="19432"/>
                  </a:lnTo>
                  <a:lnTo>
                    <a:pt x="240966" y="25908"/>
                  </a:lnTo>
                  <a:lnTo>
                    <a:pt x="244929" y="31263"/>
                  </a:lnTo>
                  <a:lnTo>
                    <a:pt x="250951" y="34845"/>
                  </a:lnTo>
                  <a:lnTo>
                    <a:pt x="280294" y="48474"/>
                  </a:lnTo>
                  <a:lnTo>
                    <a:pt x="305863" y="67294"/>
                  </a:lnTo>
                  <a:lnTo>
                    <a:pt x="327122" y="90781"/>
                  </a:lnTo>
                  <a:lnTo>
                    <a:pt x="343534" y="118411"/>
                  </a:lnTo>
                  <a:lnTo>
                    <a:pt x="354298" y="148788"/>
                  </a:lnTo>
                  <a:lnTo>
                    <a:pt x="359060" y="180165"/>
                  </a:lnTo>
                  <a:lnTo>
                    <a:pt x="357679" y="211780"/>
                  </a:lnTo>
                  <a:lnTo>
                    <a:pt x="336575" y="272307"/>
                  </a:lnTo>
                  <a:lnTo>
                    <a:pt x="294844" y="319274"/>
                  </a:lnTo>
                  <a:lnTo>
                    <a:pt x="237071" y="346545"/>
                  </a:lnTo>
                  <a:lnTo>
                    <a:pt x="205819" y="351345"/>
                  </a:lnTo>
                  <a:lnTo>
                    <a:pt x="308168" y="351345"/>
                  </a:lnTo>
                  <a:lnTo>
                    <a:pt x="343646" y="321103"/>
                  </a:lnTo>
                  <a:lnTo>
                    <a:pt x="366341" y="290143"/>
                  </a:lnTo>
                  <a:lnTo>
                    <a:pt x="382904" y="254682"/>
                  </a:lnTo>
                  <a:lnTo>
                    <a:pt x="392354" y="216580"/>
                  </a:lnTo>
                  <a:lnTo>
                    <a:pt x="394207" y="177990"/>
                  </a:lnTo>
                  <a:lnTo>
                    <a:pt x="388441" y="139900"/>
                  </a:lnTo>
                  <a:lnTo>
                    <a:pt x="375030" y="103298"/>
                  </a:lnTo>
                  <a:lnTo>
                    <a:pt x="354810" y="69711"/>
                  </a:lnTo>
                  <a:lnTo>
                    <a:pt x="328993" y="41290"/>
                  </a:lnTo>
                  <a:lnTo>
                    <a:pt x="298128" y="18538"/>
                  </a:lnTo>
                  <a:lnTo>
                    <a:pt x="262762" y="1952"/>
                  </a:lnTo>
                  <a:lnTo>
                    <a:pt x="255877" y="92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305" name="object 39">
              <a:extLst>
                <a:ext uri="{FF2B5EF4-FFF2-40B4-BE49-F238E27FC236}">
                  <a16:creationId xmlns:a16="http://schemas.microsoft.com/office/drawing/2014/main" id="{CE19B095-6A6F-47D6-BC35-F9FA384706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9388" y="1760220"/>
              <a:ext cx="161543" cy="1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06" name="object 40">
              <a:extLst>
                <a:ext uri="{FF2B5EF4-FFF2-40B4-BE49-F238E27FC236}">
                  <a16:creationId xmlns:a16="http://schemas.microsoft.com/office/drawing/2014/main" id="{AB19EA64-66C3-4D51-AEB7-1D6ABF78B4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3836" y="1760220"/>
              <a:ext cx="161544" cy="1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77" name="object 41">
            <a:extLst>
              <a:ext uri="{FF2B5EF4-FFF2-40B4-BE49-F238E27FC236}">
                <a16:creationId xmlns:a16="http://schemas.microsoft.com/office/drawing/2014/main" id="{AAD8AD2F-5F87-48B9-AD60-CAAE8ED226C6}"/>
              </a:ext>
            </a:extLst>
          </p:cNvPr>
          <p:cNvGrpSpPr>
            <a:grpSpLocks/>
          </p:cNvGrpSpPr>
          <p:nvPr/>
        </p:nvGrpSpPr>
        <p:grpSpPr bwMode="auto">
          <a:xfrm>
            <a:off x="9650413" y="1760538"/>
            <a:ext cx="165100" cy="385762"/>
            <a:chOff x="9650285" y="1760220"/>
            <a:chExt cx="164465" cy="386080"/>
          </a:xfrm>
        </p:grpSpPr>
        <p:pic>
          <p:nvPicPr>
            <p:cNvPr id="49302" name="object 42">
              <a:extLst>
                <a:ext uri="{FF2B5EF4-FFF2-40B4-BE49-F238E27FC236}">
                  <a16:creationId xmlns:a16="http://schemas.microsoft.com/office/drawing/2014/main" id="{CB2E46A2-C368-4CCD-8296-6A00D1B348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539" y="1760220"/>
              <a:ext cx="160019" cy="1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03" name="object 43">
              <a:extLst>
                <a:ext uri="{FF2B5EF4-FFF2-40B4-BE49-F238E27FC236}">
                  <a16:creationId xmlns:a16="http://schemas.microsoft.com/office/drawing/2014/main" id="{7DBB3E41-671D-4537-9B5A-EB00CE3C2AA3}"/>
                </a:ext>
              </a:extLst>
            </p:cNvPr>
            <p:cNvSpPr>
              <a:spLocks/>
            </p:cNvSpPr>
            <p:nvPr/>
          </p:nvSpPr>
          <p:spPr bwMode="auto">
            <a:xfrm>
              <a:off x="9650285" y="1770925"/>
              <a:ext cx="160020" cy="375285"/>
            </a:xfrm>
            <a:custGeom>
              <a:avLst/>
              <a:gdLst>
                <a:gd name="T0" fmla="*/ 138594 w 160020"/>
                <a:gd name="T1" fmla="*/ 0 h 375285"/>
                <a:gd name="T2" fmla="*/ 96174 w 160020"/>
                <a:gd name="T3" fmla="*/ 17555 h 375285"/>
                <a:gd name="T4" fmla="*/ 65214 w 160020"/>
                <a:gd name="T5" fmla="*/ 40348 h 375285"/>
                <a:gd name="T6" fmla="*/ 39302 w 160020"/>
                <a:gd name="T7" fmla="*/ 68665 h 375285"/>
                <a:gd name="T8" fmla="*/ 18986 w 160020"/>
                <a:gd name="T9" fmla="*/ 101816 h 375285"/>
                <a:gd name="T10" fmla="*/ 5826 w 160020"/>
                <a:gd name="T11" fmla="*/ 138549 h 375285"/>
                <a:gd name="T12" fmla="*/ 0 w 160020"/>
                <a:gd name="T13" fmla="*/ 176412 h 375285"/>
                <a:gd name="T14" fmla="*/ 1698 w 160020"/>
                <a:gd name="T15" fmla="*/ 214633 h 375285"/>
                <a:gd name="T16" fmla="*/ 11112 w 160020"/>
                <a:gd name="T17" fmla="*/ 252438 h 375285"/>
                <a:gd name="T18" fmla="*/ 48323 w 160020"/>
                <a:gd name="T19" fmla="*/ 316160 h 375285"/>
                <a:gd name="T20" fmla="*/ 107251 w 160020"/>
                <a:gd name="T21" fmla="*/ 361785 h 375285"/>
                <a:gd name="T22" fmla="*/ 139001 w 160020"/>
                <a:gd name="T23" fmla="*/ 374866 h 375285"/>
                <a:gd name="T24" fmla="*/ 142303 w 160020"/>
                <a:gd name="T25" fmla="*/ 374866 h 375285"/>
                <a:gd name="T26" fmla="*/ 149542 w 160020"/>
                <a:gd name="T27" fmla="*/ 374866 h 375285"/>
                <a:gd name="T28" fmla="*/ 156781 w 160020"/>
                <a:gd name="T29" fmla="*/ 370294 h 375285"/>
                <a:gd name="T30" fmla="*/ 158686 w 160020"/>
                <a:gd name="T31" fmla="*/ 362420 h 375285"/>
                <a:gd name="T32" fmla="*/ 159637 w 160020"/>
                <a:gd name="T33" fmla="*/ 355564 h 375285"/>
                <a:gd name="T34" fmla="*/ 157813 w 160020"/>
                <a:gd name="T35" fmla="*/ 349196 h 375285"/>
                <a:gd name="T36" fmla="*/ 153632 w 160020"/>
                <a:gd name="T37" fmla="*/ 344043 h 375285"/>
                <a:gd name="T38" fmla="*/ 147510 w 160020"/>
                <a:gd name="T39" fmla="*/ 340830 h 375285"/>
                <a:gd name="T40" fmla="*/ 135080 w 160020"/>
                <a:gd name="T41" fmla="*/ 336417 h 375285"/>
                <a:gd name="T42" fmla="*/ 129061 w 160020"/>
                <a:gd name="T43" fmla="*/ 333865 h 375285"/>
                <a:gd name="T44" fmla="*/ 74898 w 160020"/>
                <a:gd name="T45" fmla="*/ 293411 h 375285"/>
                <a:gd name="T46" fmla="*/ 44005 w 160020"/>
                <a:gd name="T47" fmla="*/ 240627 h 375285"/>
                <a:gd name="T48" fmla="*/ 34972 w 160020"/>
                <a:gd name="T49" fmla="*/ 178302 h 375285"/>
                <a:gd name="T50" fmla="*/ 39772 w 160020"/>
                <a:gd name="T51" fmla="*/ 147115 h 375285"/>
                <a:gd name="T52" fmla="*/ 67474 w 160020"/>
                <a:gd name="T53" fmla="*/ 89340 h 375285"/>
                <a:gd name="T54" fmla="*/ 114492 w 160020"/>
                <a:gd name="T55" fmla="*/ 47259 h 375285"/>
                <a:gd name="T56" fmla="*/ 143573 w 160020"/>
                <a:gd name="T57" fmla="*/ 33744 h 375285"/>
                <a:gd name="T58" fmla="*/ 149596 w 160020"/>
                <a:gd name="T59" fmla="*/ 30164 h 375285"/>
                <a:gd name="T60" fmla="*/ 153558 w 160020"/>
                <a:gd name="T61" fmla="*/ 24822 h 375285"/>
                <a:gd name="T62" fmla="*/ 155164 w 160020"/>
                <a:gd name="T63" fmla="*/ 18385 h 375285"/>
                <a:gd name="T64" fmla="*/ 154114 w 160020"/>
                <a:gd name="T65" fmla="*/ 11519 h 375285"/>
                <a:gd name="T66" fmla="*/ 150512 w 160020"/>
                <a:gd name="T67" fmla="*/ 5568 h 375285"/>
                <a:gd name="T68" fmla="*/ 145113 w 160020"/>
                <a:gd name="T69" fmla="*/ 1629 h 375285"/>
                <a:gd name="T70" fmla="*/ 138594 w 160020"/>
                <a:gd name="T71" fmla="*/ 0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020" h="375285">
                  <a:moveTo>
                    <a:pt x="138594" y="0"/>
                  </a:moveTo>
                  <a:lnTo>
                    <a:pt x="96174" y="17555"/>
                  </a:lnTo>
                  <a:lnTo>
                    <a:pt x="65214" y="40348"/>
                  </a:lnTo>
                  <a:lnTo>
                    <a:pt x="39302" y="68665"/>
                  </a:lnTo>
                  <a:lnTo>
                    <a:pt x="18986" y="101816"/>
                  </a:lnTo>
                  <a:lnTo>
                    <a:pt x="5826" y="138549"/>
                  </a:lnTo>
                  <a:lnTo>
                    <a:pt x="0" y="176412"/>
                  </a:lnTo>
                  <a:lnTo>
                    <a:pt x="1698" y="214633"/>
                  </a:lnTo>
                  <a:lnTo>
                    <a:pt x="11112" y="252438"/>
                  </a:lnTo>
                  <a:lnTo>
                    <a:pt x="48323" y="316160"/>
                  </a:lnTo>
                  <a:lnTo>
                    <a:pt x="107251" y="361785"/>
                  </a:lnTo>
                  <a:lnTo>
                    <a:pt x="139001" y="374866"/>
                  </a:lnTo>
                  <a:lnTo>
                    <a:pt x="142303" y="374866"/>
                  </a:lnTo>
                  <a:lnTo>
                    <a:pt x="149542" y="374866"/>
                  </a:lnTo>
                  <a:lnTo>
                    <a:pt x="156781" y="370294"/>
                  </a:lnTo>
                  <a:lnTo>
                    <a:pt x="158686" y="362420"/>
                  </a:lnTo>
                  <a:lnTo>
                    <a:pt x="159637" y="355564"/>
                  </a:lnTo>
                  <a:lnTo>
                    <a:pt x="157813" y="349196"/>
                  </a:lnTo>
                  <a:lnTo>
                    <a:pt x="153632" y="344043"/>
                  </a:lnTo>
                  <a:lnTo>
                    <a:pt x="147510" y="340830"/>
                  </a:lnTo>
                  <a:lnTo>
                    <a:pt x="135080" y="336417"/>
                  </a:lnTo>
                  <a:lnTo>
                    <a:pt x="129061" y="333865"/>
                  </a:lnTo>
                  <a:lnTo>
                    <a:pt x="74898" y="293411"/>
                  </a:lnTo>
                  <a:lnTo>
                    <a:pt x="44005" y="240627"/>
                  </a:lnTo>
                  <a:lnTo>
                    <a:pt x="34972" y="178302"/>
                  </a:lnTo>
                  <a:lnTo>
                    <a:pt x="39772" y="147115"/>
                  </a:lnTo>
                  <a:lnTo>
                    <a:pt x="67474" y="89340"/>
                  </a:lnTo>
                  <a:lnTo>
                    <a:pt x="114492" y="47259"/>
                  </a:lnTo>
                  <a:lnTo>
                    <a:pt x="143573" y="33744"/>
                  </a:lnTo>
                  <a:lnTo>
                    <a:pt x="149596" y="30164"/>
                  </a:lnTo>
                  <a:lnTo>
                    <a:pt x="153558" y="24822"/>
                  </a:lnTo>
                  <a:lnTo>
                    <a:pt x="155164" y="18385"/>
                  </a:lnTo>
                  <a:lnTo>
                    <a:pt x="154114" y="11519"/>
                  </a:lnTo>
                  <a:lnTo>
                    <a:pt x="150512" y="5568"/>
                  </a:lnTo>
                  <a:lnTo>
                    <a:pt x="145113" y="1629"/>
                  </a:lnTo>
                  <a:lnTo>
                    <a:pt x="13859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9178" name="object 44">
            <a:extLst>
              <a:ext uri="{FF2B5EF4-FFF2-40B4-BE49-F238E27FC236}">
                <a16:creationId xmlns:a16="http://schemas.microsoft.com/office/drawing/2014/main" id="{ED59036A-037F-4167-B29D-40C3491EC5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9013" y="1760538"/>
            <a:ext cx="1603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object 45">
            <a:extLst>
              <a:ext uri="{FF2B5EF4-FFF2-40B4-BE49-F238E27FC236}">
                <a16:creationId xmlns:a16="http://schemas.microsoft.com/office/drawing/2014/main" id="{0FD24817-4491-4E68-80F9-D2CAE9A30D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55175" y="2000250"/>
            <a:ext cx="1603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0" name="object 46">
            <a:extLst>
              <a:ext uri="{FF2B5EF4-FFF2-40B4-BE49-F238E27FC236}">
                <a16:creationId xmlns:a16="http://schemas.microsoft.com/office/drawing/2014/main" id="{D6C12FE0-9E41-4E04-8586-65432A8B94FA}"/>
              </a:ext>
            </a:extLst>
          </p:cNvPr>
          <p:cNvSpPr>
            <a:spLocks/>
          </p:cNvSpPr>
          <p:nvPr/>
        </p:nvSpPr>
        <p:spPr bwMode="auto">
          <a:xfrm>
            <a:off x="9885363" y="1771650"/>
            <a:ext cx="158750" cy="374650"/>
          </a:xfrm>
          <a:custGeom>
            <a:avLst/>
            <a:gdLst>
              <a:gd name="T0" fmla="*/ 20774 w 160020"/>
              <a:gd name="T1" fmla="*/ 0 h 375285"/>
              <a:gd name="T2" fmla="*/ 14255 w 160020"/>
              <a:gd name="T3" fmla="*/ 1635 h 375285"/>
              <a:gd name="T4" fmla="*/ 8856 w 160020"/>
              <a:gd name="T5" fmla="*/ 5603 h 375285"/>
              <a:gd name="T6" fmla="*/ 5254 w 160020"/>
              <a:gd name="T7" fmla="*/ 11572 h 375285"/>
              <a:gd name="T8" fmla="*/ 4222 w 160020"/>
              <a:gd name="T9" fmla="*/ 18458 h 375285"/>
              <a:gd name="T10" fmla="*/ 5857 w 160020"/>
              <a:gd name="T11" fmla="*/ 24939 h 375285"/>
              <a:gd name="T12" fmla="*/ 9826 w 160020"/>
              <a:gd name="T13" fmla="*/ 30325 h 375285"/>
              <a:gd name="T14" fmla="*/ 15795 w 160020"/>
              <a:gd name="T15" fmla="*/ 33924 h 375285"/>
              <a:gd name="T16" fmla="*/ 45251 w 160020"/>
              <a:gd name="T17" fmla="*/ 47458 h 375285"/>
              <a:gd name="T18" fmla="*/ 70945 w 160020"/>
              <a:gd name="T19" fmla="*/ 66182 h 375285"/>
              <a:gd name="T20" fmla="*/ 92305 w 160020"/>
              <a:gd name="T21" fmla="*/ 89574 h 375285"/>
              <a:gd name="T22" fmla="*/ 108759 w 160020"/>
              <a:gd name="T23" fmla="*/ 117109 h 375285"/>
              <a:gd name="T24" fmla="*/ 119596 w 160020"/>
              <a:gd name="T25" fmla="*/ 147371 h 375285"/>
              <a:gd name="T26" fmla="*/ 124396 w 160020"/>
              <a:gd name="T27" fmla="*/ 178609 h 375285"/>
              <a:gd name="T28" fmla="*/ 123029 w 160020"/>
              <a:gd name="T29" fmla="*/ 210085 h 375285"/>
              <a:gd name="T30" fmla="*/ 102447 w 160020"/>
              <a:gd name="T31" fmla="*/ 269140 h 375285"/>
              <a:gd name="T32" fmla="*/ 62517 w 160020"/>
              <a:gd name="T33" fmla="*/ 314963 h 375285"/>
              <a:gd name="T34" fmla="*/ 24336 w 160020"/>
              <a:gd name="T35" fmla="*/ 337042 h 375285"/>
              <a:gd name="T36" fmla="*/ 11858 w 160020"/>
              <a:gd name="T37" fmla="*/ 341518 h 375285"/>
              <a:gd name="T38" fmla="*/ 5826 w 160020"/>
              <a:gd name="T39" fmla="*/ 344677 h 375285"/>
              <a:gd name="T40" fmla="*/ 1793 w 160020"/>
              <a:gd name="T41" fmla="*/ 349837 h 375285"/>
              <a:gd name="T42" fmla="*/ 0 w 160020"/>
              <a:gd name="T43" fmla="*/ 356235 h 375285"/>
              <a:gd name="T44" fmla="*/ 682 w 160020"/>
              <a:gd name="T45" fmla="*/ 363108 h 375285"/>
              <a:gd name="T46" fmla="*/ 2587 w 160020"/>
              <a:gd name="T47" fmla="*/ 370347 h 375285"/>
              <a:gd name="T48" fmla="*/ 9826 w 160020"/>
              <a:gd name="T49" fmla="*/ 374919 h 375285"/>
              <a:gd name="T50" fmla="*/ 17192 w 160020"/>
              <a:gd name="T51" fmla="*/ 374919 h 375285"/>
              <a:gd name="T52" fmla="*/ 22399 w 160020"/>
              <a:gd name="T53" fmla="*/ 374919 h 375285"/>
              <a:gd name="T54" fmla="*/ 83659 w 160020"/>
              <a:gd name="T55" fmla="*/ 342384 h 375285"/>
              <a:gd name="T56" fmla="*/ 132359 w 160020"/>
              <a:gd name="T57" fmla="*/ 286964 h 375285"/>
              <a:gd name="T58" fmla="*/ 157831 w 160020"/>
              <a:gd name="T59" fmla="*/ 214941 h 375285"/>
              <a:gd name="T60" fmla="*/ 159702 w 160020"/>
              <a:gd name="T61" fmla="*/ 176498 h 375285"/>
              <a:gd name="T62" fmla="*/ 153882 w 160020"/>
              <a:gd name="T63" fmla="*/ 138555 h 375285"/>
              <a:gd name="T64" fmla="*/ 140382 w 160020"/>
              <a:gd name="T65" fmla="*/ 102123 h 375285"/>
              <a:gd name="T66" fmla="*/ 120120 w 160020"/>
              <a:gd name="T67" fmla="*/ 68629 h 375285"/>
              <a:gd name="T68" fmla="*/ 94202 w 160020"/>
              <a:gd name="T69" fmla="*/ 40290 h 375285"/>
              <a:gd name="T70" fmla="*/ 63212 w 160020"/>
              <a:gd name="T71" fmla="*/ 17595 h 375285"/>
              <a:gd name="T72" fmla="*/ 27733 w 160020"/>
              <a:gd name="T73" fmla="*/ 1031 h 375285"/>
              <a:gd name="T74" fmla="*/ 20774 w 160020"/>
              <a:gd name="T75" fmla="*/ 0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020" h="375285">
                <a:moveTo>
                  <a:pt x="20774" y="0"/>
                </a:moveTo>
                <a:lnTo>
                  <a:pt x="14255" y="1635"/>
                </a:lnTo>
                <a:lnTo>
                  <a:pt x="8856" y="5603"/>
                </a:lnTo>
                <a:lnTo>
                  <a:pt x="5254" y="11572"/>
                </a:lnTo>
                <a:lnTo>
                  <a:pt x="4222" y="18458"/>
                </a:lnTo>
                <a:lnTo>
                  <a:pt x="5857" y="24939"/>
                </a:lnTo>
                <a:lnTo>
                  <a:pt x="9826" y="30325"/>
                </a:lnTo>
                <a:lnTo>
                  <a:pt x="15795" y="33924"/>
                </a:lnTo>
                <a:lnTo>
                  <a:pt x="45251" y="47458"/>
                </a:lnTo>
                <a:lnTo>
                  <a:pt x="70945" y="66182"/>
                </a:lnTo>
                <a:lnTo>
                  <a:pt x="92305" y="89574"/>
                </a:lnTo>
                <a:lnTo>
                  <a:pt x="108759" y="117109"/>
                </a:lnTo>
                <a:lnTo>
                  <a:pt x="119596" y="147371"/>
                </a:lnTo>
                <a:lnTo>
                  <a:pt x="124396" y="178609"/>
                </a:lnTo>
                <a:lnTo>
                  <a:pt x="123029" y="210085"/>
                </a:lnTo>
                <a:lnTo>
                  <a:pt x="102447" y="269140"/>
                </a:lnTo>
                <a:lnTo>
                  <a:pt x="62517" y="314963"/>
                </a:lnTo>
                <a:lnTo>
                  <a:pt x="24336" y="337042"/>
                </a:lnTo>
                <a:lnTo>
                  <a:pt x="11858" y="341518"/>
                </a:lnTo>
                <a:lnTo>
                  <a:pt x="5826" y="344677"/>
                </a:lnTo>
                <a:lnTo>
                  <a:pt x="1793" y="349837"/>
                </a:lnTo>
                <a:lnTo>
                  <a:pt x="0" y="356235"/>
                </a:lnTo>
                <a:lnTo>
                  <a:pt x="682" y="363108"/>
                </a:lnTo>
                <a:lnTo>
                  <a:pt x="2587" y="370347"/>
                </a:lnTo>
                <a:lnTo>
                  <a:pt x="9826" y="374919"/>
                </a:lnTo>
                <a:lnTo>
                  <a:pt x="17192" y="374919"/>
                </a:lnTo>
                <a:lnTo>
                  <a:pt x="22399" y="374919"/>
                </a:lnTo>
                <a:lnTo>
                  <a:pt x="83659" y="342384"/>
                </a:lnTo>
                <a:lnTo>
                  <a:pt x="132359" y="286964"/>
                </a:lnTo>
                <a:lnTo>
                  <a:pt x="157831" y="214941"/>
                </a:lnTo>
                <a:lnTo>
                  <a:pt x="159702" y="176498"/>
                </a:lnTo>
                <a:lnTo>
                  <a:pt x="153882" y="138555"/>
                </a:lnTo>
                <a:lnTo>
                  <a:pt x="140382" y="102123"/>
                </a:lnTo>
                <a:lnTo>
                  <a:pt x="120120" y="68629"/>
                </a:lnTo>
                <a:lnTo>
                  <a:pt x="94202" y="40290"/>
                </a:lnTo>
                <a:lnTo>
                  <a:pt x="63212" y="17595"/>
                </a:lnTo>
                <a:lnTo>
                  <a:pt x="27733" y="1031"/>
                </a:lnTo>
                <a:lnTo>
                  <a:pt x="2077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181" name="object 47">
            <a:extLst>
              <a:ext uri="{FF2B5EF4-FFF2-40B4-BE49-F238E27FC236}">
                <a16:creationId xmlns:a16="http://schemas.microsoft.com/office/drawing/2014/main" id="{1829B1C7-E86C-45BA-BD14-FD01C4F4E9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1688" y="1760538"/>
            <a:ext cx="1603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object 48">
            <a:extLst>
              <a:ext uri="{FF2B5EF4-FFF2-40B4-BE49-F238E27FC236}">
                <a16:creationId xmlns:a16="http://schemas.microsoft.com/office/drawing/2014/main" id="{78F483C0-3C33-4ED3-AFCE-F91F6BEC4E5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79013" y="2000250"/>
            <a:ext cx="16033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83" name="object 49">
            <a:extLst>
              <a:ext uri="{FF2B5EF4-FFF2-40B4-BE49-F238E27FC236}">
                <a16:creationId xmlns:a16="http://schemas.microsoft.com/office/drawing/2014/main" id="{2177DD53-7696-4843-8628-BD1D580B9C90}"/>
              </a:ext>
            </a:extLst>
          </p:cNvPr>
          <p:cNvGrpSpPr>
            <a:grpSpLocks/>
          </p:cNvGrpSpPr>
          <p:nvPr/>
        </p:nvGrpSpPr>
        <p:grpSpPr bwMode="auto">
          <a:xfrm>
            <a:off x="10721975" y="1760538"/>
            <a:ext cx="390525" cy="401637"/>
            <a:chOff x="10721340" y="1760220"/>
            <a:chExt cx="391795" cy="401320"/>
          </a:xfrm>
        </p:grpSpPr>
        <p:sp>
          <p:nvSpPr>
            <p:cNvPr id="49299" name="object 50">
              <a:extLst>
                <a:ext uri="{FF2B5EF4-FFF2-40B4-BE49-F238E27FC236}">
                  <a16:creationId xmlns:a16="http://schemas.microsoft.com/office/drawing/2014/main" id="{1D184987-FFFF-41E1-BE6C-51EC07551F17}"/>
                </a:ext>
              </a:extLst>
            </p:cNvPr>
            <p:cNvSpPr>
              <a:spLocks/>
            </p:cNvSpPr>
            <p:nvPr/>
          </p:nvSpPr>
          <p:spPr bwMode="auto">
            <a:xfrm>
              <a:off x="10738167" y="1766381"/>
              <a:ext cx="375285" cy="160020"/>
            </a:xfrm>
            <a:custGeom>
              <a:avLst/>
              <a:gdLst>
                <a:gd name="T0" fmla="*/ 18940 w 375284"/>
                <a:gd name="T1" fmla="*/ 0 h 160019"/>
                <a:gd name="T2" fmla="*/ 12001 w 375284"/>
                <a:gd name="T3" fmla="*/ 950 h 160019"/>
                <a:gd name="T4" fmla="*/ 5953 w 375284"/>
                <a:gd name="T5" fmla="*/ 4532 h 160019"/>
                <a:gd name="T6" fmla="*/ 1809 w 375284"/>
                <a:gd name="T7" fmla="*/ 9888 h 160019"/>
                <a:gd name="T8" fmla="*/ 0 w 375284"/>
                <a:gd name="T9" fmla="*/ 16363 h 160019"/>
                <a:gd name="T10" fmla="*/ 952 w 375284"/>
                <a:gd name="T11" fmla="*/ 23302 h 160019"/>
                <a:gd name="T12" fmla="*/ 33412 w 375284"/>
                <a:gd name="T13" fmla="*/ 84270 h 160019"/>
                <a:gd name="T14" fmla="*/ 88729 w 375284"/>
                <a:gd name="T15" fmla="*/ 132832 h 160019"/>
                <a:gd name="T16" fmla="*/ 138753 w 375284"/>
                <a:gd name="T17" fmla="*/ 153578 h 160019"/>
                <a:gd name="T18" fmla="*/ 188277 w 375284"/>
                <a:gd name="T19" fmla="*/ 159954 h 160019"/>
                <a:gd name="T20" fmla="*/ 209887 w 375284"/>
                <a:gd name="T21" fmla="*/ 158718 h 160019"/>
                <a:gd name="T22" fmla="*/ 231330 w 375284"/>
                <a:gd name="T23" fmla="*/ 155017 h 160019"/>
                <a:gd name="T24" fmla="*/ 252392 w 375284"/>
                <a:gd name="T25" fmla="*/ 148863 h 160019"/>
                <a:gd name="T26" fmla="*/ 272859 w 375284"/>
                <a:gd name="T27" fmla="*/ 140269 h 160019"/>
                <a:gd name="T28" fmla="*/ 299297 w 375284"/>
                <a:gd name="T29" fmla="*/ 124283 h 160019"/>
                <a:gd name="T30" fmla="*/ 197008 w 375284"/>
                <a:gd name="T31" fmla="*/ 124283 h 160019"/>
                <a:gd name="T32" fmla="*/ 165532 w 375284"/>
                <a:gd name="T33" fmla="*/ 122916 h 160019"/>
                <a:gd name="T34" fmla="*/ 106551 w 375284"/>
                <a:gd name="T35" fmla="*/ 102356 h 160019"/>
                <a:gd name="T36" fmla="*/ 60779 w 375284"/>
                <a:gd name="T37" fmla="*/ 62565 h 160019"/>
                <a:gd name="T38" fmla="*/ 38766 w 375284"/>
                <a:gd name="T39" fmla="*/ 24493 h 160019"/>
                <a:gd name="T40" fmla="*/ 34353 w 375284"/>
                <a:gd name="T41" fmla="*/ 12126 h 160019"/>
                <a:gd name="T42" fmla="*/ 30771 w 375284"/>
                <a:gd name="T43" fmla="*/ 6004 h 160019"/>
                <a:gd name="T44" fmla="*/ 25415 w 375284"/>
                <a:gd name="T45" fmla="*/ 1823 h 160019"/>
                <a:gd name="T46" fmla="*/ 18940 w 375284"/>
                <a:gd name="T47" fmla="*/ 0 h 160019"/>
                <a:gd name="T48" fmla="*/ 356399 w 375284"/>
                <a:gd name="T49" fmla="*/ 4472 h 160019"/>
                <a:gd name="T50" fmla="*/ 349932 w 375284"/>
                <a:gd name="T51" fmla="*/ 6078 h 160019"/>
                <a:gd name="T52" fmla="*/ 344584 w 375284"/>
                <a:gd name="T53" fmla="*/ 10040 h 160019"/>
                <a:gd name="T54" fmla="*/ 341058 w 375284"/>
                <a:gd name="T55" fmla="*/ 16063 h 160019"/>
                <a:gd name="T56" fmla="*/ 327838 w 375284"/>
                <a:gd name="T57" fmla="*/ 45406 h 160019"/>
                <a:gd name="T58" fmla="*/ 309308 w 375284"/>
                <a:gd name="T59" fmla="*/ 70975 h 160019"/>
                <a:gd name="T60" fmla="*/ 286015 w 375284"/>
                <a:gd name="T61" fmla="*/ 92233 h 160019"/>
                <a:gd name="T62" fmla="*/ 258508 w 375284"/>
                <a:gd name="T63" fmla="*/ 108646 h 160019"/>
                <a:gd name="T64" fmla="*/ 228246 w 375284"/>
                <a:gd name="T65" fmla="*/ 119483 h 160019"/>
                <a:gd name="T66" fmla="*/ 197008 w 375284"/>
                <a:gd name="T67" fmla="*/ 124283 h 160019"/>
                <a:gd name="T68" fmla="*/ 299297 w 375284"/>
                <a:gd name="T69" fmla="*/ 124283 h 160019"/>
                <a:gd name="T70" fmla="*/ 334629 w 375284"/>
                <a:gd name="T71" fmla="*/ 94168 h 160019"/>
                <a:gd name="T72" fmla="*/ 357280 w 375284"/>
                <a:gd name="T73" fmla="*/ 63259 h 160019"/>
                <a:gd name="T74" fmla="*/ 373824 w 375284"/>
                <a:gd name="T75" fmla="*/ 27874 h 160019"/>
                <a:gd name="T76" fmla="*/ 374802 w 375284"/>
                <a:gd name="T77" fmla="*/ 20935 h 160019"/>
                <a:gd name="T78" fmla="*/ 373173 w 375284"/>
                <a:gd name="T79" fmla="*/ 14460 h 160019"/>
                <a:gd name="T80" fmla="*/ 369234 w 375284"/>
                <a:gd name="T81" fmla="*/ 9104 h 160019"/>
                <a:gd name="T82" fmla="*/ 363283 w 375284"/>
                <a:gd name="T83" fmla="*/ 5522 h 160019"/>
                <a:gd name="T84" fmla="*/ 356399 w 375284"/>
                <a:gd name="T85" fmla="*/ 4472 h 160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284" h="160019">
                  <a:moveTo>
                    <a:pt x="18940" y="0"/>
                  </a:moveTo>
                  <a:lnTo>
                    <a:pt x="12001" y="950"/>
                  </a:lnTo>
                  <a:lnTo>
                    <a:pt x="5953" y="4532"/>
                  </a:lnTo>
                  <a:lnTo>
                    <a:pt x="1809" y="9888"/>
                  </a:lnTo>
                  <a:lnTo>
                    <a:pt x="0" y="16363"/>
                  </a:lnTo>
                  <a:lnTo>
                    <a:pt x="952" y="23302"/>
                  </a:lnTo>
                  <a:lnTo>
                    <a:pt x="33412" y="84270"/>
                  </a:lnTo>
                  <a:lnTo>
                    <a:pt x="88729" y="132832"/>
                  </a:lnTo>
                  <a:lnTo>
                    <a:pt x="138753" y="153578"/>
                  </a:lnTo>
                  <a:lnTo>
                    <a:pt x="188277" y="159954"/>
                  </a:lnTo>
                  <a:lnTo>
                    <a:pt x="209887" y="158718"/>
                  </a:lnTo>
                  <a:lnTo>
                    <a:pt x="231330" y="155017"/>
                  </a:lnTo>
                  <a:lnTo>
                    <a:pt x="252392" y="148863"/>
                  </a:lnTo>
                  <a:lnTo>
                    <a:pt x="272859" y="140269"/>
                  </a:lnTo>
                  <a:lnTo>
                    <a:pt x="299297" y="124283"/>
                  </a:lnTo>
                  <a:lnTo>
                    <a:pt x="197008" y="124283"/>
                  </a:lnTo>
                  <a:lnTo>
                    <a:pt x="165532" y="122916"/>
                  </a:lnTo>
                  <a:lnTo>
                    <a:pt x="106551" y="102356"/>
                  </a:lnTo>
                  <a:lnTo>
                    <a:pt x="60779" y="62565"/>
                  </a:lnTo>
                  <a:lnTo>
                    <a:pt x="38766" y="24493"/>
                  </a:lnTo>
                  <a:lnTo>
                    <a:pt x="34353" y="12126"/>
                  </a:lnTo>
                  <a:lnTo>
                    <a:pt x="30771" y="6004"/>
                  </a:lnTo>
                  <a:lnTo>
                    <a:pt x="25415" y="1823"/>
                  </a:lnTo>
                  <a:lnTo>
                    <a:pt x="18940" y="0"/>
                  </a:lnTo>
                  <a:close/>
                </a:path>
                <a:path w="375284" h="160019">
                  <a:moveTo>
                    <a:pt x="356399" y="4472"/>
                  </a:moveTo>
                  <a:lnTo>
                    <a:pt x="349932" y="6078"/>
                  </a:lnTo>
                  <a:lnTo>
                    <a:pt x="344584" y="10040"/>
                  </a:lnTo>
                  <a:lnTo>
                    <a:pt x="341058" y="16063"/>
                  </a:lnTo>
                  <a:lnTo>
                    <a:pt x="327838" y="45406"/>
                  </a:lnTo>
                  <a:lnTo>
                    <a:pt x="309308" y="70975"/>
                  </a:lnTo>
                  <a:lnTo>
                    <a:pt x="286015" y="92233"/>
                  </a:lnTo>
                  <a:lnTo>
                    <a:pt x="258508" y="108646"/>
                  </a:lnTo>
                  <a:lnTo>
                    <a:pt x="228246" y="119483"/>
                  </a:lnTo>
                  <a:lnTo>
                    <a:pt x="197008" y="124283"/>
                  </a:lnTo>
                  <a:lnTo>
                    <a:pt x="299297" y="124283"/>
                  </a:lnTo>
                  <a:lnTo>
                    <a:pt x="334629" y="94168"/>
                  </a:lnTo>
                  <a:lnTo>
                    <a:pt x="357280" y="63259"/>
                  </a:lnTo>
                  <a:lnTo>
                    <a:pt x="373824" y="27874"/>
                  </a:lnTo>
                  <a:lnTo>
                    <a:pt x="374802" y="20935"/>
                  </a:lnTo>
                  <a:lnTo>
                    <a:pt x="373173" y="14460"/>
                  </a:lnTo>
                  <a:lnTo>
                    <a:pt x="369234" y="9104"/>
                  </a:lnTo>
                  <a:lnTo>
                    <a:pt x="363283" y="5522"/>
                  </a:lnTo>
                  <a:lnTo>
                    <a:pt x="356399" y="447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300" name="object 51">
              <a:extLst>
                <a:ext uri="{FF2B5EF4-FFF2-40B4-BE49-F238E27FC236}">
                  <a16:creationId xmlns:a16="http://schemas.microsoft.com/office/drawing/2014/main" id="{ABA57178-5B8D-40A9-8E99-54439BB722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21340" y="1760220"/>
              <a:ext cx="161543" cy="1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01" name="object 52">
              <a:extLst>
                <a:ext uri="{FF2B5EF4-FFF2-40B4-BE49-F238E27FC236}">
                  <a16:creationId xmlns:a16="http://schemas.microsoft.com/office/drawing/2014/main" id="{24A83290-737B-4A2E-90BB-B258A7DE7614}"/>
                </a:ext>
              </a:extLst>
            </p:cNvPr>
            <p:cNvSpPr>
              <a:spLocks/>
            </p:cNvSpPr>
            <p:nvPr/>
          </p:nvSpPr>
          <p:spPr bwMode="auto">
            <a:xfrm>
              <a:off x="10904220" y="1898904"/>
              <a:ext cx="36830" cy="262255"/>
            </a:xfrm>
            <a:custGeom>
              <a:avLst/>
              <a:gdLst>
                <a:gd name="T0" fmla="*/ 18287 w 36829"/>
                <a:gd name="T1" fmla="*/ 0 h 262255"/>
                <a:gd name="T2" fmla="*/ 11144 w 36829"/>
                <a:gd name="T3" fmla="*/ 1383 h 262255"/>
                <a:gd name="T4" fmla="*/ 5333 w 36829"/>
                <a:gd name="T5" fmla="*/ 5159 h 262255"/>
                <a:gd name="T6" fmla="*/ 1428 w 36829"/>
                <a:gd name="T7" fmla="*/ 10769 h 262255"/>
                <a:gd name="T8" fmla="*/ 0 w 36829"/>
                <a:gd name="T9" fmla="*/ 17653 h 262255"/>
                <a:gd name="T10" fmla="*/ 0 w 36829"/>
                <a:gd name="T11" fmla="*/ 244475 h 262255"/>
                <a:gd name="T12" fmla="*/ 1428 w 36829"/>
                <a:gd name="T13" fmla="*/ 251358 h 262255"/>
                <a:gd name="T14" fmla="*/ 5333 w 36829"/>
                <a:gd name="T15" fmla="*/ 256968 h 262255"/>
                <a:gd name="T16" fmla="*/ 11144 w 36829"/>
                <a:gd name="T17" fmla="*/ 260744 h 262255"/>
                <a:gd name="T18" fmla="*/ 18287 w 36829"/>
                <a:gd name="T19" fmla="*/ 262128 h 262255"/>
                <a:gd name="T20" fmla="*/ 25431 w 36829"/>
                <a:gd name="T21" fmla="*/ 260744 h 262255"/>
                <a:gd name="T22" fmla="*/ 31242 w 36829"/>
                <a:gd name="T23" fmla="*/ 256968 h 262255"/>
                <a:gd name="T24" fmla="*/ 35147 w 36829"/>
                <a:gd name="T25" fmla="*/ 251358 h 262255"/>
                <a:gd name="T26" fmla="*/ 36575 w 36829"/>
                <a:gd name="T27" fmla="*/ 244475 h 262255"/>
                <a:gd name="T28" fmla="*/ 36575 w 36829"/>
                <a:gd name="T29" fmla="*/ 17653 h 262255"/>
                <a:gd name="T30" fmla="*/ 35147 w 36829"/>
                <a:gd name="T31" fmla="*/ 10769 h 262255"/>
                <a:gd name="T32" fmla="*/ 31241 w 36829"/>
                <a:gd name="T33" fmla="*/ 5159 h 262255"/>
                <a:gd name="T34" fmla="*/ 25431 w 36829"/>
                <a:gd name="T35" fmla="*/ 1383 h 262255"/>
                <a:gd name="T36" fmla="*/ 18287 w 36829"/>
                <a:gd name="T37" fmla="*/ 0 h 26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29" h="262255">
                  <a:moveTo>
                    <a:pt x="18287" y="0"/>
                  </a:moveTo>
                  <a:lnTo>
                    <a:pt x="11144" y="1383"/>
                  </a:lnTo>
                  <a:lnTo>
                    <a:pt x="5333" y="5159"/>
                  </a:lnTo>
                  <a:lnTo>
                    <a:pt x="1428" y="10769"/>
                  </a:lnTo>
                  <a:lnTo>
                    <a:pt x="0" y="17653"/>
                  </a:lnTo>
                  <a:lnTo>
                    <a:pt x="0" y="244475"/>
                  </a:lnTo>
                  <a:lnTo>
                    <a:pt x="1428" y="251358"/>
                  </a:lnTo>
                  <a:lnTo>
                    <a:pt x="5333" y="256968"/>
                  </a:lnTo>
                  <a:lnTo>
                    <a:pt x="11144" y="260744"/>
                  </a:lnTo>
                  <a:lnTo>
                    <a:pt x="18287" y="262128"/>
                  </a:lnTo>
                  <a:lnTo>
                    <a:pt x="25431" y="260744"/>
                  </a:lnTo>
                  <a:lnTo>
                    <a:pt x="31242" y="256968"/>
                  </a:lnTo>
                  <a:lnTo>
                    <a:pt x="35147" y="251358"/>
                  </a:lnTo>
                  <a:lnTo>
                    <a:pt x="36575" y="244475"/>
                  </a:lnTo>
                  <a:lnTo>
                    <a:pt x="36575" y="17653"/>
                  </a:lnTo>
                  <a:lnTo>
                    <a:pt x="35147" y="10769"/>
                  </a:lnTo>
                  <a:lnTo>
                    <a:pt x="31241" y="5159"/>
                  </a:lnTo>
                  <a:lnTo>
                    <a:pt x="25431" y="1383"/>
                  </a:lnTo>
                  <a:lnTo>
                    <a:pt x="1828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84" name="object 53">
            <a:extLst>
              <a:ext uri="{FF2B5EF4-FFF2-40B4-BE49-F238E27FC236}">
                <a16:creationId xmlns:a16="http://schemas.microsoft.com/office/drawing/2014/main" id="{C0F51E27-1DA5-45D4-8067-C6D75575A43F}"/>
              </a:ext>
            </a:extLst>
          </p:cNvPr>
          <p:cNvGrpSpPr>
            <a:grpSpLocks/>
          </p:cNvGrpSpPr>
          <p:nvPr/>
        </p:nvGrpSpPr>
        <p:grpSpPr bwMode="auto">
          <a:xfrm>
            <a:off x="1074738" y="2703513"/>
            <a:ext cx="395287" cy="396875"/>
            <a:chOff x="1074419" y="2703576"/>
            <a:chExt cx="394970" cy="396240"/>
          </a:xfrm>
        </p:grpSpPr>
        <p:sp>
          <p:nvSpPr>
            <p:cNvPr id="49297" name="object 54">
              <a:extLst>
                <a:ext uri="{FF2B5EF4-FFF2-40B4-BE49-F238E27FC236}">
                  <a16:creationId xmlns:a16="http://schemas.microsoft.com/office/drawing/2014/main" id="{FD420A74-6AB9-4325-95A2-D4263698A30C}"/>
                </a:ext>
              </a:extLst>
            </p:cNvPr>
            <p:cNvSpPr>
              <a:spLocks/>
            </p:cNvSpPr>
            <p:nvPr/>
          </p:nvSpPr>
          <p:spPr bwMode="auto">
            <a:xfrm>
              <a:off x="1074419" y="2703576"/>
              <a:ext cx="394970" cy="396240"/>
            </a:xfrm>
            <a:custGeom>
              <a:avLst/>
              <a:gdLst>
                <a:gd name="T0" fmla="*/ 197358 w 394969"/>
                <a:gd name="T1" fmla="*/ 0 h 396239"/>
                <a:gd name="T2" fmla="*/ 152155 w 394969"/>
                <a:gd name="T3" fmla="*/ 5242 h 396239"/>
                <a:gd name="T4" fmla="*/ 110634 w 394969"/>
                <a:gd name="T5" fmla="*/ 20171 h 396239"/>
                <a:gd name="T6" fmla="*/ 73987 w 394969"/>
                <a:gd name="T7" fmla="*/ 43587 h 396239"/>
                <a:gd name="T8" fmla="*/ 43407 w 394969"/>
                <a:gd name="T9" fmla="*/ 74289 h 396239"/>
                <a:gd name="T10" fmla="*/ 20087 w 394969"/>
                <a:gd name="T11" fmla="*/ 111078 h 396239"/>
                <a:gd name="T12" fmla="*/ 5220 w 394969"/>
                <a:gd name="T13" fmla="*/ 152755 h 396239"/>
                <a:gd name="T14" fmla="*/ 0 w 394969"/>
                <a:gd name="T15" fmla="*/ 198120 h 396239"/>
                <a:gd name="T16" fmla="*/ 5220 w 394969"/>
                <a:gd name="T17" fmla="*/ 243484 h 396239"/>
                <a:gd name="T18" fmla="*/ 20087 w 394969"/>
                <a:gd name="T19" fmla="*/ 285161 h 396239"/>
                <a:gd name="T20" fmla="*/ 43407 w 394969"/>
                <a:gd name="T21" fmla="*/ 321950 h 396239"/>
                <a:gd name="T22" fmla="*/ 73987 w 394969"/>
                <a:gd name="T23" fmla="*/ 352652 h 396239"/>
                <a:gd name="T24" fmla="*/ 110634 w 394969"/>
                <a:gd name="T25" fmla="*/ 376068 h 396239"/>
                <a:gd name="T26" fmla="*/ 152155 w 394969"/>
                <a:gd name="T27" fmla="*/ 390997 h 396239"/>
                <a:gd name="T28" fmla="*/ 197358 w 394969"/>
                <a:gd name="T29" fmla="*/ 396239 h 396239"/>
                <a:gd name="T30" fmla="*/ 242360 w 394969"/>
                <a:gd name="T31" fmla="*/ 390997 h 396239"/>
                <a:gd name="T32" fmla="*/ 283803 w 394969"/>
                <a:gd name="T33" fmla="*/ 376068 h 396239"/>
                <a:gd name="T34" fmla="*/ 307894 w 394969"/>
                <a:gd name="T35" fmla="*/ 360679 h 396239"/>
                <a:gd name="T36" fmla="*/ 196723 w 394969"/>
                <a:gd name="T37" fmla="*/ 360679 h 396239"/>
                <a:gd name="T38" fmla="*/ 153755 w 394969"/>
                <a:gd name="T39" fmla="*/ 354856 h 396239"/>
                <a:gd name="T40" fmla="*/ 115088 w 394969"/>
                <a:gd name="T41" fmla="*/ 338431 h 396239"/>
                <a:gd name="T42" fmla="*/ 82288 w 394969"/>
                <a:gd name="T43" fmla="*/ 312975 h 396239"/>
                <a:gd name="T44" fmla="*/ 56920 w 394969"/>
                <a:gd name="T45" fmla="*/ 280058 h 396239"/>
                <a:gd name="T46" fmla="*/ 40551 w 394969"/>
                <a:gd name="T47" fmla="*/ 241250 h 396239"/>
                <a:gd name="T48" fmla="*/ 34747 w 394969"/>
                <a:gd name="T49" fmla="*/ 198120 h 396239"/>
                <a:gd name="T50" fmla="*/ 40554 w 394969"/>
                <a:gd name="T51" fmla="*/ 154989 h 396239"/>
                <a:gd name="T52" fmla="*/ 56943 w 394969"/>
                <a:gd name="T53" fmla="*/ 116181 h 396239"/>
                <a:gd name="T54" fmla="*/ 82367 w 394969"/>
                <a:gd name="T55" fmla="*/ 83264 h 396239"/>
                <a:gd name="T56" fmla="*/ 115276 w 394969"/>
                <a:gd name="T57" fmla="*/ 57808 h 396239"/>
                <a:gd name="T58" fmla="*/ 154122 w 394969"/>
                <a:gd name="T59" fmla="*/ 41383 h 396239"/>
                <a:gd name="T60" fmla="*/ 197358 w 394969"/>
                <a:gd name="T61" fmla="*/ 35560 h 396239"/>
                <a:gd name="T62" fmla="*/ 308165 w 394969"/>
                <a:gd name="T63" fmla="*/ 35560 h 396239"/>
                <a:gd name="T64" fmla="*/ 284081 w 394969"/>
                <a:gd name="T65" fmla="*/ 20171 h 396239"/>
                <a:gd name="T66" fmla="*/ 242560 w 394969"/>
                <a:gd name="T67" fmla="*/ 5242 h 396239"/>
                <a:gd name="T68" fmla="*/ 197358 w 394969"/>
                <a:gd name="T69" fmla="*/ 0 h 396239"/>
                <a:gd name="T70" fmla="*/ 308165 w 394969"/>
                <a:gd name="T71" fmla="*/ 35560 h 396239"/>
                <a:gd name="T72" fmla="*/ 197358 w 394969"/>
                <a:gd name="T73" fmla="*/ 35560 h 396239"/>
                <a:gd name="T74" fmla="*/ 240305 w 394969"/>
                <a:gd name="T75" fmla="*/ 41383 h 396239"/>
                <a:gd name="T76" fmla="*/ 278939 w 394969"/>
                <a:gd name="T77" fmla="*/ 57808 h 396239"/>
                <a:gd name="T78" fmla="*/ 311673 w 394969"/>
                <a:gd name="T79" fmla="*/ 83264 h 396239"/>
                <a:gd name="T80" fmla="*/ 336926 w 394969"/>
                <a:gd name="T81" fmla="*/ 116181 h 396239"/>
                <a:gd name="T82" fmla="*/ 353112 w 394969"/>
                <a:gd name="T83" fmla="*/ 154989 h 396239"/>
                <a:gd name="T84" fmla="*/ 358648 w 394969"/>
                <a:gd name="T85" fmla="*/ 198120 h 396239"/>
                <a:gd name="T86" fmla="*/ 352844 w 394969"/>
                <a:gd name="T87" fmla="*/ 241250 h 396239"/>
                <a:gd name="T88" fmla="*/ 336479 w 394969"/>
                <a:gd name="T89" fmla="*/ 280058 h 396239"/>
                <a:gd name="T90" fmla="*/ 311118 w 394969"/>
                <a:gd name="T91" fmla="*/ 312975 h 396239"/>
                <a:gd name="T92" fmla="*/ 278327 w 394969"/>
                <a:gd name="T93" fmla="*/ 338431 h 396239"/>
                <a:gd name="T94" fmla="*/ 239673 w 394969"/>
                <a:gd name="T95" fmla="*/ 354856 h 396239"/>
                <a:gd name="T96" fmla="*/ 196723 w 394969"/>
                <a:gd name="T97" fmla="*/ 360679 h 396239"/>
                <a:gd name="T98" fmla="*/ 307894 w 394969"/>
                <a:gd name="T99" fmla="*/ 360679 h 396239"/>
                <a:gd name="T100" fmla="*/ 351108 w 394969"/>
                <a:gd name="T101" fmla="*/ 321950 h 396239"/>
                <a:gd name="T102" fmla="*/ 374517 w 394969"/>
                <a:gd name="T103" fmla="*/ 285161 h 396239"/>
                <a:gd name="T104" fmla="*/ 389461 w 394969"/>
                <a:gd name="T105" fmla="*/ 243484 h 396239"/>
                <a:gd name="T106" fmla="*/ 394716 w 394969"/>
                <a:gd name="T107" fmla="*/ 198120 h 396239"/>
                <a:gd name="T108" fmla="*/ 389495 w 394969"/>
                <a:gd name="T109" fmla="*/ 152755 h 396239"/>
                <a:gd name="T110" fmla="*/ 374628 w 394969"/>
                <a:gd name="T111" fmla="*/ 111078 h 396239"/>
                <a:gd name="T112" fmla="*/ 351308 w 394969"/>
                <a:gd name="T113" fmla="*/ 74289 h 396239"/>
                <a:gd name="T114" fmla="*/ 320728 w 394969"/>
                <a:gd name="T115" fmla="*/ 43587 h 396239"/>
                <a:gd name="T116" fmla="*/ 308165 w 394969"/>
                <a:gd name="T117" fmla="*/ 3556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969" h="396239">
                  <a:moveTo>
                    <a:pt x="197358" y="0"/>
                  </a:moveTo>
                  <a:lnTo>
                    <a:pt x="152155" y="5242"/>
                  </a:lnTo>
                  <a:lnTo>
                    <a:pt x="110634" y="20171"/>
                  </a:lnTo>
                  <a:lnTo>
                    <a:pt x="73987" y="43587"/>
                  </a:lnTo>
                  <a:lnTo>
                    <a:pt x="43407" y="74289"/>
                  </a:lnTo>
                  <a:lnTo>
                    <a:pt x="20087" y="111078"/>
                  </a:lnTo>
                  <a:lnTo>
                    <a:pt x="5220" y="152755"/>
                  </a:lnTo>
                  <a:lnTo>
                    <a:pt x="0" y="198120"/>
                  </a:lnTo>
                  <a:lnTo>
                    <a:pt x="5220" y="243484"/>
                  </a:lnTo>
                  <a:lnTo>
                    <a:pt x="20087" y="285161"/>
                  </a:lnTo>
                  <a:lnTo>
                    <a:pt x="43407" y="321950"/>
                  </a:lnTo>
                  <a:lnTo>
                    <a:pt x="73987" y="352652"/>
                  </a:lnTo>
                  <a:lnTo>
                    <a:pt x="110634" y="376068"/>
                  </a:lnTo>
                  <a:lnTo>
                    <a:pt x="152155" y="390997"/>
                  </a:lnTo>
                  <a:lnTo>
                    <a:pt x="197358" y="396239"/>
                  </a:lnTo>
                  <a:lnTo>
                    <a:pt x="242360" y="390997"/>
                  </a:lnTo>
                  <a:lnTo>
                    <a:pt x="283803" y="376068"/>
                  </a:lnTo>
                  <a:lnTo>
                    <a:pt x="307894" y="360679"/>
                  </a:lnTo>
                  <a:lnTo>
                    <a:pt x="196723" y="360679"/>
                  </a:lnTo>
                  <a:lnTo>
                    <a:pt x="153755" y="354856"/>
                  </a:lnTo>
                  <a:lnTo>
                    <a:pt x="115088" y="338431"/>
                  </a:lnTo>
                  <a:lnTo>
                    <a:pt x="82288" y="312975"/>
                  </a:lnTo>
                  <a:lnTo>
                    <a:pt x="56920" y="280058"/>
                  </a:lnTo>
                  <a:lnTo>
                    <a:pt x="40551" y="241250"/>
                  </a:lnTo>
                  <a:lnTo>
                    <a:pt x="34747" y="198120"/>
                  </a:lnTo>
                  <a:lnTo>
                    <a:pt x="40554" y="154989"/>
                  </a:lnTo>
                  <a:lnTo>
                    <a:pt x="56943" y="116181"/>
                  </a:lnTo>
                  <a:lnTo>
                    <a:pt x="82367" y="83264"/>
                  </a:lnTo>
                  <a:lnTo>
                    <a:pt x="115276" y="57808"/>
                  </a:lnTo>
                  <a:lnTo>
                    <a:pt x="154122" y="41383"/>
                  </a:lnTo>
                  <a:lnTo>
                    <a:pt x="197358" y="35560"/>
                  </a:lnTo>
                  <a:lnTo>
                    <a:pt x="308165" y="35560"/>
                  </a:lnTo>
                  <a:lnTo>
                    <a:pt x="284081" y="20171"/>
                  </a:lnTo>
                  <a:lnTo>
                    <a:pt x="242560" y="5242"/>
                  </a:lnTo>
                  <a:lnTo>
                    <a:pt x="197358" y="0"/>
                  </a:lnTo>
                  <a:close/>
                </a:path>
                <a:path w="394969" h="396239">
                  <a:moveTo>
                    <a:pt x="308165" y="35560"/>
                  </a:moveTo>
                  <a:lnTo>
                    <a:pt x="197358" y="35560"/>
                  </a:lnTo>
                  <a:lnTo>
                    <a:pt x="240305" y="41383"/>
                  </a:lnTo>
                  <a:lnTo>
                    <a:pt x="278939" y="57808"/>
                  </a:lnTo>
                  <a:lnTo>
                    <a:pt x="311673" y="83264"/>
                  </a:lnTo>
                  <a:lnTo>
                    <a:pt x="336926" y="116181"/>
                  </a:lnTo>
                  <a:lnTo>
                    <a:pt x="353112" y="154989"/>
                  </a:lnTo>
                  <a:lnTo>
                    <a:pt x="358648" y="198120"/>
                  </a:lnTo>
                  <a:lnTo>
                    <a:pt x="352844" y="241250"/>
                  </a:lnTo>
                  <a:lnTo>
                    <a:pt x="336479" y="280058"/>
                  </a:lnTo>
                  <a:lnTo>
                    <a:pt x="311118" y="312975"/>
                  </a:lnTo>
                  <a:lnTo>
                    <a:pt x="278327" y="338431"/>
                  </a:lnTo>
                  <a:lnTo>
                    <a:pt x="239673" y="354856"/>
                  </a:lnTo>
                  <a:lnTo>
                    <a:pt x="196723" y="360679"/>
                  </a:lnTo>
                  <a:lnTo>
                    <a:pt x="307894" y="360679"/>
                  </a:lnTo>
                  <a:lnTo>
                    <a:pt x="351108" y="321950"/>
                  </a:lnTo>
                  <a:lnTo>
                    <a:pt x="374517" y="285161"/>
                  </a:lnTo>
                  <a:lnTo>
                    <a:pt x="389461" y="243484"/>
                  </a:lnTo>
                  <a:lnTo>
                    <a:pt x="394716" y="198120"/>
                  </a:lnTo>
                  <a:lnTo>
                    <a:pt x="389495" y="152755"/>
                  </a:lnTo>
                  <a:lnTo>
                    <a:pt x="374628" y="111078"/>
                  </a:lnTo>
                  <a:lnTo>
                    <a:pt x="351308" y="74289"/>
                  </a:lnTo>
                  <a:lnTo>
                    <a:pt x="320728" y="43587"/>
                  </a:lnTo>
                  <a:lnTo>
                    <a:pt x="308165" y="3556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98" name="object 55">
              <a:extLst>
                <a:ext uri="{FF2B5EF4-FFF2-40B4-BE49-F238E27FC236}">
                  <a16:creationId xmlns:a16="http://schemas.microsoft.com/office/drawing/2014/main" id="{243CF409-64BC-4308-9A91-F9520027C9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1955" y="2816352"/>
              <a:ext cx="175259"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85" name="object 56">
            <a:extLst>
              <a:ext uri="{FF2B5EF4-FFF2-40B4-BE49-F238E27FC236}">
                <a16:creationId xmlns:a16="http://schemas.microsoft.com/office/drawing/2014/main" id="{02BE1204-DB97-4EE3-8502-4431F4DAE8A1}"/>
              </a:ext>
            </a:extLst>
          </p:cNvPr>
          <p:cNvGrpSpPr>
            <a:grpSpLocks/>
          </p:cNvGrpSpPr>
          <p:nvPr/>
        </p:nvGrpSpPr>
        <p:grpSpPr bwMode="auto">
          <a:xfrm>
            <a:off x="2147888" y="2703513"/>
            <a:ext cx="393700" cy="396875"/>
            <a:chOff x="2147316" y="2703576"/>
            <a:chExt cx="394970" cy="396240"/>
          </a:xfrm>
        </p:grpSpPr>
        <p:sp>
          <p:nvSpPr>
            <p:cNvPr id="49295" name="object 57">
              <a:extLst>
                <a:ext uri="{FF2B5EF4-FFF2-40B4-BE49-F238E27FC236}">
                  <a16:creationId xmlns:a16="http://schemas.microsoft.com/office/drawing/2014/main" id="{85F5E96B-1554-4D5A-A922-2CEC0D0FBD1F}"/>
                </a:ext>
              </a:extLst>
            </p:cNvPr>
            <p:cNvSpPr>
              <a:spLocks/>
            </p:cNvSpPr>
            <p:nvPr/>
          </p:nvSpPr>
          <p:spPr bwMode="auto">
            <a:xfrm>
              <a:off x="2147316" y="2703576"/>
              <a:ext cx="394970" cy="396240"/>
            </a:xfrm>
            <a:custGeom>
              <a:avLst/>
              <a:gdLst>
                <a:gd name="T0" fmla="*/ 197357 w 394969"/>
                <a:gd name="T1" fmla="*/ 0 h 396239"/>
                <a:gd name="T2" fmla="*/ 152155 w 394969"/>
                <a:gd name="T3" fmla="*/ 5242 h 396239"/>
                <a:gd name="T4" fmla="*/ 110634 w 394969"/>
                <a:gd name="T5" fmla="*/ 20171 h 396239"/>
                <a:gd name="T6" fmla="*/ 73987 w 394969"/>
                <a:gd name="T7" fmla="*/ 43587 h 396239"/>
                <a:gd name="T8" fmla="*/ 43407 w 394969"/>
                <a:gd name="T9" fmla="*/ 74289 h 396239"/>
                <a:gd name="T10" fmla="*/ 20087 w 394969"/>
                <a:gd name="T11" fmla="*/ 111078 h 396239"/>
                <a:gd name="T12" fmla="*/ 5220 w 394969"/>
                <a:gd name="T13" fmla="*/ 152755 h 396239"/>
                <a:gd name="T14" fmla="*/ 0 w 394969"/>
                <a:gd name="T15" fmla="*/ 198120 h 396239"/>
                <a:gd name="T16" fmla="*/ 5220 w 394969"/>
                <a:gd name="T17" fmla="*/ 243484 h 396239"/>
                <a:gd name="T18" fmla="*/ 20087 w 394969"/>
                <a:gd name="T19" fmla="*/ 285161 h 396239"/>
                <a:gd name="T20" fmla="*/ 43407 w 394969"/>
                <a:gd name="T21" fmla="*/ 321950 h 396239"/>
                <a:gd name="T22" fmla="*/ 73987 w 394969"/>
                <a:gd name="T23" fmla="*/ 352652 h 396239"/>
                <a:gd name="T24" fmla="*/ 110634 w 394969"/>
                <a:gd name="T25" fmla="*/ 376068 h 396239"/>
                <a:gd name="T26" fmla="*/ 152155 w 394969"/>
                <a:gd name="T27" fmla="*/ 390997 h 396239"/>
                <a:gd name="T28" fmla="*/ 197357 w 394969"/>
                <a:gd name="T29" fmla="*/ 396239 h 396239"/>
                <a:gd name="T30" fmla="*/ 242360 w 394969"/>
                <a:gd name="T31" fmla="*/ 390997 h 396239"/>
                <a:gd name="T32" fmla="*/ 283803 w 394969"/>
                <a:gd name="T33" fmla="*/ 376068 h 396239"/>
                <a:gd name="T34" fmla="*/ 307894 w 394969"/>
                <a:gd name="T35" fmla="*/ 360679 h 396239"/>
                <a:gd name="T36" fmla="*/ 197357 w 394969"/>
                <a:gd name="T37" fmla="*/ 360679 h 396239"/>
                <a:gd name="T38" fmla="*/ 154407 w 394969"/>
                <a:gd name="T39" fmla="*/ 354856 h 396239"/>
                <a:gd name="T40" fmla="*/ 115753 w 394969"/>
                <a:gd name="T41" fmla="*/ 338431 h 396239"/>
                <a:gd name="T42" fmla="*/ 82962 w 394969"/>
                <a:gd name="T43" fmla="*/ 312975 h 396239"/>
                <a:gd name="T44" fmla="*/ 57601 w 394969"/>
                <a:gd name="T45" fmla="*/ 280058 h 396239"/>
                <a:gd name="T46" fmla="*/ 41236 w 394969"/>
                <a:gd name="T47" fmla="*/ 241250 h 396239"/>
                <a:gd name="T48" fmla="*/ 35432 w 394969"/>
                <a:gd name="T49" fmla="*/ 198120 h 396239"/>
                <a:gd name="T50" fmla="*/ 41236 w 394969"/>
                <a:gd name="T51" fmla="*/ 154989 h 396239"/>
                <a:gd name="T52" fmla="*/ 57601 w 394969"/>
                <a:gd name="T53" fmla="*/ 116181 h 396239"/>
                <a:gd name="T54" fmla="*/ 82962 w 394969"/>
                <a:gd name="T55" fmla="*/ 83264 h 396239"/>
                <a:gd name="T56" fmla="*/ 115753 w 394969"/>
                <a:gd name="T57" fmla="*/ 57808 h 396239"/>
                <a:gd name="T58" fmla="*/ 154407 w 394969"/>
                <a:gd name="T59" fmla="*/ 41383 h 396239"/>
                <a:gd name="T60" fmla="*/ 197357 w 394969"/>
                <a:gd name="T61" fmla="*/ 35560 h 396239"/>
                <a:gd name="T62" fmla="*/ 308165 w 394969"/>
                <a:gd name="T63" fmla="*/ 35560 h 396239"/>
                <a:gd name="T64" fmla="*/ 284081 w 394969"/>
                <a:gd name="T65" fmla="*/ 20171 h 396239"/>
                <a:gd name="T66" fmla="*/ 242560 w 394969"/>
                <a:gd name="T67" fmla="*/ 5242 h 396239"/>
                <a:gd name="T68" fmla="*/ 197357 w 394969"/>
                <a:gd name="T69" fmla="*/ 0 h 396239"/>
                <a:gd name="T70" fmla="*/ 308165 w 394969"/>
                <a:gd name="T71" fmla="*/ 35560 h 396239"/>
                <a:gd name="T72" fmla="*/ 197357 w 394969"/>
                <a:gd name="T73" fmla="*/ 35560 h 396239"/>
                <a:gd name="T74" fmla="*/ 240308 w 394969"/>
                <a:gd name="T75" fmla="*/ 41383 h 396239"/>
                <a:gd name="T76" fmla="*/ 278962 w 394969"/>
                <a:gd name="T77" fmla="*/ 57808 h 396239"/>
                <a:gd name="T78" fmla="*/ 311753 w 394969"/>
                <a:gd name="T79" fmla="*/ 83264 h 396239"/>
                <a:gd name="T80" fmla="*/ 337114 w 394969"/>
                <a:gd name="T81" fmla="*/ 116181 h 396239"/>
                <a:gd name="T82" fmla="*/ 353479 w 394969"/>
                <a:gd name="T83" fmla="*/ 154989 h 396239"/>
                <a:gd name="T84" fmla="*/ 359282 w 394969"/>
                <a:gd name="T85" fmla="*/ 198120 h 396239"/>
                <a:gd name="T86" fmla="*/ 353479 w 394969"/>
                <a:gd name="T87" fmla="*/ 241250 h 396239"/>
                <a:gd name="T88" fmla="*/ 337114 w 394969"/>
                <a:gd name="T89" fmla="*/ 280058 h 396239"/>
                <a:gd name="T90" fmla="*/ 311753 w 394969"/>
                <a:gd name="T91" fmla="*/ 312975 h 396239"/>
                <a:gd name="T92" fmla="*/ 278962 w 394969"/>
                <a:gd name="T93" fmla="*/ 338431 h 396239"/>
                <a:gd name="T94" fmla="*/ 240308 w 394969"/>
                <a:gd name="T95" fmla="*/ 354856 h 396239"/>
                <a:gd name="T96" fmla="*/ 197357 w 394969"/>
                <a:gd name="T97" fmla="*/ 360679 h 396239"/>
                <a:gd name="T98" fmla="*/ 307894 w 394969"/>
                <a:gd name="T99" fmla="*/ 360679 h 396239"/>
                <a:gd name="T100" fmla="*/ 351108 w 394969"/>
                <a:gd name="T101" fmla="*/ 321950 h 396239"/>
                <a:gd name="T102" fmla="*/ 374517 w 394969"/>
                <a:gd name="T103" fmla="*/ 285161 h 396239"/>
                <a:gd name="T104" fmla="*/ 389461 w 394969"/>
                <a:gd name="T105" fmla="*/ 243484 h 396239"/>
                <a:gd name="T106" fmla="*/ 394715 w 394969"/>
                <a:gd name="T107" fmla="*/ 198120 h 396239"/>
                <a:gd name="T108" fmla="*/ 389495 w 394969"/>
                <a:gd name="T109" fmla="*/ 152755 h 396239"/>
                <a:gd name="T110" fmla="*/ 374628 w 394969"/>
                <a:gd name="T111" fmla="*/ 111078 h 396239"/>
                <a:gd name="T112" fmla="*/ 351308 w 394969"/>
                <a:gd name="T113" fmla="*/ 74289 h 396239"/>
                <a:gd name="T114" fmla="*/ 320728 w 394969"/>
                <a:gd name="T115" fmla="*/ 43587 h 396239"/>
                <a:gd name="T116" fmla="*/ 308165 w 394969"/>
                <a:gd name="T117" fmla="*/ 3556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969" h="396239">
                  <a:moveTo>
                    <a:pt x="197357" y="0"/>
                  </a:moveTo>
                  <a:lnTo>
                    <a:pt x="152155" y="5242"/>
                  </a:lnTo>
                  <a:lnTo>
                    <a:pt x="110634" y="20171"/>
                  </a:lnTo>
                  <a:lnTo>
                    <a:pt x="73987" y="43587"/>
                  </a:lnTo>
                  <a:lnTo>
                    <a:pt x="43407" y="74289"/>
                  </a:lnTo>
                  <a:lnTo>
                    <a:pt x="20087" y="111078"/>
                  </a:lnTo>
                  <a:lnTo>
                    <a:pt x="5220" y="152755"/>
                  </a:lnTo>
                  <a:lnTo>
                    <a:pt x="0" y="198120"/>
                  </a:lnTo>
                  <a:lnTo>
                    <a:pt x="5220" y="243484"/>
                  </a:lnTo>
                  <a:lnTo>
                    <a:pt x="20087" y="285161"/>
                  </a:lnTo>
                  <a:lnTo>
                    <a:pt x="43407" y="321950"/>
                  </a:lnTo>
                  <a:lnTo>
                    <a:pt x="73987" y="352652"/>
                  </a:lnTo>
                  <a:lnTo>
                    <a:pt x="110634" y="376068"/>
                  </a:lnTo>
                  <a:lnTo>
                    <a:pt x="152155" y="390997"/>
                  </a:lnTo>
                  <a:lnTo>
                    <a:pt x="197357" y="396239"/>
                  </a:lnTo>
                  <a:lnTo>
                    <a:pt x="242360" y="390997"/>
                  </a:lnTo>
                  <a:lnTo>
                    <a:pt x="283803" y="376068"/>
                  </a:lnTo>
                  <a:lnTo>
                    <a:pt x="307894" y="360679"/>
                  </a:lnTo>
                  <a:lnTo>
                    <a:pt x="197357" y="360679"/>
                  </a:lnTo>
                  <a:lnTo>
                    <a:pt x="154407" y="354856"/>
                  </a:lnTo>
                  <a:lnTo>
                    <a:pt x="115753" y="338431"/>
                  </a:lnTo>
                  <a:lnTo>
                    <a:pt x="82962" y="312975"/>
                  </a:lnTo>
                  <a:lnTo>
                    <a:pt x="57601" y="280058"/>
                  </a:lnTo>
                  <a:lnTo>
                    <a:pt x="41236" y="241250"/>
                  </a:lnTo>
                  <a:lnTo>
                    <a:pt x="35432" y="198120"/>
                  </a:lnTo>
                  <a:lnTo>
                    <a:pt x="41236" y="154989"/>
                  </a:lnTo>
                  <a:lnTo>
                    <a:pt x="57601" y="116181"/>
                  </a:lnTo>
                  <a:lnTo>
                    <a:pt x="82962" y="83264"/>
                  </a:lnTo>
                  <a:lnTo>
                    <a:pt x="115753" y="57808"/>
                  </a:lnTo>
                  <a:lnTo>
                    <a:pt x="154407" y="41383"/>
                  </a:lnTo>
                  <a:lnTo>
                    <a:pt x="197357" y="35560"/>
                  </a:lnTo>
                  <a:lnTo>
                    <a:pt x="308165" y="35560"/>
                  </a:lnTo>
                  <a:lnTo>
                    <a:pt x="284081" y="20171"/>
                  </a:lnTo>
                  <a:lnTo>
                    <a:pt x="242560" y="5242"/>
                  </a:lnTo>
                  <a:lnTo>
                    <a:pt x="197357" y="0"/>
                  </a:lnTo>
                  <a:close/>
                </a:path>
                <a:path w="394969" h="396239">
                  <a:moveTo>
                    <a:pt x="308165" y="35560"/>
                  </a:moveTo>
                  <a:lnTo>
                    <a:pt x="197357" y="35560"/>
                  </a:lnTo>
                  <a:lnTo>
                    <a:pt x="240308" y="41383"/>
                  </a:lnTo>
                  <a:lnTo>
                    <a:pt x="278962" y="57808"/>
                  </a:lnTo>
                  <a:lnTo>
                    <a:pt x="311753" y="83264"/>
                  </a:lnTo>
                  <a:lnTo>
                    <a:pt x="337114" y="116181"/>
                  </a:lnTo>
                  <a:lnTo>
                    <a:pt x="353479" y="154989"/>
                  </a:lnTo>
                  <a:lnTo>
                    <a:pt x="359282" y="198120"/>
                  </a:lnTo>
                  <a:lnTo>
                    <a:pt x="353479" y="241250"/>
                  </a:lnTo>
                  <a:lnTo>
                    <a:pt x="337114" y="280058"/>
                  </a:lnTo>
                  <a:lnTo>
                    <a:pt x="311753" y="312975"/>
                  </a:lnTo>
                  <a:lnTo>
                    <a:pt x="278962" y="338431"/>
                  </a:lnTo>
                  <a:lnTo>
                    <a:pt x="240308" y="354856"/>
                  </a:lnTo>
                  <a:lnTo>
                    <a:pt x="197357" y="360679"/>
                  </a:lnTo>
                  <a:lnTo>
                    <a:pt x="307894" y="360679"/>
                  </a:lnTo>
                  <a:lnTo>
                    <a:pt x="351108" y="321950"/>
                  </a:lnTo>
                  <a:lnTo>
                    <a:pt x="374517" y="285161"/>
                  </a:lnTo>
                  <a:lnTo>
                    <a:pt x="389461" y="243484"/>
                  </a:lnTo>
                  <a:lnTo>
                    <a:pt x="394715" y="198120"/>
                  </a:lnTo>
                  <a:lnTo>
                    <a:pt x="389495" y="152755"/>
                  </a:lnTo>
                  <a:lnTo>
                    <a:pt x="374628" y="111078"/>
                  </a:lnTo>
                  <a:lnTo>
                    <a:pt x="351308" y="74289"/>
                  </a:lnTo>
                  <a:lnTo>
                    <a:pt x="320728" y="43587"/>
                  </a:lnTo>
                  <a:lnTo>
                    <a:pt x="308165" y="3556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96" name="object 58">
              <a:extLst>
                <a:ext uri="{FF2B5EF4-FFF2-40B4-BE49-F238E27FC236}">
                  <a16:creationId xmlns:a16="http://schemas.microsoft.com/office/drawing/2014/main" id="{78EF37AD-BD5F-44CF-B614-ED7640F34FC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9236" y="2816352"/>
              <a:ext cx="175259"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86" name="object 59">
            <a:extLst>
              <a:ext uri="{FF2B5EF4-FFF2-40B4-BE49-F238E27FC236}">
                <a16:creationId xmlns:a16="http://schemas.microsoft.com/office/drawing/2014/main" id="{FEAA28ED-D2B0-4CCC-BCE8-C4190CCB382D}"/>
              </a:ext>
            </a:extLst>
          </p:cNvPr>
          <p:cNvGrpSpPr>
            <a:grpSpLocks/>
          </p:cNvGrpSpPr>
          <p:nvPr/>
        </p:nvGrpSpPr>
        <p:grpSpPr bwMode="auto">
          <a:xfrm>
            <a:off x="3213100" y="2703513"/>
            <a:ext cx="393700" cy="396875"/>
            <a:chOff x="3212592" y="2703576"/>
            <a:chExt cx="394970" cy="396240"/>
          </a:xfrm>
        </p:grpSpPr>
        <p:sp>
          <p:nvSpPr>
            <p:cNvPr id="49293" name="object 60">
              <a:extLst>
                <a:ext uri="{FF2B5EF4-FFF2-40B4-BE49-F238E27FC236}">
                  <a16:creationId xmlns:a16="http://schemas.microsoft.com/office/drawing/2014/main" id="{DD1B4149-28AD-4D33-82DC-EF01759E2305}"/>
                </a:ext>
              </a:extLst>
            </p:cNvPr>
            <p:cNvSpPr>
              <a:spLocks/>
            </p:cNvSpPr>
            <p:nvPr/>
          </p:nvSpPr>
          <p:spPr bwMode="auto">
            <a:xfrm>
              <a:off x="3212592" y="2703576"/>
              <a:ext cx="394970" cy="396240"/>
            </a:xfrm>
            <a:custGeom>
              <a:avLst/>
              <a:gdLst>
                <a:gd name="T0" fmla="*/ 197357 w 394970"/>
                <a:gd name="T1" fmla="*/ 0 h 396239"/>
                <a:gd name="T2" fmla="*/ 152155 w 394970"/>
                <a:gd name="T3" fmla="*/ 5242 h 396239"/>
                <a:gd name="T4" fmla="*/ 110634 w 394970"/>
                <a:gd name="T5" fmla="*/ 20171 h 396239"/>
                <a:gd name="T6" fmla="*/ 73987 w 394970"/>
                <a:gd name="T7" fmla="*/ 43587 h 396239"/>
                <a:gd name="T8" fmla="*/ 43407 w 394970"/>
                <a:gd name="T9" fmla="*/ 74289 h 396239"/>
                <a:gd name="T10" fmla="*/ 20087 w 394970"/>
                <a:gd name="T11" fmla="*/ 111078 h 396239"/>
                <a:gd name="T12" fmla="*/ 5220 w 394970"/>
                <a:gd name="T13" fmla="*/ 152755 h 396239"/>
                <a:gd name="T14" fmla="*/ 0 w 394970"/>
                <a:gd name="T15" fmla="*/ 198120 h 396239"/>
                <a:gd name="T16" fmla="*/ 5220 w 394970"/>
                <a:gd name="T17" fmla="*/ 243484 h 396239"/>
                <a:gd name="T18" fmla="*/ 20087 w 394970"/>
                <a:gd name="T19" fmla="*/ 285161 h 396239"/>
                <a:gd name="T20" fmla="*/ 43407 w 394970"/>
                <a:gd name="T21" fmla="*/ 321950 h 396239"/>
                <a:gd name="T22" fmla="*/ 73987 w 394970"/>
                <a:gd name="T23" fmla="*/ 352652 h 396239"/>
                <a:gd name="T24" fmla="*/ 110634 w 394970"/>
                <a:gd name="T25" fmla="*/ 376068 h 396239"/>
                <a:gd name="T26" fmla="*/ 152155 w 394970"/>
                <a:gd name="T27" fmla="*/ 390997 h 396239"/>
                <a:gd name="T28" fmla="*/ 197357 w 394970"/>
                <a:gd name="T29" fmla="*/ 396239 h 396239"/>
                <a:gd name="T30" fmla="*/ 242560 w 394970"/>
                <a:gd name="T31" fmla="*/ 390997 h 396239"/>
                <a:gd name="T32" fmla="*/ 284081 w 394970"/>
                <a:gd name="T33" fmla="*/ 376068 h 396239"/>
                <a:gd name="T34" fmla="*/ 308165 w 394970"/>
                <a:gd name="T35" fmla="*/ 360679 h 396239"/>
                <a:gd name="T36" fmla="*/ 197357 w 394970"/>
                <a:gd name="T37" fmla="*/ 360679 h 396239"/>
                <a:gd name="T38" fmla="*/ 154407 w 394970"/>
                <a:gd name="T39" fmla="*/ 354856 h 396239"/>
                <a:gd name="T40" fmla="*/ 115753 w 394970"/>
                <a:gd name="T41" fmla="*/ 338431 h 396239"/>
                <a:gd name="T42" fmla="*/ 82962 w 394970"/>
                <a:gd name="T43" fmla="*/ 312975 h 396239"/>
                <a:gd name="T44" fmla="*/ 57601 w 394970"/>
                <a:gd name="T45" fmla="*/ 280058 h 396239"/>
                <a:gd name="T46" fmla="*/ 41236 w 394970"/>
                <a:gd name="T47" fmla="*/ 241250 h 396239"/>
                <a:gd name="T48" fmla="*/ 35432 w 394970"/>
                <a:gd name="T49" fmla="*/ 198120 h 396239"/>
                <a:gd name="T50" fmla="*/ 41236 w 394970"/>
                <a:gd name="T51" fmla="*/ 154989 h 396239"/>
                <a:gd name="T52" fmla="*/ 57601 w 394970"/>
                <a:gd name="T53" fmla="*/ 116181 h 396239"/>
                <a:gd name="T54" fmla="*/ 82962 w 394970"/>
                <a:gd name="T55" fmla="*/ 83264 h 396239"/>
                <a:gd name="T56" fmla="*/ 115753 w 394970"/>
                <a:gd name="T57" fmla="*/ 57808 h 396239"/>
                <a:gd name="T58" fmla="*/ 154407 w 394970"/>
                <a:gd name="T59" fmla="*/ 41383 h 396239"/>
                <a:gd name="T60" fmla="*/ 197357 w 394970"/>
                <a:gd name="T61" fmla="*/ 35560 h 396239"/>
                <a:gd name="T62" fmla="*/ 308165 w 394970"/>
                <a:gd name="T63" fmla="*/ 35560 h 396239"/>
                <a:gd name="T64" fmla="*/ 284081 w 394970"/>
                <a:gd name="T65" fmla="*/ 20171 h 396239"/>
                <a:gd name="T66" fmla="*/ 242560 w 394970"/>
                <a:gd name="T67" fmla="*/ 5242 h 396239"/>
                <a:gd name="T68" fmla="*/ 197357 w 394970"/>
                <a:gd name="T69" fmla="*/ 0 h 396239"/>
                <a:gd name="T70" fmla="*/ 308165 w 394970"/>
                <a:gd name="T71" fmla="*/ 35560 h 396239"/>
                <a:gd name="T72" fmla="*/ 197357 w 394970"/>
                <a:gd name="T73" fmla="*/ 35560 h 396239"/>
                <a:gd name="T74" fmla="*/ 240308 w 394970"/>
                <a:gd name="T75" fmla="*/ 41383 h 396239"/>
                <a:gd name="T76" fmla="*/ 278962 w 394970"/>
                <a:gd name="T77" fmla="*/ 57808 h 396239"/>
                <a:gd name="T78" fmla="*/ 311753 w 394970"/>
                <a:gd name="T79" fmla="*/ 83264 h 396239"/>
                <a:gd name="T80" fmla="*/ 337114 w 394970"/>
                <a:gd name="T81" fmla="*/ 116181 h 396239"/>
                <a:gd name="T82" fmla="*/ 353479 w 394970"/>
                <a:gd name="T83" fmla="*/ 154989 h 396239"/>
                <a:gd name="T84" fmla="*/ 359282 w 394970"/>
                <a:gd name="T85" fmla="*/ 198120 h 396239"/>
                <a:gd name="T86" fmla="*/ 353479 w 394970"/>
                <a:gd name="T87" fmla="*/ 241250 h 396239"/>
                <a:gd name="T88" fmla="*/ 337114 w 394970"/>
                <a:gd name="T89" fmla="*/ 280058 h 396239"/>
                <a:gd name="T90" fmla="*/ 311753 w 394970"/>
                <a:gd name="T91" fmla="*/ 312975 h 396239"/>
                <a:gd name="T92" fmla="*/ 278962 w 394970"/>
                <a:gd name="T93" fmla="*/ 338431 h 396239"/>
                <a:gd name="T94" fmla="*/ 240308 w 394970"/>
                <a:gd name="T95" fmla="*/ 354856 h 396239"/>
                <a:gd name="T96" fmla="*/ 197357 w 394970"/>
                <a:gd name="T97" fmla="*/ 360679 h 396239"/>
                <a:gd name="T98" fmla="*/ 308165 w 394970"/>
                <a:gd name="T99" fmla="*/ 360679 h 396239"/>
                <a:gd name="T100" fmla="*/ 351308 w 394970"/>
                <a:gd name="T101" fmla="*/ 321950 h 396239"/>
                <a:gd name="T102" fmla="*/ 374628 w 394970"/>
                <a:gd name="T103" fmla="*/ 285161 h 396239"/>
                <a:gd name="T104" fmla="*/ 389495 w 394970"/>
                <a:gd name="T105" fmla="*/ 243484 h 396239"/>
                <a:gd name="T106" fmla="*/ 394716 w 394970"/>
                <a:gd name="T107" fmla="*/ 198120 h 396239"/>
                <a:gd name="T108" fmla="*/ 389495 w 394970"/>
                <a:gd name="T109" fmla="*/ 152755 h 396239"/>
                <a:gd name="T110" fmla="*/ 374628 w 394970"/>
                <a:gd name="T111" fmla="*/ 111078 h 396239"/>
                <a:gd name="T112" fmla="*/ 351308 w 394970"/>
                <a:gd name="T113" fmla="*/ 74289 h 396239"/>
                <a:gd name="T114" fmla="*/ 320728 w 394970"/>
                <a:gd name="T115" fmla="*/ 43587 h 396239"/>
                <a:gd name="T116" fmla="*/ 308165 w 394970"/>
                <a:gd name="T117" fmla="*/ 3556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4970" h="396239">
                  <a:moveTo>
                    <a:pt x="197357" y="0"/>
                  </a:moveTo>
                  <a:lnTo>
                    <a:pt x="152155" y="5242"/>
                  </a:lnTo>
                  <a:lnTo>
                    <a:pt x="110634" y="20171"/>
                  </a:lnTo>
                  <a:lnTo>
                    <a:pt x="73987" y="43587"/>
                  </a:lnTo>
                  <a:lnTo>
                    <a:pt x="43407" y="74289"/>
                  </a:lnTo>
                  <a:lnTo>
                    <a:pt x="20087" y="111078"/>
                  </a:lnTo>
                  <a:lnTo>
                    <a:pt x="5220" y="152755"/>
                  </a:lnTo>
                  <a:lnTo>
                    <a:pt x="0" y="198120"/>
                  </a:lnTo>
                  <a:lnTo>
                    <a:pt x="5220" y="243484"/>
                  </a:lnTo>
                  <a:lnTo>
                    <a:pt x="20087" y="285161"/>
                  </a:lnTo>
                  <a:lnTo>
                    <a:pt x="43407" y="321950"/>
                  </a:lnTo>
                  <a:lnTo>
                    <a:pt x="73987" y="352652"/>
                  </a:lnTo>
                  <a:lnTo>
                    <a:pt x="110634" y="376068"/>
                  </a:lnTo>
                  <a:lnTo>
                    <a:pt x="152155" y="390997"/>
                  </a:lnTo>
                  <a:lnTo>
                    <a:pt x="197357" y="396239"/>
                  </a:lnTo>
                  <a:lnTo>
                    <a:pt x="242560" y="390997"/>
                  </a:lnTo>
                  <a:lnTo>
                    <a:pt x="284081" y="376068"/>
                  </a:lnTo>
                  <a:lnTo>
                    <a:pt x="308165" y="360679"/>
                  </a:lnTo>
                  <a:lnTo>
                    <a:pt x="197357" y="360679"/>
                  </a:lnTo>
                  <a:lnTo>
                    <a:pt x="154407" y="354856"/>
                  </a:lnTo>
                  <a:lnTo>
                    <a:pt x="115753" y="338431"/>
                  </a:lnTo>
                  <a:lnTo>
                    <a:pt x="82962" y="312975"/>
                  </a:lnTo>
                  <a:lnTo>
                    <a:pt x="57601" y="280058"/>
                  </a:lnTo>
                  <a:lnTo>
                    <a:pt x="41236" y="241250"/>
                  </a:lnTo>
                  <a:lnTo>
                    <a:pt x="35432" y="198120"/>
                  </a:lnTo>
                  <a:lnTo>
                    <a:pt x="41236" y="154989"/>
                  </a:lnTo>
                  <a:lnTo>
                    <a:pt x="57601" y="116181"/>
                  </a:lnTo>
                  <a:lnTo>
                    <a:pt x="82962" y="83264"/>
                  </a:lnTo>
                  <a:lnTo>
                    <a:pt x="115753" y="57808"/>
                  </a:lnTo>
                  <a:lnTo>
                    <a:pt x="154407" y="41383"/>
                  </a:lnTo>
                  <a:lnTo>
                    <a:pt x="197357" y="35560"/>
                  </a:lnTo>
                  <a:lnTo>
                    <a:pt x="308165" y="35560"/>
                  </a:lnTo>
                  <a:lnTo>
                    <a:pt x="284081" y="20171"/>
                  </a:lnTo>
                  <a:lnTo>
                    <a:pt x="242560" y="5242"/>
                  </a:lnTo>
                  <a:lnTo>
                    <a:pt x="197357" y="0"/>
                  </a:lnTo>
                  <a:close/>
                </a:path>
                <a:path w="394970" h="396239">
                  <a:moveTo>
                    <a:pt x="308165" y="35560"/>
                  </a:moveTo>
                  <a:lnTo>
                    <a:pt x="197357" y="35560"/>
                  </a:lnTo>
                  <a:lnTo>
                    <a:pt x="240308" y="41383"/>
                  </a:lnTo>
                  <a:lnTo>
                    <a:pt x="278962" y="57808"/>
                  </a:lnTo>
                  <a:lnTo>
                    <a:pt x="311753" y="83264"/>
                  </a:lnTo>
                  <a:lnTo>
                    <a:pt x="337114" y="116181"/>
                  </a:lnTo>
                  <a:lnTo>
                    <a:pt x="353479" y="154989"/>
                  </a:lnTo>
                  <a:lnTo>
                    <a:pt x="359282" y="198120"/>
                  </a:lnTo>
                  <a:lnTo>
                    <a:pt x="353479" y="241250"/>
                  </a:lnTo>
                  <a:lnTo>
                    <a:pt x="337114" y="280058"/>
                  </a:lnTo>
                  <a:lnTo>
                    <a:pt x="311753" y="312975"/>
                  </a:lnTo>
                  <a:lnTo>
                    <a:pt x="278962" y="338431"/>
                  </a:lnTo>
                  <a:lnTo>
                    <a:pt x="240308" y="354856"/>
                  </a:lnTo>
                  <a:lnTo>
                    <a:pt x="197357" y="360679"/>
                  </a:lnTo>
                  <a:lnTo>
                    <a:pt x="308165" y="360679"/>
                  </a:lnTo>
                  <a:lnTo>
                    <a:pt x="351308" y="321950"/>
                  </a:lnTo>
                  <a:lnTo>
                    <a:pt x="374628" y="285161"/>
                  </a:lnTo>
                  <a:lnTo>
                    <a:pt x="389495" y="243484"/>
                  </a:lnTo>
                  <a:lnTo>
                    <a:pt x="394716" y="198120"/>
                  </a:lnTo>
                  <a:lnTo>
                    <a:pt x="389495" y="152755"/>
                  </a:lnTo>
                  <a:lnTo>
                    <a:pt x="374628" y="111078"/>
                  </a:lnTo>
                  <a:lnTo>
                    <a:pt x="351308" y="74289"/>
                  </a:lnTo>
                  <a:lnTo>
                    <a:pt x="320728" y="43587"/>
                  </a:lnTo>
                  <a:lnTo>
                    <a:pt x="308165" y="3556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94" name="object 61">
              <a:extLst>
                <a:ext uri="{FF2B5EF4-FFF2-40B4-BE49-F238E27FC236}">
                  <a16:creationId xmlns:a16="http://schemas.microsoft.com/office/drawing/2014/main" id="{7CCEA60B-8D5B-4360-A646-3326EAF827F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5368" y="2827020"/>
              <a:ext cx="169164" cy="17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87" name="object 62">
            <a:extLst>
              <a:ext uri="{FF2B5EF4-FFF2-40B4-BE49-F238E27FC236}">
                <a16:creationId xmlns:a16="http://schemas.microsoft.com/office/drawing/2014/main" id="{60CBA465-1C60-48B4-8AB8-BF5CF4979AAB}"/>
              </a:ext>
            </a:extLst>
          </p:cNvPr>
          <p:cNvGrpSpPr>
            <a:grpSpLocks/>
          </p:cNvGrpSpPr>
          <p:nvPr/>
        </p:nvGrpSpPr>
        <p:grpSpPr bwMode="auto">
          <a:xfrm>
            <a:off x="4281488" y="2703513"/>
            <a:ext cx="395287" cy="396875"/>
            <a:chOff x="4280915" y="2703576"/>
            <a:chExt cx="396240" cy="396240"/>
          </a:xfrm>
        </p:grpSpPr>
        <p:sp>
          <p:nvSpPr>
            <p:cNvPr id="49291" name="object 63">
              <a:extLst>
                <a:ext uri="{FF2B5EF4-FFF2-40B4-BE49-F238E27FC236}">
                  <a16:creationId xmlns:a16="http://schemas.microsoft.com/office/drawing/2014/main" id="{CCB2CD5A-3486-4C6B-A0A6-7B5B4CB64357}"/>
                </a:ext>
              </a:extLst>
            </p:cNvPr>
            <p:cNvSpPr>
              <a:spLocks/>
            </p:cNvSpPr>
            <p:nvPr/>
          </p:nvSpPr>
          <p:spPr bwMode="auto">
            <a:xfrm>
              <a:off x="4280915" y="2703576"/>
              <a:ext cx="396240" cy="396240"/>
            </a:xfrm>
            <a:custGeom>
              <a:avLst/>
              <a:gdLst>
                <a:gd name="T0" fmla="*/ 198120 w 396239"/>
                <a:gd name="T1" fmla="*/ 0 h 396239"/>
                <a:gd name="T2" fmla="*/ 152755 w 396239"/>
                <a:gd name="T3" fmla="*/ 5242 h 396239"/>
                <a:gd name="T4" fmla="*/ 111078 w 396239"/>
                <a:gd name="T5" fmla="*/ 20171 h 396239"/>
                <a:gd name="T6" fmla="*/ 74289 w 396239"/>
                <a:gd name="T7" fmla="*/ 43587 h 396239"/>
                <a:gd name="T8" fmla="*/ 43587 w 396239"/>
                <a:gd name="T9" fmla="*/ 74289 h 396239"/>
                <a:gd name="T10" fmla="*/ 20171 w 396239"/>
                <a:gd name="T11" fmla="*/ 111078 h 396239"/>
                <a:gd name="T12" fmla="*/ 5242 w 396239"/>
                <a:gd name="T13" fmla="*/ 152755 h 396239"/>
                <a:gd name="T14" fmla="*/ 0 w 396239"/>
                <a:gd name="T15" fmla="*/ 198120 h 396239"/>
                <a:gd name="T16" fmla="*/ 5242 w 396239"/>
                <a:gd name="T17" fmla="*/ 243484 h 396239"/>
                <a:gd name="T18" fmla="*/ 20171 w 396239"/>
                <a:gd name="T19" fmla="*/ 285161 h 396239"/>
                <a:gd name="T20" fmla="*/ 43587 w 396239"/>
                <a:gd name="T21" fmla="*/ 321950 h 396239"/>
                <a:gd name="T22" fmla="*/ 74289 w 396239"/>
                <a:gd name="T23" fmla="*/ 352652 h 396239"/>
                <a:gd name="T24" fmla="*/ 111078 w 396239"/>
                <a:gd name="T25" fmla="*/ 376068 h 396239"/>
                <a:gd name="T26" fmla="*/ 152755 w 396239"/>
                <a:gd name="T27" fmla="*/ 390997 h 396239"/>
                <a:gd name="T28" fmla="*/ 198120 w 396239"/>
                <a:gd name="T29" fmla="*/ 396239 h 396239"/>
                <a:gd name="T30" fmla="*/ 243484 w 396239"/>
                <a:gd name="T31" fmla="*/ 390997 h 396239"/>
                <a:gd name="T32" fmla="*/ 285161 w 396239"/>
                <a:gd name="T33" fmla="*/ 376068 h 396239"/>
                <a:gd name="T34" fmla="*/ 309338 w 396239"/>
                <a:gd name="T35" fmla="*/ 360679 h 396239"/>
                <a:gd name="T36" fmla="*/ 198120 w 396239"/>
                <a:gd name="T37" fmla="*/ 360679 h 396239"/>
                <a:gd name="T38" fmla="*/ 154989 w 396239"/>
                <a:gd name="T39" fmla="*/ 354856 h 396239"/>
                <a:gd name="T40" fmla="*/ 116181 w 396239"/>
                <a:gd name="T41" fmla="*/ 338431 h 396239"/>
                <a:gd name="T42" fmla="*/ 83264 w 396239"/>
                <a:gd name="T43" fmla="*/ 312975 h 396239"/>
                <a:gd name="T44" fmla="*/ 57808 w 396239"/>
                <a:gd name="T45" fmla="*/ 280058 h 396239"/>
                <a:gd name="T46" fmla="*/ 41383 w 396239"/>
                <a:gd name="T47" fmla="*/ 241250 h 396239"/>
                <a:gd name="T48" fmla="*/ 35560 w 396239"/>
                <a:gd name="T49" fmla="*/ 198120 h 396239"/>
                <a:gd name="T50" fmla="*/ 41383 w 396239"/>
                <a:gd name="T51" fmla="*/ 154989 h 396239"/>
                <a:gd name="T52" fmla="*/ 57808 w 396239"/>
                <a:gd name="T53" fmla="*/ 116181 h 396239"/>
                <a:gd name="T54" fmla="*/ 83264 w 396239"/>
                <a:gd name="T55" fmla="*/ 83264 h 396239"/>
                <a:gd name="T56" fmla="*/ 116181 w 396239"/>
                <a:gd name="T57" fmla="*/ 57808 h 396239"/>
                <a:gd name="T58" fmla="*/ 154989 w 396239"/>
                <a:gd name="T59" fmla="*/ 41383 h 396239"/>
                <a:gd name="T60" fmla="*/ 198120 w 396239"/>
                <a:gd name="T61" fmla="*/ 35560 h 396239"/>
                <a:gd name="T62" fmla="*/ 309338 w 396239"/>
                <a:gd name="T63" fmla="*/ 35560 h 396239"/>
                <a:gd name="T64" fmla="*/ 285161 w 396239"/>
                <a:gd name="T65" fmla="*/ 20171 h 396239"/>
                <a:gd name="T66" fmla="*/ 243484 w 396239"/>
                <a:gd name="T67" fmla="*/ 5242 h 396239"/>
                <a:gd name="T68" fmla="*/ 198120 w 396239"/>
                <a:gd name="T69" fmla="*/ 0 h 396239"/>
                <a:gd name="T70" fmla="*/ 309338 w 396239"/>
                <a:gd name="T71" fmla="*/ 35560 h 396239"/>
                <a:gd name="T72" fmla="*/ 198120 w 396239"/>
                <a:gd name="T73" fmla="*/ 35560 h 396239"/>
                <a:gd name="T74" fmla="*/ 241250 w 396239"/>
                <a:gd name="T75" fmla="*/ 41383 h 396239"/>
                <a:gd name="T76" fmla="*/ 280058 w 396239"/>
                <a:gd name="T77" fmla="*/ 57808 h 396239"/>
                <a:gd name="T78" fmla="*/ 312975 w 396239"/>
                <a:gd name="T79" fmla="*/ 83264 h 396239"/>
                <a:gd name="T80" fmla="*/ 338431 w 396239"/>
                <a:gd name="T81" fmla="*/ 116181 h 396239"/>
                <a:gd name="T82" fmla="*/ 354856 w 396239"/>
                <a:gd name="T83" fmla="*/ 154989 h 396239"/>
                <a:gd name="T84" fmla="*/ 360680 w 396239"/>
                <a:gd name="T85" fmla="*/ 198120 h 396239"/>
                <a:gd name="T86" fmla="*/ 354856 w 396239"/>
                <a:gd name="T87" fmla="*/ 241250 h 396239"/>
                <a:gd name="T88" fmla="*/ 338431 w 396239"/>
                <a:gd name="T89" fmla="*/ 280058 h 396239"/>
                <a:gd name="T90" fmla="*/ 312975 w 396239"/>
                <a:gd name="T91" fmla="*/ 312975 h 396239"/>
                <a:gd name="T92" fmla="*/ 280058 w 396239"/>
                <a:gd name="T93" fmla="*/ 338431 h 396239"/>
                <a:gd name="T94" fmla="*/ 241250 w 396239"/>
                <a:gd name="T95" fmla="*/ 354856 h 396239"/>
                <a:gd name="T96" fmla="*/ 198120 w 396239"/>
                <a:gd name="T97" fmla="*/ 360679 h 396239"/>
                <a:gd name="T98" fmla="*/ 309338 w 396239"/>
                <a:gd name="T99" fmla="*/ 360679 h 396239"/>
                <a:gd name="T100" fmla="*/ 352652 w 396239"/>
                <a:gd name="T101" fmla="*/ 321950 h 396239"/>
                <a:gd name="T102" fmla="*/ 376068 w 396239"/>
                <a:gd name="T103" fmla="*/ 285161 h 396239"/>
                <a:gd name="T104" fmla="*/ 390997 w 396239"/>
                <a:gd name="T105" fmla="*/ 243484 h 396239"/>
                <a:gd name="T106" fmla="*/ 396239 w 396239"/>
                <a:gd name="T107" fmla="*/ 198120 h 396239"/>
                <a:gd name="T108" fmla="*/ 390997 w 396239"/>
                <a:gd name="T109" fmla="*/ 152755 h 396239"/>
                <a:gd name="T110" fmla="*/ 376068 w 396239"/>
                <a:gd name="T111" fmla="*/ 111078 h 396239"/>
                <a:gd name="T112" fmla="*/ 352652 w 396239"/>
                <a:gd name="T113" fmla="*/ 74289 h 396239"/>
                <a:gd name="T114" fmla="*/ 321950 w 396239"/>
                <a:gd name="T115" fmla="*/ 43587 h 396239"/>
                <a:gd name="T116" fmla="*/ 309338 w 396239"/>
                <a:gd name="T117" fmla="*/ 3556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239" h="396239">
                  <a:moveTo>
                    <a:pt x="198120" y="0"/>
                  </a:moveTo>
                  <a:lnTo>
                    <a:pt x="152755" y="5242"/>
                  </a:lnTo>
                  <a:lnTo>
                    <a:pt x="111078" y="20171"/>
                  </a:lnTo>
                  <a:lnTo>
                    <a:pt x="74289" y="43587"/>
                  </a:lnTo>
                  <a:lnTo>
                    <a:pt x="43587" y="74289"/>
                  </a:lnTo>
                  <a:lnTo>
                    <a:pt x="20171" y="111078"/>
                  </a:lnTo>
                  <a:lnTo>
                    <a:pt x="5242" y="152755"/>
                  </a:lnTo>
                  <a:lnTo>
                    <a:pt x="0" y="198120"/>
                  </a:lnTo>
                  <a:lnTo>
                    <a:pt x="5242" y="243484"/>
                  </a:lnTo>
                  <a:lnTo>
                    <a:pt x="20171" y="285161"/>
                  </a:lnTo>
                  <a:lnTo>
                    <a:pt x="43587" y="321950"/>
                  </a:lnTo>
                  <a:lnTo>
                    <a:pt x="74289" y="352652"/>
                  </a:lnTo>
                  <a:lnTo>
                    <a:pt x="111078" y="376068"/>
                  </a:lnTo>
                  <a:lnTo>
                    <a:pt x="152755" y="390997"/>
                  </a:lnTo>
                  <a:lnTo>
                    <a:pt x="198120" y="396239"/>
                  </a:lnTo>
                  <a:lnTo>
                    <a:pt x="243484" y="390997"/>
                  </a:lnTo>
                  <a:lnTo>
                    <a:pt x="285161" y="376068"/>
                  </a:lnTo>
                  <a:lnTo>
                    <a:pt x="309338" y="360679"/>
                  </a:lnTo>
                  <a:lnTo>
                    <a:pt x="198120" y="360679"/>
                  </a:lnTo>
                  <a:lnTo>
                    <a:pt x="154989" y="354856"/>
                  </a:lnTo>
                  <a:lnTo>
                    <a:pt x="116181" y="338431"/>
                  </a:lnTo>
                  <a:lnTo>
                    <a:pt x="83264" y="312975"/>
                  </a:lnTo>
                  <a:lnTo>
                    <a:pt x="57808" y="280058"/>
                  </a:lnTo>
                  <a:lnTo>
                    <a:pt x="41383" y="241250"/>
                  </a:lnTo>
                  <a:lnTo>
                    <a:pt x="35560" y="198120"/>
                  </a:lnTo>
                  <a:lnTo>
                    <a:pt x="41383" y="154989"/>
                  </a:lnTo>
                  <a:lnTo>
                    <a:pt x="57808" y="116181"/>
                  </a:lnTo>
                  <a:lnTo>
                    <a:pt x="83264" y="83264"/>
                  </a:lnTo>
                  <a:lnTo>
                    <a:pt x="116181" y="57808"/>
                  </a:lnTo>
                  <a:lnTo>
                    <a:pt x="154989" y="41383"/>
                  </a:lnTo>
                  <a:lnTo>
                    <a:pt x="198120" y="35560"/>
                  </a:lnTo>
                  <a:lnTo>
                    <a:pt x="309338" y="35560"/>
                  </a:lnTo>
                  <a:lnTo>
                    <a:pt x="285161" y="20171"/>
                  </a:lnTo>
                  <a:lnTo>
                    <a:pt x="243484" y="5242"/>
                  </a:lnTo>
                  <a:lnTo>
                    <a:pt x="198120" y="0"/>
                  </a:lnTo>
                  <a:close/>
                </a:path>
                <a:path w="396239" h="396239">
                  <a:moveTo>
                    <a:pt x="309338" y="35560"/>
                  </a:moveTo>
                  <a:lnTo>
                    <a:pt x="198120" y="35560"/>
                  </a:lnTo>
                  <a:lnTo>
                    <a:pt x="241250" y="41383"/>
                  </a:lnTo>
                  <a:lnTo>
                    <a:pt x="280058" y="57808"/>
                  </a:lnTo>
                  <a:lnTo>
                    <a:pt x="312975" y="83264"/>
                  </a:lnTo>
                  <a:lnTo>
                    <a:pt x="338431" y="116181"/>
                  </a:lnTo>
                  <a:lnTo>
                    <a:pt x="354856" y="154989"/>
                  </a:lnTo>
                  <a:lnTo>
                    <a:pt x="360680" y="198120"/>
                  </a:lnTo>
                  <a:lnTo>
                    <a:pt x="354856" y="241250"/>
                  </a:lnTo>
                  <a:lnTo>
                    <a:pt x="338431" y="280058"/>
                  </a:lnTo>
                  <a:lnTo>
                    <a:pt x="312975" y="312975"/>
                  </a:lnTo>
                  <a:lnTo>
                    <a:pt x="280058" y="338431"/>
                  </a:lnTo>
                  <a:lnTo>
                    <a:pt x="241250" y="354856"/>
                  </a:lnTo>
                  <a:lnTo>
                    <a:pt x="198120" y="360679"/>
                  </a:lnTo>
                  <a:lnTo>
                    <a:pt x="309338" y="360679"/>
                  </a:lnTo>
                  <a:lnTo>
                    <a:pt x="352652" y="321950"/>
                  </a:lnTo>
                  <a:lnTo>
                    <a:pt x="376068" y="285161"/>
                  </a:lnTo>
                  <a:lnTo>
                    <a:pt x="390997" y="243484"/>
                  </a:lnTo>
                  <a:lnTo>
                    <a:pt x="396239" y="198120"/>
                  </a:lnTo>
                  <a:lnTo>
                    <a:pt x="390997" y="152755"/>
                  </a:lnTo>
                  <a:lnTo>
                    <a:pt x="376068" y="111078"/>
                  </a:lnTo>
                  <a:lnTo>
                    <a:pt x="352652" y="74289"/>
                  </a:lnTo>
                  <a:lnTo>
                    <a:pt x="321950" y="43587"/>
                  </a:lnTo>
                  <a:lnTo>
                    <a:pt x="309338" y="3556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92" name="object 64">
              <a:extLst>
                <a:ext uri="{FF2B5EF4-FFF2-40B4-BE49-F238E27FC236}">
                  <a16:creationId xmlns:a16="http://schemas.microsoft.com/office/drawing/2014/main" id="{D8150C85-BA1D-4DA8-918A-61A365C4AFB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3691" y="2801112"/>
              <a:ext cx="170687"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88" name="object 65">
            <a:extLst>
              <a:ext uri="{FF2B5EF4-FFF2-40B4-BE49-F238E27FC236}">
                <a16:creationId xmlns:a16="http://schemas.microsoft.com/office/drawing/2014/main" id="{D3644912-9D59-4970-8CDE-5F5776145B14}"/>
              </a:ext>
            </a:extLst>
          </p:cNvPr>
          <p:cNvGrpSpPr>
            <a:grpSpLocks/>
          </p:cNvGrpSpPr>
          <p:nvPr/>
        </p:nvGrpSpPr>
        <p:grpSpPr bwMode="auto">
          <a:xfrm>
            <a:off x="9628188" y="2693988"/>
            <a:ext cx="401637" cy="414337"/>
            <a:chOff x="9628631" y="2694432"/>
            <a:chExt cx="401320" cy="414655"/>
          </a:xfrm>
        </p:grpSpPr>
        <p:pic>
          <p:nvPicPr>
            <p:cNvPr id="49287" name="object 66">
              <a:extLst>
                <a:ext uri="{FF2B5EF4-FFF2-40B4-BE49-F238E27FC236}">
                  <a16:creationId xmlns:a16="http://schemas.microsoft.com/office/drawing/2014/main" id="{FFFCB99F-C62E-4A20-A14A-5B95E181739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28631" y="2886456"/>
              <a:ext cx="129540" cy="2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88" name="object 67">
              <a:extLst>
                <a:ext uri="{FF2B5EF4-FFF2-40B4-BE49-F238E27FC236}">
                  <a16:creationId xmlns:a16="http://schemas.microsoft.com/office/drawing/2014/main" id="{43C1E2F0-8332-4B8F-806C-16575DFE1F7B}"/>
                </a:ext>
              </a:extLst>
            </p:cNvPr>
            <p:cNvSpPr>
              <a:spLocks/>
            </p:cNvSpPr>
            <p:nvPr/>
          </p:nvSpPr>
          <p:spPr bwMode="auto">
            <a:xfrm>
              <a:off x="9654539" y="2979420"/>
              <a:ext cx="375285" cy="36830"/>
            </a:xfrm>
            <a:custGeom>
              <a:avLst/>
              <a:gdLst>
                <a:gd name="T0" fmla="*/ 357250 w 375284"/>
                <a:gd name="T1" fmla="*/ 0 h 36830"/>
                <a:gd name="T2" fmla="*/ 17652 w 375284"/>
                <a:gd name="T3" fmla="*/ 0 h 36830"/>
                <a:gd name="T4" fmla="*/ 10769 w 375284"/>
                <a:gd name="T5" fmla="*/ 1428 h 36830"/>
                <a:gd name="T6" fmla="*/ 5159 w 375284"/>
                <a:gd name="T7" fmla="*/ 5334 h 36830"/>
                <a:gd name="T8" fmla="*/ 1383 w 375284"/>
                <a:gd name="T9" fmla="*/ 11144 h 36830"/>
                <a:gd name="T10" fmla="*/ 0 w 375284"/>
                <a:gd name="T11" fmla="*/ 18287 h 36830"/>
                <a:gd name="T12" fmla="*/ 1383 w 375284"/>
                <a:gd name="T13" fmla="*/ 25431 h 36830"/>
                <a:gd name="T14" fmla="*/ 5159 w 375284"/>
                <a:gd name="T15" fmla="*/ 31241 h 36830"/>
                <a:gd name="T16" fmla="*/ 10769 w 375284"/>
                <a:gd name="T17" fmla="*/ 35147 h 36830"/>
                <a:gd name="T18" fmla="*/ 17652 w 375284"/>
                <a:gd name="T19" fmla="*/ 36575 h 36830"/>
                <a:gd name="T20" fmla="*/ 357250 w 375284"/>
                <a:gd name="T21" fmla="*/ 36575 h 36830"/>
                <a:gd name="T22" fmla="*/ 364134 w 375284"/>
                <a:gd name="T23" fmla="*/ 35147 h 36830"/>
                <a:gd name="T24" fmla="*/ 369744 w 375284"/>
                <a:gd name="T25" fmla="*/ 31241 h 36830"/>
                <a:gd name="T26" fmla="*/ 373520 w 375284"/>
                <a:gd name="T27" fmla="*/ 25431 h 36830"/>
                <a:gd name="T28" fmla="*/ 374903 w 375284"/>
                <a:gd name="T29" fmla="*/ 18287 h 36830"/>
                <a:gd name="T30" fmla="*/ 373520 w 375284"/>
                <a:gd name="T31" fmla="*/ 11144 h 36830"/>
                <a:gd name="T32" fmla="*/ 369744 w 375284"/>
                <a:gd name="T33" fmla="*/ 5334 h 36830"/>
                <a:gd name="T34" fmla="*/ 364134 w 375284"/>
                <a:gd name="T35" fmla="*/ 1428 h 36830"/>
                <a:gd name="T36" fmla="*/ 357250 w 375284"/>
                <a:gd name="T37" fmla="*/ 0 h 36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284" h="36830">
                  <a:moveTo>
                    <a:pt x="357250" y="0"/>
                  </a:moveTo>
                  <a:lnTo>
                    <a:pt x="17652" y="0"/>
                  </a:lnTo>
                  <a:lnTo>
                    <a:pt x="10769" y="1428"/>
                  </a:lnTo>
                  <a:lnTo>
                    <a:pt x="5159" y="5334"/>
                  </a:lnTo>
                  <a:lnTo>
                    <a:pt x="1383" y="11144"/>
                  </a:lnTo>
                  <a:lnTo>
                    <a:pt x="0" y="18287"/>
                  </a:lnTo>
                  <a:lnTo>
                    <a:pt x="1383" y="25431"/>
                  </a:lnTo>
                  <a:lnTo>
                    <a:pt x="5159" y="31241"/>
                  </a:lnTo>
                  <a:lnTo>
                    <a:pt x="10769" y="35147"/>
                  </a:lnTo>
                  <a:lnTo>
                    <a:pt x="17652" y="36575"/>
                  </a:lnTo>
                  <a:lnTo>
                    <a:pt x="357250" y="36575"/>
                  </a:lnTo>
                  <a:lnTo>
                    <a:pt x="364134" y="35147"/>
                  </a:lnTo>
                  <a:lnTo>
                    <a:pt x="369744" y="31241"/>
                  </a:lnTo>
                  <a:lnTo>
                    <a:pt x="373520" y="25431"/>
                  </a:lnTo>
                  <a:lnTo>
                    <a:pt x="374903" y="18287"/>
                  </a:lnTo>
                  <a:lnTo>
                    <a:pt x="373520" y="11144"/>
                  </a:lnTo>
                  <a:lnTo>
                    <a:pt x="369744" y="5334"/>
                  </a:lnTo>
                  <a:lnTo>
                    <a:pt x="364134" y="1428"/>
                  </a:lnTo>
                  <a:lnTo>
                    <a:pt x="35725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89" name="object 68">
              <a:extLst>
                <a:ext uri="{FF2B5EF4-FFF2-40B4-BE49-F238E27FC236}">
                  <a16:creationId xmlns:a16="http://schemas.microsoft.com/office/drawing/2014/main" id="{AD6C141B-E685-4EF7-9394-37D1E199BE6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99903" y="2694432"/>
              <a:ext cx="129540" cy="2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90" name="object 69">
              <a:extLst>
                <a:ext uri="{FF2B5EF4-FFF2-40B4-BE49-F238E27FC236}">
                  <a16:creationId xmlns:a16="http://schemas.microsoft.com/office/drawing/2014/main" id="{B23CB0EB-D30B-4061-8440-2114E9A214EA}"/>
                </a:ext>
              </a:extLst>
            </p:cNvPr>
            <p:cNvSpPr>
              <a:spLocks/>
            </p:cNvSpPr>
            <p:nvPr/>
          </p:nvSpPr>
          <p:spPr bwMode="auto">
            <a:xfrm>
              <a:off x="9628631" y="2787396"/>
              <a:ext cx="375285" cy="35560"/>
            </a:xfrm>
            <a:custGeom>
              <a:avLst/>
              <a:gdLst>
                <a:gd name="T0" fmla="*/ 367029 w 375284"/>
                <a:gd name="T1" fmla="*/ 0 h 35560"/>
                <a:gd name="T2" fmla="*/ 7874 w 375284"/>
                <a:gd name="T3" fmla="*/ 0 h 35560"/>
                <a:gd name="T4" fmla="*/ 0 w 375284"/>
                <a:gd name="T5" fmla="*/ 7746 h 35560"/>
                <a:gd name="T6" fmla="*/ 0 w 375284"/>
                <a:gd name="T7" fmla="*/ 27304 h 35560"/>
                <a:gd name="T8" fmla="*/ 7874 w 375284"/>
                <a:gd name="T9" fmla="*/ 35051 h 35560"/>
                <a:gd name="T10" fmla="*/ 17652 w 375284"/>
                <a:gd name="T11" fmla="*/ 35051 h 35560"/>
                <a:gd name="T12" fmla="*/ 367029 w 375284"/>
                <a:gd name="T13" fmla="*/ 35051 h 35560"/>
                <a:gd name="T14" fmla="*/ 374903 w 375284"/>
                <a:gd name="T15" fmla="*/ 27304 h 35560"/>
                <a:gd name="T16" fmla="*/ 374903 w 375284"/>
                <a:gd name="T17" fmla="*/ 7746 h 35560"/>
                <a:gd name="T18" fmla="*/ 367029 w 375284"/>
                <a:gd name="T19" fmla="*/ 0 h 35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284" h="35560">
                  <a:moveTo>
                    <a:pt x="367029" y="0"/>
                  </a:moveTo>
                  <a:lnTo>
                    <a:pt x="7874" y="0"/>
                  </a:lnTo>
                  <a:lnTo>
                    <a:pt x="0" y="7746"/>
                  </a:lnTo>
                  <a:lnTo>
                    <a:pt x="0" y="27304"/>
                  </a:lnTo>
                  <a:lnTo>
                    <a:pt x="7874" y="35051"/>
                  </a:lnTo>
                  <a:lnTo>
                    <a:pt x="17652" y="35051"/>
                  </a:lnTo>
                  <a:lnTo>
                    <a:pt x="367029" y="35051"/>
                  </a:lnTo>
                  <a:lnTo>
                    <a:pt x="374903" y="27304"/>
                  </a:lnTo>
                  <a:lnTo>
                    <a:pt x="374903" y="7746"/>
                  </a:lnTo>
                  <a:lnTo>
                    <a:pt x="367029"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89" name="object 70">
            <a:extLst>
              <a:ext uri="{FF2B5EF4-FFF2-40B4-BE49-F238E27FC236}">
                <a16:creationId xmlns:a16="http://schemas.microsoft.com/office/drawing/2014/main" id="{4D84A1CB-CEF2-4532-8DE1-BA33430AC470}"/>
              </a:ext>
            </a:extLst>
          </p:cNvPr>
          <p:cNvGrpSpPr>
            <a:grpSpLocks/>
          </p:cNvGrpSpPr>
          <p:nvPr/>
        </p:nvGrpSpPr>
        <p:grpSpPr bwMode="auto">
          <a:xfrm>
            <a:off x="10696575" y="2700338"/>
            <a:ext cx="414338" cy="401637"/>
            <a:chOff x="10696956" y="2700527"/>
            <a:chExt cx="414655" cy="401320"/>
          </a:xfrm>
        </p:grpSpPr>
        <p:pic>
          <p:nvPicPr>
            <p:cNvPr id="49283" name="object 71">
              <a:extLst>
                <a:ext uri="{FF2B5EF4-FFF2-40B4-BE49-F238E27FC236}">
                  <a16:creationId xmlns:a16="http://schemas.microsoft.com/office/drawing/2014/main" id="{3F55C2E3-EB78-4531-9E76-A1180A6B5CE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96956" y="2700527"/>
              <a:ext cx="222503" cy="12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84" name="object 72">
              <a:extLst>
                <a:ext uri="{FF2B5EF4-FFF2-40B4-BE49-F238E27FC236}">
                  <a16:creationId xmlns:a16="http://schemas.microsoft.com/office/drawing/2014/main" id="{B066C2A6-C31A-4C97-A6C7-D414B5AEADF7}"/>
                </a:ext>
              </a:extLst>
            </p:cNvPr>
            <p:cNvSpPr>
              <a:spLocks/>
            </p:cNvSpPr>
            <p:nvPr/>
          </p:nvSpPr>
          <p:spPr bwMode="auto">
            <a:xfrm>
              <a:off x="10789920" y="2726435"/>
              <a:ext cx="36830" cy="375285"/>
            </a:xfrm>
            <a:custGeom>
              <a:avLst/>
              <a:gdLst>
                <a:gd name="T0" fmla="*/ 18287 w 36829"/>
                <a:gd name="T1" fmla="*/ 0 h 375285"/>
                <a:gd name="T2" fmla="*/ 11144 w 36829"/>
                <a:gd name="T3" fmla="*/ 1383 h 375285"/>
                <a:gd name="T4" fmla="*/ 5333 w 36829"/>
                <a:gd name="T5" fmla="*/ 5159 h 375285"/>
                <a:gd name="T6" fmla="*/ 1428 w 36829"/>
                <a:gd name="T7" fmla="*/ 10769 h 375285"/>
                <a:gd name="T8" fmla="*/ 0 w 36829"/>
                <a:gd name="T9" fmla="*/ 17652 h 375285"/>
                <a:gd name="T10" fmla="*/ 0 w 36829"/>
                <a:gd name="T11" fmla="*/ 357250 h 375285"/>
                <a:gd name="T12" fmla="*/ 1428 w 36829"/>
                <a:gd name="T13" fmla="*/ 364134 h 375285"/>
                <a:gd name="T14" fmla="*/ 5333 w 36829"/>
                <a:gd name="T15" fmla="*/ 369744 h 375285"/>
                <a:gd name="T16" fmla="*/ 11144 w 36829"/>
                <a:gd name="T17" fmla="*/ 373520 h 375285"/>
                <a:gd name="T18" fmla="*/ 18287 w 36829"/>
                <a:gd name="T19" fmla="*/ 374903 h 375285"/>
                <a:gd name="T20" fmla="*/ 25074 w 36829"/>
                <a:gd name="T21" fmla="*/ 373520 h 375285"/>
                <a:gd name="T22" fmla="*/ 30765 w 36829"/>
                <a:gd name="T23" fmla="*/ 369744 h 375285"/>
                <a:gd name="T24" fmla="*/ 34790 w 36829"/>
                <a:gd name="T25" fmla="*/ 364134 h 375285"/>
                <a:gd name="T26" fmla="*/ 36575 w 36829"/>
                <a:gd name="T27" fmla="*/ 357250 h 375285"/>
                <a:gd name="T28" fmla="*/ 36575 w 36829"/>
                <a:gd name="T29" fmla="*/ 17652 h 375285"/>
                <a:gd name="T30" fmla="*/ 35147 w 36829"/>
                <a:gd name="T31" fmla="*/ 10769 h 375285"/>
                <a:gd name="T32" fmla="*/ 31241 w 36829"/>
                <a:gd name="T33" fmla="*/ 5159 h 375285"/>
                <a:gd name="T34" fmla="*/ 25431 w 36829"/>
                <a:gd name="T35" fmla="*/ 1383 h 375285"/>
                <a:gd name="T36" fmla="*/ 18287 w 36829"/>
                <a:gd name="T37" fmla="*/ 0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29" h="375285">
                  <a:moveTo>
                    <a:pt x="18287" y="0"/>
                  </a:moveTo>
                  <a:lnTo>
                    <a:pt x="11144" y="1383"/>
                  </a:lnTo>
                  <a:lnTo>
                    <a:pt x="5333" y="5159"/>
                  </a:lnTo>
                  <a:lnTo>
                    <a:pt x="1428" y="10769"/>
                  </a:lnTo>
                  <a:lnTo>
                    <a:pt x="0" y="17652"/>
                  </a:lnTo>
                  <a:lnTo>
                    <a:pt x="0" y="357250"/>
                  </a:lnTo>
                  <a:lnTo>
                    <a:pt x="1428" y="364134"/>
                  </a:lnTo>
                  <a:lnTo>
                    <a:pt x="5333" y="369744"/>
                  </a:lnTo>
                  <a:lnTo>
                    <a:pt x="11144" y="373520"/>
                  </a:lnTo>
                  <a:lnTo>
                    <a:pt x="18287" y="374903"/>
                  </a:lnTo>
                  <a:lnTo>
                    <a:pt x="25074" y="373520"/>
                  </a:lnTo>
                  <a:lnTo>
                    <a:pt x="30765" y="369744"/>
                  </a:lnTo>
                  <a:lnTo>
                    <a:pt x="34790" y="364134"/>
                  </a:lnTo>
                  <a:lnTo>
                    <a:pt x="36575" y="357250"/>
                  </a:lnTo>
                  <a:lnTo>
                    <a:pt x="36575" y="17652"/>
                  </a:lnTo>
                  <a:lnTo>
                    <a:pt x="35147" y="10769"/>
                  </a:lnTo>
                  <a:lnTo>
                    <a:pt x="31241" y="5159"/>
                  </a:lnTo>
                  <a:lnTo>
                    <a:pt x="25431" y="1383"/>
                  </a:lnTo>
                  <a:lnTo>
                    <a:pt x="1828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85" name="object 73">
              <a:extLst>
                <a:ext uri="{FF2B5EF4-FFF2-40B4-BE49-F238E27FC236}">
                  <a16:creationId xmlns:a16="http://schemas.microsoft.com/office/drawing/2014/main" id="{1E25F5E1-9619-42D9-AD85-E4AB63C5B77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888980" y="2973292"/>
              <a:ext cx="222503" cy="1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86" name="object 74">
              <a:extLst>
                <a:ext uri="{FF2B5EF4-FFF2-40B4-BE49-F238E27FC236}">
                  <a16:creationId xmlns:a16="http://schemas.microsoft.com/office/drawing/2014/main" id="{85AFD5AC-198D-4CF1-80FF-1F139759828D}"/>
                </a:ext>
              </a:extLst>
            </p:cNvPr>
            <p:cNvSpPr>
              <a:spLocks/>
            </p:cNvSpPr>
            <p:nvPr/>
          </p:nvSpPr>
          <p:spPr bwMode="auto">
            <a:xfrm>
              <a:off x="10981944" y="2700527"/>
              <a:ext cx="35560" cy="376555"/>
            </a:xfrm>
            <a:custGeom>
              <a:avLst/>
              <a:gdLst>
                <a:gd name="T0" fmla="*/ 27304 w 35559"/>
                <a:gd name="T1" fmla="*/ 0 h 376555"/>
                <a:gd name="T2" fmla="*/ 7747 w 35559"/>
                <a:gd name="T3" fmla="*/ 0 h 376555"/>
                <a:gd name="T4" fmla="*/ 0 w 35559"/>
                <a:gd name="T5" fmla="*/ 7874 h 376555"/>
                <a:gd name="T6" fmla="*/ 0 w 35559"/>
                <a:gd name="T7" fmla="*/ 368554 h 376555"/>
                <a:gd name="T8" fmla="*/ 7747 w 35559"/>
                <a:gd name="T9" fmla="*/ 376427 h 376555"/>
                <a:gd name="T10" fmla="*/ 17525 w 35559"/>
                <a:gd name="T11" fmla="*/ 376427 h 376555"/>
                <a:gd name="T12" fmla="*/ 27304 w 35559"/>
                <a:gd name="T13" fmla="*/ 376427 h 376555"/>
                <a:gd name="T14" fmla="*/ 35051 w 35559"/>
                <a:gd name="T15" fmla="*/ 368554 h 376555"/>
                <a:gd name="T16" fmla="*/ 35051 w 35559"/>
                <a:gd name="T17" fmla="*/ 7874 h 376555"/>
                <a:gd name="T18" fmla="*/ 27304 w 35559"/>
                <a:gd name="T19"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59" h="376555">
                  <a:moveTo>
                    <a:pt x="27304" y="0"/>
                  </a:moveTo>
                  <a:lnTo>
                    <a:pt x="7747" y="0"/>
                  </a:lnTo>
                  <a:lnTo>
                    <a:pt x="0" y="7874"/>
                  </a:lnTo>
                  <a:lnTo>
                    <a:pt x="0" y="368554"/>
                  </a:lnTo>
                  <a:lnTo>
                    <a:pt x="7747" y="376427"/>
                  </a:lnTo>
                  <a:lnTo>
                    <a:pt x="17525" y="376427"/>
                  </a:lnTo>
                  <a:lnTo>
                    <a:pt x="27304" y="376427"/>
                  </a:lnTo>
                  <a:lnTo>
                    <a:pt x="35051" y="368554"/>
                  </a:lnTo>
                  <a:lnTo>
                    <a:pt x="35051" y="7874"/>
                  </a:lnTo>
                  <a:lnTo>
                    <a:pt x="2730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9190" name="object 75">
            <a:extLst>
              <a:ext uri="{FF2B5EF4-FFF2-40B4-BE49-F238E27FC236}">
                <a16:creationId xmlns:a16="http://schemas.microsoft.com/office/drawing/2014/main" id="{8584EC14-D197-4709-8FE4-B563563150B6}"/>
              </a:ext>
            </a:extLst>
          </p:cNvPr>
          <p:cNvSpPr>
            <a:spLocks/>
          </p:cNvSpPr>
          <p:nvPr/>
        </p:nvSpPr>
        <p:spPr bwMode="auto">
          <a:xfrm>
            <a:off x="5346700" y="2717800"/>
            <a:ext cx="406400" cy="368300"/>
          </a:xfrm>
          <a:custGeom>
            <a:avLst/>
            <a:gdLst>
              <a:gd name="T0" fmla="*/ 406527 w 407035"/>
              <a:gd name="T1" fmla="*/ 184150 h 368935"/>
              <a:gd name="T2" fmla="*/ 405142 w 407035"/>
              <a:gd name="T3" fmla="*/ 177012 h 368935"/>
              <a:gd name="T4" fmla="*/ 401358 w 407035"/>
              <a:gd name="T5" fmla="*/ 171208 h 368935"/>
              <a:gd name="T6" fmla="*/ 395757 w 407035"/>
              <a:gd name="T7" fmla="*/ 167297 h 368935"/>
              <a:gd name="T8" fmla="*/ 388874 w 407035"/>
              <a:gd name="T9" fmla="*/ 165862 h 368935"/>
              <a:gd name="T10" fmla="*/ 53581 w 407035"/>
              <a:gd name="T11" fmla="*/ 165862 h 368935"/>
              <a:gd name="T12" fmla="*/ 154686 w 407035"/>
              <a:gd name="T13" fmla="*/ 27432 h 368935"/>
              <a:gd name="T14" fmla="*/ 157695 w 407035"/>
              <a:gd name="T15" fmla="*/ 21170 h 368935"/>
              <a:gd name="T16" fmla="*/ 157899 w 407035"/>
              <a:gd name="T17" fmla="*/ 14592 h 368935"/>
              <a:gd name="T18" fmla="*/ 155524 w 407035"/>
              <a:gd name="T19" fmla="*/ 8382 h 368935"/>
              <a:gd name="T20" fmla="*/ 150749 w 407035"/>
              <a:gd name="T21" fmla="*/ 3175 h 368935"/>
              <a:gd name="T22" fmla="*/ 144449 w 407035"/>
              <a:gd name="T23" fmla="*/ 228 h 368935"/>
              <a:gd name="T24" fmla="*/ 137833 w 407035"/>
              <a:gd name="T25" fmla="*/ 0 h 368935"/>
              <a:gd name="T26" fmla="*/ 131584 w 407035"/>
              <a:gd name="T27" fmla="*/ 2362 h 368935"/>
              <a:gd name="T28" fmla="*/ 126365 w 407035"/>
              <a:gd name="T29" fmla="*/ 7112 h 368935"/>
              <a:gd name="T30" fmla="*/ 7467 w 407035"/>
              <a:gd name="T31" fmla="*/ 170395 h 368935"/>
              <a:gd name="T32" fmla="*/ 6299 w 407035"/>
              <a:gd name="T33" fmla="*/ 171208 h 368935"/>
              <a:gd name="T34" fmla="*/ 2514 w 407035"/>
              <a:gd name="T35" fmla="*/ 177012 h 368935"/>
              <a:gd name="T36" fmla="*/ 0 w 407035"/>
              <a:gd name="T37" fmla="*/ 180340 h 368935"/>
              <a:gd name="T38" fmla="*/ 0 w 407035"/>
              <a:gd name="T39" fmla="*/ 188849 h 368935"/>
              <a:gd name="T40" fmla="*/ 4572 w 407035"/>
              <a:gd name="T41" fmla="*/ 194691 h 368935"/>
              <a:gd name="T42" fmla="*/ 5994 w 407035"/>
              <a:gd name="T43" fmla="*/ 196646 h 368935"/>
              <a:gd name="T44" fmla="*/ 6299 w 407035"/>
              <a:gd name="T45" fmla="*/ 197104 h 368935"/>
              <a:gd name="T46" fmla="*/ 126365 w 407035"/>
              <a:gd name="T47" fmla="*/ 361315 h 368935"/>
              <a:gd name="T48" fmla="*/ 130302 w 407035"/>
              <a:gd name="T49" fmla="*/ 365887 h 368935"/>
              <a:gd name="T50" fmla="*/ 135636 w 407035"/>
              <a:gd name="T51" fmla="*/ 368554 h 368935"/>
              <a:gd name="T52" fmla="*/ 140843 w 407035"/>
              <a:gd name="T53" fmla="*/ 368554 h 368935"/>
              <a:gd name="T54" fmla="*/ 144780 w 407035"/>
              <a:gd name="T55" fmla="*/ 368554 h 368935"/>
              <a:gd name="T56" fmla="*/ 148082 w 407035"/>
              <a:gd name="T57" fmla="*/ 367919 h 368935"/>
              <a:gd name="T58" fmla="*/ 155524 w 407035"/>
              <a:gd name="T59" fmla="*/ 360375 h 368935"/>
              <a:gd name="T60" fmla="*/ 157899 w 407035"/>
              <a:gd name="T61" fmla="*/ 354126 h 368935"/>
              <a:gd name="T62" fmla="*/ 157695 w 407035"/>
              <a:gd name="T63" fmla="*/ 347383 h 368935"/>
              <a:gd name="T64" fmla="*/ 154686 w 407035"/>
              <a:gd name="T65" fmla="*/ 340995 h 368935"/>
              <a:gd name="T66" fmla="*/ 53403 w 407035"/>
              <a:gd name="T67" fmla="*/ 202438 h 368935"/>
              <a:gd name="T68" fmla="*/ 388874 w 407035"/>
              <a:gd name="T69" fmla="*/ 202438 h 368935"/>
              <a:gd name="T70" fmla="*/ 395389 w 407035"/>
              <a:gd name="T71" fmla="*/ 201015 h 368935"/>
              <a:gd name="T72" fmla="*/ 400888 w 407035"/>
              <a:gd name="T73" fmla="*/ 197104 h 368935"/>
              <a:gd name="T74" fmla="*/ 404774 w 407035"/>
              <a:gd name="T75" fmla="*/ 191300 h 368935"/>
              <a:gd name="T76" fmla="*/ 406527 w 407035"/>
              <a:gd name="T77" fmla="*/ 184150 h 368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7035" h="368935">
                <a:moveTo>
                  <a:pt x="406527" y="184150"/>
                </a:moveTo>
                <a:lnTo>
                  <a:pt x="405142" y="177012"/>
                </a:lnTo>
                <a:lnTo>
                  <a:pt x="401358" y="171208"/>
                </a:lnTo>
                <a:lnTo>
                  <a:pt x="395757" y="167297"/>
                </a:lnTo>
                <a:lnTo>
                  <a:pt x="388874" y="165862"/>
                </a:lnTo>
                <a:lnTo>
                  <a:pt x="53581" y="165862"/>
                </a:lnTo>
                <a:lnTo>
                  <a:pt x="154686" y="27432"/>
                </a:lnTo>
                <a:lnTo>
                  <a:pt x="157695" y="21170"/>
                </a:lnTo>
                <a:lnTo>
                  <a:pt x="157899" y="14592"/>
                </a:lnTo>
                <a:lnTo>
                  <a:pt x="155524" y="8382"/>
                </a:lnTo>
                <a:lnTo>
                  <a:pt x="150749" y="3175"/>
                </a:lnTo>
                <a:lnTo>
                  <a:pt x="144449" y="228"/>
                </a:lnTo>
                <a:lnTo>
                  <a:pt x="137833" y="0"/>
                </a:lnTo>
                <a:lnTo>
                  <a:pt x="131584" y="2362"/>
                </a:lnTo>
                <a:lnTo>
                  <a:pt x="126365" y="7112"/>
                </a:lnTo>
                <a:lnTo>
                  <a:pt x="7467" y="170395"/>
                </a:lnTo>
                <a:lnTo>
                  <a:pt x="6299" y="171208"/>
                </a:lnTo>
                <a:lnTo>
                  <a:pt x="2514" y="177012"/>
                </a:lnTo>
                <a:lnTo>
                  <a:pt x="0" y="180340"/>
                </a:lnTo>
                <a:lnTo>
                  <a:pt x="0" y="188849"/>
                </a:lnTo>
                <a:lnTo>
                  <a:pt x="4572" y="194691"/>
                </a:lnTo>
                <a:lnTo>
                  <a:pt x="5994" y="196646"/>
                </a:lnTo>
                <a:lnTo>
                  <a:pt x="6299" y="197104"/>
                </a:lnTo>
                <a:lnTo>
                  <a:pt x="126365" y="361315"/>
                </a:lnTo>
                <a:lnTo>
                  <a:pt x="130302" y="365887"/>
                </a:lnTo>
                <a:lnTo>
                  <a:pt x="135636" y="368554"/>
                </a:lnTo>
                <a:lnTo>
                  <a:pt x="140843" y="368554"/>
                </a:lnTo>
                <a:lnTo>
                  <a:pt x="144780" y="368554"/>
                </a:lnTo>
                <a:lnTo>
                  <a:pt x="148082" y="367919"/>
                </a:lnTo>
                <a:lnTo>
                  <a:pt x="155524" y="360375"/>
                </a:lnTo>
                <a:lnTo>
                  <a:pt x="157899" y="354126"/>
                </a:lnTo>
                <a:lnTo>
                  <a:pt x="157695" y="347383"/>
                </a:lnTo>
                <a:lnTo>
                  <a:pt x="154686" y="340995"/>
                </a:lnTo>
                <a:lnTo>
                  <a:pt x="53403" y="202438"/>
                </a:lnTo>
                <a:lnTo>
                  <a:pt x="388874" y="202438"/>
                </a:lnTo>
                <a:lnTo>
                  <a:pt x="395389" y="201015"/>
                </a:lnTo>
                <a:lnTo>
                  <a:pt x="400888" y="197104"/>
                </a:lnTo>
                <a:lnTo>
                  <a:pt x="404774" y="191300"/>
                </a:lnTo>
                <a:lnTo>
                  <a:pt x="406527" y="18415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91" name="object 76">
            <a:extLst>
              <a:ext uri="{FF2B5EF4-FFF2-40B4-BE49-F238E27FC236}">
                <a16:creationId xmlns:a16="http://schemas.microsoft.com/office/drawing/2014/main" id="{12E95BC5-B7F9-4C48-BE9A-46E00C7AE913}"/>
              </a:ext>
            </a:extLst>
          </p:cNvPr>
          <p:cNvSpPr>
            <a:spLocks/>
          </p:cNvSpPr>
          <p:nvPr/>
        </p:nvSpPr>
        <p:spPr bwMode="auto">
          <a:xfrm>
            <a:off x="6416675" y="2717800"/>
            <a:ext cx="406400" cy="368300"/>
          </a:xfrm>
          <a:custGeom>
            <a:avLst/>
            <a:gdLst>
              <a:gd name="T0" fmla="*/ 406527 w 407034"/>
              <a:gd name="T1" fmla="*/ 180340 h 368935"/>
              <a:gd name="T2" fmla="*/ 403999 w 407034"/>
              <a:gd name="T3" fmla="*/ 177050 h 368935"/>
              <a:gd name="T4" fmla="*/ 400215 w 407034"/>
              <a:gd name="T5" fmla="*/ 171208 h 368935"/>
              <a:gd name="T6" fmla="*/ 399059 w 407034"/>
              <a:gd name="T7" fmla="*/ 170421 h 368935"/>
              <a:gd name="T8" fmla="*/ 280162 w 407034"/>
              <a:gd name="T9" fmla="*/ 7112 h 368935"/>
              <a:gd name="T10" fmla="*/ 275259 w 407034"/>
              <a:gd name="T11" fmla="*/ 2362 h 368935"/>
              <a:gd name="T12" fmla="*/ 268960 w 407034"/>
              <a:gd name="T13" fmla="*/ 0 h 368935"/>
              <a:gd name="T14" fmla="*/ 262166 w 407034"/>
              <a:gd name="T15" fmla="*/ 228 h 368935"/>
              <a:gd name="T16" fmla="*/ 255778 w 407034"/>
              <a:gd name="T17" fmla="*/ 3175 h 368935"/>
              <a:gd name="T18" fmla="*/ 250990 w 407034"/>
              <a:gd name="T19" fmla="*/ 8064 h 368935"/>
              <a:gd name="T20" fmla="*/ 248615 w 407034"/>
              <a:gd name="T21" fmla="*/ 14312 h 368935"/>
              <a:gd name="T22" fmla="*/ 248818 w 407034"/>
              <a:gd name="T23" fmla="*/ 21056 h 368935"/>
              <a:gd name="T24" fmla="*/ 251841 w 407034"/>
              <a:gd name="T25" fmla="*/ 27432 h 368935"/>
              <a:gd name="T26" fmla="*/ 352933 w 407034"/>
              <a:gd name="T27" fmla="*/ 165862 h 368935"/>
              <a:gd name="T28" fmla="*/ 17653 w 407034"/>
              <a:gd name="T29" fmla="*/ 165862 h 368935"/>
              <a:gd name="T30" fmla="*/ 10756 w 407034"/>
              <a:gd name="T31" fmla="*/ 167297 h 368935"/>
              <a:gd name="T32" fmla="*/ 5156 w 407034"/>
              <a:gd name="T33" fmla="*/ 171208 h 368935"/>
              <a:gd name="T34" fmla="*/ 1371 w 407034"/>
              <a:gd name="T35" fmla="*/ 177012 h 368935"/>
              <a:gd name="T36" fmla="*/ 0 w 407034"/>
              <a:gd name="T37" fmla="*/ 184150 h 368935"/>
              <a:gd name="T38" fmla="*/ 1371 w 407034"/>
              <a:gd name="T39" fmla="*/ 191300 h 368935"/>
              <a:gd name="T40" fmla="*/ 5156 w 407034"/>
              <a:gd name="T41" fmla="*/ 197104 h 368935"/>
              <a:gd name="T42" fmla="*/ 10756 w 407034"/>
              <a:gd name="T43" fmla="*/ 201015 h 368935"/>
              <a:gd name="T44" fmla="*/ 17653 w 407034"/>
              <a:gd name="T45" fmla="*/ 202438 h 368935"/>
              <a:gd name="T46" fmla="*/ 353110 w 407034"/>
              <a:gd name="T47" fmla="*/ 202438 h 368935"/>
              <a:gd name="T48" fmla="*/ 251841 w 407034"/>
              <a:gd name="T49" fmla="*/ 340995 h 368935"/>
              <a:gd name="T50" fmla="*/ 248818 w 407034"/>
              <a:gd name="T51" fmla="*/ 347294 h 368935"/>
              <a:gd name="T52" fmla="*/ 248615 w 407034"/>
              <a:gd name="T53" fmla="*/ 353885 h 368935"/>
              <a:gd name="T54" fmla="*/ 250990 w 407034"/>
              <a:gd name="T55" fmla="*/ 360108 h 368935"/>
              <a:gd name="T56" fmla="*/ 255778 w 407034"/>
              <a:gd name="T57" fmla="*/ 365252 h 368935"/>
              <a:gd name="T58" fmla="*/ 259080 w 407034"/>
              <a:gd name="T59" fmla="*/ 367284 h 368935"/>
              <a:gd name="T60" fmla="*/ 263017 w 407034"/>
              <a:gd name="T61" fmla="*/ 368554 h 368935"/>
              <a:gd name="T62" fmla="*/ 266319 w 407034"/>
              <a:gd name="T63" fmla="*/ 368554 h 368935"/>
              <a:gd name="T64" fmla="*/ 272288 w 407034"/>
              <a:gd name="T65" fmla="*/ 368554 h 368935"/>
              <a:gd name="T66" fmla="*/ 277495 w 407034"/>
              <a:gd name="T67" fmla="*/ 365887 h 368935"/>
              <a:gd name="T68" fmla="*/ 401955 w 407034"/>
              <a:gd name="T69" fmla="*/ 194691 h 368935"/>
              <a:gd name="T70" fmla="*/ 406527 w 407034"/>
              <a:gd name="T71" fmla="*/ 188849 h 368935"/>
              <a:gd name="T72" fmla="*/ 406527 w 407034"/>
              <a:gd name="T73" fmla="*/ 180340 h 368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034" h="368935">
                <a:moveTo>
                  <a:pt x="406527" y="180340"/>
                </a:moveTo>
                <a:lnTo>
                  <a:pt x="403999" y="177050"/>
                </a:lnTo>
                <a:lnTo>
                  <a:pt x="400215" y="171208"/>
                </a:lnTo>
                <a:lnTo>
                  <a:pt x="399059" y="170421"/>
                </a:lnTo>
                <a:lnTo>
                  <a:pt x="280162" y="7112"/>
                </a:lnTo>
                <a:lnTo>
                  <a:pt x="275259" y="2362"/>
                </a:lnTo>
                <a:lnTo>
                  <a:pt x="268960" y="0"/>
                </a:lnTo>
                <a:lnTo>
                  <a:pt x="262166" y="228"/>
                </a:lnTo>
                <a:lnTo>
                  <a:pt x="255778" y="3175"/>
                </a:lnTo>
                <a:lnTo>
                  <a:pt x="250990" y="8064"/>
                </a:lnTo>
                <a:lnTo>
                  <a:pt x="248615" y="14312"/>
                </a:lnTo>
                <a:lnTo>
                  <a:pt x="248818" y="21056"/>
                </a:lnTo>
                <a:lnTo>
                  <a:pt x="251841" y="27432"/>
                </a:lnTo>
                <a:lnTo>
                  <a:pt x="352933" y="165862"/>
                </a:lnTo>
                <a:lnTo>
                  <a:pt x="17653" y="165862"/>
                </a:lnTo>
                <a:lnTo>
                  <a:pt x="10756" y="167297"/>
                </a:lnTo>
                <a:lnTo>
                  <a:pt x="5156" y="171208"/>
                </a:lnTo>
                <a:lnTo>
                  <a:pt x="1371" y="177012"/>
                </a:lnTo>
                <a:lnTo>
                  <a:pt x="0" y="184150"/>
                </a:lnTo>
                <a:lnTo>
                  <a:pt x="1371" y="191300"/>
                </a:lnTo>
                <a:lnTo>
                  <a:pt x="5156" y="197104"/>
                </a:lnTo>
                <a:lnTo>
                  <a:pt x="10756" y="201015"/>
                </a:lnTo>
                <a:lnTo>
                  <a:pt x="17653" y="202438"/>
                </a:lnTo>
                <a:lnTo>
                  <a:pt x="353110" y="202438"/>
                </a:lnTo>
                <a:lnTo>
                  <a:pt x="251841" y="340995"/>
                </a:lnTo>
                <a:lnTo>
                  <a:pt x="248818" y="347294"/>
                </a:lnTo>
                <a:lnTo>
                  <a:pt x="248615" y="353885"/>
                </a:lnTo>
                <a:lnTo>
                  <a:pt x="250990" y="360108"/>
                </a:lnTo>
                <a:lnTo>
                  <a:pt x="255778" y="365252"/>
                </a:lnTo>
                <a:lnTo>
                  <a:pt x="259080" y="367284"/>
                </a:lnTo>
                <a:lnTo>
                  <a:pt x="263017" y="368554"/>
                </a:lnTo>
                <a:lnTo>
                  <a:pt x="266319" y="368554"/>
                </a:lnTo>
                <a:lnTo>
                  <a:pt x="272288" y="368554"/>
                </a:lnTo>
                <a:lnTo>
                  <a:pt x="277495" y="365887"/>
                </a:lnTo>
                <a:lnTo>
                  <a:pt x="401955" y="194691"/>
                </a:lnTo>
                <a:lnTo>
                  <a:pt x="406527" y="188849"/>
                </a:lnTo>
                <a:lnTo>
                  <a:pt x="406527" y="18034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92" name="object 77">
            <a:extLst>
              <a:ext uri="{FF2B5EF4-FFF2-40B4-BE49-F238E27FC236}">
                <a16:creationId xmlns:a16="http://schemas.microsoft.com/office/drawing/2014/main" id="{4A1ADE3E-62A3-4540-9901-03102232848E}"/>
              </a:ext>
            </a:extLst>
          </p:cNvPr>
          <p:cNvSpPr>
            <a:spLocks/>
          </p:cNvSpPr>
          <p:nvPr/>
        </p:nvSpPr>
        <p:spPr bwMode="auto">
          <a:xfrm>
            <a:off x="7504113" y="2698750"/>
            <a:ext cx="369887" cy="406400"/>
          </a:xfrm>
          <a:custGeom>
            <a:avLst/>
            <a:gdLst>
              <a:gd name="T0" fmla="*/ 369912 w 370204"/>
              <a:gd name="T1" fmla="*/ 270319 h 405764"/>
              <a:gd name="T2" fmla="*/ 369709 w 370204"/>
              <a:gd name="T3" fmla="*/ 263613 h 405764"/>
              <a:gd name="T4" fmla="*/ 366699 w 370204"/>
              <a:gd name="T5" fmla="*/ 257302 h 405764"/>
              <a:gd name="T6" fmla="*/ 361746 w 370204"/>
              <a:gd name="T7" fmla="*/ 252552 h 405764"/>
              <a:gd name="T8" fmla="*/ 355460 w 370204"/>
              <a:gd name="T9" fmla="*/ 250190 h 405764"/>
              <a:gd name="T10" fmla="*/ 348691 w 370204"/>
              <a:gd name="T11" fmla="*/ 250418 h 405764"/>
              <a:gd name="T12" fmla="*/ 342315 w 370204"/>
              <a:gd name="T13" fmla="*/ 253365 h 405764"/>
              <a:gd name="T14" fmla="*/ 204012 w 370204"/>
              <a:gd name="T15" fmla="*/ 353161 h 405764"/>
              <a:gd name="T16" fmla="*/ 204012 w 370204"/>
              <a:gd name="T17" fmla="*/ 17653 h 405764"/>
              <a:gd name="T18" fmla="*/ 202577 w 370204"/>
              <a:gd name="T19" fmla="*/ 10769 h 405764"/>
              <a:gd name="T20" fmla="*/ 198678 w 370204"/>
              <a:gd name="T21" fmla="*/ 5168 h 405764"/>
              <a:gd name="T22" fmla="*/ 192862 w 370204"/>
              <a:gd name="T23" fmla="*/ 1384 h 405764"/>
              <a:gd name="T24" fmla="*/ 185724 w 370204"/>
              <a:gd name="T25" fmla="*/ 0 h 405764"/>
              <a:gd name="T26" fmla="*/ 178574 w 370204"/>
              <a:gd name="T27" fmla="*/ 1384 h 405764"/>
              <a:gd name="T28" fmla="*/ 172770 w 370204"/>
              <a:gd name="T29" fmla="*/ 5168 h 405764"/>
              <a:gd name="T30" fmla="*/ 168859 w 370204"/>
              <a:gd name="T31" fmla="*/ 10769 h 405764"/>
              <a:gd name="T32" fmla="*/ 167436 w 370204"/>
              <a:gd name="T33" fmla="*/ 17653 h 405764"/>
              <a:gd name="T34" fmla="*/ 167436 w 370204"/>
              <a:gd name="T35" fmla="*/ 354266 h 405764"/>
              <a:gd name="T36" fmla="*/ 27609 w 370204"/>
              <a:gd name="T37" fmla="*/ 253365 h 405764"/>
              <a:gd name="T38" fmla="*/ 21310 w 370204"/>
              <a:gd name="T39" fmla="*/ 250418 h 405764"/>
              <a:gd name="T40" fmla="*/ 14693 w 370204"/>
              <a:gd name="T41" fmla="*/ 250190 h 405764"/>
              <a:gd name="T42" fmla="*/ 8445 w 370204"/>
              <a:gd name="T43" fmla="*/ 252552 h 405764"/>
              <a:gd name="T44" fmla="*/ 3225 w 370204"/>
              <a:gd name="T45" fmla="*/ 257302 h 405764"/>
              <a:gd name="T46" fmla="*/ 203 w 370204"/>
              <a:gd name="T47" fmla="*/ 263525 h 405764"/>
              <a:gd name="T48" fmla="*/ 0 w 370204"/>
              <a:gd name="T49" fmla="*/ 270090 h 405764"/>
              <a:gd name="T50" fmla="*/ 2374 w 370204"/>
              <a:gd name="T51" fmla="*/ 276288 h 405764"/>
              <a:gd name="T52" fmla="*/ 7162 w 370204"/>
              <a:gd name="T53" fmla="*/ 281432 h 405764"/>
              <a:gd name="T54" fmla="*/ 175056 w 370204"/>
              <a:gd name="T55" fmla="*/ 402082 h 405764"/>
              <a:gd name="T56" fmla="*/ 178358 w 370204"/>
              <a:gd name="T57" fmla="*/ 404114 h 405764"/>
              <a:gd name="T58" fmla="*/ 182295 w 370204"/>
              <a:gd name="T59" fmla="*/ 405384 h 405764"/>
              <a:gd name="T60" fmla="*/ 185597 w 370204"/>
              <a:gd name="T61" fmla="*/ 405384 h 405764"/>
              <a:gd name="T62" fmla="*/ 185724 w 370204"/>
              <a:gd name="T63" fmla="*/ 405384 h 405764"/>
              <a:gd name="T64" fmla="*/ 189534 w 370204"/>
              <a:gd name="T65" fmla="*/ 405384 h 405764"/>
              <a:gd name="T66" fmla="*/ 193471 w 370204"/>
              <a:gd name="T67" fmla="*/ 404114 h 405764"/>
              <a:gd name="T68" fmla="*/ 194081 w 370204"/>
              <a:gd name="T69" fmla="*/ 403225 h 405764"/>
              <a:gd name="T70" fmla="*/ 198678 w 370204"/>
              <a:gd name="T71" fmla="*/ 400227 h 405764"/>
              <a:gd name="T72" fmla="*/ 199898 w 370204"/>
              <a:gd name="T73" fmla="*/ 398462 h 405764"/>
              <a:gd name="T74" fmla="*/ 362762 w 370204"/>
              <a:gd name="T75" fmla="*/ 281432 h 405764"/>
              <a:gd name="T76" fmla="*/ 367538 w 370204"/>
              <a:gd name="T77" fmla="*/ 276555 h 405764"/>
              <a:gd name="T78" fmla="*/ 369912 w 370204"/>
              <a:gd name="T79" fmla="*/ 270319 h 405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0204" h="405764">
                <a:moveTo>
                  <a:pt x="369912" y="270319"/>
                </a:moveTo>
                <a:lnTo>
                  <a:pt x="369709" y="263613"/>
                </a:lnTo>
                <a:lnTo>
                  <a:pt x="366699" y="257302"/>
                </a:lnTo>
                <a:lnTo>
                  <a:pt x="361746" y="252552"/>
                </a:lnTo>
                <a:lnTo>
                  <a:pt x="355460" y="250190"/>
                </a:lnTo>
                <a:lnTo>
                  <a:pt x="348691" y="250418"/>
                </a:lnTo>
                <a:lnTo>
                  <a:pt x="342315" y="253365"/>
                </a:lnTo>
                <a:lnTo>
                  <a:pt x="204012" y="353161"/>
                </a:lnTo>
                <a:lnTo>
                  <a:pt x="204012" y="17653"/>
                </a:lnTo>
                <a:lnTo>
                  <a:pt x="202577" y="10769"/>
                </a:lnTo>
                <a:lnTo>
                  <a:pt x="198678" y="5168"/>
                </a:lnTo>
                <a:lnTo>
                  <a:pt x="192862" y="1384"/>
                </a:lnTo>
                <a:lnTo>
                  <a:pt x="185724" y="0"/>
                </a:lnTo>
                <a:lnTo>
                  <a:pt x="178574" y="1384"/>
                </a:lnTo>
                <a:lnTo>
                  <a:pt x="172770" y="5168"/>
                </a:lnTo>
                <a:lnTo>
                  <a:pt x="168859" y="10769"/>
                </a:lnTo>
                <a:lnTo>
                  <a:pt x="167436" y="17653"/>
                </a:lnTo>
                <a:lnTo>
                  <a:pt x="167436" y="354266"/>
                </a:lnTo>
                <a:lnTo>
                  <a:pt x="27609" y="253365"/>
                </a:lnTo>
                <a:lnTo>
                  <a:pt x="21310" y="250418"/>
                </a:lnTo>
                <a:lnTo>
                  <a:pt x="14693" y="250190"/>
                </a:lnTo>
                <a:lnTo>
                  <a:pt x="8445" y="252552"/>
                </a:lnTo>
                <a:lnTo>
                  <a:pt x="3225" y="257302"/>
                </a:lnTo>
                <a:lnTo>
                  <a:pt x="203" y="263525"/>
                </a:lnTo>
                <a:lnTo>
                  <a:pt x="0" y="270090"/>
                </a:lnTo>
                <a:lnTo>
                  <a:pt x="2374" y="276288"/>
                </a:lnTo>
                <a:lnTo>
                  <a:pt x="7162" y="281432"/>
                </a:lnTo>
                <a:lnTo>
                  <a:pt x="175056" y="402082"/>
                </a:lnTo>
                <a:lnTo>
                  <a:pt x="178358" y="404114"/>
                </a:lnTo>
                <a:lnTo>
                  <a:pt x="182295" y="405384"/>
                </a:lnTo>
                <a:lnTo>
                  <a:pt x="185597" y="405384"/>
                </a:lnTo>
                <a:lnTo>
                  <a:pt x="185724" y="405384"/>
                </a:lnTo>
                <a:lnTo>
                  <a:pt x="189534" y="405384"/>
                </a:lnTo>
                <a:lnTo>
                  <a:pt x="193471" y="404114"/>
                </a:lnTo>
                <a:lnTo>
                  <a:pt x="194081" y="403225"/>
                </a:lnTo>
                <a:lnTo>
                  <a:pt x="198678" y="400227"/>
                </a:lnTo>
                <a:lnTo>
                  <a:pt x="199898" y="398462"/>
                </a:lnTo>
                <a:lnTo>
                  <a:pt x="362762" y="281432"/>
                </a:lnTo>
                <a:lnTo>
                  <a:pt x="367538" y="276555"/>
                </a:lnTo>
                <a:lnTo>
                  <a:pt x="369912" y="27031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193" name="object 78">
            <a:extLst>
              <a:ext uri="{FF2B5EF4-FFF2-40B4-BE49-F238E27FC236}">
                <a16:creationId xmlns:a16="http://schemas.microsoft.com/office/drawing/2014/main" id="{0A3FA803-EEA5-49B1-A937-D52E0EEB608A}"/>
              </a:ext>
            </a:extLst>
          </p:cNvPr>
          <p:cNvSpPr>
            <a:spLocks/>
          </p:cNvSpPr>
          <p:nvPr/>
        </p:nvSpPr>
        <p:spPr bwMode="auto">
          <a:xfrm>
            <a:off x="8577263" y="2697163"/>
            <a:ext cx="369887" cy="407987"/>
          </a:xfrm>
          <a:custGeom>
            <a:avLst/>
            <a:gdLst>
              <a:gd name="T0" fmla="*/ 369874 w 370204"/>
              <a:gd name="T1" fmla="*/ 137845 h 407035"/>
              <a:gd name="T2" fmla="*/ 367512 w 370204"/>
              <a:gd name="T3" fmla="*/ 131597 h 407035"/>
              <a:gd name="T4" fmla="*/ 362762 w 370204"/>
              <a:gd name="T5" fmla="*/ 126365 h 407035"/>
              <a:gd name="T6" fmla="*/ 202488 w 370204"/>
              <a:gd name="T7" fmla="*/ 9931 h 407035"/>
              <a:gd name="T8" fmla="*/ 202488 w 370204"/>
              <a:gd name="T9" fmla="*/ 9017 h 407035"/>
              <a:gd name="T10" fmla="*/ 194741 w 370204"/>
              <a:gd name="T11" fmla="*/ 1143 h 407035"/>
              <a:gd name="T12" fmla="*/ 190741 w 370204"/>
              <a:gd name="T13" fmla="*/ 1143 h 407035"/>
              <a:gd name="T14" fmla="*/ 189280 w 370204"/>
              <a:gd name="T15" fmla="*/ 0 h 407035"/>
              <a:gd name="T16" fmla="*/ 180644 w 370204"/>
              <a:gd name="T17" fmla="*/ 0 h 407035"/>
              <a:gd name="T18" fmla="*/ 179184 w 370204"/>
              <a:gd name="T19" fmla="*/ 1143 h 407035"/>
              <a:gd name="T20" fmla="*/ 175183 w 370204"/>
              <a:gd name="T21" fmla="*/ 1143 h 407035"/>
              <a:gd name="T22" fmla="*/ 167436 w 370204"/>
              <a:gd name="T23" fmla="*/ 9017 h 407035"/>
              <a:gd name="T24" fmla="*/ 167436 w 370204"/>
              <a:gd name="T25" fmla="*/ 9931 h 407035"/>
              <a:gd name="T26" fmla="*/ 7162 w 370204"/>
              <a:gd name="T27" fmla="*/ 126365 h 407035"/>
              <a:gd name="T28" fmla="*/ 2374 w 370204"/>
              <a:gd name="T29" fmla="*/ 131267 h 407035"/>
              <a:gd name="T30" fmla="*/ 0 w 370204"/>
              <a:gd name="T31" fmla="*/ 137566 h 407035"/>
              <a:gd name="T32" fmla="*/ 203 w 370204"/>
              <a:gd name="T33" fmla="*/ 144360 h 407035"/>
              <a:gd name="T34" fmla="*/ 3225 w 370204"/>
              <a:gd name="T35" fmla="*/ 150749 h 407035"/>
              <a:gd name="T36" fmla="*/ 8102 w 370204"/>
              <a:gd name="T37" fmla="*/ 155536 h 407035"/>
              <a:gd name="T38" fmla="*/ 14363 w 370204"/>
              <a:gd name="T39" fmla="*/ 157911 h 407035"/>
              <a:gd name="T40" fmla="*/ 21145 w 370204"/>
              <a:gd name="T41" fmla="*/ 157708 h 407035"/>
              <a:gd name="T42" fmla="*/ 27609 w 370204"/>
              <a:gd name="T43" fmla="*/ 154686 h 407035"/>
              <a:gd name="T44" fmla="*/ 167436 w 370204"/>
              <a:gd name="T45" fmla="*/ 52654 h 407035"/>
              <a:gd name="T46" fmla="*/ 167436 w 370204"/>
              <a:gd name="T47" fmla="*/ 398653 h 407035"/>
              <a:gd name="T48" fmla="*/ 175183 w 370204"/>
              <a:gd name="T49" fmla="*/ 406527 h 407035"/>
              <a:gd name="T50" fmla="*/ 184962 w 370204"/>
              <a:gd name="T51" fmla="*/ 406527 h 407035"/>
              <a:gd name="T52" fmla="*/ 194741 w 370204"/>
              <a:gd name="T53" fmla="*/ 406527 h 407035"/>
              <a:gd name="T54" fmla="*/ 202488 w 370204"/>
              <a:gd name="T55" fmla="*/ 398653 h 407035"/>
              <a:gd name="T56" fmla="*/ 202488 w 370204"/>
              <a:gd name="T57" fmla="*/ 53200 h 407035"/>
              <a:gd name="T58" fmla="*/ 341680 w 370204"/>
              <a:gd name="T59" fmla="*/ 154686 h 407035"/>
              <a:gd name="T60" fmla="*/ 344982 w 370204"/>
              <a:gd name="T61" fmla="*/ 156591 h 407035"/>
              <a:gd name="T62" fmla="*/ 348919 w 370204"/>
              <a:gd name="T63" fmla="*/ 157988 h 407035"/>
              <a:gd name="T64" fmla="*/ 352221 w 370204"/>
              <a:gd name="T65" fmla="*/ 157988 h 407035"/>
              <a:gd name="T66" fmla="*/ 357428 w 370204"/>
              <a:gd name="T67" fmla="*/ 157988 h 407035"/>
              <a:gd name="T68" fmla="*/ 362762 w 370204"/>
              <a:gd name="T69" fmla="*/ 155321 h 407035"/>
              <a:gd name="T70" fmla="*/ 366699 w 370204"/>
              <a:gd name="T71" fmla="*/ 150749 h 407035"/>
              <a:gd name="T72" fmla="*/ 369646 w 370204"/>
              <a:gd name="T73" fmla="*/ 144462 h 407035"/>
              <a:gd name="T74" fmla="*/ 369874 w 370204"/>
              <a:gd name="T75" fmla="*/ 137845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0204" h="407035">
                <a:moveTo>
                  <a:pt x="369874" y="137845"/>
                </a:moveTo>
                <a:lnTo>
                  <a:pt x="367512" y="131597"/>
                </a:lnTo>
                <a:lnTo>
                  <a:pt x="362762" y="126365"/>
                </a:lnTo>
                <a:lnTo>
                  <a:pt x="202488" y="9931"/>
                </a:lnTo>
                <a:lnTo>
                  <a:pt x="202488" y="9017"/>
                </a:lnTo>
                <a:lnTo>
                  <a:pt x="194741" y="1143"/>
                </a:lnTo>
                <a:lnTo>
                  <a:pt x="190741" y="1143"/>
                </a:lnTo>
                <a:lnTo>
                  <a:pt x="189280" y="0"/>
                </a:lnTo>
                <a:lnTo>
                  <a:pt x="180644" y="0"/>
                </a:lnTo>
                <a:lnTo>
                  <a:pt x="179184" y="1143"/>
                </a:lnTo>
                <a:lnTo>
                  <a:pt x="175183" y="1143"/>
                </a:lnTo>
                <a:lnTo>
                  <a:pt x="167436" y="9017"/>
                </a:lnTo>
                <a:lnTo>
                  <a:pt x="167436" y="9931"/>
                </a:lnTo>
                <a:lnTo>
                  <a:pt x="7162" y="126365"/>
                </a:lnTo>
                <a:lnTo>
                  <a:pt x="2374" y="131267"/>
                </a:lnTo>
                <a:lnTo>
                  <a:pt x="0" y="137566"/>
                </a:lnTo>
                <a:lnTo>
                  <a:pt x="203" y="144360"/>
                </a:lnTo>
                <a:lnTo>
                  <a:pt x="3225" y="150749"/>
                </a:lnTo>
                <a:lnTo>
                  <a:pt x="8102" y="155536"/>
                </a:lnTo>
                <a:lnTo>
                  <a:pt x="14363" y="157911"/>
                </a:lnTo>
                <a:lnTo>
                  <a:pt x="21145" y="157708"/>
                </a:lnTo>
                <a:lnTo>
                  <a:pt x="27609" y="154686"/>
                </a:lnTo>
                <a:lnTo>
                  <a:pt x="167436" y="52654"/>
                </a:lnTo>
                <a:lnTo>
                  <a:pt x="167436" y="398653"/>
                </a:lnTo>
                <a:lnTo>
                  <a:pt x="175183" y="406527"/>
                </a:lnTo>
                <a:lnTo>
                  <a:pt x="184962" y="406527"/>
                </a:lnTo>
                <a:lnTo>
                  <a:pt x="194741" y="406527"/>
                </a:lnTo>
                <a:lnTo>
                  <a:pt x="202488" y="398653"/>
                </a:lnTo>
                <a:lnTo>
                  <a:pt x="202488" y="53200"/>
                </a:lnTo>
                <a:lnTo>
                  <a:pt x="341680" y="154686"/>
                </a:lnTo>
                <a:lnTo>
                  <a:pt x="344982" y="156591"/>
                </a:lnTo>
                <a:lnTo>
                  <a:pt x="348919" y="157988"/>
                </a:lnTo>
                <a:lnTo>
                  <a:pt x="352221" y="157988"/>
                </a:lnTo>
                <a:lnTo>
                  <a:pt x="357428" y="157988"/>
                </a:lnTo>
                <a:lnTo>
                  <a:pt x="362762" y="155321"/>
                </a:lnTo>
                <a:lnTo>
                  <a:pt x="366699" y="150749"/>
                </a:lnTo>
                <a:lnTo>
                  <a:pt x="369646" y="144462"/>
                </a:lnTo>
                <a:lnTo>
                  <a:pt x="369874" y="13784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9194" name="object 79">
            <a:extLst>
              <a:ext uri="{FF2B5EF4-FFF2-40B4-BE49-F238E27FC236}">
                <a16:creationId xmlns:a16="http://schemas.microsoft.com/office/drawing/2014/main" id="{4621A39D-F919-4CB7-B1C4-9E79221FE531}"/>
              </a:ext>
            </a:extLst>
          </p:cNvPr>
          <p:cNvGrpSpPr>
            <a:grpSpLocks/>
          </p:cNvGrpSpPr>
          <p:nvPr/>
        </p:nvGrpSpPr>
        <p:grpSpPr bwMode="auto">
          <a:xfrm>
            <a:off x="1063625" y="3819525"/>
            <a:ext cx="415925" cy="338138"/>
            <a:chOff x="1063752" y="3819144"/>
            <a:chExt cx="416559" cy="338455"/>
          </a:xfrm>
        </p:grpSpPr>
        <p:pic>
          <p:nvPicPr>
            <p:cNvPr id="49281" name="object 80">
              <a:extLst>
                <a:ext uri="{FF2B5EF4-FFF2-40B4-BE49-F238E27FC236}">
                  <a16:creationId xmlns:a16="http://schemas.microsoft.com/office/drawing/2014/main" id="{D7468B3E-06B2-4982-9BC6-1A5F19BC86D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63755" y="3819144"/>
              <a:ext cx="115817"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82" name="object 81">
              <a:extLst>
                <a:ext uri="{FF2B5EF4-FFF2-40B4-BE49-F238E27FC236}">
                  <a16:creationId xmlns:a16="http://schemas.microsoft.com/office/drawing/2014/main" id="{E1BB9EA0-D4D6-4D04-9199-4170C1CF0D41}"/>
                </a:ext>
              </a:extLst>
            </p:cNvPr>
            <p:cNvSpPr>
              <a:spLocks/>
            </p:cNvSpPr>
            <p:nvPr/>
          </p:nvSpPr>
          <p:spPr bwMode="auto">
            <a:xfrm>
              <a:off x="1063752" y="3898392"/>
              <a:ext cx="416559" cy="259079"/>
            </a:xfrm>
            <a:custGeom>
              <a:avLst/>
              <a:gdLst>
                <a:gd name="T0" fmla="*/ 286766 w 416559"/>
                <a:gd name="T1" fmla="*/ 0 h 259079"/>
                <a:gd name="T2" fmla="*/ 19024 w 416559"/>
                <a:gd name="T3" fmla="*/ 0 h 259079"/>
                <a:gd name="T4" fmla="*/ 11150 w 416559"/>
                <a:gd name="T5" fmla="*/ 7873 h 259079"/>
                <a:gd name="T6" fmla="*/ 11150 w 416559"/>
                <a:gd name="T7" fmla="*/ 27558 h 259079"/>
                <a:gd name="T8" fmla="*/ 19024 w 416559"/>
                <a:gd name="T9" fmla="*/ 35432 h 259079"/>
                <a:gd name="T10" fmla="*/ 286766 w 416559"/>
                <a:gd name="T11" fmla="*/ 35432 h 259079"/>
                <a:gd name="T12" fmla="*/ 323290 w 416559"/>
                <a:gd name="T13" fmla="*/ 42910 h 259079"/>
                <a:gd name="T14" fmla="*/ 353123 w 416559"/>
                <a:gd name="T15" fmla="*/ 63245 h 259079"/>
                <a:gd name="T16" fmla="*/ 373241 w 416559"/>
                <a:gd name="T17" fmla="*/ 93297 h 259079"/>
                <a:gd name="T18" fmla="*/ 380619 w 416559"/>
                <a:gd name="T19" fmla="*/ 129920 h 259079"/>
                <a:gd name="T20" fmla="*/ 373241 w 416559"/>
                <a:gd name="T21" fmla="*/ 166425 h 259079"/>
                <a:gd name="T22" fmla="*/ 353123 w 416559"/>
                <a:gd name="T23" fmla="*/ 196214 h 259079"/>
                <a:gd name="T24" fmla="*/ 323290 w 416559"/>
                <a:gd name="T25" fmla="*/ 216288 h 259079"/>
                <a:gd name="T26" fmla="*/ 286766 w 416559"/>
                <a:gd name="T27" fmla="*/ 223646 h 259079"/>
                <a:gd name="T28" fmla="*/ 7873 w 416559"/>
                <a:gd name="T29" fmla="*/ 223646 h 259079"/>
                <a:gd name="T30" fmla="*/ 0 w 416559"/>
                <a:gd name="T31" fmla="*/ 231520 h 259079"/>
                <a:gd name="T32" fmla="*/ 0 w 416559"/>
                <a:gd name="T33" fmla="*/ 251205 h 259079"/>
                <a:gd name="T34" fmla="*/ 7873 w 416559"/>
                <a:gd name="T35" fmla="*/ 259079 h 259079"/>
                <a:gd name="T36" fmla="*/ 286766 w 416559"/>
                <a:gd name="T37" fmla="*/ 259079 h 259079"/>
                <a:gd name="T38" fmla="*/ 336774 w 416559"/>
                <a:gd name="T39" fmla="*/ 248834 h 259079"/>
                <a:gd name="T40" fmla="*/ 377745 w 416559"/>
                <a:gd name="T41" fmla="*/ 220932 h 259079"/>
                <a:gd name="T42" fmla="*/ 405548 w 416559"/>
                <a:gd name="T43" fmla="*/ 179623 h 259079"/>
                <a:gd name="T44" fmla="*/ 416051 w 416559"/>
                <a:gd name="T45" fmla="*/ 129158 h 259079"/>
                <a:gd name="T46" fmla="*/ 405816 w 416559"/>
                <a:gd name="T47" fmla="*/ 78813 h 259079"/>
                <a:gd name="T48" fmla="*/ 377983 w 416559"/>
                <a:gd name="T49" fmla="*/ 37766 h 259079"/>
                <a:gd name="T50" fmla="*/ 336863 w 416559"/>
                <a:gd name="T51" fmla="*/ 10126 h 259079"/>
                <a:gd name="T52" fmla="*/ 286766 w 416559"/>
                <a:gd name="T53" fmla="*/ 0 h 259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6559" h="259079">
                  <a:moveTo>
                    <a:pt x="286766" y="0"/>
                  </a:moveTo>
                  <a:lnTo>
                    <a:pt x="19024" y="0"/>
                  </a:lnTo>
                  <a:lnTo>
                    <a:pt x="11150" y="7873"/>
                  </a:lnTo>
                  <a:lnTo>
                    <a:pt x="11150" y="27558"/>
                  </a:lnTo>
                  <a:lnTo>
                    <a:pt x="19024" y="35432"/>
                  </a:lnTo>
                  <a:lnTo>
                    <a:pt x="286766" y="35432"/>
                  </a:lnTo>
                  <a:lnTo>
                    <a:pt x="323290" y="42910"/>
                  </a:lnTo>
                  <a:lnTo>
                    <a:pt x="353123" y="63245"/>
                  </a:lnTo>
                  <a:lnTo>
                    <a:pt x="373241" y="93297"/>
                  </a:lnTo>
                  <a:lnTo>
                    <a:pt x="380619" y="129920"/>
                  </a:lnTo>
                  <a:lnTo>
                    <a:pt x="373241" y="166425"/>
                  </a:lnTo>
                  <a:lnTo>
                    <a:pt x="353123" y="196214"/>
                  </a:lnTo>
                  <a:lnTo>
                    <a:pt x="323290" y="216288"/>
                  </a:lnTo>
                  <a:lnTo>
                    <a:pt x="286766" y="223646"/>
                  </a:lnTo>
                  <a:lnTo>
                    <a:pt x="7873" y="223646"/>
                  </a:lnTo>
                  <a:lnTo>
                    <a:pt x="0" y="231520"/>
                  </a:lnTo>
                  <a:lnTo>
                    <a:pt x="0" y="251205"/>
                  </a:lnTo>
                  <a:lnTo>
                    <a:pt x="7873" y="259079"/>
                  </a:lnTo>
                  <a:lnTo>
                    <a:pt x="286766" y="259079"/>
                  </a:lnTo>
                  <a:lnTo>
                    <a:pt x="336774" y="248834"/>
                  </a:lnTo>
                  <a:lnTo>
                    <a:pt x="377745" y="220932"/>
                  </a:lnTo>
                  <a:lnTo>
                    <a:pt x="405548" y="179623"/>
                  </a:lnTo>
                  <a:lnTo>
                    <a:pt x="416051" y="129158"/>
                  </a:lnTo>
                  <a:lnTo>
                    <a:pt x="405816" y="78813"/>
                  </a:lnTo>
                  <a:lnTo>
                    <a:pt x="377983" y="37766"/>
                  </a:lnTo>
                  <a:lnTo>
                    <a:pt x="336863" y="10126"/>
                  </a:lnTo>
                  <a:lnTo>
                    <a:pt x="28676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95" name="object 82">
            <a:extLst>
              <a:ext uri="{FF2B5EF4-FFF2-40B4-BE49-F238E27FC236}">
                <a16:creationId xmlns:a16="http://schemas.microsoft.com/office/drawing/2014/main" id="{0FDC8768-C2E4-4103-AF45-78921B038FF4}"/>
              </a:ext>
            </a:extLst>
          </p:cNvPr>
          <p:cNvGrpSpPr>
            <a:grpSpLocks/>
          </p:cNvGrpSpPr>
          <p:nvPr/>
        </p:nvGrpSpPr>
        <p:grpSpPr bwMode="auto">
          <a:xfrm>
            <a:off x="2174875" y="3779838"/>
            <a:ext cx="338138" cy="415925"/>
            <a:chOff x="2174748" y="3779520"/>
            <a:chExt cx="338455" cy="416559"/>
          </a:xfrm>
        </p:grpSpPr>
        <p:pic>
          <p:nvPicPr>
            <p:cNvPr id="49279" name="object 83">
              <a:extLst>
                <a:ext uri="{FF2B5EF4-FFF2-40B4-BE49-F238E27FC236}">
                  <a16:creationId xmlns:a16="http://schemas.microsoft.com/office/drawing/2014/main" id="{1730CDAE-2252-4744-BFBD-BBD7CB0EB19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16480" y="3779520"/>
              <a:ext cx="196595"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80" name="object 84">
              <a:extLst>
                <a:ext uri="{FF2B5EF4-FFF2-40B4-BE49-F238E27FC236}">
                  <a16:creationId xmlns:a16="http://schemas.microsoft.com/office/drawing/2014/main" id="{9934AF9A-EB30-4CFF-8A9A-6C0AE4D9332B}"/>
                </a:ext>
              </a:extLst>
            </p:cNvPr>
            <p:cNvSpPr>
              <a:spLocks/>
            </p:cNvSpPr>
            <p:nvPr/>
          </p:nvSpPr>
          <p:spPr bwMode="auto">
            <a:xfrm>
              <a:off x="2174748" y="3790188"/>
              <a:ext cx="259079" cy="405765"/>
            </a:xfrm>
            <a:custGeom>
              <a:avLst/>
              <a:gdLst>
                <a:gd name="T0" fmla="*/ 27558 w 259080"/>
                <a:gd name="T1" fmla="*/ 68961 h 405764"/>
                <a:gd name="T2" fmla="*/ 7874 w 259080"/>
                <a:gd name="T3" fmla="*/ 68961 h 405764"/>
                <a:gd name="T4" fmla="*/ 0 w 259080"/>
                <a:gd name="T5" fmla="*/ 76835 h 405764"/>
                <a:gd name="T6" fmla="*/ 0 w 259080"/>
                <a:gd name="T7" fmla="*/ 275970 h 405764"/>
                <a:gd name="T8" fmla="*/ 10233 w 259080"/>
                <a:gd name="T9" fmla="*/ 326409 h 405764"/>
                <a:gd name="T10" fmla="*/ 38052 w 259080"/>
                <a:gd name="T11" fmla="*/ 367538 h 405764"/>
                <a:gd name="T12" fmla="*/ 79134 w 259080"/>
                <a:gd name="T13" fmla="*/ 395235 h 405764"/>
                <a:gd name="T14" fmla="*/ 129158 w 259080"/>
                <a:gd name="T15" fmla="*/ 405384 h 405764"/>
                <a:gd name="T16" fmla="*/ 179266 w 259080"/>
                <a:gd name="T17" fmla="*/ 395235 h 405764"/>
                <a:gd name="T18" fmla="*/ 216867 w 259080"/>
                <a:gd name="T19" fmla="*/ 369950 h 405764"/>
                <a:gd name="T20" fmla="*/ 129158 w 259080"/>
                <a:gd name="T21" fmla="*/ 369950 h 405764"/>
                <a:gd name="T22" fmla="*/ 92654 w 259080"/>
                <a:gd name="T23" fmla="*/ 362571 h 405764"/>
                <a:gd name="T24" fmla="*/ 62864 w 259080"/>
                <a:gd name="T25" fmla="*/ 342439 h 405764"/>
                <a:gd name="T26" fmla="*/ 42791 w 259080"/>
                <a:gd name="T27" fmla="*/ 312568 h 405764"/>
                <a:gd name="T28" fmla="*/ 35432 w 259080"/>
                <a:gd name="T29" fmla="*/ 275970 h 405764"/>
                <a:gd name="T30" fmla="*/ 35432 w 259080"/>
                <a:gd name="T31" fmla="*/ 76835 h 405764"/>
                <a:gd name="T32" fmla="*/ 27558 w 259080"/>
                <a:gd name="T33" fmla="*/ 68961 h 405764"/>
                <a:gd name="T34" fmla="*/ 251206 w 259080"/>
                <a:gd name="T35" fmla="*/ 0 h 405764"/>
                <a:gd name="T36" fmla="*/ 231520 w 259080"/>
                <a:gd name="T37" fmla="*/ 0 h 405764"/>
                <a:gd name="T38" fmla="*/ 223646 w 259080"/>
                <a:gd name="T39" fmla="*/ 7874 h 405764"/>
                <a:gd name="T40" fmla="*/ 223646 w 259080"/>
                <a:gd name="T41" fmla="*/ 275970 h 405764"/>
                <a:gd name="T42" fmla="*/ 216169 w 259080"/>
                <a:gd name="T43" fmla="*/ 312568 h 405764"/>
                <a:gd name="T44" fmla="*/ 195833 w 259080"/>
                <a:gd name="T45" fmla="*/ 342439 h 405764"/>
                <a:gd name="T46" fmla="*/ 165782 w 259080"/>
                <a:gd name="T47" fmla="*/ 362571 h 405764"/>
                <a:gd name="T48" fmla="*/ 129158 w 259080"/>
                <a:gd name="T49" fmla="*/ 369950 h 405764"/>
                <a:gd name="T50" fmla="*/ 216867 w 259080"/>
                <a:gd name="T51" fmla="*/ 369950 h 405764"/>
                <a:gd name="T52" fmla="*/ 220456 w 259080"/>
                <a:gd name="T53" fmla="*/ 367538 h 405764"/>
                <a:gd name="T54" fmla="*/ 248477 w 259080"/>
                <a:gd name="T55" fmla="*/ 326409 h 405764"/>
                <a:gd name="T56" fmla="*/ 259079 w 259080"/>
                <a:gd name="T57" fmla="*/ 275970 h 405764"/>
                <a:gd name="T58" fmla="*/ 259079 w 259080"/>
                <a:gd name="T59" fmla="*/ 7874 h 405764"/>
                <a:gd name="T60" fmla="*/ 251206 w 259080"/>
                <a:gd name="T61" fmla="*/ 0 h 405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9080" h="405764">
                  <a:moveTo>
                    <a:pt x="27558" y="68961"/>
                  </a:moveTo>
                  <a:lnTo>
                    <a:pt x="7874" y="68961"/>
                  </a:lnTo>
                  <a:lnTo>
                    <a:pt x="0" y="76835"/>
                  </a:lnTo>
                  <a:lnTo>
                    <a:pt x="0" y="275970"/>
                  </a:lnTo>
                  <a:lnTo>
                    <a:pt x="10233" y="326409"/>
                  </a:lnTo>
                  <a:lnTo>
                    <a:pt x="38052" y="367538"/>
                  </a:lnTo>
                  <a:lnTo>
                    <a:pt x="79134" y="395235"/>
                  </a:lnTo>
                  <a:lnTo>
                    <a:pt x="129158" y="405384"/>
                  </a:lnTo>
                  <a:lnTo>
                    <a:pt x="179266" y="395235"/>
                  </a:lnTo>
                  <a:lnTo>
                    <a:pt x="216867" y="369950"/>
                  </a:lnTo>
                  <a:lnTo>
                    <a:pt x="129158" y="369950"/>
                  </a:lnTo>
                  <a:lnTo>
                    <a:pt x="92654" y="362571"/>
                  </a:lnTo>
                  <a:lnTo>
                    <a:pt x="62864" y="342439"/>
                  </a:lnTo>
                  <a:lnTo>
                    <a:pt x="42791" y="312568"/>
                  </a:lnTo>
                  <a:lnTo>
                    <a:pt x="35432" y="275970"/>
                  </a:lnTo>
                  <a:lnTo>
                    <a:pt x="35432" y="76835"/>
                  </a:lnTo>
                  <a:lnTo>
                    <a:pt x="27558" y="68961"/>
                  </a:lnTo>
                  <a:close/>
                </a:path>
                <a:path w="259080" h="405764">
                  <a:moveTo>
                    <a:pt x="251206" y="0"/>
                  </a:moveTo>
                  <a:lnTo>
                    <a:pt x="231520" y="0"/>
                  </a:lnTo>
                  <a:lnTo>
                    <a:pt x="223646" y="7874"/>
                  </a:lnTo>
                  <a:lnTo>
                    <a:pt x="223646" y="275970"/>
                  </a:lnTo>
                  <a:lnTo>
                    <a:pt x="216169" y="312568"/>
                  </a:lnTo>
                  <a:lnTo>
                    <a:pt x="195833" y="342439"/>
                  </a:lnTo>
                  <a:lnTo>
                    <a:pt x="165782" y="362571"/>
                  </a:lnTo>
                  <a:lnTo>
                    <a:pt x="129158" y="369950"/>
                  </a:lnTo>
                  <a:lnTo>
                    <a:pt x="216867" y="369950"/>
                  </a:lnTo>
                  <a:lnTo>
                    <a:pt x="220456" y="367538"/>
                  </a:lnTo>
                  <a:lnTo>
                    <a:pt x="248477" y="326409"/>
                  </a:lnTo>
                  <a:lnTo>
                    <a:pt x="259079" y="275970"/>
                  </a:lnTo>
                  <a:lnTo>
                    <a:pt x="259079" y="7874"/>
                  </a:lnTo>
                  <a:lnTo>
                    <a:pt x="25120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96" name="object 85">
            <a:extLst>
              <a:ext uri="{FF2B5EF4-FFF2-40B4-BE49-F238E27FC236}">
                <a16:creationId xmlns:a16="http://schemas.microsoft.com/office/drawing/2014/main" id="{D4DCDB45-CFBA-4DF7-B206-A5D717F9954E}"/>
              </a:ext>
            </a:extLst>
          </p:cNvPr>
          <p:cNvGrpSpPr>
            <a:grpSpLocks/>
          </p:cNvGrpSpPr>
          <p:nvPr/>
        </p:nvGrpSpPr>
        <p:grpSpPr bwMode="auto">
          <a:xfrm>
            <a:off x="3240088" y="3775075"/>
            <a:ext cx="338137" cy="425450"/>
            <a:chOff x="3240023" y="3774947"/>
            <a:chExt cx="338455" cy="425450"/>
          </a:xfrm>
        </p:grpSpPr>
        <p:pic>
          <p:nvPicPr>
            <p:cNvPr id="49277" name="object 86">
              <a:extLst>
                <a:ext uri="{FF2B5EF4-FFF2-40B4-BE49-F238E27FC236}">
                  <a16:creationId xmlns:a16="http://schemas.microsoft.com/office/drawing/2014/main" id="{46E9CB1E-5599-4089-94E5-B093953B5C6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40023" y="3927316"/>
              <a:ext cx="196596" cy="11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78" name="object 87">
              <a:extLst>
                <a:ext uri="{FF2B5EF4-FFF2-40B4-BE49-F238E27FC236}">
                  <a16:creationId xmlns:a16="http://schemas.microsoft.com/office/drawing/2014/main" id="{B18009E3-C84C-406B-A040-1C76BD46A6CA}"/>
                </a:ext>
              </a:extLst>
            </p:cNvPr>
            <p:cNvSpPr>
              <a:spLocks/>
            </p:cNvSpPr>
            <p:nvPr/>
          </p:nvSpPr>
          <p:spPr bwMode="auto">
            <a:xfrm>
              <a:off x="3319271" y="3774947"/>
              <a:ext cx="259079" cy="425450"/>
            </a:xfrm>
            <a:custGeom>
              <a:avLst/>
              <a:gdLst>
                <a:gd name="T0" fmla="*/ 217421 w 259079"/>
                <a:gd name="T1" fmla="*/ 35559 h 425450"/>
                <a:gd name="T2" fmla="*/ 130175 w 259079"/>
                <a:gd name="T3" fmla="*/ 35559 h 425450"/>
                <a:gd name="T4" fmla="*/ 166772 w 259079"/>
                <a:gd name="T5" fmla="*/ 42959 h 425450"/>
                <a:gd name="T6" fmla="*/ 196643 w 259079"/>
                <a:gd name="T7" fmla="*/ 63134 h 425450"/>
                <a:gd name="T8" fmla="*/ 216775 w 259079"/>
                <a:gd name="T9" fmla="*/ 93049 h 425450"/>
                <a:gd name="T10" fmla="*/ 224154 w 259079"/>
                <a:gd name="T11" fmla="*/ 129666 h 425450"/>
                <a:gd name="T12" fmla="*/ 224154 w 259079"/>
                <a:gd name="T13" fmla="*/ 417321 h 425450"/>
                <a:gd name="T14" fmla="*/ 232028 w 259079"/>
                <a:gd name="T15" fmla="*/ 425195 h 425450"/>
                <a:gd name="T16" fmla="*/ 241935 w 259079"/>
                <a:gd name="T17" fmla="*/ 425195 h 425450"/>
                <a:gd name="T18" fmla="*/ 248882 w 259079"/>
                <a:gd name="T19" fmla="*/ 423810 h 425450"/>
                <a:gd name="T20" fmla="*/ 254460 w 259079"/>
                <a:gd name="T21" fmla="*/ 420020 h 425450"/>
                <a:gd name="T22" fmla="*/ 258062 w 259079"/>
                <a:gd name="T23" fmla="*/ 414373 h 425450"/>
                <a:gd name="T24" fmla="*/ 259079 w 259079"/>
                <a:gd name="T25" fmla="*/ 407415 h 425450"/>
                <a:gd name="T26" fmla="*/ 259079 w 259079"/>
                <a:gd name="T27" fmla="*/ 129666 h 425450"/>
                <a:gd name="T28" fmla="*/ 248822 w 259079"/>
                <a:gd name="T29" fmla="*/ 79134 h 425450"/>
                <a:gd name="T30" fmla="*/ 220932 w 259079"/>
                <a:gd name="T31" fmla="*/ 37925 h 425450"/>
                <a:gd name="T32" fmla="*/ 217421 w 259079"/>
                <a:gd name="T33" fmla="*/ 35559 h 425450"/>
                <a:gd name="T34" fmla="*/ 129539 w 259079"/>
                <a:gd name="T35" fmla="*/ 0 h 425450"/>
                <a:gd name="T36" fmla="*/ 79081 w 259079"/>
                <a:gd name="T37" fmla="*/ 10259 h 425450"/>
                <a:gd name="T38" fmla="*/ 37909 w 259079"/>
                <a:gd name="T39" fmla="*/ 38163 h 425450"/>
                <a:gd name="T40" fmla="*/ 10167 w 259079"/>
                <a:gd name="T41" fmla="*/ 79402 h 425450"/>
                <a:gd name="T42" fmla="*/ 0 w 259079"/>
                <a:gd name="T43" fmla="*/ 129666 h 425450"/>
                <a:gd name="T44" fmla="*/ 0 w 259079"/>
                <a:gd name="T45" fmla="*/ 248157 h 425450"/>
                <a:gd name="T46" fmla="*/ 7874 w 259079"/>
                <a:gd name="T47" fmla="*/ 256031 h 425450"/>
                <a:gd name="T48" fmla="*/ 27558 w 259079"/>
                <a:gd name="T49" fmla="*/ 256031 h 425450"/>
                <a:gd name="T50" fmla="*/ 35560 w 259079"/>
                <a:gd name="T51" fmla="*/ 248157 h 425450"/>
                <a:gd name="T52" fmla="*/ 35560 w 259079"/>
                <a:gd name="T53" fmla="*/ 129666 h 425450"/>
                <a:gd name="T54" fmla="*/ 43039 w 259079"/>
                <a:gd name="T55" fmla="*/ 93049 h 425450"/>
                <a:gd name="T56" fmla="*/ 63388 w 259079"/>
                <a:gd name="T57" fmla="*/ 63134 h 425450"/>
                <a:gd name="T58" fmla="*/ 93477 w 259079"/>
                <a:gd name="T59" fmla="*/ 42959 h 425450"/>
                <a:gd name="T60" fmla="*/ 130175 w 259079"/>
                <a:gd name="T61" fmla="*/ 35559 h 425450"/>
                <a:gd name="T62" fmla="*/ 217421 w 259079"/>
                <a:gd name="T63" fmla="*/ 35559 h 425450"/>
                <a:gd name="T64" fmla="*/ 179730 w 259079"/>
                <a:gd name="T65" fmla="*/ 10169 h 425450"/>
                <a:gd name="T66" fmla="*/ 129539 w 259079"/>
                <a:gd name="T67" fmla="*/ 0 h 42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079" h="425450">
                  <a:moveTo>
                    <a:pt x="217421" y="35559"/>
                  </a:moveTo>
                  <a:lnTo>
                    <a:pt x="130175" y="35559"/>
                  </a:lnTo>
                  <a:lnTo>
                    <a:pt x="166772" y="42959"/>
                  </a:lnTo>
                  <a:lnTo>
                    <a:pt x="196643" y="63134"/>
                  </a:lnTo>
                  <a:lnTo>
                    <a:pt x="216775" y="93049"/>
                  </a:lnTo>
                  <a:lnTo>
                    <a:pt x="224154" y="129666"/>
                  </a:lnTo>
                  <a:lnTo>
                    <a:pt x="224154" y="417321"/>
                  </a:lnTo>
                  <a:lnTo>
                    <a:pt x="232028" y="425195"/>
                  </a:lnTo>
                  <a:lnTo>
                    <a:pt x="241935" y="425195"/>
                  </a:lnTo>
                  <a:lnTo>
                    <a:pt x="248882" y="423810"/>
                  </a:lnTo>
                  <a:lnTo>
                    <a:pt x="254460" y="420020"/>
                  </a:lnTo>
                  <a:lnTo>
                    <a:pt x="258062" y="414373"/>
                  </a:lnTo>
                  <a:lnTo>
                    <a:pt x="259079" y="407415"/>
                  </a:lnTo>
                  <a:lnTo>
                    <a:pt x="259079" y="129666"/>
                  </a:lnTo>
                  <a:lnTo>
                    <a:pt x="248822" y="79134"/>
                  </a:lnTo>
                  <a:lnTo>
                    <a:pt x="220932" y="37925"/>
                  </a:lnTo>
                  <a:lnTo>
                    <a:pt x="217421" y="35559"/>
                  </a:lnTo>
                  <a:close/>
                </a:path>
                <a:path w="259079" h="425450">
                  <a:moveTo>
                    <a:pt x="129539" y="0"/>
                  </a:moveTo>
                  <a:lnTo>
                    <a:pt x="79081" y="10259"/>
                  </a:lnTo>
                  <a:lnTo>
                    <a:pt x="37909" y="38163"/>
                  </a:lnTo>
                  <a:lnTo>
                    <a:pt x="10167" y="79402"/>
                  </a:lnTo>
                  <a:lnTo>
                    <a:pt x="0" y="129666"/>
                  </a:lnTo>
                  <a:lnTo>
                    <a:pt x="0" y="248157"/>
                  </a:lnTo>
                  <a:lnTo>
                    <a:pt x="7874" y="256031"/>
                  </a:lnTo>
                  <a:lnTo>
                    <a:pt x="27558" y="256031"/>
                  </a:lnTo>
                  <a:lnTo>
                    <a:pt x="35560" y="248157"/>
                  </a:lnTo>
                  <a:lnTo>
                    <a:pt x="35560" y="129666"/>
                  </a:lnTo>
                  <a:lnTo>
                    <a:pt x="43039" y="93049"/>
                  </a:lnTo>
                  <a:lnTo>
                    <a:pt x="63388" y="63134"/>
                  </a:lnTo>
                  <a:lnTo>
                    <a:pt x="93477" y="42959"/>
                  </a:lnTo>
                  <a:lnTo>
                    <a:pt x="130175" y="35559"/>
                  </a:lnTo>
                  <a:lnTo>
                    <a:pt x="217421" y="35559"/>
                  </a:lnTo>
                  <a:lnTo>
                    <a:pt x="179730" y="10169"/>
                  </a:lnTo>
                  <a:lnTo>
                    <a:pt x="129539"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97" name="object 88">
            <a:extLst>
              <a:ext uri="{FF2B5EF4-FFF2-40B4-BE49-F238E27FC236}">
                <a16:creationId xmlns:a16="http://schemas.microsoft.com/office/drawing/2014/main" id="{CF52BFF1-43B7-4AD6-8492-22103CE26834}"/>
              </a:ext>
            </a:extLst>
          </p:cNvPr>
          <p:cNvGrpSpPr>
            <a:grpSpLocks/>
          </p:cNvGrpSpPr>
          <p:nvPr/>
        </p:nvGrpSpPr>
        <p:grpSpPr bwMode="auto">
          <a:xfrm>
            <a:off x="4273550" y="3787775"/>
            <a:ext cx="222250" cy="401638"/>
            <a:chOff x="4273296" y="3787140"/>
            <a:chExt cx="222885" cy="402590"/>
          </a:xfrm>
        </p:grpSpPr>
        <p:pic>
          <p:nvPicPr>
            <p:cNvPr id="49275" name="object 89">
              <a:extLst>
                <a:ext uri="{FF2B5EF4-FFF2-40B4-BE49-F238E27FC236}">
                  <a16:creationId xmlns:a16="http://schemas.microsoft.com/office/drawing/2014/main" id="{27677DD4-A3A0-4908-A055-EC22488167F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73296" y="3787140"/>
              <a:ext cx="108203" cy="1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76" name="object 90">
              <a:extLst>
                <a:ext uri="{FF2B5EF4-FFF2-40B4-BE49-F238E27FC236}">
                  <a16:creationId xmlns:a16="http://schemas.microsoft.com/office/drawing/2014/main" id="{552F03A3-C8D1-45C9-A0D9-CB293D4622B6}"/>
                </a:ext>
              </a:extLst>
            </p:cNvPr>
            <p:cNvSpPr>
              <a:spLocks/>
            </p:cNvSpPr>
            <p:nvPr/>
          </p:nvSpPr>
          <p:spPr bwMode="auto">
            <a:xfrm>
              <a:off x="4294632" y="3857244"/>
              <a:ext cx="201295" cy="332740"/>
            </a:xfrm>
            <a:custGeom>
              <a:avLst/>
              <a:gdLst>
                <a:gd name="T0" fmla="*/ 109092 w 201295"/>
                <a:gd name="T1" fmla="*/ 0 h 332739"/>
                <a:gd name="T2" fmla="*/ 7873 w 201295"/>
                <a:gd name="T3" fmla="*/ 0 h 332739"/>
                <a:gd name="T4" fmla="*/ 0 w 201295"/>
                <a:gd name="T5" fmla="*/ 7873 h 332739"/>
                <a:gd name="T6" fmla="*/ 0 w 201295"/>
                <a:gd name="T7" fmla="*/ 27685 h 332739"/>
                <a:gd name="T8" fmla="*/ 7873 w 201295"/>
                <a:gd name="T9" fmla="*/ 35559 h 332739"/>
                <a:gd name="T10" fmla="*/ 109092 w 201295"/>
                <a:gd name="T11" fmla="*/ 35559 h 332739"/>
                <a:gd name="T12" fmla="*/ 130996 w 201295"/>
                <a:gd name="T13" fmla="*/ 39961 h 332739"/>
                <a:gd name="T14" fmla="*/ 148970 w 201295"/>
                <a:gd name="T15" fmla="*/ 52006 h 332739"/>
                <a:gd name="T16" fmla="*/ 161135 w 201295"/>
                <a:gd name="T17" fmla="*/ 69957 h 332739"/>
                <a:gd name="T18" fmla="*/ 165607 w 201295"/>
                <a:gd name="T19" fmla="*/ 92074 h 332739"/>
                <a:gd name="T20" fmla="*/ 165607 w 201295"/>
                <a:gd name="T21" fmla="*/ 324357 h 332739"/>
                <a:gd name="T22" fmla="*/ 173608 w 201295"/>
                <a:gd name="T23" fmla="*/ 332231 h 332739"/>
                <a:gd name="T24" fmla="*/ 183387 w 201295"/>
                <a:gd name="T25" fmla="*/ 332231 h 332739"/>
                <a:gd name="T26" fmla="*/ 192658 w 201295"/>
                <a:gd name="T27" fmla="*/ 332231 h 332739"/>
                <a:gd name="T28" fmla="*/ 200532 w 201295"/>
                <a:gd name="T29" fmla="*/ 324357 h 332739"/>
                <a:gd name="T30" fmla="*/ 201167 w 201295"/>
                <a:gd name="T31" fmla="*/ 314451 h 332739"/>
                <a:gd name="T32" fmla="*/ 201167 w 201295"/>
                <a:gd name="T33" fmla="*/ 92074 h 332739"/>
                <a:gd name="T34" fmla="*/ 193907 w 201295"/>
                <a:gd name="T35" fmla="*/ 56310 h 332739"/>
                <a:gd name="T36" fmla="*/ 174132 w 201295"/>
                <a:gd name="T37" fmla="*/ 27035 h 332739"/>
                <a:gd name="T38" fmla="*/ 144857 w 201295"/>
                <a:gd name="T39" fmla="*/ 7260 h 332739"/>
                <a:gd name="T40" fmla="*/ 109092 w 201295"/>
                <a:gd name="T41" fmla="*/ 0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1295" h="332739">
                  <a:moveTo>
                    <a:pt x="109092" y="0"/>
                  </a:moveTo>
                  <a:lnTo>
                    <a:pt x="7873" y="0"/>
                  </a:lnTo>
                  <a:lnTo>
                    <a:pt x="0" y="7873"/>
                  </a:lnTo>
                  <a:lnTo>
                    <a:pt x="0" y="27685"/>
                  </a:lnTo>
                  <a:lnTo>
                    <a:pt x="7873" y="35559"/>
                  </a:lnTo>
                  <a:lnTo>
                    <a:pt x="109092" y="35559"/>
                  </a:lnTo>
                  <a:lnTo>
                    <a:pt x="130996" y="39961"/>
                  </a:lnTo>
                  <a:lnTo>
                    <a:pt x="148970" y="52006"/>
                  </a:lnTo>
                  <a:lnTo>
                    <a:pt x="161135" y="69957"/>
                  </a:lnTo>
                  <a:lnTo>
                    <a:pt x="165607" y="92074"/>
                  </a:lnTo>
                  <a:lnTo>
                    <a:pt x="165607" y="324357"/>
                  </a:lnTo>
                  <a:lnTo>
                    <a:pt x="173608" y="332231"/>
                  </a:lnTo>
                  <a:lnTo>
                    <a:pt x="183387" y="332231"/>
                  </a:lnTo>
                  <a:lnTo>
                    <a:pt x="192658" y="332231"/>
                  </a:lnTo>
                  <a:lnTo>
                    <a:pt x="200532" y="324357"/>
                  </a:lnTo>
                  <a:lnTo>
                    <a:pt x="201167" y="314451"/>
                  </a:lnTo>
                  <a:lnTo>
                    <a:pt x="201167" y="92074"/>
                  </a:lnTo>
                  <a:lnTo>
                    <a:pt x="193907" y="56310"/>
                  </a:lnTo>
                  <a:lnTo>
                    <a:pt x="174132" y="27035"/>
                  </a:lnTo>
                  <a:lnTo>
                    <a:pt x="144857" y="7260"/>
                  </a:lnTo>
                  <a:lnTo>
                    <a:pt x="10909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98" name="object 91">
            <a:extLst>
              <a:ext uri="{FF2B5EF4-FFF2-40B4-BE49-F238E27FC236}">
                <a16:creationId xmlns:a16="http://schemas.microsoft.com/office/drawing/2014/main" id="{04B69197-7380-48EE-9611-7101450A2B1E}"/>
              </a:ext>
            </a:extLst>
          </p:cNvPr>
          <p:cNvGrpSpPr>
            <a:grpSpLocks/>
          </p:cNvGrpSpPr>
          <p:nvPr/>
        </p:nvGrpSpPr>
        <p:grpSpPr bwMode="auto">
          <a:xfrm>
            <a:off x="4462463" y="3787775"/>
            <a:ext cx="223837" cy="401638"/>
            <a:chOff x="4462271" y="3787140"/>
            <a:chExt cx="224154" cy="402590"/>
          </a:xfrm>
        </p:grpSpPr>
        <p:pic>
          <p:nvPicPr>
            <p:cNvPr id="49273" name="object 92">
              <a:extLst>
                <a:ext uri="{FF2B5EF4-FFF2-40B4-BE49-F238E27FC236}">
                  <a16:creationId xmlns:a16="http://schemas.microsoft.com/office/drawing/2014/main" id="{31CD3C4C-2327-4AD0-8E27-8D82DF64E64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6571" y="3787140"/>
              <a:ext cx="109727" cy="1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74" name="object 93">
              <a:extLst>
                <a:ext uri="{FF2B5EF4-FFF2-40B4-BE49-F238E27FC236}">
                  <a16:creationId xmlns:a16="http://schemas.microsoft.com/office/drawing/2014/main" id="{A32453E5-AE09-400E-B704-285FDFF31B2C}"/>
                </a:ext>
              </a:extLst>
            </p:cNvPr>
            <p:cNvSpPr>
              <a:spLocks/>
            </p:cNvSpPr>
            <p:nvPr/>
          </p:nvSpPr>
          <p:spPr bwMode="auto">
            <a:xfrm>
              <a:off x="4462271" y="3857244"/>
              <a:ext cx="201295" cy="332740"/>
            </a:xfrm>
            <a:custGeom>
              <a:avLst/>
              <a:gdLst>
                <a:gd name="T0" fmla="*/ 193293 w 201295"/>
                <a:gd name="T1" fmla="*/ 0 h 332739"/>
                <a:gd name="T2" fmla="*/ 92075 w 201295"/>
                <a:gd name="T3" fmla="*/ 0 h 332739"/>
                <a:gd name="T4" fmla="*/ 56310 w 201295"/>
                <a:gd name="T5" fmla="*/ 7260 h 332739"/>
                <a:gd name="T6" fmla="*/ 27035 w 201295"/>
                <a:gd name="T7" fmla="*/ 27035 h 332739"/>
                <a:gd name="T8" fmla="*/ 7260 w 201295"/>
                <a:gd name="T9" fmla="*/ 56310 h 332739"/>
                <a:gd name="T10" fmla="*/ 0 w 201295"/>
                <a:gd name="T11" fmla="*/ 92074 h 332739"/>
                <a:gd name="T12" fmla="*/ 0 w 201295"/>
                <a:gd name="T13" fmla="*/ 324357 h 332739"/>
                <a:gd name="T14" fmla="*/ 7874 w 201295"/>
                <a:gd name="T15" fmla="*/ 332231 h 332739"/>
                <a:gd name="T16" fmla="*/ 17779 w 201295"/>
                <a:gd name="T17" fmla="*/ 332231 h 332739"/>
                <a:gd name="T18" fmla="*/ 27558 w 201295"/>
                <a:gd name="T19" fmla="*/ 332231 h 332739"/>
                <a:gd name="T20" fmla="*/ 35560 w 201295"/>
                <a:gd name="T21" fmla="*/ 324357 h 332739"/>
                <a:gd name="T22" fmla="*/ 35560 w 201295"/>
                <a:gd name="T23" fmla="*/ 92074 h 332739"/>
                <a:gd name="T24" fmla="*/ 39943 w 201295"/>
                <a:gd name="T25" fmla="*/ 70225 h 332739"/>
                <a:gd name="T26" fmla="*/ 51958 w 201295"/>
                <a:gd name="T27" fmla="*/ 52244 h 332739"/>
                <a:gd name="T28" fmla="*/ 69903 w 201295"/>
                <a:gd name="T29" fmla="*/ 40050 h 332739"/>
                <a:gd name="T30" fmla="*/ 92075 w 201295"/>
                <a:gd name="T31" fmla="*/ 35559 h 332739"/>
                <a:gd name="T32" fmla="*/ 193293 w 201295"/>
                <a:gd name="T33" fmla="*/ 35559 h 332739"/>
                <a:gd name="T34" fmla="*/ 201167 w 201295"/>
                <a:gd name="T35" fmla="*/ 27685 h 332739"/>
                <a:gd name="T36" fmla="*/ 201167 w 201295"/>
                <a:gd name="T37" fmla="*/ 7873 h 332739"/>
                <a:gd name="T38" fmla="*/ 193293 w 201295"/>
                <a:gd name="T39" fmla="*/ 0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295" h="332739">
                  <a:moveTo>
                    <a:pt x="193293" y="0"/>
                  </a:moveTo>
                  <a:lnTo>
                    <a:pt x="92075" y="0"/>
                  </a:lnTo>
                  <a:lnTo>
                    <a:pt x="56310" y="7260"/>
                  </a:lnTo>
                  <a:lnTo>
                    <a:pt x="27035" y="27035"/>
                  </a:lnTo>
                  <a:lnTo>
                    <a:pt x="7260" y="56310"/>
                  </a:lnTo>
                  <a:lnTo>
                    <a:pt x="0" y="92074"/>
                  </a:lnTo>
                  <a:lnTo>
                    <a:pt x="0" y="324357"/>
                  </a:lnTo>
                  <a:lnTo>
                    <a:pt x="7874" y="332231"/>
                  </a:lnTo>
                  <a:lnTo>
                    <a:pt x="17779" y="332231"/>
                  </a:lnTo>
                  <a:lnTo>
                    <a:pt x="27558" y="332231"/>
                  </a:lnTo>
                  <a:lnTo>
                    <a:pt x="35560" y="324357"/>
                  </a:lnTo>
                  <a:lnTo>
                    <a:pt x="35560" y="92074"/>
                  </a:lnTo>
                  <a:lnTo>
                    <a:pt x="39943" y="70225"/>
                  </a:lnTo>
                  <a:lnTo>
                    <a:pt x="51958" y="52244"/>
                  </a:lnTo>
                  <a:lnTo>
                    <a:pt x="69903" y="40050"/>
                  </a:lnTo>
                  <a:lnTo>
                    <a:pt x="92075" y="35559"/>
                  </a:lnTo>
                  <a:lnTo>
                    <a:pt x="193293" y="35559"/>
                  </a:lnTo>
                  <a:lnTo>
                    <a:pt x="201167" y="27685"/>
                  </a:lnTo>
                  <a:lnTo>
                    <a:pt x="201167" y="7873"/>
                  </a:lnTo>
                  <a:lnTo>
                    <a:pt x="19329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199" name="object 94">
            <a:extLst>
              <a:ext uri="{FF2B5EF4-FFF2-40B4-BE49-F238E27FC236}">
                <a16:creationId xmlns:a16="http://schemas.microsoft.com/office/drawing/2014/main" id="{2EADE68B-8BDC-4C81-AE60-783F963135D1}"/>
              </a:ext>
            </a:extLst>
          </p:cNvPr>
          <p:cNvGrpSpPr>
            <a:grpSpLocks/>
          </p:cNvGrpSpPr>
          <p:nvPr/>
        </p:nvGrpSpPr>
        <p:grpSpPr bwMode="auto">
          <a:xfrm>
            <a:off x="5338763" y="3789363"/>
            <a:ext cx="423862" cy="396875"/>
            <a:chOff x="5338571" y="3788664"/>
            <a:chExt cx="424180" cy="398145"/>
          </a:xfrm>
        </p:grpSpPr>
        <p:pic>
          <p:nvPicPr>
            <p:cNvPr id="49270" name="object 95">
              <a:extLst>
                <a:ext uri="{FF2B5EF4-FFF2-40B4-BE49-F238E27FC236}">
                  <a16:creationId xmlns:a16="http://schemas.microsoft.com/office/drawing/2014/main" id="{4457DBAB-C00E-47F3-8922-73AD49895F6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59551" y="3788664"/>
              <a:ext cx="102107"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71" name="object 96">
              <a:extLst>
                <a:ext uri="{FF2B5EF4-FFF2-40B4-BE49-F238E27FC236}">
                  <a16:creationId xmlns:a16="http://schemas.microsoft.com/office/drawing/2014/main" id="{1F18C661-8609-4205-A830-421F84F50AD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34583" y="3788664"/>
              <a:ext cx="102107"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72" name="object 97">
              <a:extLst>
                <a:ext uri="{FF2B5EF4-FFF2-40B4-BE49-F238E27FC236}">
                  <a16:creationId xmlns:a16="http://schemas.microsoft.com/office/drawing/2014/main" id="{692D38B1-EAEB-4F42-B8A9-A47E9D42D879}"/>
                </a:ext>
              </a:extLst>
            </p:cNvPr>
            <p:cNvSpPr>
              <a:spLocks/>
            </p:cNvSpPr>
            <p:nvPr/>
          </p:nvSpPr>
          <p:spPr bwMode="auto">
            <a:xfrm>
              <a:off x="5338571" y="3854196"/>
              <a:ext cx="424180" cy="332740"/>
            </a:xfrm>
            <a:custGeom>
              <a:avLst/>
              <a:gdLst>
                <a:gd name="T0" fmla="*/ 168148 w 424179"/>
                <a:gd name="T1" fmla="*/ 0 h 332739"/>
                <a:gd name="T2" fmla="*/ 66293 w 424179"/>
                <a:gd name="T3" fmla="*/ 0 h 332739"/>
                <a:gd name="T4" fmla="*/ 40451 w 424179"/>
                <a:gd name="T5" fmla="*/ 5197 h 332739"/>
                <a:gd name="T6" fmla="*/ 19383 w 424179"/>
                <a:gd name="T7" fmla="*/ 19383 h 332739"/>
                <a:gd name="T8" fmla="*/ 5197 w 424179"/>
                <a:gd name="T9" fmla="*/ 40451 h 332739"/>
                <a:gd name="T10" fmla="*/ 0 w 424179"/>
                <a:gd name="T11" fmla="*/ 66293 h 332739"/>
                <a:gd name="T12" fmla="*/ 0 w 424179"/>
                <a:gd name="T13" fmla="*/ 265937 h 332739"/>
                <a:gd name="T14" fmla="*/ 5197 w 424179"/>
                <a:gd name="T15" fmla="*/ 291780 h 332739"/>
                <a:gd name="T16" fmla="*/ 19383 w 424179"/>
                <a:gd name="T17" fmla="*/ 312848 h 332739"/>
                <a:gd name="T18" fmla="*/ 40451 w 424179"/>
                <a:gd name="T19" fmla="*/ 327034 h 332739"/>
                <a:gd name="T20" fmla="*/ 66293 w 424179"/>
                <a:gd name="T21" fmla="*/ 332231 h 332739"/>
                <a:gd name="T22" fmla="*/ 357377 w 424179"/>
                <a:gd name="T23" fmla="*/ 332231 h 332739"/>
                <a:gd name="T24" fmla="*/ 382952 w 424179"/>
                <a:gd name="T25" fmla="*/ 326945 h 332739"/>
                <a:gd name="T26" fmla="*/ 404050 w 424179"/>
                <a:gd name="T27" fmla="*/ 312610 h 332739"/>
                <a:gd name="T28" fmla="*/ 413930 w 424179"/>
                <a:gd name="T29" fmla="*/ 298068 h 332739"/>
                <a:gd name="T30" fmla="*/ 66293 w 424179"/>
                <a:gd name="T31" fmla="*/ 298068 h 332739"/>
                <a:gd name="T32" fmla="*/ 53925 w 424179"/>
                <a:gd name="T33" fmla="*/ 295540 h 332739"/>
                <a:gd name="T34" fmla="*/ 43926 w 424179"/>
                <a:gd name="T35" fmla="*/ 288702 h 332739"/>
                <a:gd name="T36" fmla="*/ 37236 w 424179"/>
                <a:gd name="T37" fmla="*/ 278673 h 332739"/>
                <a:gd name="T38" fmla="*/ 34798 w 424179"/>
                <a:gd name="T39" fmla="*/ 266572 h 332739"/>
                <a:gd name="T40" fmla="*/ 34798 w 424179"/>
                <a:gd name="T41" fmla="*/ 66928 h 332739"/>
                <a:gd name="T42" fmla="*/ 37326 w 424179"/>
                <a:gd name="T43" fmla="*/ 54560 h 332739"/>
                <a:gd name="T44" fmla="*/ 44164 w 424179"/>
                <a:gd name="T45" fmla="*/ 44561 h 332739"/>
                <a:gd name="T46" fmla="*/ 54193 w 424179"/>
                <a:gd name="T47" fmla="*/ 37871 h 332739"/>
                <a:gd name="T48" fmla="*/ 66293 w 424179"/>
                <a:gd name="T49" fmla="*/ 35432 h 332739"/>
                <a:gd name="T50" fmla="*/ 168148 w 424179"/>
                <a:gd name="T51" fmla="*/ 35432 h 332739"/>
                <a:gd name="T52" fmla="*/ 176022 w 424179"/>
                <a:gd name="T53" fmla="*/ 27558 h 332739"/>
                <a:gd name="T54" fmla="*/ 176022 w 424179"/>
                <a:gd name="T55" fmla="*/ 7873 h 332739"/>
                <a:gd name="T56" fmla="*/ 168148 w 424179"/>
                <a:gd name="T57" fmla="*/ 0 h 332739"/>
                <a:gd name="T58" fmla="*/ 357377 w 424179"/>
                <a:gd name="T59" fmla="*/ 0 h 332739"/>
                <a:gd name="T60" fmla="*/ 255524 w 424179"/>
                <a:gd name="T61" fmla="*/ 0 h 332739"/>
                <a:gd name="T62" fmla="*/ 247650 w 424179"/>
                <a:gd name="T63" fmla="*/ 7873 h 332739"/>
                <a:gd name="T64" fmla="*/ 247650 w 424179"/>
                <a:gd name="T65" fmla="*/ 27558 h 332739"/>
                <a:gd name="T66" fmla="*/ 255524 w 424179"/>
                <a:gd name="T67" fmla="*/ 35432 h 332739"/>
                <a:gd name="T68" fmla="*/ 357377 w 424179"/>
                <a:gd name="T69" fmla="*/ 35432 h 332739"/>
                <a:gd name="T70" fmla="*/ 369746 w 424179"/>
                <a:gd name="T71" fmla="*/ 37961 h 332739"/>
                <a:gd name="T72" fmla="*/ 379745 w 424179"/>
                <a:gd name="T73" fmla="*/ 44799 h 332739"/>
                <a:gd name="T74" fmla="*/ 386435 w 424179"/>
                <a:gd name="T75" fmla="*/ 54828 h 332739"/>
                <a:gd name="T76" fmla="*/ 388874 w 424179"/>
                <a:gd name="T77" fmla="*/ 66928 h 332739"/>
                <a:gd name="T78" fmla="*/ 388874 w 424179"/>
                <a:gd name="T79" fmla="*/ 266572 h 332739"/>
                <a:gd name="T80" fmla="*/ 386345 w 424179"/>
                <a:gd name="T81" fmla="*/ 278995 h 332739"/>
                <a:gd name="T82" fmla="*/ 379507 w 424179"/>
                <a:gd name="T83" fmla="*/ 288988 h 332739"/>
                <a:gd name="T84" fmla="*/ 369478 w 424179"/>
                <a:gd name="T85" fmla="*/ 295648 h 332739"/>
                <a:gd name="T86" fmla="*/ 357377 w 424179"/>
                <a:gd name="T87" fmla="*/ 298068 h 332739"/>
                <a:gd name="T88" fmla="*/ 413930 w 424179"/>
                <a:gd name="T89" fmla="*/ 298068 h 332739"/>
                <a:gd name="T90" fmla="*/ 418385 w 424179"/>
                <a:gd name="T91" fmla="*/ 291512 h 332739"/>
                <a:gd name="T92" fmla="*/ 423672 w 424179"/>
                <a:gd name="T93" fmla="*/ 265937 h 332739"/>
                <a:gd name="T94" fmla="*/ 423672 w 424179"/>
                <a:gd name="T95" fmla="*/ 66293 h 332739"/>
                <a:gd name="T96" fmla="*/ 418474 w 424179"/>
                <a:gd name="T97" fmla="*/ 40451 h 332739"/>
                <a:gd name="T98" fmla="*/ 404288 w 424179"/>
                <a:gd name="T99" fmla="*/ 19383 h 332739"/>
                <a:gd name="T100" fmla="*/ 383220 w 424179"/>
                <a:gd name="T101" fmla="*/ 5197 h 332739"/>
                <a:gd name="T102" fmla="*/ 357377 w 424179"/>
                <a:gd name="T103" fmla="*/ 0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4179" h="332739">
                  <a:moveTo>
                    <a:pt x="168148" y="0"/>
                  </a:moveTo>
                  <a:lnTo>
                    <a:pt x="66293" y="0"/>
                  </a:lnTo>
                  <a:lnTo>
                    <a:pt x="40451" y="5197"/>
                  </a:lnTo>
                  <a:lnTo>
                    <a:pt x="19383" y="19383"/>
                  </a:lnTo>
                  <a:lnTo>
                    <a:pt x="5197" y="40451"/>
                  </a:lnTo>
                  <a:lnTo>
                    <a:pt x="0" y="66293"/>
                  </a:lnTo>
                  <a:lnTo>
                    <a:pt x="0" y="265937"/>
                  </a:lnTo>
                  <a:lnTo>
                    <a:pt x="5197" y="291780"/>
                  </a:lnTo>
                  <a:lnTo>
                    <a:pt x="19383" y="312848"/>
                  </a:lnTo>
                  <a:lnTo>
                    <a:pt x="40451" y="327034"/>
                  </a:lnTo>
                  <a:lnTo>
                    <a:pt x="66293" y="332231"/>
                  </a:lnTo>
                  <a:lnTo>
                    <a:pt x="357377" y="332231"/>
                  </a:lnTo>
                  <a:lnTo>
                    <a:pt x="382952" y="326945"/>
                  </a:lnTo>
                  <a:lnTo>
                    <a:pt x="404050" y="312610"/>
                  </a:lnTo>
                  <a:lnTo>
                    <a:pt x="413930" y="298068"/>
                  </a:lnTo>
                  <a:lnTo>
                    <a:pt x="66293" y="298068"/>
                  </a:lnTo>
                  <a:lnTo>
                    <a:pt x="53925" y="295540"/>
                  </a:lnTo>
                  <a:lnTo>
                    <a:pt x="43926" y="288702"/>
                  </a:lnTo>
                  <a:lnTo>
                    <a:pt x="37236" y="278673"/>
                  </a:lnTo>
                  <a:lnTo>
                    <a:pt x="34798" y="266572"/>
                  </a:lnTo>
                  <a:lnTo>
                    <a:pt x="34798" y="66928"/>
                  </a:lnTo>
                  <a:lnTo>
                    <a:pt x="37326" y="54560"/>
                  </a:lnTo>
                  <a:lnTo>
                    <a:pt x="44164" y="44561"/>
                  </a:lnTo>
                  <a:lnTo>
                    <a:pt x="54193" y="37871"/>
                  </a:lnTo>
                  <a:lnTo>
                    <a:pt x="66293" y="35432"/>
                  </a:lnTo>
                  <a:lnTo>
                    <a:pt x="168148" y="35432"/>
                  </a:lnTo>
                  <a:lnTo>
                    <a:pt x="176022" y="27558"/>
                  </a:lnTo>
                  <a:lnTo>
                    <a:pt x="176022" y="7873"/>
                  </a:lnTo>
                  <a:lnTo>
                    <a:pt x="168148" y="0"/>
                  </a:lnTo>
                  <a:close/>
                </a:path>
                <a:path w="424179" h="332739">
                  <a:moveTo>
                    <a:pt x="357377" y="0"/>
                  </a:moveTo>
                  <a:lnTo>
                    <a:pt x="255524" y="0"/>
                  </a:lnTo>
                  <a:lnTo>
                    <a:pt x="247650" y="7873"/>
                  </a:lnTo>
                  <a:lnTo>
                    <a:pt x="247650" y="27558"/>
                  </a:lnTo>
                  <a:lnTo>
                    <a:pt x="255524" y="35432"/>
                  </a:lnTo>
                  <a:lnTo>
                    <a:pt x="357377" y="35432"/>
                  </a:lnTo>
                  <a:lnTo>
                    <a:pt x="369746" y="37961"/>
                  </a:lnTo>
                  <a:lnTo>
                    <a:pt x="379745" y="44799"/>
                  </a:lnTo>
                  <a:lnTo>
                    <a:pt x="386435" y="54828"/>
                  </a:lnTo>
                  <a:lnTo>
                    <a:pt x="388874" y="66928"/>
                  </a:lnTo>
                  <a:lnTo>
                    <a:pt x="388874" y="266572"/>
                  </a:lnTo>
                  <a:lnTo>
                    <a:pt x="386345" y="278995"/>
                  </a:lnTo>
                  <a:lnTo>
                    <a:pt x="379507" y="288988"/>
                  </a:lnTo>
                  <a:lnTo>
                    <a:pt x="369478" y="295648"/>
                  </a:lnTo>
                  <a:lnTo>
                    <a:pt x="357377" y="298068"/>
                  </a:lnTo>
                  <a:lnTo>
                    <a:pt x="413930" y="298068"/>
                  </a:lnTo>
                  <a:lnTo>
                    <a:pt x="418385" y="291512"/>
                  </a:lnTo>
                  <a:lnTo>
                    <a:pt x="423672" y="265937"/>
                  </a:lnTo>
                  <a:lnTo>
                    <a:pt x="423672" y="66293"/>
                  </a:lnTo>
                  <a:lnTo>
                    <a:pt x="418474" y="40451"/>
                  </a:lnTo>
                  <a:lnTo>
                    <a:pt x="404288" y="19383"/>
                  </a:lnTo>
                  <a:lnTo>
                    <a:pt x="383220" y="5197"/>
                  </a:lnTo>
                  <a:lnTo>
                    <a:pt x="35737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0" name="object 98">
            <a:extLst>
              <a:ext uri="{FF2B5EF4-FFF2-40B4-BE49-F238E27FC236}">
                <a16:creationId xmlns:a16="http://schemas.microsoft.com/office/drawing/2014/main" id="{7B81CBDD-B3AB-4FA1-966B-95C4BDDB39D7}"/>
              </a:ext>
            </a:extLst>
          </p:cNvPr>
          <p:cNvGrpSpPr>
            <a:grpSpLocks/>
          </p:cNvGrpSpPr>
          <p:nvPr/>
        </p:nvGrpSpPr>
        <p:grpSpPr bwMode="auto">
          <a:xfrm>
            <a:off x="6426200" y="3781425"/>
            <a:ext cx="384175" cy="412750"/>
            <a:chOff x="6426708" y="3781044"/>
            <a:chExt cx="384175" cy="413384"/>
          </a:xfrm>
        </p:grpSpPr>
        <p:pic>
          <p:nvPicPr>
            <p:cNvPr id="49268" name="object 99">
              <a:extLst>
                <a:ext uri="{FF2B5EF4-FFF2-40B4-BE49-F238E27FC236}">
                  <a16:creationId xmlns:a16="http://schemas.microsoft.com/office/drawing/2014/main" id="{7F55C990-F0CD-492A-BC57-D7CE4BB65E0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426708" y="3781044"/>
              <a:ext cx="384047" cy="4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69" name="object 100">
              <a:extLst>
                <a:ext uri="{FF2B5EF4-FFF2-40B4-BE49-F238E27FC236}">
                  <a16:creationId xmlns:a16="http://schemas.microsoft.com/office/drawing/2014/main" id="{3DC76976-6139-4850-A3D9-C842032837A3}"/>
                </a:ext>
              </a:extLst>
            </p:cNvPr>
            <p:cNvSpPr>
              <a:spLocks/>
            </p:cNvSpPr>
            <p:nvPr/>
          </p:nvSpPr>
          <p:spPr bwMode="auto">
            <a:xfrm>
              <a:off x="6601968" y="3797808"/>
              <a:ext cx="35560" cy="295910"/>
            </a:xfrm>
            <a:custGeom>
              <a:avLst/>
              <a:gdLst>
                <a:gd name="T0" fmla="*/ 27304 w 35559"/>
                <a:gd name="T1" fmla="*/ 0 h 295910"/>
                <a:gd name="T2" fmla="*/ 7747 w 35559"/>
                <a:gd name="T3" fmla="*/ 0 h 295910"/>
                <a:gd name="T4" fmla="*/ 0 w 35559"/>
                <a:gd name="T5" fmla="*/ 7874 h 295910"/>
                <a:gd name="T6" fmla="*/ 0 w 35559"/>
                <a:gd name="T7" fmla="*/ 287782 h 295910"/>
                <a:gd name="T8" fmla="*/ 7747 w 35559"/>
                <a:gd name="T9" fmla="*/ 295656 h 295910"/>
                <a:gd name="T10" fmla="*/ 17525 w 35559"/>
                <a:gd name="T11" fmla="*/ 295656 h 295910"/>
                <a:gd name="T12" fmla="*/ 26670 w 35559"/>
                <a:gd name="T13" fmla="*/ 295656 h 295910"/>
                <a:gd name="T14" fmla="*/ 34416 w 35559"/>
                <a:gd name="T15" fmla="*/ 287782 h 295910"/>
                <a:gd name="T16" fmla="*/ 35051 w 35559"/>
                <a:gd name="T17" fmla="*/ 277876 h 295910"/>
                <a:gd name="T18" fmla="*/ 35051 w 35559"/>
                <a:gd name="T19" fmla="*/ 7874 h 295910"/>
                <a:gd name="T20" fmla="*/ 27304 w 35559"/>
                <a:gd name="T21" fmla="*/ 0 h 29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59" h="295910">
                  <a:moveTo>
                    <a:pt x="27304" y="0"/>
                  </a:moveTo>
                  <a:lnTo>
                    <a:pt x="7747" y="0"/>
                  </a:lnTo>
                  <a:lnTo>
                    <a:pt x="0" y="7874"/>
                  </a:lnTo>
                  <a:lnTo>
                    <a:pt x="0" y="287782"/>
                  </a:lnTo>
                  <a:lnTo>
                    <a:pt x="7747" y="295656"/>
                  </a:lnTo>
                  <a:lnTo>
                    <a:pt x="17525" y="295656"/>
                  </a:lnTo>
                  <a:lnTo>
                    <a:pt x="26670" y="295656"/>
                  </a:lnTo>
                  <a:lnTo>
                    <a:pt x="34416" y="287782"/>
                  </a:lnTo>
                  <a:lnTo>
                    <a:pt x="35051" y="277876"/>
                  </a:lnTo>
                  <a:lnTo>
                    <a:pt x="35051" y="7874"/>
                  </a:lnTo>
                  <a:lnTo>
                    <a:pt x="2730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1" name="object 101">
            <a:extLst>
              <a:ext uri="{FF2B5EF4-FFF2-40B4-BE49-F238E27FC236}">
                <a16:creationId xmlns:a16="http://schemas.microsoft.com/office/drawing/2014/main" id="{E519BBA5-EE4B-4632-862A-A1B7FD1C28B8}"/>
              </a:ext>
            </a:extLst>
          </p:cNvPr>
          <p:cNvGrpSpPr>
            <a:grpSpLocks/>
          </p:cNvGrpSpPr>
          <p:nvPr/>
        </p:nvGrpSpPr>
        <p:grpSpPr bwMode="auto">
          <a:xfrm>
            <a:off x="7481888" y="3779838"/>
            <a:ext cx="417512" cy="415925"/>
            <a:chOff x="7481316" y="3779520"/>
            <a:chExt cx="417830" cy="416559"/>
          </a:xfrm>
        </p:grpSpPr>
        <p:pic>
          <p:nvPicPr>
            <p:cNvPr id="49266" name="object 102">
              <a:extLst>
                <a:ext uri="{FF2B5EF4-FFF2-40B4-BE49-F238E27FC236}">
                  <a16:creationId xmlns:a16="http://schemas.microsoft.com/office/drawing/2014/main" id="{2BCBE987-1A83-40AA-B65B-5BC199A1368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91044" y="3887724"/>
              <a:ext cx="198120"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67" name="object 103">
              <a:extLst>
                <a:ext uri="{FF2B5EF4-FFF2-40B4-BE49-F238E27FC236}">
                  <a16:creationId xmlns:a16="http://schemas.microsoft.com/office/drawing/2014/main" id="{FC9B7277-CCA4-47C5-B90F-55D52BF8F691}"/>
                </a:ext>
              </a:extLst>
            </p:cNvPr>
            <p:cNvSpPr>
              <a:spLocks/>
            </p:cNvSpPr>
            <p:nvPr/>
          </p:nvSpPr>
          <p:spPr bwMode="auto">
            <a:xfrm>
              <a:off x="7481316" y="3779520"/>
              <a:ext cx="417830" cy="416559"/>
            </a:xfrm>
            <a:custGeom>
              <a:avLst/>
              <a:gdLst>
                <a:gd name="T0" fmla="*/ 409701 w 417829"/>
                <a:gd name="T1" fmla="*/ 0 h 416560"/>
                <a:gd name="T2" fmla="*/ 7874 w 417829"/>
                <a:gd name="T3" fmla="*/ 0 h 416560"/>
                <a:gd name="T4" fmla="*/ 0 w 417829"/>
                <a:gd name="T5" fmla="*/ 7873 h 416560"/>
                <a:gd name="T6" fmla="*/ 0 w 417829"/>
                <a:gd name="T7" fmla="*/ 408177 h 416560"/>
                <a:gd name="T8" fmla="*/ 7874 w 417829"/>
                <a:gd name="T9" fmla="*/ 416051 h 416560"/>
                <a:gd name="T10" fmla="*/ 409701 w 417829"/>
                <a:gd name="T11" fmla="*/ 416051 h 416560"/>
                <a:gd name="T12" fmla="*/ 417575 w 417829"/>
                <a:gd name="T13" fmla="*/ 408177 h 416560"/>
                <a:gd name="T14" fmla="*/ 417575 w 417829"/>
                <a:gd name="T15" fmla="*/ 381380 h 416560"/>
                <a:gd name="T16" fmla="*/ 35559 w 417829"/>
                <a:gd name="T17" fmla="*/ 381380 h 416560"/>
                <a:gd name="T18" fmla="*/ 35559 w 417829"/>
                <a:gd name="T19" fmla="*/ 35432 h 416560"/>
                <a:gd name="T20" fmla="*/ 417575 w 417829"/>
                <a:gd name="T21" fmla="*/ 35432 h 416560"/>
                <a:gd name="T22" fmla="*/ 417575 w 417829"/>
                <a:gd name="T23" fmla="*/ 7873 h 416560"/>
                <a:gd name="T24" fmla="*/ 409701 w 417829"/>
                <a:gd name="T25" fmla="*/ 0 h 416560"/>
                <a:gd name="T26" fmla="*/ 417575 w 417829"/>
                <a:gd name="T27" fmla="*/ 35432 h 416560"/>
                <a:gd name="T28" fmla="*/ 382777 w 417829"/>
                <a:gd name="T29" fmla="*/ 35432 h 416560"/>
                <a:gd name="T30" fmla="*/ 382777 w 417829"/>
                <a:gd name="T31" fmla="*/ 381380 h 416560"/>
                <a:gd name="T32" fmla="*/ 417575 w 417829"/>
                <a:gd name="T33" fmla="*/ 381380 h 416560"/>
                <a:gd name="T34" fmla="*/ 417575 w 417829"/>
                <a:gd name="T35" fmla="*/ 35432 h 416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7829" h="416560">
                  <a:moveTo>
                    <a:pt x="409701" y="0"/>
                  </a:moveTo>
                  <a:lnTo>
                    <a:pt x="7874" y="0"/>
                  </a:lnTo>
                  <a:lnTo>
                    <a:pt x="0" y="7873"/>
                  </a:lnTo>
                  <a:lnTo>
                    <a:pt x="0" y="408177"/>
                  </a:lnTo>
                  <a:lnTo>
                    <a:pt x="7874" y="416051"/>
                  </a:lnTo>
                  <a:lnTo>
                    <a:pt x="409701" y="416051"/>
                  </a:lnTo>
                  <a:lnTo>
                    <a:pt x="417575" y="408177"/>
                  </a:lnTo>
                  <a:lnTo>
                    <a:pt x="417575" y="381380"/>
                  </a:lnTo>
                  <a:lnTo>
                    <a:pt x="35559" y="381380"/>
                  </a:lnTo>
                  <a:lnTo>
                    <a:pt x="35559" y="35432"/>
                  </a:lnTo>
                  <a:lnTo>
                    <a:pt x="417575" y="35432"/>
                  </a:lnTo>
                  <a:lnTo>
                    <a:pt x="417575" y="7873"/>
                  </a:lnTo>
                  <a:lnTo>
                    <a:pt x="409701" y="0"/>
                  </a:lnTo>
                  <a:close/>
                </a:path>
                <a:path w="417829" h="416560">
                  <a:moveTo>
                    <a:pt x="417575" y="35432"/>
                  </a:moveTo>
                  <a:lnTo>
                    <a:pt x="382777" y="35432"/>
                  </a:lnTo>
                  <a:lnTo>
                    <a:pt x="382777" y="381380"/>
                  </a:lnTo>
                  <a:lnTo>
                    <a:pt x="417575" y="381380"/>
                  </a:lnTo>
                  <a:lnTo>
                    <a:pt x="417575" y="3543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2" name="object 104">
            <a:extLst>
              <a:ext uri="{FF2B5EF4-FFF2-40B4-BE49-F238E27FC236}">
                <a16:creationId xmlns:a16="http://schemas.microsoft.com/office/drawing/2014/main" id="{DC5F3119-9FCE-4E5D-88A3-3A362B8F86A6}"/>
              </a:ext>
            </a:extLst>
          </p:cNvPr>
          <p:cNvGrpSpPr>
            <a:grpSpLocks/>
          </p:cNvGrpSpPr>
          <p:nvPr/>
        </p:nvGrpSpPr>
        <p:grpSpPr bwMode="auto">
          <a:xfrm>
            <a:off x="8553450" y="3779838"/>
            <a:ext cx="417513" cy="415925"/>
            <a:chOff x="8554211" y="3779520"/>
            <a:chExt cx="416559" cy="416559"/>
          </a:xfrm>
        </p:grpSpPr>
        <p:pic>
          <p:nvPicPr>
            <p:cNvPr id="49264" name="object 105">
              <a:extLst>
                <a:ext uri="{FF2B5EF4-FFF2-40B4-BE49-F238E27FC236}">
                  <a16:creationId xmlns:a16="http://schemas.microsoft.com/office/drawing/2014/main" id="{FF5A07FB-3D42-41D6-9B99-2583617CA3B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662415" y="3887724"/>
              <a:ext cx="199643"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65" name="object 106">
              <a:extLst>
                <a:ext uri="{FF2B5EF4-FFF2-40B4-BE49-F238E27FC236}">
                  <a16:creationId xmlns:a16="http://schemas.microsoft.com/office/drawing/2014/main" id="{9D027EF0-BF6D-4DA7-BD10-D24FD6806104}"/>
                </a:ext>
              </a:extLst>
            </p:cNvPr>
            <p:cNvSpPr>
              <a:spLocks/>
            </p:cNvSpPr>
            <p:nvPr/>
          </p:nvSpPr>
          <p:spPr bwMode="auto">
            <a:xfrm>
              <a:off x="8554211" y="3779520"/>
              <a:ext cx="416559" cy="416559"/>
            </a:xfrm>
            <a:custGeom>
              <a:avLst/>
              <a:gdLst>
                <a:gd name="T0" fmla="*/ 408178 w 416559"/>
                <a:gd name="T1" fmla="*/ 0 h 416560"/>
                <a:gd name="T2" fmla="*/ 7874 w 416559"/>
                <a:gd name="T3" fmla="*/ 0 h 416560"/>
                <a:gd name="T4" fmla="*/ 0 w 416559"/>
                <a:gd name="T5" fmla="*/ 7873 h 416560"/>
                <a:gd name="T6" fmla="*/ 0 w 416559"/>
                <a:gd name="T7" fmla="*/ 408177 h 416560"/>
                <a:gd name="T8" fmla="*/ 7874 w 416559"/>
                <a:gd name="T9" fmla="*/ 416051 h 416560"/>
                <a:gd name="T10" fmla="*/ 407543 w 416559"/>
                <a:gd name="T11" fmla="*/ 416051 h 416560"/>
                <a:gd name="T12" fmla="*/ 415417 w 416559"/>
                <a:gd name="T13" fmla="*/ 408177 h 416560"/>
                <a:gd name="T14" fmla="*/ 416052 w 416559"/>
                <a:gd name="T15" fmla="*/ 398398 h 416560"/>
                <a:gd name="T16" fmla="*/ 416052 w 416559"/>
                <a:gd name="T17" fmla="*/ 381380 h 416560"/>
                <a:gd name="T18" fmla="*/ 34671 w 416559"/>
                <a:gd name="T19" fmla="*/ 381380 h 416560"/>
                <a:gd name="T20" fmla="*/ 34671 w 416559"/>
                <a:gd name="T21" fmla="*/ 35432 h 416560"/>
                <a:gd name="T22" fmla="*/ 416052 w 416559"/>
                <a:gd name="T23" fmla="*/ 35432 h 416560"/>
                <a:gd name="T24" fmla="*/ 416052 w 416559"/>
                <a:gd name="T25" fmla="*/ 7873 h 416560"/>
                <a:gd name="T26" fmla="*/ 408178 w 416559"/>
                <a:gd name="T27" fmla="*/ 0 h 416560"/>
                <a:gd name="T28" fmla="*/ 416052 w 416559"/>
                <a:gd name="T29" fmla="*/ 35432 h 416560"/>
                <a:gd name="T30" fmla="*/ 380619 w 416559"/>
                <a:gd name="T31" fmla="*/ 35432 h 416560"/>
                <a:gd name="T32" fmla="*/ 380619 w 416559"/>
                <a:gd name="T33" fmla="*/ 381380 h 416560"/>
                <a:gd name="T34" fmla="*/ 416052 w 416559"/>
                <a:gd name="T35" fmla="*/ 381380 h 416560"/>
                <a:gd name="T36" fmla="*/ 416052 w 416559"/>
                <a:gd name="T37" fmla="*/ 35432 h 416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6559" h="416560">
                  <a:moveTo>
                    <a:pt x="408178" y="0"/>
                  </a:moveTo>
                  <a:lnTo>
                    <a:pt x="7874" y="0"/>
                  </a:lnTo>
                  <a:lnTo>
                    <a:pt x="0" y="7873"/>
                  </a:lnTo>
                  <a:lnTo>
                    <a:pt x="0" y="408177"/>
                  </a:lnTo>
                  <a:lnTo>
                    <a:pt x="7874" y="416051"/>
                  </a:lnTo>
                  <a:lnTo>
                    <a:pt x="407543" y="416051"/>
                  </a:lnTo>
                  <a:lnTo>
                    <a:pt x="415417" y="408177"/>
                  </a:lnTo>
                  <a:lnTo>
                    <a:pt x="416052" y="398398"/>
                  </a:lnTo>
                  <a:lnTo>
                    <a:pt x="416052" y="381380"/>
                  </a:lnTo>
                  <a:lnTo>
                    <a:pt x="34671" y="381380"/>
                  </a:lnTo>
                  <a:lnTo>
                    <a:pt x="34671" y="35432"/>
                  </a:lnTo>
                  <a:lnTo>
                    <a:pt x="416052" y="35432"/>
                  </a:lnTo>
                  <a:lnTo>
                    <a:pt x="416052" y="7873"/>
                  </a:lnTo>
                  <a:lnTo>
                    <a:pt x="408178" y="0"/>
                  </a:lnTo>
                  <a:close/>
                </a:path>
                <a:path w="416559" h="416560">
                  <a:moveTo>
                    <a:pt x="416052" y="35432"/>
                  </a:moveTo>
                  <a:lnTo>
                    <a:pt x="380619" y="35432"/>
                  </a:lnTo>
                  <a:lnTo>
                    <a:pt x="380619" y="381380"/>
                  </a:lnTo>
                  <a:lnTo>
                    <a:pt x="416052" y="381380"/>
                  </a:lnTo>
                  <a:lnTo>
                    <a:pt x="416052" y="3543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3" name="object 107">
            <a:extLst>
              <a:ext uri="{FF2B5EF4-FFF2-40B4-BE49-F238E27FC236}">
                <a16:creationId xmlns:a16="http://schemas.microsoft.com/office/drawing/2014/main" id="{337E2975-C4AB-41DC-A533-0825D012EC78}"/>
              </a:ext>
            </a:extLst>
          </p:cNvPr>
          <p:cNvGrpSpPr>
            <a:grpSpLocks/>
          </p:cNvGrpSpPr>
          <p:nvPr/>
        </p:nvGrpSpPr>
        <p:grpSpPr bwMode="auto">
          <a:xfrm>
            <a:off x="9620250" y="3779838"/>
            <a:ext cx="417513" cy="415925"/>
            <a:chOff x="9621011" y="3779520"/>
            <a:chExt cx="416559" cy="416559"/>
          </a:xfrm>
        </p:grpSpPr>
        <p:pic>
          <p:nvPicPr>
            <p:cNvPr id="49262" name="object 108">
              <a:extLst>
                <a:ext uri="{FF2B5EF4-FFF2-40B4-BE49-F238E27FC236}">
                  <a16:creationId xmlns:a16="http://schemas.microsoft.com/office/drawing/2014/main" id="{9FE0BD9D-BCC9-4C5C-94CF-90AF506A785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5687" y="3895344"/>
              <a:ext cx="26670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63" name="object 109">
              <a:extLst>
                <a:ext uri="{FF2B5EF4-FFF2-40B4-BE49-F238E27FC236}">
                  <a16:creationId xmlns:a16="http://schemas.microsoft.com/office/drawing/2014/main" id="{B690A2FC-25FE-4490-8097-5B812E7E30BE}"/>
                </a:ext>
              </a:extLst>
            </p:cNvPr>
            <p:cNvSpPr>
              <a:spLocks/>
            </p:cNvSpPr>
            <p:nvPr/>
          </p:nvSpPr>
          <p:spPr bwMode="auto">
            <a:xfrm>
              <a:off x="9621011" y="3779520"/>
              <a:ext cx="416559" cy="416559"/>
            </a:xfrm>
            <a:custGeom>
              <a:avLst/>
              <a:gdLst>
                <a:gd name="T0" fmla="*/ 408178 w 416559"/>
                <a:gd name="T1" fmla="*/ 0 h 416560"/>
                <a:gd name="T2" fmla="*/ 7874 w 416559"/>
                <a:gd name="T3" fmla="*/ 0 h 416560"/>
                <a:gd name="T4" fmla="*/ 0 w 416559"/>
                <a:gd name="T5" fmla="*/ 7873 h 416560"/>
                <a:gd name="T6" fmla="*/ 0 w 416559"/>
                <a:gd name="T7" fmla="*/ 408177 h 416560"/>
                <a:gd name="T8" fmla="*/ 7874 w 416559"/>
                <a:gd name="T9" fmla="*/ 416051 h 416560"/>
                <a:gd name="T10" fmla="*/ 408178 w 416559"/>
                <a:gd name="T11" fmla="*/ 416051 h 416560"/>
                <a:gd name="T12" fmla="*/ 416052 w 416559"/>
                <a:gd name="T13" fmla="*/ 408177 h 416560"/>
                <a:gd name="T14" fmla="*/ 416052 w 416559"/>
                <a:gd name="T15" fmla="*/ 381380 h 416560"/>
                <a:gd name="T16" fmla="*/ 35433 w 416559"/>
                <a:gd name="T17" fmla="*/ 381380 h 416560"/>
                <a:gd name="T18" fmla="*/ 35433 w 416559"/>
                <a:gd name="T19" fmla="*/ 35432 h 416560"/>
                <a:gd name="T20" fmla="*/ 416052 w 416559"/>
                <a:gd name="T21" fmla="*/ 35432 h 416560"/>
                <a:gd name="T22" fmla="*/ 416052 w 416559"/>
                <a:gd name="T23" fmla="*/ 7873 h 416560"/>
                <a:gd name="T24" fmla="*/ 408178 w 416559"/>
                <a:gd name="T25" fmla="*/ 0 h 416560"/>
                <a:gd name="T26" fmla="*/ 416052 w 416559"/>
                <a:gd name="T27" fmla="*/ 35432 h 416560"/>
                <a:gd name="T28" fmla="*/ 381381 w 416559"/>
                <a:gd name="T29" fmla="*/ 35432 h 416560"/>
                <a:gd name="T30" fmla="*/ 381381 w 416559"/>
                <a:gd name="T31" fmla="*/ 381380 h 416560"/>
                <a:gd name="T32" fmla="*/ 416052 w 416559"/>
                <a:gd name="T33" fmla="*/ 381380 h 416560"/>
                <a:gd name="T34" fmla="*/ 416052 w 416559"/>
                <a:gd name="T35" fmla="*/ 35432 h 416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559" h="416560">
                  <a:moveTo>
                    <a:pt x="408178" y="0"/>
                  </a:moveTo>
                  <a:lnTo>
                    <a:pt x="7874" y="0"/>
                  </a:lnTo>
                  <a:lnTo>
                    <a:pt x="0" y="7873"/>
                  </a:lnTo>
                  <a:lnTo>
                    <a:pt x="0" y="408177"/>
                  </a:lnTo>
                  <a:lnTo>
                    <a:pt x="7874" y="416051"/>
                  </a:lnTo>
                  <a:lnTo>
                    <a:pt x="408178" y="416051"/>
                  </a:lnTo>
                  <a:lnTo>
                    <a:pt x="416052" y="408177"/>
                  </a:lnTo>
                  <a:lnTo>
                    <a:pt x="416052" y="381380"/>
                  </a:lnTo>
                  <a:lnTo>
                    <a:pt x="35433" y="381380"/>
                  </a:lnTo>
                  <a:lnTo>
                    <a:pt x="35433" y="35432"/>
                  </a:lnTo>
                  <a:lnTo>
                    <a:pt x="416052" y="35432"/>
                  </a:lnTo>
                  <a:lnTo>
                    <a:pt x="416052" y="7873"/>
                  </a:lnTo>
                  <a:lnTo>
                    <a:pt x="408178" y="0"/>
                  </a:lnTo>
                  <a:close/>
                </a:path>
                <a:path w="416559" h="416560">
                  <a:moveTo>
                    <a:pt x="416052" y="35432"/>
                  </a:moveTo>
                  <a:lnTo>
                    <a:pt x="381381" y="35432"/>
                  </a:lnTo>
                  <a:lnTo>
                    <a:pt x="381381" y="381380"/>
                  </a:lnTo>
                  <a:lnTo>
                    <a:pt x="416052" y="381380"/>
                  </a:lnTo>
                  <a:lnTo>
                    <a:pt x="416052" y="3543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4" name="object 110">
            <a:extLst>
              <a:ext uri="{FF2B5EF4-FFF2-40B4-BE49-F238E27FC236}">
                <a16:creationId xmlns:a16="http://schemas.microsoft.com/office/drawing/2014/main" id="{E6F9DD1A-D44D-4AD3-92D5-5B7361812EF6}"/>
              </a:ext>
            </a:extLst>
          </p:cNvPr>
          <p:cNvGrpSpPr>
            <a:grpSpLocks/>
          </p:cNvGrpSpPr>
          <p:nvPr/>
        </p:nvGrpSpPr>
        <p:grpSpPr bwMode="auto">
          <a:xfrm>
            <a:off x="10694988" y="3779838"/>
            <a:ext cx="417512" cy="415925"/>
            <a:chOff x="10695431" y="3779520"/>
            <a:chExt cx="416559" cy="416559"/>
          </a:xfrm>
        </p:grpSpPr>
        <p:pic>
          <p:nvPicPr>
            <p:cNvPr id="49260" name="object 111">
              <a:extLst>
                <a:ext uri="{FF2B5EF4-FFF2-40B4-BE49-F238E27FC236}">
                  <a16:creationId xmlns:a16="http://schemas.microsoft.com/office/drawing/2014/main" id="{136B75B2-C6A7-4E8A-9513-EC699F3EE029}"/>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770107" y="3895344"/>
              <a:ext cx="268224"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61" name="object 112">
              <a:extLst>
                <a:ext uri="{FF2B5EF4-FFF2-40B4-BE49-F238E27FC236}">
                  <a16:creationId xmlns:a16="http://schemas.microsoft.com/office/drawing/2014/main" id="{36B6A7E8-50B2-47AC-A499-A2230262200E}"/>
                </a:ext>
              </a:extLst>
            </p:cNvPr>
            <p:cNvSpPr>
              <a:spLocks/>
            </p:cNvSpPr>
            <p:nvPr/>
          </p:nvSpPr>
          <p:spPr bwMode="auto">
            <a:xfrm>
              <a:off x="10695431" y="3779520"/>
              <a:ext cx="416559" cy="416559"/>
            </a:xfrm>
            <a:custGeom>
              <a:avLst/>
              <a:gdLst>
                <a:gd name="T0" fmla="*/ 408177 w 416559"/>
                <a:gd name="T1" fmla="*/ 0 h 416560"/>
                <a:gd name="T2" fmla="*/ 7874 w 416559"/>
                <a:gd name="T3" fmla="*/ 0 h 416560"/>
                <a:gd name="T4" fmla="*/ 0 w 416559"/>
                <a:gd name="T5" fmla="*/ 7873 h 416560"/>
                <a:gd name="T6" fmla="*/ 0 w 416559"/>
                <a:gd name="T7" fmla="*/ 408177 h 416560"/>
                <a:gd name="T8" fmla="*/ 7874 w 416559"/>
                <a:gd name="T9" fmla="*/ 416051 h 416560"/>
                <a:gd name="T10" fmla="*/ 408177 w 416559"/>
                <a:gd name="T11" fmla="*/ 416051 h 416560"/>
                <a:gd name="T12" fmla="*/ 416051 w 416559"/>
                <a:gd name="T13" fmla="*/ 408177 h 416560"/>
                <a:gd name="T14" fmla="*/ 416051 w 416559"/>
                <a:gd name="T15" fmla="*/ 381380 h 416560"/>
                <a:gd name="T16" fmla="*/ 35433 w 416559"/>
                <a:gd name="T17" fmla="*/ 381380 h 416560"/>
                <a:gd name="T18" fmla="*/ 35433 w 416559"/>
                <a:gd name="T19" fmla="*/ 35432 h 416560"/>
                <a:gd name="T20" fmla="*/ 416051 w 416559"/>
                <a:gd name="T21" fmla="*/ 35432 h 416560"/>
                <a:gd name="T22" fmla="*/ 416051 w 416559"/>
                <a:gd name="T23" fmla="*/ 7873 h 416560"/>
                <a:gd name="T24" fmla="*/ 408177 w 416559"/>
                <a:gd name="T25" fmla="*/ 0 h 416560"/>
                <a:gd name="T26" fmla="*/ 416051 w 416559"/>
                <a:gd name="T27" fmla="*/ 35432 h 416560"/>
                <a:gd name="T28" fmla="*/ 381381 w 416559"/>
                <a:gd name="T29" fmla="*/ 35432 h 416560"/>
                <a:gd name="T30" fmla="*/ 381381 w 416559"/>
                <a:gd name="T31" fmla="*/ 381380 h 416560"/>
                <a:gd name="T32" fmla="*/ 416051 w 416559"/>
                <a:gd name="T33" fmla="*/ 381380 h 416560"/>
                <a:gd name="T34" fmla="*/ 416051 w 416559"/>
                <a:gd name="T35" fmla="*/ 35432 h 416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559" h="416560">
                  <a:moveTo>
                    <a:pt x="408177" y="0"/>
                  </a:moveTo>
                  <a:lnTo>
                    <a:pt x="7874" y="0"/>
                  </a:lnTo>
                  <a:lnTo>
                    <a:pt x="0" y="7873"/>
                  </a:lnTo>
                  <a:lnTo>
                    <a:pt x="0" y="408177"/>
                  </a:lnTo>
                  <a:lnTo>
                    <a:pt x="7874" y="416051"/>
                  </a:lnTo>
                  <a:lnTo>
                    <a:pt x="408177" y="416051"/>
                  </a:lnTo>
                  <a:lnTo>
                    <a:pt x="416051" y="408177"/>
                  </a:lnTo>
                  <a:lnTo>
                    <a:pt x="416051" y="381380"/>
                  </a:lnTo>
                  <a:lnTo>
                    <a:pt x="35433" y="381380"/>
                  </a:lnTo>
                  <a:lnTo>
                    <a:pt x="35433" y="35432"/>
                  </a:lnTo>
                  <a:lnTo>
                    <a:pt x="416051" y="35432"/>
                  </a:lnTo>
                  <a:lnTo>
                    <a:pt x="416051" y="7873"/>
                  </a:lnTo>
                  <a:lnTo>
                    <a:pt x="408177" y="0"/>
                  </a:lnTo>
                  <a:close/>
                </a:path>
                <a:path w="416559" h="416560">
                  <a:moveTo>
                    <a:pt x="416051" y="35432"/>
                  </a:moveTo>
                  <a:lnTo>
                    <a:pt x="381381" y="35432"/>
                  </a:lnTo>
                  <a:lnTo>
                    <a:pt x="381381" y="381380"/>
                  </a:lnTo>
                  <a:lnTo>
                    <a:pt x="416051" y="381380"/>
                  </a:lnTo>
                  <a:lnTo>
                    <a:pt x="416051" y="3543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5" name="object 113">
            <a:extLst>
              <a:ext uri="{FF2B5EF4-FFF2-40B4-BE49-F238E27FC236}">
                <a16:creationId xmlns:a16="http://schemas.microsoft.com/office/drawing/2014/main" id="{55A50F50-A61A-4F77-9AE4-06B2D725BDA9}"/>
              </a:ext>
            </a:extLst>
          </p:cNvPr>
          <p:cNvGrpSpPr>
            <a:grpSpLocks/>
          </p:cNvGrpSpPr>
          <p:nvPr/>
        </p:nvGrpSpPr>
        <p:grpSpPr bwMode="auto">
          <a:xfrm>
            <a:off x="4283075" y="4749800"/>
            <a:ext cx="404813" cy="404813"/>
            <a:chOff x="4282440" y="4750308"/>
            <a:chExt cx="405765" cy="403860"/>
          </a:xfrm>
        </p:grpSpPr>
        <p:pic>
          <p:nvPicPr>
            <p:cNvPr id="49256" name="object 114">
              <a:extLst>
                <a:ext uri="{FF2B5EF4-FFF2-40B4-BE49-F238E27FC236}">
                  <a16:creationId xmlns:a16="http://schemas.microsoft.com/office/drawing/2014/main" id="{D7116F49-1383-402E-B7D2-ADEB8FAAD86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282440" y="4750308"/>
              <a:ext cx="141732" cy="14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7" name="object 115">
              <a:extLst>
                <a:ext uri="{FF2B5EF4-FFF2-40B4-BE49-F238E27FC236}">
                  <a16:creationId xmlns:a16="http://schemas.microsoft.com/office/drawing/2014/main" id="{A3E33DDF-59BF-4ED6-A362-F8874085B2E6}"/>
                </a:ext>
              </a:extLst>
            </p:cNvPr>
            <p:cNvSpPr>
              <a:spLocks/>
            </p:cNvSpPr>
            <p:nvPr/>
          </p:nvSpPr>
          <p:spPr bwMode="auto">
            <a:xfrm>
              <a:off x="4297680" y="4765548"/>
              <a:ext cx="388620" cy="388620"/>
            </a:xfrm>
            <a:custGeom>
              <a:avLst/>
              <a:gdLst>
                <a:gd name="T0" fmla="*/ 17113 w 388620"/>
                <a:gd name="T1" fmla="*/ 0 h 388620"/>
                <a:gd name="T2" fmla="*/ 10556 w 388620"/>
                <a:gd name="T3" fmla="*/ 1238 h 388620"/>
                <a:gd name="T4" fmla="*/ 4953 w 388620"/>
                <a:gd name="T5" fmla="*/ 4952 h 388620"/>
                <a:gd name="T6" fmla="*/ 1238 w 388620"/>
                <a:gd name="T7" fmla="*/ 10914 h 388620"/>
                <a:gd name="T8" fmla="*/ 0 w 388620"/>
                <a:gd name="T9" fmla="*/ 17589 h 388620"/>
                <a:gd name="T10" fmla="*/ 1238 w 388620"/>
                <a:gd name="T11" fmla="*/ 24169 h 388620"/>
                <a:gd name="T12" fmla="*/ 4953 w 388620"/>
                <a:gd name="T13" fmla="*/ 29844 h 388620"/>
                <a:gd name="T14" fmla="*/ 362077 w 388620"/>
                <a:gd name="T15" fmla="*/ 386714 h 388620"/>
                <a:gd name="T16" fmla="*/ 366649 w 388620"/>
                <a:gd name="T17" fmla="*/ 388619 h 388620"/>
                <a:gd name="T18" fmla="*/ 371221 w 388620"/>
                <a:gd name="T19" fmla="*/ 388619 h 388620"/>
                <a:gd name="T20" fmla="*/ 375793 w 388620"/>
                <a:gd name="T21" fmla="*/ 388619 h 388620"/>
                <a:gd name="T22" fmla="*/ 380365 w 388620"/>
                <a:gd name="T23" fmla="*/ 386714 h 388620"/>
                <a:gd name="T24" fmla="*/ 383667 w 388620"/>
                <a:gd name="T25" fmla="*/ 383413 h 388620"/>
                <a:gd name="T26" fmla="*/ 387381 w 388620"/>
                <a:gd name="T27" fmla="*/ 377380 h 388620"/>
                <a:gd name="T28" fmla="*/ 388620 w 388620"/>
                <a:gd name="T29" fmla="*/ 370681 h 388620"/>
                <a:gd name="T30" fmla="*/ 387381 w 388620"/>
                <a:gd name="T31" fmla="*/ 364124 h 388620"/>
                <a:gd name="T32" fmla="*/ 383667 w 388620"/>
                <a:gd name="T33" fmla="*/ 358520 h 388620"/>
                <a:gd name="T34" fmla="*/ 29845 w 388620"/>
                <a:gd name="T35" fmla="*/ 4952 h 388620"/>
                <a:gd name="T36" fmla="*/ 23812 w 388620"/>
                <a:gd name="T37" fmla="*/ 1238 h 388620"/>
                <a:gd name="T38" fmla="*/ 17113 w 388620"/>
                <a:gd name="T39" fmla="*/ 0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620" h="388620">
                  <a:moveTo>
                    <a:pt x="17113" y="0"/>
                  </a:moveTo>
                  <a:lnTo>
                    <a:pt x="10556" y="1238"/>
                  </a:lnTo>
                  <a:lnTo>
                    <a:pt x="4953" y="4952"/>
                  </a:lnTo>
                  <a:lnTo>
                    <a:pt x="1238" y="10914"/>
                  </a:lnTo>
                  <a:lnTo>
                    <a:pt x="0" y="17589"/>
                  </a:lnTo>
                  <a:lnTo>
                    <a:pt x="1238" y="24169"/>
                  </a:lnTo>
                  <a:lnTo>
                    <a:pt x="4953" y="29844"/>
                  </a:lnTo>
                  <a:lnTo>
                    <a:pt x="362077" y="386714"/>
                  </a:lnTo>
                  <a:lnTo>
                    <a:pt x="366649" y="388619"/>
                  </a:lnTo>
                  <a:lnTo>
                    <a:pt x="371221" y="388619"/>
                  </a:lnTo>
                  <a:lnTo>
                    <a:pt x="375793" y="388619"/>
                  </a:lnTo>
                  <a:lnTo>
                    <a:pt x="380365" y="386714"/>
                  </a:lnTo>
                  <a:lnTo>
                    <a:pt x="383667" y="383413"/>
                  </a:lnTo>
                  <a:lnTo>
                    <a:pt x="387381" y="377380"/>
                  </a:lnTo>
                  <a:lnTo>
                    <a:pt x="388620" y="370681"/>
                  </a:lnTo>
                  <a:lnTo>
                    <a:pt x="387381" y="364124"/>
                  </a:lnTo>
                  <a:lnTo>
                    <a:pt x="383667" y="358520"/>
                  </a:lnTo>
                  <a:lnTo>
                    <a:pt x="29845" y="4952"/>
                  </a:lnTo>
                  <a:lnTo>
                    <a:pt x="23812" y="1238"/>
                  </a:lnTo>
                  <a:lnTo>
                    <a:pt x="1711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58" name="object 116">
              <a:extLst>
                <a:ext uri="{FF2B5EF4-FFF2-40B4-BE49-F238E27FC236}">
                  <a16:creationId xmlns:a16="http://schemas.microsoft.com/office/drawing/2014/main" id="{4B2E498E-4713-4D1C-94C9-0F1BB2B215A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546092" y="4750308"/>
              <a:ext cx="141732" cy="14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9" name="object 117">
              <a:extLst>
                <a:ext uri="{FF2B5EF4-FFF2-40B4-BE49-F238E27FC236}">
                  <a16:creationId xmlns:a16="http://schemas.microsoft.com/office/drawing/2014/main" id="{1A0CAF18-BA3D-45B8-9CC7-31327F553D77}"/>
                </a:ext>
              </a:extLst>
            </p:cNvPr>
            <p:cNvSpPr>
              <a:spLocks/>
            </p:cNvSpPr>
            <p:nvPr/>
          </p:nvSpPr>
          <p:spPr bwMode="auto">
            <a:xfrm>
              <a:off x="4282440" y="4765548"/>
              <a:ext cx="390525" cy="388620"/>
            </a:xfrm>
            <a:custGeom>
              <a:avLst/>
              <a:gdLst>
                <a:gd name="T0" fmla="*/ 372443 w 390525"/>
                <a:gd name="T1" fmla="*/ 0 h 388620"/>
                <a:gd name="T2" fmla="*/ 4952 w 390525"/>
                <a:gd name="T3" fmla="*/ 358520 h 388620"/>
                <a:gd name="T4" fmla="*/ 0 w 390525"/>
                <a:gd name="T5" fmla="*/ 371205 h 388620"/>
                <a:gd name="T6" fmla="*/ 1238 w 390525"/>
                <a:gd name="T7" fmla="*/ 377755 h 388620"/>
                <a:gd name="T8" fmla="*/ 4952 w 390525"/>
                <a:gd name="T9" fmla="*/ 383413 h 388620"/>
                <a:gd name="T10" fmla="*/ 8254 w 390525"/>
                <a:gd name="T11" fmla="*/ 386714 h 388620"/>
                <a:gd name="T12" fmla="*/ 12826 w 390525"/>
                <a:gd name="T13" fmla="*/ 388619 h 388620"/>
                <a:gd name="T14" fmla="*/ 17398 w 390525"/>
                <a:gd name="T15" fmla="*/ 388619 h 388620"/>
                <a:gd name="T16" fmla="*/ 21335 w 390525"/>
                <a:gd name="T17" fmla="*/ 388619 h 388620"/>
                <a:gd name="T18" fmla="*/ 385190 w 390525"/>
                <a:gd name="T19" fmla="*/ 29844 h 388620"/>
                <a:gd name="T20" fmla="*/ 390143 w 390525"/>
                <a:gd name="T21" fmla="*/ 17113 h 388620"/>
                <a:gd name="T22" fmla="*/ 388905 w 390525"/>
                <a:gd name="T23" fmla="*/ 10556 h 388620"/>
                <a:gd name="T24" fmla="*/ 385190 w 390525"/>
                <a:gd name="T25" fmla="*/ 4952 h 388620"/>
                <a:gd name="T26" fmla="*/ 379156 w 390525"/>
                <a:gd name="T27" fmla="*/ 1238 h 388620"/>
                <a:gd name="T28" fmla="*/ 372443 w 390525"/>
                <a:gd name="T29" fmla="*/ 0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525" h="388620">
                  <a:moveTo>
                    <a:pt x="372443" y="0"/>
                  </a:moveTo>
                  <a:lnTo>
                    <a:pt x="4952" y="358520"/>
                  </a:lnTo>
                  <a:lnTo>
                    <a:pt x="0" y="371205"/>
                  </a:lnTo>
                  <a:lnTo>
                    <a:pt x="1238" y="377755"/>
                  </a:lnTo>
                  <a:lnTo>
                    <a:pt x="4952" y="383413"/>
                  </a:lnTo>
                  <a:lnTo>
                    <a:pt x="8254" y="386714"/>
                  </a:lnTo>
                  <a:lnTo>
                    <a:pt x="12826" y="388619"/>
                  </a:lnTo>
                  <a:lnTo>
                    <a:pt x="17398" y="388619"/>
                  </a:lnTo>
                  <a:lnTo>
                    <a:pt x="21335" y="388619"/>
                  </a:lnTo>
                  <a:lnTo>
                    <a:pt x="385190" y="29844"/>
                  </a:lnTo>
                  <a:lnTo>
                    <a:pt x="390143" y="17113"/>
                  </a:lnTo>
                  <a:lnTo>
                    <a:pt x="388905" y="10556"/>
                  </a:lnTo>
                  <a:lnTo>
                    <a:pt x="385190" y="4952"/>
                  </a:lnTo>
                  <a:lnTo>
                    <a:pt x="379156" y="1238"/>
                  </a:lnTo>
                  <a:lnTo>
                    <a:pt x="37244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06" name="object 118">
            <a:extLst>
              <a:ext uri="{FF2B5EF4-FFF2-40B4-BE49-F238E27FC236}">
                <a16:creationId xmlns:a16="http://schemas.microsoft.com/office/drawing/2014/main" id="{186C0F73-2E6F-40C8-8A9A-D4B2DDEB2EBC}"/>
              </a:ext>
            </a:extLst>
          </p:cNvPr>
          <p:cNvGrpSpPr>
            <a:grpSpLocks/>
          </p:cNvGrpSpPr>
          <p:nvPr/>
        </p:nvGrpSpPr>
        <p:grpSpPr bwMode="auto">
          <a:xfrm>
            <a:off x="9617075" y="4783138"/>
            <a:ext cx="439738" cy="338137"/>
            <a:chOff x="9616440" y="4783835"/>
            <a:chExt cx="440690" cy="337185"/>
          </a:xfrm>
        </p:grpSpPr>
        <p:sp>
          <p:nvSpPr>
            <p:cNvPr id="49254" name="object 119">
              <a:extLst>
                <a:ext uri="{FF2B5EF4-FFF2-40B4-BE49-F238E27FC236}">
                  <a16:creationId xmlns:a16="http://schemas.microsoft.com/office/drawing/2014/main" id="{1F913317-2DA7-4BF4-AF92-75C0B6A9581A}"/>
                </a:ext>
              </a:extLst>
            </p:cNvPr>
            <p:cNvSpPr>
              <a:spLocks/>
            </p:cNvSpPr>
            <p:nvPr/>
          </p:nvSpPr>
          <p:spPr bwMode="auto">
            <a:xfrm>
              <a:off x="9616440" y="4850891"/>
              <a:ext cx="434340" cy="269875"/>
            </a:xfrm>
            <a:custGeom>
              <a:avLst/>
              <a:gdLst>
                <a:gd name="T0" fmla="*/ 426465 w 434340"/>
                <a:gd name="T1" fmla="*/ 0 h 269875"/>
                <a:gd name="T2" fmla="*/ 300481 w 434340"/>
                <a:gd name="T3" fmla="*/ 0 h 269875"/>
                <a:gd name="T4" fmla="*/ 295275 w 434340"/>
                <a:gd name="T5" fmla="*/ 2031 h 269875"/>
                <a:gd name="T6" fmla="*/ 99059 w 434340"/>
                <a:gd name="T7" fmla="*/ 234314 h 269875"/>
                <a:gd name="T8" fmla="*/ 7874 w 434340"/>
                <a:gd name="T9" fmla="*/ 234314 h 269875"/>
                <a:gd name="T10" fmla="*/ 0 w 434340"/>
                <a:gd name="T11" fmla="*/ 242188 h 269875"/>
                <a:gd name="T12" fmla="*/ 0 w 434340"/>
                <a:gd name="T13" fmla="*/ 261873 h 269875"/>
                <a:gd name="T14" fmla="*/ 7874 w 434340"/>
                <a:gd name="T15" fmla="*/ 269747 h 269875"/>
                <a:gd name="T16" fmla="*/ 107568 w 434340"/>
                <a:gd name="T17" fmla="*/ 269747 h 269875"/>
                <a:gd name="T18" fmla="*/ 112902 w 434340"/>
                <a:gd name="T19" fmla="*/ 269747 h 269875"/>
                <a:gd name="T20" fmla="*/ 117475 w 434340"/>
                <a:gd name="T21" fmla="*/ 267715 h 269875"/>
                <a:gd name="T22" fmla="*/ 313562 w 434340"/>
                <a:gd name="T23" fmla="*/ 35432 h 269875"/>
                <a:gd name="T24" fmla="*/ 426465 w 434340"/>
                <a:gd name="T25" fmla="*/ 35432 h 269875"/>
                <a:gd name="T26" fmla="*/ 434339 w 434340"/>
                <a:gd name="T27" fmla="*/ 27558 h 269875"/>
                <a:gd name="T28" fmla="*/ 434339 w 434340"/>
                <a:gd name="T29" fmla="*/ 7873 h 269875"/>
                <a:gd name="T30" fmla="*/ 426465 w 434340"/>
                <a:gd name="T31" fmla="*/ 0 h 269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4340" h="269875">
                  <a:moveTo>
                    <a:pt x="426465" y="0"/>
                  </a:moveTo>
                  <a:lnTo>
                    <a:pt x="300481" y="0"/>
                  </a:lnTo>
                  <a:lnTo>
                    <a:pt x="295275" y="2031"/>
                  </a:lnTo>
                  <a:lnTo>
                    <a:pt x="99059" y="234314"/>
                  </a:lnTo>
                  <a:lnTo>
                    <a:pt x="7874" y="234314"/>
                  </a:lnTo>
                  <a:lnTo>
                    <a:pt x="0" y="242188"/>
                  </a:lnTo>
                  <a:lnTo>
                    <a:pt x="0" y="261873"/>
                  </a:lnTo>
                  <a:lnTo>
                    <a:pt x="7874" y="269747"/>
                  </a:lnTo>
                  <a:lnTo>
                    <a:pt x="107568" y="269747"/>
                  </a:lnTo>
                  <a:lnTo>
                    <a:pt x="112902" y="269747"/>
                  </a:lnTo>
                  <a:lnTo>
                    <a:pt x="117475" y="267715"/>
                  </a:lnTo>
                  <a:lnTo>
                    <a:pt x="313562" y="35432"/>
                  </a:lnTo>
                  <a:lnTo>
                    <a:pt x="426465" y="35432"/>
                  </a:lnTo>
                  <a:lnTo>
                    <a:pt x="434339" y="27558"/>
                  </a:lnTo>
                  <a:lnTo>
                    <a:pt x="434339" y="7873"/>
                  </a:lnTo>
                  <a:lnTo>
                    <a:pt x="42646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55" name="object 120">
              <a:extLst>
                <a:ext uri="{FF2B5EF4-FFF2-40B4-BE49-F238E27FC236}">
                  <a16:creationId xmlns:a16="http://schemas.microsoft.com/office/drawing/2014/main" id="{375EFC39-C5A9-4683-9D89-0563122D3DFF}"/>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953244" y="4783835"/>
              <a:ext cx="103631"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7" name="object 121">
            <a:extLst>
              <a:ext uri="{FF2B5EF4-FFF2-40B4-BE49-F238E27FC236}">
                <a16:creationId xmlns:a16="http://schemas.microsoft.com/office/drawing/2014/main" id="{AF9918EF-9A67-49C2-9292-FE2965B2DC81}"/>
              </a:ext>
            </a:extLst>
          </p:cNvPr>
          <p:cNvGrpSpPr>
            <a:grpSpLocks/>
          </p:cNvGrpSpPr>
          <p:nvPr/>
        </p:nvGrpSpPr>
        <p:grpSpPr bwMode="auto">
          <a:xfrm>
            <a:off x="10687050" y="4783138"/>
            <a:ext cx="441325" cy="338137"/>
            <a:chOff x="10687811" y="4783835"/>
            <a:chExt cx="440690" cy="337185"/>
          </a:xfrm>
        </p:grpSpPr>
        <p:sp>
          <p:nvSpPr>
            <p:cNvPr id="49252" name="object 122">
              <a:extLst>
                <a:ext uri="{FF2B5EF4-FFF2-40B4-BE49-F238E27FC236}">
                  <a16:creationId xmlns:a16="http://schemas.microsoft.com/office/drawing/2014/main" id="{8424523F-DEFD-460A-9EA0-D10CFAA59F9B}"/>
                </a:ext>
              </a:extLst>
            </p:cNvPr>
            <p:cNvSpPr>
              <a:spLocks/>
            </p:cNvSpPr>
            <p:nvPr/>
          </p:nvSpPr>
          <p:spPr bwMode="auto">
            <a:xfrm>
              <a:off x="10687811" y="4783835"/>
              <a:ext cx="434340" cy="269875"/>
            </a:xfrm>
            <a:custGeom>
              <a:avLst/>
              <a:gdLst>
                <a:gd name="T0" fmla="*/ 112903 w 434340"/>
                <a:gd name="T1" fmla="*/ 0 h 269875"/>
                <a:gd name="T2" fmla="*/ 7874 w 434340"/>
                <a:gd name="T3" fmla="*/ 0 h 269875"/>
                <a:gd name="T4" fmla="*/ 0 w 434340"/>
                <a:gd name="T5" fmla="*/ 7874 h 269875"/>
                <a:gd name="T6" fmla="*/ 0 w 434340"/>
                <a:gd name="T7" fmla="*/ 27558 h 269875"/>
                <a:gd name="T8" fmla="*/ 7874 w 434340"/>
                <a:gd name="T9" fmla="*/ 35432 h 269875"/>
                <a:gd name="T10" fmla="*/ 99060 w 434340"/>
                <a:gd name="T11" fmla="*/ 35432 h 269875"/>
                <a:gd name="T12" fmla="*/ 295275 w 434340"/>
                <a:gd name="T13" fmla="*/ 267715 h 269875"/>
                <a:gd name="T14" fmla="*/ 299847 w 434340"/>
                <a:gd name="T15" fmla="*/ 269747 h 269875"/>
                <a:gd name="T16" fmla="*/ 416687 w 434340"/>
                <a:gd name="T17" fmla="*/ 269747 h 269875"/>
                <a:gd name="T18" fmla="*/ 425831 w 434340"/>
                <a:gd name="T19" fmla="*/ 269747 h 269875"/>
                <a:gd name="T20" fmla="*/ 433705 w 434340"/>
                <a:gd name="T21" fmla="*/ 261874 h 269875"/>
                <a:gd name="T22" fmla="*/ 434340 w 434340"/>
                <a:gd name="T23" fmla="*/ 251968 h 269875"/>
                <a:gd name="T24" fmla="*/ 434340 w 434340"/>
                <a:gd name="T25" fmla="*/ 242188 h 269875"/>
                <a:gd name="T26" fmla="*/ 426466 w 434340"/>
                <a:gd name="T27" fmla="*/ 234314 h 269875"/>
                <a:gd name="T28" fmla="*/ 313563 w 434340"/>
                <a:gd name="T29" fmla="*/ 234314 h 269875"/>
                <a:gd name="T30" fmla="*/ 117475 w 434340"/>
                <a:gd name="T31" fmla="*/ 1905 h 269875"/>
                <a:gd name="T32" fmla="*/ 112903 w 434340"/>
                <a:gd name="T33" fmla="*/ 0 h 269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4340" h="269875">
                  <a:moveTo>
                    <a:pt x="112903" y="0"/>
                  </a:moveTo>
                  <a:lnTo>
                    <a:pt x="7874" y="0"/>
                  </a:lnTo>
                  <a:lnTo>
                    <a:pt x="0" y="7874"/>
                  </a:lnTo>
                  <a:lnTo>
                    <a:pt x="0" y="27558"/>
                  </a:lnTo>
                  <a:lnTo>
                    <a:pt x="7874" y="35432"/>
                  </a:lnTo>
                  <a:lnTo>
                    <a:pt x="99060" y="35432"/>
                  </a:lnTo>
                  <a:lnTo>
                    <a:pt x="295275" y="267715"/>
                  </a:lnTo>
                  <a:lnTo>
                    <a:pt x="299847" y="269747"/>
                  </a:lnTo>
                  <a:lnTo>
                    <a:pt x="416687" y="269747"/>
                  </a:lnTo>
                  <a:lnTo>
                    <a:pt x="425831" y="269747"/>
                  </a:lnTo>
                  <a:lnTo>
                    <a:pt x="433705" y="261874"/>
                  </a:lnTo>
                  <a:lnTo>
                    <a:pt x="434340" y="251968"/>
                  </a:lnTo>
                  <a:lnTo>
                    <a:pt x="434340" y="242188"/>
                  </a:lnTo>
                  <a:lnTo>
                    <a:pt x="426466" y="234314"/>
                  </a:lnTo>
                  <a:lnTo>
                    <a:pt x="313563" y="234314"/>
                  </a:lnTo>
                  <a:lnTo>
                    <a:pt x="117475" y="1905"/>
                  </a:lnTo>
                  <a:lnTo>
                    <a:pt x="11290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53" name="object 123">
              <a:extLst>
                <a:ext uri="{FF2B5EF4-FFF2-40B4-BE49-F238E27FC236}">
                  <a16:creationId xmlns:a16="http://schemas.microsoft.com/office/drawing/2014/main" id="{20A3E14E-890F-4544-A266-5FF1CCF9093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1024615" y="4949951"/>
              <a:ext cx="103631"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8" name="object 124">
            <a:extLst>
              <a:ext uri="{FF2B5EF4-FFF2-40B4-BE49-F238E27FC236}">
                <a16:creationId xmlns:a16="http://schemas.microsoft.com/office/drawing/2014/main" id="{D14B22BF-C393-41E2-B7F6-F03709784D01}"/>
              </a:ext>
            </a:extLst>
          </p:cNvPr>
          <p:cNvGrpSpPr>
            <a:grpSpLocks/>
          </p:cNvGrpSpPr>
          <p:nvPr/>
        </p:nvGrpSpPr>
        <p:grpSpPr bwMode="auto">
          <a:xfrm>
            <a:off x="5354638" y="4759325"/>
            <a:ext cx="396875" cy="385763"/>
            <a:chOff x="5355335" y="4759452"/>
            <a:chExt cx="396240" cy="386080"/>
          </a:xfrm>
        </p:grpSpPr>
        <p:sp>
          <p:nvSpPr>
            <p:cNvPr id="49248" name="object 125">
              <a:extLst>
                <a:ext uri="{FF2B5EF4-FFF2-40B4-BE49-F238E27FC236}">
                  <a16:creationId xmlns:a16="http://schemas.microsoft.com/office/drawing/2014/main" id="{65A2FF07-FA4A-4510-8FF5-0B5EF24AB514}"/>
                </a:ext>
              </a:extLst>
            </p:cNvPr>
            <p:cNvSpPr>
              <a:spLocks/>
            </p:cNvSpPr>
            <p:nvPr/>
          </p:nvSpPr>
          <p:spPr bwMode="auto">
            <a:xfrm>
              <a:off x="5355335" y="4826508"/>
              <a:ext cx="390525" cy="143510"/>
            </a:xfrm>
            <a:custGeom>
              <a:avLst/>
              <a:gdLst>
                <a:gd name="T0" fmla="*/ 382269 w 390525"/>
                <a:gd name="T1" fmla="*/ 0 h 143510"/>
                <a:gd name="T2" fmla="*/ 238251 w 390525"/>
                <a:gd name="T3" fmla="*/ 0 h 143510"/>
                <a:gd name="T4" fmla="*/ 233679 w 390525"/>
                <a:gd name="T5" fmla="*/ 2032 h 143510"/>
                <a:gd name="T6" fmla="*/ 230377 w 390525"/>
                <a:gd name="T7" fmla="*/ 5207 h 143510"/>
                <a:gd name="T8" fmla="*/ 134238 w 390525"/>
                <a:gd name="T9" fmla="*/ 107823 h 143510"/>
                <a:gd name="T10" fmla="*/ 7874 w 390525"/>
                <a:gd name="T11" fmla="*/ 107823 h 143510"/>
                <a:gd name="T12" fmla="*/ 0 w 390525"/>
                <a:gd name="T13" fmla="*/ 115697 h 143510"/>
                <a:gd name="T14" fmla="*/ 0 w 390525"/>
                <a:gd name="T15" fmla="*/ 135382 h 143510"/>
                <a:gd name="T16" fmla="*/ 7874 w 390525"/>
                <a:gd name="T17" fmla="*/ 143256 h 143510"/>
                <a:gd name="T18" fmla="*/ 141986 w 390525"/>
                <a:gd name="T19" fmla="*/ 143256 h 143510"/>
                <a:gd name="T20" fmla="*/ 147319 w 390525"/>
                <a:gd name="T21" fmla="*/ 143256 h 143510"/>
                <a:gd name="T22" fmla="*/ 151891 w 390525"/>
                <a:gd name="T23" fmla="*/ 141224 h 143510"/>
                <a:gd name="T24" fmla="*/ 155193 w 390525"/>
                <a:gd name="T25" fmla="*/ 138049 h 143510"/>
                <a:gd name="T26" fmla="*/ 251333 w 390525"/>
                <a:gd name="T27" fmla="*/ 35433 h 143510"/>
                <a:gd name="T28" fmla="*/ 382269 w 390525"/>
                <a:gd name="T29" fmla="*/ 35433 h 143510"/>
                <a:gd name="T30" fmla="*/ 390143 w 390525"/>
                <a:gd name="T31" fmla="*/ 27559 h 143510"/>
                <a:gd name="T32" fmla="*/ 390143 w 390525"/>
                <a:gd name="T33" fmla="*/ 7874 h 143510"/>
                <a:gd name="T34" fmla="*/ 382269 w 390525"/>
                <a:gd name="T35" fmla="*/ 0 h 14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525" h="143510">
                  <a:moveTo>
                    <a:pt x="382269" y="0"/>
                  </a:moveTo>
                  <a:lnTo>
                    <a:pt x="238251" y="0"/>
                  </a:lnTo>
                  <a:lnTo>
                    <a:pt x="233679" y="2032"/>
                  </a:lnTo>
                  <a:lnTo>
                    <a:pt x="230377" y="5207"/>
                  </a:lnTo>
                  <a:lnTo>
                    <a:pt x="134238" y="107823"/>
                  </a:lnTo>
                  <a:lnTo>
                    <a:pt x="7874" y="107823"/>
                  </a:lnTo>
                  <a:lnTo>
                    <a:pt x="0" y="115697"/>
                  </a:lnTo>
                  <a:lnTo>
                    <a:pt x="0" y="135382"/>
                  </a:lnTo>
                  <a:lnTo>
                    <a:pt x="7874" y="143256"/>
                  </a:lnTo>
                  <a:lnTo>
                    <a:pt x="141986" y="143256"/>
                  </a:lnTo>
                  <a:lnTo>
                    <a:pt x="147319" y="143256"/>
                  </a:lnTo>
                  <a:lnTo>
                    <a:pt x="151891" y="141224"/>
                  </a:lnTo>
                  <a:lnTo>
                    <a:pt x="155193" y="138049"/>
                  </a:lnTo>
                  <a:lnTo>
                    <a:pt x="251333" y="35433"/>
                  </a:lnTo>
                  <a:lnTo>
                    <a:pt x="382269" y="35433"/>
                  </a:lnTo>
                  <a:lnTo>
                    <a:pt x="390143" y="27559"/>
                  </a:lnTo>
                  <a:lnTo>
                    <a:pt x="390143" y="7874"/>
                  </a:lnTo>
                  <a:lnTo>
                    <a:pt x="382269"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49" name="object 126">
              <a:extLst>
                <a:ext uri="{FF2B5EF4-FFF2-40B4-BE49-F238E27FC236}">
                  <a16:creationId xmlns:a16="http://schemas.microsoft.com/office/drawing/2014/main" id="{4ECBE659-4A2A-4EB2-A971-6FFEB8616298}"/>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649467" y="4759452"/>
              <a:ext cx="102108"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0" name="object 127">
              <a:extLst>
                <a:ext uri="{FF2B5EF4-FFF2-40B4-BE49-F238E27FC236}">
                  <a16:creationId xmlns:a16="http://schemas.microsoft.com/office/drawing/2014/main" id="{F5A0A957-0EE0-4F7B-96A6-0783CE8814C8}"/>
                </a:ext>
              </a:extLst>
            </p:cNvPr>
            <p:cNvSpPr>
              <a:spLocks/>
            </p:cNvSpPr>
            <p:nvPr/>
          </p:nvSpPr>
          <p:spPr bwMode="auto">
            <a:xfrm>
              <a:off x="5356859" y="4934712"/>
              <a:ext cx="390525" cy="143510"/>
            </a:xfrm>
            <a:custGeom>
              <a:avLst/>
              <a:gdLst>
                <a:gd name="T0" fmla="*/ 146685 w 390525"/>
                <a:gd name="T1" fmla="*/ 0 h 143510"/>
                <a:gd name="T2" fmla="*/ 7874 w 390525"/>
                <a:gd name="T3" fmla="*/ 0 h 143510"/>
                <a:gd name="T4" fmla="*/ 0 w 390525"/>
                <a:gd name="T5" fmla="*/ 7874 h 143510"/>
                <a:gd name="T6" fmla="*/ 0 w 390525"/>
                <a:gd name="T7" fmla="*/ 27558 h 143510"/>
                <a:gd name="T8" fmla="*/ 7874 w 390525"/>
                <a:gd name="T9" fmla="*/ 35432 h 143510"/>
                <a:gd name="T10" fmla="*/ 134238 w 390525"/>
                <a:gd name="T11" fmla="*/ 35432 h 143510"/>
                <a:gd name="T12" fmla="*/ 230377 w 390525"/>
                <a:gd name="T13" fmla="*/ 138049 h 143510"/>
                <a:gd name="T14" fmla="*/ 233679 w 390525"/>
                <a:gd name="T15" fmla="*/ 141224 h 143510"/>
                <a:gd name="T16" fmla="*/ 238251 w 390525"/>
                <a:gd name="T17" fmla="*/ 143256 h 143510"/>
                <a:gd name="T18" fmla="*/ 372490 w 390525"/>
                <a:gd name="T19" fmla="*/ 143256 h 143510"/>
                <a:gd name="T20" fmla="*/ 381635 w 390525"/>
                <a:gd name="T21" fmla="*/ 143256 h 143510"/>
                <a:gd name="T22" fmla="*/ 389509 w 390525"/>
                <a:gd name="T23" fmla="*/ 136017 h 143510"/>
                <a:gd name="T24" fmla="*/ 390143 w 390525"/>
                <a:gd name="T25" fmla="*/ 125475 h 143510"/>
                <a:gd name="T26" fmla="*/ 390143 w 390525"/>
                <a:gd name="T27" fmla="*/ 115696 h 143510"/>
                <a:gd name="T28" fmla="*/ 382269 w 390525"/>
                <a:gd name="T29" fmla="*/ 107823 h 143510"/>
                <a:gd name="T30" fmla="*/ 250698 w 390525"/>
                <a:gd name="T31" fmla="*/ 107823 h 143510"/>
                <a:gd name="T32" fmla="*/ 154431 w 390525"/>
                <a:gd name="T33" fmla="*/ 5206 h 143510"/>
                <a:gd name="T34" fmla="*/ 151256 w 390525"/>
                <a:gd name="T35" fmla="*/ 2031 h 143510"/>
                <a:gd name="T36" fmla="*/ 146685 w 390525"/>
                <a:gd name="T37" fmla="*/ 0 h 14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25" h="143510">
                  <a:moveTo>
                    <a:pt x="146685" y="0"/>
                  </a:moveTo>
                  <a:lnTo>
                    <a:pt x="7874" y="0"/>
                  </a:lnTo>
                  <a:lnTo>
                    <a:pt x="0" y="7874"/>
                  </a:lnTo>
                  <a:lnTo>
                    <a:pt x="0" y="27558"/>
                  </a:lnTo>
                  <a:lnTo>
                    <a:pt x="7874" y="35432"/>
                  </a:lnTo>
                  <a:lnTo>
                    <a:pt x="134238" y="35432"/>
                  </a:lnTo>
                  <a:lnTo>
                    <a:pt x="230377" y="138049"/>
                  </a:lnTo>
                  <a:lnTo>
                    <a:pt x="233679" y="141224"/>
                  </a:lnTo>
                  <a:lnTo>
                    <a:pt x="238251" y="143256"/>
                  </a:lnTo>
                  <a:lnTo>
                    <a:pt x="372490" y="143256"/>
                  </a:lnTo>
                  <a:lnTo>
                    <a:pt x="381635" y="143256"/>
                  </a:lnTo>
                  <a:lnTo>
                    <a:pt x="389509" y="136017"/>
                  </a:lnTo>
                  <a:lnTo>
                    <a:pt x="390143" y="125475"/>
                  </a:lnTo>
                  <a:lnTo>
                    <a:pt x="390143" y="115696"/>
                  </a:lnTo>
                  <a:lnTo>
                    <a:pt x="382269" y="107823"/>
                  </a:lnTo>
                  <a:lnTo>
                    <a:pt x="250698" y="107823"/>
                  </a:lnTo>
                  <a:lnTo>
                    <a:pt x="154431" y="5206"/>
                  </a:lnTo>
                  <a:lnTo>
                    <a:pt x="151256" y="2031"/>
                  </a:lnTo>
                  <a:lnTo>
                    <a:pt x="14668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51" name="object 128">
              <a:extLst>
                <a:ext uri="{FF2B5EF4-FFF2-40B4-BE49-F238E27FC236}">
                  <a16:creationId xmlns:a16="http://schemas.microsoft.com/office/drawing/2014/main" id="{7EBFD6CF-8EFE-4FE7-9D81-A95553A060BB}"/>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649467" y="4974336"/>
              <a:ext cx="102108"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9" name="object 129">
            <a:extLst>
              <a:ext uri="{FF2B5EF4-FFF2-40B4-BE49-F238E27FC236}">
                <a16:creationId xmlns:a16="http://schemas.microsoft.com/office/drawing/2014/main" id="{7CB39388-15A1-499B-8D27-F7402C860F59}"/>
              </a:ext>
            </a:extLst>
          </p:cNvPr>
          <p:cNvGrpSpPr>
            <a:grpSpLocks/>
          </p:cNvGrpSpPr>
          <p:nvPr/>
        </p:nvGrpSpPr>
        <p:grpSpPr bwMode="auto">
          <a:xfrm>
            <a:off x="6432550" y="4826000"/>
            <a:ext cx="398463" cy="252413"/>
            <a:chOff x="6432803" y="4826508"/>
            <a:chExt cx="398145" cy="251460"/>
          </a:xfrm>
        </p:grpSpPr>
        <p:sp>
          <p:nvSpPr>
            <p:cNvPr id="49246" name="object 130">
              <a:extLst>
                <a:ext uri="{FF2B5EF4-FFF2-40B4-BE49-F238E27FC236}">
                  <a16:creationId xmlns:a16="http://schemas.microsoft.com/office/drawing/2014/main" id="{B94D8524-69C6-4BC4-8CCC-FC888A3ABD75}"/>
                </a:ext>
              </a:extLst>
            </p:cNvPr>
            <p:cNvSpPr>
              <a:spLocks/>
            </p:cNvSpPr>
            <p:nvPr/>
          </p:nvSpPr>
          <p:spPr bwMode="auto">
            <a:xfrm>
              <a:off x="6432804" y="4826508"/>
              <a:ext cx="393700" cy="251460"/>
            </a:xfrm>
            <a:custGeom>
              <a:avLst/>
              <a:gdLst>
                <a:gd name="T0" fmla="*/ 393192 w 393700"/>
                <a:gd name="T1" fmla="*/ 115697 h 251460"/>
                <a:gd name="T2" fmla="*/ 385318 w 393700"/>
                <a:gd name="T3" fmla="*/ 107823 h 251460"/>
                <a:gd name="T4" fmla="*/ 258445 w 393700"/>
                <a:gd name="T5" fmla="*/ 107823 h 251460"/>
                <a:gd name="T6" fmla="*/ 161925 w 393700"/>
                <a:gd name="T7" fmla="*/ 5207 h 251460"/>
                <a:gd name="T8" fmla="*/ 158623 w 393700"/>
                <a:gd name="T9" fmla="*/ 2032 h 251460"/>
                <a:gd name="T10" fmla="*/ 153924 w 393700"/>
                <a:gd name="T11" fmla="*/ 0 h 251460"/>
                <a:gd name="T12" fmla="*/ 9398 w 393700"/>
                <a:gd name="T13" fmla="*/ 0 h 251460"/>
                <a:gd name="T14" fmla="*/ 1524 w 393700"/>
                <a:gd name="T15" fmla="*/ 7874 h 251460"/>
                <a:gd name="T16" fmla="*/ 1524 w 393700"/>
                <a:gd name="T17" fmla="*/ 27559 h 251460"/>
                <a:gd name="T18" fmla="*/ 9398 w 393700"/>
                <a:gd name="T19" fmla="*/ 35433 h 251460"/>
                <a:gd name="T20" fmla="*/ 141465 w 393700"/>
                <a:gd name="T21" fmla="*/ 35433 h 251460"/>
                <a:gd name="T22" fmla="*/ 225755 w 393700"/>
                <a:gd name="T23" fmla="*/ 124929 h 251460"/>
                <a:gd name="T24" fmla="*/ 139941 w 393700"/>
                <a:gd name="T25" fmla="*/ 216027 h 251460"/>
                <a:gd name="T26" fmla="*/ 7874 w 393700"/>
                <a:gd name="T27" fmla="*/ 216027 h 251460"/>
                <a:gd name="T28" fmla="*/ 0 w 393700"/>
                <a:gd name="T29" fmla="*/ 223901 h 251460"/>
                <a:gd name="T30" fmla="*/ 0 w 393700"/>
                <a:gd name="T31" fmla="*/ 243586 h 251460"/>
                <a:gd name="T32" fmla="*/ 7874 w 393700"/>
                <a:gd name="T33" fmla="*/ 251460 h 251460"/>
                <a:gd name="T34" fmla="*/ 147815 w 393700"/>
                <a:gd name="T35" fmla="*/ 251460 h 251460"/>
                <a:gd name="T36" fmla="*/ 152400 w 393700"/>
                <a:gd name="T37" fmla="*/ 251460 h 251460"/>
                <a:gd name="T38" fmla="*/ 157099 w 393700"/>
                <a:gd name="T39" fmla="*/ 249428 h 251460"/>
                <a:gd name="T40" fmla="*/ 160401 w 393700"/>
                <a:gd name="T41" fmla="*/ 246253 h 251460"/>
                <a:gd name="T42" fmla="*/ 256921 w 393700"/>
                <a:gd name="T43" fmla="*/ 143637 h 251460"/>
                <a:gd name="T44" fmla="*/ 383794 w 393700"/>
                <a:gd name="T45" fmla="*/ 143637 h 251460"/>
                <a:gd name="T46" fmla="*/ 384175 w 393700"/>
                <a:gd name="T47" fmla="*/ 143256 h 251460"/>
                <a:gd name="T48" fmla="*/ 385318 w 393700"/>
                <a:gd name="T49" fmla="*/ 143256 h 251460"/>
                <a:gd name="T50" fmla="*/ 393192 w 393700"/>
                <a:gd name="T51" fmla="*/ 135382 h 251460"/>
                <a:gd name="T52" fmla="*/ 393192 w 393700"/>
                <a:gd name="T53" fmla="*/ 115697 h 25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3700" h="251460">
                  <a:moveTo>
                    <a:pt x="393192" y="115697"/>
                  </a:moveTo>
                  <a:lnTo>
                    <a:pt x="385318" y="107823"/>
                  </a:lnTo>
                  <a:lnTo>
                    <a:pt x="258445" y="107823"/>
                  </a:lnTo>
                  <a:lnTo>
                    <a:pt x="161925" y="5207"/>
                  </a:lnTo>
                  <a:lnTo>
                    <a:pt x="158623" y="2032"/>
                  </a:lnTo>
                  <a:lnTo>
                    <a:pt x="153924" y="0"/>
                  </a:lnTo>
                  <a:lnTo>
                    <a:pt x="9398" y="0"/>
                  </a:lnTo>
                  <a:lnTo>
                    <a:pt x="1524" y="7874"/>
                  </a:lnTo>
                  <a:lnTo>
                    <a:pt x="1524" y="27559"/>
                  </a:lnTo>
                  <a:lnTo>
                    <a:pt x="9398" y="35433"/>
                  </a:lnTo>
                  <a:lnTo>
                    <a:pt x="141465" y="35433"/>
                  </a:lnTo>
                  <a:lnTo>
                    <a:pt x="225755" y="124929"/>
                  </a:lnTo>
                  <a:lnTo>
                    <a:pt x="139941" y="216027"/>
                  </a:lnTo>
                  <a:lnTo>
                    <a:pt x="7874" y="216027"/>
                  </a:lnTo>
                  <a:lnTo>
                    <a:pt x="0" y="223901"/>
                  </a:lnTo>
                  <a:lnTo>
                    <a:pt x="0" y="243586"/>
                  </a:lnTo>
                  <a:lnTo>
                    <a:pt x="7874" y="251460"/>
                  </a:lnTo>
                  <a:lnTo>
                    <a:pt x="147815" y="251460"/>
                  </a:lnTo>
                  <a:lnTo>
                    <a:pt x="152400" y="251460"/>
                  </a:lnTo>
                  <a:lnTo>
                    <a:pt x="157099" y="249428"/>
                  </a:lnTo>
                  <a:lnTo>
                    <a:pt x="160401" y="246253"/>
                  </a:lnTo>
                  <a:lnTo>
                    <a:pt x="256921" y="143637"/>
                  </a:lnTo>
                  <a:lnTo>
                    <a:pt x="383794" y="143637"/>
                  </a:lnTo>
                  <a:lnTo>
                    <a:pt x="384175" y="143256"/>
                  </a:lnTo>
                  <a:lnTo>
                    <a:pt x="385318" y="143256"/>
                  </a:lnTo>
                  <a:lnTo>
                    <a:pt x="393192" y="135382"/>
                  </a:lnTo>
                  <a:lnTo>
                    <a:pt x="393192" y="11569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47" name="object 131">
              <a:extLst>
                <a:ext uri="{FF2B5EF4-FFF2-40B4-BE49-F238E27FC236}">
                  <a16:creationId xmlns:a16="http://schemas.microsoft.com/office/drawing/2014/main" id="{B10D3F1F-AB54-40E1-948C-6480B164D97C}"/>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28459" y="4867624"/>
              <a:ext cx="102107" cy="1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10" name="object 132">
            <a:extLst>
              <a:ext uri="{FF2B5EF4-FFF2-40B4-BE49-F238E27FC236}">
                <a16:creationId xmlns:a16="http://schemas.microsoft.com/office/drawing/2014/main" id="{4A83AB9A-3615-4796-B847-F2ACB8FAF3EB}"/>
              </a:ext>
            </a:extLst>
          </p:cNvPr>
          <p:cNvGrpSpPr>
            <a:grpSpLocks/>
          </p:cNvGrpSpPr>
          <p:nvPr/>
        </p:nvGrpSpPr>
        <p:grpSpPr bwMode="auto">
          <a:xfrm>
            <a:off x="8569325" y="4751388"/>
            <a:ext cx="401638" cy="401637"/>
            <a:chOff x="8569452" y="4751832"/>
            <a:chExt cx="401320" cy="401320"/>
          </a:xfrm>
        </p:grpSpPr>
        <p:pic>
          <p:nvPicPr>
            <p:cNvPr id="49243" name="object 133">
              <a:extLst>
                <a:ext uri="{FF2B5EF4-FFF2-40B4-BE49-F238E27FC236}">
                  <a16:creationId xmlns:a16="http://schemas.microsoft.com/office/drawing/2014/main" id="{90DF5B12-6059-4DDF-903E-0E9AC410509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47760" y="4751832"/>
              <a:ext cx="222503" cy="12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44" name="object 134">
              <a:extLst>
                <a:ext uri="{FF2B5EF4-FFF2-40B4-BE49-F238E27FC236}">
                  <a16:creationId xmlns:a16="http://schemas.microsoft.com/office/drawing/2014/main" id="{2B392C9A-DC18-445A-B4B0-4FD7E26CC3E8}"/>
                </a:ext>
              </a:extLst>
            </p:cNvPr>
            <p:cNvSpPr>
              <a:spLocks/>
            </p:cNvSpPr>
            <p:nvPr/>
          </p:nvSpPr>
          <p:spPr bwMode="auto">
            <a:xfrm>
              <a:off x="8840724" y="4777740"/>
              <a:ext cx="35560" cy="375285"/>
            </a:xfrm>
            <a:custGeom>
              <a:avLst/>
              <a:gdLst>
                <a:gd name="T0" fmla="*/ 27304 w 35559"/>
                <a:gd name="T1" fmla="*/ 0 h 375285"/>
                <a:gd name="T2" fmla="*/ 7747 w 35559"/>
                <a:gd name="T3" fmla="*/ 0 h 375285"/>
                <a:gd name="T4" fmla="*/ 0 w 35559"/>
                <a:gd name="T5" fmla="*/ 7874 h 375285"/>
                <a:gd name="T6" fmla="*/ 0 w 35559"/>
                <a:gd name="T7" fmla="*/ 367030 h 375285"/>
                <a:gd name="T8" fmla="*/ 7747 w 35559"/>
                <a:gd name="T9" fmla="*/ 374904 h 375285"/>
                <a:gd name="T10" fmla="*/ 17525 w 35559"/>
                <a:gd name="T11" fmla="*/ 374904 h 375285"/>
                <a:gd name="T12" fmla="*/ 27304 w 35559"/>
                <a:gd name="T13" fmla="*/ 374904 h 375285"/>
                <a:gd name="T14" fmla="*/ 35051 w 35559"/>
                <a:gd name="T15" fmla="*/ 367030 h 375285"/>
                <a:gd name="T16" fmla="*/ 35051 w 35559"/>
                <a:gd name="T17" fmla="*/ 7874 h 375285"/>
                <a:gd name="T18" fmla="*/ 27304 w 35559"/>
                <a:gd name="T19" fmla="*/ 0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59" h="375285">
                  <a:moveTo>
                    <a:pt x="27304" y="0"/>
                  </a:moveTo>
                  <a:lnTo>
                    <a:pt x="7747" y="0"/>
                  </a:lnTo>
                  <a:lnTo>
                    <a:pt x="0" y="7874"/>
                  </a:lnTo>
                  <a:lnTo>
                    <a:pt x="0" y="367030"/>
                  </a:lnTo>
                  <a:lnTo>
                    <a:pt x="7747" y="374904"/>
                  </a:lnTo>
                  <a:lnTo>
                    <a:pt x="17525" y="374904"/>
                  </a:lnTo>
                  <a:lnTo>
                    <a:pt x="27304" y="374904"/>
                  </a:lnTo>
                  <a:lnTo>
                    <a:pt x="35051" y="367030"/>
                  </a:lnTo>
                  <a:lnTo>
                    <a:pt x="35051" y="7874"/>
                  </a:lnTo>
                  <a:lnTo>
                    <a:pt x="2730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45" name="object 135">
              <a:extLst>
                <a:ext uri="{FF2B5EF4-FFF2-40B4-BE49-F238E27FC236}">
                  <a16:creationId xmlns:a16="http://schemas.microsoft.com/office/drawing/2014/main" id="{582B3173-1CDA-4A70-B009-8BBFED704493}"/>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569452" y="4933156"/>
              <a:ext cx="222503" cy="2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211" name="object 136">
            <a:extLst>
              <a:ext uri="{FF2B5EF4-FFF2-40B4-BE49-F238E27FC236}">
                <a16:creationId xmlns:a16="http://schemas.microsoft.com/office/drawing/2014/main" id="{6AD990D1-00E2-44FF-B5F9-1C455112C3F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77913" y="4749800"/>
            <a:ext cx="4032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12" name="object 137">
            <a:extLst>
              <a:ext uri="{FF2B5EF4-FFF2-40B4-BE49-F238E27FC236}">
                <a16:creationId xmlns:a16="http://schemas.microsoft.com/office/drawing/2014/main" id="{AE6769D9-49DB-467F-98CA-7257A23902F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152650" y="4749800"/>
            <a:ext cx="4016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13" name="object 138">
            <a:extLst>
              <a:ext uri="{FF2B5EF4-FFF2-40B4-BE49-F238E27FC236}">
                <a16:creationId xmlns:a16="http://schemas.microsoft.com/office/drawing/2014/main" id="{2E2BF178-F019-4CB3-A89F-3BCC1E41AA5D}"/>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522663" y="486727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214" name="object 139">
            <a:extLst>
              <a:ext uri="{FF2B5EF4-FFF2-40B4-BE49-F238E27FC236}">
                <a16:creationId xmlns:a16="http://schemas.microsoft.com/office/drawing/2014/main" id="{0EE89D90-00D4-4385-85C5-8E16324254B2}"/>
              </a:ext>
            </a:extLst>
          </p:cNvPr>
          <p:cNvGrpSpPr>
            <a:grpSpLocks/>
          </p:cNvGrpSpPr>
          <p:nvPr/>
        </p:nvGrpSpPr>
        <p:grpSpPr bwMode="auto">
          <a:xfrm>
            <a:off x="3221038" y="4867275"/>
            <a:ext cx="403225" cy="169863"/>
            <a:chOff x="3221735" y="4867655"/>
            <a:chExt cx="402590" cy="169545"/>
          </a:xfrm>
        </p:grpSpPr>
        <p:pic>
          <p:nvPicPr>
            <p:cNvPr id="49241" name="object 140">
              <a:extLst>
                <a:ext uri="{FF2B5EF4-FFF2-40B4-BE49-F238E27FC236}">
                  <a16:creationId xmlns:a16="http://schemas.microsoft.com/office/drawing/2014/main" id="{2E61626B-C2A1-418D-AE8E-040D02863D57}"/>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221735" y="4867655"/>
              <a:ext cx="103632" cy="1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42" name="object 141">
              <a:extLst>
                <a:ext uri="{FF2B5EF4-FFF2-40B4-BE49-F238E27FC236}">
                  <a16:creationId xmlns:a16="http://schemas.microsoft.com/office/drawing/2014/main" id="{75B67C23-A52F-48E7-8BAA-C26B67642DF0}"/>
                </a:ext>
              </a:extLst>
            </p:cNvPr>
            <p:cNvSpPr>
              <a:spLocks/>
            </p:cNvSpPr>
            <p:nvPr/>
          </p:nvSpPr>
          <p:spPr bwMode="auto">
            <a:xfrm>
              <a:off x="3240023" y="4934711"/>
              <a:ext cx="384175" cy="35560"/>
            </a:xfrm>
            <a:custGeom>
              <a:avLst/>
              <a:gdLst>
                <a:gd name="T0" fmla="*/ 376174 w 384175"/>
                <a:gd name="T1" fmla="*/ 0 h 35560"/>
                <a:gd name="T2" fmla="*/ 7874 w 384175"/>
                <a:gd name="T3" fmla="*/ 0 h 35560"/>
                <a:gd name="T4" fmla="*/ 0 w 384175"/>
                <a:gd name="T5" fmla="*/ 7746 h 35560"/>
                <a:gd name="T6" fmla="*/ 0 w 384175"/>
                <a:gd name="T7" fmla="*/ 27305 h 35560"/>
                <a:gd name="T8" fmla="*/ 7874 w 384175"/>
                <a:gd name="T9" fmla="*/ 35051 h 35560"/>
                <a:gd name="T10" fmla="*/ 366267 w 384175"/>
                <a:gd name="T11" fmla="*/ 35051 h 35560"/>
                <a:gd name="T12" fmla="*/ 375538 w 384175"/>
                <a:gd name="T13" fmla="*/ 35051 h 35560"/>
                <a:gd name="T14" fmla="*/ 383413 w 384175"/>
                <a:gd name="T15" fmla="*/ 27939 h 35560"/>
                <a:gd name="T16" fmla="*/ 384048 w 384175"/>
                <a:gd name="T17" fmla="*/ 17525 h 35560"/>
                <a:gd name="T18" fmla="*/ 384048 w 384175"/>
                <a:gd name="T19" fmla="*/ 7746 h 35560"/>
                <a:gd name="T20" fmla="*/ 376174 w 384175"/>
                <a:gd name="T21" fmla="*/ 0 h 35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175" h="35560">
                  <a:moveTo>
                    <a:pt x="376174" y="0"/>
                  </a:moveTo>
                  <a:lnTo>
                    <a:pt x="7874" y="0"/>
                  </a:lnTo>
                  <a:lnTo>
                    <a:pt x="0" y="7746"/>
                  </a:lnTo>
                  <a:lnTo>
                    <a:pt x="0" y="27305"/>
                  </a:lnTo>
                  <a:lnTo>
                    <a:pt x="7874" y="35051"/>
                  </a:lnTo>
                  <a:lnTo>
                    <a:pt x="366267" y="35051"/>
                  </a:lnTo>
                  <a:lnTo>
                    <a:pt x="375538" y="35051"/>
                  </a:lnTo>
                  <a:lnTo>
                    <a:pt x="383413" y="27939"/>
                  </a:lnTo>
                  <a:lnTo>
                    <a:pt x="384048" y="17525"/>
                  </a:lnTo>
                  <a:lnTo>
                    <a:pt x="384048" y="7746"/>
                  </a:lnTo>
                  <a:lnTo>
                    <a:pt x="37617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9215" name="object 142">
            <a:extLst>
              <a:ext uri="{FF2B5EF4-FFF2-40B4-BE49-F238E27FC236}">
                <a16:creationId xmlns:a16="http://schemas.microsoft.com/office/drawing/2014/main" id="{D9473852-FED9-4611-9BD8-3E1CE49A52A1}"/>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493000" y="4743450"/>
            <a:ext cx="4254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216" name="object 143">
            <a:extLst>
              <a:ext uri="{FF2B5EF4-FFF2-40B4-BE49-F238E27FC236}">
                <a16:creationId xmlns:a16="http://schemas.microsoft.com/office/drawing/2014/main" id="{6B1E5EA2-86B0-42D2-AC52-027E0253EA1B}"/>
              </a:ext>
            </a:extLst>
          </p:cNvPr>
          <p:cNvGrpSpPr>
            <a:grpSpLocks/>
          </p:cNvGrpSpPr>
          <p:nvPr/>
        </p:nvGrpSpPr>
        <p:grpSpPr bwMode="auto">
          <a:xfrm>
            <a:off x="6423025" y="5829300"/>
            <a:ext cx="419100" cy="417513"/>
            <a:chOff x="6423659" y="5829300"/>
            <a:chExt cx="417830" cy="417830"/>
          </a:xfrm>
        </p:grpSpPr>
        <p:pic>
          <p:nvPicPr>
            <p:cNvPr id="49239" name="object 144">
              <a:extLst>
                <a:ext uri="{FF2B5EF4-FFF2-40B4-BE49-F238E27FC236}">
                  <a16:creationId xmlns:a16="http://schemas.microsoft.com/office/drawing/2014/main" id="{D17F6252-EC06-4F24-8BDE-8152DD24E9F1}"/>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545579" y="5951220"/>
              <a:ext cx="173736" cy="17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40" name="object 145">
              <a:extLst>
                <a:ext uri="{FF2B5EF4-FFF2-40B4-BE49-F238E27FC236}">
                  <a16:creationId xmlns:a16="http://schemas.microsoft.com/office/drawing/2014/main" id="{2B5FD011-01B1-442F-9BB4-8F5C91B0FD05}"/>
                </a:ext>
              </a:extLst>
            </p:cNvPr>
            <p:cNvSpPr>
              <a:spLocks/>
            </p:cNvSpPr>
            <p:nvPr/>
          </p:nvSpPr>
          <p:spPr bwMode="auto">
            <a:xfrm>
              <a:off x="6423659" y="5829300"/>
              <a:ext cx="417830" cy="417830"/>
            </a:xfrm>
            <a:custGeom>
              <a:avLst/>
              <a:gdLst>
                <a:gd name="T0" fmla="*/ 409701 w 417829"/>
                <a:gd name="T1" fmla="*/ 0 h 417829"/>
                <a:gd name="T2" fmla="*/ 7874 w 417829"/>
                <a:gd name="T3" fmla="*/ 0 h 417829"/>
                <a:gd name="T4" fmla="*/ 0 w 417829"/>
                <a:gd name="T5" fmla="*/ 7886 h 417829"/>
                <a:gd name="T6" fmla="*/ 0 w 417829"/>
                <a:gd name="T7" fmla="*/ 409689 h 417829"/>
                <a:gd name="T8" fmla="*/ 7874 w 417829"/>
                <a:gd name="T9" fmla="*/ 417576 h 417829"/>
                <a:gd name="T10" fmla="*/ 409066 w 417829"/>
                <a:gd name="T11" fmla="*/ 417576 h 417829"/>
                <a:gd name="T12" fmla="*/ 416940 w 417829"/>
                <a:gd name="T13" fmla="*/ 409689 h 417829"/>
                <a:gd name="T14" fmla="*/ 417575 w 417829"/>
                <a:gd name="T15" fmla="*/ 399821 h 417829"/>
                <a:gd name="T16" fmla="*/ 417575 w 417829"/>
                <a:gd name="T17" fmla="*/ 382727 h 417829"/>
                <a:gd name="T18" fmla="*/ 34798 w 417829"/>
                <a:gd name="T19" fmla="*/ 382727 h 417829"/>
                <a:gd name="T20" fmla="*/ 34798 w 417829"/>
                <a:gd name="T21" fmla="*/ 35509 h 417829"/>
                <a:gd name="T22" fmla="*/ 417575 w 417829"/>
                <a:gd name="T23" fmla="*/ 35509 h 417829"/>
                <a:gd name="T24" fmla="*/ 417575 w 417829"/>
                <a:gd name="T25" fmla="*/ 7886 h 417829"/>
                <a:gd name="T26" fmla="*/ 409701 w 417829"/>
                <a:gd name="T27" fmla="*/ 0 h 417829"/>
                <a:gd name="T28" fmla="*/ 417575 w 417829"/>
                <a:gd name="T29" fmla="*/ 35509 h 417829"/>
                <a:gd name="T30" fmla="*/ 382015 w 417829"/>
                <a:gd name="T31" fmla="*/ 35509 h 417829"/>
                <a:gd name="T32" fmla="*/ 382015 w 417829"/>
                <a:gd name="T33" fmla="*/ 382727 h 417829"/>
                <a:gd name="T34" fmla="*/ 417575 w 417829"/>
                <a:gd name="T35" fmla="*/ 382727 h 417829"/>
                <a:gd name="T36" fmla="*/ 417575 w 417829"/>
                <a:gd name="T37" fmla="*/ 35509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829" h="417829">
                  <a:moveTo>
                    <a:pt x="409701" y="0"/>
                  </a:moveTo>
                  <a:lnTo>
                    <a:pt x="7874" y="0"/>
                  </a:lnTo>
                  <a:lnTo>
                    <a:pt x="0" y="7886"/>
                  </a:lnTo>
                  <a:lnTo>
                    <a:pt x="0" y="409689"/>
                  </a:lnTo>
                  <a:lnTo>
                    <a:pt x="7874" y="417576"/>
                  </a:lnTo>
                  <a:lnTo>
                    <a:pt x="409066" y="417576"/>
                  </a:lnTo>
                  <a:lnTo>
                    <a:pt x="416940" y="409689"/>
                  </a:lnTo>
                  <a:lnTo>
                    <a:pt x="417575" y="399821"/>
                  </a:lnTo>
                  <a:lnTo>
                    <a:pt x="417575" y="382727"/>
                  </a:lnTo>
                  <a:lnTo>
                    <a:pt x="34798" y="382727"/>
                  </a:lnTo>
                  <a:lnTo>
                    <a:pt x="34798" y="35509"/>
                  </a:lnTo>
                  <a:lnTo>
                    <a:pt x="417575" y="35509"/>
                  </a:lnTo>
                  <a:lnTo>
                    <a:pt x="417575" y="7886"/>
                  </a:lnTo>
                  <a:lnTo>
                    <a:pt x="409701" y="0"/>
                  </a:lnTo>
                  <a:close/>
                </a:path>
                <a:path w="417829" h="417829">
                  <a:moveTo>
                    <a:pt x="417575" y="35509"/>
                  </a:moveTo>
                  <a:lnTo>
                    <a:pt x="382015" y="35509"/>
                  </a:lnTo>
                  <a:lnTo>
                    <a:pt x="382015" y="382727"/>
                  </a:lnTo>
                  <a:lnTo>
                    <a:pt x="417575" y="382727"/>
                  </a:lnTo>
                  <a:lnTo>
                    <a:pt x="417575" y="3550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17" name="object 146">
            <a:extLst>
              <a:ext uri="{FF2B5EF4-FFF2-40B4-BE49-F238E27FC236}">
                <a16:creationId xmlns:a16="http://schemas.microsoft.com/office/drawing/2014/main" id="{768C267A-2146-426F-8009-91B324F561D1}"/>
              </a:ext>
            </a:extLst>
          </p:cNvPr>
          <p:cNvGrpSpPr>
            <a:grpSpLocks/>
          </p:cNvGrpSpPr>
          <p:nvPr/>
        </p:nvGrpSpPr>
        <p:grpSpPr bwMode="auto">
          <a:xfrm>
            <a:off x="8561388" y="5829300"/>
            <a:ext cx="417512" cy="417513"/>
            <a:chOff x="8561831" y="5829300"/>
            <a:chExt cx="416559" cy="417830"/>
          </a:xfrm>
        </p:grpSpPr>
        <p:pic>
          <p:nvPicPr>
            <p:cNvPr id="49237" name="object 147">
              <a:extLst>
                <a:ext uri="{FF2B5EF4-FFF2-40B4-BE49-F238E27FC236}">
                  <a16:creationId xmlns:a16="http://schemas.microsoft.com/office/drawing/2014/main" id="{6B7A9185-E146-4CFA-BD19-D6C609C595DE}"/>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703563" y="5972552"/>
              <a:ext cx="132587" cy="13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38" name="object 148">
              <a:extLst>
                <a:ext uri="{FF2B5EF4-FFF2-40B4-BE49-F238E27FC236}">
                  <a16:creationId xmlns:a16="http://schemas.microsoft.com/office/drawing/2014/main" id="{B7CC2249-AB75-4A80-A74A-8CBA25E71B9D}"/>
                </a:ext>
              </a:extLst>
            </p:cNvPr>
            <p:cNvSpPr>
              <a:spLocks/>
            </p:cNvSpPr>
            <p:nvPr/>
          </p:nvSpPr>
          <p:spPr bwMode="auto">
            <a:xfrm>
              <a:off x="8561831" y="5829300"/>
              <a:ext cx="416559" cy="417830"/>
            </a:xfrm>
            <a:custGeom>
              <a:avLst/>
              <a:gdLst>
                <a:gd name="T0" fmla="*/ 408177 w 416559"/>
                <a:gd name="T1" fmla="*/ 0 h 417829"/>
                <a:gd name="T2" fmla="*/ 7874 w 416559"/>
                <a:gd name="T3" fmla="*/ 0 h 417829"/>
                <a:gd name="T4" fmla="*/ 0 w 416559"/>
                <a:gd name="T5" fmla="*/ 7886 h 417829"/>
                <a:gd name="T6" fmla="*/ 0 w 416559"/>
                <a:gd name="T7" fmla="*/ 409689 h 417829"/>
                <a:gd name="T8" fmla="*/ 7874 w 416559"/>
                <a:gd name="T9" fmla="*/ 417576 h 417829"/>
                <a:gd name="T10" fmla="*/ 408177 w 416559"/>
                <a:gd name="T11" fmla="*/ 417576 h 417829"/>
                <a:gd name="T12" fmla="*/ 416051 w 416559"/>
                <a:gd name="T13" fmla="*/ 409689 h 417829"/>
                <a:gd name="T14" fmla="*/ 416051 w 416559"/>
                <a:gd name="T15" fmla="*/ 382727 h 417829"/>
                <a:gd name="T16" fmla="*/ 35433 w 416559"/>
                <a:gd name="T17" fmla="*/ 382727 h 417829"/>
                <a:gd name="T18" fmla="*/ 35433 w 416559"/>
                <a:gd name="T19" fmla="*/ 35509 h 417829"/>
                <a:gd name="T20" fmla="*/ 416051 w 416559"/>
                <a:gd name="T21" fmla="*/ 35509 h 417829"/>
                <a:gd name="T22" fmla="*/ 416051 w 416559"/>
                <a:gd name="T23" fmla="*/ 7886 h 417829"/>
                <a:gd name="T24" fmla="*/ 408177 w 416559"/>
                <a:gd name="T25" fmla="*/ 0 h 417829"/>
                <a:gd name="T26" fmla="*/ 416051 w 416559"/>
                <a:gd name="T27" fmla="*/ 35509 h 417829"/>
                <a:gd name="T28" fmla="*/ 381381 w 416559"/>
                <a:gd name="T29" fmla="*/ 35509 h 417829"/>
                <a:gd name="T30" fmla="*/ 381381 w 416559"/>
                <a:gd name="T31" fmla="*/ 382727 h 417829"/>
                <a:gd name="T32" fmla="*/ 416051 w 416559"/>
                <a:gd name="T33" fmla="*/ 382727 h 417829"/>
                <a:gd name="T34" fmla="*/ 416051 w 416559"/>
                <a:gd name="T35" fmla="*/ 35509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559" h="417829">
                  <a:moveTo>
                    <a:pt x="408177" y="0"/>
                  </a:moveTo>
                  <a:lnTo>
                    <a:pt x="7874" y="0"/>
                  </a:lnTo>
                  <a:lnTo>
                    <a:pt x="0" y="7886"/>
                  </a:lnTo>
                  <a:lnTo>
                    <a:pt x="0" y="409689"/>
                  </a:lnTo>
                  <a:lnTo>
                    <a:pt x="7874" y="417576"/>
                  </a:lnTo>
                  <a:lnTo>
                    <a:pt x="408177" y="417576"/>
                  </a:lnTo>
                  <a:lnTo>
                    <a:pt x="416051" y="409689"/>
                  </a:lnTo>
                  <a:lnTo>
                    <a:pt x="416051" y="382727"/>
                  </a:lnTo>
                  <a:lnTo>
                    <a:pt x="35433" y="382727"/>
                  </a:lnTo>
                  <a:lnTo>
                    <a:pt x="35433" y="35509"/>
                  </a:lnTo>
                  <a:lnTo>
                    <a:pt x="416051" y="35509"/>
                  </a:lnTo>
                  <a:lnTo>
                    <a:pt x="416051" y="7886"/>
                  </a:lnTo>
                  <a:lnTo>
                    <a:pt x="408177" y="0"/>
                  </a:lnTo>
                  <a:close/>
                </a:path>
                <a:path w="416559" h="417829">
                  <a:moveTo>
                    <a:pt x="416051" y="35509"/>
                  </a:moveTo>
                  <a:lnTo>
                    <a:pt x="381381" y="35509"/>
                  </a:lnTo>
                  <a:lnTo>
                    <a:pt x="381381" y="382727"/>
                  </a:lnTo>
                  <a:lnTo>
                    <a:pt x="416051" y="382727"/>
                  </a:lnTo>
                  <a:lnTo>
                    <a:pt x="416051" y="3550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49218" name="object 149">
            <a:extLst>
              <a:ext uri="{FF2B5EF4-FFF2-40B4-BE49-F238E27FC236}">
                <a16:creationId xmlns:a16="http://schemas.microsoft.com/office/drawing/2014/main" id="{BD1768F9-A313-4865-8C49-CF95762C91D6}"/>
              </a:ext>
            </a:extLst>
          </p:cNvPr>
          <p:cNvSpPr>
            <a:spLocks/>
          </p:cNvSpPr>
          <p:nvPr/>
        </p:nvSpPr>
        <p:spPr bwMode="auto">
          <a:xfrm>
            <a:off x="9626600" y="5829300"/>
            <a:ext cx="419100" cy="417513"/>
          </a:xfrm>
          <a:custGeom>
            <a:avLst/>
            <a:gdLst>
              <a:gd name="T0" fmla="*/ 295656 w 417829"/>
              <a:gd name="T1" fmla="*/ 243840 h 417829"/>
              <a:gd name="T2" fmla="*/ 294259 w 417829"/>
              <a:gd name="T3" fmla="*/ 236702 h 417829"/>
              <a:gd name="T4" fmla="*/ 290474 w 417829"/>
              <a:gd name="T5" fmla="*/ 230886 h 417829"/>
              <a:gd name="T6" fmla="*/ 284822 w 417829"/>
              <a:gd name="T7" fmla="*/ 226987 h 417829"/>
              <a:gd name="T8" fmla="*/ 277876 w 417829"/>
              <a:gd name="T9" fmla="*/ 225552 h 417829"/>
              <a:gd name="T10" fmla="*/ 139700 w 417829"/>
              <a:gd name="T11" fmla="*/ 225552 h 417829"/>
              <a:gd name="T12" fmla="*/ 132740 w 417829"/>
              <a:gd name="T13" fmla="*/ 226987 h 417829"/>
              <a:gd name="T14" fmla="*/ 127088 w 417829"/>
              <a:gd name="T15" fmla="*/ 230886 h 417829"/>
              <a:gd name="T16" fmla="*/ 123304 w 417829"/>
              <a:gd name="T17" fmla="*/ 236702 h 417829"/>
              <a:gd name="T18" fmla="*/ 121920 w 417829"/>
              <a:gd name="T19" fmla="*/ 243840 h 417829"/>
              <a:gd name="T20" fmla="*/ 123304 w 417829"/>
              <a:gd name="T21" fmla="*/ 250990 h 417829"/>
              <a:gd name="T22" fmla="*/ 127088 w 417829"/>
              <a:gd name="T23" fmla="*/ 256806 h 417829"/>
              <a:gd name="T24" fmla="*/ 132740 w 417829"/>
              <a:gd name="T25" fmla="*/ 260705 h 417829"/>
              <a:gd name="T26" fmla="*/ 139700 w 417829"/>
              <a:gd name="T27" fmla="*/ 262128 h 417829"/>
              <a:gd name="T28" fmla="*/ 277876 w 417829"/>
              <a:gd name="T29" fmla="*/ 262128 h 417829"/>
              <a:gd name="T30" fmla="*/ 284822 w 417829"/>
              <a:gd name="T31" fmla="*/ 260705 h 417829"/>
              <a:gd name="T32" fmla="*/ 290474 w 417829"/>
              <a:gd name="T33" fmla="*/ 256806 h 417829"/>
              <a:gd name="T34" fmla="*/ 294259 w 417829"/>
              <a:gd name="T35" fmla="*/ 250990 h 417829"/>
              <a:gd name="T36" fmla="*/ 295656 w 417829"/>
              <a:gd name="T37" fmla="*/ 243840 h 417829"/>
              <a:gd name="T38" fmla="*/ 295656 w 417829"/>
              <a:gd name="T39" fmla="*/ 173736 h 417829"/>
              <a:gd name="T40" fmla="*/ 294259 w 417829"/>
              <a:gd name="T41" fmla="*/ 166598 h 417829"/>
              <a:gd name="T42" fmla="*/ 290474 w 417829"/>
              <a:gd name="T43" fmla="*/ 160782 h 417829"/>
              <a:gd name="T44" fmla="*/ 284822 w 417829"/>
              <a:gd name="T45" fmla="*/ 156883 h 417829"/>
              <a:gd name="T46" fmla="*/ 277876 w 417829"/>
              <a:gd name="T47" fmla="*/ 155448 h 417829"/>
              <a:gd name="T48" fmla="*/ 139700 w 417829"/>
              <a:gd name="T49" fmla="*/ 155448 h 417829"/>
              <a:gd name="T50" fmla="*/ 132740 w 417829"/>
              <a:gd name="T51" fmla="*/ 156883 h 417829"/>
              <a:gd name="T52" fmla="*/ 127088 w 417829"/>
              <a:gd name="T53" fmla="*/ 160782 h 417829"/>
              <a:gd name="T54" fmla="*/ 123304 w 417829"/>
              <a:gd name="T55" fmla="*/ 166598 h 417829"/>
              <a:gd name="T56" fmla="*/ 121920 w 417829"/>
              <a:gd name="T57" fmla="*/ 173736 h 417829"/>
              <a:gd name="T58" fmla="*/ 123304 w 417829"/>
              <a:gd name="T59" fmla="*/ 180886 h 417829"/>
              <a:gd name="T60" fmla="*/ 127088 w 417829"/>
              <a:gd name="T61" fmla="*/ 186690 h 417829"/>
              <a:gd name="T62" fmla="*/ 132740 w 417829"/>
              <a:gd name="T63" fmla="*/ 190601 h 417829"/>
              <a:gd name="T64" fmla="*/ 139700 w 417829"/>
              <a:gd name="T65" fmla="*/ 192024 h 417829"/>
              <a:gd name="T66" fmla="*/ 277876 w 417829"/>
              <a:gd name="T67" fmla="*/ 192024 h 417829"/>
              <a:gd name="T68" fmla="*/ 284822 w 417829"/>
              <a:gd name="T69" fmla="*/ 190601 h 417829"/>
              <a:gd name="T70" fmla="*/ 290474 w 417829"/>
              <a:gd name="T71" fmla="*/ 186690 h 417829"/>
              <a:gd name="T72" fmla="*/ 294259 w 417829"/>
              <a:gd name="T73" fmla="*/ 180886 h 417829"/>
              <a:gd name="T74" fmla="*/ 295656 w 417829"/>
              <a:gd name="T75" fmla="*/ 173736 h 417829"/>
              <a:gd name="T76" fmla="*/ 417576 w 417829"/>
              <a:gd name="T77" fmla="*/ 7886 h 417829"/>
              <a:gd name="T78" fmla="*/ 409702 w 417829"/>
              <a:gd name="T79" fmla="*/ 0 h 417829"/>
              <a:gd name="T80" fmla="*/ 382016 w 417829"/>
              <a:gd name="T81" fmla="*/ 0 h 417829"/>
              <a:gd name="T82" fmla="*/ 382016 w 417829"/>
              <a:gd name="T83" fmla="*/ 35509 h 417829"/>
              <a:gd name="T84" fmla="*/ 382016 w 417829"/>
              <a:gd name="T85" fmla="*/ 382727 h 417829"/>
              <a:gd name="T86" fmla="*/ 34798 w 417829"/>
              <a:gd name="T87" fmla="*/ 382727 h 417829"/>
              <a:gd name="T88" fmla="*/ 34798 w 417829"/>
              <a:gd name="T89" fmla="*/ 35509 h 417829"/>
              <a:gd name="T90" fmla="*/ 382016 w 417829"/>
              <a:gd name="T91" fmla="*/ 35509 h 417829"/>
              <a:gd name="T92" fmla="*/ 382016 w 417829"/>
              <a:gd name="T93" fmla="*/ 0 h 417829"/>
              <a:gd name="T94" fmla="*/ 7874 w 417829"/>
              <a:gd name="T95" fmla="*/ 0 h 417829"/>
              <a:gd name="T96" fmla="*/ 0 w 417829"/>
              <a:gd name="T97" fmla="*/ 7886 h 417829"/>
              <a:gd name="T98" fmla="*/ 0 w 417829"/>
              <a:gd name="T99" fmla="*/ 409689 h 417829"/>
              <a:gd name="T100" fmla="*/ 7874 w 417829"/>
              <a:gd name="T101" fmla="*/ 417576 h 417829"/>
              <a:gd name="T102" fmla="*/ 409702 w 417829"/>
              <a:gd name="T103" fmla="*/ 417576 h 417829"/>
              <a:gd name="T104" fmla="*/ 417576 w 417829"/>
              <a:gd name="T105" fmla="*/ 409689 h 417829"/>
              <a:gd name="T106" fmla="*/ 417576 w 417829"/>
              <a:gd name="T107" fmla="*/ 382727 h 417829"/>
              <a:gd name="T108" fmla="*/ 417576 w 417829"/>
              <a:gd name="T109" fmla="*/ 35509 h 417829"/>
              <a:gd name="T110" fmla="*/ 417576 w 417829"/>
              <a:gd name="T111" fmla="*/ 7886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7829" h="417829">
                <a:moveTo>
                  <a:pt x="295656" y="243840"/>
                </a:moveTo>
                <a:lnTo>
                  <a:pt x="294259" y="236702"/>
                </a:lnTo>
                <a:lnTo>
                  <a:pt x="290474" y="230886"/>
                </a:lnTo>
                <a:lnTo>
                  <a:pt x="284822" y="226987"/>
                </a:lnTo>
                <a:lnTo>
                  <a:pt x="277876" y="225552"/>
                </a:lnTo>
                <a:lnTo>
                  <a:pt x="139700" y="225552"/>
                </a:lnTo>
                <a:lnTo>
                  <a:pt x="132740" y="226987"/>
                </a:lnTo>
                <a:lnTo>
                  <a:pt x="127088" y="230886"/>
                </a:lnTo>
                <a:lnTo>
                  <a:pt x="123304" y="236702"/>
                </a:lnTo>
                <a:lnTo>
                  <a:pt x="121920" y="243840"/>
                </a:lnTo>
                <a:lnTo>
                  <a:pt x="123304" y="250990"/>
                </a:lnTo>
                <a:lnTo>
                  <a:pt x="127088" y="256806"/>
                </a:lnTo>
                <a:lnTo>
                  <a:pt x="132740" y="260705"/>
                </a:lnTo>
                <a:lnTo>
                  <a:pt x="139700" y="262128"/>
                </a:lnTo>
                <a:lnTo>
                  <a:pt x="277876" y="262128"/>
                </a:lnTo>
                <a:lnTo>
                  <a:pt x="284822" y="260705"/>
                </a:lnTo>
                <a:lnTo>
                  <a:pt x="290474" y="256806"/>
                </a:lnTo>
                <a:lnTo>
                  <a:pt x="294259" y="250990"/>
                </a:lnTo>
                <a:lnTo>
                  <a:pt x="295656" y="243840"/>
                </a:lnTo>
                <a:close/>
              </a:path>
              <a:path w="417829" h="417829">
                <a:moveTo>
                  <a:pt x="295656" y="173736"/>
                </a:moveTo>
                <a:lnTo>
                  <a:pt x="294259" y="166598"/>
                </a:lnTo>
                <a:lnTo>
                  <a:pt x="290474" y="160782"/>
                </a:lnTo>
                <a:lnTo>
                  <a:pt x="284822" y="156883"/>
                </a:lnTo>
                <a:lnTo>
                  <a:pt x="277876" y="155448"/>
                </a:lnTo>
                <a:lnTo>
                  <a:pt x="139700" y="155448"/>
                </a:lnTo>
                <a:lnTo>
                  <a:pt x="132740" y="156883"/>
                </a:lnTo>
                <a:lnTo>
                  <a:pt x="127088" y="160782"/>
                </a:lnTo>
                <a:lnTo>
                  <a:pt x="123304" y="166598"/>
                </a:lnTo>
                <a:lnTo>
                  <a:pt x="121920" y="173736"/>
                </a:lnTo>
                <a:lnTo>
                  <a:pt x="123304" y="180886"/>
                </a:lnTo>
                <a:lnTo>
                  <a:pt x="127088" y="186690"/>
                </a:lnTo>
                <a:lnTo>
                  <a:pt x="132740" y="190601"/>
                </a:lnTo>
                <a:lnTo>
                  <a:pt x="139700" y="192024"/>
                </a:lnTo>
                <a:lnTo>
                  <a:pt x="277876" y="192024"/>
                </a:lnTo>
                <a:lnTo>
                  <a:pt x="284822" y="190601"/>
                </a:lnTo>
                <a:lnTo>
                  <a:pt x="290474" y="186690"/>
                </a:lnTo>
                <a:lnTo>
                  <a:pt x="294259" y="180886"/>
                </a:lnTo>
                <a:lnTo>
                  <a:pt x="295656" y="173736"/>
                </a:lnTo>
                <a:close/>
              </a:path>
              <a:path w="417829" h="417829">
                <a:moveTo>
                  <a:pt x="417576" y="7886"/>
                </a:moveTo>
                <a:lnTo>
                  <a:pt x="409702" y="0"/>
                </a:lnTo>
                <a:lnTo>
                  <a:pt x="382016" y="0"/>
                </a:lnTo>
                <a:lnTo>
                  <a:pt x="382016" y="35509"/>
                </a:lnTo>
                <a:lnTo>
                  <a:pt x="382016" y="382727"/>
                </a:lnTo>
                <a:lnTo>
                  <a:pt x="34798" y="382727"/>
                </a:lnTo>
                <a:lnTo>
                  <a:pt x="34798" y="35509"/>
                </a:lnTo>
                <a:lnTo>
                  <a:pt x="382016" y="35509"/>
                </a:lnTo>
                <a:lnTo>
                  <a:pt x="382016" y="0"/>
                </a:lnTo>
                <a:lnTo>
                  <a:pt x="7874" y="0"/>
                </a:lnTo>
                <a:lnTo>
                  <a:pt x="0" y="7886"/>
                </a:lnTo>
                <a:lnTo>
                  <a:pt x="0" y="409689"/>
                </a:lnTo>
                <a:lnTo>
                  <a:pt x="7874" y="417576"/>
                </a:lnTo>
                <a:lnTo>
                  <a:pt x="409702" y="417576"/>
                </a:lnTo>
                <a:lnTo>
                  <a:pt x="417576" y="409689"/>
                </a:lnTo>
                <a:lnTo>
                  <a:pt x="417576" y="382727"/>
                </a:lnTo>
                <a:lnTo>
                  <a:pt x="417576" y="35509"/>
                </a:lnTo>
                <a:lnTo>
                  <a:pt x="417576" y="788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219" name="object 150">
            <a:extLst>
              <a:ext uri="{FF2B5EF4-FFF2-40B4-BE49-F238E27FC236}">
                <a16:creationId xmlns:a16="http://schemas.microsoft.com/office/drawing/2014/main" id="{B9906254-5B53-453E-9B18-53AE67128DEC}"/>
              </a:ext>
            </a:extLst>
          </p:cNvPr>
          <p:cNvSpPr>
            <a:spLocks/>
          </p:cNvSpPr>
          <p:nvPr/>
        </p:nvSpPr>
        <p:spPr bwMode="auto">
          <a:xfrm>
            <a:off x="7496175" y="5829300"/>
            <a:ext cx="417513" cy="417513"/>
          </a:xfrm>
          <a:custGeom>
            <a:avLst/>
            <a:gdLst>
              <a:gd name="T0" fmla="*/ 295656 w 417829"/>
              <a:gd name="T1" fmla="*/ 199821 h 417829"/>
              <a:gd name="T2" fmla="*/ 287782 w 417829"/>
              <a:gd name="T3" fmla="*/ 192024 h 417829"/>
              <a:gd name="T4" fmla="*/ 129794 w 417829"/>
              <a:gd name="T5" fmla="*/ 192024 h 417829"/>
              <a:gd name="T6" fmla="*/ 121920 w 417829"/>
              <a:gd name="T7" fmla="*/ 199821 h 417829"/>
              <a:gd name="T8" fmla="*/ 121920 w 417829"/>
              <a:gd name="T9" fmla="*/ 219290 h 417829"/>
              <a:gd name="T10" fmla="*/ 129794 w 417829"/>
              <a:gd name="T11" fmla="*/ 227076 h 417829"/>
              <a:gd name="T12" fmla="*/ 277876 w 417829"/>
              <a:gd name="T13" fmla="*/ 227076 h 417829"/>
              <a:gd name="T14" fmla="*/ 287147 w 417829"/>
              <a:gd name="T15" fmla="*/ 227076 h 417829"/>
              <a:gd name="T16" fmla="*/ 295021 w 417829"/>
              <a:gd name="T17" fmla="*/ 219290 h 417829"/>
              <a:gd name="T18" fmla="*/ 295656 w 417829"/>
              <a:gd name="T19" fmla="*/ 209550 h 417829"/>
              <a:gd name="T20" fmla="*/ 295656 w 417829"/>
              <a:gd name="T21" fmla="*/ 199821 h 417829"/>
              <a:gd name="T22" fmla="*/ 417576 w 417829"/>
              <a:gd name="T23" fmla="*/ 7886 h 417829"/>
              <a:gd name="T24" fmla="*/ 409702 w 417829"/>
              <a:gd name="T25" fmla="*/ 0 h 417829"/>
              <a:gd name="T26" fmla="*/ 382778 w 417829"/>
              <a:gd name="T27" fmla="*/ 0 h 417829"/>
              <a:gd name="T28" fmla="*/ 382778 w 417829"/>
              <a:gd name="T29" fmla="*/ 35509 h 417829"/>
              <a:gd name="T30" fmla="*/ 382778 w 417829"/>
              <a:gd name="T31" fmla="*/ 382727 h 417829"/>
              <a:gd name="T32" fmla="*/ 35560 w 417829"/>
              <a:gd name="T33" fmla="*/ 382727 h 417829"/>
              <a:gd name="T34" fmla="*/ 35560 w 417829"/>
              <a:gd name="T35" fmla="*/ 35509 h 417829"/>
              <a:gd name="T36" fmla="*/ 382778 w 417829"/>
              <a:gd name="T37" fmla="*/ 35509 h 417829"/>
              <a:gd name="T38" fmla="*/ 382778 w 417829"/>
              <a:gd name="T39" fmla="*/ 0 h 417829"/>
              <a:gd name="T40" fmla="*/ 7874 w 417829"/>
              <a:gd name="T41" fmla="*/ 0 h 417829"/>
              <a:gd name="T42" fmla="*/ 0 w 417829"/>
              <a:gd name="T43" fmla="*/ 7886 h 417829"/>
              <a:gd name="T44" fmla="*/ 0 w 417829"/>
              <a:gd name="T45" fmla="*/ 409689 h 417829"/>
              <a:gd name="T46" fmla="*/ 7874 w 417829"/>
              <a:gd name="T47" fmla="*/ 417576 h 417829"/>
              <a:gd name="T48" fmla="*/ 409702 w 417829"/>
              <a:gd name="T49" fmla="*/ 417576 h 417829"/>
              <a:gd name="T50" fmla="*/ 417576 w 417829"/>
              <a:gd name="T51" fmla="*/ 409689 h 417829"/>
              <a:gd name="T52" fmla="*/ 417576 w 417829"/>
              <a:gd name="T53" fmla="*/ 382727 h 417829"/>
              <a:gd name="T54" fmla="*/ 417576 w 417829"/>
              <a:gd name="T55" fmla="*/ 35509 h 417829"/>
              <a:gd name="T56" fmla="*/ 417576 w 417829"/>
              <a:gd name="T57" fmla="*/ 7886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7829" h="417829">
                <a:moveTo>
                  <a:pt x="295656" y="199821"/>
                </a:moveTo>
                <a:lnTo>
                  <a:pt x="287782" y="192024"/>
                </a:lnTo>
                <a:lnTo>
                  <a:pt x="129794" y="192024"/>
                </a:lnTo>
                <a:lnTo>
                  <a:pt x="121920" y="199821"/>
                </a:lnTo>
                <a:lnTo>
                  <a:pt x="121920" y="219290"/>
                </a:lnTo>
                <a:lnTo>
                  <a:pt x="129794" y="227076"/>
                </a:lnTo>
                <a:lnTo>
                  <a:pt x="277876" y="227076"/>
                </a:lnTo>
                <a:lnTo>
                  <a:pt x="287147" y="227076"/>
                </a:lnTo>
                <a:lnTo>
                  <a:pt x="295021" y="219290"/>
                </a:lnTo>
                <a:lnTo>
                  <a:pt x="295656" y="209550"/>
                </a:lnTo>
                <a:lnTo>
                  <a:pt x="295656" y="199821"/>
                </a:lnTo>
                <a:close/>
              </a:path>
              <a:path w="417829" h="417829">
                <a:moveTo>
                  <a:pt x="417576" y="7886"/>
                </a:moveTo>
                <a:lnTo>
                  <a:pt x="409702" y="0"/>
                </a:lnTo>
                <a:lnTo>
                  <a:pt x="382778" y="0"/>
                </a:lnTo>
                <a:lnTo>
                  <a:pt x="382778" y="35509"/>
                </a:lnTo>
                <a:lnTo>
                  <a:pt x="382778" y="382727"/>
                </a:lnTo>
                <a:lnTo>
                  <a:pt x="35560" y="382727"/>
                </a:lnTo>
                <a:lnTo>
                  <a:pt x="35560" y="35509"/>
                </a:lnTo>
                <a:lnTo>
                  <a:pt x="382778" y="35509"/>
                </a:lnTo>
                <a:lnTo>
                  <a:pt x="382778" y="0"/>
                </a:lnTo>
                <a:lnTo>
                  <a:pt x="7874" y="0"/>
                </a:lnTo>
                <a:lnTo>
                  <a:pt x="0" y="7886"/>
                </a:lnTo>
                <a:lnTo>
                  <a:pt x="0" y="409689"/>
                </a:lnTo>
                <a:lnTo>
                  <a:pt x="7874" y="417576"/>
                </a:lnTo>
                <a:lnTo>
                  <a:pt x="409702" y="417576"/>
                </a:lnTo>
                <a:lnTo>
                  <a:pt x="417576" y="409689"/>
                </a:lnTo>
                <a:lnTo>
                  <a:pt x="417576" y="382727"/>
                </a:lnTo>
                <a:lnTo>
                  <a:pt x="417576" y="35509"/>
                </a:lnTo>
                <a:lnTo>
                  <a:pt x="417576" y="788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49220" name="object 151">
            <a:extLst>
              <a:ext uri="{FF2B5EF4-FFF2-40B4-BE49-F238E27FC236}">
                <a16:creationId xmlns:a16="http://schemas.microsoft.com/office/drawing/2014/main" id="{C8955CFC-ABE0-4D62-A7F7-DB8BA8CA72CD}"/>
              </a:ext>
            </a:extLst>
          </p:cNvPr>
          <p:cNvSpPr>
            <a:spLocks/>
          </p:cNvSpPr>
          <p:nvPr/>
        </p:nvSpPr>
        <p:spPr bwMode="auto">
          <a:xfrm>
            <a:off x="10699750" y="5829300"/>
            <a:ext cx="417513" cy="417513"/>
          </a:xfrm>
          <a:custGeom>
            <a:avLst/>
            <a:gdLst>
              <a:gd name="T0" fmla="*/ 416052 w 416559"/>
              <a:gd name="T1" fmla="*/ 7886 h 417829"/>
              <a:gd name="T2" fmla="*/ 408178 w 416559"/>
              <a:gd name="T3" fmla="*/ 0 h 417829"/>
              <a:gd name="T4" fmla="*/ 398411 w 416559"/>
              <a:gd name="T5" fmla="*/ 0 h 417829"/>
              <a:gd name="T6" fmla="*/ 380619 w 416559"/>
              <a:gd name="T7" fmla="*/ 0 h 417829"/>
              <a:gd name="T8" fmla="*/ 380619 w 416559"/>
              <a:gd name="T9" fmla="*/ 60515 h 417829"/>
              <a:gd name="T10" fmla="*/ 380619 w 416559"/>
              <a:gd name="T11" fmla="*/ 356743 h 417829"/>
              <a:gd name="T12" fmla="*/ 356730 w 416559"/>
              <a:gd name="T13" fmla="*/ 332790 h 417829"/>
              <a:gd name="T14" fmla="*/ 356730 w 416559"/>
              <a:gd name="T15" fmla="*/ 382739 h 417829"/>
              <a:gd name="T16" fmla="*/ 59334 w 416559"/>
              <a:gd name="T17" fmla="*/ 382739 h 417829"/>
              <a:gd name="T18" fmla="*/ 208026 w 416559"/>
              <a:gd name="T19" fmla="*/ 233616 h 417829"/>
              <a:gd name="T20" fmla="*/ 356730 w 416559"/>
              <a:gd name="T21" fmla="*/ 382739 h 417829"/>
              <a:gd name="T22" fmla="*/ 356730 w 416559"/>
              <a:gd name="T23" fmla="*/ 332790 h 417829"/>
              <a:gd name="T24" fmla="*/ 232930 w 416559"/>
              <a:gd name="T25" fmla="*/ 208635 h 417829"/>
              <a:gd name="T26" fmla="*/ 380619 w 416559"/>
              <a:gd name="T27" fmla="*/ 60515 h 417829"/>
              <a:gd name="T28" fmla="*/ 380619 w 416559"/>
              <a:gd name="T29" fmla="*/ 0 h 417829"/>
              <a:gd name="T30" fmla="*/ 355714 w 416559"/>
              <a:gd name="T31" fmla="*/ 0 h 417829"/>
              <a:gd name="T32" fmla="*/ 355714 w 416559"/>
              <a:gd name="T33" fmla="*/ 35509 h 417829"/>
              <a:gd name="T34" fmla="*/ 208013 w 416559"/>
              <a:gd name="T35" fmla="*/ 183642 h 417829"/>
              <a:gd name="T36" fmla="*/ 183108 w 416559"/>
              <a:gd name="T37" fmla="*/ 158673 h 417829"/>
              <a:gd name="T38" fmla="*/ 183108 w 416559"/>
              <a:gd name="T39" fmla="*/ 208622 h 417829"/>
              <a:gd name="T40" fmla="*/ 34671 w 416559"/>
              <a:gd name="T41" fmla="*/ 357505 h 417829"/>
              <a:gd name="T42" fmla="*/ 34671 w 416559"/>
              <a:gd name="T43" fmla="*/ 59753 h 417829"/>
              <a:gd name="T44" fmla="*/ 183108 w 416559"/>
              <a:gd name="T45" fmla="*/ 208622 h 417829"/>
              <a:gd name="T46" fmla="*/ 183108 w 416559"/>
              <a:gd name="T47" fmla="*/ 158673 h 417829"/>
              <a:gd name="T48" fmla="*/ 60325 w 416559"/>
              <a:gd name="T49" fmla="*/ 35509 h 417829"/>
              <a:gd name="T50" fmla="*/ 355714 w 416559"/>
              <a:gd name="T51" fmla="*/ 35509 h 417829"/>
              <a:gd name="T52" fmla="*/ 355714 w 416559"/>
              <a:gd name="T53" fmla="*/ 0 h 417829"/>
              <a:gd name="T54" fmla="*/ 17106 w 416559"/>
              <a:gd name="T55" fmla="*/ 0 h 417829"/>
              <a:gd name="T56" fmla="*/ 7874 w 416559"/>
              <a:gd name="T57" fmla="*/ 0 h 417829"/>
              <a:gd name="T58" fmla="*/ 0 w 416559"/>
              <a:gd name="T59" fmla="*/ 7886 h 417829"/>
              <a:gd name="T60" fmla="*/ 0 w 416559"/>
              <a:gd name="T61" fmla="*/ 17691 h 417829"/>
              <a:gd name="T62" fmla="*/ 0 w 416559"/>
              <a:gd name="T63" fmla="*/ 400062 h 417829"/>
              <a:gd name="T64" fmla="*/ 0 w 416559"/>
              <a:gd name="T65" fmla="*/ 409689 h 417829"/>
              <a:gd name="T66" fmla="*/ 7874 w 416559"/>
              <a:gd name="T67" fmla="*/ 417576 h 417829"/>
              <a:gd name="T68" fmla="*/ 407543 w 416559"/>
              <a:gd name="T69" fmla="*/ 417576 h 417829"/>
              <a:gd name="T70" fmla="*/ 415417 w 416559"/>
              <a:gd name="T71" fmla="*/ 409689 h 417829"/>
              <a:gd name="T72" fmla="*/ 416052 w 416559"/>
              <a:gd name="T73" fmla="*/ 399821 h 417829"/>
              <a:gd name="T74" fmla="*/ 416052 w 416559"/>
              <a:gd name="T75" fmla="*/ 399554 h 417829"/>
              <a:gd name="T76" fmla="*/ 416052 w 416559"/>
              <a:gd name="T77" fmla="*/ 382739 h 417829"/>
              <a:gd name="T78" fmla="*/ 416052 w 416559"/>
              <a:gd name="T79" fmla="*/ 35509 h 417829"/>
              <a:gd name="T80" fmla="*/ 416052 w 416559"/>
              <a:gd name="T81" fmla="*/ 17195 h 417829"/>
              <a:gd name="T82" fmla="*/ 416052 w 416559"/>
              <a:gd name="T83" fmla="*/ 7886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6559" h="417829">
                <a:moveTo>
                  <a:pt x="416052" y="7886"/>
                </a:moveTo>
                <a:lnTo>
                  <a:pt x="408178" y="0"/>
                </a:lnTo>
                <a:lnTo>
                  <a:pt x="398411" y="0"/>
                </a:lnTo>
                <a:lnTo>
                  <a:pt x="380619" y="0"/>
                </a:lnTo>
                <a:lnTo>
                  <a:pt x="380619" y="60515"/>
                </a:lnTo>
                <a:lnTo>
                  <a:pt x="380619" y="356743"/>
                </a:lnTo>
                <a:lnTo>
                  <a:pt x="356730" y="332790"/>
                </a:lnTo>
                <a:lnTo>
                  <a:pt x="356730" y="382739"/>
                </a:lnTo>
                <a:lnTo>
                  <a:pt x="59334" y="382739"/>
                </a:lnTo>
                <a:lnTo>
                  <a:pt x="208026" y="233616"/>
                </a:lnTo>
                <a:lnTo>
                  <a:pt x="356730" y="382739"/>
                </a:lnTo>
                <a:lnTo>
                  <a:pt x="356730" y="332790"/>
                </a:lnTo>
                <a:lnTo>
                  <a:pt x="232930" y="208635"/>
                </a:lnTo>
                <a:lnTo>
                  <a:pt x="380619" y="60515"/>
                </a:lnTo>
                <a:lnTo>
                  <a:pt x="380619" y="0"/>
                </a:lnTo>
                <a:lnTo>
                  <a:pt x="355714" y="0"/>
                </a:lnTo>
                <a:lnTo>
                  <a:pt x="355714" y="35509"/>
                </a:lnTo>
                <a:lnTo>
                  <a:pt x="208013" y="183642"/>
                </a:lnTo>
                <a:lnTo>
                  <a:pt x="183108" y="158673"/>
                </a:lnTo>
                <a:lnTo>
                  <a:pt x="183108" y="208622"/>
                </a:lnTo>
                <a:lnTo>
                  <a:pt x="34671" y="357505"/>
                </a:lnTo>
                <a:lnTo>
                  <a:pt x="34671" y="59753"/>
                </a:lnTo>
                <a:lnTo>
                  <a:pt x="183108" y="208622"/>
                </a:lnTo>
                <a:lnTo>
                  <a:pt x="183108" y="158673"/>
                </a:lnTo>
                <a:lnTo>
                  <a:pt x="60325" y="35509"/>
                </a:lnTo>
                <a:lnTo>
                  <a:pt x="355714" y="35509"/>
                </a:lnTo>
                <a:lnTo>
                  <a:pt x="355714" y="0"/>
                </a:lnTo>
                <a:lnTo>
                  <a:pt x="17106" y="0"/>
                </a:lnTo>
                <a:lnTo>
                  <a:pt x="7874" y="0"/>
                </a:lnTo>
                <a:lnTo>
                  <a:pt x="0" y="7886"/>
                </a:lnTo>
                <a:lnTo>
                  <a:pt x="0" y="17691"/>
                </a:lnTo>
                <a:lnTo>
                  <a:pt x="0" y="400062"/>
                </a:lnTo>
                <a:lnTo>
                  <a:pt x="0" y="409689"/>
                </a:lnTo>
                <a:lnTo>
                  <a:pt x="7874" y="417576"/>
                </a:lnTo>
                <a:lnTo>
                  <a:pt x="407543" y="417576"/>
                </a:lnTo>
                <a:lnTo>
                  <a:pt x="415417" y="409689"/>
                </a:lnTo>
                <a:lnTo>
                  <a:pt x="416052" y="399821"/>
                </a:lnTo>
                <a:lnTo>
                  <a:pt x="416052" y="399554"/>
                </a:lnTo>
                <a:lnTo>
                  <a:pt x="416052" y="382739"/>
                </a:lnTo>
                <a:lnTo>
                  <a:pt x="416052" y="35509"/>
                </a:lnTo>
                <a:lnTo>
                  <a:pt x="416052" y="17195"/>
                </a:lnTo>
                <a:lnTo>
                  <a:pt x="416052" y="788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49221" name="object 152">
            <a:extLst>
              <a:ext uri="{FF2B5EF4-FFF2-40B4-BE49-F238E27FC236}">
                <a16:creationId xmlns:a16="http://schemas.microsoft.com/office/drawing/2014/main" id="{34C34CD2-F103-49F6-8B08-556D7827196D}"/>
              </a:ext>
            </a:extLst>
          </p:cNvPr>
          <p:cNvGrpSpPr>
            <a:grpSpLocks/>
          </p:cNvGrpSpPr>
          <p:nvPr/>
        </p:nvGrpSpPr>
        <p:grpSpPr bwMode="auto">
          <a:xfrm>
            <a:off x="5346700" y="5829300"/>
            <a:ext cx="415925" cy="417513"/>
            <a:chOff x="5346191" y="5829300"/>
            <a:chExt cx="416559" cy="417830"/>
          </a:xfrm>
        </p:grpSpPr>
        <p:pic>
          <p:nvPicPr>
            <p:cNvPr id="49235" name="object 153">
              <a:extLst>
                <a:ext uri="{FF2B5EF4-FFF2-40B4-BE49-F238E27FC236}">
                  <a16:creationId xmlns:a16="http://schemas.microsoft.com/office/drawing/2014/main" id="{38679CC7-641C-4004-8326-91DB41DFBDB4}"/>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463492" y="5952850"/>
              <a:ext cx="179768" cy="15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36" name="object 154">
              <a:extLst>
                <a:ext uri="{FF2B5EF4-FFF2-40B4-BE49-F238E27FC236}">
                  <a16:creationId xmlns:a16="http://schemas.microsoft.com/office/drawing/2014/main" id="{C4FAF7A2-313F-411D-9704-4D12BA3B39D9}"/>
                </a:ext>
              </a:extLst>
            </p:cNvPr>
            <p:cNvSpPr>
              <a:spLocks/>
            </p:cNvSpPr>
            <p:nvPr/>
          </p:nvSpPr>
          <p:spPr bwMode="auto">
            <a:xfrm>
              <a:off x="5346191" y="5829300"/>
              <a:ext cx="416559" cy="417830"/>
            </a:xfrm>
            <a:custGeom>
              <a:avLst/>
              <a:gdLst>
                <a:gd name="T0" fmla="*/ 408178 w 416560"/>
                <a:gd name="T1" fmla="*/ 0 h 417829"/>
                <a:gd name="T2" fmla="*/ 7874 w 416560"/>
                <a:gd name="T3" fmla="*/ 0 h 417829"/>
                <a:gd name="T4" fmla="*/ 0 w 416560"/>
                <a:gd name="T5" fmla="*/ 7886 h 417829"/>
                <a:gd name="T6" fmla="*/ 0 w 416560"/>
                <a:gd name="T7" fmla="*/ 409689 h 417829"/>
                <a:gd name="T8" fmla="*/ 7874 w 416560"/>
                <a:gd name="T9" fmla="*/ 417576 h 417829"/>
                <a:gd name="T10" fmla="*/ 408178 w 416560"/>
                <a:gd name="T11" fmla="*/ 417576 h 417829"/>
                <a:gd name="T12" fmla="*/ 415417 w 416560"/>
                <a:gd name="T13" fmla="*/ 409689 h 417829"/>
                <a:gd name="T14" fmla="*/ 416052 w 416560"/>
                <a:gd name="T15" fmla="*/ 399821 h 417829"/>
                <a:gd name="T16" fmla="*/ 416052 w 416560"/>
                <a:gd name="T17" fmla="*/ 382727 h 417829"/>
                <a:gd name="T18" fmla="*/ 34671 w 416560"/>
                <a:gd name="T19" fmla="*/ 382727 h 417829"/>
                <a:gd name="T20" fmla="*/ 34671 w 416560"/>
                <a:gd name="T21" fmla="*/ 35509 h 417829"/>
                <a:gd name="T22" fmla="*/ 416052 w 416560"/>
                <a:gd name="T23" fmla="*/ 35509 h 417829"/>
                <a:gd name="T24" fmla="*/ 416052 w 416560"/>
                <a:gd name="T25" fmla="*/ 7886 h 417829"/>
                <a:gd name="T26" fmla="*/ 408178 w 416560"/>
                <a:gd name="T27" fmla="*/ 0 h 417829"/>
                <a:gd name="T28" fmla="*/ 416052 w 416560"/>
                <a:gd name="T29" fmla="*/ 35509 h 417829"/>
                <a:gd name="T30" fmla="*/ 380619 w 416560"/>
                <a:gd name="T31" fmla="*/ 35509 h 417829"/>
                <a:gd name="T32" fmla="*/ 380619 w 416560"/>
                <a:gd name="T33" fmla="*/ 382727 h 417829"/>
                <a:gd name="T34" fmla="*/ 416052 w 416560"/>
                <a:gd name="T35" fmla="*/ 382727 h 417829"/>
                <a:gd name="T36" fmla="*/ 416052 w 416560"/>
                <a:gd name="T37" fmla="*/ 35509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6560" h="417829">
                  <a:moveTo>
                    <a:pt x="408178" y="0"/>
                  </a:moveTo>
                  <a:lnTo>
                    <a:pt x="7874" y="0"/>
                  </a:lnTo>
                  <a:lnTo>
                    <a:pt x="0" y="7886"/>
                  </a:lnTo>
                  <a:lnTo>
                    <a:pt x="0" y="409689"/>
                  </a:lnTo>
                  <a:lnTo>
                    <a:pt x="7874" y="417576"/>
                  </a:lnTo>
                  <a:lnTo>
                    <a:pt x="408178" y="417576"/>
                  </a:lnTo>
                  <a:lnTo>
                    <a:pt x="415417" y="409689"/>
                  </a:lnTo>
                  <a:lnTo>
                    <a:pt x="416052" y="399821"/>
                  </a:lnTo>
                  <a:lnTo>
                    <a:pt x="416052" y="382727"/>
                  </a:lnTo>
                  <a:lnTo>
                    <a:pt x="34671" y="382727"/>
                  </a:lnTo>
                  <a:lnTo>
                    <a:pt x="34671" y="35509"/>
                  </a:lnTo>
                  <a:lnTo>
                    <a:pt x="416052" y="35509"/>
                  </a:lnTo>
                  <a:lnTo>
                    <a:pt x="416052" y="7886"/>
                  </a:lnTo>
                  <a:lnTo>
                    <a:pt x="408178" y="0"/>
                  </a:lnTo>
                  <a:close/>
                </a:path>
                <a:path w="416560" h="417829">
                  <a:moveTo>
                    <a:pt x="416052" y="35509"/>
                  </a:moveTo>
                  <a:lnTo>
                    <a:pt x="380619" y="35509"/>
                  </a:lnTo>
                  <a:lnTo>
                    <a:pt x="380619" y="382727"/>
                  </a:lnTo>
                  <a:lnTo>
                    <a:pt x="416052" y="382727"/>
                  </a:lnTo>
                  <a:lnTo>
                    <a:pt x="416052" y="3550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49222" name="object 155">
            <a:extLst>
              <a:ext uri="{FF2B5EF4-FFF2-40B4-BE49-F238E27FC236}">
                <a16:creationId xmlns:a16="http://schemas.microsoft.com/office/drawing/2014/main" id="{871D7EB8-DFEE-46EB-A7AC-202A9BE51C3D}"/>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338513" y="6078538"/>
            <a:ext cx="165100"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223" name="object 156">
            <a:extLst>
              <a:ext uri="{FF2B5EF4-FFF2-40B4-BE49-F238E27FC236}">
                <a16:creationId xmlns:a16="http://schemas.microsoft.com/office/drawing/2014/main" id="{DEF34613-F638-4C13-A03A-B64A8BDE3FC5}"/>
              </a:ext>
            </a:extLst>
          </p:cNvPr>
          <p:cNvGrpSpPr>
            <a:grpSpLocks/>
          </p:cNvGrpSpPr>
          <p:nvPr/>
        </p:nvGrpSpPr>
        <p:grpSpPr bwMode="auto">
          <a:xfrm>
            <a:off x="3217863" y="5832475"/>
            <a:ext cx="411162" cy="411163"/>
            <a:chOff x="3217164" y="5832347"/>
            <a:chExt cx="411480" cy="411480"/>
          </a:xfrm>
        </p:grpSpPr>
        <p:pic>
          <p:nvPicPr>
            <p:cNvPr id="49233" name="object 157">
              <a:extLst>
                <a:ext uri="{FF2B5EF4-FFF2-40B4-BE49-F238E27FC236}">
                  <a16:creationId xmlns:a16="http://schemas.microsoft.com/office/drawing/2014/main" id="{7B21A7E4-73ED-4ACB-AAE7-7046287D5A8F}"/>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37560" y="5899607"/>
              <a:ext cx="164591" cy="9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34" name="object 158">
              <a:extLst>
                <a:ext uri="{FF2B5EF4-FFF2-40B4-BE49-F238E27FC236}">
                  <a16:creationId xmlns:a16="http://schemas.microsoft.com/office/drawing/2014/main" id="{CB6F17FC-1C83-4387-8FA3-A372A99FD446}"/>
                </a:ext>
              </a:extLst>
            </p:cNvPr>
            <p:cNvSpPr>
              <a:spLocks/>
            </p:cNvSpPr>
            <p:nvPr/>
          </p:nvSpPr>
          <p:spPr bwMode="auto">
            <a:xfrm>
              <a:off x="3217164" y="5832347"/>
              <a:ext cx="411480" cy="411480"/>
            </a:xfrm>
            <a:custGeom>
              <a:avLst/>
              <a:gdLst>
                <a:gd name="T0" fmla="*/ 411480 w 411479"/>
                <a:gd name="T1" fmla="*/ 18402 h 411479"/>
                <a:gd name="T2" fmla="*/ 409994 w 411479"/>
                <a:gd name="T3" fmla="*/ 11379 h 411479"/>
                <a:gd name="T4" fmla="*/ 405980 w 411479"/>
                <a:gd name="T5" fmla="*/ 5511 h 411479"/>
                <a:gd name="T6" fmla="*/ 400113 w 411479"/>
                <a:gd name="T7" fmla="*/ 1498 h 411479"/>
                <a:gd name="T8" fmla="*/ 393065 w 411479"/>
                <a:gd name="T9" fmla="*/ 0 h 411479"/>
                <a:gd name="T10" fmla="*/ 374650 w 411479"/>
                <a:gd name="T11" fmla="*/ 0 h 411479"/>
                <a:gd name="T12" fmla="*/ 374650 w 411479"/>
                <a:gd name="T13" fmla="*/ 37465 h 411479"/>
                <a:gd name="T14" fmla="*/ 374650 w 411479"/>
                <a:gd name="T15" fmla="*/ 196596 h 411479"/>
                <a:gd name="T16" fmla="*/ 374650 w 411479"/>
                <a:gd name="T17" fmla="*/ 214884 h 411479"/>
                <a:gd name="T18" fmla="*/ 374650 w 411479"/>
                <a:gd name="T19" fmla="*/ 374675 h 411479"/>
                <a:gd name="T20" fmla="*/ 36830 w 411479"/>
                <a:gd name="T21" fmla="*/ 374675 h 411479"/>
                <a:gd name="T22" fmla="*/ 36830 w 411479"/>
                <a:gd name="T23" fmla="*/ 214884 h 411479"/>
                <a:gd name="T24" fmla="*/ 374650 w 411479"/>
                <a:gd name="T25" fmla="*/ 214884 h 411479"/>
                <a:gd name="T26" fmla="*/ 374650 w 411479"/>
                <a:gd name="T27" fmla="*/ 196596 h 411479"/>
                <a:gd name="T28" fmla="*/ 36830 w 411479"/>
                <a:gd name="T29" fmla="*/ 196596 h 411479"/>
                <a:gd name="T30" fmla="*/ 36830 w 411479"/>
                <a:gd name="T31" fmla="*/ 37465 h 411479"/>
                <a:gd name="T32" fmla="*/ 374650 w 411479"/>
                <a:gd name="T33" fmla="*/ 37465 h 411479"/>
                <a:gd name="T34" fmla="*/ 374650 w 411479"/>
                <a:gd name="T35" fmla="*/ 0 h 411479"/>
                <a:gd name="T36" fmla="*/ 18415 w 411479"/>
                <a:gd name="T37" fmla="*/ 0 h 411479"/>
                <a:gd name="T38" fmla="*/ 11353 w 411479"/>
                <a:gd name="T39" fmla="*/ 1498 h 411479"/>
                <a:gd name="T40" fmla="*/ 5486 w 411479"/>
                <a:gd name="T41" fmla="*/ 5511 h 411479"/>
                <a:gd name="T42" fmla="*/ 1473 w 411479"/>
                <a:gd name="T43" fmla="*/ 11379 h 411479"/>
                <a:gd name="T44" fmla="*/ 0 w 411479"/>
                <a:gd name="T45" fmla="*/ 18402 h 411479"/>
                <a:gd name="T46" fmla="*/ 0 w 411479"/>
                <a:gd name="T47" fmla="*/ 393077 h 411479"/>
                <a:gd name="T48" fmla="*/ 1473 w 411479"/>
                <a:gd name="T49" fmla="*/ 400113 h 411479"/>
                <a:gd name="T50" fmla="*/ 5486 w 411479"/>
                <a:gd name="T51" fmla="*/ 405980 h 411479"/>
                <a:gd name="T52" fmla="*/ 11353 w 411479"/>
                <a:gd name="T53" fmla="*/ 409994 h 411479"/>
                <a:gd name="T54" fmla="*/ 18415 w 411479"/>
                <a:gd name="T55" fmla="*/ 411480 h 411479"/>
                <a:gd name="T56" fmla="*/ 393065 w 411479"/>
                <a:gd name="T57" fmla="*/ 411480 h 411479"/>
                <a:gd name="T58" fmla="*/ 400113 w 411479"/>
                <a:gd name="T59" fmla="*/ 409994 h 411479"/>
                <a:gd name="T60" fmla="*/ 405980 w 411479"/>
                <a:gd name="T61" fmla="*/ 405980 h 411479"/>
                <a:gd name="T62" fmla="*/ 409994 w 411479"/>
                <a:gd name="T63" fmla="*/ 400113 h 411479"/>
                <a:gd name="T64" fmla="*/ 411480 w 411479"/>
                <a:gd name="T65" fmla="*/ 393077 h 411479"/>
                <a:gd name="T66" fmla="*/ 411480 w 411479"/>
                <a:gd name="T67" fmla="*/ 374675 h 411479"/>
                <a:gd name="T68" fmla="*/ 411480 w 411479"/>
                <a:gd name="T69" fmla="*/ 37465 h 411479"/>
                <a:gd name="T70" fmla="*/ 411480 w 411479"/>
                <a:gd name="T71" fmla="*/ 18402 h 41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479" h="411479">
                  <a:moveTo>
                    <a:pt x="411480" y="18402"/>
                  </a:moveTo>
                  <a:lnTo>
                    <a:pt x="409994" y="11379"/>
                  </a:lnTo>
                  <a:lnTo>
                    <a:pt x="405980" y="5511"/>
                  </a:lnTo>
                  <a:lnTo>
                    <a:pt x="400113" y="1498"/>
                  </a:lnTo>
                  <a:lnTo>
                    <a:pt x="393065" y="0"/>
                  </a:lnTo>
                  <a:lnTo>
                    <a:pt x="374650" y="0"/>
                  </a:lnTo>
                  <a:lnTo>
                    <a:pt x="374650" y="37465"/>
                  </a:lnTo>
                  <a:lnTo>
                    <a:pt x="374650" y="196596"/>
                  </a:lnTo>
                  <a:lnTo>
                    <a:pt x="374650" y="214884"/>
                  </a:lnTo>
                  <a:lnTo>
                    <a:pt x="374650" y="374675"/>
                  </a:lnTo>
                  <a:lnTo>
                    <a:pt x="36830" y="374675"/>
                  </a:lnTo>
                  <a:lnTo>
                    <a:pt x="36830" y="214884"/>
                  </a:lnTo>
                  <a:lnTo>
                    <a:pt x="374650" y="214884"/>
                  </a:lnTo>
                  <a:lnTo>
                    <a:pt x="374650" y="196596"/>
                  </a:lnTo>
                  <a:lnTo>
                    <a:pt x="36830" y="196596"/>
                  </a:lnTo>
                  <a:lnTo>
                    <a:pt x="36830" y="37465"/>
                  </a:lnTo>
                  <a:lnTo>
                    <a:pt x="374650" y="37465"/>
                  </a:lnTo>
                  <a:lnTo>
                    <a:pt x="374650" y="0"/>
                  </a:lnTo>
                  <a:lnTo>
                    <a:pt x="18415" y="0"/>
                  </a:lnTo>
                  <a:lnTo>
                    <a:pt x="11353" y="1498"/>
                  </a:lnTo>
                  <a:lnTo>
                    <a:pt x="5486" y="5511"/>
                  </a:lnTo>
                  <a:lnTo>
                    <a:pt x="1473" y="11379"/>
                  </a:lnTo>
                  <a:lnTo>
                    <a:pt x="0" y="18402"/>
                  </a:lnTo>
                  <a:lnTo>
                    <a:pt x="0" y="393077"/>
                  </a:lnTo>
                  <a:lnTo>
                    <a:pt x="1473" y="400113"/>
                  </a:lnTo>
                  <a:lnTo>
                    <a:pt x="5486" y="405980"/>
                  </a:lnTo>
                  <a:lnTo>
                    <a:pt x="11353" y="409994"/>
                  </a:lnTo>
                  <a:lnTo>
                    <a:pt x="18415" y="411480"/>
                  </a:lnTo>
                  <a:lnTo>
                    <a:pt x="393065" y="411480"/>
                  </a:lnTo>
                  <a:lnTo>
                    <a:pt x="400113" y="409994"/>
                  </a:lnTo>
                  <a:lnTo>
                    <a:pt x="405980" y="405980"/>
                  </a:lnTo>
                  <a:lnTo>
                    <a:pt x="409994" y="400113"/>
                  </a:lnTo>
                  <a:lnTo>
                    <a:pt x="411480" y="393077"/>
                  </a:lnTo>
                  <a:lnTo>
                    <a:pt x="411480" y="374675"/>
                  </a:lnTo>
                  <a:lnTo>
                    <a:pt x="411480" y="37465"/>
                  </a:lnTo>
                  <a:lnTo>
                    <a:pt x="411480" y="1840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24" name="object 159">
            <a:extLst>
              <a:ext uri="{FF2B5EF4-FFF2-40B4-BE49-F238E27FC236}">
                <a16:creationId xmlns:a16="http://schemas.microsoft.com/office/drawing/2014/main" id="{D51FE49E-D79A-4323-858C-D3BD4CA83317}"/>
              </a:ext>
            </a:extLst>
          </p:cNvPr>
          <p:cNvGrpSpPr>
            <a:grpSpLocks/>
          </p:cNvGrpSpPr>
          <p:nvPr/>
        </p:nvGrpSpPr>
        <p:grpSpPr bwMode="auto">
          <a:xfrm>
            <a:off x="2147888" y="5832475"/>
            <a:ext cx="411162" cy="411163"/>
            <a:chOff x="2147316" y="5832347"/>
            <a:chExt cx="411480" cy="411480"/>
          </a:xfrm>
        </p:grpSpPr>
        <p:pic>
          <p:nvPicPr>
            <p:cNvPr id="49231" name="object 160">
              <a:extLst>
                <a:ext uri="{FF2B5EF4-FFF2-40B4-BE49-F238E27FC236}">
                  <a16:creationId xmlns:a16="http://schemas.microsoft.com/office/drawing/2014/main" id="{829FC383-8FE6-4054-838B-FAA02776BD91}"/>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86000" y="5919212"/>
              <a:ext cx="135636" cy="23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32" name="object 161">
              <a:extLst>
                <a:ext uri="{FF2B5EF4-FFF2-40B4-BE49-F238E27FC236}">
                  <a16:creationId xmlns:a16="http://schemas.microsoft.com/office/drawing/2014/main" id="{360760D4-4727-4454-BB99-229BC6B3A752}"/>
                </a:ext>
              </a:extLst>
            </p:cNvPr>
            <p:cNvSpPr>
              <a:spLocks/>
            </p:cNvSpPr>
            <p:nvPr/>
          </p:nvSpPr>
          <p:spPr bwMode="auto">
            <a:xfrm>
              <a:off x="2147316" y="5832347"/>
              <a:ext cx="411480" cy="411480"/>
            </a:xfrm>
            <a:custGeom>
              <a:avLst/>
              <a:gdLst>
                <a:gd name="T0" fmla="*/ 393064 w 411480"/>
                <a:gd name="T1" fmla="*/ 0 h 411479"/>
                <a:gd name="T2" fmla="*/ 18414 w 411480"/>
                <a:gd name="T3" fmla="*/ 0 h 411479"/>
                <a:gd name="T4" fmla="*/ 11358 w 411480"/>
                <a:gd name="T5" fmla="*/ 1489 h 411479"/>
                <a:gd name="T6" fmla="*/ 5492 w 411480"/>
                <a:gd name="T7" fmla="*/ 5505 h 411479"/>
                <a:gd name="T8" fmla="*/ 1484 w 411480"/>
                <a:gd name="T9" fmla="*/ 11369 h 411479"/>
                <a:gd name="T10" fmla="*/ 0 w 411480"/>
                <a:gd name="T11" fmla="*/ 18402 h 411479"/>
                <a:gd name="T12" fmla="*/ 0 w 411480"/>
                <a:gd name="T13" fmla="*/ 393077 h 411479"/>
                <a:gd name="T14" fmla="*/ 1484 w 411480"/>
                <a:gd name="T15" fmla="*/ 400110 h 411479"/>
                <a:gd name="T16" fmla="*/ 5492 w 411480"/>
                <a:gd name="T17" fmla="*/ 405974 h 411479"/>
                <a:gd name="T18" fmla="*/ 11358 w 411480"/>
                <a:gd name="T19" fmla="*/ 409990 h 411479"/>
                <a:gd name="T20" fmla="*/ 18414 w 411480"/>
                <a:gd name="T21" fmla="*/ 411479 h 411479"/>
                <a:gd name="T22" fmla="*/ 393064 w 411480"/>
                <a:gd name="T23" fmla="*/ 411479 h 411479"/>
                <a:gd name="T24" fmla="*/ 400121 w 411480"/>
                <a:gd name="T25" fmla="*/ 409990 h 411479"/>
                <a:gd name="T26" fmla="*/ 405987 w 411480"/>
                <a:gd name="T27" fmla="*/ 405974 h 411479"/>
                <a:gd name="T28" fmla="*/ 409995 w 411480"/>
                <a:gd name="T29" fmla="*/ 400110 h 411479"/>
                <a:gd name="T30" fmla="*/ 411479 w 411480"/>
                <a:gd name="T31" fmla="*/ 393077 h 411479"/>
                <a:gd name="T32" fmla="*/ 411479 w 411480"/>
                <a:gd name="T33" fmla="*/ 374675 h 411479"/>
                <a:gd name="T34" fmla="*/ 36829 w 411480"/>
                <a:gd name="T35" fmla="*/ 374675 h 411479"/>
                <a:gd name="T36" fmla="*/ 36829 w 411480"/>
                <a:gd name="T37" fmla="*/ 37464 h 411479"/>
                <a:gd name="T38" fmla="*/ 411479 w 411480"/>
                <a:gd name="T39" fmla="*/ 37464 h 411479"/>
                <a:gd name="T40" fmla="*/ 411479 w 411480"/>
                <a:gd name="T41" fmla="*/ 18402 h 411479"/>
                <a:gd name="T42" fmla="*/ 409995 w 411480"/>
                <a:gd name="T43" fmla="*/ 11369 h 411479"/>
                <a:gd name="T44" fmla="*/ 405987 w 411480"/>
                <a:gd name="T45" fmla="*/ 5505 h 411479"/>
                <a:gd name="T46" fmla="*/ 400121 w 411480"/>
                <a:gd name="T47" fmla="*/ 1489 h 411479"/>
                <a:gd name="T48" fmla="*/ 393064 w 411480"/>
                <a:gd name="T49" fmla="*/ 0 h 411479"/>
                <a:gd name="T50" fmla="*/ 411479 w 411480"/>
                <a:gd name="T51" fmla="*/ 37464 h 411479"/>
                <a:gd name="T52" fmla="*/ 374650 w 411480"/>
                <a:gd name="T53" fmla="*/ 37464 h 411479"/>
                <a:gd name="T54" fmla="*/ 374650 w 411480"/>
                <a:gd name="T55" fmla="*/ 374675 h 411479"/>
                <a:gd name="T56" fmla="*/ 411479 w 411480"/>
                <a:gd name="T57" fmla="*/ 374675 h 411479"/>
                <a:gd name="T58" fmla="*/ 411479 w 411480"/>
                <a:gd name="T59" fmla="*/ 37464 h 41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480" h="411479">
                  <a:moveTo>
                    <a:pt x="393064" y="0"/>
                  </a:moveTo>
                  <a:lnTo>
                    <a:pt x="18414" y="0"/>
                  </a:lnTo>
                  <a:lnTo>
                    <a:pt x="11358" y="1489"/>
                  </a:lnTo>
                  <a:lnTo>
                    <a:pt x="5492" y="5505"/>
                  </a:lnTo>
                  <a:lnTo>
                    <a:pt x="1484" y="11369"/>
                  </a:lnTo>
                  <a:lnTo>
                    <a:pt x="0" y="18402"/>
                  </a:lnTo>
                  <a:lnTo>
                    <a:pt x="0" y="393077"/>
                  </a:lnTo>
                  <a:lnTo>
                    <a:pt x="1484" y="400110"/>
                  </a:lnTo>
                  <a:lnTo>
                    <a:pt x="5492" y="405974"/>
                  </a:lnTo>
                  <a:lnTo>
                    <a:pt x="11358" y="409990"/>
                  </a:lnTo>
                  <a:lnTo>
                    <a:pt x="18414" y="411479"/>
                  </a:lnTo>
                  <a:lnTo>
                    <a:pt x="393064" y="411479"/>
                  </a:lnTo>
                  <a:lnTo>
                    <a:pt x="400121" y="409990"/>
                  </a:lnTo>
                  <a:lnTo>
                    <a:pt x="405987" y="405974"/>
                  </a:lnTo>
                  <a:lnTo>
                    <a:pt x="409995" y="400110"/>
                  </a:lnTo>
                  <a:lnTo>
                    <a:pt x="411479" y="393077"/>
                  </a:lnTo>
                  <a:lnTo>
                    <a:pt x="411479" y="374675"/>
                  </a:lnTo>
                  <a:lnTo>
                    <a:pt x="36829" y="374675"/>
                  </a:lnTo>
                  <a:lnTo>
                    <a:pt x="36829" y="37464"/>
                  </a:lnTo>
                  <a:lnTo>
                    <a:pt x="411479" y="37464"/>
                  </a:lnTo>
                  <a:lnTo>
                    <a:pt x="411479" y="18402"/>
                  </a:lnTo>
                  <a:lnTo>
                    <a:pt x="409995" y="11369"/>
                  </a:lnTo>
                  <a:lnTo>
                    <a:pt x="405987" y="5505"/>
                  </a:lnTo>
                  <a:lnTo>
                    <a:pt x="400121" y="1489"/>
                  </a:lnTo>
                  <a:lnTo>
                    <a:pt x="393064" y="0"/>
                  </a:lnTo>
                  <a:close/>
                </a:path>
                <a:path w="411480" h="411479">
                  <a:moveTo>
                    <a:pt x="411479" y="37464"/>
                  </a:moveTo>
                  <a:lnTo>
                    <a:pt x="374650" y="37464"/>
                  </a:lnTo>
                  <a:lnTo>
                    <a:pt x="374650" y="374675"/>
                  </a:lnTo>
                  <a:lnTo>
                    <a:pt x="411479" y="374675"/>
                  </a:lnTo>
                  <a:lnTo>
                    <a:pt x="411479" y="37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25" name="object 162">
            <a:extLst>
              <a:ext uri="{FF2B5EF4-FFF2-40B4-BE49-F238E27FC236}">
                <a16:creationId xmlns:a16="http://schemas.microsoft.com/office/drawing/2014/main" id="{A79DEB28-6BE8-4E74-8BF6-7DA0E4FE1D17}"/>
              </a:ext>
            </a:extLst>
          </p:cNvPr>
          <p:cNvGrpSpPr>
            <a:grpSpLocks/>
          </p:cNvGrpSpPr>
          <p:nvPr/>
        </p:nvGrpSpPr>
        <p:grpSpPr bwMode="auto">
          <a:xfrm>
            <a:off x="1074738" y="5832475"/>
            <a:ext cx="411162" cy="411163"/>
            <a:chOff x="1074419" y="5832347"/>
            <a:chExt cx="411480" cy="411480"/>
          </a:xfrm>
        </p:grpSpPr>
        <p:pic>
          <p:nvPicPr>
            <p:cNvPr id="49229" name="object 163">
              <a:extLst>
                <a:ext uri="{FF2B5EF4-FFF2-40B4-BE49-F238E27FC236}">
                  <a16:creationId xmlns:a16="http://schemas.microsoft.com/office/drawing/2014/main" id="{2E05CE1E-7E0C-446A-81FD-E38022AF98C0}"/>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213100" y="5920743"/>
              <a:ext cx="135639" cy="23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30" name="object 164">
              <a:extLst>
                <a:ext uri="{FF2B5EF4-FFF2-40B4-BE49-F238E27FC236}">
                  <a16:creationId xmlns:a16="http://schemas.microsoft.com/office/drawing/2014/main" id="{3A543B50-E58F-4552-9418-D60762E2D6C9}"/>
                </a:ext>
              </a:extLst>
            </p:cNvPr>
            <p:cNvSpPr>
              <a:spLocks/>
            </p:cNvSpPr>
            <p:nvPr/>
          </p:nvSpPr>
          <p:spPr bwMode="auto">
            <a:xfrm>
              <a:off x="1074419" y="5832347"/>
              <a:ext cx="411480" cy="411480"/>
            </a:xfrm>
            <a:custGeom>
              <a:avLst/>
              <a:gdLst>
                <a:gd name="T0" fmla="*/ 393065 w 411480"/>
                <a:gd name="T1" fmla="*/ 0 h 411479"/>
                <a:gd name="T2" fmla="*/ 18402 w 411480"/>
                <a:gd name="T3" fmla="*/ 0 h 411479"/>
                <a:gd name="T4" fmla="*/ 11369 w 411480"/>
                <a:gd name="T5" fmla="*/ 1489 h 411479"/>
                <a:gd name="T6" fmla="*/ 5505 w 411480"/>
                <a:gd name="T7" fmla="*/ 5505 h 411479"/>
                <a:gd name="T8" fmla="*/ 1489 w 411480"/>
                <a:gd name="T9" fmla="*/ 11369 h 411479"/>
                <a:gd name="T10" fmla="*/ 0 w 411480"/>
                <a:gd name="T11" fmla="*/ 18402 h 411479"/>
                <a:gd name="T12" fmla="*/ 0 w 411480"/>
                <a:gd name="T13" fmla="*/ 393077 h 411479"/>
                <a:gd name="T14" fmla="*/ 1489 w 411480"/>
                <a:gd name="T15" fmla="*/ 400110 h 411479"/>
                <a:gd name="T16" fmla="*/ 5505 w 411480"/>
                <a:gd name="T17" fmla="*/ 405974 h 411479"/>
                <a:gd name="T18" fmla="*/ 11369 w 411480"/>
                <a:gd name="T19" fmla="*/ 409990 h 411479"/>
                <a:gd name="T20" fmla="*/ 18402 w 411480"/>
                <a:gd name="T21" fmla="*/ 411479 h 411479"/>
                <a:gd name="T22" fmla="*/ 393065 w 411480"/>
                <a:gd name="T23" fmla="*/ 411479 h 411479"/>
                <a:gd name="T24" fmla="*/ 400121 w 411480"/>
                <a:gd name="T25" fmla="*/ 409990 h 411479"/>
                <a:gd name="T26" fmla="*/ 405987 w 411480"/>
                <a:gd name="T27" fmla="*/ 405974 h 411479"/>
                <a:gd name="T28" fmla="*/ 409995 w 411480"/>
                <a:gd name="T29" fmla="*/ 400110 h 411479"/>
                <a:gd name="T30" fmla="*/ 411480 w 411480"/>
                <a:gd name="T31" fmla="*/ 393077 h 411479"/>
                <a:gd name="T32" fmla="*/ 411480 w 411480"/>
                <a:gd name="T33" fmla="*/ 374675 h 411479"/>
                <a:gd name="T34" fmla="*/ 36804 w 411480"/>
                <a:gd name="T35" fmla="*/ 374675 h 411479"/>
                <a:gd name="T36" fmla="*/ 36804 w 411480"/>
                <a:gd name="T37" fmla="*/ 37464 h 411479"/>
                <a:gd name="T38" fmla="*/ 411480 w 411480"/>
                <a:gd name="T39" fmla="*/ 37464 h 411479"/>
                <a:gd name="T40" fmla="*/ 411480 w 411480"/>
                <a:gd name="T41" fmla="*/ 18402 h 411479"/>
                <a:gd name="T42" fmla="*/ 409995 w 411480"/>
                <a:gd name="T43" fmla="*/ 11369 h 411479"/>
                <a:gd name="T44" fmla="*/ 405987 w 411480"/>
                <a:gd name="T45" fmla="*/ 5505 h 411479"/>
                <a:gd name="T46" fmla="*/ 400121 w 411480"/>
                <a:gd name="T47" fmla="*/ 1489 h 411479"/>
                <a:gd name="T48" fmla="*/ 393065 w 411480"/>
                <a:gd name="T49" fmla="*/ 0 h 411479"/>
                <a:gd name="T50" fmla="*/ 411480 w 411480"/>
                <a:gd name="T51" fmla="*/ 37464 h 411479"/>
                <a:gd name="T52" fmla="*/ 374650 w 411480"/>
                <a:gd name="T53" fmla="*/ 37464 h 411479"/>
                <a:gd name="T54" fmla="*/ 374650 w 411480"/>
                <a:gd name="T55" fmla="*/ 374675 h 411479"/>
                <a:gd name="T56" fmla="*/ 411480 w 411480"/>
                <a:gd name="T57" fmla="*/ 374675 h 411479"/>
                <a:gd name="T58" fmla="*/ 411480 w 411480"/>
                <a:gd name="T59" fmla="*/ 37464 h 41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480" h="411479">
                  <a:moveTo>
                    <a:pt x="393065" y="0"/>
                  </a:moveTo>
                  <a:lnTo>
                    <a:pt x="18402" y="0"/>
                  </a:lnTo>
                  <a:lnTo>
                    <a:pt x="11369" y="1489"/>
                  </a:lnTo>
                  <a:lnTo>
                    <a:pt x="5505" y="5505"/>
                  </a:lnTo>
                  <a:lnTo>
                    <a:pt x="1489" y="11369"/>
                  </a:lnTo>
                  <a:lnTo>
                    <a:pt x="0" y="18402"/>
                  </a:lnTo>
                  <a:lnTo>
                    <a:pt x="0" y="393077"/>
                  </a:lnTo>
                  <a:lnTo>
                    <a:pt x="1489" y="400110"/>
                  </a:lnTo>
                  <a:lnTo>
                    <a:pt x="5505" y="405974"/>
                  </a:lnTo>
                  <a:lnTo>
                    <a:pt x="11369" y="409990"/>
                  </a:lnTo>
                  <a:lnTo>
                    <a:pt x="18402" y="411479"/>
                  </a:lnTo>
                  <a:lnTo>
                    <a:pt x="393065" y="411479"/>
                  </a:lnTo>
                  <a:lnTo>
                    <a:pt x="400121" y="409990"/>
                  </a:lnTo>
                  <a:lnTo>
                    <a:pt x="405987" y="405974"/>
                  </a:lnTo>
                  <a:lnTo>
                    <a:pt x="409995" y="400110"/>
                  </a:lnTo>
                  <a:lnTo>
                    <a:pt x="411480" y="393077"/>
                  </a:lnTo>
                  <a:lnTo>
                    <a:pt x="411480" y="374675"/>
                  </a:lnTo>
                  <a:lnTo>
                    <a:pt x="36804" y="374675"/>
                  </a:lnTo>
                  <a:lnTo>
                    <a:pt x="36804" y="37464"/>
                  </a:lnTo>
                  <a:lnTo>
                    <a:pt x="411480" y="37464"/>
                  </a:lnTo>
                  <a:lnTo>
                    <a:pt x="411480" y="18402"/>
                  </a:lnTo>
                  <a:lnTo>
                    <a:pt x="409995" y="11369"/>
                  </a:lnTo>
                  <a:lnTo>
                    <a:pt x="405987" y="5505"/>
                  </a:lnTo>
                  <a:lnTo>
                    <a:pt x="400121" y="1489"/>
                  </a:lnTo>
                  <a:lnTo>
                    <a:pt x="393065" y="0"/>
                  </a:lnTo>
                  <a:close/>
                </a:path>
                <a:path w="411480" h="411479">
                  <a:moveTo>
                    <a:pt x="411480" y="37464"/>
                  </a:moveTo>
                  <a:lnTo>
                    <a:pt x="374650" y="37464"/>
                  </a:lnTo>
                  <a:lnTo>
                    <a:pt x="374650" y="374675"/>
                  </a:lnTo>
                  <a:lnTo>
                    <a:pt x="411480" y="374675"/>
                  </a:lnTo>
                  <a:lnTo>
                    <a:pt x="411480" y="37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49226" name="object 165">
            <a:extLst>
              <a:ext uri="{FF2B5EF4-FFF2-40B4-BE49-F238E27FC236}">
                <a16:creationId xmlns:a16="http://schemas.microsoft.com/office/drawing/2014/main" id="{E6216A6A-39DD-453E-A418-E8F5BA82E027}"/>
              </a:ext>
            </a:extLst>
          </p:cNvPr>
          <p:cNvGrpSpPr>
            <a:grpSpLocks/>
          </p:cNvGrpSpPr>
          <p:nvPr/>
        </p:nvGrpSpPr>
        <p:grpSpPr bwMode="auto">
          <a:xfrm>
            <a:off x="4276725" y="5829300"/>
            <a:ext cx="415925" cy="417513"/>
            <a:chOff x="4276344" y="5829300"/>
            <a:chExt cx="416559" cy="417830"/>
          </a:xfrm>
        </p:grpSpPr>
        <p:sp>
          <p:nvSpPr>
            <p:cNvPr id="49227" name="object 166">
              <a:extLst>
                <a:ext uri="{FF2B5EF4-FFF2-40B4-BE49-F238E27FC236}">
                  <a16:creationId xmlns:a16="http://schemas.microsoft.com/office/drawing/2014/main" id="{7797966F-489A-453E-AB25-FE76E73D4857}"/>
                </a:ext>
              </a:extLst>
            </p:cNvPr>
            <p:cNvSpPr>
              <a:spLocks/>
            </p:cNvSpPr>
            <p:nvPr/>
          </p:nvSpPr>
          <p:spPr bwMode="auto">
            <a:xfrm>
              <a:off x="4276344" y="5829300"/>
              <a:ext cx="416559" cy="417830"/>
            </a:xfrm>
            <a:custGeom>
              <a:avLst/>
              <a:gdLst>
                <a:gd name="T0" fmla="*/ 216153 w 416560"/>
                <a:gd name="T1" fmla="*/ 0 h 417829"/>
                <a:gd name="T2" fmla="*/ 7873 w 416560"/>
                <a:gd name="T3" fmla="*/ 0 h 417829"/>
                <a:gd name="T4" fmla="*/ 0 w 416560"/>
                <a:gd name="T5" fmla="*/ 7886 h 417829"/>
                <a:gd name="T6" fmla="*/ 0 w 416560"/>
                <a:gd name="T7" fmla="*/ 409689 h 417829"/>
                <a:gd name="T8" fmla="*/ 7873 w 416560"/>
                <a:gd name="T9" fmla="*/ 417576 h 417829"/>
                <a:gd name="T10" fmla="*/ 398398 w 416560"/>
                <a:gd name="T11" fmla="*/ 417576 h 417829"/>
                <a:gd name="T12" fmla="*/ 408177 w 416560"/>
                <a:gd name="T13" fmla="*/ 417576 h 417829"/>
                <a:gd name="T14" fmla="*/ 416051 w 416560"/>
                <a:gd name="T15" fmla="*/ 409689 h 417829"/>
                <a:gd name="T16" fmla="*/ 416051 w 416560"/>
                <a:gd name="T17" fmla="*/ 200571 h 417829"/>
                <a:gd name="T18" fmla="*/ 408177 w 416560"/>
                <a:gd name="T19" fmla="*/ 192671 h 417829"/>
                <a:gd name="T20" fmla="*/ 388492 w 416560"/>
                <a:gd name="T21" fmla="*/ 192671 h 417829"/>
                <a:gd name="T22" fmla="*/ 380618 w 416560"/>
                <a:gd name="T23" fmla="*/ 200571 h 417829"/>
                <a:gd name="T24" fmla="*/ 380618 w 416560"/>
                <a:gd name="T25" fmla="*/ 382727 h 417829"/>
                <a:gd name="T26" fmla="*/ 34670 w 416560"/>
                <a:gd name="T27" fmla="*/ 382727 h 417829"/>
                <a:gd name="T28" fmla="*/ 34670 w 416560"/>
                <a:gd name="T29" fmla="*/ 35509 h 417829"/>
                <a:gd name="T30" fmla="*/ 216153 w 416560"/>
                <a:gd name="T31" fmla="*/ 35509 h 417829"/>
                <a:gd name="T32" fmla="*/ 224027 w 416560"/>
                <a:gd name="T33" fmla="*/ 27622 h 417829"/>
                <a:gd name="T34" fmla="*/ 224027 w 416560"/>
                <a:gd name="T35" fmla="*/ 7886 h 417829"/>
                <a:gd name="T36" fmla="*/ 216153 w 416560"/>
                <a:gd name="T37" fmla="*/ 0 h 4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6560" h="417829">
                  <a:moveTo>
                    <a:pt x="216153" y="0"/>
                  </a:moveTo>
                  <a:lnTo>
                    <a:pt x="7873" y="0"/>
                  </a:lnTo>
                  <a:lnTo>
                    <a:pt x="0" y="7886"/>
                  </a:lnTo>
                  <a:lnTo>
                    <a:pt x="0" y="409689"/>
                  </a:lnTo>
                  <a:lnTo>
                    <a:pt x="7873" y="417576"/>
                  </a:lnTo>
                  <a:lnTo>
                    <a:pt x="398398" y="417576"/>
                  </a:lnTo>
                  <a:lnTo>
                    <a:pt x="408177" y="417576"/>
                  </a:lnTo>
                  <a:lnTo>
                    <a:pt x="416051" y="409689"/>
                  </a:lnTo>
                  <a:lnTo>
                    <a:pt x="416051" y="200571"/>
                  </a:lnTo>
                  <a:lnTo>
                    <a:pt x="408177" y="192671"/>
                  </a:lnTo>
                  <a:lnTo>
                    <a:pt x="388492" y="192671"/>
                  </a:lnTo>
                  <a:lnTo>
                    <a:pt x="380618" y="200571"/>
                  </a:lnTo>
                  <a:lnTo>
                    <a:pt x="380618" y="382727"/>
                  </a:lnTo>
                  <a:lnTo>
                    <a:pt x="34670" y="382727"/>
                  </a:lnTo>
                  <a:lnTo>
                    <a:pt x="34670" y="35509"/>
                  </a:lnTo>
                  <a:lnTo>
                    <a:pt x="216153" y="35509"/>
                  </a:lnTo>
                  <a:lnTo>
                    <a:pt x="224027" y="27622"/>
                  </a:lnTo>
                  <a:lnTo>
                    <a:pt x="224027" y="7886"/>
                  </a:lnTo>
                  <a:lnTo>
                    <a:pt x="21615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49228" name="object 167">
              <a:extLst>
                <a:ext uri="{FF2B5EF4-FFF2-40B4-BE49-F238E27FC236}">
                  <a16:creationId xmlns:a16="http://schemas.microsoft.com/office/drawing/2014/main" id="{42A0DA9D-4623-4389-84D1-D017B6970AE2}"/>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494276" y="5829300"/>
              <a:ext cx="198120" cy="1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object 2">
            <a:extLst>
              <a:ext uri="{FF2B5EF4-FFF2-40B4-BE49-F238E27FC236}">
                <a16:creationId xmlns:a16="http://schemas.microsoft.com/office/drawing/2014/main" id="{2E2A7DB1-1BB8-4142-BA3E-56E865D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object 3">
            <a:extLst>
              <a:ext uri="{FF2B5EF4-FFF2-40B4-BE49-F238E27FC236}">
                <a16:creationId xmlns:a16="http://schemas.microsoft.com/office/drawing/2014/main" id="{B3DF81DC-5D72-494E-BFB1-C63BD661D819}"/>
              </a:ext>
            </a:extLst>
          </p:cNvPr>
          <p:cNvSpPr>
            <a:spLocks/>
          </p:cNvSpPr>
          <p:nvPr/>
        </p:nvSpPr>
        <p:spPr bwMode="auto">
          <a:xfrm>
            <a:off x="2357438" y="3752850"/>
            <a:ext cx="354012" cy="352425"/>
          </a:xfrm>
          <a:custGeom>
            <a:avLst/>
            <a:gdLst>
              <a:gd name="T0" fmla="*/ 176784 w 353694"/>
              <a:gd name="T1" fmla="*/ 0 h 353695"/>
              <a:gd name="T2" fmla="*/ 129866 w 353694"/>
              <a:gd name="T3" fmla="*/ 6330 h 353695"/>
              <a:gd name="T4" fmla="*/ 87658 w 353694"/>
              <a:gd name="T5" fmla="*/ 24186 h 353695"/>
              <a:gd name="T6" fmla="*/ 51863 w 353694"/>
              <a:gd name="T7" fmla="*/ 51863 h 353695"/>
              <a:gd name="T8" fmla="*/ 24186 w 353694"/>
              <a:gd name="T9" fmla="*/ 87658 h 353695"/>
              <a:gd name="T10" fmla="*/ 6330 w 353694"/>
              <a:gd name="T11" fmla="*/ 129866 h 353695"/>
              <a:gd name="T12" fmla="*/ 0 w 353694"/>
              <a:gd name="T13" fmla="*/ 176784 h 353695"/>
              <a:gd name="T14" fmla="*/ 6330 w 353694"/>
              <a:gd name="T15" fmla="*/ 223701 h 353695"/>
              <a:gd name="T16" fmla="*/ 24186 w 353694"/>
              <a:gd name="T17" fmla="*/ 265909 h 353695"/>
              <a:gd name="T18" fmla="*/ 51863 w 353694"/>
              <a:gd name="T19" fmla="*/ 301704 h 353695"/>
              <a:gd name="T20" fmla="*/ 87658 w 353694"/>
              <a:gd name="T21" fmla="*/ 329381 h 353695"/>
              <a:gd name="T22" fmla="*/ 129866 w 353694"/>
              <a:gd name="T23" fmla="*/ 347237 h 353695"/>
              <a:gd name="T24" fmla="*/ 176784 w 353694"/>
              <a:gd name="T25" fmla="*/ 353568 h 353695"/>
              <a:gd name="T26" fmla="*/ 223701 w 353694"/>
              <a:gd name="T27" fmla="*/ 347281 h 353695"/>
              <a:gd name="T28" fmla="*/ 265909 w 353694"/>
              <a:gd name="T29" fmla="*/ 329522 h 353695"/>
              <a:gd name="T30" fmla="*/ 276898 w 353694"/>
              <a:gd name="T31" fmla="*/ 321056 h 353695"/>
              <a:gd name="T32" fmla="*/ 176784 w 353694"/>
              <a:gd name="T33" fmla="*/ 321056 h 353695"/>
              <a:gd name="T34" fmla="*/ 131365 w 353694"/>
              <a:gd name="T35" fmla="*/ 313737 h 353695"/>
              <a:gd name="T36" fmla="*/ 91933 w 353694"/>
              <a:gd name="T37" fmla="*/ 293355 h 353695"/>
              <a:gd name="T38" fmla="*/ 60847 w 353694"/>
              <a:gd name="T39" fmla="*/ 262269 h 353695"/>
              <a:gd name="T40" fmla="*/ 40465 w 353694"/>
              <a:gd name="T41" fmla="*/ 222837 h 353695"/>
              <a:gd name="T42" fmla="*/ 33147 w 353694"/>
              <a:gd name="T43" fmla="*/ 177419 h 353695"/>
              <a:gd name="T44" fmla="*/ 40465 w 353694"/>
              <a:gd name="T45" fmla="*/ 132000 h 353695"/>
              <a:gd name="T46" fmla="*/ 60847 w 353694"/>
              <a:gd name="T47" fmla="*/ 92568 h 353695"/>
              <a:gd name="T48" fmla="*/ 91933 w 353694"/>
              <a:gd name="T49" fmla="*/ 61482 h 353695"/>
              <a:gd name="T50" fmla="*/ 131365 w 353694"/>
              <a:gd name="T51" fmla="*/ 41100 h 353695"/>
              <a:gd name="T52" fmla="*/ 176784 w 353694"/>
              <a:gd name="T53" fmla="*/ 33781 h 353695"/>
              <a:gd name="T54" fmla="*/ 278319 w 353694"/>
              <a:gd name="T55" fmla="*/ 33781 h 353695"/>
              <a:gd name="T56" fmla="*/ 265909 w 353694"/>
              <a:gd name="T57" fmla="*/ 24186 h 353695"/>
              <a:gd name="T58" fmla="*/ 223701 w 353694"/>
              <a:gd name="T59" fmla="*/ 6330 h 353695"/>
              <a:gd name="T60" fmla="*/ 176784 w 353694"/>
              <a:gd name="T61" fmla="*/ 0 h 353695"/>
              <a:gd name="T62" fmla="*/ 278319 w 353694"/>
              <a:gd name="T63" fmla="*/ 33781 h 353695"/>
              <a:gd name="T64" fmla="*/ 176784 w 353694"/>
              <a:gd name="T65" fmla="*/ 33781 h 353695"/>
              <a:gd name="T66" fmla="*/ 222202 w 353694"/>
              <a:gd name="T67" fmla="*/ 41100 h 353695"/>
              <a:gd name="T68" fmla="*/ 261634 w 353694"/>
              <a:gd name="T69" fmla="*/ 61482 h 353695"/>
              <a:gd name="T70" fmla="*/ 292720 w 353694"/>
              <a:gd name="T71" fmla="*/ 92568 h 353695"/>
              <a:gd name="T72" fmla="*/ 313102 w 353694"/>
              <a:gd name="T73" fmla="*/ 132000 h 353695"/>
              <a:gd name="T74" fmla="*/ 320421 w 353694"/>
              <a:gd name="T75" fmla="*/ 177419 h 353695"/>
              <a:gd name="T76" fmla="*/ 313102 w 353694"/>
              <a:gd name="T77" fmla="*/ 222837 h 353695"/>
              <a:gd name="T78" fmla="*/ 292720 w 353694"/>
              <a:gd name="T79" fmla="*/ 262269 h 353695"/>
              <a:gd name="T80" fmla="*/ 261634 w 353694"/>
              <a:gd name="T81" fmla="*/ 293355 h 353695"/>
              <a:gd name="T82" fmla="*/ 222202 w 353694"/>
              <a:gd name="T83" fmla="*/ 313737 h 353695"/>
              <a:gd name="T84" fmla="*/ 176784 w 353694"/>
              <a:gd name="T85" fmla="*/ 321056 h 353695"/>
              <a:gd name="T86" fmla="*/ 276898 w 353694"/>
              <a:gd name="T87" fmla="*/ 321056 h 353695"/>
              <a:gd name="T88" fmla="*/ 301704 w 353694"/>
              <a:gd name="T89" fmla="*/ 301942 h 353695"/>
              <a:gd name="T90" fmla="*/ 329381 w 353694"/>
              <a:gd name="T91" fmla="*/ 266192 h 353695"/>
              <a:gd name="T92" fmla="*/ 347237 w 353694"/>
              <a:gd name="T93" fmla="*/ 223922 h 353695"/>
              <a:gd name="T94" fmla="*/ 353568 w 353694"/>
              <a:gd name="T95" fmla="*/ 176784 h 353695"/>
              <a:gd name="T96" fmla="*/ 347237 w 353694"/>
              <a:gd name="T97" fmla="*/ 129866 h 353695"/>
              <a:gd name="T98" fmla="*/ 329381 w 353694"/>
              <a:gd name="T99" fmla="*/ 87658 h 353695"/>
              <a:gd name="T100" fmla="*/ 301704 w 353694"/>
              <a:gd name="T101" fmla="*/ 51863 h 353695"/>
              <a:gd name="T102" fmla="*/ 278319 w 353694"/>
              <a:gd name="T103" fmla="*/ 33781 h 35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694" h="353695">
                <a:moveTo>
                  <a:pt x="176784" y="0"/>
                </a:moveTo>
                <a:lnTo>
                  <a:pt x="129866" y="6330"/>
                </a:lnTo>
                <a:lnTo>
                  <a:pt x="87658" y="24186"/>
                </a:lnTo>
                <a:lnTo>
                  <a:pt x="51863" y="51863"/>
                </a:lnTo>
                <a:lnTo>
                  <a:pt x="24186" y="87658"/>
                </a:lnTo>
                <a:lnTo>
                  <a:pt x="6330" y="129866"/>
                </a:lnTo>
                <a:lnTo>
                  <a:pt x="0" y="176784"/>
                </a:lnTo>
                <a:lnTo>
                  <a:pt x="6330" y="223701"/>
                </a:lnTo>
                <a:lnTo>
                  <a:pt x="24186" y="265909"/>
                </a:lnTo>
                <a:lnTo>
                  <a:pt x="51863" y="301704"/>
                </a:lnTo>
                <a:lnTo>
                  <a:pt x="87658" y="329381"/>
                </a:lnTo>
                <a:lnTo>
                  <a:pt x="129866" y="347237"/>
                </a:lnTo>
                <a:lnTo>
                  <a:pt x="176784" y="353568"/>
                </a:lnTo>
                <a:lnTo>
                  <a:pt x="223701" y="347281"/>
                </a:lnTo>
                <a:lnTo>
                  <a:pt x="265909" y="329522"/>
                </a:lnTo>
                <a:lnTo>
                  <a:pt x="276898" y="321056"/>
                </a:lnTo>
                <a:lnTo>
                  <a:pt x="176784" y="321056"/>
                </a:lnTo>
                <a:lnTo>
                  <a:pt x="131365" y="313737"/>
                </a:lnTo>
                <a:lnTo>
                  <a:pt x="91933" y="293355"/>
                </a:lnTo>
                <a:lnTo>
                  <a:pt x="60847" y="262269"/>
                </a:lnTo>
                <a:lnTo>
                  <a:pt x="40465" y="222837"/>
                </a:lnTo>
                <a:lnTo>
                  <a:pt x="33147" y="177419"/>
                </a:lnTo>
                <a:lnTo>
                  <a:pt x="40465" y="132000"/>
                </a:lnTo>
                <a:lnTo>
                  <a:pt x="60847" y="92568"/>
                </a:lnTo>
                <a:lnTo>
                  <a:pt x="91933" y="61482"/>
                </a:lnTo>
                <a:lnTo>
                  <a:pt x="131365" y="41100"/>
                </a:lnTo>
                <a:lnTo>
                  <a:pt x="176784" y="33781"/>
                </a:lnTo>
                <a:lnTo>
                  <a:pt x="278319" y="33781"/>
                </a:lnTo>
                <a:lnTo>
                  <a:pt x="265909" y="24186"/>
                </a:lnTo>
                <a:lnTo>
                  <a:pt x="223701" y="6330"/>
                </a:lnTo>
                <a:lnTo>
                  <a:pt x="176784" y="0"/>
                </a:lnTo>
                <a:close/>
              </a:path>
              <a:path w="353694" h="353695">
                <a:moveTo>
                  <a:pt x="278319" y="33781"/>
                </a:moveTo>
                <a:lnTo>
                  <a:pt x="176784" y="33781"/>
                </a:lnTo>
                <a:lnTo>
                  <a:pt x="222202" y="41100"/>
                </a:lnTo>
                <a:lnTo>
                  <a:pt x="261634" y="61482"/>
                </a:lnTo>
                <a:lnTo>
                  <a:pt x="292720" y="92568"/>
                </a:lnTo>
                <a:lnTo>
                  <a:pt x="313102" y="132000"/>
                </a:lnTo>
                <a:lnTo>
                  <a:pt x="320421" y="177419"/>
                </a:lnTo>
                <a:lnTo>
                  <a:pt x="313102" y="222837"/>
                </a:lnTo>
                <a:lnTo>
                  <a:pt x="292720" y="262269"/>
                </a:lnTo>
                <a:lnTo>
                  <a:pt x="261634" y="293355"/>
                </a:lnTo>
                <a:lnTo>
                  <a:pt x="222202" y="313737"/>
                </a:lnTo>
                <a:lnTo>
                  <a:pt x="176784" y="321056"/>
                </a:lnTo>
                <a:lnTo>
                  <a:pt x="276898" y="321056"/>
                </a:lnTo>
                <a:lnTo>
                  <a:pt x="301704" y="301942"/>
                </a:lnTo>
                <a:lnTo>
                  <a:pt x="329381" y="266192"/>
                </a:lnTo>
                <a:lnTo>
                  <a:pt x="347237" y="223922"/>
                </a:lnTo>
                <a:lnTo>
                  <a:pt x="353568" y="176784"/>
                </a:lnTo>
                <a:lnTo>
                  <a:pt x="347237" y="129866"/>
                </a:lnTo>
                <a:lnTo>
                  <a:pt x="329381" y="87658"/>
                </a:lnTo>
                <a:lnTo>
                  <a:pt x="301704" y="51863"/>
                </a:lnTo>
                <a:lnTo>
                  <a:pt x="278319" y="3378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80" name="object 4">
            <a:extLst>
              <a:ext uri="{FF2B5EF4-FFF2-40B4-BE49-F238E27FC236}">
                <a16:creationId xmlns:a16="http://schemas.microsoft.com/office/drawing/2014/main" id="{13272475-40B5-48E1-A4B8-0AA7C534BA0D}"/>
              </a:ext>
            </a:extLst>
          </p:cNvPr>
          <p:cNvSpPr>
            <a:spLocks/>
          </p:cNvSpPr>
          <p:nvPr/>
        </p:nvSpPr>
        <p:spPr bwMode="auto">
          <a:xfrm>
            <a:off x="1325563" y="3746500"/>
            <a:ext cx="371475" cy="366713"/>
          </a:xfrm>
          <a:custGeom>
            <a:avLst/>
            <a:gdLst>
              <a:gd name="T0" fmla="*/ 316890 w 370839"/>
              <a:gd name="T1" fmla="*/ 184531 h 367664"/>
              <a:gd name="T2" fmla="*/ 296418 w 370839"/>
              <a:gd name="T3" fmla="*/ 152146 h 367664"/>
              <a:gd name="T4" fmla="*/ 283337 w 370839"/>
              <a:gd name="T5" fmla="*/ 144576 h 367664"/>
              <a:gd name="T6" fmla="*/ 283337 w 370839"/>
              <a:gd name="T7" fmla="*/ 182753 h 367664"/>
              <a:gd name="T8" fmla="*/ 282702 w 370839"/>
              <a:gd name="T9" fmla="*/ 183388 h 367664"/>
              <a:gd name="T10" fmla="*/ 281432 w 370839"/>
              <a:gd name="T11" fmla="*/ 184531 h 367664"/>
              <a:gd name="T12" fmla="*/ 279527 w 370839"/>
              <a:gd name="T13" fmla="*/ 185801 h 367664"/>
              <a:gd name="T14" fmla="*/ 38100 w 370839"/>
              <a:gd name="T15" fmla="*/ 325628 h 367664"/>
              <a:gd name="T16" fmla="*/ 34290 w 370839"/>
              <a:gd name="T17" fmla="*/ 327533 h 367664"/>
              <a:gd name="T18" fmla="*/ 33655 w 370839"/>
              <a:gd name="T19" fmla="*/ 327533 h 367664"/>
              <a:gd name="T20" fmla="*/ 33655 w 370839"/>
              <a:gd name="T21" fmla="*/ 326898 h 367664"/>
              <a:gd name="T22" fmla="*/ 33020 w 370839"/>
              <a:gd name="T23" fmla="*/ 325628 h 367664"/>
              <a:gd name="T24" fmla="*/ 33020 w 370839"/>
              <a:gd name="T25" fmla="*/ 41656 h 367664"/>
              <a:gd name="T26" fmla="*/ 33655 w 370839"/>
              <a:gd name="T27" fmla="*/ 40386 h 367664"/>
              <a:gd name="T28" fmla="*/ 33655 w 370839"/>
              <a:gd name="T29" fmla="*/ 39751 h 367664"/>
              <a:gd name="T30" fmla="*/ 34290 w 370839"/>
              <a:gd name="T31" fmla="*/ 39751 h 367664"/>
              <a:gd name="T32" fmla="*/ 36195 w 370839"/>
              <a:gd name="T33" fmla="*/ 40386 h 367664"/>
              <a:gd name="T34" fmla="*/ 38100 w 370839"/>
              <a:gd name="T35" fmla="*/ 41656 h 367664"/>
              <a:gd name="T36" fmla="*/ 279527 w 370839"/>
              <a:gd name="T37" fmla="*/ 180213 h 367664"/>
              <a:gd name="T38" fmla="*/ 282067 w 370839"/>
              <a:gd name="T39" fmla="*/ 181483 h 367664"/>
              <a:gd name="T40" fmla="*/ 282702 w 370839"/>
              <a:gd name="T41" fmla="*/ 182753 h 367664"/>
              <a:gd name="T42" fmla="*/ 283337 w 370839"/>
              <a:gd name="T43" fmla="*/ 182753 h 367664"/>
              <a:gd name="T44" fmla="*/ 283337 w 370839"/>
              <a:gd name="T45" fmla="*/ 144576 h 367664"/>
              <a:gd name="T46" fmla="*/ 102247 w 370839"/>
              <a:gd name="T47" fmla="*/ 39751 h 367664"/>
              <a:gd name="T48" fmla="*/ 47371 w 370839"/>
              <a:gd name="T49" fmla="*/ 8001 h 367664"/>
              <a:gd name="T50" fmla="*/ 39878 w 370839"/>
              <a:gd name="T51" fmla="*/ 6096 h 367664"/>
              <a:gd name="T52" fmla="*/ 33020 w 370839"/>
              <a:gd name="T53" fmla="*/ 6096 h 367664"/>
              <a:gd name="T54" fmla="*/ 19710 w 370839"/>
              <a:gd name="T55" fmla="*/ 8890 h 367664"/>
              <a:gd name="T56" fmla="*/ 9271 w 370839"/>
              <a:gd name="T57" fmla="*/ 16725 h 367664"/>
              <a:gd name="T58" fmla="*/ 2438 w 370839"/>
              <a:gd name="T59" fmla="*/ 28765 h 367664"/>
              <a:gd name="T60" fmla="*/ 0 w 370839"/>
              <a:gd name="T61" fmla="*/ 44196 h 367664"/>
              <a:gd name="T62" fmla="*/ 0 w 370839"/>
              <a:gd name="T63" fmla="*/ 323088 h 367664"/>
              <a:gd name="T64" fmla="*/ 2438 w 370839"/>
              <a:gd name="T65" fmla="*/ 338531 h 367664"/>
              <a:gd name="T66" fmla="*/ 9271 w 370839"/>
              <a:gd name="T67" fmla="*/ 350570 h 367664"/>
              <a:gd name="T68" fmla="*/ 19710 w 370839"/>
              <a:gd name="T69" fmla="*/ 358406 h 367664"/>
              <a:gd name="T70" fmla="*/ 33020 w 370839"/>
              <a:gd name="T71" fmla="*/ 361188 h 367664"/>
              <a:gd name="T72" fmla="*/ 40513 w 370839"/>
              <a:gd name="T73" fmla="*/ 361188 h 367664"/>
              <a:gd name="T74" fmla="*/ 47371 w 370839"/>
              <a:gd name="T75" fmla="*/ 358648 h 367664"/>
              <a:gd name="T76" fmla="*/ 54864 w 370839"/>
              <a:gd name="T77" fmla="*/ 355600 h 367664"/>
              <a:gd name="T78" fmla="*/ 103339 w 370839"/>
              <a:gd name="T79" fmla="*/ 327533 h 367664"/>
              <a:gd name="T80" fmla="*/ 296418 w 370839"/>
              <a:gd name="T81" fmla="*/ 215773 h 367664"/>
              <a:gd name="T82" fmla="*/ 305142 w 370839"/>
              <a:gd name="T83" fmla="*/ 209143 h 367664"/>
              <a:gd name="T84" fmla="*/ 311607 w 370839"/>
              <a:gd name="T85" fmla="*/ 201510 h 367664"/>
              <a:gd name="T86" fmla="*/ 315607 w 370839"/>
              <a:gd name="T87" fmla="*/ 193040 h 367664"/>
              <a:gd name="T88" fmla="*/ 316890 w 370839"/>
              <a:gd name="T89" fmla="*/ 184531 h 367664"/>
              <a:gd name="T90" fmla="*/ 370332 w 370839"/>
              <a:gd name="T91" fmla="*/ 7493 h 367664"/>
              <a:gd name="T92" fmla="*/ 362839 w 370839"/>
              <a:gd name="T93" fmla="*/ 0 h 367664"/>
              <a:gd name="T94" fmla="*/ 344297 w 370839"/>
              <a:gd name="T95" fmla="*/ 0 h 367664"/>
              <a:gd name="T96" fmla="*/ 336791 w 370839"/>
              <a:gd name="T97" fmla="*/ 7493 h 367664"/>
              <a:gd name="T98" fmla="*/ 336791 w 370839"/>
              <a:gd name="T99" fmla="*/ 359791 h 367664"/>
              <a:gd name="T100" fmla="*/ 344297 w 370839"/>
              <a:gd name="T101" fmla="*/ 367284 h 367664"/>
              <a:gd name="T102" fmla="*/ 353568 w 370839"/>
              <a:gd name="T103" fmla="*/ 367284 h 367664"/>
              <a:gd name="T104" fmla="*/ 362839 w 370839"/>
              <a:gd name="T105" fmla="*/ 367284 h 367664"/>
              <a:gd name="T106" fmla="*/ 370332 w 370839"/>
              <a:gd name="T107" fmla="*/ 359791 h 367664"/>
              <a:gd name="T108" fmla="*/ 370332 w 370839"/>
              <a:gd name="T109" fmla="*/ 7493 h 367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839" h="367664">
                <a:moveTo>
                  <a:pt x="316890" y="184531"/>
                </a:moveTo>
                <a:lnTo>
                  <a:pt x="296418" y="152146"/>
                </a:lnTo>
                <a:lnTo>
                  <a:pt x="283337" y="144576"/>
                </a:lnTo>
                <a:lnTo>
                  <a:pt x="283337" y="182753"/>
                </a:lnTo>
                <a:lnTo>
                  <a:pt x="282702" y="183388"/>
                </a:lnTo>
                <a:lnTo>
                  <a:pt x="281432" y="184531"/>
                </a:lnTo>
                <a:lnTo>
                  <a:pt x="279527" y="185801"/>
                </a:lnTo>
                <a:lnTo>
                  <a:pt x="38100" y="325628"/>
                </a:lnTo>
                <a:lnTo>
                  <a:pt x="34290" y="327533"/>
                </a:lnTo>
                <a:lnTo>
                  <a:pt x="33655" y="327533"/>
                </a:lnTo>
                <a:lnTo>
                  <a:pt x="33655" y="326898"/>
                </a:lnTo>
                <a:lnTo>
                  <a:pt x="33020" y="325628"/>
                </a:lnTo>
                <a:lnTo>
                  <a:pt x="33020" y="41656"/>
                </a:lnTo>
                <a:lnTo>
                  <a:pt x="33655" y="40386"/>
                </a:lnTo>
                <a:lnTo>
                  <a:pt x="33655" y="39751"/>
                </a:lnTo>
                <a:lnTo>
                  <a:pt x="34290" y="39751"/>
                </a:lnTo>
                <a:lnTo>
                  <a:pt x="36195" y="40386"/>
                </a:lnTo>
                <a:lnTo>
                  <a:pt x="38100" y="41656"/>
                </a:lnTo>
                <a:lnTo>
                  <a:pt x="279527" y="180213"/>
                </a:lnTo>
                <a:lnTo>
                  <a:pt x="282067" y="181483"/>
                </a:lnTo>
                <a:lnTo>
                  <a:pt x="282702" y="182753"/>
                </a:lnTo>
                <a:lnTo>
                  <a:pt x="283337" y="182753"/>
                </a:lnTo>
                <a:lnTo>
                  <a:pt x="283337" y="144576"/>
                </a:lnTo>
                <a:lnTo>
                  <a:pt x="102247" y="39751"/>
                </a:lnTo>
                <a:lnTo>
                  <a:pt x="47371" y="8001"/>
                </a:lnTo>
                <a:lnTo>
                  <a:pt x="39878" y="6096"/>
                </a:lnTo>
                <a:lnTo>
                  <a:pt x="33020" y="6096"/>
                </a:lnTo>
                <a:lnTo>
                  <a:pt x="19710" y="8890"/>
                </a:lnTo>
                <a:lnTo>
                  <a:pt x="9271" y="16725"/>
                </a:lnTo>
                <a:lnTo>
                  <a:pt x="2438" y="28765"/>
                </a:lnTo>
                <a:lnTo>
                  <a:pt x="0" y="44196"/>
                </a:lnTo>
                <a:lnTo>
                  <a:pt x="0" y="323088"/>
                </a:lnTo>
                <a:lnTo>
                  <a:pt x="2438" y="338531"/>
                </a:lnTo>
                <a:lnTo>
                  <a:pt x="9271" y="350570"/>
                </a:lnTo>
                <a:lnTo>
                  <a:pt x="19710" y="358406"/>
                </a:lnTo>
                <a:lnTo>
                  <a:pt x="33020" y="361188"/>
                </a:lnTo>
                <a:lnTo>
                  <a:pt x="40513" y="361188"/>
                </a:lnTo>
                <a:lnTo>
                  <a:pt x="47371" y="358648"/>
                </a:lnTo>
                <a:lnTo>
                  <a:pt x="54864" y="355600"/>
                </a:lnTo>
                <a:lnTo>
                  <a:pt x="103339" y="327533"/>
                </a:lnTo>
                <a:lnTo>
                  <a:pt x="296418" y="215773"/>
                </a:lnTo>
                <a:lnTo>
                  <a:pt x="305142" y="209143"/>
                </a:lnTo>
                <a:lnTo>
                  <a:pt x="311607" y="201510"/>
                </a:lnTo>
                <a:lnTo>
                  <a:pt x="315607" y="193040"/>
                </a:lnTo>
                <a:lnTo>
                  <a:pt x="316890" y="184531"/>
                </a:lnTo>
                <a:close/>
              </a:path>
              <a:path w="370839" h="367664">
                <a:moveTo>
                  <a:pt x="370332" y="7493"/>
                </a:moveTo>
                <a:lnTo>
                  <a:pt x="362839" y="0"/>
                </a:lnTo>
                <a:lnTo>
                  <a:pt x="344297" y="0"/>
                </a:lnTo>
                <a:lnTo>
                  <a:pt x="336791" y="7493"/>
                </a:lnTo>
                <a:lnTo>
                  <a:pt x="336791" y="359791"/>
                </a:lnTo>
                <a:lnTo>
                  <a:pt x="344297" y="367284"/>
                </a:lnTo>
                <a:lnTo>
                  <a:pt x="353568" y="367284"/>
                </a:lnTo>
                <a:lnTo>
                  <a:pt x="362839" y="367284"/>
                </a:lnTo>
                <a:lnTo>
                  <a:pt x="370332" y="359791"/>
                </a:lnTo>
                <a:lnTo>
                  <a:pt x="370332" y="749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181" name="object 5">
            <a:extLst>
              <a:ext uri="{FF2B5EF4-FFF2-40B4-BE49-F238E27FC236}">
                <a16:creationId xmlns:a16="http://schemas.microsoft.com/office/drawing/2014/main" id="{1BA101C3-70B9-42AF-B272-DE258374F66D}"/>
              </a:ext>
            </a:extLst>
          </p:cNvPr>
          <p:cNvGrpSpPr>
            <a:grpSpLocks/>
          </p:cNvGrpSpPr>
          <p:nvPr/>
        </p:nvGrpSpPr>
        <p:grpSpPr bwMode="auto">
          <a:xfrm>
            <a:off x="2341563" y="4765675"/>
            <a:ext cx="387350" cy="392113"/>
            <a:chOff x="2340864" y="4765547"/>
            <a:chExt cx="387350" cy="391795"/>
          </a:xfrm>
        </p:grpSpPr>
        <p:pic>
          <p:nvPicPr>
            <p:cNvPr id="50358" name="object 6">
              <a:extLst>
                <a:ext uri="{FF2B5EF4-FFF2-40B4-BE49-F238E27FC236}">
                  <a16:creationId xmlns:a16="http://schemas.microsoft.com/office/drawing/2014/main" id="{77BE558E-CAE3-4EE3-A5EC-9C2DB1EB0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788" y="4786883"/>
              <a:ext cx="233172" cy="22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59" name="object 7">
              <a:extLst>
                <a:ext uri="{FF2B5EF4-FFF2-40B4-BE49-F238E27FC236}">
                  <a16:creationId xmlns:a16="http://schemas.microsoft.com/office/drawing/2014/main" id="{4E39DCE0-3646-4293-B15C-79ADCB2140FB}"/>
                </a:ext>
              </a:extLst>
            </p:cNvPr>
            <p:cNvSpPr>
              <a:spLocks/>
            </p:cNvSpPr>
            <p:nvPr/>
          </p:nvSpPr>
          <p:spPr bwMode="auto">
            <a:xfrm>
              <a:off x="2340864" y="4765547"/>
              <a:ext cx="353695" cy="391795"/>
            </a:xfrm>
            <a:custGeom>
              <a:avLst/>
              <a:gdLst>
                <a:gd name="T0" fmla="*/ 116842 w 353694"/>
                <a:gd name="T1" fmla="*/ 13765 h 391795"/>
                <a:gd name="T2" fmla="*/ 45926 w 353694"/>
                <a:gd name="T3" fmla="*/ 67436 h 391795"/>
                <a:gd name="T4" fmla="*/ 5532 w 353694"/>
                <a:gd name="T5" fmla="*/ 147355 h 391795"/>
                <a:gd name="T6" fmla="*/ 5216 w 353694"/>
                <a:gd name="T7" fmla="*/ 239152 h 391795"/>
                <a:gd name="T8" fmla="*/ 43427 w 353694"/>
                <a:gd name="T9" fmla="*/ 317449 h 391795"/>
                <a:gd name="T10" fmla="*/ 110856 w 353694"/>
                <a:gd name="T11" fmla="*/ 371504 h 391795"/>
                <a:gd name="T12" fmla="*/ 198119 w 353694"/>
                <a:gd name="T13" fmla="*/ 391668 h 391795"/>
                <a:gd name="T14" fmla="*/ 285940 w 353694"/>
                <a:gd name="T15" fmla="*/ 371157 h 391795"/>
                <a:gd name="T16" fmla="*/ 197485 w 353694"/>
                <a:gd name="T17" fmla="*/ 357250 h 391795"/>
                <a:gd name="T18" fmla="*/ 114497 w 353694"/>
                <a:gd name="T19" fmla="*/ 334781 h 391795"/>
                <a:gd name="T20" fmla="*/ 55640 w 353694"/>
                <a:gd name="T21" fmla="*/ 275876 h 391795"/>
                <a:gd name="T22" fmla="*/ 33274 w 353694"/>
                <a:gd name="T23" fmla="*/ 193294 h 391795"/>
                <a:gd name="T24" fmla="*/ 48672 w 353694"/>
                <a:gd name="T25" fmla="*/ 124253 h 391795"/>
                <a:gd name="T26" fmla="*/ 90931 w 353694"/>
                <a:gd name="T27" fmla="*/ 68833 h 391795"/>
                <a:gd name="T28" fmla="*/ 129603 w 353694"/>
                <a:gd name="T29" fmla="*/ 56070 h 391795"/>
                <a:gd name="T30" fmla="*/ 160528 w 353694"/>
                <a:gd name="T31" fmla="*/ 0 h 391795"/>
                <a:gd name="T32" fmla="*/ 90931 w 353694"/>
                <a:gd name="T33" fmla="*/ 68833 h 391795"/>
                <a:gd name="T34" fmla="*/ 86328 w 353694"/>
                <a:gd name="T35" fmla="*/ 94884 h 391795"/>
                <a:gd name="T36" fmla="*/ 84581 w 353694"/>
                <a:gd name="T37" fmla="*/ 121412 h 391795"/>
                <a:gd name="T38" fmla="*/ 107658 w 353694"/>
                <a:gd name="T39" fmla="*/ 221991 h 391795"/>
                <a:gd name="T40" fmla="*/ 169624 w 353694"/>
                <a:gd name="T41" fmla="*/ 300190 h 391795"/>
                <a:gd name="T42" fmla="*/ 259587 w 353694"/>
                <a:gd name="T43" fmla="*/ 345313 h 391795"/>
                <a:gd name="T44" fmla="*/ 229489 w 353694"/>
                <a:gd name="T45" fmla="*/ 354330 h 391795"/>
                <a:gd name="T46" fmla="*/ 197485 w 353694"/>
                <a:gd name="T47" fmla="*/ 357250 h 391795"/>
                <a:gd name="T48" fmla="*/ 322849 w 353694"/>
                <a:gd name="T49" fmla="*/ 347305 h 391795"/>
                <a:gd name="T50" fmla="*/ 316611 w 353694"/>
                <a:gd name="T51" fmla="*/ 319658 h 391795"/>
                <a:gd name="T52" fmla="*/ 229625 w 353694"/>
                <a:gd name="T53" fmla="*/ 299632 h 391795"/>
                <a:gd name="T54" fmla="*/ 162118 w 353694"/>
                <a:gd name="T55" fmla="*/ 245784 h 391795"/>
                <a:gd name="T56" fmla="*/ 123740 w 353694"/>
                <a:gd name="T57" fmla="*/ 167463 h 391795"/>
                <a:gd name="T58" fmla="*/ 121344 w 353694"/>
                <a:gd name="T59" fmla="*/ 88082 h 391795"/>
                <a:gd name="T60" fmla="*/ 353568 w 353694"/>
                <a:gd name="T61" fmla="*/ 315975 h 391795"/>
                <a:gd name="T62" fmla="*/ 335280 w 353694"/>
                <a:gd name="T63" fmla="*/ 318769 h 391795"/>
                <a:gd name="T64" fmla="*/ 316611 w 353694"/>
                <a:gd name="T65" fmla="*/ 319658 h 391795"/>
                <a:gd name="T66" fmla="*/ 353568 w 353694"/>
                <a:gd name="T67" fmla="*/ 315975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3694" h="391795">
                  <a:moveTo>
                    <a:pt x="160528" y="0"/>
                  </a:moveTo>
                  <a:lnTo>
                    <a:pt x="116842" y="13765"/>
                  </a:lnTo>
                  <a:lnTo>
                    <a:pt x="78213" y="36674"/>
                  </a:lnTo>
                  <a:lnTo>
                    <a:pt x="45926" y="67436"/>
                  </a:lnTo>
                  <a:lnTo>
                    <a:pt x="21270" y="104760"/>
                  </a:lnTo>
                  <a:lnTo>
                    <a:pt x="5532" y="147355"/>
                  </a:lnTo>
                  <a:lnTo>
                    <a:pt x="0" y="193928"/>
                  </a:lnTo>
                  <a:lnTo>
                    <a:pt x="5216" y="239152"/>
                  </a:lnTo>
                  <a:lnTo>
                    <a:pt x="20083" y="280728"/>
                  </a:lnTo>
                  <a:lnTo>
                    <a:pt x="43427" y="317449"/>
                  </a:lnTo>
                  <a:lnTo>
                    <a:pt x="74076" y="348110"/>
                  </a:lnTo>
                  <a:lnTo>
                    <a:pt x="110856" y="371504"/>
                  </a:lnTo>
                  <a:lnTo>
                    <a:pt x="152595" y="386426"/>
                  </a:lnTo>
                  <a:lnTo>
                    <a:pt x="198119" y="391668"/>
                  </a:lnTo>
                  <a:lnTo>
                    <a:pt x="243982" y="386341"/>
                  </a:lnTo>
                  <a:lnTo>
                    <a:pt x="285940" y="371157"/>
                  </a:lnTo>
                  <a:lnTo>
                    <a:pt x="307459" y="357250"/>
                  </a:lnTo>
                  <a:lnTo>
                    <a:pt x="197485" y="357250"/>
                  </a:lnTo>
                  <a:lnTo>
                    <a:pt x="153747" y="351367"/>
                  </a:lnTo>
                  <a:lnTo>
                    <a:pt x="114497" y="334781"/>
                  </a:lnTo>
                  <a:lnTo>
                    <a:pt x="81280" y="309086"/>
                  </a:lnTo>
                  <a:lnTo>
                    <a:pt x="55640" y="275876"/>
                  </a:lnTo>
                  <a:lnTo>
                    <a:pt x="39123" y="236747"/>
                  </a:lnTo>
                  <a:lnTo>
                    <a:pt x="33274" y="193294"/>
                  </a:lnTo>
                  <a:lnTo>
                    <a:pt x="37246" y="157577"/>
                  </a:lnTo>
                  <a:lnTo>
                    <a:pt x="48672" y="124253"/>
                  </a:lnTo>
                  <a:lnTo>
                    <a:pt x="66813" y="94335"/>
                  </a:lnTo>
                  <a:lnTo>
                    <a:pt x="90931" y="68833"/>
                  </a:lnTo>
                  <a:lnTo>
                    <a:pt x="126310" y="68833"/>
                  </a:lnTo>
                  <a:lnTo>
                    <a:pt x="129603" y="56070"/>
                  </a:lnTo>
                  <a:lnTo>
                    <a:pt x="142815" y="26535"/>
                  </a:lnTo>
                  <a:lnTo>
                    <a:pt x="160528" y="0"/>
                  </a:lnTo>
                  <a:close/>
                </a:path>
                <a:path w="353694" h="391795">
                  <a:moveTo>
                    <a:pt x="126310" y="68833"/>
                  </a:moveTo>
                  <a:lnTo>
                    <a:pt x="90931" y="68833"/>
                  </a:lnTo>
                  <a:lnTo>
                    <a:pt x="88332" y="81710"/>
                  </a:lnTo>
                  <a:lnTo>
                    <a:pt x="86328" y="94884"/>
                  </a:lnTo>
                  <a:lnTo>
                    <a:pt x="85038" y="108178"/>
                  </a:lnTo>
                  <a:lnTo>
                    <a:pt x="84581" y="121412"/>
                  </a:lnTo>
                  <a:lnTo>
                    <a:pt x="90578" y="173830"/>
                  </a:lnTo>
                  <a:lnTo>
                    <a:pt x="107658" y="221991"/>
                  </a:lnTo>
                  <a:lnTo>
                    <a:pt x="134461" y="264556"/>
                  </a:lnTo>
                  <a:lnTo>
                    <a:pt x="169624" y="300190"/>
                  </a:lnTo>
                  <a:lnTo>
                    <a:pt x="211787" y="327554"/>
                  </a:lnTo>
                  <a:lnTo>
                    <a:pt x="259587" y="345313"/>
                  </a:lnTo>
                  <a:lnTo>
                    <a:pt x="244776" y="350607"/>
                  </a:lnTo>
                  <a:lnTo>
                    <a:pt x="229489" y="354330"/>
                  </a:lnTo>
                  <a:lnTo>
                    <a:pt x="213725" y="356528"/>
                  </a:lnTo>
                  <a:lnTo>
                    <a:pt x="197485" y="357250"/>
                  </a:lnTo>
                  <a:lnTo>
                    <a:pt x="307459" y="357250"/>
                  </a:lnTo>
                  <a:lnTo>
                    <a:pt x="322849" y="347305"/>
                  </a:lnTo>
                  <a:lnTo>
                    <a:pt x="349956" y="319658"/>
                  </a:lnTo>
                  <a:lnTo>
                    <a:pt x="316611" y="319658"/>
                  </a:lnTo>
                  <a:lnTo>
                    <a:pt x="271286" y="314457"/>
                  </a:lnTo>
                  <a:lnTo>
                    <a:pt x="229625" y="299632"/>
                  </a:lnTo>
                  <a:lnTo>
                    <a:pt x="192833" y="276351"/>
                  </a:lnTo>
                  <a:lnTo>
                    <a:pt x="162118" y="245784"/>
                  </a:lnTo>
                  <a:lnTo>
                    <a:pt x="138685" y="209098"/>
                  </a:lnTo>
                  <a:lnTo>
                    <a:pt x="123740" y="167463"/>
                  </a:lnTo>
                  <a:lnTo>
                    <a:pt x="118491" y="122046"/>
                  </a:lnTo>
                  <a:lnTo>
                    <a:pt x="121344" y="88082"/>
                  </a:lnTo>
                  <a:lnTo>
                    <a:pt x="126310" y="68833"/>
                  </a:lnTo>
                  <a:close/>
                </a:path>
                <a:path w="353694" h="391795">
                  <a:moveTo>
                    <a:pt x="353568" y="315975"/>
                  </a:moveTo>
                  <a:lnTo>
                    <a:pt x="344507" y="317623"/>
                  </a:lnTo>
                  <a:lnTo>
                    <a:pt x="335280" y="318769"/>
                  </a:lnTo>
                  <a:lnTo>
                    <a:pt x="325957" y="319440"/>
                  </a:lnTo>
                  <a:lnTo>
                    <a:pt x="316611" y="319658"/>
                  </a:lnTo>
                  <a:lnTo>
                    <a:pt x="349956" y="319658"/>
                  </a:lnTo>
                  <a:lnTo>
                    <a:pt x="353568" y="31597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50182" name="object 8">
            <a:extLst>
              <a:ext uri="{FF2B5EF4-FFF2-40B4-BE49-F238E27FC236}">
                <a16:creationId xmlns:a16="http://schemas.microsoft.com/office/drawing/2014/main" id="{40DDEA8D-48DD-4ABD-A8FE-6D7015743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3" y="4792663"/>
            <a:ext cx="6667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object 9">
            <a:extLst>
              <a:ext uri="{FF2B5EF4-FFF2-40B4-BE49-F238E27FC236}">
                <a16:creationId xmlns:a16="http://schemas.microsoft.com/office/drawing/2014/main" id="{83AB221E-7E33-4F8A-82BF-AFB31D7936BE}"/>
              </a:ext>
            </a:extLst>
          </p:cNvPr>
          <p:cNvSpPr>
            <a:spLocks/>
          </p:cNvSpPr>
          <p:nvPr/>
        </p:nvSpPr>
        <p:spPr bwMode="auto">
          <a:xfrm>
            <a:off x="3371850" y="4862513"/>
            <a:ext cx="41275" cy="44450"/>
          </a:xfrm>
          <a:custGeom>
            <a:avLst/>
            <a:gdLst>
              <a:gd name="T0" fmla="*/ 25908 w 41275"/>
              <a:gd name="T1" fmla="*/ 0 h 43179"/>
              <a:gd name="T2" fmla="*/ 15239 w 41275"/>
              <a:gd name="T3" fmla="*/ 10668 h 43179"/>
              <a:gd name="T4" fmla="*/ 635 w 41275"/>
              <a:gd name="T5" fmla="*/ 8128 h 43179"/>
              <a:gd name="T6" fmla="*/ 7620 w 41275"/>
              <a:gd name="T7" fmla="*/ 21336 h 43179"/>
              <a:gd name="T8" fmla="*/ 0 w 41275"/>
              <a:gd name="T9" fmla="*/ 33909 h 43179"/>
              <a:gd name="T10" fmla="*/ 15239 w 41275"/>
              <a:gd name="T11" fmla="*/ 32004 h 43179"/>
              <a:gd name="T12" fmla="*/ 25273 w 41275"/>
              <a:gd name="T13" fmla="*/ 42672 h 43179"/>
              <a:gd name="T14" fmla="*/ 27812 w 41275"/>
              <a:gd name="T15" fmla="*/ 28194 h 43179"/>
              <a:gd name="T16" fmla="*/ 41148 w 41275"/>
              <a:gd name="T17" fmla="*/ 21336 h 43179"/>
              <a:gd name="T18" fmla="*/ 27812 w 41275"/>
              <a:gd name="T19" fmla="*/ 15113 h 43179"/>
              <a:gd name="T20" fmla="*/ 25908 w 41275"/>
              <a:gd name="T21" fmla="*/ 0 h 4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275" h="43179">
                <a:moveTo>
                  <a:pt x="25908" y="0"/>
                </a:moveTo>
                <a:lnTo>
                  <a:pt x="15239" y="10668"/>
                </a:lnTo>
                <a:lnTo>
                  <a:pt x="635" y="8128"/>
                </a:lnTo>
                <a:lnTo>
                  <a:pt x="7620" y="21336"/>
                </a:lnTo>
                <a:lnTo>
                  <a:pt x="0" y="33909"/>
                </a:lnTo>
                <a:lnTo>
                  <a:pt x="15239" y="32004"/>
                </a:lnTo>
                <a:lnTo>
                  <a:pt x="25273" y="42672"/>
                </a:lnTo>
                <a:lnTo>
                  <a:pt x="27812" y="28194"/>
                </a:lnTo>
                <a:lnTo>
                  <a:pt x="41148" y="21336"/>
                </a:lnTo>
                <a:lnTo>
                  <a:pt x="27812" y="15113"/>
                </a:lnTo>
                <a:lnTo>
                  <a:pt x="2590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84" name="object 10">
            <a:extLst>
              <a:ext uri="{FF2B5EF4-FFF2-40B4-BE49-F238E27FC236}">
                <a16:creationId xmlns:a16="http://schemas.microsoft.com/office/drawing/2014/main" id="{72577B2A-03FC-4C83-9CA0-7F753E3A7E0D}"/>
              </a:ext>
            </a:extLst>
          </p:cNvPr>
          <p:cNvSpPr>
            <a:spLocks/>
          </p:cNvSpPr>
          <p:nvPr/>
        </p:nvSpPr>
        <p:spPr bwMode="auto">
          <a:xfrm>
            <a:off x="3305175" y="4778375"/>
            <a:ext cx="482600" cy="382588"/>
          </a:xfrm>
          <a:custGeom>
            <a:avLst/>
            <a:gdLst>
              <a:gd name="T0" fmla="*/ 384695 w 481964"/>
              <a:gd name="T1" fmla="*/ 85471 h 382904"/>
              <a:gd name="T2" fmla="*/ 369709 w 481964"/>
              <a:gd name="T3" fmla="*/ 86106 h 382904"/>
              <a:gd name="T4" fmla="*/ 365391 w 481964"/>
              <a:gd name="T5" fmla="*/ 100076 h 382904"/>
              <a:gd name="T6" fmla="*/ 377837 w 481964"/>
              <a:gd name="T7" fmla="*/ 109093 h 382904"/>
              <a:gd name="T8" fmla="*/ 389648 w 481964"/>
              <a:gd name="T9" fmla="*/ 99441 h 382904"/>
              <a:gd name="T10" fmla="*/ 481596 w 481964"/>
              <a:gd name="T11" fmla="*/ 215773 h 382904"/>
              <a:gd name="T12" fmla="*/ 469023 w 481964"/>
              <a:gd name="T13" fmla="*/ 217766 h 382904"/>
              <a:gd name="T14" fmla="*/ 456069 w 481964"/>
              <a:gd name="T15" fmla="*/ 218313 h 382904"/>
              <a:gd name="T16" fmla="*/ 398957 w 481964"/>
              <a:gd name="T17" fmla="*/ 203835 h 382904"/>
              <a:gd name="T18" fmla="*/ 381393 w 481964"/>
              <a:gd name="T19" fmla="*/ 284734 h 382904"/>
              <a:gd name="T20" fmla="*/ 354164 w 481964"/>
              <a:gd name="T21" fmla="*/ 337413 h 382904"/>
              <a:gd name="T22" fmla="*/ 80784 w 481964"/>
              <a:gd name="T23" fmla="*/ 349250 h 382904"/>
              <a:gd name="T24" fmla="*/ 71386 w 481964"/>
              <a:gd name="T25" fmla="*/ 346837 h 382904"/>
              <a:gd name="T26" fmla="*/ 44399 w 481964"/>
              <a:gd name="T27" fmla="*/ 327723 h 382904"/>
              <a:gd name="T28" fmla="*/ 33794 w 481964"/>
              <a:gd name="T29" fmla="*/ 296037 h 382904"/>
              <a:gd name="T30" fmla="*/ 49390 w 481964"/>
              <a:gd name="T31" fmla="*/ 258330 h 382904"/>
              <a:gd name="T32" fmla="*/ 87007 w 481964"/>
              <a:gd name="T33" fmla="*/ 242697 h 382904"/>
              <a:gd name="T34" fmla="*/ 97675 w 481964"/>
              <a:gd name="T35" fmla="*/ 243967 h 382904"/>
              <a:gd name="T36" fmla="*/ 124244 w 481964"/>
              <a:gd name="T37" fmla="*/ 198310 h 382904"/>
              <a:gd name="T38" fmla="*/ 195973 w 481964"/>
              <a:gd name="T39" fmla="*/ 151257 h 382904"/>
              <a:gd name="T40" fmla="*/ 245008 w 481964"/>
              <a:gd name="T41" fmla="*/ 168236 h 382904"/>
              <a:gd name="T42" fmla="*/ 272427 w 481964"/>
              <a:gd name="T43" fmla="*/ 211963 h 382904"/>
              <a:gd name="T44" fmla="*/ 294271 w 481964"/>
              <a:gd name="T45" fmla="*/ 223901 h 382904"/>
              <a:gd name="T46" fmla="*/ 308749 w 481964"/>
              <a:gd name="T47" fmla="*/ 220218 h 382904"/>
              <a:gd name="T48" fmla="*/ 341744 w 481964"/>
              <a:gd name="T49" fmla="*/ 225285 h 382904"/>
              <a:gd name="T50" fmla="*/ 376313 w 481964"/>
              <a:gd name="T51" fmla="*/ 259600 h 382904"/>
              <a:gd name="T52" fmla="*/ 381393 w 481964"/>
              <a:gd name="T53" fmla="*/ 194716 h 382904"/>
              <a:gd name="T54" fmla="*/ 347345 w 481964"/>
              <a:gd name="T55" fmla="*/ 162902 h 382904"/>
              <a:gd name="T56" fmla="*/ 321322 w 481964"/>
              <a:gd name="T57" fmla="*/ 83185 h 382904"/>
              <a:gd name="T58" fmla="*/ 328853 w 481964"/>
              <a:gd name="T59" fmla="*/ 38544 h 382904"/>
              <a:gd name="T60" fmla="*/ 350024 w 481964"/>
              <a:gd name="T61" fmla="*/ 0 h 382904"/>
              <a:gd name="T62" fmla="*/ 271983 w 481964"/>
              <a:gd name="T63" fmla="*/ 46151 h 382904"/>
              <a:gd name="T64" fmla="*/ 241554 w 481964"/>
              <a:gd name="T65" fmla="*/ 128295 h 382904"/>
              <a:gd name="T66" fmla="*/ 157073 w 481964"/>
              <a:gd name="T67" fmla="*/ 124434 h 382904"/>
              <a:gd name="T68" fmla="*/ 99263 w 481964"/>
              <a:gd name="T69" fmla="*/ 173177 h 382904"/>
              <a:gd name="T70" fmla="*/ 52298 w 481964"/>
              <a:gd name="T71" fmla="*/ 216369 h 382904"/>
              <a:gd name="T72" fmla="*/ 6718 w 481964"/>
              <a:gd name="T73" fmla="*/ 262432 h 382904"/>
              <a:gd name="T74" fmla="*/ 4572 w 481964"/>
              <a:gd name="T75" fmla="*/ 323316 h 382904"/>
              <a:gd name="T76" fmla="*/ 76974 w 481964"/>
              <a:gd name="T77" fmla="*/ 382524 h 382904"/>
              <a:gd name="T78" fmla="*/ 373862 w 481964"/>
              <a:gd name="T79" fmla="*/ 364604 h 382904"/>
              <a:gd name="T80" fmla="*/ 414540 w 481964"/>
              <a:gd name="T81" fmla="*/ 284734 h 382904"/>
              <a:gd name="T82" fmla="*/ 421589 w 481964"/>
              <a:gd name="T83" fmla="*/ 258711 h 382904"/>
              <a:gd name="T84" fmla="*/ 464477 w 481964"/>
              <a:gd name="T85" fmla="*/ 233540 h 382904"/>
              <a:gd name="T86" fmla="*/ 481596 w 481964"/>
              <a:gd name="T87" fmla="*/ 215773 h 38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1964" h="382904">
                <a:moveTo>
                  <a:pt x="400824" y="87376"/>
                </a:moveTo>
                <a:lnTo>
                  <a:pt x="384695" y="85471"/>
                </a:lnTo>
                <a:lnTo>
                  <a:pt x="376567" y="70104"/>
                </a:lnTo>
                <a:lnTo>
                  <a:pt x="369709" y="86106"/>
                </a:lnTo>
                <a:lnTo>
                  <a:pt x="353580" y="88646"/>
                </a:lnTo>
                <a:lnTo>
                  <a:pt x="365391" y="100076"/>
                </a:lnTo>
                <a:lnTo>
                  <a:pt x="363486" y="117348"/>
                </a:lnTo>
                <a:lnTo>
                  <a:pt x="377837" y="109093"/>
                </a:lnTo>
                <a:lnTo>
                  <a:pt x="392696" y="116078"/>
                </a:lnTo>
                <a:lnTo>
                  <a:pt x="389648" y="99441"/>
                </a:lnTo>
                <a:lnTo>
                  <a:pt x="400824" y="87376"/>
                </a:lnTo>
                <a:close/>
              </a:path>
              <a:path w="481964" h="382904">
                <a:moveTo>
                  <a:pt x="481596" y="215773"/>
                </a:moveTo>
                <a:lnTo>
                  <a:pt x="475386" y="216979"/>
                </a:lnTo>
                <a:lnTo>
                  <a:pt x="469023" y="217766"/>
                </a:lnTo>
                <a:lnTo>
                  <a:pt x="462546" y="218186"/>
                </a:lnTo>
                <a:lnTo>
                  <a:pt x="456069" y="218313"/>
                </a:lnTo>
                <a:lnTo>
                  <a:pt x="413524" y="211404"/>
                </a:lnTo>
                <a:lnTo>
                  <a:pt x="398957" y="203835"/>
                </a:lnTo>
                <a:lnTo>
                  <a:pt x="381393" y="194716"/>
                </a:lnTo>
                <a:lnTo>
                  <a:pt x="381393" y="284734"/>
                </a:lnTo>
                <a:lnTo>
                  <a:pt x="378104" y="305104"/>
                </a:lnTo>
                <a:lnTo>
                  <a:pt x="354164" y="337413"/>
                </a:lnTo>
                <a:lnTo>
                  <a:pt x="325640" y="349250"/>
                </a:lnTo>
                <a:lnTo>
                  <a:pt x="80784" y="349250"/>
                </a:lnTo>
                <a:lnTo>
                  <a:pt x="76466" y="348107"/>
                </a:lnTo>
                <a:lnTo>
                  <a:pt x="71386" y="346837"/>
                </a:lnTo>
                <a:lnTo>
                  <a:pt x="56286" y="339471"/>
                </a:lnTo>
                <a:lnTo>
                  <a:pt x="44399" y="327723"/>
                </a:lnTo>
                <a:lnTo>
                  <a:pt x="36588" y="312839"/>
                </a:lnTo>
                <a:lnTo>
                  <a:pt x="33794" y="296037"/>
                </a:lnTo>
                <a:lnTo>
                  <a:pt x="37973" y="275285"/>
                </a:lnTo>
                <a:lnTo>
                  <a:pt x="49390" y="258330"/>
                </a:lnTo>
                <a:lnTo>
                  <a:pt x="66306" y="246900"/>
                </a:lnTo>
                <a:lnTo>
                  <a:pt x="87007" y="242697"/>
                </a:lnTo>
                <a:lnTo>
                  <a:pt x="93992" y="242697"/>
                </a:lnTo>
                <a:lnTo>
                  <a:pt x="97675" y="243967"/>
                </a:lnTo>
                <a:lnTo>
                  <a:pt x="117106" y="248412"/>
                </a:lnTo>
                <a:lnTo>
                  <a:pt x="124244" y="198310"/>
                </a:lnTo>
                <a:lnTo>
                  <a:pt x="165887" y="157302"/>
                </a:lnTo>
                <a:lnTo>
                  <a:pt x="195973" y="151257"/>
                </a:lnTo>
                <a:lnTo>
                  <a:pt x="222364" y="155727"/>
                </a:lnTo>
                <a:lnTo>
                  <a:pt x="245008" y="168236"/>
                </a:lnTo>
                <a:lnTo>
                  <a:pt x="262242" y="187426"/>
                </a:lnTo>
                <a:lnTo>
                  <a:pt x="272427" y="211963"/>
                </a:lnTo>
                <a:lnTo>
                  <a:pt x="276745" y="230251"/>
                </a:lnTo>
                <a:lnTo>
                  <a:pt x="294271" y="223901"/>
                </a:lnTo>
                <a:lnTo>
                  <a:pt x="301891" y="221361"/>
                </a:lnTo>
                <a:lnTo>
                  <a:pt x="308749" y="220218"/>
                </a:lnTo>
                <a:lnTo>
                  <a:pt x="316242" y="220218"/>
                </a:lnTo>
                <a:lnTo>
                  <a:pt x="341744" y="225285"/>
                </a:lnTo>
                <a:lnTo>
                  <a:pt x="362432" y="239102"/>
                </a:lnTo>
                <a:lnTo>
                  <a:pt x="376313" y="259600"/>
                </a:lnTo>
                <a:lnTo>
                  <a:pt x="381393" y="284734"/>
                </a:lnTo>
                <a:lnTo>
                  <a:pt x="381393" y="194716"/>
                </a:lnTo>
                <a:lnTo>
                  <a:pt x="376542" y="192189"/>
                </a:lnTo>
                <a:lnTo>
                  <a:pt x="347345" y="162902"/>
                </a:lnTo>
                <a:lnTo>
                  <a:pt x="328193" y="125818"/>
                </a:lnTo>
                <a:lnTo>
                  <a:pt x="321322" y="83185"/>
                </a:lnTo>
                <a:lnTo>
                  <a:pt x="323253" y="60261"/>
                </a:lnTo>
                <a:lnTo>
                  <a:pt x="328853" y="38544"/>
                </a:lnTo>
                <a:lnTo>
                  <a:pt x="337870" y="18364"/>
                </a:lnTo>
                <a:lnTo>
                  <a:pt x="350024" y="0"/>
                </a:lnTo>
                <a:lnTo>
                  <a:pt x="306590" y="16522"/>
                </a:lnTo>
                <a:lnTo>
                  <a:pt x="271983" y="46151"/>
                </a:lnTo>
                <a:lnTo>
                  <a:pt x="249072" y="85852"/>
                </a:lnTo>
                <a:lnTo>
                  <a:pt x="241554" y="128295"/>
                </a:lnTo>
                <a:lnTo>
                  <a:pt x="229400" y="122415"/>
                </a:lnTo>
                <a:lnTo>
                  <a:pt x="157073" y="124434"/>
                </a:lnTo>
                <a:lnTo>
                  <a:pt x="123939" y="143929"/>
                </a:lnTo>
                <a:lnTo>
                  <a:pt x="99263" y="173177"/>
                </a:lnTo>
                <a:lnTo>
                  <a:pt x="85737" y="209550"/>
                </a:lnTo>
                <a:lnTo>
                  <a:pt x="52298" y="216369"/>
                </a:lnTo>
                <a:lnTo>
                  <a:pt x="25057" y="234937"/>
                </a:lnTo>
                <a:lnTo>
                  <a:pt x="6718" y="262432"/>
                </a:lnTo>
                <a:lnTo>
                  <a:pt x="0" y="296037"/>
                </a:lnTo>
                <a:lnTo>
                  <a:pt x="4572" y="323316"/>
                </a:lnTo>
                <a:lnTo>
                  <a:pt x="36703" y="366585"/>
                </a:lnTo>
                <a:lnTo>
                  <a:pt x="76974" y="382524"/>
                </a:lnTo>
                <a:lnTo>
                  <a:pt x="320560" y="382524"/>
                </a:lnTo>
                <a:lnTo>
                  <a:pt x="373862" y="364604"/>
                </a:lnTo>
                <a:lnTo>
                  <a:pt x="409587" y="315849"/>
                </a:lnTo>
                <a:lnTo>
                  <a:pt x="414540" y="284734"/>
                </a:lnTo>
                <a:lnTo>
                  <a:pt x="409867" y="261772"/>
                </a:lnTo>
                <a:lnTo>
                  <a:pt x="421589" y="258711"/>
                </a:lnTo>
                <a:lnTo>
                  <a:pt x="444322" y="248005"/>
                </a:lnTo>
                <a:lnTo>
                  <a:pt x="464477" y="233540"/>
                </a:lnTo>
                <a:lnTo>
                  <a:pt x="479145" y="218313"/>
                </a:lnTo>
                <a:lnTo>
                  <a:pt x="481596" y="21577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85" name="object 11">
            <a:extLst>
              <a:ext uri="{FF2B5EF4-FFF2-40B4-BE49-F238E27FC236}">
                <a16:creationId xmlns:a16="http://schemas.microsoft.com/office/drawing/2014/main" id="{A577AEEC-31B3-4E68-96FF-77BABB613702}"/>
              </a:ext>
            </a:extLst>
          </p:cNvPr>
          <p:cNvSpPr>
            <a:spLocks/>
          </p:cNvSpPr>
          <p:nvPr/>
        </p:nvSpPr>
        <p:spPr bwMode="auto">
          <a:xfrm>
            <a:off x="1581150" y="4867275"/>
            <a:ext cx="42863" cy="42863"/>
          </a:xfrm>
          <a:custGeom>
            <a:avLst/>
            <a:gdLst>
              <a:gd name="T0" fmla="*/ 21336 w 43180"/>
              <a:gd name="T1" fmla="*/ 0 h 43179"/>
              <a:gd name="T2" fmla="*/ 12858 w 43180"/>
              <a:gd name="T3" fmla="*/ 1708 h 43179"/>
              <a:gd name="T4" fmla="*/ 6096 w 43180"/>
              <a:gd name="T5" fmla="*/ 6334 h 43179"/>
              <a:gd name="T6" fmla="*/ 1619 w 43180"/>
              <a:gd name="T7" fmla="*/ 13126 h 43179"/>
              <a:gd name="T8" fmla="*/ 0 w 43180"/>
              <a:gd name="T9" fmla="*/ 21336 h 43179"/>
              <a:gd name="T10" fmla="*/ 1708 w 43180"/>
              <a:gd name="T11" fmla="*/ 29813 h 43179"/>
              <a:gd name="T12" fmla="*/ 6334 w 43180"/>
              <a:gd name="T13" fmla="*/ 36576 h 43179"/>
              <a:gd name="T14" fmla="*/ 13126 w 43180"/>
              <a:gd name="T15" fmla="*/ 41052 h 43179"/>
              <a:gd name="T16" fmla="*/ 21336 w 43180"/>
              <a:gd name="T17" fmla="*/ 42672 h 43179"/>
              <a:gd name="T18" fmla="*/ 29813 w 43180"/>
              <a:gd name="T19" fmla="*/ 40963 h 43179"/>
              <a:gd name="T20" fmla="*/ 36575 w 43180"/>
              <a:gd name="T21" fmla="*/ 36337 h 43179"/>
              <a:gd name="T22" fmla="*/ 41052 w 43180"/>
              <a:gd name="T23" fmla="*/ 29545 h 43179"/>
              <a:gd name="T24" fmla="*/ 41594 w 43180"/>
              <a:gd name="T25" fmla="*/ 26797 h 43179"/>
              <a:gd name="T26" fmla="*/ 18287 w 43180"/>
              <a:gd name="T27" fmla="*/ 26797 h 43179"/>
              <a:gd name="T28" fmla="*/ 15875 w 43180"/>
              <a:gd name="T29" fmla="*/ 24384 h 43179"/>
              <a:gd name="T30" fmla="*/ 15875 w 43180"/>
              <a:gd name="T31" fmla="*/ 18288 h 43179"/>
              <a:gd name="T32" fmla="*/ 18287 w 43180"/>
              <a:gd name="T33" fmla="*/ 15875 h 43179"/>
              <a:gd name="T34" fmla="*/ 41773 w 43180"/>
              <a:gd name="T35" fmla="*/ 15875 h 43179"/>
              <a:gd name="T36" fmla="*/ 41320 w 43180"/>
              <a:gd name="T37" fmla="*/ 13126 h 43179"/>
              <a:gd name="T38" fmla="*/ 36814 w 43180"/>
              <a:gd name="T39" fmla="*/ 6334 h 43179"/>
              <a:gd name="T40" fmla="*/ 29902 w 43180"/>
              <a:gd name="T41" fmla="*/ 1708 h 43179"/>
              <a:gd name="T42" fmla="*/ 21336 w 43180"/>
              <a:gd name="T43" fmla="*/ 0 h 43179"/>
              <a:gd name="T44" fmla="*/ 41773 w 43180"/>
              <a:gd name="T45" fmla="*/ 15875 h 43179"/>
              <a:gd name="T46" fmla="*/ 24384 w 43180"/>
              <a:gd name="T47" fmla="*/ 15875 h 43179"/>
              <a:gd name="T48" fmla="*/ 26796 w 43180"/>
              <a:gd name="T49" fmla="*/ 18288 h 43179"/>
              <a:gd name="T50" fmla="*/ 26796 w 43180"/>
              <a:gd name="T51" fmla="*/ 24384 h 43179"/>
              <a:gd name="T52" fmla="*/ 24384 w 43180"/>
              <a:gd name="T53" fmla="*/ 26797 h 43179"/>
              <a:gd name="T54" fmla="*/ 41594 w 43180"/>
              <a:gd name="T55" fmla="*/ 26797 h 43179"/>
              <a:gd name="T56" fmla="*/ 42671 w 43180"/>
              <a:gd name="T57" fmla="*/ 21336 h 43179"/>
              <a:gd name="T58" fmla="*/ 41773 w 43180"/>
              <a:gd name="T59" fmla="*/ 15875 h 4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180" h="43179">
                <a:moveTo>
                  <a:pt x="21336" y="0"/>
                </a:moveTo>
                <a:lnTo>
                  <a:pt x="12858" y="1708"/>
                </a:lnTo>
                <a:lnTo>
                  <a:pt x="6096" y="6334"/>
                </a:lnTo>
                <a:lnTo>
                  <a:pt x="1619" y="13126"/>
                </a:lnTo>
                <a:lnTo>
                  <a:pt x="0" y="21336"/>
                </a:lnTo>
                <a:lnTo>
                  <a:pt x="1708" y="29813"/>
                </a:lnTo>
                <a:lnTo>
                  <a:pt x="6334" y="36576"/>
                </a:lnTo>
                <a:lnTo>
                  <a:pt x="13126" y="41052"/>
                </a:lnTo>
                <a:lnTo>
                  <a:pt x="21336" y="42672"/>
                </a:lnTo>
                <a:lnTo>
                  <a:pt x="29813" y="40963"/>
                </a:lnTo>
                <a:lnTo>
                  <a:pt x="36575" y="36337"/>
                </a:lnTo>
                <a:lnTo>
                  <a:pt x="41052" y="29545"/>
                </a:lnTo>
                <a:lnTo>
                  <a:pt x="41594" y="26797"/>
                </a:lnTo>
                <a:lnTo>
                  <a:pt x="18287" y="26797"/>
                </a:lnTo>
                <a:lnTo>
                  <a:pt x="15875" y="24384"/>
                </a:lnTo>
                <a:lnTo>
                  <a:pt x="15875" y="18288"/>
                </a:lnTo>
                <a:lnTo>
                  <a:pt x="18287" y="15875"/>
                </a:lnTo>
                <a:lnTo>
                  <a:pt x="41773" y="15875"/>
                </a:lnTo>
                <a:lnTo>
                  <a:pt x="41320" y="13126"/>
                </a:lnTo>
                <a:lnTo>
                  <a:pt x="36814" y="6334"/>
                </a:lnTo>
                <a:lnTo>
                  <a:pt x="29902" y="1708"/>
                </a:lnTo>
                <a:lnTo>
                  <a:pt x="21336" y="0"/>
                </a:lnTo>
                <a:close/>
              </a:path>
              <a:path w="43180" h="43179">
                <a:moveTo>
                  <a:pt x="41773" y="15875"/>
                </a:moveTo>
                <a:lnTo>
                  <a:pt x="24384" y="15875"/>
                </a:lnTo>
                <a:lnTo>
                  <a:pt x="26796" y="18288"/>
                </a:lnTo>
                <a:lnTo>
                  <a:pt x="26796" y="24384"/>
                </a:lnTo>
                <a:lnTo>
                  <a:pt x="24384" y="26797"/>
                </a:lnTo>
                <a:lnTo>
                  <a:pt x="41594" y="26797"/>
                </a:lnTo>
                <a:lnTo>
                  <a:pt x="42671" y="21336"/>
                </a:lnTo>
                <a:lnTo>
                  <a:pt x="41773" y="1587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186" name="object 12">
            <a:extLst>
              <a:ext uri="{FF2B5EF4-FFF2-40B4-BE49-F238E27FC236}">
                <a16:creationId xmlns:a16="http://schemas.microsoft.com/office/drawing/2014/main" id="{45EE4A7A-E2AA-4921-93E0-6368BEE28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4978400"/>
            <a:ext cx="6667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object 13">
            <a:extLst>
              <a:ext uri="{FF2B5EF4-FFF2-40B4-BE49-F238E27FC236}">
                <a16:creationId xmlns:a16="http://schemas.microsoft.com/office/drawing/2014/main" id="{1E17D3D4-B9C1-4D54-A1F4-56544B5110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9063" y="4864100"/>
            <a:ext cx="65087"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object 14">
            <a:extLst>
              <a:ext uri="{FF2B5EF4-FFF2-40B4-BE49-F238E27FC236}">
                <a16:creationId xmlns:a16="http://schemas.microsoft.com/office/drawing/2014/main" id="{D227A183-01EB-4DE7-9597-52423F38AF8E}"/>
              </a:ext>
            </a:extLst>
          </p:cNvPr>
          <p:cNvSpPr>
            <a:spLocks/>
          </p:cNvSpPr>
          <p:nvPr/>
        </p:nvSpPr>
        <p:spPr bwMode="auto">
          <a:xfrm>
            <a:off x="1427163" y="5041900"/>
            <a:ext cx="44450" cy="44450"/>
          </a:xfrm>
          <a:custGeom>
            <a:avLst/>
            <a:gdLst>
              <a:gd name="T0" fmla="*/ 22098 w 44450"/>
              <a:gd name="T1" fmla="*/ 0 h 44450"/>
              <a:gd name="T2" fmla="*/ 13340 w 44450"/>
              <a:gd name="T3" fmla="*/ 1774 h 44450"/>
              <a:gd name="T4" fmla="*/ 6334 w 44450"/>
              <a:gd name="T5" fmla="*/ 6572 h 44450"/>
              <a:gd name="T6" fmla="*/ 1684 w 44450"/>
              <a:gd name="T7" fmla="*/ 13608 h 44450"/>
              <a:gd name="T8" fmla="*/ 0 w 44450"/>
              <a:gd name="T9" fmla="*/ 22097 h 44450"/>
              <a:gd name="T10" fmla="*/ 1774 w 44450"/>
              <a:gd name="T11" fmla="*/ 30855 h 44450"/>
              <a:gd name="T12" fmla="*/ 6572 w 44450"/>
              <a:gd name="T13" fmla="*/ 37861 h 44450"/>
              <a:gd name="T14" fmla="*/ 13608 w 44450"/>
              <a:gd name="T15" fmla="*/ 42511 h 44450"/>
              <a:gd name="T16" fmla="*/ 22098 w 44450"/>
              <a:gd name="T17" fmla="*/ 44195 h 44450"/>
              <a:gd name="T18" fmla="*/ 30855 w 44450"/>
              <a:gd name="T19" fmla="*/ 42421 h 44450"/>
              <a:gd name="T20" fmla="*/ 37861 w 44450"/>
              <a:gd name="T21" fmla="*/ 37623 h 44450"/>
              <a:gd name="T22" fmla="*/ 42511 w 44450"/>
              <a:gd name="T23" fmla="*/ 30587 h 44450"/>
              <a:gd name="T24" fmla="*/ 42935 w 44450"/>
              <a:gd name="T25" fmla="*/ 28447 h 44450"/>
              <a:gd name="T26" fmla="*/ 18923 w 44450"/>
              <a:gd name="T27" fmla="*/ 28447 h 44450"/>
              <a:gd name="T28" fmla="*/ 16383 w 44450"/>
              <a:gd name="T29" fmla="*/ 25907 h 44450"/>
              <a:gd name="T30" fmla="*/ 16383 w 44450"/>
              <a:gd name="T31" fmla="*/ 19557 h 44450"/>
              <a:gd name="T32" fmla="*/ 18923 w 44450"/>
              <a:gd name="T33" fmla="*/ 17017 h 44450"/>
              <a:gd name="T34" fmla="*/ 43134 w 44450"/>
              <a:gd name="T35" fmla="*/ 17017 h 44450"/>
              <a:gd name="T36" fmla="*/ 42421 w 44450"/>
              <a:gd name="T37" fmla="*/ 13608 h 44450"/>
              <a:gd name="T38" fmla="*/ 37623 w 44450"/>
              <a:gd name="T39" fmla="*/ 6572 h 44450"/>
              <a:gd name="T40" fmla="*/ 30587 w 44450"/>
              <a:gd name="T41" fmla="*/ 1774 h 44450"/>
              <a:gd name="T42" fmla="*/ 22098 w 44450"/>
              <a:gd name="T43" fmla="*/ 0 h 44450"/>
              <a:gd name="T44" fmla="*/ 43134 w 44450"/>
              <a:gd name="T45" fmla="*/ 17017 h 44450"/>
              <a:gd name="T46" fmla="*/ 25273 w 44450"/>
              <a:gd name="T47" fmla="*/ 17017 h 44450"/>
              <a:gd name="T48" fmla="*/ 27813 w 44450"/>
              <a:gd name="T49" fmla="*/ 19557 h 44450"/>
              <a:gd name="T50" fmla="*/ 27813 w 44450"/>
              <a:gd name="T51" fmla="*/ 25907 h 44450"/>
              <a:gd name="T52" fmla="*/ 25273 w 44450"/>
              <a:gd name="T53" fmla="*/ 28447 h 44450"/>
              <a:gd name="T54" fmla="*/ 42935 w 44450"/>
              <a:gd name="T55" fmla="*/ 28447 h 44450"/>
              <a:gd name="T56" fmla="*/ 44196 w 44450"/>
              <a:gd name="T57" fmla="*/ 22097 h 44450"/>
              <a:gd name="T58" fmla="*/ 43134 w 44450"/>
              <a:gd name="T59" fmla="*/ 17017 h 4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450" h="44450">
                <a:moveTo>
                  <a:pt x="22098" y="0"/>
                </a:moveTo>
                <a:lnTo>
                  <a:pt x="13340" y="1774"/>
                </a:lnTo>
                <a:lnTo>
                  <a:pt x="6334" y="6572"/>
                </a:lnTo>
                <a:lnTo>
                  <a:pt x="1684" y="13608"/>
                </a:lnTo>
                <a:lnTo>
                  <a:pt x="0" y="22097"/>
                </a:lnTo>
                <a:lnTo>
                  <a:pt x="1774" y="30855"/>
                </a:lnTo>
                <a:lnTo>
                  <a:pt x="6572" y="37861"/>
                </a:lnTo>
                <a:lnTo>
                  <a:pt x="13608" y="42511"/>
                </a:lnTo>
                <a:lnTo>
                  <a:pt x="22098" y="44195"/>
                </a:lnTo>
                <a:lnTo>
                  <a:pt x="30855" y="42421"/>
                </a:lnTo>
                <a:lnTo>
                  <a:pt x="37861" y="37623"/>
                </a:lnTo>
                <a:lnTo>
                  <a:pt x="42511" y="30587"/>
                </a:lnTo>
                <a:lnTo>
                  <a:pt x="42935" y="28447"/>
                </a:lnTo>
                <a:lnTo>
                  <a:pt x="18923" y="28447"/>
                </a:lnTo>
                <a:lnTo>
                  <a:pt x="16383" y="25907"/>
                </a:lnTo>
                <a:lnTo>
                  <a:pt x="16383" y="19557"/>
                </a:lnTo>
                <a:lnTo>
                  <a:pt x="18923" y="17017"/>
                </a:lnTo>
                <a:lnTo>
                  <a:pt x="43134" y="17017"/>
                </a:lnTo>
                <a:lnTo>
                  <a:pt x="42421" y="13608"/>
                </a:lnTo>
                <a:lnTo>
                  <a:pt x="37623" y="6572"/>
                </a:lnTo>
                <a:lnTo>
                  <a:pt x="30587" y="1774"/>
                </a:lnTo>
                <a:lnTo>
                  <a:pt x="22098" y="0"/>
                </a:lnTo>
                <a:close/>
              </a:path>
              <a:path w="44450" h="44450">
                <a:moveTo>
                  <a:pt x="43134" y="17017"/>
                </a:moveTo>
                <a:lnTo>
                  <a:pt x="25273" y="17017"/>
                </a:lnTo>
                <a:lnTo>
                  <a:pt x="27813" y="19557"/>
                </a:lnTo>
                <a:lnTo>
                  <a:pt x="27813" y="25907"/>
                </a:lnTo>
                <a:lnTo>
                  <a:pt x="25273" y="28447"/>
                </a:lnTo>
                <a:lnTo>
                  <a:pt x="42935" y="28447"/>
                </a:lnTo>
                <a:lnTo>
                  <a:pt x="44196" y="22097"/>
                </a:lnTo>
                <a:lnTo>
                  <a:pt x="43134" y="1701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89" name="object 15">
            <a:extLst>
              <a:ext uri="{FF2B5EF4-FFF2-40B4-BE49-F238E27FC236}">
                <a16:creationId xmlns:a16="http://schemas.microsoft.com/office/drawing/2014/main" id="{85467E8F-FBC8-4189-9C5D-8C750DEDD9F5}"/>
              </a:ext>
            </a:extLst>
          </p:cNvPr>
          <p:cNvSpPr>
            <a:spLocks/>
          </p:cNvSpPr>
          <p:nvPr/>
        </p:nvSpPr>
        <p:spPr bwMode="auto">
          <a:xfrm>
            <a:off x="1538288" y="5100638"/>
            <a:ext cx="31750" cy="33337"/>
          </a:xfrm>
          <a:custGeom>
            <a:avLst/>
            <a:gdLst>
              <a:gd name="T0" fmla="*/ 25018 w 32384"/>
              <a:gd name="T1" fmla="*/ 0 h 32385"/>
              <a:gd name="T2" fmla="*/ 16002 w 32384"/>
              <a:gd name="T3" fmla="*/ 0 h 32385"/>
              <a:gd name="T4" fmla="*/ 6984 w 32384"/>
              <a:gd name="T5" fmla="*/ 0 h 32385"/>
              <a:gd name="T6" fmla="*/ 0 w 32384"/>
              <a:gd name="T7" fmla="*/ 6985 h 32385"/>
              <a:gd name="T8" fmla="*/ 0 w 32384"/>
              <a:gd name="T9" fmla="*/ 25019 h 32385"/>
              <a:gd name="T10" fmla="*/ 6984 w 32384"/>
              <a:gd name="T11" fmla="*/ 32004 h 32385"/>
              <a:gd name="T12" fmla="*/ 25018 w 32384"/>
              <a:gd name="T13" fmla="*/ 32004 h 32385"/>
              <a:gd name="T14" fmla="*/ 32003 w 32384"/>
              <a:gd name="T15" fmla="*/ 25019 h 32385"/>
              <a:gd name="T16" fmla="*/ 32003 w 32384"/>
              <a:gd name="T17" fmla="*/ 6985 h 32385"/>
              <a:gd name="T18" fmla="*/ 25018 w 32384"/>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84" h="32385">
                <a:moveTo>
                  <a:pt x="25018" y="0"/>
                </a:moveTo>
                <a:lnTo>
                  <a:pt x="16002" y="0"/>
                </a:lnTo>
                <a:lnTo>
                  <a:pt x="6984" y="0"/>
                </a:lnTo>
                <a:lnTo>
                  <a:pt x="0" y="6985"/>
                </a:lnTo>
                <a:lnTo>
                  <a:pt x="0" y="25019"/>
                </a:lnTo>
                <a:lnTo>
                  <a:pt x="6984" y="32004"/>
                </a:lnTo>
                <a:lnTo>
                  <a:pt x="25018" y="32004"/>
                </a:lnTo>
                <a:lnTo>
                  <a:pt x="32003" y="25019"/>
                </a:lnTo>
                <a:lnTo>
                  <a:pt x="32003" y="6985"/>
                </a:lnTo>
                <a:lnTo>
                  <a:pt x="2501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0" name="object 16">
            <a:extLst>
              <a:ext uri="{FF2B5EF4-FFF2-40B4-BE49-F238E27FC236}">
                <a16:creationId xmlns:a16="http://schemas.microsoft.com/office/drawing/2014/main" id="{CFE543E2-A020-4C86-9621-E6B14A370B52}"/>
              </a:ext>
            </a:extLst>
          </p:cNvPr>
          <p:cNvSpPr>
            <a:spLocks/>
          </p:cNvSpPr>
          <p:nvPr/>
        </p:nvSpPr>
        <p:spPr bwMode="auto">
          <a:xfrm>
            <a:off x="1360488" y="4979988"/>
            <a:ext cx="33337" cy="33337"/>
          </a:xfrm>
          <a:custGeom>
            <a:avLst/>
            <a:gdLst>
              <a:gd name="T0" fmla="*/ 25018 w 32384"/>
              <a:gd name="T1" fmla="*/ 0 h 32385"/>
              <a:gd name="T2" fmla="*/ 16002 w 32384"/>
              <a:gd name="T3" fmla="*/ 0 h 32385"/>
              <a:gd name="T4" fmla="*/ 6984 w 32384"/>
              <a:gd name="T5" fmla="*/ 0 h 32385"/>
              <a:gd name="T6" fmla="*/ 0 w 32384"/>
              <a:gd name="T7" fmla="*/ 6985 h 32385"/>
              <a:gd name="T8" fmla="*/ 0 w 32384"/>
              <a:gd name="T9" fmla="*/ 25019 h 32385"/>
              <a:gd name="T10" fmla="*/ 6984 w 32384"/>
              <a:gd name="T11" fmla="*/ 32004 h 32385"/>
              <a:gd name="T12" fmla="*/ 25018 w 32384"/>
              <a:gd name="T13" fmla="*/ 32004 h 32385"/>
              <a:gd name="T14" fmla="*/ 32004 w 32384"/>
              <a:gd name="T15" fmla="*/ 25019 h 32385"/>
              <a:gd name="T16" fmla="*/ 32004 w 32384"/>
              <a:gd name="T17" fmla="*/ 6985 h 32385"/>
              <a:gd name="T18" fmla="*/ 25018 w 32384"/>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84" h="32385">
                <a:moveTo>
                  <a:pt x="25018" y="0"/>
                </a:moveTo>
                <a:lnTo>
                  <a:pt x="16002" y="0"/>
                </a:lnTo>
                <a:lnTo>
                  <a:pt x="6984" y="0"/>
                </a:lnTo>
                <a:lnTo>
                  <a:pt x="0" y="6985"/>
                </a:lnTo>
                <a:lnTo>
                  <a:pt x="0" y="25019"/>
                </a:lnTo>
                <a:lnTo>
                  <a:pt x="6984" y="32004"/>
                </a:lnTo>
                <a:lnTo>
                  <a:pt x="25018" y="32004"/>
                </a:lnTo>
                <a:lnTo>
                  <a:pt x="32004" y="25019"/>
                </a:lnTo>
                <a:lnTo>
                  <a:pt x="32004" y="6985"/>
                </a:lnTo>
                <a:lnTo>
                  <a:pt x="2501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1" name="object 17">
            <a:extLst>
              <a:ext uri="{FF2B5EF4-FFF2-40B4-BE49-F238E27FC236}">
                <a16:creationId xmlns:a16="http://schemas.microsoft.com/office/drawing/2014/main" id="{BCB5E1CD-E63D-4F0D-B224-EB065A8F6B27}"/>
              </a:ext>
            </a:extLst>
          </p:cNvPr>
          <p:cNvSpPr>
            <a:spLocks/>
          </p:cNvSpPr>
          <p:nvPr/>
        </p:nvSpPr>
        <p:spPr bwMode="auto">
          <a:xfrm>
            <a:off x="1462088" y="4972050"/>
            <a:ext cx="39687" cy="38100"/>
          </a:xfrm>
          <a:custGeom>
            <a:avLst/>
            <a:gdLst>
              <a:gd name="T0" fmla="*/ 19812 w 40005"/>
              <a:gd name="T1" fmla="*/ 0 h 38100"/>
              <a:gd name="T2" fmla="*/ 12108 w 40005"/>
              <a:gd name="T3" fmla="*/ 1512 h 38100"/>
              <a:gd name="T4" fmla="*/ 5810 w 40005"/>
              <a:gd name="T5" fmla="*/ 5619 h 38100"/>
              <a:gd name="T6" fmla="*/ 1559 w 40005"/>
              <a:gd name="T7" fmla="*/ 11680 h 38100"/>
              <a:gd name="T8" fmla="*/ 0 w 40005"/>
              <a:gd name="T9" fmla="*/ 19050 h 38100"/>
              <a:gd name="T10" fmla="*/ 1559 w 40005"/>
              <a:gd name="T11" fmla="*/ 26419 h 38100"/>
              <a:gd name="T12" fmla="*/ 5810 w 40005"/>
              <a:gd name="T13" fmla="*/ 32480 h 38100"/>
              <a:gd name="T14" fmla="*/ 12108 w 40005"/>
              <a:gd name="T15" fmla="*/ 36587 h 38100"/>
              <a:gd name="T16" fmla="*/ 19812 w 40005"/>
              <a:gd name="T17" fmla="*/ 38100 h 38100"/>
              <a:gd name="T18" fmla="*/ 27515 w 40005"/>
              <a:gd name="T19" fmla="*/ 36587 h 38100"/>
              <a:gd name="T20" fmla="*/ 33813 w 40005"/>
              <a:gd name="T21" fmla="*/ 32480 h 38100"/>
              <a:gd name="T22" fmla="*/ 38064 w 40005"/>
              <a:gd name="T23" fmla="*/ 26419 h 38100"/>
              <a:gd name="T24" fmla="*/ 39624 w 40005"/>
              <a:gd name="T25" fmla="*/ 19050 h 38100"/>
              <a:gd name="T26" fmla="*/ 38064 w 40005"/>
              <a:gd name="T27" fmla="*/ 11680 h 38100"/>
              <a:gd name="T28" fmla="*/ 33813 w 40005"/>
              <a:gd name="T29" fmla="*/ 5619 h 38100"/>
              <a:gd name="T30" fmla="*/ 27515 w 40005"/>
              <a:gd name="T31" fmla="*/ 1512 h 38100"/>
              <a:gd name="T32" fmla="*/ 19812 w 40005"/>
              <a:gd name="T33" fmla="*/ 0 h 3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05" h="38100">
                <a:moveTo>
                  <a:pt x="19812" y="0"/>
                </a:moveTo>
                <a:lnTo>
                  <a:pt x="12108" y="1512"/>
                </a:lnTo>
                <a:lnTo>
                  <a:pt x="5810" y="5619"/>
                </a:lnTo>
                <a:lnTo>
                  <a:pt x="1559" y="11680"/>
                </a:lnTo>
                <a:lnTo>
                  <a:pt x="0" y="19050"/>
                </a:lnTo>
                <a:lnTo>
                  <a:pt x="1559" y="26419"/>
                </a:lnTo>
                <a:lnTo>
                  <a:pt x="5810" y="32480"/>
                </a:lnTo>
                <a:lnTo>
                  <a:pt x="12108" y="36587"/>
                </a:lnTo>
                <a:lnTo>
                  <a:pt x="19812" y="38100"/>
                </a:lnTo>
                <a:lnTo>
                  <a:pt x="27515" y="36587"/>
                </a:lnTo>
                <a:lnTo>
                  <a:pt x="33813" y="32480"/>
                </a:lnTo>
                <a:lnTo>
                  <a:pt x="38064" y="26419"/>
                </a:lnTo>
                <a:lnTo>
                  <a:pt x="39624" y="19050"/>
                </a:lnTo>
                <a:lnTo>
                  <a:pt x="38064" y="11680"/>
                </a:lnTo>
                <a:lnTo>
                  <a:pt x="33813" y="5619"/>
                </a:lnTo>
                <a:lnTo>
                  <a:pt x="27515" y="1512"/>
                </a:lnTo>
                <a:lnTo>
                  <a:pt x="1981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2" name="object 18">
            <a:extLst>
              <a:ext uri="{FF2B5EF4-FFF2-40B4-BE49-F238E27FC236}">
                <a16:creationId xmlns:a16="http://schemas.microsoft.com/office/drawing/2014/main" id="{7EFCA120-2746-4AB6-867C-4CDB936511ED}"/>
              </a:ext>
            </a:extLst>
          </p:cNvPr>
          <p:cNvSpPr>
            <a:spLocks/>
          </p:cNvSpPr>
          <p:nvPr/>
        </p:nvSpPr>
        <p:spPr bwMode="auto">
          <a:xfrm>
            <a:off x="1314450" y="4762500"/>
            <a:ext cx="393700" cy="395288"/>
          </a:xfrm>
          <a:custGeom>
            <a:avLst/>
            <a:gdLst>
              <a:gd name="T0" fmla="*/ 210566 w 394969"/>
              <a:gd name="T1" fmla="*/ 44196 h 394970"/>
              <a:gd name="T2" fmla="*/ 194183 w 394969"/>
              <a:gd name="T3" fmla="*/ 44196 h 394970"/>
              <a:gd name="T4" fmla="*/ 187452 w 394969"/>
              <a:gd name="T5" fmla="*/ 69215 h 394970"/>
              <a:gd name="T6" fmla="*/ 211201 w 394969"/>
              <a:gd name="T7" fmla="*/ 76200 h 394970"/>
              <a:gd name="T8" fmla="*/ 217932 w 394969"/>
              <a:gd name="T9" fmla="*/ 51181 h 394970"/>
              <a:gd name="T10" fmla="*/ 389496 w 394969"/>
              <a:gd name="T11" fmla="*/ 152323 h 394970"/>
              <a:gd name="T12" fmla="*/ 359664 w 394969"/>
              <a:gd name="T13" fmla="*/ 87299 h 394970"/>
              <a:gd name="T14" fmla="*/ 353847 w 394969"/>
              <a:gd name="T15" fmla="*/ 240474 h 394970"/>
              <a:gd name="T16" fmla="*/ 312077 w 394969"/>
              <a:gd name="T17" fmla="*/ 312089 h 394970"/>
              <a:gd name="T18" fmla="*/ 240461 w 394969"/>
              <a:gd name="T19" fmla="*/ 353860 h 394970"/>
              <a:gd name="T20" fmla="*/ 154241 w 394969"/>
              <a:gd name="T21" fmla="*/ 353860 h 394970"/>
              <a:gd name="T22" fmla="*/ 82626 w 394969"/>
              <a:gd name="T23" fmla="*/ 312089 h 394970"/>
              <a:gd name="T24" fmla="*/ 40855 w 394969"/>
              <a:gd name="T25" fmla="*/ 240474 h 394970"/>
              <a:gd name="T26" fmla="*/ 40855 w 394969"/>
              <a:gd name="T27" fmla="*/ 154254 h 394970"/>
              <a:gd name="T28" fmla="*/ 82626 w 394969"/>
              <a:gd name="T29" fmla="*/ 82638 h 394970"/>
              <a:gd name="T30" fmla="*/ 154241 w 394969"/>
              <a:gd name="T31" fmla="*/ 40868 h 394970"/>
              <a:gd name="T32" fmla="*/ 240284 w 394969"/>
              <a:gd name="T33" fmla="*/ 40868 h 394970"/>
              <a:gd name="T34" fmla="*/ 311886 w 394969"/>
              <a:gd name="T35" fmla="*/ 82638 h 394970"/>
              <a:gd name="T36" fmla="*/ 353822 w 394969"/>
              <a:gd name="T37" fmla="*/ 154254 h 394970"/>
              <a:gd name="T38" fmla="*/ 359664 w 394969"/>
              <a:gd name="T39" fmla="*/ 87299 h 394970"/>
              <a:gd name="T40" fmla="*/ 284137 w 394969"/>
              <a:gd name="T41" fmla="*/ 20180 h 394970"/>
              <a:gd name="T42" fmla="*/ 197358 w 394969"/>
              <a:gd name="T43" fmla="*/ 0 h 394970"/>
              <a:gd name="T44" fmla="*/ 110566 w 394969"/>
              <a:gd name="T45" fmla="*/ 20066 h 394970"/>
              <a:gd name="T46" fmla="*/ 43357 w 394969"/>
              <a:gd name="T47" fmla="*/ 73939 h 394970"/>
              <a:gd name="T48" fmla="*/ 5207 w 394969"/>
              <a:gd name="T49" fmla="*/ 152120 h 394970"/>
              <a:gd name="T50" fmla="*/ 5207 w 394969"/>
              <a:gd name="T51" fmla="*/ 242608 h 394970"/>
              <a:gd name="T52" fmla="*/ 43357 w 394969"/>
              <a:gd name="T53" fmla="*/ 320789 h 394970"/>
              <a:gd name="T54" fmla="*/ 110566 w 394969"/>
              <a:gd name="T55" fmla="*/ 374662 h 394970"/>
              <a:gd name="T56" fmla="*/ 197358 w 394969"/>
              <a:gd name="T57" fmla="*/ 394716 h 394970"/>
              <a:gd name="T58" fmla="*/ 283857 w 394969"/>
              <a:gd name="T59" fmla="*/ 374548 h 394970"/>
              <a:gd name="T60" fmla="*/ 320509 w 394969"/>
              <a:gd name="T61" fmla="*/ 351155 h 394970"/>
              <a:gd name="T62" fmla="*/ 374535 w 394969"/>
              <a:gd name="T63" fmla="*/ 283870 h 394970"/>
              <a:gd name="T64" fmla="*/ 394716 w 394969"/>
              <a:gd name="T65" fmla="*/ 197358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969" h="394970">
                <a:moveTo>
                  <a:pt x="217932" y="51181"/>
                </a:moveTo>
                <a:lnTo>
                  <a:pt x="210566" y="44196"/>
                </a:lnTo>
                <a:lnTo>
                  <a:pt x="202692" y="44196"/>
                </a:lnTo>
                <a:lnTo>
                  <a:pt x="194183" y="44196"/>
                </a:lnTo>
                <a:lnTo>
                  <a:pt x="187452" y="51181"/>
                </a:lnTo>
                <a:lnTo>
                  <a:pt x="187452" y="69215"/>
                </a:lnTo>
                <a:lnTo>
                  <a:pt x="194183" y="76200"/>
                </a:lnTo>
                <a:lnTo>
                  <a:pt x="211201" y="76200"/>
                </a:lnTo>
                <a:lnTo>
                  <a:pt x="217932" y="69215"/>
                </a:lnTo>
                <a:lnTo>
                  <a:pt x="217932" y="51181"/>
                </a:lnTo>
                <a:close/>
              </a:path>
              <a:path w="394969" h="394970">
                <a:moveTo>
                  <a:pt x="394716" y="197358"/>
                </a:moveTo>
                <a:lnTo>
                  <a:pt x="389496" y="152323"/>
                </a:lnTo>
                <a:lnTo>
                  <a:pt x="374650" y="110858"/>
                </a:lnTo>
                <a:lnTo>
                  <a:pt x="359664" y="87299"/>
                </a:lnTo>
                <a:lnTo>
                  <a:pt x="359664" y="197358"/>
                </a:lnTo>
                <a:lnTo>
                  <a:pt x="353847" y="240474"/>
                </a:lnTo>
                <a:lnTo>
                  <a:pt x="337477" y="279234"/>
                </a:lnTo>
                <a:lnTo>
                  <a:pt x="312077" y="312089"/>
                </a:lnTo>
                <a:lnTo>
                  <a:pt x="279222" y="337489"/>
                </a:lnTo>
                <a:lnTo>
                  <a:pt x="240461" y="353860"/>
                </a:lnTo>
                <a:lnTo>
                  <a:pt x="197358" y="359664"/>
                </a:lnTo>
                <a:lnTo>
                  <a:pt x="154241" y="353860"/>
                </a:lnTo>
                <a:lnTo>
                  <a:pt x="115481" y="337489"/>
                </a:lnTo>
                <a:lnTo>
                  <a:pt x="82626" y="312089"/>
                </a:lnTo>
                <a:lnTo>
                  <a:pt x="57226" y="279234"/>
                </a:lnTo>
                <a:lnTo>
                  <a:pt x="40855" y="240474"/>
                </a:lnTo>
                <a:lnTo>
                  <a:pt x="35052" y="197358"/>
                </a:lnTo>
                <a:lnTo>
                  <a:pt x="40855" y="154254"/>
                </a:lnTo>
                <a:lnTo>
                  <a:pt x="57226" y="115493"/>
                </a:lnTo>
                <a:lnTo>
                  <a:pt x="82626" y="82638"/>
                </a:lnTo>
                <a:lnTo>
                  <a:pt x="115481" y="57238"/>
                </a:lnTo>
                <a:lnTo>
                  <a:pt x="154241" y="40868"/>
                </a:lnTo>
                <a:lnTo>
                  <a:pt x="197358" y="35052"/>
                </a:lnTo>
                <a:lnTo>
                  <a:pt x="240284" y="40868"/>
                </a:lnTo>
                <a:lnTo>
                  <a:pt x="278993" y="57238"/>
                </a:lnTo>
                <a:lnTo>
                  <a:pt x="311886" y="82638"/>
                </a:lnTo>
                <a:lnTo>
                  <a:pt x="337362" y="115493"/>
                </a:lnTo>
                <a:lnTo>
                  <a:pt x="353822" y="154254"/>
                </a:lnTo>
                <a:lnTo>
                  <a:pt x="359664" y="197358"/>
                </a:lnTo>
                <a:lnTo>
                  <a:pt x="359664" y="87299"/>
                </a:lnTo>
                <a:lnTo>
                  <a:pt x="320776" y="43573"/>
                </a:lnTo>
                <a:lnTo>
                  <a:pt x="284137" y="20180"/>
                </a:lnTo>
                <a:lnTo>
                  <a:pt x="242595" y="5257"/>
                </a:lnTo>
                <a:lnTo>
                  <a:pt x="197358" y="0"/>
                </a:lnTo>
                <a:lnTo>
                  <a:pt x="152107" y="5219"/>
                </a:lnTo>
                <a:lnTo>
                  <a:pt x="110566" y="20066"/>
                </a:lnTo>
                <a:lnTo>
                  <a:pt x="73926" y="43370"/>
                </a:lnTo>
                <a:lnTo>
                  <a:pt x="43357" y="73939"/>
                </a:lnTo>
                <a:lnTo>
                  <a:pt x="20053" y="110578"/>
                </a:lnTo>
                <a:lnTo>
                  <a:pt x="5207" y="152120"/>
                </a:lnTo>
                <a:lnTo>
                  <a:pt x="0" y="197358"/>
                </a:lnTo>
                <a:lnTo>
                  <a:pt x="5207" y="242608"/>
                </a:lnTo>
                <a:lnTo>
                  <a:pt x="20053" y="284149"/>
                </a:lnTo>
                <a:lnTo>
                  <a:pt x="43357" y="320789"/>
                </a:lnTo>
                <a:lnTo>
                  <a:pt x="73926" y="351358"/>
                </a:lnTo>
                <a:lnTo>
                  <a:pt x="110566" y="374662"/>
                </a:lnTo>
                <a:lnTo>
                  <a:pt x="152107" y="389509"/>
                </a:lnTo>
                <a:lnTo>
                  <a:pt x="197358" y="394716"/>
                </a:lnTo>
                <a:lnTo>
                  <a:pt x="242392" y="389470"/>
                </a:lnTo>
                <a:lnTo>
                  <a:pt x="283857" y="374548"/>
                </a:lnTo>
                <a:lnTo>
                  <a:pt x="307162" y="359664"/>
                </a:lnTo>
                <a:lnTo>
                  <a:pt x="320509" y="351155"/>
                </a:lnTo>
                <a:lnTo>
                  <a:pt x="351142" y="320522"/>
                </a:lnTo>
                <a:lnTo>
                  <a:pt x="374535" y="283870"/>
                </a:lnTo>
                <a:lnTo>
                  <a:pt x="389458" y="242404"/>
                </a:lnTo>
                <a:lnTo>
                  <a:pt x="394716" y="19735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3" name="object 19">
            <a:extLst>
              <a:ext uri="{FF2B5EF4-FFF2-40B4-BE49-F238E27FC236}">
                <a16:creationId xmlns:a16="http://schemas.microsoft.com/office/drawing/2014/main" id="{523FB000-BE44-4056-B9B7-571A0D64149C}"/>
              </a:ext>
            </a:extLst>
          </p:cNvPr>
          <p:cNvSpPr>
            <a:spLocks/>
          </p:cNvSpPr>
          <p:nvPr/>
        </p:nvSpPr>
        <p:spPr bwMode="auto">
          <a:xfrm>
            <a:off x="6445250" y="4764088"/>
            <a:ext cx="342900" cy="390525"/>
          </a:xfrm>
          <a:custGeom>
            <a:avLst/>
            <a:gdLst>
              <a:gd name="T0" fmla="*/ 108543 w 342900"/>
              <a:gd name="T1" fmla="*/ 17122 h 390525"/>
              <a:gd name="T2" fmla="*/ 41981 w 342900"/>
              <a:gd name="T3" fmla="*/ 71199 h 390525"/>
              <a:gd name="T4" fmla="*/ 4968 w 342900"/>
              <a:gd name="T5" fmla="*/ 148687 h 390525"/>
              <a:gd name="T6" fmla="*/ 49 w 342900"/>
              <a:gd name="T7" fmla="*/ 193801 h 390525"/>
              <a:gd name="T8" fmla="*/ 19967 w 342900"/>
              <a:gd name="T9" fmla="*/ 279623 h 390525"/>
              <a:gd name="T10" fmla="*/ 73566 w 342900"/>
              <a:gd name="T11" fmla="*/ 346689 h 390525"/>
              <a:gd name="T12" fmla="*/ 151212 w 342900"/>
              <a:gd name="T13" fmla="*/ 384804 h 390525"/>
              <a:gd name="T14" fmla="*/ 235301 w 342900"/>
              <a:gd name="T15" fmla="*/ 386085 h 390525"/>
              <a:gd name="T16" fmla="*/ 305069 w 342900"/>
              <a:gd name="T17" fmla="*/ 356743 h 390525"/>
              <a:gd name="T18" fmla="*/ 152479 w 342900"/>
              <a:gd name="T19" fmla="*/ 350943 h 390525"/>
              <a:gd name="T20" fmla="*/ 80811 w 342900"/>
              <a:gd name="T21" fmla="*/ 309133 h 390525"/>
              <a:gd name="T22" fmla="*/ 38946 w 342900"/>
              <a:gd name="T23" fmla="*/ 237224 h 390525"/>
              <a:gd name="T24" fmla="*/ 38320 w 342900"/>
              <a:gd name="T25" fmla="*/ 152437 h 390525"/>
              <a:gd name="T26" fmla="*/ 76575 w 342900"/>
              <a:gd name="T27" fmla="*/ 82377 h 390525"/>
              <a:gd name="T28" fmla="*/ 145705 w 342900"/>
              <a:gd name="T29" fmla="*/ 56515 h 390525"/>
              <a:gd name="T30" fmla="*/ 166092 w 342900"/>
              <a:gd name="T31" fmla="*/ 30099 h 390525"/>
              <a:gd name="T32" fmla="*/ 172442 w 342900"/>
              <a:gd name="T33" fmla="*/ 16382 h 390525"/>
              <a:gd name="T34" fmla="*/ 164949 w 342900"/>
              <a:gd name="T35" fmla="*/ 3175 h 390525"/>
              <a:gd name="T36" fmla="*/ 145705 w 342900"/>
              <a:gd name="T37" fmla="*/ 56515 h 390525"/>
              <a:gd name="T38" fmla="*/ 98774 w 342900"/>
              <a:gd name="T39" fmla="*/ 76886 h 390525"/>
              <a:gd name="T40" fmla="*/ 88487 w 342900"/>
              <a:gd name="T41" fmla="*/ 120487 h 390525"/>
              <a:gd name="T42" fmla="*/ 93277 w 342900"/>
              <a:gd name="T43" fmla="*/ 192955 h 390525"/>
              <a:gd name="T44" fmla="*/ 139755 w 342900"/>
              <a:gd name="T45" fmla="*/ 277113 h 390525"/>
              <a:gd name="T46" fmla="*/ 219973 w 342900"/>
              <a:gd name="T47" fmla="*/ 329268 h 390525"/>
              <a:gd name="T48" fmla="*/ 251277 w 342900"/>
              <a:gd name="T49" fmla="*/ 346991 h 390525"/>
              <a:gd name="T50" fmla="*/ 214574 w 342900"/>
              <a:gd name="T51" fmla="*/ 355683 h 390525"/>
              <a:gd name="T52" fmla="*/ 305069 w 342900"/>
              <a:gd name="T53" fmla="*/ 356743 h 390525"/>
              <a:gd name="T54" fmla="*/ 336653 w 342900"/>
              <a:gd name="T55" fmla="*/ 330454 h 390525"/>
              <a:gd name="T56" fmla="*/ 342876 w 342900"/>
              <a:gd name="T57" fmla="*/ 316611 h 390525"/>
              <a:gd name="T58" fmla="*/ 337076 w 342900"/>
              <a:gd name="T59" fmla="*/ 306578 h 390525"/>
              <a:gd name="T60" fmla="*/ 239899 w 342900"/>
              <a:gd name="T61" fmla="*/ 300778 h 390525"/>
              <a:gd name="T62" fmla="*/ 168235 w 342900"/>
              <a:gd name="T63" fmla="*/ 258968 h 390525"/>
              <a:gd name="T64" fmla="*/ 126331 w 342900"/>
              <a:gd name="T65" fmla="*/ 187059 h 390525"/>
              <a:gd name="T66" fmla="*/ 123497 w 342900"/>
              <a:gd name="T67" fmla="*/ 112216 h 390525"/>
              <a:gd name="T68" fmla="*/ 145705 w 342900"/>
              <a:gd name="T69" fmla="*/ 56515 h 390525"/>
              <a:gd name="T70" fmla="*/ 282932 w 342900"/>
              <a:gd name="T71" fmla="*/ 306578 h 390525"/>
              <a:gd name="T72" fmla="*/ 335383 w 342900"/>
              <a:gd name="T73" fmla="*/ 303530 h 390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900" h="390525">
                <a:moveTo>
                  <a:pt x="157964" y="0"/>
                </a:moveTo>
                <a:lnTo>
                  <a:pt x="108543" y="17122"/>
                </a:lnTo>
                <a:lnTo>
                  <a:pt x="72055" y="40625"/>
                </a:lnTo>
                <a:lnTo>
                  <a:pt x="41981" y="71199"/>
                </a:lnTo>
                <a:lnTo>
                  <a:pt x="19294" y="107625"/>
                </a:lnTo>
                <a:lnTo>
                  <a:pt x="4968" y="148687"/>
                </a:lnTo>
                <a:lnTo>
                  <a:pt x="0" y="192955"/>
                </a:lnTo>
                <a:lnTo>
                  <a:pt x="49" y="193801"/>
                </a:lnTo>
                <a:lnTo>
                  <a:pt x="5173" y="238221"/>
                </a:lnTo>
                <a:lnTo>
                  <a:pt x="19967" y="279623"/>
                </a:lnTo>
                <a:lnTo>
                  <a:pt x="43163" y="316177"/>
                </a:lnTo>
                <a:lnTo>
                  <a:pt x="73566" y="346689"/>
                </a:lnTo>
                <a:lnTo>
                  <a:pt x="109981" y="369963"/>
                </a:lnTo>
                <a:lnTo>
                  <a:pt x="151212" y="384804"/>
                </a:lnTo>
                <a:lnTo>
                  <a:pt x="196064" y="390017"/>
                </a:lnTo>
                <a:lnTo>
                  <a:pt x="235301" y="386085"/>
                </a:lnTo>
                <a:lnTo>
                  <a:pt x="272502" y="374570"/>
                </a:lnTo>
                <a:lnTo>
                  <a:pt x="305069" y="356743"/>
                </a:lnTo>
                <a:lnTo>
                  <a:pt x="195556" y="356743"/>
                </a:lnTo>
                <a:lnTo>
                  <a:pt x="152479" y="350943"/>
                </a:lnTo>
                <a:lnTo>
                  <a:pt x="113707" y="334565"/>
                </a:lnTo>
                <a:lnTo>
                  <a:pt x="80811" y="309133"/>
                </a:lnTo>
                <a:lnTo>
                  <a:pt x="55367" y="276177"/>
                </a:lnTo>
                <a:lnTo>
                  <a:pt x="38946" y="237224"/>
                </a:lnTo>
                <a:lnTo>
                  <a:pt x="33123" y="193801"/>
                </a:lnTo>
                <a:lnTo>
                  <a:pt x="38320" y="152437"/>
                </a:lnTo>
                <a:lnTo>
                  <a:pt x="53173" y="114823"/>
                </a:lnTo>
                <a:lnTo>
                  <a:pt x="76575" y="82377"/>
                </a:lnTo>
                <a:lnTo>
                  <a:pt x="107418" y="56515"/>
                </a:lnTo>
                <a:lnTo>
                  <a:pt x="145705" y="56515"/>
                </a:lnTo>
                <a:lnTo>
                  <a:pt x="146591" y="54804"/>
                </a:lnTo>
                <a:lnTo>
                  <a:pt x="166092" y="30099"/>
                </a:lnTo>
                <a:lnTo>
                  <a:pt x="171172" y="24511"/>
                </a:lnTo>
                <a:lnTo>
                  <a:pt x="172442" y="16382"/>
                </a:lnTo>
                <a:lnTo>
                  <a:pt x="168632" y="10032"/>
                </a:lnTo>
                <a:lnTo>
                  <a:pt x="164949" y="3175"/>
                </a:lnTo>
                <a:lnTo>
                  <a:pt x="157964" y="0"/>
                </a:lnTo>
                <a:close/>
              </a:path>
              <a:path w="342900" h="390525">
                <a:moveTo>
                  <a:pt x="145705" y="56515"/>
                </a:moveTo>
                <a:lnTo>
                  <a:pt x="107418" y="56515"/>
                </a:lnTo>
                <a:lnTo>
                  <a:pt x="98774" y="76886"/>
                </a:lnTo>
                <a:lnTo>
                  <a:pt x="92463" y="98329"/>
                </a:lnTo>
                <a:lnTo>
                  <a:pt x="88487" y="120487"/>
                </a:lnTo>
                <a:lnTo>
                  <a:pt x="86844" y="143001"/>
                </a:lnTo>
                <a:lnTo>
                  <a:pt x="93277" y="192955"/>
                </a:lnTo>
                <a:lnTo>
                  <a:pt x="111476" y="238221"/>
                </a:lnTo>
                <a:lnTo>
                  <a:pt x="139755" y="277113"/>
                </a:lnTo>
                <a:lnTo>
                  <a:pt x="176478" y="308017"/>
                </a:lnTo>
                <a:lnTo>
                  <a:pt x="219973" y="329268"/>
                </a:lnTo>
                <a:lnTo>
                  <a:pt x="268581" y="339217"/>
                </a:lnTo>
                <a:lnTo>
                  <a:pt x="251277" y="346991"/>
                </a:lnTo>
                <a:lnTo>
                  <a:pt x="233211" y="352456"/>
                </a:lnTo>
                <a:lnTo>
                  <a:pt x="214574" y="355683"/>
                </a:lnTo>
                <a:lnTo>
                  <a:pt x="195556" y="356743"/>
                </a:lnTo>
                <a:lnTo>
                  <a:pt x="305069" y="356743"/>
                </a:lnTo>
                <a:lnTo>
                  <a:pt x="306631" y="355887"/>
                </a:lnTo>
                <a:lnTo>
                  <a:pt x="336653" y="330454"/>
                </a:lnTo>
                <a:lnTo>
                  <a:pt x="341733" y="324866"/>
                </a:lnTo>
                <a:lnTo>
                  <a:pt x="342876" y="316611"/>
                </a:lnTo>
                <a:lnTo>
                  <a:pt x="339193" y="310388"/>
                </a:lnTo>
                <a:lnTo>
                  <a:pt x="337076" y="306578"/>
                </a:lnTo>
                <a:lnTo>
                  <a:pt x="282932" y="306578"/>
                </a:lnTo>
                <a:lnTo>
                  <a:pt x="239899" y="300778"/>
                </a:lnTo>
                <a:lnTo>
                  <a:pt x="201139" y="284400"/>
                </a:lnTo>
                <a:lnTo>
                  <a:pt x="168235" y="258968"/>
                </a:lnTo>
                <a:lnTo>
                  <a:pt x="142771" y="226012"/>
                </a:lnTo>
                <a:lnTo>
                  <a:pt x="126331" y="187059"/>
                </a:lnTo>
                <a:lnTo>
                  <a:pt x="120499" y="143637"/>
                </a:lnTo>
                <a:lnTo>
                  <a:pt x="123497" y="112216"/>
                </a:lnTo>
                <a:lnTo>
                  <a:pt x="132301" y="82377"/>
                </a:lnTo>
                <a:lnTo>
                  <a:pt x="145705" y="56515"/>
                </a:lnTo>
                <a:close/>
              </a:path>
              <a:path w="342900" h="390525">
                <a:moveTo>
                  <a:pt x="328525" y="300355"/>
                </a:moveTo>
                <a:lnTo>
                  <a:pt x="282932" y="306578"/>
                </a:lnTo>
                <a:lnTo>
                  <a:pt x="337076" y="306578"/>
                </a:lnTo>
                <a:lnTo>
                  <a:pt x="335383" y="303530"/>
                </a:lnTo>
                <a:lnTo>
                  <a:pt x="328525" y="30035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4" name="object 20">
            <a:extLst>
              <a:ext uri="{FF2B5EF4-FFF2-40B4-BE49-F238E27FC236}">
                <a16:creationId xmlns:a16="http://schemas.microsoft.com/office/drawing/2014/main" id="{6C534A46-A59C-4C15-AEAF-CBDB673D68C8}"/>
              </a:ext>
            </a:extLst>
          </p:cNvPr>
          <p:cNvSpPr>
            <a:spLocks/>
          </p:cNvSpPr>
          <p:nvPr/>
        </p:nvSpPr>
        <p:spPr bwMode="auto">
          <a:xfrm>
            <a:off x="8458200" y="4764088"/>
            <a:ext cx="392113" cy="393700"/>
          </a:xfrm>
          <a:custGeom>
            <a:avLst/>
            <a:gdLst>
              <a:gd name="T0" fmla="*/ 293992 w 391795"/>
              <a:gd name="T1" fmla="*/ 33782 h 393700"/>
              <a:gd name="T2" fmla="*/ 289560 w 391795"/>
              <a:gd name="T3" fmla="*/ 24384 h 393700"/>
              <a:gd name="T4" fmla="*/ 263766 w 391795"/>
              <a:gd name="T5" fmla="*/ 12433 h 393700"/>
              <a:gd name="T6" fmla="*/ 250444 w 391795"/>
              <a:gd name="T7" fmla="*/ 42545 h 393700"/>
              <a:gd name="T8" fmla="*/ 211912 w 391795"/>
              <a:gd name="T9" fmla="*/ 115023 h 393700"/>
              <a:gd name="T10" fmla="*/ 198628 w 391795"/>
              <a:gd name="T11" fmla="*/ 195961 h 393700"/>
              <a:gd name="T12" fmla="*/ 212153 w 391795"/>
              <a:gd name="T13" fmla="*/ 276910 h 393700"/>
              <a:gd name="T14" fmla="*/ 250444 w 391795"/>
              <a:gd name="T15" fmla="*/ 349377 h 393700"/>
              <a:gd name="T16" fmla="*/ 223431 w 391795"/>
              <a:gd name="T17" fmla="*/ 356971 h 393700"/>
              <a:gd name="T18" fmla="*/ 195580 w 391795"/>
              <a:gd name="T19" fmla="*/ 359410 h 393700"/>
              <a:gd name="T20" fmla="*/ 113576 w 391795"/>
              <a:gd name="T21" fmla="*/ 337248 h 393700"/>
              <a:gd name="T22" fmla="*/ 55232 w 391795"/>
              <a:gd name="T23" fmla="*/ 278892 h 393700"/>
              <a:gd name="T24" fmla="*/ 33020 w 391795"/>
              <a:gd name="T25" fmla="*/ 196596 h 393700"/>
              <a:gd name="T26" fmla="*/ 55232 w 391795"/>
              <a:gd name="T27" fmla="*/ 114592 h 393700"/>
              <a:gd name="T28" fmla="*/ 113576 w 391795"/>
              <a:gd name="T29" fmla="*/ 56108 h 393700"/>
              <a:gd name="T30" fmla="*/ 195580 w 391795"/>
              <a:gd name="T31" fmla="*/ 33782 h 393700"/>
              <a:gd name="T32" fmla="*/ 223672 w 391795"/>
              <a:gd name="T33" fmla="*/ 36068 h 393700"/>
              <a:gd name="T34" fmla="*/ 250444 w 391795"/>
              <a:gd name="T35" fmla="*/ 42545 h 393700"/>
              <a:gd name="T36" fmla="*/ 241554 w 391795"/>
              <a:gd name="T37" fmla="*/ 5562 h 393700"/>
              <a:gd name="T38" fmla="*/ 195580 w 391795"/>
              <a:gd name="T39" fmla="*/ 0 h 393700"/>
              <a:gd name="T40" fmla="*/ 109651 w 391795"/>
              <a:gd name="T41" fmla="*/ 20027 h 393700"/>
              <a:gd name="T42" fmla="*/ 43014 w 391795"/>
              <a:gd name="T43" fmla="*/ 73748 h 393700"/>
              <a:gd name="T44" fmla="*/ 5168 w 391795"/>
              <a:gd name="T45" fmla="*/ 151599 h 393700"/>
              <a:gd name="T46" fmla="*/ 5168 w 391795"/>
              <a:gd name="T47" fmla="*/ 241604 h 393700"/>
              <a:gd name="T48" fmla="*/ 43014 w 391795"/>
              <a:gd name="T49" fmla="*/ 319455 h 393700"/>
              <a:gd name="T50" fmla="*/ 109651 w 391795"/>
              <a:gd name="T51" fmla="*/ 373176 h 393700"/>
              <a:gd name="T52" fmla="*/ 195580 w 391795"/>
              <a:gd name="T53" fmla="*/ 393192 h 393700"/>
              <a:gd name="T54" fmla="*/ 263855 w 391795"/>
              <a:gd name="T55" fmla="*/ 380771 h 393700"/>
              <a:gd name="T56" fmla="*/ 294614 w 391795"/>
              <a:gd name="T57" fmla="*/ 353618 h 393700"/>
              <a:gd name="T58" fmla="*/ 289560 w 391795"/>
              <a:gd name="T59" fmla="*/ 344932 h 393700"/>
              <a:gd name="T60" fmla="*/ 247154 w 391795"/>
              <a:gd name="T61" fmla="*/ 275958 h 393700"/>
              <a:gd name="T62" fmla="*/ 232283 w 391795"/>
              <a:gd name="T63" fmla="*/ 196596 h 393700"/>
              <a:gd name="T64" fmla="*/ 247154 w 391795"/>
              <a:gd name="T65" fmla="*/ 117246 h 393700"/>
              <a:gd name="T66" fmla="*/ 289560 w 391795"/>
              <a:gd name="T67" fmla="*/ 48260 h 393700"/>
              <a:gd name="T68" fmla="*/ 294640 w 391795"/>
              <a:gd name="T69" fmla="*/ 38862 h 393700"/>
              <a:gd name="T70" fmla="*/ 387781 w 391795"/>
              <a:gd name="T71" fmla="*/ 156260 h 393700"/>
              <a:gd name="T72" fmla="*/ 357962 w 391795"/>
              <a:gd name="T73" fmla="*/ 85153 h 393700"/>
              <a:gd name="T74" fmla="*/ 320929 w 391795"/>
              <a:gd name="T75" fmla="*/ 50279 h 393700"/>
              <a:gd name="T76" fmla="*/ 309372 w 391795"/>
              <a:gd name="T77" fmla="*/ 55499 h 393700"/>
              <a:gd name="T78" fmla="*/ 304774 w 391795"/>
              <a:gd name="T79" fmla="*/ 67614 h 393700"/>
              <a:gd name="T80" fmla="*/ 310007 w 391795"/>
              <a:gd name="T81" fmla="*/ 79248 h 393700"/>
              <a:gd name="T82" fmla="*/ 346265 w 391795"/>
              <a:gd name="T83" fmla="*/ 132702 h 393700"/>
              <a:gd name="T84" fmla="*/ 358902 w 391795"/>
              <a:gd name="T85" fmla="*/ 195961 h 393700"/>
              <a:gd name="T86" fmla="*/ 346265 w 391795"/>
              <a:gd name="T87" fmla="*/ 259232 h 393700"/>
              <a:gd name="T88" fmla="*/ 310007 w 391795"/>
              <a:gd name="T89" fmla="*/ 312674 h 393700"/>
              <a:gd name="T90" fmla="*/ 304774 w 391795"/>
              <a:gd name="T91" fmla="*/ 324548 h 393700"/>
              <a:gd name="T92" fmla="*/ 309372 w 391795"/>
              <a:gd name="T93" fmla="*/ 336423 h 393700"/>
              <a:gd name="T94" fmla="*/ 316738 w 391795"/>
              <a:gd name="T95" fmla="*/ 341376 h 393700"/>
              <a:gd name="T96" fmla="*/ 325501 w 391795"/>
              <a:gd name="T97" fmla="*/ 341376 h 393700"/>
              <a:gd name="T98" fmla="*/ 357962 w 391795"/>
              <a:gd name="T99" fmla="*/ 305511 h 393700"/>
              <a:gd name="T100" fmla="*/ 387781 w 391795"/>
              <a:gd name="T101" fmla="*/ 234403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795" h="393700">
                <a:moveTo>
                  <a:pt x="294640" y="38862"/>
                </a:moveTo>
                <a:lnTo>
                  <a:pt x="293992" y="33782"/>
                </a:lnTo>
                <a:lnTo>
                  <a:pt x="293370" y="28829"/>
                </a:lnTo>
                <a:lnTo>
                  <a:pt x="289560" y="24384"/>
                </a:lnTo>
                <a:lnTo>
                  <a:pt x="285242" y="21971"/>
                </a:lnTo>
                <a:lnTo>
                  <a:pt x="263766" y="12433"/>
                </a:lnTo>
                <a:lnTo>
                  <a:pt x="250444" y="8318"/>
                </a:lnTo>
                <a:lnTo>
                  <a:pt x="250444" y="42545"/>
                </a:lnTo>
                <a:lnTo>
                  <a:pt x="228142" y="77431"/>
                </a:lnTo>
                <a:lnTo>
                  <a:pt x="211912" y="115023"/>
                </a:lnTo>
                <a:lnTo>
                  <a:pt x="201980" y="154724"/>
                </a:lnTo>
                <a:lnTo>
                  <a:pt x="198628" y="195961"/>
                </a:lnTo>
                <a:lnTo>
                  <a:pt x="202069" y="237210"/>
                </a:lnTo>
                <a:lnTo>
                  <a:pt x="212153" y="276910"/>
                </a:lnTo>
                <a:lnTo>
                  <a:pt x="228409" y="314502"/>
                </a:lnTo>
                <a:lnTo>
                  <a:pt x="250444" y="349377"/>
                </a:lnTo>
                <a:lnTo>
                  <a:pt x="237096" y="353847"/>
                </a:lnTo>
                <a:lnTo>
                  <a:pt x="223431" y="356971"/>
                </a:lnTo>
                <a:lnTo>
                  <a:pt x="209562" y="358813"/>
                </a:lnTo>
                <a:lnTo>
                  <a:pt x="195580" y="359410"/>
                </a:lnTo>
                <a:lnTo>
                  <a:pt x="152400" y="353618"/>
                </a:lnTo>
                <a:lnTo>
                  <a:pt x="113576" y="337248"/>
                </a:lnTo>
                <a:lnTo>
                  <a:pt x="80670" y="311823"/>
                </a:lnTo>
                <a:lnTo>
                  <a:pt x="55232" y="278892"/>
                </a:lnTo>
                <a:lnTo>
                  <a:pt x="38823" y="239966"/>
                </a:lnTo>
                <a:lnTo>
                  <a:pt x="33020" y="196596"/>
                </a:lnTo>
                <a:lnTo>
                  <a:pt x="38823" y="153454"/>
                </a:lnTo>
                <a:lnTo>
                  <a:pt x="55232" y="114592"/>
                </a:lnTo>
                <a:lnTo>
                  <a:pt x="80670" y="81622"/>
                </a:lnTo>
                <a:lnTo>
                  <a:pt x="113576" y="56108"/>
                </a:lnTo>
                <a:lnTo>
                  <a:pt x="152400" y="39636"/>
                </a:lnTo>
                <a:lnTo>
                  <a:pt x="195580" y="33782"/>
                </a:lnTo>
                <a:lnTo>
                  <a:pt x="209829" y="34366"/>
                </a:lnTo>
                <a:lnTo>
                  <a:pt x="223672" y="36068"/>
                </a:lnTo>
                <a:lnTo>
                  <a:pt x="237185" y="38823"/>
                </a:lnTo>
                <a:lnTo>
                  <a:pt x="250444" y="42545"/>
                </a:lnTo>
                <a:lnTo>
                  <a:pt x="250444" y="8318"/>
                </a:lnTo>
                <a:lnTo>
                  <a:pt x="241554" y="5562"/>
                </a:lnTo>
                <a:lnTo>
                  <a:pt x="218757" y="1409"/>
                </a:lnTo>
                <a:lnTo>
                  <a:pt x="195580" y="0"/>
                </a:lnTo>
                <a:lnTo>
                  <a:pt x="150787" y="5207"/>
                </a:lnTo>
                <a:lnTo>
                  <a:pt x="109651" y="20027"/>
                </a:lnTo>
                <a:lnTo>
                  <a:pt x="73329" y="43268"/>
                </a:lnTo>
                <a:lnTo>
                  <a:pt x="43014" y="73748"/>
                </a:lnTo>
                <a:lnTo>
                  <a:pt x="19900" y="110248"/>
                </a:lnTo>
                <a:lnTo>
                  <a:pt x="5168" y="151599"/>
                </a:lnTo>
                <a:lnTo>
                  <a:pt x="0" y="196596"/>
                </a:lnTo>
                <a:lnTo>
                  <a:pt x="5168" y="241604"/>
                </a:lnTo>
                <a:lnTo>
                  <a:pt x="19900" y="282956"/>
                </a:lnTo>
                <a:lnTo>
                  <a:pt x="43014" y="319455"/>
                </a:lnTo>
                <a:lnTo>
                  <a:pt x="73329" y="349935"/>
                </a:lnTo>
                <a:lnTo>
                  <a:pt x="109651" y="373176"/>
                </a:lnTo>
                <a:lnTo>
                  <a:pt x="150787" y="387997"/>
                </a:lnTo>
                <a:lnTo>
                  <a:pt x="195580" y="393192"/>
                </a:lnTo>
                <a:lnTo>
                  <a:pt x="219036" y="391807"/>
                </a:lnTo>
                <a:lnTo>
                  <a:pt x="263855" y="380771"/>
                </a:lnTo>
                <a:lnTo>
                  <a:pt x="294614" y="353847"/>
                </a:lnTo>
                <a:lnTo>
                  <a:pt x="294614" y="353618"/>
                </a:lnTo>
                <a:lnTo>
                  <a:pt x="293370" y="348742"/>
                </a:lnTo>
                <a:lnTo>
                  <a:pt x="289560" y="344932"/>
                </a:lnTo>
                <a:lnTo>
                  <a:pt x="265125" y="312280"/>
                </a:lnTo>
                <a:lnTo>
                  <a:pt x="247154" y="275958"/>
                </a:lnTo>
                <a:lnTo>
                  <a:pt x="236067" y="237045"/>
                </a:lnTo>
                <a:lnTo>
                  <a:pt x="232283" y="196596"/>
                </a:lnTo>
                <a:lnTo>
                  <a:pt x="236067" y="156159"/>
                </a:lnTo>
                <a:lnTo>
                  <a:pt x="247154" y="117246"/>
                </a:lnTo>
                <a:lnTo>
                  <a:pt x="265125" y="80924"/>
                </a:lnTo>
                <a:lnTo>
                  <a:pt x="289560" y="48260"/>
                </a:lnTo>
                <a:lnTo>
                  <a:pt x="293370" y="43815"/>
                </a:lnTo>
                <a:lnTo>
                  <a:pt x="294640" y="38862"/>
                </a:lnTo>
                <a:close/>
              </a:path>
              <a:path w="391795" h="393700">
                <a:moveTo>
                  <a:pt x="391668" y="195326"/>
                </a:moveTo>
                <a:lnTo>
                  <a:pt x="387781" y="156260"/>
                </a:lnTo>
                <a:lnTo>
                  <a:pt x="376402" y="119240"/>
                </a:lnTo>
                <a:lnTo>
                  <a:pt x="357962" y="85153"/>
                </a:lnTo>
                <a:lnTo>
                  <a:pt x="332867" y="54864"/>
                </a:lnTo>
                <a:lnTo>
                  <a:pt x="320929" y="50279"/>
                </a:lnTo>
                <a:lnTo>
                  <a:pt x="314718" y="51638"/>
                </a:lnTo>
                <a:lnTo>
                  <a:pt x="309372" y="55499"/>
                </a:lnTo>
                <a:lnTo>
                  <a:pt x="305879" y="61239"/>
                </a:lnTo>
                <a:lnTo>
                  <a:pt x="304774" y="67614"/>
                </a:lnTo>
                <a:lnTo>
                  <a:pt x="306133" y="73888"/>
                </a:lnTo>
                <a:lnTo>
                  <a:pt x="310007" y="79248"/>
                </a:lnTo>
                <a:lnTo>
                  <a:pt x="330923" y="104432"/>
                </a:lnTo>
                <a:lnTo>
                  <a:pt x="346265" y="132702"/>
                </a:lnTo>
                <a:lnTo>
                  <a:pt x="355688" y="163423"/>
                </a:lnTo>
                <a:lnTo>
                  <a:pt x="358902" y="195961"/>
                </a:lnTo>
                <a:lnTo>
                  <a:pt x="355688" y="228511"/>
                </a:lnTo>
                <a:lnTo>
                  <a:pt x="346265" y="259232"/>
                </a:lnTo>
                <a:lnTo>
                  <a:pt x="330923" y="287502"/>
                </a:lnTo>
                <a:lnTo>
                  <a:pt x="310007" y="312674"/>
                </a:lnTo>
                <a:lnTo>
                  <a:pt x="306133" y="318325"/>
                </a:lnTo>
                <a:lnTo>
                  <a:pt x="304774" y="324548"/>
                </a:lnTo>
                <a:lnTo>
                  <a:pt x="305879" y="330784"/>
                </a:lnTo>
                <a:lnTo>
                  <a:pt x="309372" y="336423"/>
                </a:lnTo>
                <a:lnTo>
                  <a:pt x="312420" y="339471"/>
                </a:lnTo>
                <a:lnTo>
                  <a:pt x="316738" y="341376"/>
                </a:lnTo>
                <a:lnTo>
                  <a:pt x="321183" y="341376"/>
                </a:lnTo>
                <a:lnTo>
                  <a:pt x="325501" y="341376"/>
                </a:lnTo>
                <a:lnTo>
                  <a:pt x="329819" y="339471"/>
                </a:lnTo>
                <a:lnTo>
                  <a:pt x="357962" y="305511"/>
                </a:lnTo>
                <a:lnTo>
                  <a:pt x="376402" y="271424"/>
                </a:lnTo>
                <a:lnTo>
                  <a:pt x="387781" y="234403"/>
                </a:lnTo>
                <a:lnTo>
                  <a:pt x="391668" y="19532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5" name="object 21">
            <a:extLst>
              <a:ext uri="{FF2B5EF4-FFF2-40B4-BE49-F238E27FC236}">
                <a16:creationId xmlns:a16="http://schemas.microsoft.com/office/drawing/2014/main" id="{DD6F8F73-B6F5-43AF-A9FE-F4D28F0FEB0E}"/>
              </a:ext>
            </a:extLst>
          </p:cNvPr>
          <p:cNvSpPr>
            <a:spLocks/>
          </p:cNvSpPr>
          <p:nvPr/>
        </p:nvSpPr>
        <p:spPr bwMode="auto">
          <a:xfrm>
            <a:off x="9474200" y="4764088"/>
            <a:ext cx="393700" cy="393700"/>
          </a:xfrm>
          <a:custGeom>
            <a:avLst/>
            <a:gdLst>
              <a:gd name="T0" fmla="*/ 344805 w 393700"/>
              <a:gd name="T1" fmla="*/ 67564 h 393700"/>
              <a:gd name="T2" fmla="*/ 309753 w 393700"/>
              <a:gd name="T3" fmla="*/ 36436 h 393700"/>
              <a:gd name="T4" fmla="*/ 293116 w 393700"/>
              <a:gd name="T5" fmla="*/ 105435 h 393700"/>
              <a:gd name="T6" fmla="*/ 273443 w 393700"/>
              <a:gd name="T7" fmla="*/ 164477 h 393700"/>
              <a:gd name="T8" fmla="*/ 273443 w 393700"/>
              <a:gd name="T9" fmla="*/ 227457 h 393700"/>
              <a:gd name="T10" fmla="*/ 293116 w 393700"/>
              <a:gd name="T11" fmla="*/ 286499 h 393700"/>
              <a:gd name="T12" fmla="*/ 285330 w 393700"/>
              <a:gd name="T13" fmla="*/ 332740 h 393700"/>
              <a:gd name="T14" fmla="*/ 227876 w 393700"/>
              <a:gd name="T15" fmla="*/ 356311 h 393700"/>
              <a:gd name="T16" fmla="*/ 153365 w 393700"/>
              <a:gd name="T17" fmla="*/ 353618 h 393700"/>
              <a:gd name="T18" fmla="*/ 81597 w 393700"/>
              <a:gd name="T19" fmla="*/ 311823 h 393700"/>
              <a:gd name="T20" fmla="*/ 39624 w 393700"/>
              <a:gd name="T21" fmla="*/ 239966 h 393700"/>
              <a:gd name="T22" fmla="*/ 39573 w 393700"/>
              <a:gd name="T23" fmla="*/ 153454 h 393700"/>
              <a:gd name="T24" fmla="*/ 81356 w 393700"/>
              <a:gd name="T25" fmla="*/ 81622 h 393700"/>
              <a:gd name="T26" fmla="*/ 153149 w 393700"/>
              <a:gd name="T27" fmla="*/ 39636 h 393700"/>
              <a:gd name="T28" fmla="*/ 227787 w 393700"/>
              <a:gd name="T29" fmla="*/ 36868 h 393700"/>
              <a:gd name="T30" fmla="*/ 285064 w 393700"/>
              <a:gd name="T31" fmla="*/ 59931 h 393700"/>
              <a:gd name="T32" fmla="*/ 309753 w 393700"/>
              <a:gd name="T33" fmla="*/ 36436 h 393700"/>
              <a:gd name="T34" fmla="*/ 277876 w 393700"/>
              <a:gd name="T35" fmla="*/ 17589 h 393700"/>
              <a:gd name="T36" fmla="*/ 196469 w 393700"/>
              <a:gd name="T37" fmla="*/ 0 h 393700"/>
              <a:gd name="T38" fmla="*/ 110197 w 393700"/>
              <a:gd name="T39" fmla="*/ 20027 h 393700"/>
              <a:gd name="T40" fmla="*/ 43256 w 393700"/>
              <a:gd name="T41" fmla="*/ 73748 h 393700"/>
              <a:gd name="T42" fmla="*/ 5194 w 393700"/>
              <a:gd name="T43" fmla="*/ 151599 h 393700"/>
              <a:gd name="T44" fmla="*/ 5194 w 393700"/>
              <a:gd name="T45" fmla="*/ 241604 h 393700"/>
              <a:gd name="T46" fmla="*/ 43256 w 393700"/>
              <a:gd name="T47" fmla="*/ 319455 h 393700"/>
              <a:gd name="T48" fmla="*/ 110197 w 393700"/>
              <a:gd name="T49" fmla="*/ 373176 h 393700"/>
              <a:gd name="T50" fmla="*/ 196469 w 393700"/>
              <a:gd name="T51" fmla="*/ 393192 h 393700"/>
              <a:gd name="T52" fmla="*/ 277634 w 393700"/>
              <a:gd name="T53" fmla="*/ 375602 h 393700"/>
              <a:gd name="T54" fmla="*/ 313677 w 393700"/>
              <a:gd name="T55" fmla="*/ 354406 h 393700"/>
              <a:gd name="T56" fmla="*/ 350393 w 393700"/>
              <a:gd name="T57" fmla="*/ 319278 h 393700"/>
              <a:gd name="T58" fmla="*/ 344805 w 393700"/>
              <a:gd name="T59" fmla="*/ 303657 h 393700"/>
              <a:gd name="T60" fmla="*/ 315112 w 393700"/>
              <a:gd name="T61" fmla="*/ 253657 h 393700"/>
              <a:gd name="T62" fmla="*/ 304673 w 393700"/>
              <a:gd name="T63" fmla="*/ 196596 h 393700"/>
              <a:gd name="T64" fmla="*/ 315112 w 393700"/>
              <a:gd name="T65" fmla="*/ 139547 h 393700"/>
              <a:gd name="T66" fmla="*/ 344805 w 393700"/>
              <a:gd name="T67" fmla="*/ 89535 h 393700"/>
              <a:gd name="T68" fmla="*/ 350393 w 393700"/>
              <a:gd name="T69" fmla="*/ 73914 h 393700"/>
              <a:gd name="T70" fmla="*/ 387235 w 393700"/>
              <a:gd name="T71" fmla="*/ 149707 h 393700"/>
              <a:gd name="T72" fmla="*/ 353618 w 393700"/>
              <a:gd name="T73" fmla="*/ 96100 h 393700"/>
              <a:gd name="T74" fmla="*/ 342087 w 393700"/>
              <a:gd name="T75" fmla="*/ 102247 h 393700"/>
              <a:gd name="T76" fmla="*/ 338404 w 393700"/>
              <a:gd name="T77" fmla="*/ 114198 h 393700"/>
              <a:gd name="T78" fmla="*/ 348691 w 393700"/>
              <a:gd name="T79" fmla="*/ 138785 h 393700"/>
              <a:gd name="T80" fmla="*/ 358521 w 393700"/>
              <a:gd name="T81" fmla="*/ 177393 h 393700"/>
              <a:gd name="T82" fmla="*/ 358521 w 393700"/>
              <a:gd name="T83" fmla="*/ 217411 h 393700"/>
              <a:gd name="T84" fmla="*/ 348691 w 393700"/>
              <a:gd name="T85" fmla="*/ 256070 h 393700"/>
              <a:gd name="T86" fmla="*/ 338404 w 393700"/>
              <a:gd name="T87" fmla="*/ 280657 h 393700"/>
              <a:gd name="T88" fmla="*/ 355473 w 393700"/>
              <a:gd name="T89" fmla="*/ 298704 h 393700"/>
              <a:gd name="T90" fmla="*/ 387235 w 393700"/>
              <a:gd name="T91" fmla="*/ 245325 h 393700"/>
              <a:gd name="T92" fmla="*/ 393192 w 393700"/>
              <a:gd name="T93" fmla="*/ 197358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3700" h="393700">
                <a:moveTo>
                  <a:pt x="350393" y="73914"/>
                </a:moveTo>
                <a:lnTo>
                  <a:pt x="344805" y="67564"/>
                </a:lnTo>
                <a:lnTo>
                  <a:pt x="313766" y="38798"/>
                </a:lnTo>
                <a:lnTo>
                  <a:pt x="309753" y="36436"/>
                </a:lnTo>
                <a:lnTo>
                  <a:pt x="309753" y="78867"/>
                </a:lnTo>
                <a:lnTo>
                  <a:pt x="293116" y="105435"/>
                </a:lnTo>
                <a:lnTo>
                  <a:pt x="280936" y="134137"/>
                </a:lnTo>
                <a:lnTo>
                  <a:pt x="273443" y="164477"/>
                </a:lnTo>
                <a:lnTo>
                  <a:pt x="270891" y="195961"/>
                </a:lnTo>
                <a:lnTo>
                  <a:pt x="273443" y="227457"/>
                </a:lnTo>
                <a:lnTo>
                  <a:pt x="280936" y="257797"/>
                </a:lnTo>
                <a:lnTo>
                  <a:pt x="293116" y="286499"/>
                </a:lnTo>
                <a:lnTo>
                  <a:pt x="309753" y="313055"/>
                </a:lnTo>
                <a:lnTo>
                  <a:pt x="285330" y="332740"/>
                </a:lnTo>
                <a:lnTo>
                  <a:pt x="257771" y="347281"/>
                </a:lnTo>
                <a:lnTo>
                  <a:pt x="227876" y="356311"/>
                </a:lnTo>
                <a:lnTo>
                  <a:pt x="196469" y="359410"/>
                </a:lnTo>
                <a:lnTo>
                  <a:pt x="153365" y="353618"/>
                </a:lnTo>
                <a:lnTo>
                  <a:pt x="114554" y="337248"/>
                </a:lnTo>
                <a:lnTo>
                  <a:pt x="81597" y="311823"/>
                </a:lnTo>
                <a:lnTo>
                  <a:pt x="56083" y="278892"/>
                </a:lnTo>
                <a:lnTo>
                  <a:pt x="39624" y="239966"/>
                </a:lnTo>
                <a:lnTo>
                  <a:pt x="33782" y="196596"/>
                </a:lnTo>
                <a:lnTo>
                  <a:pt x="39573" y="153454"/>
                </a:lnTo>
                <a:lnTo>
                  <a:pt x="55943" y="114592"/>
                </a:lnTo>
                <a:lnTo>
                  <a:pt x="81356" y="81622"/>
                </a:lnTo>
                <a:lnTo>
                  <a:pt x="114261" y="56108"/>
                </a:lnTo>
                <a:lnTo>
                  <a:pt x="153149" y="39636"/>
                </a:lnTo>
                <a:lnTo>
                  <a:pt x="196469" y="33782"/>
                </a:lnTo>
                <a:lnTo>
                  <a:pt x="227787" y="36868"/>
                </a:lnTo>
                <a:lnTo>
                  <a:pt x="257530" y="45758"/>
                </a:lnTo>
                <a:lnTo>
                  <a:pt x="285064" y="59931"/>
                </a:lnTo>
                <a:lnTo>
                  <a:pt x="309753" y="78867"/>
                </a:lnTo>
                <a:lnTo>
                  <a:pt x="309753" y="36436"/>
                </a:lnTo>
                <a:lnTo>
                  <a:pt x="305282" y="33782"/>
                </a:lnTo>
                <a:lnTo>
                  <a:pt x="277876" y="17589"/>
                </a:lnTo>
                <a:lnTo>
                  <a:pt x="238353" y="4495"/>
                </a:lnTo>
                <a:lnTo>
                  <a:pt x="196469" y="0"/>
                </a:lnTo>
                <a:lnTo>
                  <a:pt x="151511" y="5207"/>
                </a:lnTo>
                <a:lnTo>
                  <a:pt x="110197" y="20027"/>
                </a:lnTo>
                <a:lnTo>
                  <a:pt x="73710" y="43268"/>
                </a:lnTo>
                <a:lnTo>
                  <a:pt x="43256" y="73748"/>
                </a:lnTo>
                <a:lnTo>
                  <a:pt x="20015" y="110248"/>
                </a:lnTo>
                <a:lnTo>
                  <a:pt x="5194" y="151599"/>
                </a:lnTo>
                <a:lnTo>
                  <a:pt x="0" y="196596"/>
                </a:lnTo>
                <a:lnTo>
                  <a:pt x="5194" y="241604"/>
                </a:lnTo>
                <a:lnTo>
                  <a:pt x="20015" y="282956"/>
                </a:lnTo>
                <a:lnTo>
                  <a:pt x="43256" y="319455"/>
                </a:lnTo>
                <a:lnTo>
                  <a:pt x="73710" y="349935"/>
                </a:lnTo>
                <a:lnTo>
                  <a:pt x="110197" y="373176"/>
                </a:lnTo>
                <a:lnTo>
                  <a:pt x="151511" y="387997"/>
                </a:lnTo>
                <a:lnTo>
                  <a:pt x="196469" y="393192"/>
                </a:lnTo>
                <a:lnTo>
                  <a:pt x="238086" y="388708"/>
                </a:lnTo>
                <a:lnTo>
                  <a:pt x="277634" y="375602"/>
                </a:lnTo>
                <a:lnTo>
                  <a:pt x="305155" y="359410"/>
                </a:lnTo>
                <a:lnTo>
                  <a:pt x="313677" y="354406"/>
                </a:lnTo>
                <a:lnTo>
                  <a:pt x="344805" y="325628"/>
                </a:lnTo>
                <a:lnTo>
                  <a:pt x="350393" y="319278"/>
                </a:lnTo>
                <a:lnTo>
                  <a:pt x="350393" y="309880"/>
                </a:lnTo>
                <a:lnTo>
                  <a:pt x="344805" y="303657"/>
                </a:lnTo>
                <a:lnTo>
                  <a:pt x="327710" y="279793"/>
                </a:lnTo>
                <a:lnTo>
                  <a:pt x="315112" y="253657"/>
                </a:lnTo>
                <a:lnTo>
                  <a:pt x="307327" y="225755"/>
                </a:lnTo>
                <a:lnTo>
                  <a:pt x="304673" y="196596"/>
                </a:lnTo>
                <a:lnTo>
                  <a:pt x="307327" y="167449"/>
                </a:lnTo>
                <a:lnTo>
                  <a:pt x="315112" y="139547"/>
                </a:lnTo>
                <a:lnTo>
                  <a:pt x="327710" y="113411"/>
                </a:lnTo>
                <a:lnTo>
                  <a:pt x="344805" y="89535"/>
                </a:lnTo>
                <a:lnTo>
                  <a:pt x="350393" y="83312"/>
                </a:lnTo>
                <a:lnTo>
                  <a:pt x="350393" y="73914"/>
                </a:lnTo>
                <a:close/>
              </a:path>
              <a:path w="393700" h="393700">
                <a:moveTo>
                  <a:pt x="393192" y="197358"/>
                </a:moveTo>
                <a:lnTo>
                  <a:pt x="387235" y="149707"/>
                </a:lnTo>
                <a:lnTo>
                  <a:pt x="369951" y="104902"/>
                </a:lnTo>
                <a:lnTo>
                  <a:pt x="353618" y="96100"/>
                </a:lnTo>
                <a:lnTo>
                  <a:pt x="347218" y="98044"/>
                </a:lnTo>
                <a:lnTo>
                  <a:pt x="342087" y="102247"/>
                </a:lnTo>
                <a:lnTo>
                  <a:pt x="339064" y="107861"/>
                </a:lnTo>
                <a:lnTo>
                  <a:pt x="338404" y="114198"/>
                </a:lnTo>
                <a:lnTo>
                  <a:pt x="340360" y="120523"/>
                </a:lnTo>
                <a:lnTo>
                  <a:pt x="348691" y="138785"/>
                </a:lnTo>
                <a:lnTo>
                  <a:pt x="354787" y="157810"/>
                </a:lnTo>
                <a:lnTo>
                  <a:pt x="358521" y="177393"/>
                </a:lnTo>
                <a:lnTo>
                  <a:pt x="359791" y="197358"/>
                </a:lnTo>
                <a:lnTo>
                  <a:pt x="358521" y="217411"/>
                </a:lnTo>
                <a:lnTo>
                  <a:pt x="354787" y="237032"/>
                </a:lnTo>
                <a:lnTo>
                  <a:pt x="348691" y="256070"/>
                </a:lnTo>
                <a:lnTo>
                  <a:pt x="340360" y="274320"/>
                </a:lnTo>
                <a:lnTo>
                  <a:pt x="338404" y="280657"/>
                </a:lnTo>
                <a:lnTo>
                  <a:pt x="352933" y="298704"/>
                </a:lnTo>
                <a:lnTo>
                  <a:pt x="355473" y="298704"/>
                </a:lnTo>
                <a:lnTo>
                  <a:pt x="361061" y="298704"/>
                </a:lnTo>
                <a:lnTo>
                  <a:pt x="387235" y="245325"/>
                </a:lnTo>
                <a:lnTo>
                  <a:pt x="391680" y="221602"/>
                </a:lnTo>
                <a:lnTo>
                  <a:pt x="393192" y="19735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196" name="object 22">
            <a:extLst>
              <a:ext uri="{FF2B5EF4-FFF2-40B4-BE49-F238E27FC236}">
                <a16:creationId xmlns:a16="http://schemas.microsoft.com/office/drawing/2014/main" id="{4A1394B1-BC17-4521-A538-1D3BD6A64EF7}"/>
              </a:ext>
            </a:extLst>
          </p:cNvPr>
          <p:cNvSpPr>
            <a:spLocks/>
          </p:cNvSpPr>
          <p:nvPr/>
        </p:nvSpPr>
        <p:spPr bwMode="auto">
          <a:xfrm>
            <a:off x="10496550" y="4764088"/>
            <a:ext cx="393700" cy="393700"/>
          </a:xfrm>
          <a:custGeom>
            <a:avLst/>
            <a:gdLst>
              <a:gd name="T0" fmla="*/ 196596 w 393700"/>
              <a:gd name="T1" fmla="*/ 0 h 393700"/>
              <a:gd name="T2" fmla="*/ 151595 w 393700"/>
              <a:gd name="T3" fmla="*/ 5205 h 393700"/>
              <a:gd name="T4" fmla="*/ 110245 w 393700"/>
              <a:gd name="T5" fmla="*/ 20025 h 393700"/>
              <a:gd name="T6" fmla="*/ 73738 w 393700"/>
              <a:gd name="T7" fmla="*/ 43267 h 393700"/>
              <a:gd name="T8" fmla="*/ 43267 w 393700"/>
              <a:gd name="T9" fmla="*/ 73738 h 393700"/>
              <a:gd name="T10" fmla="*/ 20025 w 393700"/>
              <a:gd name="T11" fmla="*/ 110245 h 393700"/>
              <a:gd name="T12" fmla="*/ 5205 w 393700"/>
              <a:gd name="T13" fmla="*/ 151595 h 393700"/>
              <a:gd name="T14" fmla="*/ 0 w 393700"/>
              <a:gd name="T15" fmla="*/ 196595 h 393700"/>
              <a:gd name="T16" fmla="*/ 5205 w 393700"/>
              <a:gd name="T17" fmla="*/ 241596 h 393700"/>
              <a:gd name="T18" fmla="*/ 20025 w 393700"/>
              <a:gd name="T19" fmla="*/ 282946 h 393700"/>
              <a:gd name="T20" fmla="*/ 43267 w 393700"/>
              <a:gd name="T21" fmla="*/ 319453 h 393700"/>
              <a:gd name="T22" fmla="*/ 73738 w 393700"/>
              <a:gd name="T23" fmla="*/ 349924 h 393700"/>
              <a:gd name="T24" fmla="*/ 110245 w 393700"/>
              <a:gd name="T25" fmla="*/ 373166 h 393700"/>
              <a:gd name="T26" fmla="*/ 151595 w 393700"/>
              <a:gd name="T27" fmla="*/ 387986 h 393700"/>
              <a:gd name="T28" fmla="*/ 196596 w 393700"/>
              <a:gd name="T29" fmla="*/ 393192 h 393700"/>
              <a:gd name="T30" fmla="*/ 241596 w 393700"/>
              <a:gd name="T31" fmla="*/ 387986 h 393700"/>
              <a:gd name="T32" fmla="*/ 282946 w 393700"/>
              <a:gd name="T33" fmla="*/ 373166 h 393700"/>
              <a:gd name="T34" fmla="*/ 304554 w 393700"/>
              <a:gd name="T35" fmla="*/ 359409 h 393700"/>
              <a:gd name="T36" fmla="*/ 196596 w 393700"/>
              <a:gd name="T37" fmla="*/ 359409 h 393700"/>
              <a:gd name="T38" fmla="*/ 153447 w 393700"/>
              <a:gd name="T39" fmla="*/ 353611 h 393700"/>
              <a:gd name="T40" fmla="*/ 114591 w 393700"/>
              <a:gd name="T41" fmla="*/ 337236 h 393700"/>
              <a:gd name="T42" fmla="*/ 81613 w 393700"/>
              <a:gd name="T43" fmla="*/ 311816 h 393700"/>
              <a:gd name="T44" fmla="*/ 56096 w 393700"/>
              <a:gd name="T45" fmla="*/ 278882 h 393700"/>
              <a:gd name="T46" fmla="*/ 39624 w 393700"/>
              <a:gd name="T47" fmla="*/ 239965 h 393700"/>
              <a:gd name="T48" fmla="*/ 33782 w 393700"/>
              <a:gd name="T49" fmla="*/ 196595 h 393700"/>
              <a:gd name="T50" fmla="*/ 39580 w 393700"/>
              <a:gd name="T51" fmla="*/ 153447 h 393700"/>
              <a:gd name="T52" fmla="*/ 55955 w 393700"/>
              <a:gd name="T53" fmla="*/ 114591 h 393700"/>
              <a:gd name="T54" fmla="*/ 81375 w 393700"/>
              <a:gd name="T55" fmla="*/ 81613 h 393700"/>
              <a:gd name="T56" fmla="*/ 114309 w 393700"/>
              <a:gd name="T57" fmla="*/ 56096 h 393700"/>
              <a:gd name="T58" fmla="*/ 153226 w 393700"/>
              <a:gd name="T59" fmla="*/ 39624 h 393700"/>
              <a:gd name="T60" fmla="*/ 196596 w 393700"/>
              <a:gd name="T61" fmla="*/ 33781 h 393700"/>
              <a:gd name="T62" fmla="*/ 304554 w 393700"/>
              <a:gd name="T63" fmla="*/ 33781 h 393700"/>
              <a:gd name="T64" fmla="*/ 282946 w 393700"/>
              <a:gd name="T65" fmla="*/ 20025 h 393700"/>
              <a:gd name="T66" fmla="*/ 241596 w 393700"/>
              <a:gd name="T67" fmla="*/ 5205 h 393700"/>
              <a:gd name="T68" fmla="*/ 196596 w 393700"/>
              <a:gd name="T69" fmla="*/ 0 h 393700"/>
              <a:gd name="T70" fmla="*/ 304554 w 393700"/>
              <a:gd name="T71" fmla="*/ 33781 h 393700"/>
              <a:gd name="T72" fmla="*/ 196596 w 393700"/>
              <a:gd name="T73" fmla="*/ 33781 h 393700"/>
              <a:gd name="T74" fmla="*/ 240012 w 393700"/>
              <a:gd name="T75" fmla="*/ 39624 h 393700"/>
              <a:gd name="T76" fmla="*/ 279047 w 393700"/>
              <a:gd name="T77" fmla="*/ 56096 h 393700"/>
              <a:gd name="T78" fmla="*/ 312134 w 393700"/>
              <a:gd name="T79" fmla="*/ 81613 h 393700"/>
              <a:gd name="T80" fmla="*/ 337707 w 393700"/>
              <a:gd name="T81" fmla="*/ 114591 h 393700"/>
              <a:gd name="T82" fmla="*/ 354199 w 393700"/>
              <a:gd name="T83" fmla="*/ 153447 h 393700"/>
              <a:gd name="T84" fmla="*/ 360045 w 393700"/>
              <a:gd name="T85" fmla="*/ 196595 h 393700"/>
              <a:gd name="T86" fmla="*/ 354199 w 393700"/>
              <a:gd name="T87" fmla="*/ 239744 h 393700"/>
              <a:gd name="T88" fmla="*/ 337707 w 393700"/>
              <a:gd name="T89" fmla="*/ 278600 h 393700"/>
              <a:gd name="T90" fmla="*/ 312134 w 393700"/>
              <a:gd name="T91" fmla="*/ 311578 h 393700"/>
              <a:gd name="T92" fmla="*/ 279047 w 393700"/>
              <a:gd name="T93" fmla="*/ 337095 h 393700"/>
              <a:gd name="T94" fmla="*/ 240012 w 393700"/>
              <a:gd name="T95" fmla="*/ 353567 h 393700"/>
              <a:gd name="T96" fmla="*/ 196596 w 393700"/>
              <a:gd name="T97" fmla="*/ 359409 h 393700"/>
              <a:gd name="T98" fmla="*/ 304554 w 393700"/>
              <a:gd name="T99" fmla="*/ 359409 h 393700"/>
              <a:gd name="T100" fmla="*/ 349924 w 393700"/>
              <a:gd name="T101" fmla="*/ 319453 h 393700"/>
              <a:gd name="T102" fmla="*/ 373166 w 393700"/>
              <a:gd name="T103" fmla="*/ 282946 h 393700"/>
              <a:gd name="T104" fmla="*/ 387986 w 393700"/>
              <a:gd name="T105" fmla="*/ 241596 h 393700"/>
              <a:gd name="T106" fmla="*/ 393192 w 393700"/>
              <a:gd name="T107" fmla="*/ 196595 h 393700"/>
              <a:gd name="T108" fmla="*/ 387986 w 393700"/>
              <a:gd name="T109" fmla="*/ 151595 h 393700"/>
              <a:gd name="T110" fmla="*/ 373166 w 393700"/>
              <a:gd name="T111" fmla="*/ 110245 h 393700"/>
              <a:gd name="T112" fmla="*/ 349924 w 393700"/>
              <a:gd name="T113" fmla="*/ 73738 h 393700"/>
              <a:gd name="T114" fmla="*/ 319453 w 393700"/>
              <a:gd name="T115" fmla="*/ 43267 h 393700"/>
              <a:gd name="T116" fmla="*/ 304554 w 393700"/>
              <a:gd name="T117" fmla="*/ 33781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3700" h="393700">
                <a:moveTo>
                  <a:pt x="196596" y="0"/>
                </a:moveTo>
                <a:lnTo>
                  <a:pt x="151595" y="5205"/>
                </a:lnTo>
                <a:lnTo>
                  <a:pt x="110245" y="20025"/>
                </a:lnTo>
                <a:lnTo>
                  <a:pt x="73738" y="43267"/>
                </a:lnTo>
                <a:lnTo>
                  <a:pt x="43267" y="73738"/>
                </a:lnTo>
                <a:lnTo>
                  <a:pt x="20025" y="110245"/>
                </a:lnTo>
                <a:lnTo>
                  <a:pt x="5205" y="151595"/>
                </a:lnTo>
                <a:lnTo>
                  <a:pt x="0" y="196595"/>
                </a:lnTo>
                <a:lnTo>
                  <a:pt x="5205" y="241596"/>
                </a:lnTo>
                <a:lnTo>
                  <a:pt x="20025" y="282946"/>
                </a:lnTo>
                <a:lnTo>
                  <a:pt x="43267" y="319453"/>
                </a:lnTo>
                <a:lnTo>
                  <a:pt x="73738" y="349924"/>
                </a:lnTo>
                <a:lnTo>
                  <a:pt x="110245" y="373166"/>
                </a:lnTo>
                <a:lnTo>
                  <a:pt x="151595" y="387986"/>
                </a:lnTo>
                <a:lnTo>
                  <a:pt x="196596" y="393192"/>
                </a:lnTo>
                <a:lnTo>
                  <a:pt x="241596" y="387986"/>
                </a:lnTo>
                <a:lnTo>
                  <a:pt x="282946" y="373166"/>
                </a:lnTo>
                <a:lnTo>
                  <a:pt x="304554" y="359409"/>
                </a:lnTo>
                <a:lnTo>
                  <a:pt x="196596" y="359409"/>
                </a:lnTo>
                <a:lnTo>
                  <a:pt x="153447" y="353611"/>
                </a:lnTo>
                <a:lnTo>
                  <a:pt x="114591" y="337236"/>
                </a:lnTo>
                <a:lnTo>
                  <a:pt x="81613" y="311816"/>
                </a:lnTo>
                <a:lnTo>
                  <a:pt x="56096" y="278882"/>
                </a:lnTo>
                <a:lnTo>
                  <a:pt x="39624" y="239965"/>
                </a:lnTo>
                <a:lnTo>
                  <a:pt x="33782" y="196595"/>
                </a:lnTo>
                <a:lnTo>
                  <a:pt x="39580" y="153447"/>
                </a:lnTo>
                <a:lnTo>
                  <a:pt x="55955" y="114591"/>
                </a:lnTo>
                <a:lnTo>
                  <a:pt x="81375" y="81613"/>
                </a:lnTo>
                <a:lnTo>
                  <a:pt x="114309" y="56096"/>
                </a:lnTo>
                <a:lnTo>
                  <a:pt x="153226" y="39624"/>
                </a:lnTo>
                <a:lnTo>
                  <a:pt x="196596" y="33781"/>
                </a:lnTo>
                <a:lnTo>
                  <a:pt x="304554" y="33781"/>
                </a:lnTo>
                <a:lnTo>
                  <a:pt x="282946" y="20025"/>
                </a:lnTo>
                <a:lnTo>
                  <a:pt x="241596" y="5205"/>
                </a:lnTo>
                <a:lnTo>
                  <a:pt x="196596" y="0"/>
                </a:lnTo>
                <a:close/>
              </a:path>
              <a:path w="393700" h="393700">
                <a:moveTo>
                  <a:pt x="304554" y="33781"/>
                </a:moveTo>
                <a:lnTo>
                  <a:pt x="196596" y="33781"/>
                </a:lnTo>
                <a:lnTo>
                  <a:pt x="240012" y="39624"/>
                </a:lnTo>
                <a:lnTo>
                  <a:pt x="279047" y="56096"/>
                </a:lnTo>
                <a:lnTo>
                  <a:pt x="312134" y="81613"/>
                </a:lnTo>
                <a:lnTo>
                  <a:pt x="337707" y="114591"/>
                </a:lnTo>
                <a:lnTo>
                  <a:pt x="354199" y="153447"/>
                </a:lnTo>
                <a:lnTo>
                  <a:pt x="360045" y="196595"/>
                </a:lnTo>
                <a:lnTo>
                  <a:pt x="354199" y="239744"/>
                </a:lnTo>
                <a:lnTo>
                  <a:pt x="337707" y="278600"/>
                </a:lnTo>
                <a:lnTo>
                  <a:pt x="312134" y="311578"/>
                </a:lnTo>
                <a:lnTo>
                  <a:pt x="279047" y="337095"/>
                </a:lnTo>
                <a:lnTo>
                  <a:pt x="240012" y="353567"/>
                </a:lnTo>
                <a:lnTo>
                  <a:pt x="196596" y="359409"/>
                </a:lnTo>
                <a:lnTo>
                  <a:pt x="304554" y="359409"/>
                </a:lnTo>
                <a:lnTo>
                  <a:pt x="349924" y="319453"/>
                </a:lnTo>
                <a:lnTo>
                  <a:pt x="373166" y="282946"/>
                </a:lnTo>
                <a:lnTo>
                  <a:pt x="387986" y="241596"/>
                </a:lnTo>
                <a:lnTo>
                  <a:pt x="393192" y="196595"/>
                </a:lnTo>
                <a:lnTo>
                  <a:pt x="387986" y="151595"/>
                </a:lnTo>
                <a:lnTo>
                  <a:pt x="373166" y="110245"/>
                </a:lnTo>
                <a:lnTo>
                  <a:pt x="349924" y="73738"/>
                </a:lnTo>
                <a:lnTo>
                  <a:pt x="319453" y="43267"/>
                </a:lnTo>
                <a:lnTo>
                  <a:pt x="304554" y="3378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197" name="object 23">
            <a:extLst>
              <a:ext uri="{FF2B5EF4-FFF2-40B4-BE49-F238E27FC236}">
                <a16:creationId xmlns:a16="http://schemas.microsoft.com/office/drawing/2014/main" id="{E6DA0BB8-7F61-41BC-B4FE-A1B16849305D}"/>
              </a:ext>
            </a:extLst>
          </p:cNvPr>
          <p:cNvGrpSpPr>
            <a:grpSpLocks/>
          </p:cNvGrpSpPr>
          <p:nvPr/>
        </p:nvGrpSpPr>
        <p:grpSpPr bwMode="auto">
          <a:xfrm>
            <a:off x="4346575" y="4841875"/>
            <a:ext cx="444500" cy="238125"/>
            <a:chOff x="4346447" y="4841747"/>
            <a:chExt cx="443865" cy="238125"/>
          </a:xfrm>
        </p:grpSpPr>
        <p:sp>
          <p:nvSpPr>
            <p:cNvPr id="50356" name="object 24">
              <a:extLst>
                <a:ext uri="{FF2B5EF4-FFF2-40B4-BE49-F238E27FC236}">
                  <a16:creationId xmlns:a16="http://schemas.microsoft.com/office/drawing/2014/main" id="{44D792AE-D001-45CC-BB6A-1F64AF7B917E}"/>
                </a:ext>
              </a:extLst>
            </p:cNvPr>
            <p:cNvSpPr>
              <a:spLocks/>
            </p:cNvSpPr>
            <p:nvPr/>
          </p:nvSpPr>
          <p:spPr bwMode="auto">
            <a:xfrm>
              <a:off x="4346448" y="4841747"/>
              <a:ext cx="443865" cy="238125"/>
            </a:xfrm>
            <a:custGeom>
              <a:avLst/>
              <a:gdLst>
                <a:gd name="T0" fmla="*/ 376758 w 443864"/>
                <a:gd name="T1" fmla="*/ 178028 h 238125"/>
                <a:gd name="T2" fmla="*/ 335318 w 443864"/>
                <a:gd name="T3" fmla="*/ 106807 h 238125"/>
                <a:gd name="T4" fmla="*/ 264375 w 443864"/>
                <a:gd name="T5" fmla="*/ 65227 h 238125"/>
                <a:gd name="T6" fmla="*/ 179095 w 443864"/>
                <a:gd name="T7" fmla="*/ 65227 h 238125"/>
                <a:gd name="T8" fmla="*/ 108153 w 443864"/>
                <a:gd name="T9" fmla="*/ 106807 h 238125"/>
                <a:gd name="T10" fmla="*/ 66713 w 443864"/>
                <a:gd name="T11" fmla="*/ 178028 h 238125"/>
                <a:gd name="T12" fmla="*/ 60960 w 443864"/>
                <a:gd name="T13" fmla="*/ 230251 h 238125"/>
                <a:gd name="T14" fmla="*/ 87122 w 443864"/>
                <a:gd name="T15" fmla="*/ 237744 h 238125"/>
                <a:gd name="T16" fmla="*/ 94615 w 443864"/>
                <a:gd name="T17" fmla="*/ 220853 h 238125"/>
                <a:gd name="T18" fmla="*/ 131787 w 443864"/>
                <a:gd name="T19" fmla="*/ 130746 h 238125"/>
                <a:gd name="T20" fmla="*/ 221742 w 443864"/>
                <a:gd name="T21" fmla="*/ 93218 h 238125"/>
                <a:gd name="T22" fmla="*/ 311492 w 443864"/>
                <a:gd name="T23" fmla="*/ 130517 h 238125"/>
                <a:gd name="T24" fmla="*/ 348869 w 443864"/>
                <a:gd name="T25" fmla="*/ 220853 h 238125"/>
                <a:gd name="T26" fmla="*/ 356362 w 443864"/>
                <a:gd name="T27" fmla="*/ 237744 h 238125"/>
                <a:gd name="T28" fmla="*/ 374396 w 443864"/>
                <a:gd name="T29" fmla="*/ 237744 h 238125"/>
                <a:gd name="T30" fmla="*/ 382524 w 443864"/>
                <a:gd name="T31" fmla="*/ 220853 h 238125"/>
                <a:gd name="T32" fmla="*/ 438962 w 443864"/>
                <a:gd name="T33" fmla="*/ 176441 h 238125"/>
                <a:gd name="T34" fmla="*/ 405536 w 443864"/>
                <a:gd name="T35" fmla="*/ 97510 h 238125"/>
                <a:gd name="T36" fmla="*/ 345579 w 443864"/>
                <a:gd name="T37" fmla="*/ 37807 h 238125"/>
                <a:gd name="T38" fmla="*/ 266344 w 443864"/>
                <a:gd name="T39" fmla="*/ 4508 h 238125"/>
                <a:gd name="T40" fmla="*/ 177126 w 443864"/>
                <a:gd name="T41" fmla="*/ 4508 h 238125"/>
                <a:gd name="T42" fmla="*/ 97891 w 443864"/>
                <a:gd name="T43" fmla="*/ 37807 h 238125"/>
                <a:gd name="T44" fmla="*/ 37934 w 443864"/>
                <a:gd name="T45" fmla="*/ 97510 h 238125"/>
                <a:gd name="T46" fmla="*/ 4508 w 443864"/>
                <a:gd name="T47" fmla="*/ 176441 h 238125"/>
                <a:gd name="T48" fmla="*/ 0 w 443864"/>
                <a:gd name="T49" fmla="*/ 230251 h 238125"/>
                <a:gd name="T50" fmla="*/ 26289 w 443864"/>
                <a:gd name="T51" fmla="*/ 237744 h 238125"/>
                <a:gd name="T52" fmla="*/ 33782 w 443864"/>
                <a:gd name="T53" fmla="*/ 220853 h 238125"/>
                <a:gd name="T54" fmla="*/ 59397 w 443864"/>
                <a:gd name="T55" fmla="*/ 126606 h 238125"/>
                <a:gd name="T56" fmla="*/ 126771 w 443864"/>
                <a:gd name="T57" fmla="*/ 59334 h 238125"/>
                <a:gd name="T58" fmla="*/ 221742 w 443864"/>
                <a:gd name="T59" fmla="*/ 33655 h 238125"/>
                <a:gd name="T60" fmla="*/ 316407 w 443864"/>
                <a:gd name="T61" fmla="*/ 59194 h 238125"/>
                <a:gd name="T62" fmla="*/ 383933 w 443864"/>
                <a:gd name="T63" fmla="*/ 126326 h 238125"/>
                <a:gd name="T64" fmla="*/ 409702 w 443864"/>
                <a:gd name="T65" fmla="*/ 220853 h 238125"/>
                <a:gd name="T66" fmla="*/ 417195 w 443864"/>
                <a:gd name="T67" fmla="*/ 237744 h 238125"/>
                <a:gd name="T68" fmla="*/ 435356 w 443864"/>
                <a:gd name="T69" fmla="*/ 237744 h 238125"/>
                <a:gd name="T70" fmla="*/ 443484 w 443864"/>
                <a:gd name="T71" fmla="*/ 220853 h 238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3864" h="238125">
                  <a:moveTo>
                    <a:pt x="382524" y="220853"/>
                  </a:moveTo>
                  <a:lnTo>
                    <a:pt x="376758" y="178028"/>
                  </a:lnTo>
                  <a:lnTo>
                    <a:pt x="360502" y="139496"/>
                  </a:lnTo>
                  <a:lnTo>
                    <a:pt x="335318" y="106807"/>
                  </a:lnTo>
                  <a:lnTo>
                    <a:pt x="302768" y="81534"/>
                  </a:lnTo>
                  <a:lnTo>
                    <a:pt x="264375" y="65227"/>
                  </a:lnTo>
                  <a:lnTo>
                    <a:pt x="221742" y="59436"/>
                  </a:lnTo>
                  <a:lnTo>
                    <a:pt x="179095" y="65227"/>
                  </a:lnTo>
                  <a:lnTo>
                    <a:pt x="140716" y="81534"/>
                  </a:lnTo>
                  <a:lnTo>
                    <a:pt x="108153" y="106807"/>
                  </a:lnTo>
                  <a:lnTo>
                    <a:pt x="82969" y="139496"/>
                  </a:lnTo>
                  <a:lnTo>
                    <a:pt x="66713" y="178028"/>
                  </a:lnTo>
                  <a:lnTo>
                    <a:pt x="60960" y="220853"/>
                  </a:lnTo>
                  <a:lnTo>
                    <a:pt x="60960" y="230251"/>
                  </a:lnTo>
                  <a:lnTo>
                    <a:pt x="68453" y="237744"/>
                  </a:lnTo>
                  <a:lnTo>
                    <a:pt x="87122" y="237744"/>
                  </a:lnTo>
                  <a:lnTo>
                    <a:pt x="94615" y="230251"/>
                  </a:lnTo>
                  <a:lnTo>
                    <a:pt x="94615" y="220853"/>
                  </a:lnTo>
                  <a:lnTo>
                    <a:pt x="104584" y="171335"/>
                  </a:lnTo>
                  <a:lnTo>
                    <a:pt x="131787" y="130746"/>
                  </a:lnTo>
                  <a:lnTo>
                    <a:pt x="172186" y="103314"/>
                  </a:lnTo>
                  <a:lnTo>
                    <a:pt x="221742" y="93218"/>
                  </a:lnTo>
                  <a:lnTo>
                    <a:pt x="271068" y="103225"/>
                  </a:lnTo>
                  <a:lnTo>
                    <a:pt x="311492" y="130517"/>
                  </a:lnTo>
                  <a:lnTo>
                    <a:pt x="338823" y="171069"/>
                  </a:lnTo>
                  <a:lnTo>
                    <a:pt x="348869" y="220853"/>
                  </a:lnTo>
                  <a:lnTo>
                    <a:pt x="348869" y="230251"/>
                  </a:lnTo>
                  <a:lnTo>
                    <a:pt x="356362" y="237744"/>
                  </a:lnTo>
                  <a:lnTo>
                    <a:pt x="365760" y="237744"/>
                  </a:lnTo>
                  <a:lnTo>
                    <a:pt x="374396" y="237744"/>
                  </a:lnTo>
                  <a:lnTo>
                    <a:pt x="381889" y="230251"/>
                  </a:lnTo>
                  <a:lnTo>
                    <a:pt x="382524" y="220853"/>
                  </a:lnTo>
                  <a:close/>
                </a:path>
                <a:path w="443864" h="238125">
                  <a:moveTo>
                    <a:pt x="443484" y="220853"/>
                  </a:moveTo>
                  <a:lnTo>
                    <a:pt x="438962" y="176441"/>
                  </a:lnTo>
                  <a:lnTo>
                    <a:pt x="426008" y="135026"/>
                  </a:lnTo>
                  <a:lnTo>
                    <a:pt x="405536" y="97510"/>
                  </a:lnTo>
                  <a:lnTo>
                    <a:pt x="378421" y="64808"/>
                  </a:lnTo>
                  <a:lnTo>
                    <a:pt x="345579" y="37807"/>
                  </a:lnTo>
                  <a:lnTo>
                    <a:pt x="307924" y="17399"/>
                  </a:lnTo>
                  <a:lnTo>
                    <a:pt x="266344" y="4508"/>
                  </a:lnTo>
                  <a:lnTo>
                    <a:pt x="221742" y="0"/>
                  </a:lnTo>
                  <a:lnTo>
                    <a:pt x="177126" y="4508"/>
                  </a:lnTo>
                  <a:lnTo>
                    <a:pt x="135547" y="17399"/>
                  </a:lnTo>
                  <a:lnTo>
                    <a:pt x="97891" y="37807"/>
                  </a:lnTo>
                  <a:lnTo>
                    <a:pt x="65049" y="64808"/>
                  </a:lnTo>
                  <a:lnTo>
                    <a:pt x="37934" y="97510"/>
                  </a:lnTo>
                  <a:lnTo>
                    <a:pt x="17462" y="135026"/>
                  </a:lnTo>
                  <a:lnTo>
                    <a:pt x="4508" y="176441"/>
                  </a:lnTo>
                  <a:lnTo>
                    <a:pt x="0" y="220853"/>
                  </a:lnTo>
                  <a:lnTo>
                    <a:pt x="0" y="230251"/>
                  </a:lnTo>
                  <a:lnTo>
                    <a:pt x="7493" y="237744"/>
                  </a:lnTo>
                  <a:lnTo>
                    <a:pt x="26289" y="237744"/>
                  </a:lnTo>
                  <a:lnTo>
                    <a:pt x="33782" y="230251"/>
                  </a:lnTo>
                  <a:lnTo>
                    <a:pt x="33782" y="220853"/>
                  </a:lnTo>
                  <a:lnTo>
                    <a:pt x="40474" y="171272"/>
                  </a:lnTo>
                  <a:lnTo>
                    <a:pt x="59397" y="126606"/>
                  </a:lnTo>
                  <a:lnTo>
                    <a:pt x="88747" y="88684"/>
                  </a:lnTo>
                  <a:lnTo>
                    <a:pt x="126771" y="59334"/>
                  </a:lnTo>
                  <a:lnTo>
                    <a:pt x="171691" y="40386"/>
                  </a:lnTo>
                  <a:lnTo>
                    <a:pt x="221742" y="33655"/>
                  </a:lnTo>
                  <a:lnTo>
                    <a:pt x="271551" y="40335"/>
                  </a:lnTo>
                  <a:lnTo>
                    <a:pt x="316407" y="59194"/>
                  </a:lnTo>
                  <a:lnTo>
                    <a:pt x="354482" y="88442"/>
                  </a:lnTo>
                  <a:lnTo>
                    <a:pt x="383933" y="126326"/>
                  </a:lnTo>
                  <a:lnTo>
                    <a:pt x="402945" y="171056"/>
                  </a:lnTo>
                  <a:lnTo>
                    <a:pt x="409702" y="220853"/>
                  </a:lnTo>
                  <a:lnTo>
                    <a:pt x="409702" y="230251"/>
                  </a:lnTo>
                  <a:lnTo>
                    <a:pt x="417195" y="237744"/>
                  </a:lnTo>
                  <a:lnTo>
                    <a:pt x="426593" y="237744"/>
                  </a:lnTo>
                  <a:lnTo>
                    <a:pt x="435356" y="237744"/>
                  </a:lnTo>
                  <a:lnTo>
                    <a:pt x="442849" y="230251"/>
                  </a:lnTo>
                  <a:lnTo>
                    <a:pt x="443484" y="22085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57" name="object 25">
              <a:extLst>
                <a:ext uri="{FF2B5EF4-FFF2-40B4-BE49-F238E27FC236}">
                  <a16:creationId xmlns:a16="http://schemas.microsoft.com/office/drawing/2014/main" id="{59928B75-4D5E-405B-99C0-8A8332DDED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9891" y="4965191"/>
              <a:ext cx="19621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98" name="object 26">
            <a:extLst>
              <a:ext uri="{FF2B5EF4-FFF2-40B4-BE49-F238E27FC236}">
                <a16:creationId xmlns:a16="http://schemas.microsoft.com/office/drawing/2014/main" id="{64BFDF1B-DEAF-4F8E-9D67-93467F3ED8AC}"/>
              </a:ext>
            </a:extLst>
          </p:cNvPr>
          <p:cNvGrpSpPr>
            <a:grpSpLocks/>
          </p:cNvGrpSpPr>
          <p:nvPr/>
        </p:nvGrpSpPr>
        <p:grpSpPr bwMode="auto">
          <a:xfrm>
            <a:off x="5338763" y="4813300"/>
            <a:ext cx="496887" cy="304800"/>
            <a:chOff x="5338571" y="4812791"/>
            <a:chExt cx="497205" cy="304800"/>
          </a:xfrm>
        </p:grpSpPr>
        <p:sp>
          <p:nvSpPr>
            <p:cNvPr id="50352" name="object 27">
              <a:extLst>
                <a:ext uri="{FF2B5EF4-FFF2-40B4-BE49-F238E27FC236}">
                  <a16:creationId xmlns:a16="http://schemas.microsoft.com/office/drawing/2014/main" id="{394647D0-5D29-440A-B93B-A0588C037E54}"/>
                </a:ext>
              </a:extLst>
            </p:cNvPr>
            <p:cNvSpPr>
              <a:spLocks/>
            </p:cNvSpPr>
            <p:nvPr/>
          </p:nvSpPr>
          <p:spPr bwMode="auto">
            <a:xfrm>
              <a:off x="5338571" y="4902707"/>
              <a:ext cx="330835" cy="215265"/>
            </a:xfrm>
            <a:custGeom>
              <a:avLst/>
              <a:gdLst>
                <a:gd name="T0" fmla="*/ 125481 w 330835"/>
                <a:gd name="T1" fmla="*/ 5536 h 215264"/>
                <a:gd name="T2" fmla="*/ 79059 w 330835"/>
                <a:gd name="T3" fmla="*/ 43612 h 215264"/>
                <a:gd name="T4" fmla="*/ 41148 w 330835"/>
                <a:gd name="T5" fmla="*/ 78609 h 215264"/>
                <a:gd name="T6" fmla="*/ 5270 w 330835"/>
                <a:gd name="T7" fmla="*/ 116478 h 215264"/>
                <a:gd name="T8" fmla="*/ 3774 w 330835"/>
                <a:gd name="T9" fmla="*/ 166114 h 215264"/>
                <a:gd name="T10" fmla="*/ 63118 w 330835"/>
                <a:gd name="T11" fmla="*/ 214884 h 215264"/>
                <a:gd name="T12" fmla="*/ 297489 w 330835"/>
                <a:gd name="T13" fmla="*/ 200201 h 215264"/>
                <a:gd name="T14" fmla="*/ 66293 w 330835"/>
                <a:gd name="T15" fmla="*/ 181737 h 215264"/>
                <a:gd name="T16" fmla="*/ 35139 w 330835"/>
                <a:gd name="T17" fmla="*/ 155686 h 215264"/>
                <a:gd name="T18" fmla="*/ 36117 w 330835"/>
                <a:gd name="T19" fmla="*/ 128535 h 215264"/>
                <a:gd name="T20" fmla="*/ 56346 w 330835"/>
                <a:gd name="T21" fmla="*/ 108255 h 215264"/>
                <a:gd name="T22" fmla="*/ 98982 w 330835"/>
                <a:gd name="T23" fmla="*/ 105283 h 215264"/>
                <a:gd name="T24" fmla="*/ 104286 w 330835"/>
                <a:gd name="T25" fmla="*/ 68714 h 215264"/>
                <a:gd name="T26" fmla="*/ 134838 w 330835"/>
                <a:gd name="T27" fmla="*/ 38298 h 215264"/>
                <a:gd name="T28" fmla="*/ 226494 w 330835"/>
                <a:gd name="T29" fmla="*/ 33782 h 215264"/>
                <a:gd name="T30" fmla="*/ 206295 w 330835"/>
                <a:gd name="T31" fmla="*/ 15049 h 215264"/>
                <a:gd name="T32" fmla="*/ 156337 w 330835"/>
                <a:gd name="T33" fmla="*/ 0 h 215264"/>
                <a:gd name="T34" fmla="*/ 250698 w 330835"/>
                <a:gd name="T35" fmla="*/ 87757 h 215264"/>
                <a:gd name="T36" fmla="*/ 283749 w 330835"/>
                <a:gd name="T37" fmla="*/ 101346 h 215264"/>
                <a:gd name="T38" fmla="*/ 297561 w 330835"/>
                <a:gd name="T39" fmla="*/ 134747 h 215264"/>
                <a:gd name="T40" fmla="*/ 263778 w 330835"/>
                <a:gd name="T41" fmla="*/ 179832 h 215264"/>
                <a:gd name="T42" fmla="*/ 315693 w 330835"/>
                <a:gd name="T43" fmla="*/ 181737 h 215264"/>
                <a:gd name="T44" fmla="*/ 330707 w 330835"/>
                <a:gd name="T45" fmla="*/ 134747 h 215264"/>
                <a:gd name="T46" fmla="*/ 313864 w 330835"/>
                <a:gd name="T47" fmla="*/ 87757 h 215264"/>
                <a:gd name="T48" fmla="*/ 73787 w 330835"/>
                <a:gd name="T49" fmla="*/ 105283 h 215264"/>
                <a:gd name="T50" fmla="*/ 79375 w 330835"/>
                <a:gd name="T51" fmla="*/ 106553 h 215264"/>
                <a:gd name="T52" fmla="*/ 98982 w 330835"/>
                <a:gd name="T53" fmla="*/ 105283 h 215264"/>
                <a:gd name="T54" fmla="*/ 156972 w 330835"/>
                <a:gd name="T55" fmla="*/ 33782 h 215264"/>
                <a:gd name="T56" fmla="*/ 192770 w 330835"/>
                <a:gd name="T57" fmla="*/ 46164 h 215264"/>
                <a:gd name="T58" fmla="*/ 213232 w 330835"/>
                <a:gd name="T59" fmla="*/ 78359 h 215264"/>
                <a:gd name="T60" fmla="*/ 235076 w 330835"/>
                <a:gd name="T61" fmla="*/ 90170 h 215264"/>
                <a:gd name="T62" fmla="*/ 245110 w 330835"/>
                <a:gd name="T63" fmla="*/ 87757 h 215264"/>
                <a:gd name="T64" fmla="*/ 307006 w 330835"/>
                <a:gd name="T65" fmla="*/ 77581 h 215264"/>
                <a:gd name="T66" fmla="*/ 253182 w 330835"/>
                <a:gd name="T67" fmla="*/ 54483 h 215264"/>
                <a:gd name="T68" fmla="*/ 226494 w 330835"/>
                <a:gd name="T69" fmla="*/ 33782 h 215264"/>
                <a:gd name="T70" fmla="*/ 243204 w 330835"/>
                <a:gd name="T71" fmla="*/ 53848 h 215264"/>
                <a:gd name="T72" fmla="*/ 253182 w 330835"/>
                <a:gd name="T73" fmla="*/ 54483 h 21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835" h="215264">
                  <a:moveTo>
                    <a:pt x="156337" y="0"/>
                  </a:moveTo>
                  <a:lnTo>
                    <a:pt x="125481" y="5536"/>
                  </a:lnTo>
                  <a:lnTo>
                    <a:pt x="99044" y="20764"/>
                  </a:lnTo>
                  <a:lnTo>
                    <a:pt x="79059" y="43612"/>
                  </a:lnTo>
                  <a:lnTo>
                    <a:pt x="67563" y="72009"/>
                  </a:lnTo>
                  <a:lnTo>
                    <a:pt x="41148" y="78609"/>
                  </a:lnTo>
                  <a:lnTo>
                    <a:pt x="19685" y="94138"/>
                  </a:lnTo>
                  <a:lnTo>
                    <a:pt x="5270" y="116478"/>
                  </a:lnTo>
                  <a:lnTo>
                    <a:pt x="0" y="143510"/>
                  </a:lnTo>
                  <a:lnTo>
                    <a:pt x="3774" y="166114"/>
                  </a:lnTo>
                  <a:lnTo>
                    <a:pt x="30325" y="201749"/>
                  </a:lnTo>
                  <a:lnTo>
                    <a:pt x="63118" y="214884"/>
                  </a:lnTo>
                  <a:lnTo>
                    <a:pt x="261365" y="214884"/>
                  </a:lnTo>
                  <a:lnTo>
                    <a:pt x="297489" y="200201"/>
                  </a:lnTo>
                  <a:lnTo>
                    <a:pt x="315693" y="181737"/>
                  </a:lnTo>
                  <a:lnTo>
                    <a:pt x="66293" y="181737"/>
                  </a:lnTo>
                  <a:lnTo>
                    <a:pt x="63753" y="181102"/>
                  </a:lnTo>
                  <a:lnTo>
                    <a:pt x="35139" y="155686"/>
                  </a:lnTo>
                  <a:lnTo>
                    <a:pt x="33147" y="143510"/>
                  </a:lnTo>
                  <a:lnTo>
                    <a:pt x="36117" y="128535"/>
                  </a:lnTo>
                  <a:lnTo>
                    <a:pt x="44243" y="116395"/>
                  </a:lnTo>
                  <a:lnTo>
                    <a:pt x="56346" y="108255"/>
                  </a:lnTo>
                  <a:lnTo>
                    <a:pt x="71247" y="105283"/>
                  </a:lnTo>
                  <a:lnTo>
                    <a:pt x="98982" y="105283"/>
                  </a:lnTo>
                  <a:lnTo>
                    <a:pt x="99440" y="90805"/>
                  </a:lnTo>
                  <a:lnTo>
                    <a:pt x="104286" y="68714"/>
                  </a:lnTo>
                  <a:lnTo>
                    <a:pt x="116681" y="50577"/>
                  </a:lnTo>
                  <a:lnTo>
                    <a:pt x="134838" y="38298"/>
                  </a:lnTo>
                  <a:lnTo>
                    <a:pt x="156972" y="33782"/>
                  </a:lnTo>
                  <a:lnTo>
                    <a:pt x="226494" y="33782"/>
                  </a:lnTo>
                  <a:lnTo>
                    <a:pt x="225542" y="32254"/>
                  </a:lnTo>
                  <a:lnTo>
                    <a:pt x="206295" y="15049"/>
                  </a:lnTo>
                  <a:lnTo>
                    <a:pt x="182834" y="3940"/>
                  </a:lnTo>
                  <a:lnTo>
                    <a:pt x="156337" y="0"/>
                  </a:lnTo>
                  <a:close/>
                </a:path>
                <a:path w="330835" h="215264">
                  <a:moveTo>
                    <a:pt x="313864" y="87757"/>
                  </a:moveTo>
                  <a:lnTo>
                    <a:pt x="250698" y="87757"/>
                  </a:lnTo>
                  <a:lnTo>
                    <a:pt x="268843" y="91384"/>
                  </a:lnTo>
                  <a:lnTo>
                    <a:pt x="283749" y="101346"/>
                  </a:lnTo>
                  <a:lnTo>
                    <a:pt x="293846" y="116260"/>
                  </a:lnTo>
                  <a:lnTo>
                    <a:pt x="297561" y="134747"/>
                  </a:lnTo>
                  <a:lnTo>
                    <a:pt x="295193" y="149578"/>
                  </a:lnTo>
                  <a:lnTo>
                    <a:pt x="263778" y="179832"/>
                  </a:lnTo>
                  <a:lnTo>
                    <a:pt x="257555" y="181737"/>
                  </a:lnTo>
                  <a:lnTo>
                    <a:pt x="315693" y="181737"/>
                  </a:lnTo>
                  <a:lnTo>
                    <a:pt x="326667" y="160327"/>
                  </a:lnTo>
                  <a:lnTo>
                    <a:pt x="330707" y="134747"/>
                  </a:lnTo>
                  <a:lnTo>
                    <a:pt x="324340" y="103300"/>
                  </a:lnTo>
                  <a:lnTo>
                    <a:pt x="313864" y="87757"/>
                  </a:lnTo>
                  <a:close/>
                </a:path>
                <a:path w="330835" h="215264">
                  <a:moveTo>
                    <a:pt x="98982" y="105283"/>
                  </a:moveTo>
                  <a:lnTo>
                    <a:pt x="73787" y="105283"/>
                  </a:lnTo>
                  <a:lnTo>
                    <a:pt x="76326" y="105918"/>
                  </a:lnTo>
                  <a:lnTo>
                    <a:pt x="79375" y="106553"/>
                  </a:lnTo>
                  <a:lnTo>
                    <a:pt x="98805" y="110871"/>
                  </a:lnTo>
                  <a:lnTo>
                    <a:pt x="98982" y="105283"/>
                  </a:lnTo>
                  <a:close/>
                </a:path>
                <a:path w="330835" h="215264">
                  <a:moveTo>
                    <a:pt x="226494" y="33782"/>
                  </a:moveTo>
                  <a:lnTo>
                    <a:pt x="156972" y="33782"/>
                  </a:lnTo>
                  <a:lnTo>
                    <a:pt x="176174" y="37032"/>
                  </a:lnTo>
                  <a:lnTo>
                    <a:pt x="192770" y="46164"/>
                  </a:lnTo>
                  <a:lnTo>
                    <a:pt x="205531" y="60249"/>
                  </a:lnTo>
                  <a:lnTo>
                    <a:pt x="213232" y="78359"/>
                  </a:lnTo>
                  <a:lnTo>
                    <a:pt x="217550" y="96520"/>
                  </a:lnTo>
                  <a:lnTo>
                    <a:pt x="235076" y="90170"/>
                  </a:lnTo>
                  <a:lnTo>
                    <a:pt x="240029" y="88900"/>
                  </a:lnTo>
                  <a:lnTo>
                    <a:pt x="245110" y="87757"/>
                  </a:lnTo>
                  <a:lnTo>
                    <a:pt x="313864" y="87757"/>
                  </a:lnTo>
                  <a:lnTo>
                    <a:pt x="307006" y="77581"/>
                  </a:lnTo>
                  <a:lnTo>
                    <a:pt x="281362" y="60219"/>
                  </a:lnTo>
                  <a:lnTo>
                    <a:pt x="253182" y="54483"/>
                  </a:lnTo>
                  <a:lnTo>
                    <a:pt x="239394" y="54483"/>
                  </a:lnTo>
                  <a:lnTo>
                    <a:pt x="226494" y="33782"/>
                  </a:lnTo>
                  <a:close/>
                </a:path>
                <a:path w="330835" h="215264">
                  <a:moveTo>
                    <a:pt x="250062" y="53848"/>
                  </a:moveTo>
                  <a:lnTo>
                    <a:pt x="243204" y="53848"/>
                  </a:lnTo>
                  <a:lnTo>
                    <a:pt x="239394" y="54483"/>
                  </a:lnTo>
                  <a:lnTo>
                    <a:pt x="253182" y="54483"/>
                  </a:lnTo>
                  <a:lnTo>
                    <a:pt x="250062" y="53848"/>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53" name="object 28">
              <a:extLst>
                <a:ext uri="{FF2B5EF4-FFF2-40B4-BE49-F238E27FC236}">
                  <a16:creationId xmlns:a16="http://schemas.microsoft.com/office/drawing/2014/main" id="{8337667F-3448-4C24-81EE-AA33C2EE09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8987" y="4916423"/>
              <a:ext cx="216408" cy="1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54" name="object 29">
              <a:extLst>
                <a:ext uri="{FF2B5EF4-FFF2-40B4-BE49-F238E27FC236}">
                  <a16:creationId xmlns:a16="http://schemas.microsoft.com/office/drawing/2014/main" id="{BCF0D7D5-673D-4E0F-AF00-4312A520C0CC}"/>
                </a:ext>
              </a:extLst>
            </p:cNvPr>
            <p:cNvSpPr>
              <a:spLocks/>
            </p:cNvSpPr>
            <p:nvPr/>
          </p:nvSpPr>
          <p:spPr bwMode="auto">
            <a:xfrm>
              <a:off x="5460872" y="4812791"/>
              <a:ext cx="321310" cy="163195"/>
            </a:xfrm>
            <a:custGeom>
              <a:avLst/>
              <a:gdLst>
                <a:gd name="T0" fmla="*/ 223189 w 321310"/>
                <a:gd name="T1" fmla="*/ 16255 h 163195"/>
                <a:gd name="T2" fmla="*/ 155321 w 321310"/>
                <a:gd name="T3" fmla="*/ 16255 h 163195"/>
                <a:gd name="T4" fmla="*/ 200367 w 321310"/>
                <a:gd name="T5" fmla="*/ 23247 h 163195"/>
                <a:gd name="T6" fmla="*/ 240091 w 321310"/>
                <a:gd name="T7" fmla="*/ 42802 h 163195"/>
                <a:gd name="T8" fmla="*/ 272190 w 321310"/>
                <a:gd name="T9" fmla="*/ 72793 h 163195"/>
                <a:gd name="T10" fmla="*/ 294358 w 321310"/>
                <a:gd name="T11" fmla="*/ 111093 h 163195"/>
                <a:gd name="T12" fmla="*/ 304291 w 321310"/>
                <a:gd name="T13" fmla="*/ 155574 h 163195"/>
                <a:gd name="T14" fmla="*/ 304291 w 321310"/>
                <a:gd name="T15" fmla="*/ 159892 h 163195"/>
                <a:gd name="T16" fmla="*/ 307975 w 321310"/>
                <a:gd name="T17" fmla="*/ 163067 h 163195"/>
                <a:gd name="T18" fmla="*/ 312419 w 321310"/>
                <a:gd name="T19" fmla="*/ 163067 h 163195"/>
                <a:gd name="T20" fmla="*/ 318007 w 321310"/>
                <a:gd name="T21" fmla="*/ 162432 h 163195"/>
                <a:gd name="T22" fmla="*/ 321182 w 321310"/>
                <a:gd name="T23" fmla="*/ 158749 h 163195"/>
                <a:gd name="T24" fmla="*/ 321182 w 321310"/>
                <a:gd name="T25" fmla="*/ 154304 h 163195"/>
                <a:gd name="T26" fmla="*/ 310204 w 321310"/>
                <a:gd name="T27" fmla="*/ 105143 h 163195"/>
                <a:gd name="T28" fmla="*/ 285655 w 321310"/>
                <a:gd name="T29" fmla="*/ 62736 h 163195"/>
                <a:gd name="T30" fmla="*/ 250060 w 321310"/>
                <a:gd name="T31" fmla="*/ 29480 h 163195"/>
                <a:gd name="T32" fmla="*/ 223189 w 321310"/>
                <a:gd name="T33" fmla="*/ 16255 h 163195"/>
                <a:gd name="T34" fmla="*/ 155828 w 321310"/>
                <a:gd name="T35" fmla="*/ 0 h 163195"/>
                <a:gd name="T36" fmla="*/ 106614 w 321310"/>
                <a:gd name="T37" fmla="*/ 7326 h 163195"/>
                <a:gd name="T38" fmla="*/ 62912 w 321310"/>
                <a:gd name="T39" fmla="*/ 28130 h 163195"/>
                <a:gd name="T40" fmla="*/ 27187 w 321310"/>
                <a:gd name="T41" fmla="*/ 60650 h 163195"/>
                <a:gd name="T42" fmla="*/ 1904 w 321310"/>
                <a:gd name="T43" fmla="*/ 103123 h 163195"/>
                <a:gd name="T44" fmla="*/ 0 w 321310"/>
                <a:gd name="T45" fmla="*/ 106806 h 163195"/>
                <a:gd name="T46" fmla="*/ 1904 w 321310"/>
                <a:gd name="T47" fmla="*/ 111886 h 163195"/>
                <a:gd name="T48" fmla="*/ 6223 w 321310"/>
                <a:gd name="T49" fmla="*/ 113664 h 163195"/>
                <a:gd name="T50" fmla="*/ 10032 w 321310"/>
                <a:gd name="T51" fmla="*/ 115569 h 163195"/>
                <a:gd name="T52" fmla="*/ 14986 w 321310"/>
                <a:gd name="T53" fmla="*/ 113664 h 163195"/>
                <a:gd name="T54" fmla="*/ 16890 w 321310"/>
                <a:gd name="T55" fmla="*/ 109346 h 163195"/>
                <a:gd name="T56" fmla="*/ 39717 w 321310"/>
                <a:gd name="T57" fmla="*/ 70798 h 163195"/>
                <a:gd name="T58" fmla="*/ 71961 w 321310"/>
                <a:gd name="T59" fmla="*/ 41465 h 163195"/>
                <a:gd name="T60" fmla="*/ 111277 w 321310"/>
                <a:gd name="T61" fmla="*/ 22800 h 163195"/>
                <a:gd name="T62" fmla="*/ 155321 w 321310"/>
                <a:gd name="T63" fmla="*/ 16255 h 163195"/>
                <a:gd name="T64" fmla="*/ 223189 w 321310"/>
                <a:gd name="T65" fmla="*/ 16255 h 163195"/>
                <a:gd name="T66" fmla="*/ 205944 w 321310"/>
                <a:gd name="T67" fmla="*/ 7769 h 163195"/>
                <a:gd name="T68" fmla="*/ 155828 w 321310"/>
                <a:gd name="T69" fmla="*/ 0 h 16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1310" h="163195">
                  <a:moveTo>
                    <a:pt x="223189" y="16255"/>
                  </a:moveTo>
                  <a:lnTo>
                    <a:pt x="155321" y="16255"/>
                  </a:lnTo>
                  <a:lnTo>
                    <a:pt x="200367" y="23247"/>
                  </a:lnTo>
                  <a:lnTo>
                    <a:pt x="240091" y="42802"/>
                  </a:lnTo>
                  <a:lnTo>
                    <a:pt x="272190" y="72793"/>
                  </a:lnTo>
                  <a:lnTo>
                    <a:pt x="294358" y="111093"/>
                  </a:lnTo>
                  <a:lnTo>
                    <a:pt x="304291" y="155574"/>
                  </a:lnTo>
                  <a:lnTo>
                    <a:pt x="304291" y="159892"/>
                  </a:lnTo>
                  <a:lnTo>
                    <a:pt x="307975" y="163067"/>
                  </a:lnTo>
                  <a:lnTo>
                    <a:pt x="312419" y="163067"/>
                  </a:lnTo>
                  <a:lnTo>
                    <a:pt x="318007" y="162432"/>
                  </a:lnTo>
                  <a:lnTo>
                    <a:pt x="321182" y="158749"/>
                  </a:lnTo>
                  <a:lnTo>
                    <a:pt x="321182" y="154304"/>
                  </a:lnTo>
                  <a:lnTo>
                    <a:pt x="310204" y="105143"/>
                  </a:lnTo>
                  <a:lnTo>
                    <a:pt x="285655" y="62736"/>
                  </a:lnTo>
                  <a:lnTo>
                    <a:pt x="250060" y="29480"/>
                  </a:lnTo>
                  <a:lnTo>
                    <a:pt x="223189" y="16255"/>
                  </a:lnTo>
                  <a:close/>
                </a:path>
                <a:path w="321310" h="163195">
                  <a:moveTo>
                    <a:pt x="155828" y="0"/>
                  </a:moveTo>
                  <a:lnTo>
                    <a:pt x="106614" y="7326"/>
                  </a:lnTo>
                  <a:lnTo>
                    <a:pt x="62912" y="28130"/>
                  </a:lnTo>
                  <a:lnTo>
                    <a:pt x="27187" y="60650"/>
                  </a:lnTo>
                  <a:lnTo>
                    <a:pt x="1904" y="103123"/>
                  </a:lnTo>
                  <a:lnTo>
                    <a:pt x="0" y="106806"/>
                  </a:lnTo>
                  <a:lnTo>
                    <a:pt x="1904" y="111886"/>
                  </a:lnTo>
                  <a:lnTo>
                    <a:pt x="6223" y="113664"/>
                  </a:lnTo>
                  <a:lnTo>
                    <a:pt x="10032" y="115569"/>
                  </a:lnTo>
                  <a:lnTo>
                    <a:pt x="14986" y="113664"/>
                  </a:lnTo>
                  <a:lnTo>
                    <a:pt x="16890" y="109346"/>
                  </a:lnTo>
                  <a:lnTo>
                    <a:pt x="39717" y="70798"/>
                  </a:lnTo>
                  <a:lnTo>
                    <a:pt x="71961" y="41465"/>
                  </a:lnTo>
                  <a:lnTo>
                    <a:pt x="111277" y="22800"/>
                  </a:lnTo>
                  <a:lnTo>
                    <a:pt x="155321" y="16255"/>
                  </a:lnTo>
                  <a:lnTo>
                    <a:pt x="223189" y="16255"/>
                  </a:lnTo>
                  <a:lnTo>
                    <a:pt x="205944" y="7769"/>
                  </a:lnTo>
                  <a:lnTo>
                    <a:pt x="15582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55" name="object 30">
              <a:extLst>
                <a:ext uri="{FF2B5EF4-FFF2-40B4-BE49-F238E27FC236}">
                  <a16:creationId xmlns:a16="http://schemas.microsoft.com/office/drawing/2014/main" id="{C6C0B41E-826F-4DDE-910B-4F02D2A291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2688" y="4858511"/>
              <a:ext cx="212471" cy="9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9" name="object 31">
            <a:extLst>
              <a:ext uri="{FF2B5EF4-FFF2-40B4-BE49-F238E27FC236}">
                <a16:creationId xmlns:a16="http://schemas.microsoft.com/office/drawing/2014/main" id="{348D5811-8C8E-4472-AD4D-256DDD187696}"/>
              </a:ext>
            </a:extLst>
          </p:cNvPr>
          <p:cNvSpPr>
            <a:spLocks/>
          </p:cNvSpPr>
          <p:nvPr/>
        </p:nvSpPr>
        <p:spPr bwMode="auto">
          <a:xfrm>
            <a:off x="7443788" y="4764088"/>
            <a:ext cx="390525" cy="393700"/>
          </a:xfrm>
          <a:custGeom>
            <a:avLst/>
            <a:gdLst>
              <a:gd name="T0" fmla="*/ 223367 w 391795"/>
              <a:gd name="T1" fmla="*/ 1968 h 393700"/>
              <a:gd name="T2" fmla="*/ 186563 w 391795"/>
              <a:gd name="T3" fmla="*/ 1092 h 393700"/>
              <a:gd name="T4" fmla="*/ 150660 w 391795"/>
              <a:gd name="T5" fmla="*/ 65214 h 393700"/>
              <a:gd name="T6" fmla="*/ 105918 w 391795"/>
              <a:gd name="T7" fmla="*/ 148247 h 393700"/>
              <a:gd name="T8" fmla="*/ 105918 w 391795"/>
              <a:gd name="T9" fmla="*/ 245046 h 393700"/>
              <a:gd name="T10" fmla="*/ 150660 w 391795"/>
              <a:gd name="T11" fmla="*/ 328256 h 393700"/>
              <a:gd name="T12" fmla="*/ 138074 w 391795"/>
              <a:gd name="T13" fmla="*/ 348881 h 393700"/>
              <a:gd name="T14" fmla="*/ 63042 w 391795"/>
              <a:gd name="T15" fmla="*/ 290029 h 393700"/>
              <a:gd name="T16" fmla="*/ 33655 w 391795"/>
              <a:gd name="T17" fmla="*/ 196596 h 393700"/>
              <a:gd name="T18" fmla="*/ 62852 w 391795"/>
              <a:gd name="T19" fmla="*/ 103441 h 393700"/>
              <a:gd name="T20" fmla="*/ 137833 w 391795"/>
              <a:gd name="T21" fmla="*/ 44386 h 393700"/>
              <a:gd name="T22" fmla="*/ 186563 w 391795"/>
              <a:gd name="T23" fmla="*/ 1092 h 393700"/>
              <a:gd name="T24" fmla="*/ 73507 w 391795"/>
              <a:gd name="T25" fmla="*/ 43268 h 393700"/>
              <a:gd name="T26" fmla="*/ 19964 w 391795"/>
              <a:gd name="T27" fmla="*/ 110248 h 393700"/>
              <a:gd name="T28" fmla="*/ 0 w 391795"/>
              <a:gd name="T29" fmla="*/ 196596 h 393700"/>
              <a:gd name="T30" fmla="*/ 19964 w 391795"/>
              <a:gd name="T31" fmla="*/ 282956 h 393700"/>
              <a:gd name="T32" fmla="*/ 73507 w 391795"/>
              <a:gd name="T33" fmla="*/ 349935 h 393700"/>
              <a:gd name="T34" fmla="*/ 151104 w 391795"/>
              <a:gd name="T35" fmla="*/ 387997 h 393700"/>
              <a:gd name="T36" fmla="*/ 209550 w 391795"/>
              <a:gd name="T37" fmla="*/ 392734 h 393700"/>
              <a:gd name="T38" fmla="*/ 262128 w 391795"/>
              <a:gd name="T39" fmla="*/ 377571 h 393700"/>
              <a:gd name="T40" fmla="*/ 259918 w 391795"/>
              <a:gd name="T41" fmla="*/ 359410 h 393700"/>
              <a:gd name="T42" fmla="*/ 202717 w 391795"/>
              <a:gd name="T43" fmla="*/ 330962 h 393700"/>
              <a:gd name="T44" fmla="*/ 141541 w 391795"/>
              <a:gd name="T45" fmla="*/ 249262 h 393700"/>
              <a:gd name="T46" fmla="*/ 141541 w 391795"/>
              <a:gd name="T47" fmla="*/ 145211 h 393700"/>
              <a:gd name="T48" fmla="*/ 202717 w 391795"/>
              <a:gd name="T49" fmla="*/ 63449 h 393700"/>
              <a:gd name="T50" fmla="*/ 257175 w 391795"/>
              <a:gd name="T51" fmla="*/ 38227 h 393700"/>
              <a:gd name="T52" fmla="*/ 262128 w 391795"/>
              <a:gd name="T53" fmla="*/ 31877 h 393700"/>
              <a:gd name="T54" fmla="*/ 391668 w 391795"/>
              <a:gd name="T55" fmla="*/ 196723 h 393700"/>
              <a:gd name="T56" fmla="*/ 369989 w 391795"/>
              <a:gd name="T57" fmla="*/ 106870 h 393700"/>
              <a:gd name="T58" fmla="*/ 309753 w 391795"/>
              <a:gd name="T59" fmla="*/ 36830 h 393700"/>
              <a:gd name="T60" fmla="*/ 291655 w 391795"/>
              <a:gd name="T61" fmla="*/ 35979 h 393700"/>
              <a:gd name="T62" fmla="*/ 283921 w 391795"/>
              <a:gd name="T63" fmla="*/ 46583 h 393700"/>
              <a:gd name="T64" fmla="*/ 285915 w 391795"/>
              <a:gd name="T65" fmla="*/ 58839 h 393700"/>
              <a:gd name="T66" fmla="*/ 318808 w 391795"/>
              <a:gd name="T67" fmla="*/ 90093 h 393700"/>
              <a:gd name="T68" fmla="*/ 353491 w 391795"/>
              <a:gd name="T69" fmla="*/ 158038 h 393700"/>
              <a:gd name="T70" fmla="*/ 353580 w 391795"/>
              <a:gd name="T71" fmla="*/ 235343 h 393700"/>
              <a:gd name="T72" fmla="*/ 319074 w 391795"/>
              <a:gd name="T73" fmla="*/ 303237 h 393700"/>
              <a:gd name="T74" fmla="*/ 285915 w 391795"/>
              <a:gd name="T75" fmla="*/ 334276 h 393700"/>
              <a:gd name="T76" fmla="*/ 283921 w 391795"/>
              <a:gd name="T77" fmla="*/ 346684 h 393700"/>
              <a:gd name="T78" fmla="*/ 290449 w 391795"/>
              <a:gd name="T79" fmla="*/ 357124 h 393700"/>
              <a:gd name="T80" fmla="*/ 300355 w 391795"/>
              <a:gd name="T81" fmla="*/ 359664 h 393700"/>
              <a:gd name="T82" fmla="*/ 344246 w 391795"/>
              <a:gd name="T83" fmla="*/ 324840 h 393700"/>
              <a:gd name="T84" fmla="*/ 386092 w 391795"/>
              <a:gd name="T85" fmla="*/ 243179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1795" h="393700">
                <a:moveTo>
                  <a:pt x="262128" y="16891"/>
                </a:moveTo>
                <a:lnTo>
                  <a:pt x="223367" y="1968"/>
                </a:lnTo>
                <a:lnTo>
                  <a:pt x="195961" y="0"/>
                </a:lnTo>
                <a:lnTo>
                  <a:pt x="186563" y="1092"/>
                </a:lnTo>
                <a:lnTo>
                  <a:pt x="186563" y="33782"/>
                </a:lnTo>
                <a:lnTo>
                  <a:pt x="150660" y="65214"/>
                </a:lnTo>
                <a:lnTo>
                  <a:pt x="123329" y="103911"/>
                </a:lnTo>
                <a:lnTo>
                  <a:pt x="105918" y="148247"/>
                </a:lnTo>
                <a:lnTo>
                  <a:pt x="99822" y="196596"/>
                </a:lnTo>
                <a:lnTo>
                  <a:pt x="105918" y="245046"/>
                </a:lnTo>
                <a:lnTo>
                  <a:pt x="123329" y="289534"/>
                </a:lnTo>
                <a:lnTo>
                  <a:pt x="150660" y="328256"/>
                </a:lnTo>
                <a:lnTo>
                  <a:pt x="186563" y="359410"/>
                </a:lnTo>
                <a:lnTo>
                  <a:pt x="138074" y="348881"/>
                </a:lnTo>
                <a:lnTo>
                  <a:pt x="96088" y="324967"/>
                </a:lnTo>
                <a:lnTo>
                  <a:pt x="63042" y="290029"/>
                </a:lnTo>
                <a:lnTo>
                  <a:pt x="41402" y="246456"/>
                </a:lnTo>
                <a:lnTo>
                  <a:pt x="33655" y="196596"/>
                </a:lnTo>
                <a:lnTo>
                  <a:pt x="41351" y="146989"/>
                </a:lnTo>
                <a:lnTo>
                  <a:pt x="62852" y="103441"/>
                </a:lnTo>
                <a:lnTo>
                  <a:pt x="95808" y="68427"/>
                </a:lnTo>
                <a:lnTo>
                  <a:pt x="137833" y="44386"/>
                </a:lnTo>
                <a:lnTo>
                  <a:pt x="186563" y="33782"/>
                </a:lnTo>
                <a:lnTo>
                  <a:pt x="186563" y="1092"/>
                </a:lnTo>
                <a:lnTo>
                  <a:pt x="109893" y="20027"/>
                </a:lnTo>
                <a:lnTo>
                  <a:pt x="73507" y="43268"/>
                </a:lnTo>
                <a:lnTo>
                  <a:pt x="43129" y="73748"/>
                </a:lnTo>
                <a:lnTo>
                  <a:pt x="19964" y="110248"/>
                </a:lnTo>
                <a:lnTo>
                  <a:pt x="5181" y="151599"/>
                </a:lnTo>
                <a:lnTo>
                  <a:pt x="0" y="196596"/>
                </a:lnTo>
                <a:lnTo>
                  <a:pt x="5181" y="241604"/>
                </a:lnTo>
                <a:lnTo>
                  <a:pt x="19964" y="282956"/>
                </a:lnTo>
                <a:lnTo>
                  <a:pt x="43129" y="319455"/>
                </a:lnTo>
                <a:lnTo>
                  <a:pt x="73507" y="349935"/>
                </a:lnTo>
                <a:lnTo>
                  <a:pt x="109893" y="373176"/>
                </a:lnTo>
                <a:lnTo>
                  <a:pt x="151104" y="387997"/>
                </a:lnTo>
                <a:lnTo>
                  <a:pt x="195961" y="393192"/>
                </a:lnTo>
                <a:lnTo>
                  <a:pt x="209550" y="392734"/>
                </a:lnTo>
                <a:lnTo>
                  <a:pt x="250317" y="386334"/>
                </a:lnTo>
                <a:lnTo>
                  <a:pt x="262128" y="377571"/>
                </a:lnTo>
                <a:lnTo>
                  <a:pt x="262128" y="362458"/>
                </a:lnTo>
                <a:lnTo>
                  <a:pt x="259918" y="359410"/>
                </a:lnTo>
                <a:lnTo>
                  <a:pt x="257175" y="355600"/>
                </a:lnTo>
                <a:lnTo>
                  <a:pt x="202717" y="330962"/>
                </a:lnTo>
                <a:lnTo>
                  <a:pt x="165633" y="294995"/>
                </a:lnTo>
                <a:lnTo>
                  <a:pt x="141541" y="249262"/>
                </a:lnTo>
                <a:lnTo>
                  <a:pt x="132969" y="197231"/>
                </a:lnTo>
                <a:lnTo>
                  <a:pt x="141541" y="145211"/>
                </a:lnTo>
                <a:lnTo>
                  <a:pt x="165633" y="99466"/>
                </a:lnTo>
                <a:lnTo>
                  <a:pt x="202717" y="63449"/>
                </a:lnTo>
                <a:lnTo>
                  <a:pt x="250317" y="40640"/>
                </a:lnTo>
                <a:lnTo>
                  <a:pt x="257175" y="38227"/>
                </a:lnTo>
                <a:lnTo>
                  <a:pt x="260642" y="33782"/>
                </a:lnTo>
                <a:lnTo>
                  <a:pt x="262128" y="31877"/>
                </a:lnTo>
                <a:lnTo>
                  <a:pt x="262128" y="16891"/>
                </a:lnTo>
                <a:close/>
              </a:path>
              <a:path w="391795" h="393700">
                <a:moveTo>
                  <a:pt x="391668" y="196723"/>
                </a:moveTo>
                <a:lnTo>
                  <a:pt x="386092" y="150202"/>
                </a:lnTo>
                <a:lnTo>
                  <a:pt x="369989" y="106870"/>
                </a:lnTo>
                <a:lnTo>
                  <a:pt x="344246" y="68503"/>
                </a:lnTo>
                <a:lnTo>
                  <a:pt x="309753" y="36830"/>
                </a:lnTo>
                <a:lnTo>
                  <a:pt x="297535" y="33718"/>
                </a:lnTo>
                <a:lnTo>
                  <a:pt x="291655" y="35979"/>
                </a:lnTo>
                <a:lnTo>
                  <a:pt x="286766" y="40513"/>
                </a:lnTo>
                <a:lnTo>
                  <a:pt x="283921" y="46583"/>
                </a:lnTo>
                <a:lnTo>
                  <a:pt x="283692" y="52895"/>
                </a:lnTo>
                <a:lnTo>
                  <a:pt x="285915" y="58839"/>
                </a:lnTo>
                <a:lnTo>
                  <a:pt x="290449" y="63754"/>
                </a:lnTo>
                <a:lnTo>
                  <a:pt x="318808" y="90093"/>
                </a:lnTo>
                <a:lnTo>
                  <a:pt x="340106" y="122008"/>
                </a:lnTo>
                <a:lnTo>
                  <a:pt x="353491" y="158038"/>
                </a:lnTo>
                <a:lnTo>
                  <a:pt x="358140" y="196723"/>
                </a:lnTo>
                <a:lnTo>
                  <a:pt x="353580" y="235343"/>
                </a:lnTo>
                <a:lnTo>
                  <a:pt x="340334" y="271335"/>
                </a:lnTo>
                <a:lnTo>
                  <a:pt x="319074" y="303237"/>
                </a:lnTo>
                <a:lnTo>
                  <a:pt x="290449" y="329565"/>
                </a:lnTo>
                <a:lnTo>
                  <a:pt x="285915" y="334276"/>
                </a:lnTo>
                <a:lnTo>
                  <a:pt x="283692" y="340233"/>
                </a:lnTo>
                <a:lnTo>
                  <a:pt x="283921" y="346684"/>
                </a:lnTo>
                <a:lnTo>
                  <a:pt x="286766" y="352806"/>
                </a:lnTo>
                <a:lnTo>
                  <a:pt x="290449" y="357124"/>
                </a:lnTo>
                <a:lnTo>
                  <a:pt x="295402" y="359664"/>
                </a:lnTo>
                <a:lnTo>
                  <a:pt x="300355" y="359664"/>
                </a:lnTo>
                <a:lnTo>
                  <a:pt x="304165" y="359664"/>
                </a:lnTo>
                <a:lnTo>
                  <a:pt x="344246" y="324840"/>
                </a:lnTo>
                <a:lnTo>
                  <a:pt x="369989" y="286473"/>
                </a:lnTo>
                <a:lnTo>
                  <a:pt x="386092" y="243179"/>
                </a:lnTo>
                <a:lnTo>
                  <a:pt x="391668" y="19672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00" name="object 32">
            <a:extLst>
              <a:ext uri="{FF2B5EF4-FFF2-40B4-BE49-F238E27FC236}">
                <a16:creationId xmlns:a16="http://schemas.microsoft.com/office/drawing/2014/main" id="{081DE1C7-6281-492A-8837-F27EDC93EA13}"/>
              </a:ext>
            </a:extLst>
          </p:cNvPr>
          <p:cNvGrpSpPr>
            <a:grpSpLocks/>
          </p:cNvGrpSpPr>
          <p:nvPr/>
        </p:nvGrpSpPr>
        <p:grpSpPr bwMode="auto">
          <a:xfrm>
            <a:off x="3352800" y="2730500"/>
            <a:ext cx="403225" cy="355600"/>
            <a:chOff x="3352800" y="2731007"/>
            <a:chExt cx="403860" cy="355600"/>
          </a:xfrm>
        </p:grpSpPr>
        <p:pic>
          <p:nvPicPr>
            <p:cNvPr id="50349" name="object 33">
              <a:extLst>
                <a:ext uri="{FF2B5EF4-FFF2-40B4-BE49-F238E27FC236}">
                  <a16:creationId xmlns:a16="http://schemas.microsoft.com/office/drawing/2014/main" id="{BBA5A152-D18C-496E-A555-16CCD6BF4A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2903" y="2923031"/>
              <a:ext cx="256032" cy="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50" name="object 34">
              <a:extLst>
                <a:ext uri="{FF2B5EF4-FFF2-40B4-BE49-F238E27FC236}">
                  <a16:creationId xmlns:a16="http://schemas.microsoft.com/office/drawing/2014/main" id="{432179F6-E9CE-4A5E-8EE1-76F10865DD45}"/>
                </a:ext>
              </a:extLst>
            </p:cNvPr>
            <p:cNvSpPr>
              <a:spLocks/>
            </p:cNvSpPr>
            <p:nvPr/>
          </p:nvSpPr>
          <p:spPr bwMode="auto">
            <a:xfrm>
              <a:off x="3352800" y="2860547"/>
              <a:ext cx="403860" cy="226060"/>
            </a:xfrm>
            <a:custGeom>
              <a:avLst/>
              <a:gdLst>
                <a:gd name="T0" fmla="*/ 338709 w 403860"/>
                <a:gd name="T1" fmla="*/ 0 h 226060"/>
                <a:gd name="T2" fmla="*/ 65150 w 403860"/>
                <a:gd name="T3" fmla="*/ 0 h 226060"/>
                <a:gd name="T4" fmla="*/ 39915 w 403860"/>
                <a:gd name="T5" fmla="*/ 5137 h 226060"/>
                <a:gd name="T6" fmla="*/ 19192 w 403860"/>
                <a:gd name="T7" fmla="*/ 19097 h 226060"/>
                <a:gd name="T8" fmla="*/ 5161 w 403860"/>
                <a:gd name="T9" fmla="*/ 39701 h 226060"/>
                <a:gd name="T10" fmla="*/ 0 w 403860"/>
                <a:gd name="T11" fmla="*/ 64769 h 226060"/>
                <a:gd name="T12" fmla="*/ 0 w 403860"/>
                <a:gd name="T13" fmla="*/ 160781 h 226060"/>
                <a:gd name="T14" fmla="*/ 5161 w 403860"/>
                <a:gd name="T15" fmla="*/ 185850 h 226060"/>
                <a:gd name="T16" fmla="*/ 19192 w 403860"/>
                <a:gd name="T17" fmla="*/ 206454 h 226060"/>
                <a:gd name="T18" fmla="*/ 39915 w 403860"/>
                <a:gd name="T19" fmla="*/ 220414 h 226060"/>
                <a:gd name="T20" fmla="*/ 65150 w 403860"/>
                <a:gd name="T21" fmla="*/ 225551 h 226060"/>
                <a:gd name="T22" fmla="*/ 338709 w 403860"/>
                <a:gd name="T23" fmla="*/ 225551 h 226060"/>
                <a:gd name="T24" fmla="*/ 363944 w 403860"/>
                <a:gd name="T25" fmla="*/ 220414 h 226060"/>
                <a:gd name="T26" fmla="*/ 384667 w 403860"/>
                <a:gd name="T27" fmla="*/ 206454 h 226060"/>
                <a:gd name="T28" fmla="*/ 394148 w 403860"/>
                <a:gd name="T29" fmla="*/ 192531 h 226060"/>
                <a:gd name="T30" fmla="*/ 65150 w 403860"/>
                <a:gd name="T31" fmla="*/ 192531 h 226060"/>
                <a:gd name="T32" fmla="*/ 52756 w 403860"/>
                <a:gd name="T33" fmla="*/ 190017 h 226060"/>
                <a:gd name="T34" fmla="*/ 42576 w 403860"/>
                <a:gd name="T35" fmla="*/ 183181 h 226060"/>
                <a:gd name="T36" fmla="*/ 35683 w 403860"/>
                <a:gd name="T37" fmla="*/ 173083 h 226060"/>
                <a:gd name="T38" fmla="*/ 33147 w 403860"/>
                <a:gd name="T39" fmla="*/ 160781 h 226060"/>
                <a:gd name="T40" fmla="*/ 33147 w 403860"/>
                <a:gd name="T41" fmla="*/ 64769 h 226060"/>
                <a:gd name="T42" fmla="*/ 35683 w 403860"/>
                <a:gd name="T43" fmla="*/ 52468 h 226060"/>
                <a:gd name="T44" fmla="*/ 42576 w 403860"/>
                <a:gd name="T45" fmla="*/ 42370 h 226060"/>
                <a:gd name="T46" fmla="*/ 52756 w 403860"/>
                <a:gd name="T47" fmla="*/ 35534 h 226060"/>
                <a:gd name="T48" fmla="*/ 65150 w 403860"/>
                <a:gd name="T49" fmla="*/ 33019 h 226060"/>
                <a:gd name="T50" fmla="*/ 394148 w 403860"/>
                <a:gd name="T51" fmla="*/ 33019 h 226060"/>
                <a:gd name="T52" fmla="*/ 384667 w 403860"/>
                <a:gd name="T53" fmla="*/ 19097 h 226060"/>
                <a:gd name="T54" fmla="*/ 363944 w 403860"/>
                <a:gd name="T55" fmla="*/ 5137 h 226060"/>
                <a:gd name="T56" fmla="*/ 338709 w 403860"/>
                <a:gd name="T57" fmla="*/ 0 h 226060"/>
                <a:gd name="T58" fmla="*/ 394148 w 403860"/>
                <a:gd name="T59" fmla="*/ 33019 h 226060"/>
                <a:gd name="T60" fmla="*/ 338709 w 403860"/>
                <a:gd name="T61" fmla="*/ 33019 h 226060"/>
                <a:gd name="T62" fmla="*/ 350736 w 403860"/>
                <a:gd name="T63" fmla="*/ 35534 h 226060"/>
                <a:gd name="T64" fmla="*/ 360727 w 403860"/>
                <a:gd name="T65" fmla="*/ 42370 h 226060"/>
                <a:gd name="T66" fmla="*/ 367551 w 403860"/>
                <a:gd name="T67" fmla="*/ 52468 h 226060"/>
                <a:gd name="T68" fmla="*/ 370077 w 403860"/>
                <a:gd name="T69" fmla="*/ 64769 h 226060"/>
                <a:gd name="T70" fmla="*/ 370077 w 403860"/>
                <a:gd name="T71" fmla="*/ 160781 h 226060"/>
                <a:gd name="T72" fmla="*/ 367641 w 403860"/>
                <a:gd name="T73" fmla="*/ 173083 h 226060"/>
                <a:gd name="T74" fmla="*/ 360965 w 403860"/>
                <a:gd name="T75" fmla="*/ 183181 h 226060"/>
                <a:gd name="T76" fmla="*/ 351004 w 403860"/>
                <a:gd name="T77" fmla="*/ 190017 h 226060"/>
                <a:gd name="T78" fmla="*/ 338709 w 403860"/>
                <a:gd name="T79" fmla="*/ 192531 h 226060"/>
                <a:gd name="T80" fmla="*/ 394148 w 403860"/>
                <a:gd name="T81" fmla="*/ 192531 h 226060"/>
                <a:gd name="T82" fmla="*/ 398698 w 403860"/>
                <a:gd name="T83" fmla="*/ 185850 h 226060"/>
                <a:gd name="T84" fmla="*/ 403860 w 403860"/>
                <a:gd name="T85" fmla="*/ 160781 h 226060"/>
                <a:gd name="T86" fmla="*/ 403860 w 403860"/>
                <a:gd name="T87" fmla="*/ 64769 h 226060"/>
                <a:gd name="T88" fmla="*/ 398698 w 403860"/>
                <a:gd name="T89" fmla="*/ 39701 h 226060"/>
                <a:gd name="T90" fmla="*/ 394148 w 403860"/>
                <a:gd name="T91" fmla="*/ 33019 h 226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860" h="226060">
                  <a:moveTo>
                    <a:pt x="338709" y="0"/>
                  </a:moveTo>
                  <a:lnTo>
                    <a:pt x="65150" y="0"/>
                  </a:lnTo>
                  <a:lnTo>
                    <a:pt x="39915" y="5137"/>
                  </a:lnTo>
                  <a:lnTo>
                    <a:pt x="19192" y="19097"/>
                  </a:lnTo>
                  <a:lnTo>
                    <a:pt x="5161" y="39701"/>
                  </a:lnTo>
                  <a:lnTo>
                    <a:pt x="0" y="64769"/>
                  </a:lnTo>
                  <a:lnTo>
                    <a:pt x="0" y="160781"/>
                  </a:lnTo>
                  <a:lnTo>
                    <a:pt x="5161" y="185850"/>
                  </a:lnTo>
                  <a:lnTo>
                    <a:pt x="19192" y="206454"/>
                  </a:lnTo>
                  <a:lnTo>
                    <a:pt x="39915" y="220414"/>
                  </a:lnTo>
                  <a:lnTo>
                    <a:pt x="65150" y="225551"/>
                  </a:lnTo>
                  <a:lnTo>
                    <a:pt x="338709" y="225551"/>
                  </a:lnTo>
                  <a:lnTo>
                    <a:pt x="363944" y="220414"/>
                  </a:lnTo>
                  <a:lnTo>
                    <a:pt x="384667" y="206454"/>
                  </a:lnTo>
                  <a:lnTo>
                    <a:pt x="394148" y="192531"/>
                  </a:lnTo>
                  <a:lnTo>
                    <a:pt x="65150" y="192531"/>
                  </a:lnTo>
                  <a:lnTo>
                    <a:pt x="52756" y="190017"/>
                  </a:lnTo>
                  <a:lnTo>
                    <a:pt x="42576" y="183181"/>
                  </a:lnTo>
                  <a:lnTo>
                    <a:pt x="35683" y="173083"/>
                  </a:lnTo>
                  <a:lnTo>
                    <a:pt x="33147" y="160781"/>
                  </a:lnTo>
                  <a:lnTo>
                    <a:pt x="33147" y="64769"/>
                  </a:lnTo>
                  <a:lnTo>
                    <a:pt x="35683" y="52468"/>
                  </a:lnTo>
                  <a:lnTo>
                    <a:pt x="42576" y="42370"/>
                  </a:lnTo>
                  <a:lnTo>
                    <a:pt x="52756" y="35534"/>
                  </a:lnTo>
                  <a:lnTo>
                    <a:pt x="65150" y="33019"/>
                  </a:lnTo>
                  <a:lnTo>
                    <a:pt x="394148" y="33019"/>
                  </a:lnTo>
                  <a:lnTo>
                    <a:pt x="384667" y="19097"/>
                  </a:lnTo>
                  <a:lnTo>
                    <a:pt x="363944" y="5137"/>
                  </a:lnTo>
                  <a:lnTo>
                    <a:pt x="338709" y="0"/>
                  </a:lnTo>
                  <a:close/>
                </a:path>
                <a:path w="403860" h="226060">
                  <a:moveTo>
                    <a:pt x="394148" y="33019"/>
                  </a:moveTo>
                  <a:lnTo>
                    <a:pt x="338709" y="33019"/>
                  </a:lnTo>
                  <a:lnTo>
                    <a:pt x="350736" y="35534"/>
                  </a:lnTo>
                  <a:lnTo>
                    <a:pt x="360727" y="42370"/>
                  </a:lnTo>
                  <a:lnTo>
                    <a:pt x="367551" y="52468"/>
                  </a:lnTo>
                  <a:lnTo>
                    <a:pt x="370077" y="64769"/>
                  </a:lnTo>
                  <a:lnTo>
                    <a:pt x="370077" y="160781"/>
                  </a:lnTo>
                  <a:lnTo>
                    <a:pt x="367641" y="173083"/>
                  </a:lnTo>
                  <a:lnTo>
                    <a:pt x="360965" y="183181"/>
                  </a:lnTo>
                  <a:lnTo>
                    <a:pt x="351004" y="190017"/>
                  </a:lnTo>
                  <a:lnTo>
                    <a:pt x="338709" y="192531"/>
                  </a:lnTo>
                  <a:lnTo>
                    <a:pt x="394148" y="192531"/>
                  </a:lnTo>
                  <a:lnTo>
                    <a:pt x="398698" y="185850"/>
                  </a:lnTo>
                  <a:lnTo>
                    <a:pt x="403860" y="160781"/>
                  </a:lnTo>
                  <a:lnTo>
                    <a:pt x="403860" y="64769"/>
                  </a:lnTo>
                  <a:lnTo>
                    <a:pt x="398698" y="39701"/>
                  </a:lnTo>
                  <a:lnTo>
                    <a:pt x="394148" y="3301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51" name="object 35">
              <a:extLst>
                <a:ext uri="{FF2B5EF4-FFF2-40B4-BE49-F238E27FC236}">
                  <a16:creationId xmlns:a16="http://schemas.microsoft.com/office/drawing/2014/main" id="{53A41B65-1DED-4008-9C0C-D8BDFF8694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8050" y="2731007"/>
              <a:ext cx="211836" cy="1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1" name="object 36">
            <a:extLst>
              <a:ext uri="{FF2B5EF4-FFF2-40B4-BE49-F238E27FC236}">
                <a16:creationId xmlns:a16="http://schemas.microsoft.com/office/drawing/2014/main" id="{1F820559-CA4E-4B81-B3E9-F76AA8CD726C}"/>
              </a:ext>
            </a:extLst>
          </p:cNvPr>
          <p:cNvGrpSpPr>
            <a:grpSpLocks/>
          </p:cNvGrpSpPr>
          <p:nvPr/>
        </p:nvGrpSpPr>
        <p:grpSpPr bwMode="auto">
          <a:xfrm>
            <a:off x="4319588" y="2730500"/>
            <a:ext cx="496887" cy="355600"/>
            <a:chOff x="4319015" y="2731007"/>
            <a:chExt cx="497205" cy="355600"/>
          </a:xfrm>
        </p:grpSpPr>
        <p:pic>
          <p:nvPicPr>
            <p:cNvPr id="50346" name="object 37">
              <a:extLst>
                <a:ext uri="{FF2B5EF4-FFF2-40B4-BE49-F238E27FC236}">
                  <a16:creationId xmlns:a16="http://schemas.microsoft.com/office/drawing/2014/main" id="{DC8B2A0C-B2EF-4430-9A2F-C9E3CA16BF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0643" y="2921507"/>
              <a:ext cx="355091" cy="10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47" name="object 38">
              <a:extLst>
                <a:ext uri="{FF2B5EF4-FFF2-40B4-BE49-F238E27FC236}">
                  <a16:creationId xmlns:a16="http://schemas.microsoft.com/office/drawing/2014/main" id="{1FF51338-83BB-43DD-81D7-58F673F308C0}"/>
                </a:ext>
              </a:extLst>
            </p:cNvPr>
            <p:cNvSpPr>
              <a:spLocks/>
            </p:cNvSpPr>
            <p:nvPr/>
          </p:nvSpPr>
          <p:spPr bwMode="auto">
            <a:xfrm>
              <a:off x="4319015" y="2860547"/>
              <a:ext cx="497205" cy="226060"/>
            </a:xfrm>
            <a:custGeom>
              <a:avLst/>
              <a:gdLst>
                <a:gd name="T0" fmla="*/ 431800 w 497204"/>
                <a:gd name="T1" fmla="*/ 0 h 226060"/>
                <a:gd name="T2" fmla="*/ 65024 w 497204"/>
                <a:gd name="T3" fmla="*/ 0 h 226060"/>
                <a:gd name="T4" fmla="*/ 39862 w 497204"/>
                <a:gd name="T5" fmla="*/ 5137 h 226060"/>
                <a:gd name="T6" fmla="*/ 19176 w 497204"/>
                <a:gd name="T7" fmla="*/ 19097 h 226060"/>
                <a:gd name="T8" fmla="*/ 5159 w 497204"/>
                <a:gd name="T9" fmla="*/ 39701 h 226060"/>
                <a:gd name="T10" fmla="*/ 0 w 497204"/>
                <a:gd name="T11" fmla="*/ 64769 h 226060"/>
                <a:gd name="T12" fmla="*/ 0 w 497204"/>
                <a:gd name="T13" fmla="*/ 160781 h 226060"/>
                <a:gd name="T14" fmla="*/ 5159 w 497204"/>
                <a:gd name="T15" fmla="*/ 185850 h 226060"/>
                <a:gd name="T16" fmla="*/ 19176 w 497204"/>
                <a:gd name="T17" fmla="*/ 206454 h 226060"/>
                <a:gd name="T18" fmla="*/ 39862 w 497204"/>
                <a:gd name="T19" fmla="*/ 220414 h 226060"/>
                <a:gd name="T20" fmla="*/ 65024 w 497204"/>
                <a:gd name="T21" fmla="*/ 225551 h 226060"/>
                <a:gd name="T22" fmla="*/ 431800 w 497204"/>
                <a:gd name="T23" fmla="*/ 225551 h 226060"/>
                <a:gd name="T24" fmla="*/ 456872 w 497204"/>
                <a:gd name="T25" fmla="*/ 220414 h 226060"/>
                <a:gd name="T26" fmla="*/ 477408 w 497204"/>
                <a:gd name="T27" fmla="*/ 206454 h 226060"/>
                <a:gd name="T28" fmla="*/ 486860 w 497204"/>
                <a:gd name="T29" fmla="*/ 192531 h 226060"/>
                <a:gd name="T30" fmla="*/ 65024 w 497204"/>
                <a:gd name="T31" fmla="*/ 192531 h 226060"/>
                <a:gd name="T32" fmla="*/ 52649 w 497204"/>
                <a:gd name="T33" fmla="*/ 190017 h 226060"/>
                <a:gd name="T34" fmla="*/ 42513 w 497204"/>
                <a:gd name="T35" fmla="*/ 183181 h 226060"/>
                <a:gd name="T36" fmla="*/ 35663 w 497204"/>
                <a:gd name="T37" fmla="*/ 173083 h 226060"/>
                <a:gd name="T38" fmla="*/ 33147 w 497204"/>
                <a:gd name="T39" fmla="*/ 160781 h 226060"/>
                <a:gd name="T40" fmla="*/ 33147 w 497204"/>
                <a:gd name="T41" fmla="*/ 64769 h 226060"/>
                <a:gd name="T42" fmla="*/ 35663 w 497204"/>
                <a:gd name="T43" fmla="*/ 52468 h 226060"/>
                <a:gd name="T44" fmla="*/ 42513 w 497204"/>
                <a:gd name="T45" fmla="*/ 42370 h 226060"/>
                <a:gd name="T46" fmla="*/ 52649 w 497204"/>
                <a:gd name="T47" fmla="*/ 35534 h 226060"/>
                <a:gd name="T48" fmla="*/ 65024 w 497204"/>
                <a:gd name="T49" fmla="*/ 33019 h 226060"/>
                <a:gd name="T50" fmla="*/ 487118 w 497204"/>
                <a:gd name="T51" fmla="*/ 33019 h 226060"/>
                <a:gd name="T52" fmla="*/ 477647 w 497204"/>
                <a:gd name="T53" fmla="*/ 19097 h 226060"/>
                <a:gd name="T54" fmla="*/ 456961 w 497204"/>
                <a:gd name="T55" fmla="*/ 5137 h 226060"/>
                <a:gd name="T56" fmla="*/ 431800 w 497204"/>
                <a:gd name="T57" fmla="*/ 0 h 226060"/>
                <a:gd name="T58" fmla="*/ 487118 w 497204"/>
                <a:gd name="T59" fmla="*/ 33019 h 226060"/>
                <a:gd name="T60" fmla="*/ 431800 w 497204"/>
                <a:gd name="T61" fmla="*/ 33019 h 226060"/>
                <a:gd name="T62" fmla="*/ 443807 w 497204"/>
                <a:gd name="T63" fmla="*/ 35534 h 226060"/>
                <a:gd name="T64" fmla="*/ 453755 w 497204"/>
                <a:gd name="T65" fmla="*/ 42370 h 226060"/>
                <a:gd name="T66" fmla="*/ 460535 w 497204"/>
                <a:gd name="T67" fmla="*/ 52468 h 226060"/>
                <a:gd name="T68" fmla="*/ 463042 w 497204"/>
                <a:gd name="T69" fmla="*/ 64769 h 226060"/>
                <a:gd name="T70" fmla="*/ 463042 w 497204"/>
                <a:gd name="T71" fmla="*/ 160781 h 226060"/>
                <a:gd name="T72" fmla="*/ 460625 w 497204"/>
                <a:gd name="T73" fmla="*/ 173083 h 226060"/>
                <a:gd name="T74" fmla="*/ 453993 w 497204"/>
                <a:gd name="T75" fmla="*/ 183181 h 226060"/>
                <a:gd name="T76" fmla="*/ 444075 w 497204"/>
                <a:gd name="T77" fmla="*/ 190017 h 226060"/>
                <a:gd name="T78" fmla="*/ 431800 w 497204"/>
                <a:gd name="T79" fmla="*/ 192531 h 226060"/>
                <a:gd name="T80" fmla="*/ 486860 w 497204"/>
                <a:gd name="T81" fmla="*/ 192531 h 226060"/>
                <a:gd name="T82" fmla="*/ 491396 w 497204"/>
                <a:gd name="T83" fmla="*/ 185850 h 226060"/>
                <a:gd name="T84" fmla="*/ 496824 w 497204"/>
                <a:gd name="T85" fmla="*/ 160781 h 226060"/>
                <a:gd name="T86" fmla="*/ 496824 w 497204"/>
                <a:gd name="T87" fmla="*/ 64769 h 226060"/>
                <a:gd name="T88" fmla="*/ 491664 w 497204"/>
                <a:gd name="T89" fmla="*/ 39701 h 226060"/>
                <a:gd name="T90" fmla="*/ 487118 w 497204"/>
                <a:gd name="T91" fmla="*/ 33019 h 226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204" h="226060">
                  <a:moveTo>
                    <a:pt x="431800" y="0"/>
                  </a:moveTo>
                  <a:lnTo>
                    <a:pt x="65024" y="0"/>
                  </a:lnTo>
                  <a:lnTo>
                    <a:pt x="39862" y="5137"/>
                  </a:lnTo>
                  <a:lnTo>
                    <a:pt x="19176" y="19097"/>
                  </a:lnTo>
                  <a:lnTo>
                    <a:pt x="5159" y="39701"/>
                  </a:lnTo>
                  <a:lnTo>
                    <a:pt x="0" y="64769"/>
                  </a:lnTo>
                  <a:lnTo>
                    <a:pt x="0" y="160781"/>
                  </a:lnTo>
                  <a:lnTo>
                    <a:pt x="5159" y="185850"/>
                  </a:lnTo>
                  <a:lnTo>
                    <a:pt x="19176" y="206454"/>
                  </a:lnTo>
                  <a:lnTo>
                    <a:pt x="39862" y="220414"/>
                  </a:lnTo>
                  <a:lnTo>
                    <a:pt x="65024" y="225551"/>
                  </a:lnTo>
                  <a:lnTo>
                    <a:pt x="431800" y="225551"/>
                  </a:lnTo>
                  <a:lnTo>
                    <a:pt x="456872" y="220414"/>
                  </a:lnTo>
                  <a:lnTo>
                    <a:pt x="477408" y="206454"/>
                  </a:lnTo>
                  <a:lnTo>
                    <a:pt x="486860" y="192531"/>
                  </a:lnTo>
                  <a:lnTo>
                    <a:pt x="65024" y="192531"/>
                  </a:lnTo>
                  <a:lnTo>
                    <a:pt x="52649" y="190017"/>
                  </a:lnTo>
                  <a:lnTo>
                    <a:pt x="42513" y="183181"/>
                  </a:lnTo>
                  <a:lnTo>
                    <a:pt x="35663" y="173083"/>
                  </a:lnTo>
                  <a:lnTo>
                    <a:pt x="33147" y="160781"/>
                  </a:lnTo>
                  <a:lnTo>
                    <a:pt x="33147" y="64769"/>
                  </a:lnTo>
                  <a:lnTo>
                    <a:pt x="35663" y="52468"/>
                  </a:lnTo>
                  <a:lnTo>
                    <a:pt x="42513" y="42370"/>
                  </a:lnTo>
                  <a:lnTo>
                    <a:pt x="52649" y="35534"/>
                  </a:lnTo>
                  <a:lnTo>
                    <a:pt x="65024" y="33019"/>
                  </a:lnTo>
                  <a:lnTo>
                    <a:pt x="487118" y="33019"/>
                  </a:lnTo>
                  <a:lnTo>
                    <a:pt x="477647" y="19097"/>
                  </a:lnTo>
                  <a:lnTo>
                    <a:pt x="456961" y="5137"/>
                  </a:lnTo>
                  <a:lnTo>
                    <a:pt x="431800" y="0"/>
                  </a:lnTo>
                  <a:close/>
                </a:path>
                <a:path w="497204" h="226060">
                  <a:moveTo>
                    <a:pt x="487118" y="33019"/>
                  </a:moveTo>
                  <a:lnTo>
                    <a:pt x="431800" y="33019"/>
                  </a:lnTo>
                  <a:lnTo>
                    <a:pt x="443807" y="35534"/>
                  </a:lnTo>
                  <a:lnTo>
                    <a:pt x="453755" y="42370"/>
                  </a:lnTo>
                  <a:lnTo>
                    <a:pt x="460535" y="52468"/>
                  </a:lnTo>
                  <a:lnTo>
                    <a:pt x="463042" y="64769"/>
                  </a:lnTo>
                  <a:lnTo>
                    <a:pt x="463042" y="160781"/>
                  </a:lnTo>
                  <a:lnTo>
                    <a:pt x="460625" y="173083"/>
                  </a:lnTo>
                  <a:lnTo>
                    <a:pt x="453993" y="183181"/>
                  </a:lnTo>
                  <a:lnTo>
                    <a:pt x="444075" y="190017"/>
                  </a:lnTo>
                  <a:lnTo>
                    <a:pt x="431800" y="192531"/>
                  </a:lnTo>
                  <a:lnTo>
                    <a:pt x="486860" y="192531"/>
                  </a:lnTo>
                  <a:lnTo>
                    <a:pt x="491396" y="185850"/>
                  </a:lnTo>
                  <a:lnTo>
                    <a:pt x="496824" y="160781"/>
                  </a:lnTo>
                  <a:lnTo>
                    <a:pt x="496824" y="64769"/>
                  </a:lnTo>
                  <a:lnTo>
                    <a:pt x="491664" y="39701"/>
                  </a:lnTo>
                  <a:lnTo>
                    <a:pt x="487118" y="3301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48" name="object 39">
              <a:extLst>
                <a:ext uri="{FF2B5EF4-FFF2-40B4-BE49-F238E27FC236}">
                  <a16:creationId xmlns:a16="http://schemas.microsoft.com/office/drawing/2014/main" id="{86C2795B-5B30-4B56-BDED-637A8E1EE1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3033" y="2731007"/>
              <a:ext cx="211836" cy="1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2" name="object 40">
            <a:extLst>
              <a:ext uri="{FF2B5EF4-FFF2-40B4-BE49-F238E27FC236}">
                <a16:creationId xmlns:a16="http://schemas.microsoft.com/office/drawing/2014/main" id="{5A592F72-FA9A-4735-A7E0-85A2A43C2A55}"/>
              </a:ext>
            </a:extLst>
          </p:cNvPr>
          <p:cNvGrpSpPr>
            <a:grpSpLocks/>
          </p:cNvGrpSpPr>
          <p:nvPr/>
        </p:nvGrpSpPr>
        <p:grpSpPr bwMode="auto">
          <a:xfrm>
            <a:off x="6397625" y="2708275"/>
            <a:ext cx="438150" cy="382588"/>
            <a:chOff x="6397862" y="2708148"/>
            <a:chExt cx="437515" cy="382905"/>
          </a:xfrm>
        </p:grpSpPr>
        <p:sp>
          <p:nvSpPr>
            <p:cNvPr id="50343" name="object 41">
              <a:extLst>
                <a:ext uri="{FF2B5EF4-FFF2-40B4-BE49-F238E27FC236}">
                  <a16:creationId xmlns:a16="http://schemas.microsoft.com/office/drawing/2014/main" id="{256CF2EF-DB75-4ABC-85B8-C86BC4FC0670}"/>
                </a:ext>
              </a:extLst>
            </p:cNvPr>
            <p:cNvSpPr>
              <a:spLocks/>
            </p:cNvSpPr>
            <p:nvPr/>
          </p:nvSpPr>
          <p:spPr bwMode="auto">
            <a:xfrm>
              <a:off x="6397853" y="2708147"/>
              <a:ext cx="437515" cy="382905"/>
            </a:xfrm>
            <a:custGeom>
              <a:avLst/>
              <a:gdLst>
                <a:gd name="T0" fmla="*/ 437172 w 437515"/>
                <a:gd name="T1" fmla="*/ 97320 h 382905"/>
                <a:gd name="T2" fmla="*/ 435317 w 437515"/>
                <a:gd name="T3" fmla="*/ 91351 h 382905"/>
                <a:gd name="T4" fmla="*/ 431190 w 437515"/>
                <a:gd name="T5" fmla="*/ 86360 h 382905"/>
                <a:gd name="T6" fmla="*/ 392112 w 437515"/>
                <a:gd name="T7" fmla="*/ 54419 h 382905"/>
                <a:gd name="T8" fmla="*/ 392112 w 437515"/>
                <a:gd name="T9" fmla="*/ 108204 h 382905"/>
                <a:gd name="T10" fmla="*/ 243128 w 437515"/>
                <a:gd name="T11" fmla="*/ 303428 h 382905"/>
                <a:gd name="T12" fmla="*/ 298678 w 437515"/>
                <a:gd name="T13" fmla="*/ 108204 h 382905"/>
                <a:gd name="T14" fmla="*/ 392112 w 437515"/>
                <a:gd name="T15" fmla="*/ 108204 h 382905"/>
                <a:gd name="T16" fmla="*/ 392112 w 437515"/>
                <a:gd name="T17" fmla="*/ 54419 h 382905"/>
                <a:gd name="T18" fmla="*/ 383755 w 437515"/>
                <a:gd name="T19" fmla="*/ 47586 h 382905"/>
                <a:gd name="T20" fmla="*/ 383755 w 437515"/>
                <a:gd name="T21" fmla="*/ 91440 h 382905"/>
                <a:gd name="T22" fmla="*/ 303453 w 437515"/>
                <a:gd name="T23" fmla="*/ 91440 h 382905"/>
                <a:gd name="T24" fmla="*/ 318643 w 437515"/>
                <a:gd name="T25" fmla="*/ 38036 h 382905"/>
                <a:gd name="T26" fmla="*/ 383755 w 437515"/>
                <a:gd name="T27" fmla="*/ 91440 h 382905"/>
                <a:gd name="T28" fmla="*/ 383755 w 437515"/>
                <a:gd name="T29" fmla="*/ 47586 h 382905"/>
                <a:gd name="T30" fmla="*/ 366102 w 437515"/>
                <a:gd name="T31" fmla="*/ 33147 h 382905"/>
                <a:gd name="T32" fmla="*/ 330225 w 437515"/>
                <a:gd name="T33" fmla="*/ 3810 h 382905"/>
                <a:gd name="T34" fmla="*/ 327050 w 437515"/>
                <a:gd name="T35" fmla="*/ 1270 h 382905"/>
                <a:gd name="T36" fmla="*/ 323367 w 437515"/>
                <a:gd name="T37" fmla="*/ 0 h 382905"/>
                <a:gd name="T38" fmla="*/ 303149 w 437515"/>
                <a:gd name="T39" fmla="*/ 0 h 382905"/>
                <a:gd name="T40" fmla="*/ 303149 w 437515"/>
                <a:gd name="T41" fmla="*/ 33147 h 382905"/>
                <a:gd name="T42" fmla="*/ 286562 w 437515"/>
                <a:gd name="T43" fmla="*/ 91440 h 382905"/>
                <a:gd name="T44" fmla="*/ 281787 w 437515"/>
                <a:gd name="T45" fmla="*/ 91440 h 382905"/>
                <a:gd name="T46" fmla="*/ 281787 w 437515"/>
                <a:gd name="T47" fmla="*/ 108204 h 382905"/>
                <a:gd name="T48" fmla="*/ 217068 w 437515"/>
                <a:gd name="T49" fmla="*/ 335661 h 382905"/>
                <a:gd name="T50" fmla="*/ 191274 w 437515"/>
                <a:gd name="T51" fmla="*/ 245046 h 382905"/>
                <a:gd name="T52" fmla="*/ 191274 w 437515"/>
                <a:gd name="T53" fmla="*/ 304380 h 382905"/>
                <a:gd name="T54" fmla="*/ 43345 w 437515"/>
                <a:gd name="T55" fmla="*/ 108204 h 382905"/>
                <a:gd name="T56" fmla="*/ 135445 w 437515"/>
                <a:gd name="T57" fmla="*/ 108204 h 382905"/>
                <a:gd name="T58" fmla="*/ 191274 w 437515"/>
                <a:gd name="T59" fmla="*/ 304380 h 382905"/>
                <a:gd name="T60" fmla="*/ 191274 w 437515"/>
                <a:gd name="T61" fmla="*/ 245046 h 382905"/>
                <a:gd name="T62" fmla="*/ 152323 w 437515"/>
                <a:gd name="T63" fmla="*/ 108204 h 382905"/>
                <a:gd name="T64" fmla="*/ 281787 w 437515"/>
                <a:gd name="T65" fmla="*/ 108204 h 382905"/>
                <a:gd name="T66" fmla="*/ 281787 w 437515"/>
                <a:gd name="T67" fmla="*/ 91440 h 382905"/>
                <a:gd name="T68" fmla="*/ 147548 w 437515"/>
                <a:gd name="T69" fmla="*/ 91440 h 382905"/>
                <a:gd name="T70" fmla="*/ 130962 w 437515"/>
                <a:gd name="T71" fmla="*/ 33147 h 382905"/>
                <a:gd name="T72" fmla="*/ 303149 w 437515"/>
                <a:gd name="T73" fmla="*/ 33147 h 382905"/>
                <a:gd name="T74" fmla="*/ 303149 w 437515"/>
                <a:gd name="T75" fmla="*/ 0 h 382905"/>
                <a:gd name="T76" fmla="*/ 130670 w 437515"/>
                <a:gd name="T77" fmla="*/ 0 h 382905"/>
                <a:gd name="T78" fmla="*/ 130670 w 437515"/>
                <a:gd name="T79" fmla="*/ 91440 h 382905"/>
                <a:gd name="T80" fmla="*/ 52552 w 437515"/>
                <a:gd name="T81" fmla="*/ 91440 h 382905"/>
                <a:gd name="T82" fmla="*/ 115709 w 437515"/>
                <a:gd name="T83" fmla="*/ 38862 h 382905"/>
                <a:gd name="T84" fmla="*/ 130670 w 437515"/>
                <a:gd name="T85" fmla="*/ 91440 h 382905"/>
                <a:gd name="T86" fmla="*/ 130670 w 437515"/>
                <a:gd name="T87" fmla="*/ 0 h 382905"/>
                <a:gd name="T88" fmla="*/ 113817 w 437515"/>
                <a:gd name="T89" fmla="*/ 0 h 382905"/>
                <a:gd name="T90" fmla="*/ 110134 w 437515"/>
                <a:gd name="T91" fmla="*/ 1270 h 382905"/>
                <a:gd name="T92" fmla="*/ 106959 w 437515"/>
                <a:gd name="T93" fmla="*/ 3810 h 382905"/>
                <a:gd name="T94" fmla="*/ 5994 w 437515"/>
                <a:gd name="T95" fmla="*/ 86360 h 382905"/>
                <a:gd name="T96" fmla="*/ 1854 w 437515"/>
                <a:gd name="T97" fmla="*/ 91427 h 382905"/>
                <a:gd name="T98" fmla="*/ 0 w 437515"/>
                <a:gd name="T99" fmla="*/ 97510 h 382905"/>
                <a:gd name="T100" fmla="*/ 508 w 437515"/>
                <a:gd name="T101" fmla="*/ 103835 h 382905"/>
                <a:gd name="T102" fmla="*/ 3454 w 437515"/>
                <a:gd name="T103" fmla="*/ 109601 h 382905"/>
                <a:gd name="T104" fmla="*/ 203466 w 437515"/>
                <a:gd name="T105" fmla="*/ 375666 h 382905"/>
                <a:gd name="T106" fmla="*/ 206641 w 437515"/>
                <a:gd name="T107" fmla="*/ 379984 h 382905"/>
                <a:gd name="T108" fmla="*/ 211734 w 437515"/>
                <a:gd name="T109" fmla="*/ 381889 h 382905"/>
                <a:gd name="T110" fmla="*/ 216687 w 437515"/>
                <a:gd name="T111" fmla="*/ 382524 h 382905"/>
                <a:gd name="T112" fmla="*/ 221767 w 437515"/>
                <a:gd name="T113" fmla="*/ 382524 h 382905"/>
                <a:gd name="T114" fmla="*/ 259232 w 437515"/>
                <a:gd name="T115" fmla="*/ 338074 h 382905"/>
                <a:gd name="T116" fmla="*/ 433730 w 437515"/>
                <a:gd name="T117" fmla="*/ 109601 h 382905"/>
                <a:gd name="T118" fmla="*/ 436664 w 437515"/>
                <a:gd name="T119" fmla="*/ 103619 h 382905"/>
                <a:gd name="T120" fmla="*/ 437172 w 437515"/>
                <a:gd name="T121" fmla="*/ 97320 h 38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7515" h="382905">
                  <a:moveTo>
                    <a:pt x="437172" y="97320"/>
                  </a:moveTo>
                  <a:lnTo>
                    <a:pt x="435317" y="91351"/>
                  </a:lnTo>
                  <a:lnTo>
                    <a:pt x="431190" y="86360"/>
                  </a:lnTo>
                  <a:lnTo>
                    <a:pt x="392112" y="54419"/>
                  </a:lnTo>
                  <a:lnTo>
                    <a:pt x="392112" y="108204"/>
                  </a:lnTo>
                  <a:lnTo>
                    <a:pt x="243128" y="303428"/>
                  </a:lnTo>
                  <a:lnTo>
                    <a:pt x="298678" y="108204"/>
                  </a:lnTo>
                  <a:lnTo>
                    <a:pt x="392112" y="108204"/>
                  </a:lnTo>
                  <a:lnTo>
                    <a:pt x="392112" y="54419"/>
                  </a:lnTo>
                  <a:lnTo>
                    <a:pt x="383755" y="47586"/>
                  </a:lnTo>
                  <a:lnTo>
                    <a:pt x="383755" y="91440"/>
                  </a:lnTo>
                  <a:lnTo>
                    <a:pt x="303453" y="91440"/>
                  </a:lnTo>
                  <a:lnTo>
                    <a:pt x="318643" y="38036"/>
                  </a:lnTo>
                  <a:lnTo>
                    <a:pt x="383755" y="91440"/>
                  </a:lnTo>
                  <a:lnTo>
                    <a:pt x="383755" y="47586"/>
                  </a:lnTo>
                  <a:lnTo>
                    <a:pt x="366102" y="33147"/>
                  </a:lnTo>
                  <a:lnTo>
                    <a:pt x="330225" y="3810"/>
                  </a:lnTo>
                  <a:lnTo>
                    <a:pt x="327050" y="1270"/>
                  </a:lnTo>
                  <a:lnTo>
                    <a:pt x="323367" y="0"/>
                  </a:lnTo>
                  <a:lnTo>
                    <a:pt x="303149" y="0"/>
                  </a:lnTo>
                  <a:lnTo>
                    <a:pt x="303149" y="33147"/>
                  </a:lnTo>
                  <a:lnTo>
                    <a:pt x="286562" y="91440"/>
                  </a:lnTo>
                  <a:lnTo>
                    <a:pt x="281787" y="91440"/>
                  </a:lnTo>
                  <a:lnTo>
                    <a:pt x="281787" y="108204"/>
                  </a:lnTo>
                  <a:lnTo>
                    <a:pt x="217068" y="335661"/>
                  </a:lnTo>
                  <a:lnTo>
                    <a:pt x="191274" y="245046"/>
                  </a:lnTo>
                  <a:lnTo>
                    <a:pt x="191274" y="304380"/>
                  </a:lnTo>
                  <a:lnTo>
                    <a:pt x="43345" y="108204"/>
                  </a:lnTo>
                  <a:lnTo>
                    <a:pt x="135445" y="108204"/>
                  </a:lnTo>
                  <a:lnTo>
                    <a:pt x="191274" y="304380"/>
                  </a:lnTo>
                  <a:lnTo>
                    <a:pt x="191274" y="245046"/>
                  </a:lnTo>
                  <a:lnTo>
                    <a:pt x="152323" y="108204"/>
                  </a:lnTo>
                  <a:lnTo>
                    <a:pt x="281787" y="108204"/>
                  </a:lnTo>
                  <a:lnTo>
                    <a:pt x="281787" y="91440"/>
                  </a:lnTo>
                  <a:lnTo>
                    <a:pt x="147548" y="91440"/>
                  </a:lnTo>
                  <a:lnTo>
                    <a:pt x="130962" y="33147"/>
                  </a:lnTo>
                  <a:lnTo>
                    <a:pt x="303149" y="33147"/>
                  </a:lnTo>
                  <a:lnTo>
                    <a:pt x="303149" y="0"/>
                  </a:lnTo>
                  <a:lnTo>
                    <a:pt x="130670" y="0"/>
                  </a:lnTo>
                  <a:lnTo>
                    <a:pt x="130670" y="91440"/>
                  </a:lnTo>
                  <a:lnTo>
                    <a:pt x="52552" y="91440"/>
                  </a:lnTo>
                  <a:lnTo>
                    <a:pt x="115709" y="38862"/>
                  </a:lnTo>
                  <a:lnTo>
                    <a:pt x="130670" y="91440"/>
                  </a:lnTo>
                  <a:lnTo>
                    <a:pt x="130670" y="0"/>
                  </a:lnTo>
                  <a:lnTo>
                    <a:pt x="113817" y="0"/>
                  </a:lnTo>
                  <a:lnTo>
                    <a:pt x="110134" y="1270"/>
                  </a:lnTo>
                  <a:lnTo>
                    <a:pt x="106959" y="3810"/>
                  </a:lnTo>
                  <a:lnTo>
                    <a:pt x="5994" y="86360"/>
                  </a:lnTo>
                  <a:lnTo>
                    <a:pt x="1854" y="91427"/>
                  </a:lnTo>
                  <a:lnTo>
                    <a:pt x="0" y="97510"/>
                  </a:lnTo>
                  <a:lnTo>
                    <a:pt x="508" y="103835"/>
                  </a:lnTo>
                  <a:lnTo>
                    <a:pt x="3454" y="109601"/>
                  </a:lnTo>
                  <a:lnTo>
                    <a:pt x="203466" y="375666"/>
                  </a:lnTo>
                  <a:lnTo>
                    <a:pt x="206641" y="379984"/>
                  </a:lnTo>
                  <a:lnTo>
                    <a:pt x="211734" y="381889"/>
                  </a:lnTo>
                  <a:lnTo>
                    <a:pt x="216687" y="382524"/>
                  </a:lnTo>
                  <a:lnTo>
                    <a:pt x="221767" y="382524"/>
                  </a:lnTo>
                  <a:lnTo>
                    <a:pt x="259232" y="338074"/>
                  </a:lnTo>
                  <a:lnTo>
                    <a:pt x="433730" y="109601"/>
                  </a:lnTo>
                  <a:lnTo>
                    <a:pt x="436664" y="103619"/>
                  </a:lnTo>
                  <a:lnTo>
                    <a:pt x="437172" y="9732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44" name="object 42">
              <a:extLst>
                <a:ext uri="{FF2B5EF4-FFF2-40B4-BE49-F238E27FC236}">
                  <a16:creationId xmlns:a16="http://schemas.microsoft.com/office/drawing/2014/main" id="{9914412E-F11F-4275-BB06-2AFE0AC02E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09384" y="2720721"/>
              <a:ext cx="214122" cy="9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45" name="object 43">
              <a:extLst>
                <a:ext uri="{FF2B5EF4-FFF2-40B4-BE49-F238E27FC236}">
                  <a16:creationId xmlns:a16="http://schemas.microsoft.com/office/drawing/2014/main" id="{69F2C5CB-021C-433F-A840-185999CA4835}"/>
                </a:ext>
              </a:extLst>
            </p:cNvPr>
            <p:cNvSpPr>
              <a:spLocks/>
            </p:cNvSpPr>
            <p:nvPr/>
          </p:nvSpPr>
          <p:spPr bwMode="auto">
            <a:xfrm>
              <a:off x="6418198" y="2735453"/>
              <a:ext cx="396875" cy="80010"/>
            </a:xfrm>
            <a:custGeom>
              <a:avLst/>
              <a:gdLst>
                <a:gd name="T0" fmla="*/ 198881 w 396875"/>
                <a:gd name="T1" fmla="*/ 0 h 80010"/>
                <a:gd name="T2" fmla="*/ 196976 w 396875"/>
                <a:gd name="T3" fmla="*/ 0 h 80010"/>
                <a:gd name="T4" fmla="*/ 195706 w 396875"/>
                <a:gd name="T5" fmla="*/ 635 h 80010"/>
                <a:gd name="T6" fmla="*/ 6350 w 396875"/>
                <a:gd name="T7" fmla="*/ 64262 h 80010"/>
                <a:gd name="T8" fmla="*/ 1904 w 396875"/>
                <a:gd name="T9" fmla="*/ 65532 h 80010"/>
                <a:gd name="T10" fmla="*/ 0 w 396875"/>
                <a:gd name="T11" fmla="*/ 69976 h 80010"/>
                <a:gd name="T12" fmla="*/ 2539 w 396875"/>
                <a:gd name="T13" fmla="*/ 78105 h 80010"/>
                <a:gd name="T14" fmla="*/ 6858 w 396875"/>
                <a:gd name="T15" fmla="*/ 80010 h 80010"/>
                <a:gd name="T16" fmla="*/ 197611 w 396875"/>
                <a:gd name="T17" fmla="*/ 15748 h 80010"/>
                <a:gd name="T18" fmla="*/ 385191 w 396875"/>
                <a:gd name="T19" fmla="*/ 78739 h 80010"/>
                <a:gd name="T20" fmla="*/ 385825 w 396875"/>
                <a:gd name="T21" fmla="*/ 79375 h 80010"/>
                <a:gd name="T22" fmla="*/ 387730 w 396875"/>
                <a:gd name="T23" fmla="*/ 79375 h 80010"/>
                <a:gd name="T24" fmla="*/ 390905 w 396875"/>
                <a:gd name="T25" fmla="*/ 79375 h 80010"/>
                <a:gd name="T26" fmla="*/ 393446 w 396875"/>
                <a:gd name="T27" fmla="*/ 76835 h 80010"/>
                <a:gd name="T28" fmla="*/ 395224 w 396875"/>
                <a:gd name="T29" fmla="*/ 73660 h 80010"/>
                <a:gd name="T30" fmla="*/ 396494 w 396875"/>
                <a:gd name="T31" fmla="*/ 69976 h 80010"/>
                <a:gd name="T32" fmla="*/ 394080 w 396875"/>
                <a:gd name="T33" fmla="*/ 65532 h 80010"/>
                <a:gd name="T34" fmla="*/ 198881 w 396875"/>
                <a:gd name="T35" fmla="*/ 0 h 80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875" h="80010">
                  <a:moveTo>
                    <a:pt x="198881" y="0"/>
                  </a:moveTo>
                  <a:lnTo>
                    <a:pt x="196976" y="0"/>
                  </a:lnTo>
                  <a:lnTo>
                    <a:pt x="195706" y="635"/>
                  </a:lnTo>
                  <a:lnTo>
                    <a:pt x="6350" y="64262"/>
                  </a:lnTo>
                  <a:lnTo>
                    <a:pt x="1904" y="65532"/>
                  </a:lnTo>
                  <a:lnTo>
                    <a:pt x="0" y="69976"/>
                  </a:lnTo>
                  <a:lnTo>
                    <a:pt x="2539" y="78105"/>
                  </a:lnTo>
                  <a:lnTo>
                    <a:pt x="6858" y="80010"/>
                  </a:lnTo>
                  <a:lnTo>
                    <a:pt x="197611" y="15748"/>
                  </a:lnTo>
                  <a:lnTo>
                    <a:pt x="385191" y="78739"/>
                  </a:lnTo>
                  <a:lnTo>
                    <a:pt x="385825" y="79375"/>
                  </a:lnTo>
                  <a:lnTo>
                    <a:pt x="387730" y="79375"/>
                  </a:lnTo>
                  <a:lnTo>
                    <a:pt x="390905" y="79375"/>
                  </a:lnTo>
                  <a:lnTo>
                    <a:pt x="393446" y="76835"/>
                  </a:lnTo>
                  <a:lnTo>
                    <a:pt x="395224" y="73660"/>
                  </a:lnTo>
                  <a:lnTo>
                    <a:pt x="396494" y="69976"/>
                  </a:lnTo>
                  <a:lnTo>
                    <a:pt x="394080" y="65532"/>
                  </a:lnTo>
                  <a:lnTo>
                    <a:pt x="198881"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03" name="object 44">
            <a:extLst>
              <a:ext uri="{FF2B5EF4-FFF2-40B4-BE49-F238E27FC236}">
                <a16:creationId xmlns:a16="http://schemas.microsoft.com/office/drawing/2014/main" id="{E9B51502-8FA6-4615-891D-E79BBF5963C8}"/>
              </a:ext>
            </a:extLst>
          </p:cNvPr>
          <p:cNvGrpSpPr>
            <a:grpSpLocks/>
          </p:cNvGrpSpPr>
          <p:nvPr/>
        </p:nvGrpSpPr>
        <p:grpSpPr bwMode="auto">
          <a:xfrm>
            <a:off x="1306513" y="2698750"/>
            <a:ext cx="411162" cy="404813"/>
            <a:chOff x="1306067" y="2699004"/>
            <a:chExt cx="411480" cy="403860"/>
          </a:xfrm>
        </p:grpSpPr>
        <p:sp>
          <p:nvSpPr>
            <p:cNvPr id="50341" name="object 45">
              <a:extLst>
                <a:ext uri="{FF2B5EF4-FFF2-40B4-BE49-F238E27FC236}">
                  <a16:creationId xmlns:a16="http://schemas.microsoft.com/office/drawing/2014/main" id="{25A513D7-CC46-4E32-A6DA-B192097971C1}"/>
                </a:ext>
              </a:extLst>
            </p:cNvPr>
            <p:cNvSpPr>
              <a:spLocks/>
            </p:cNvSpPr>
            <p:nvPr/>
          </p:nvSpPr>
          <p:spPr bwMode="auto">
            <a:xfrm>
              <a:off x="1306067" y="2699004"/>
              <a:ext cx="411480" cy="403860"/>
            </a:xfrm>
            <a:custGeom>
              <a:avLst/>
              <a:gdLst>
                <a:gd name="T0" fmla="*/ 146891 w 411480"/>
                <a:gd name="T1" fmla="*/ 397510 h 403860"/>
                <a:gd name="T2" fmla="*/ 198582 w 411480"/>
                <a:gd name="T3" fmla="*/ 394970 h 403860"/>
                <a:gd name="T4" fmla="*/ 274605 w 411480"/>
                <a:gd name="T5" fmla="*/ 389889 h 403860"/>
                <a:gd name="T6" fmla="*/ 242062 w 411480"/>
                <a:gd name="T7" fmla="*/ 403860 h 403860"/>
                <a:gd name="T8" fmla="*/ 107568 w 411480"/>
                <a:gd name="T9" fmla="*/ 31750 h 403860"/>
                <a:gd name="T10" fmla="*/ 38814 w 411480"/>
                <a:gd name="T11" fmla="*/ 93980 h 403860"/>
                <a:gd name="T12" fmla="*/ 19681 w 411480"/>
                <a:gd name="T13" fmla="*/ 151130 h 403860"/>
                <a:gd name="T14" fmla="*/ 0 w 411480"/>
                <a:gd name="T15" fmla="*/ 203200 h 403860"/>
                <a:gd name="T16" fmla="*/ 19681 w 411480"/>
                <a:gd name="T17" fmla="*/ 254000 h 403860"/>
                <a:gd name="T18" fmla="*/ 38814 w 411480"/>
                <a:gd name="T19" fmla="*/ 311150 h 403860"/>
                <a:gd name="T20" fmla="*/ 107568 w 411480"/>
                <a:gd name="T21" fmla="*/ 373380 h 403860"/>
                <a:gd name="T22" fmla="*/ 323887 w 411480"/>
                <a:gd name="T23" fmla="*/ 369570 h 403860"/>
                <a:gd name="T24" fmla="*/ 143058 w 411480"/>
                <a:gd name="T25" fmla="*/ 339089 h 403860"/>
                <a:gd name="T26" fmla="*/ 92440 w 411480"/>
                <a:gd name="T27" fmla="*/ 316230 h 403860"/>
                <a:gd name="T28" fmla="*/ 57562 w 411480"/>
                <a:gd name="T29" fmla="*/ 283210 h 403860"/>
                <a:gd name="T30" fmla="*/ 59435 w 411480"/>
                <a:gd name="T31" fmla="*/ 236220 h 403860"/>
                <a:gd name="T32" fmla="*/ 37433 w 411480"/>
                <a:gd name="T33" fmla="*/ 193039 h 403860"/>
                <a:gd name="T34" fmla="*/ 54054 w 411480"/>
                <a:gd name="T35" fmla="*/ 147320 h 403860"/>
                <a:gd name="T36" fmla="*/ 79819 w 411480"/>
                <a:gd name="T37" fmla="*/ 113030 h 403860"/>
                <a:gd name="T38" fmla="*/ 98170 w 411480"/>
                <a:gd name="T39" fmla="*/ 67310 h 403860"/>
                <a:gd name="T40" fmla="*/ 153701 w 411480"/>
                <a:gd name="T41" fmla="*/ 49530 h 403860"/>
                <a:gd name="T42" fmla="*/ 113791 w 411480"/>
                <a:gd name="T43" fmla="*/ 31750 h 403860"/>
                <a:gd name="T44" fmla="*/ 303910 w 411480"/>
                <a:gd name="T45" fmla="*/ 373380 h 403860"/>
                <a:gd name="T46" fmla="*/ 178182 w 411480"/>
                <a:gd name="T47" fmla="*/ 367030 h 403860"/>
                <a:gd name="T48" fmla="*/ 205740 w 411480"/>
                <a:gd name="T49" fmla="*/ 351789 h 403860"/>
                <a:gd name="T50" fmla="*/ 263735 w 411480"/>
                <a:gd name="T51" fmla="*/ 344170 h 403860"/>
                <a:gd name="T52" fmla="*/ 349355 w 411480"/>
                <a:gd name="T53" fmla="*/ 339089 h 403860"/>
                <a:gd name="T54" fmla="*/ 138810 w 411480"/>
                <a:gd name="T55" fmla="*/ 335280 h 403860"/>
                <a:gd name="T56" fmla="*/ 143058 w 411480"/>
                <a:gd name="T57" fmla="*/ 339089 h 403860"/>
                <a:gd name="T58" fmla="*/ 310769 w 411480"/>
                <a:gd name="T59" fmla="*/ 66039 h 403860"/>
                <a:gd name="T60" fmla="*/ 323342 w 411480"/>
                <a:gd name="T61" fmla="*/ 107950 h 403860"/>
                <a:gd name="T62" fmla="*/ 361241 w 411480"/>
                <a:gd name="T63" fmla="*/ 135889 h 403860"/>
                <a:gd name="T64" fmla="*/ 365823 w 411480"/>
                <a:gd name="T65" fmla="*/ 184150 h 403860"/>
                <a:gd name="T66" fmla="*/ 357124 w 411480"/>
                <a:gd name="T67" fmla="*/ 227330 h 403860"/>
                <a:gd name="T68" fmla="*/ 360806 w 411480"/>
                <a:gd name="T69" fmla="*/ 276860 h 403860"/>
                <a:gd name="T70" fmla="*/ 319934 w 411480"/>
                <a:gd name="T71" fmla="*/ 304800 h 403860"/>
                <a:gd name="T72" fmla="*/ 307720 w 411480"/>
                <a:gd name="T73" fmla="*/ 339089 h 403860"/>
                <a:gd name="T74" fmla="*/ 372665 w 411480"/>
                <a:gd name="T75" fmla="*/ 311150 h 403860"/>
                <a:gd name="T76" fmla="*/ 391798 w 411480"/>
                <a:gd name="T77" fmla="*/ 254000 h 403860"/>
                <a:gd name="T78" fmla="*/ 411480 w 411480"/>
                <a:gd name="T79" fmla="*/ 203200 h 403860"/>
                <a:gd name="T80" fmla="*/ 391798 w 411480"/>
                <a:gd name="T81" fmla="*/ 151130 h 403860"/>
                <a:gd name="T82" fmla="*/ 372665 w 411480"/>
                <a:gd name="T83" fmla="*/ 93980 h 403860"/>
                <a:gd name="T84" fmla="*/ 143058 w 411480"/>
                <a:gd name="T85" fmla="*/ 64770 h 403860"/>
                <a:gd name="T86" fmla="*/ 135762 w 411480"/>
                <a:gd name="T87" fmla="*/ 68580 h 403860"/>
                <a:gd name="T88" fmla="*/ 297688 w 411480"/>
                <a:gd name="T89" fmla="*/ 31750 h 403860"/>
                <a:gd name="T90" fmla="*/ 257778 w 411480"/>
                <a:gd name="T91" fmla="*/ 49530 h 403860"/>
                <a:gd name="T92" fmla="*/ 284551 w 411480"/>
                <a:gd name="T93" fmla="*/ 67310 h 403860"/>
                <a:gd name="T94" fmla="*/ 320325 w 411480"/>
                <a:gd name="T95" fmla="*/ 34289 h 403860"/>
                <a:gd name="T96" fmla="*/ 178182 w 411480"/>
                <a:gd name="T97" fmla="*/ 36830 h 403860"/>
                <a:gd name="T98" fmla="*/ 242062 w 411480"/>
                <a:gd name="T99" fmla="*/ 34289 h 403860"/>
                <a:gd name="T100" fmla="*/ 136874 w 411480"/>
                <a:gd name="T101" fmla="*/ 15239 h 403860"/>
                <a:gd name="T102" fmla="*/ 274605 w 411480"/>
                <a:gd name="T103" fmla="*/ 15239 h 403860"/>
                <a:gd name="T104" fmla="*/ 169418 w 411480"/>
                <a:gd name="T105" fmla="*/ 0 h 403860"/>
                <a:gd name="T106" fmla="*/ 212897 w 411480"/>
                <a:gd name="T107" fmla="*/ 10160 h 403860"/>
                <a:gd name="T108" fmla="*/ 245109 w 411480"/>
                <a:gd name="T109" fmla="*/ 0 h 40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1480" h="403860">
                  <a:moveTo>
                    <a:pt x="287019" y="370839"/>
                  </a:moveTo>
                  <a:lnTo>
                    <a:pt x="124459" y="370839"/>
                  </a:lnTo>
                  <a:lnTo>
                    <a:pt x="129571" y="379730"/>
                  </a:lnTo>
                  <a:lnTo>
                    <a:pt x="136874" y="389889"/>
                  </a:lnTo>
                  <a:lnTo>
                    <a:pt x="146891" y="397510"/>
                  </a:lnTo>
                  <a:lnTo>
                    <a:pt x="160147" y="403860"/>
                  </a:lnTo>
                  <a:lnTo>
                    <a:pt x="169418" y="403860"/>
                  </a:lnTo>
                  <a:lnTo>
                    <a:pt x="180504" y="402589"/>
                  </a:lnTo>
                  <a:lnTo>
                    <a:pt x="190198" y="400050"/>
                  </a:lnTo>
                  <a:lnTo>
                    <a:pt x="198582" y="394970"/>
                  </a:lnTo>
                  <a:lnTo>
                    <a:pt x="205740" y="389889"/>
                  </a:lnTo>
                  <a:lnTo>
                    <a:pt x="274605" y="389889"/>
                  </a:lnTo>
                  <a:lnTo>
                    <a:pt x="281908" y="381000"/>
                  </a:lnTo>
                  <a:lnTo>
                    <a:pt x="287019" y="370839"/>
                  </a:lnTo>
                  <a:close/>
                </a:path>
                <a:path w="411480" h="403860">
                  <a:moveTo>
                    <a:pt x="274605" y="389889"/>
                  </a:moveTo>
                  <a:lnTo>
                    <a:pt x="205740" y="389889"/>
                  </a:lnTo>
                  <a:lnTo>
                    <a:pt x="212897" y="394970"/>
                  </a:lnTo>
                  <a:lnTo>
                    <a:pt x="221281" y="400050"/>
                  </a:lnTo>
                  <a:lnTo>
                    <a:pt x="230975" y="402589"/>
                  </a:lnTo>
                  <a:lnTo>
                    <a:pt x="242062" y="403860"/>
                  </a:lnTo>
                  <a:lnTo>
                    <a:pt x="251332" y="403860"/>
                  </a:lnTo>
                  <a:lnTo>
                    <a:pt x="264588" y="397510"/>
                  </a:lnTo>
                  <a:lnTo>
                    <a:pt x="274605" y="389889"/>
                  </a:lnTo>
                  <a:close/>
                </a:path>
                <a:path w="411480" h="403860">
                  <a:moveTo>
                    <a:pt x="113791" y="31750"/>
                  </a:moveTo>
                  <a:lnTo>
                    <a:pt x="107568" y="31750"/>
                  </a:lnTo>
                  <a:lnTo>
                    <a:pt x="98992" y="33020"/>
                  </a:lnTo>
                  <a:lnTo>
                    <a:pt x="62658" y="63500"/>
                  </a:lnTo>
                  <a:lnTo>
                    <a:pt x="59435" y="85089"/>
                  </a:lnTo>
                  <a:lnTo>
                    <a:pt x="49559" y="88900"/>
                  </a:lnTo>
                  <a:lnTo>
                    <a:pt x="38814" y="93980"/>
                  </a:lnTo>
                  <a:lnTo>
                    <a:pt x="28664" y="101600"/>
                  </a:lnTo>
                  <a:lnTo>
                    <a:pt x="20573" y="113030"/>
                  </a:lnTo>
                  <a:lnTo>
                    <a:pt x="16720" y="127000"/>
                  </a:lnTo>
                  <a:lnTo>
                    <a:pt x="16986" y="139700"/>
                  </a:lnTo>
                  <a:lnTo>
                    <a:pt x="19681" y="151130"/>
                  </a:lnTo>
                  <a:lnTo>
                    <a:pt x="23113" y="161289"/>
                  </a:lnTo>
                  <a:lnTo>
                    <a:pt x="15537" y="167639"/>
                  </a:lnTo>
                  <a:lnTo>
                    <a:pt x="8032" y="176530"/>
                  </a:lnTo>
                  <a:lnTo>
                    <a:pt x="2289" y="187960"/>
                  </a:lnTo>
                  <a:lnTo>
                    <a:pt x="0" y="203200"/>
                  </a:lnTo>
                  <a:lnTo>
                    <a:pt x="2289" y="217170"/>
                  </a:lnTo>
                  <a:lnTo>
                    <a:pt x="8032" y="228600"/>
                  </a:lnTo>
                  <a:lnTo>
                    <a:pt x="15537" y="237489"/>
                  </a:lnTo>
                  <a:lnTo>
                    <a:pt x="23113" y="245110"/>
                  </a:lnTo>
                  <a:lnTo>
                    <a:pt x="19681" y="254000"/>
                  </a:lnTo>
                  <a:lnTo>
                    <a:pt x="16986" y="265430"/>
                  </a:lnTo>
                  <a:lnTo>
                    <a:pt x="16720" y="278130"/>
                  </a:lnTo>
                  <a:lnTo>
                    <a:pt x="20573" y="292100"/>
                  </a:lnTo>
                  <a:lnTo>
                    <a:pt x="28664" y="303530"/>
                  </a:lnTo>
                  <a:lnTo>
                    <a:pt x="38814" y="311150"/>
                  </a:lnTo>
                  <a:lnTo>
                    <a:pt x="49559" y="316230"/>
                  </a:lnTo>
                  <a:lnTo>
                    <a:pt x="59435" y="320039"/>
                  </a:lnTo>
                  <a:lnTo>
                    <a:pt x="60326" y="330200"/>
                  </a:lnTo>
                  <a:lnTo>
                    <a:pt x="84030" y="367030"/>
                  </a:lnTo>
                  <a:lnTo>
                    <a:pt x="107568" y="373380"/>
                  </a:lnTo>
                  <a:lnTo>
                    <a:pt x="113791" y="373380"/>
                  </a:lnTo>
                  <a:lnTo>
                    <a:pt x="119379" y="372110"/>
                  </a:lnTo>
                  <a:lnTo>
                    <a:pt x="124459" y="370839"/>
                  </a:lnTo>
                  <a:lnTo>
                    <a:pt x="320325" y="370839"/>
                  </a:lnTo>
                  <a:lnTo>
                    <a:pt x="323887" y="369570"/>
                  </a:lnTo>
                  <a:lnTo>
                    <a:pt x="167640" y="369570"/>
                  </a:lnTo>
                  <a:lnTo>
                    <a:pt x="159896" y="364489"/>
                  </a:lnTo>
                  <a:lnTo>
                    <a:pt x="153701" y="354330"/>
                  </a:lnTo>
                  <a:lnTo>
                    <a:pt x="147744" y="344170"/>
                  </a:lnTo>
                  <a:lnTo>
                    <a:pt x="143058" y="339089"/>
                  </a:lnTo>
                  <a:lnTo>
                    <a:pt x="103759" y="339089"/>
                  </a:lnTo>
                  <a:lnTo>
                    <a:pt x="100710" y="337820"/>
                  </a:lnTo>
                  <a:lnTo>
                    <a:pt x="98170" y="336550"/>
                  </a:lnTo>
                  <a:lnTo>
                    <a:pt x="93692" y="327660"/>
                  </a:lnTo>
                  <a:lnTo>
                    <a:pt x="92440" y="316230"/>
                  </a:lnTo>
                  <a:lnTo>
                    <a:pt x="91545" y="304800"/>
                  </a:lnTo>
                  <a:lnTo>
                    <a:pt x="88137" y="295910"/>
                  </a:lnTo>
                  <a:lnTo>
                    <a:pt x="79819" y="290830"/>
                  </a:lnTo>
                  <a:lnTo>
                    <a:pt x="68453" y="287020"/>
                  </a:lnTo>
                  <a:lnTo>
                    <a:pt x="57562" y="283210"/>
                  </a:lnTo>
                  <a:lnTo>
                    <a:pt x="50672" y="276860"/>
                  </a:lnTo>
                  <a:lnTo>
                    <a:pt x="50238" y="267970"/>
                  </a:lnTo>
                  <a:lnTo>
                    <a:pt x="54054" y="256539"/>
                  </a:lnTo>
                  <a:lnTo>
                    <a:pt x="58370" y="245110"/>
                  </a:lnTo>
                  <a:lnTo>
                    <a:pt x="59435" y="236220"/>
                  </a:lnTo>
                  <a:lnTo>
                    <a:pt x="54355" y="227330"/>
                  </a:lnTo>
                  <a:lnTo>
                    <a:pt x="45656" y="219710"/>
                  </a:lnTo>
                  <a:lnTo>
                    <a:pt x="37433" y="210820"/>
                  </a:lnTo>
                  <a:lnTo>
                    <a:pt x="33781" y="201930"/>
                  </a:lnTo>
                  <a:lnTo>
                    <a:pt x="37433" y="193039"/>
                  </a:lnTo>
                  <a:lnTo>
                    <a:pt x="45656" y="185420"/>
                  </a:lnTo>
                  <a:lnTo>
                    <a:pt x="54355" y="176530"/>
                  </a:lnTo>
                  <a:lnTo>
                    <a:pt x="59435" y="167639"/>
                  </a:lnTo>
                  <a:lnTo>
                    <a:pt x="58370" y="158750"/>
                  </a:lnTo>
                  <a:lnTo>
                    <a:pt x="54054" y="147320"/>
                  </a:lnTo>
                  <a:lnTo>
                    <a:pt x="50238" y="135889"/>
                  </a:lnTo>
                  <a:lnTo>
                    <a:pt x="50672" y="127000"/>
                  </a:lnTo>
                  <a:lnTo>
                    <a:pt x="57562" y="120650"/>
                  </a:lnTo>
                  <a:lnTo>
                    <a:pt x="68453" y="116839"/>
                  </a:lnTo>
                  <a:lnTo>
                    <a:pt x="79819" y="113030"/>
                  </a:lnTo>
                  <a:lnTo>
                    <a:pt x="88137" y="107950"/>
                  </a:lnTo>
                  <a:lnTo>
                    <a:pt x="91545" y="99060"/>
                  </a:lnTo>
                  <a:lnTo>
                    <a:pt x="92440" y="87630"/>
                  </a:lnTo>
                  <a:lnTo>
                    <a:pt x="93692" y="76200"/>
                  </a:lnTo>
                  <a:lnTo>
                    <a:pt x="98170" y="67310"/>
                  </a:lnTo>
                  <a:lnTo>
                    <a:pt x="100710" y="66039"/>
                  </a:lnTo>
                  <a:lnTo>
                    <a:pt x="103759" y="64770"/>
                  </a:lnTo>
                  <a:lnTo>
                    <a:pt x="143058" y="64770"/>
                  </a:lnTo>
                  <a:lnTo>
                    <a:pt x="147744" y="59689"/>
                  </a:lnTo>
                  <a:lnTo>
                    <a:pt x="153701" y="49530"/>
                  </a:lnTo>
                  <a:lnTo>
                    <a:pt x="159896" y="39370"/>
                  </a:lnTo>
                  <a:lnTo>
                    <a:pt x="167640" y="34289"/>
                  </a:lnTo>
                  <a:lnTo>
                    <a:pt x="124459" y="34289"/>
                  </a:lnTo>
                  <a:lnTo>
                    <a:pt x="119379" y="33020"/>
                  </a:lnTo>
                  <a:lnTo>
                    <a:pt x="113791" y="31750"/>
                  </a:lnTo>
                  <a:close/>
                </a:path>
                <a:path w="411480" h="403860">
                  <a:moveTo>
                    <a:pt x="320325" y="370839"/>
                  </a:moveTo>
                  <a:lnTo>
                    <a:pt x="287019" y="370839"/>
                  </a:lnTo>
                  <a:lnTo>
                    <a:pt x="292100" y="372110"/>
                  </a:lnTo>
                  <a:lnTo>
                    <a:pt x="297688" y="373380"/>
                  </a:lnTo>
                  <a:lnTo>
                    <a:pt x="303910" y="373380"/>
                  </a:lnTo>
                  <a:lnTo>
                    <a:pt x="312487" y="372110"/>
                  </a:lnTo>
                  <a:lnTo>
                    <a:pt x="320325" y="370839"/>
                  </a:lnTo>
                  <a:close/>
                </a:path>
                <a:path w="411480" h="403860">
                  <a:moveTo>
                    <a:pt x="205740" y="351789"/>
                  </a:moveTo>
                  <a:lnTo>
                    <a:pt x="196617" y="354330"/>
                  </a:lnTo>
                  <a:lnTo>
                    <a:pt x="178182" y="367030"/>
                  </a:lnTo>
                  <a:lnTo>
                    <a:pt x="169418" y="369570"/>
                  </a:lnTo>
                  <a:lnTo>
                    <a:pt x="242062" y="369570"/>
                  </a:lnTo>
                  <a:lnTo>
                    <a:pt x="233297" y="367030"/>
                  </a:lnTo>
                  <a:lnTo>
                    <a:pt x="214862" y="354330"/>
                  </a:lnTo>
                  <a:lnTo>
                    <a:pt x="205740" y="351789"/>
                  </a:lnTo>
                  <a:close/>
                </a:path>
                <a:path w="411480" h="403860">
                  <a:moveTo>
                    <a:pt x="278256" y="335280"/>
                  </a:moveTo>
                  <a:lnTo>
                    <a:pt x="275716" y="335280"/>
                  </a:lnTo>
                  <a:lnTo>
                    <a:pt x="273303" y="336550"/>
                  </a:lnTo>
                  <a:lnTo>
                    <a:pt x="270763" y="336550"/>
                  </a:lnTo>
                  <a:lnTo>
                    <a:pt x="263735" y="344170"/>
                  </a:lnTo>
                  <a:lnTo>
                    <a:pt x="257778" y="354330"/>
                  </a:lnTo>
                  <a:lnTo>
                    <a:pt x="251583" y="364489"/>
                  </a:lnTo>
                  <a:lnTo>
                    <a:pt x="243840" y="369570"/>
                  </a:lnTo>
                  <a:lnTo>
                    <a:pt x="323887" y="369570"/>
                  </a:lnTo>
                  <a:lnTo>
                    <a:pt x="349355" y="339089"/>
                  </a:lnTo>
                  <a:lnTo>
                    <a:pt x="303910" y="339089"/>
                  </a:lnTo>
                  <a:lnTo>
                    <a:pt x="297616" y="337820"/>
                  </a:lnTo>
                  <a:lnTo>
                    <a:pt x="284551" y="336550"/>
                  </a:lnTo>
                  <a:lnTo>
                    <a:pt x="278256" y="335280"/>
                  </a:lnTo>
                  <a:close/>
                </a:path>
                <a:path w="411480" h="403860">
                  <a:moveTo>
                    <a:pt x="138810" y="335280"/>
                  </a:moveTo>
                  <a:lnTo>
                    <a:pt x="133222" y="335280"/>
                  </a:lnTo>
                  <a:lnTo>
                    <a:pt x="126928" y="336550"/>
                  </a:lnTo>
                  <a:lnTo>
                    <a:pt x="113863" y="337820"/>
                  </a:lnTo>
                  <a:lnTo>
                    <a:pt x="107568" y="339089"/>
                  </a:lnTo>
                  <a:lnTo>
                    <a:pt x="143058" y="339089"/>
                  </a:lnTo>
                  <a:lnTo>
                    <a:pt x="140715" y="336550"/>
                  </a:lnTo>
                  <a:lnTo>
                    <a:pt x="138810" y="335280"/>
                  </a:lnTo>
                  <a:close/>
                </a:path>
                <a:path w="411480" h="403860">
                  <a:moveTo>
                    <a:pt x="348911" y="64770"/>
                  </a:moveTo>
                  <a:lnTo>
                    <a:pt x="307720" y="64770"/>
                  </a:lnTo>
                  <a:lnTo>
                    <a:pt x="310769" y="66039"/>
                  </a:lnTo>
                  <a:lnTo>
                    <a:pt x="313309" y="67310"/>
                  </a:lnTo>
                  <a:lnTo>
                    <a:pt x="317787" y="76200"/>
                  </a:lnTo>
                  <a:lnTo>
                    <a:pt x="319039" y="87630"/>
                  </a:lnTo>
                  <a:lnTo>
                    <a:pt x="319934" y="99060"/>
                  </a:lnTo>
                  <a:lnTo>
                    <a:pt x="323342" y="107950"/>
                  </a:lnTo>
                  <a:lnTo>
                    <a:pt x="331660" y="113030"/>
                  </a:lnTo>
                  <a:lnTo>
                    <a:pt x="343027" y="116839"/>
                  </a:lnTo>
                  <a:lnTo>
                    <a:pt x="353917" y="120650"/>
                  </a:lnTo>
                  <a:lnTo>
                    <a:pt x="360806" y="127000"/>
                  </a:lnTo>
                  <a:lnTo>
                    <a:pt x="361241" y="135889"/>
                  </a:lnTo>
                  <a:lnTo>
                    <a:pt x="357425" y="147320"/>
                  </a:lnTo>
                  <a:lnTo>
                    <a:pt x="353109" y="158750"/>
                  </a:lnTo>
                  <a:lnTo>
                    <a:pt x="352044" y="167639"/>
                  </a:lnTo>
                  <a:lnTo>
                    <a:pt x="357124" y="176530"/>
                  </a:lnTo>
                  <a:lnTo>
                    <a:pt x="365823" y="184150"/>
                  </a:lnTo>
                  <a:lnTo>
                    <a:pt x="374046" y="193039"/>
                  </a:lnTo>
                  <a:lnTo>
                    <a:pt x="377698" y="201930"/>
                  </a:lnTo>
                  <a:lnTo>
                    <a:pt x="374046" y="210820"/>
                  </a:lnTo>
                  <a:lnTo>
                    <a:pt x="365823" y="218439"/>
                  </a:lnTo>
                  <a:lnTo>
                    <a:pt x="357124" y="227330"/>
                  </a:lnTo>
                  <a:lnTo>
                    <a:pt x="352044" y="236220"/>
                  </a:lnTo>
                  <a:lnTo>
                    <a:pt x="353109" y="245110"/>
                  </a:lnTo>
                  <a:lnTo>
                    <a:pt x="357425" y="256539"/>
                  </a:lnTo>
                  <a:lnTo>
                    <a:pt x="361241" y="267970"/>
                  </a:lnTo>
                  <a:lnTo>
                    <a:pt x="360806" y="276860"/>
                  </a:lnTo>
                  <a:lnTo>
                    <a:pt x="353917" y="283210"/>
                  </a:lnTo>
                  <a:lnTo>
                    <a:pt x="343026" y="287020"/>
                  </a:lnTo>
                  <a:lnTo>
                    <a:pt x="331660" y="290830"/>
                  </a:lnTo>
                  <a:lnTo>
                    <a:pt x="323342" y="295910"/>
                  </a:lnTo>
                  <a:lnTo>
                    <a:pt x="319934" y="304800"/>
                  </a:lnTo>
                  <a:lnTo>
                    <a:pt x="319039" y="316230"/>
                  </a:lnTo>
                  <a:lnTo>
                    <a:pt x="317787" y="327660"/>
                  </a:lnTo>
                  <a:lnTo>
                    <a:pt x="313309" y="336550"/>
                  </a:lnTo>
                  <a:lnTo>
                    <a:pt x="310769" y="337820"/>
                  </a:lnTo>
                  <a:lnTo>
                    <a:pt x="307720" y="339089"/>
                  </a:lnTo>
                  <a:lnTo>
                    <a:pt x="349355" y="339089"/>
                  </a:lnTo>
                  <a:lnTo>
                    <a:pt x="351224" y="330200"/>
                  </a:lnTo>
                  <a:lnTo>
                    <a:pt x="352044" y="320039"/>
                  </a:lnTo>
                  <a:lnTo>
                    <a:pt x="361920" y="316230"/>
                  </a:lnTo>
                  <a:lnTo>
                    <a:pt x="372665" y="311150"/>
                  </a:lnTo>
                  <a:lnTo>
                    <a:pt x="382815" y="303530"/>
                  </a:lnTo>
                  <a:lnTo>
                    <a:pt x="390906" y="292100"/>
                  </a:lnTo>
                  <a:lnTo>
                    <a:pt x="394759" y="278130"/>
                  </a:lnTo>
                  <a:lnTo>
                    <a:pt x="394493" y="265430"/>
                  </a:lnTo>
                  <a:lnTo>
                    <a:pt x="391798" y="254000"/>
                  </a:lnTo>
                  <a:lnTo>
                    <a:pt x="388365" y="245110"/>
                  </a:lnTo>
                  <a:lnTo>
                    <a:pt x="395942" y="237489"/>
                  </a:lnTo>
                  <a:lnTo>
                    <a:pt x="403447" y="228600"/>
                  </a:lnTo>
                  <a:lnTo>
                    <a:pt x="409190" y="217170"/>
                  </a:lnTo>
                  <a:lnTo>
                    <a:pt x="411480" y="203200"/>
                  </a:lnTo>
                  <a:lnTo>
                    <a:pt x="409190" y="187960"/>
                  </a:lnTo>
                  <a:lnTo>
                    <a:pt x="403447" y="176530"/>
                  </a:lnTo>
                  <a:lnTo>
                    <a:pt x="395942" y="167639"/>
                  </a:lnTo>
                  <a:lnTo>
                    <a:pt x="388365" y="161289"/>
                  </a:lnTo>
                  <a:lnTo>
                    <a:pt x="391798" y="151130"/>
                  </a:lnTo>
                  <a:lnTo>
                    <a:pt x="394493" y="139700"/>
                  </a:lnTo>
                  <a:lnTo>
                    <a:pt x="394759" y="127000"/>
                  </a:lnTo>
                  <a:lnTo>
                    <a:pt x="390906" y="113030"/>
                  </a:lnTo>
                  <a:lnTo>
                    <a:pt x="382815" y="101600"/>
                  </a:lnTo>
                  <a:lnTo>
                    <a:pt x="372665" y="93980"/>
                  </a:lnTo>
                  <a:lnTo>
                    <a:pt x="361920" y="88900"/>
                  </a:lnTo>
                  <a:lnTo>
                    <a:pt x="352044" y="85089"/>
                  </a:lnTo>
                  <a:lnTo>
                    <a:pt x="351153" y="74930"/>
                  </a:lnTo>
                  <a:lnTo>
                    <a:pt x="348911" y="64770"/>
                  </a:lnTo>
                  <a:close/>
                </a:path>
                <a:path w="411480" h="403860">
                  <a:moveTo>
                    <a:pt x="143058" y="64770"/>
                  </a:moveTo>
                  <a:lnTo>
                    <a:pt x="107568" y="64770"/>
                  </a:lnTo>
                  <a:lnTo>
                    <a:pt x="113863" y="66039"/>
                  </a:lnTo>
                  <a:lnTo>
                    <a:pt x="126928" y="67310"/>
                  </a:lnTo>
                  <a:lnTo>
                    <a:pt x="133222" y="68580"/>
                  </a:lnTo>
                  <a:lnTo>
                    <a:pt x="135762" y="68580"/>
                  </a:lnTo>
                  <a:lnTo>
                    <a:pt x="138175" y="67310"/>
                  </a:lnTo>
                  <a:lnTo>
                    <a:pt x="140715" y="67310"/>
                  </a:lnTo>
                  <a:lnTo>
                    <a:pt x="143058" y="64770"/>
                  </a:lnTo>
                  <a:close/>
                </a:path>
                <a:path w="411480" h="403860">
                  <a:moveTo>
                    <a:pt x="303910" y="31750"/>
                  </a:moveTo>
                  <a:lnTo>
                    <a:pt x="297688" y="31750"/>
                  </a:lnTo>
                  <a:lnTo>
                    <a:pt x="292100" y="33020"/>
                  </a:lnTo>
                  <a:lnTo>
                    <a:pt x="287019" y="34289"/>
                  </a:lnTo>
                  <a:lnTo>
                    <a:pt x="243840" y="34289"/>
                  </a:lnTo>
                  <a:lnTo>
                    <a:pt x="251583" y="39370"/>
                  </a:lnTo>
                  <a:lnTo>
                    <a:pt x="257778" y="49530"/>
                  </a:lnTo>
                  <a:lnTo>
                    <a:pt x="263735" y="59689"/>
                  </a:lnTo>
                  <a:lnTo>
                    <a:pt x="270763" y="67310"/>
                  </a:lnTo>
                  <a:lnTo>
                    <a:pt x="272669" y="68580"/>
                  </a:lnTo>
                  <a:lnTo>
                    <a:pt x="278256" y="68580"/>
                  </a:lnTo>
                  <a:lnTo>
                    <a:pt x="284551" y="67310"/>
                  </a:lnTo>
                  <a:lnTo>
                    <a:pt x="297616" y="66039"/>
                  </a:lnTo>
                  <a:lnTo>
                    <a:pt x="303910" y="64770"/>
                  </a:lnTo>
                  <a:lnTo>
                    <a:pt x="348911" y="64770"/>
                  </a:lnTo>
                  <a:lnTo>
                    <a:pt x="348630" y="63500"/>
                  </a:lnTo>
                  <a:lnTo>
                    <a:pt x="320325" y="34289"/>
                  </a:lnTo>
                  <a:lnTo>
                    <a:pt x="312487" y="33020"/>
                  </a:lnTo>
                  <a:lnTo>
                    <a:pt x="303910" y="31750"/>
                  </a:lnTo>
                  <a:close/>
                </a:path>
                <a:path w="411480" h="403860">
                  <a:moveTo>
                    <a:pt x="242062" y="34289"/>
                  </a:moveTo>
                  <a:lnTo>
                    <a:pt x="169418" y="34289"/>
                  </a:lnTo>
                  <a:lnTo>
                    <a:pt x="178182" y="36830"/>
                  </a:lnTo>
                  <a:lnTo>
                    <a:pt x="196617" y="49530"/>
                  </a:lnTo>
                  <a:lnTo>
                    <a:pt x="205740" y="52070"/>
                  </a:lnTo>
                  <a:lnTo>
                    <a:pt x="214862" y="49530"/>
                  </a:lnTo>
                  <a:lnTo>
                    <a:pt x="233297" y="36830"/>
                  </a:lnTo>
                  <a:lnTo>
                    <a:pt x="242062" y="34289"/>
                  </a:lnTo>
                  <a:close/>
                </a:path>
                <a:path w="411480" h="403860">
                  <a:moveTo>
                    <a:pt x="169418" y="0"/>
                  </a:moveTo>
                  <a:lnTo>
                    <a:pt x="166369" y="0"/>
                  </a:lnTo>
                  <a:lnTo>
                    <a:pt x="160147" y="2539"/>
                  </a:lnTo>
                  <a:lnTo>
                    <a:pt x="146891" y="7620"/>
                  </a:lnTo>
                  <a:lnTo>
                    <a:pt x="136874" y="15239"/>
                  </a:lnTo>
                  <a:lnTo>
                    <a:pt x="129571" y="24130"/>
                  </a:lnTo>
                  <a:lnTo>
                    <a:pt x="124459" y="34289"/>
                  </a:lnTo>
                  <a:lnTo>
                    <a:pt x="287019" y="34289"/>
                  </a:lnTo>
                  <a:lnTo>
                    <a:pt x="281908" y="25400"/>
                  </a:lnTo>
                  <a:lnTo>
                    <a:pt x="274605" y="15239"/>
                  </a:lnTo>
                  <a:lnTo>
                    <a:pt x="205740" y="15239"/>
                  </a:lnTo>
                  <a:lnTo>
                    <a:pt x="198582" y="10160"/>
                  </a:lnTo>
                  <a:lnTo>
                    <a:pt x="190198" y="5080"/>
                  </a:lnTo>
                  <a:lnTo>
                    <a:pt x="180504" y="2539"/>
                  </a:lnTo>
                  <a:lnTo>
                    <a:pt x="169418" y="0"/>
                  </a:lnTo>
                  <a:close/>
                </a:path>
                <a:path w="411480" h="403860">
                  <a:moveTo>
                    <a:pt x="245109" y="0"/>
                  </a:moveTo>
                  <a:lnTo>
                    <a:pt x="242062" y="0"/>
                  </a:lnTo>
                  <a:lnTo>
                    <a:pt x="230975" y="2539"/>
                  </a:lnTo>
                  <a:lnTo>
                    <a:pt x="221281" y="5080"/>
                  </a:lnTo>
                  <a:lnTo>
                    <a:pt x="212897" y="10160"/>
                  </a:lnTo>
                  <a:lnTo>
                    <a:pt x="205740" y="15239"/>
                  </a:lnTo>
                  <a:lnTo>
                    <a:pt x="274605" y="15239"/>
                  </a:lnTo>
                  <a:lnTo>
                    <a:pt x="264588" y="7620"/>
                  </a:lnTo>
                  <a:lnTo>
                    <a:pt x="251332" y="2539"/>
                  </a:lnTo>
                  <a:lnTo>
                    <a:pt x="245109"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42" name="object 46">
              <a:extLst>
                <a:ext uri="{FF2B5EF4-FFF2-40B4-BE49-F238E27FC236}">
                  <a16:creationId xmlns:a16="http://schemas.microsoft.com/office/drawing/2014/main" id="{6D91808C-FB98-409D-9C0A-0A6F506AF2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5983" y="2854452"/>
              <a:ext cx="243840" cy="10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4" name="object 47">
            <a:extLst>
              <a:ext uri="{FF2B5EF4-FFF2-40B4-BE49-F238E27FC236}">
                <a16:creationId xmlns:a16="http://schemas.microsoft.com/office/drawing/2014/main" id="{98DBA66B-040A-497F-B0CC-B445122B12C0}"/>
              </a:ext>
            </a:extLst>
          </p:cNvPr>
          <p:cNvGrpSpPr>
            <a:grpSpLocks/>
          </p:cNvGrpSpPr>
          <p:nvPr/>
        </p:nvGrpSpPr>
        <p:grpSpPr bwMode="auto">
          <a:xfrm>
            <a:off x="5391150" y="2695575"/>
            <a:ext cx="390525" cy="407988"/>
            <a:chOff x="5391911" y="2695955"/>
            <a:chExt cx="390525" cy="407034"/>
          </a:xfrm>
        </p:grpSpPr>
        <p:pic>
          <p:nvPicPr>
            <p:cNvPr id="50339" name="object 48">
              <a:extLst>
                <a:ext uri="{FF2B5EF4-FFF2-40B4-BE49-F238E27FC236}">
                  <a16:creationId xmlns:a16="http://schemas.microsoft.com/office/drawing/2014/main" id="{43E6371D-969B-48EE-9F3E-E8BFDD1CAB1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45251" y="3014471"/>
              <a:ext cx="274320" cy="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40" name="object 49">
              <a:extLst>
                <a:ext uri="{FF2B5EF4-FFF2-40B4-BE49-F238E27FC236}">
                  <a16:creationId xmlns:a16="http://schemas.microsoft.com/office/drawing/2014/main" id="{C1FB829D-4AD4-43FC-B071-33628BBCC213}"/>
                </a:ext>
              </a:extLst>
            </p:cNvPr>
            <p:cNvSpPr>
              <a:spLocks/>
            </p:cNvSpPr>
            <p:nvPr/>
          </p:nvSpPr>
          <p:spPr bwMode="auto">
            <a:xfrm>
              <a:off x="5391912" y="2695955"/>
              <a:ext cx="390525" cy="407034"/>
            </a:xfrm>
            <a:custGeom>
              <a:avLst/>
              <a:gdLst>
                <a:gd name="T0" fmla="*/ 26035 w 390525"/>
                <a:gd name="T1" fmla="*/ 0 h 407035"/>
                <a:gd name="T2" fmla="*/ 0 w 390525"/>
                <a:gd name="T3" fmla="*/ 7493 h 407035"/>
                <a:gd name="T4" fmla="*/ 7493 w 390525"/>
                <a:gd name="T5" fmla="*/ 406908 h 407035"/>
                <a:gd name="T6" fmla="*/ 25400 w 390525"/>
                <a:gd name="T7" fmla="*/ 406908 h 407035"/>
                <a:gd name="T8" fmla="*/ 33528 w 390525"/>
                <a:gd name="T9" fmla="*/ 390017 h 407035"/>
                <a:gd name="T10" fmla="*/ 85344 w 390525"/>
                <a:gd name="T11" fmla="*/ 14478 h 407035"/>
                <a:gd name="T12" fmla="*/ 72390 w 390525"/>
                <a:gd name="T13" fmla="*/ 10668 h 407035"/>
                <a:gd name="T14" fmla="*/ 68580 w 390525"/>
                <a:gd name="T15" fmla="*/ 282702 h 407035"/>
                <a:gd name="T16" fmla="*/ 76962 w 390525"/>
                <a:gd name="T17" fmla="*/ 286512 h 407035"/>
                <a:gd name="T18" fmla="*/ 85344 w 390525"/>
                <a:gd name="T19" fmla="*/ 282702 h 407035"/>
                <a:gd name="T20" fmla="*/ 152400 w 390525"/>
                <a:gd name="T21" fmla="*/ 7493 h 407035"/>
                <a:gd name="T22" fmla="*/ 126365 w 390525"/>
                <a:gd name="T23" fmla="*/ 0 h 407035"/>
                <a:gd name="T24" fmla="*/ 118872 w 390525"/>
                <a:gd name="T25" fmla="*/ 286639 h 407035"/>
                <a:gd name="T26" fmla="*/ 135636 w 390525"/>
                <a:gd name="T27" fmla="*/ 294132 h 407035"/>
                <a:gd name="T28" fmla="*/ 151765 w 390525"/>
                <a:gd name="T29" fmla="*/ 286639 h 407035"/>
                <a:gd name="T30" fmla="*/ 152400 w 390525"/>
                <a:gd name="T31" fmla="*/ 7493 h 407035"/>
                <a:gd name="T32" fmla="*/ 204343 w 390525"/>
                <a:gd name="T33" fmla="*/ 0 h 407035"/>
                <a:gd name="T34" fmla="*/ 178308 w 390525"/>
                <a:gd name="T35" fmla="*/ 7493 h 407035"/>
                <a:gd name="T36" fmla="*/ 185801 w 390525"/>
                <a:gd name="T37" fmla="*/ 294132 h 407035"/>
                <a:gd name="T38" fmla="*/ 204343 w 390525"/>
                <a:gd name="T39" fmla="*/ 294132 h 407035"/>
                <a:gd name="T40" fmla="*/ 211836 w 390525"/>
                <a:gd name="T41" fmla="*/ 277241 h 407035"/>
                <a:gd name="T42" fmla="*/ 263652 w 390525"/>
                <a:gd name="T43" fmla="*/ 14478 h 407035"/>
                <a:gd name="T44" fmla="*/ 250698 w 390525"/>
                <a:gd name="T45" fmla="*/ 10668 h 407035"/>
                <a:gd name="T46" fmla="*/ 246888 w 390525"/>
                <a:gd name="T47" fmla="*/ 282702 h 407035"/>
                <a:gd name="T48" fmla="*/ 255270 w 390525"/>
                <a:gd name="T49" fmla="*/ 286512 h 407035"/>
                <a:gd name="T50" fmla="*/ 263652 w 390525"/>
                <a:gd name="T51" fmla="*/ 282702 h 407035"/>
                <a:gd name="T52" fmla="*/ 330708 w 390525"/>
                <a:gd name="T53" fmla="*/ 7493 h 407035"/>
                <a:gd name="T54" fmla="*/ 304673 w 390525"/>
                <a:gd name="T55" fmla="*/ 0 h 407035"/>
                <a:gd name="T56" fmla="*/ 297180 w 390525"/>
                <a:gd name="T57" fmla="*/ 286639 h 407035"/>
                <a:gd name="T58" fmla="*/ 313944 w 390525"/>
                <a:gd name="T59" fmla="*/ 294132 h 407035"/>
                <a:gd name="T60" fmla="*/ 330708 w 390525"/>
                <a:gd name="T61" fmla="*/ 286639 h 407035"/>
                <a:gd name="T62" fmla="*/ 390144 w 390525"/>
                <a:gd name="T63" fmla="*/ 7493 h 407035"/>
                <a:gd name="T64" fmla="*/ 364109 w 390525"/>
                <a:gd name="T65" fmla="*/ 0 h 407035"/>
                <a:gd name="T66" fmla="*/ 356616 w 390525"/>
                <a:gd name="T67" fmla="*/ 399415 h 407035"/>
                <a:gd name="T68" fmla="*/ 373380 w 390525"/>
                <a:gd name="T69" fmla="*/ 406908 h 407035"/>
                <a:gd name="T70" fmla="*/ 390144 w 390525"/>
                <a:gd name="T71" fmla="*/ 399415 h 40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525" h="407035">
                  <a:moveTo>
                    <a:pt x="33528" y="7493"/>
                  </a:moveTo>
                  <a:lnTo>
                    <a:pt x="26035" y="0"/>
                  </a:lnTo>
                  <a:lnTo>
                    <a:pt x="7493" y="0"/>
                  </a:lnTo>
                  <a:lnTo>
                    <a:pt x="0" y="7493"/>
                  </a:lnTo>
                  <a:lnTo>
                    <a:pt x="0" y="399415"/>
                  </a:lnTo>
                  <a:lnTo>
                    <a:pt x="7493" y="406908"/>
                  </a:lnTo>
                  <a:lnTo>
                    <a:pt x="16764" y="406908"/>
                  </a:lnTo>
                  <a:lnTo>
                    <a:pt x="25400" y="406908"/>
                  </a:lnTo>
                  <a:lnTo>
                    <a:pt x="32893" y="399415"/>
                  </a:lnTo>
                  <a:lnTo>
                    <a:pt x="33528" y="390017"/>
                  </a:lnTo>
                  <a:lnTo>
                    <a:pt x="33528" y="7493"/>
                  </a:lnTo>
                  <a:close/>
                </a:path>
                <a:path w="390525" h="407035">
                  <a:moveTo>
                    <a:pt x="85344" y="14478"/>
                  </a:moveTo>
                  <a:lnTo>
                    <a:pt x="81534" y="10668"/>
                  </a:lnTo>
                  <a:lnTo>
                    <a:pt x="72390" y="10668"/>
                  </a:lnTo>
                  <a:lnTo>
                    <a:pt x="68580" y="14478"/>
                  </a:lnTo>
                  <a:lnTo>
                    <a:pt x="68580" y="282702"/>
                  </a:lnTo>
                  <a:lnTo>
                    <a:pt x="72390" y="286512"/>
                  </a:lnTo>
                  <a:lnTo>
                    <a:pt x="76962" y="286512"/>
                  </a:lnTo>
                  <a:lnTo>
                    <a:pt x="81534" y="286512"/>
                  </a:lnTo>
                  <a:lnTo>
                    <a:pt x="85344" y="282702"/>
                  </a:lnTo>
                  <a:lnTo>
                    <a:pt x="85344" y="14478"/>
                  </a:lnTo>
                  <a:close/>
                </a:path>
                <a:path w="390525" h="407035">
                  <a:moveTo>
                    <a:pt x="152400" y="7493"/>
                  </a:moveTo>
                  <a:lnTo>
                    <a:pt x="144907" y="0"/>
                  </a:lnTo>
                  <a:lnTo>
                    <a:pt x="126365" y="0"/>
                  </a:lnTo>
                  <a:lnTo>
                    <a:pt x="118872" y="7493"/>
                  </a:lnTo>
                  <a:lnTo>
                    <a:pt x="118872" y="286639"/>
                  </a:lnTo>
                  <a:lnTo>
                    <a:pt x="126365" y="294132"/>
                  </a:lnTo>
                  <a:lnTo>
                    <a:pt x="135636" y="294132"/>
                  </a:lnTo>
                  <a:lnTo>
                    <a:pt x="144272" y="294132"/>
                  </a:lnTo>
                  <a:lnTo>
                    <a:pt x="151765" y="286639"/>
                  </a:lnTo>
                  <a:lnTo>
                    <a:pt x="152400" y="277241"/>
                  </a:lnTo>
                  <a:lnTo>
                    <a:pt x="152400" y="7493"/>
                  </a:lnTo>
                  <a:close/>
                </a:path>
                <a:path w="390525" h="407035">
                  <a:moveTo>
                    <a:pt x="211836" y="7493"/>
                  </a:moveTo>
                  <a:lnTo>
                    <a:pt x="204343" y="0"/>
                  </a:lnTo>
                  <a:lnTo>
                    <a:pt x="185801" y="0"/>
                  </a:lnTo>
                  <a:lnTo>
                    <a:pt x="178308" y="7493"/>
                  </a:lnTo>
                  <a:lnTo>
                    <a:pt x="178308" y="286639"/>
                  </a:lnTo>
                  <a:lnTo>
                    <a:pt x="185801" y="294132"/>
                  </a:lnTo>
                  <a:lnTo>
                    <a:pt x="195072" y="294132"/>
                  </a:lnTo>
                  <a:lnTo>
                    <a:pt x="204343" y="294132"/>
                  </a:lnTo>
                  <a:lnTo>
                    <a:pt x="211201" y="286639"/>
                  </a:lnTo>
                  <a:lnTo>
                    <a:pt x="211836" y="277241"/>
                  </a:lnTo>
                  <a:lnTo>
                    <a:pt x="211836" y="7493"/>
                  </a:lnTo>
                  <a:close/>
                </a:path>
                <a:path w="390525" h="407035">
                  <a:moveTo>
                    <a:pt x="263652" y="14478"/>
                  </a:moveTo>
                  <a:lnTo>
                    <a:pt x="259842" y="10668"/>
                  </a:lnTo>
                  <a:lnTo>
                    <a:pt x="250698" y="10668"/>
                  </a:lnTo>
                  <a:lnTo>
                    <a:pt x="246888" y="14478"/>
                  </a:lnTo>
                  <a:lnTo>
                    <a:pt x="246888" y="282702"/>
                  </a:lnTo>
                  <a:lnTo>
                    <a:pt x="250698" y="286512"/>
                  </a:lnTo>
                  <a:lnTo>
                    <a:pt x="255270" y="286512"/>
                  </a:lnTo>
                  <a:lnTo>
                    <a:pt x="259842" y="286512"/>
                  </a:lnTo>
                  <a:lnTo>
                    <a:pt x="263652" y="282702"/>
                  </a:lnTo>
                  <a:lnTo>
                    <a:pt x="263652" y="14478"/>
                  </a:lnTo>
                  <a:close/>
                </a:path>
                <a:path w="390525" h="407035">
                  <a:moveTo>
                    <a:pt x="330708" y="7493"/>
                  </a:moveTo>
                  <a:lnTo>
                    <a:pt x="323215" y="0"/>
                  </a:lnTo>
                  <a:lnTo>
                    <a:pt x="304673" y="0"/>
                  </a:lnTo>
                  <a:lnTo>
                    <a:pt x="297180" y="7493"/>
                  </a:lnTo>
                  <a:lnTo>
                    <a:pt x="297180" y="286639"/>
                  </a:lnTo>
                  <a:lnTo>
                    <a:pt x="304673" y="294132"/>
                  </a:lnTo>
                  <a:lnTo>
                    <a:pt x="313944" y="294132"/>
                  </a:lnTo>
                  <a:lnTo>
                    <a:pt x="323215" y="294132"/>
                  </a:lnTo>
                  <a:lnTo>
                    <a:pt x="330708" y="286639"/>
                  </a:lnTo>
                  <a:lnTo>
                    <a:pt x="330708" y="7493"/>
                  </a:lnTo>
                  <a:close/>
                </a:path>
                <a:path w="390525" h="407035">
                  <a:moveTo>
                    <a:pt x="390144" y="7493"/>
                  </a:moveTo>
                  <a:lnTo>
                    <a:pt x="382651" y="0"/>
                  </a:lnTo>
                  <a:lnTo>
                    <a:pt x="364109" y="0"/>
                  </a:lnTo>
                  <a:lnTo>
                    <a:pt x="356616" y="7493"/>
                  </a:lnTo>
                  <a:lnTo>
                    <a:pt x="356616" y="399415"/>
                  </a:lnTo>
                  <a:lnTo>
                    <a:pt x="364109" y="406908"/>
                  </a:lnTo>
                  <a:lnTo>
                    <a:pt x="373380" y="406908"/>
                  </a:lnTo>
                  <a:lnTo>
                    <a:pt x="382651" y="406908"/>
                  </a:lnTo>
                  <a:lnTo>
                    <a:pt x="390144" y="399415"/>
                  </a:lnTo>
                  <a:lnTo>
                    <a:pt x="390144" y="749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05" name="object 50">
            <a:extLst>
              <a:ext uri="{FF2B5EF4-FFF2-40B4-BE49-F238E27FC236}">
                <a16:creationId xmlns:a16="http://schemas.microsoft.com/office/drawing/2014/main" id="{EDBAA7D4-733B-4BE5-AABA-BFFBE97DCA0C}"/>
              </a:ext>
            </a:extLst>
          </p:cNvPr>
          <p:cNvGrpSpPr>
            <a:grpSpLocks/>
          </p:cNvGrpSpPr>
          <p:nvPr/>
        </p:nvGrpSpPr>
        <p:grpSpPr bwMode="auto">
          <a:xfrm>
            <a:off x="8459788" y="2728913"/>
            <a:ext cx="390525" cy="342900"/>
            <a:chOff x="8459723" y="2729515"/>
            <a:chExt cx="389890" cy="341630"/>
          </a:xfrm>
        </p:grpSpPr>
        <p:pic>
          <p:nvPicPr>
            <p:cNvPr id="50336" name="object 51">
              <a:extLst>
                <a:ext uri="{FF2B5EF4-FFF2-40B4-BE49-F238E27FC236}">
                  <a16:creationId xmlns:a16="http://schemas.microsoft.com/office/drawing/2014/main" id="{3025BDF5-70B8-462C-A7C1-184C1007834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81044" y="2932160"/>
              <a:ext cx="76231" cy="7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37" name="object 52">
              <a:extLst>
                <a:ext uri="{FF2B5EF4-FFF2-40B4-BE49-F238E27FC236}">
                  <a16:creationId xmlns:a16="http://schemas.microsoft.com/office/drawing/2014/main" id="{32DF85D8-CFBC-431A-95E0-AC4EFAA3A1E7}"/>
                </a:ext>
              </a:extLst>
            </p:cNvPr>
            <p:cNvSpPr>
              <a:spLocks/>
            </p:cNvSpPr>
            <p:nvPr/>
          </p:nvSpPr>
          <p:spPr bwMode="auto">
            <a:xfrm>
              <a:off x="8593867" y="2803017"/>
              <a:ext cx="255904" cy="198120"/>
            </a:xfrm>
            <a:custGeom>
              <a:avLst/>
              <a:gdLst>
                <a:gd name="T0" fmla="*/ 245586 w 255904"/>
                <a:gd name="T1" fmla="*/ 0 h 198119"/>
                <a:gd name="T2" fmla="*/ 236188 w 255904"/>
                <a:gd name="T3" fmla="*/ 1270 h 198119"/>
                <a:gd name="T4" fmla="*/ 170529 w 255904"/>
                <a:gd name="T5" fmla="*/ 8128 h 198119"/>
                <a:gd name="T6" fmla="*/ 166719 w 255904"/>
                <a:gd name="T7" fmla="*/ 8762 h 198119"/>
                <a:gd name="T8" fmla="*/ 162909 w 255904"/>
                <a:gd name="T9" fmla="*/ 10668 h 198119"/>
                <a:gd name="T10" fmla="*/ 4667 w 255904"/>
                <a:gd name="T11" fmla="*/ 168910 h 198119"/>
                <a:gd name="T12" fmla="*/ 1166 w 255904"/>
                <a:gd name="T13" fmla="*/ 174694 h 198119"/>
                <a:gd name="T14" fmla="*/ 0 w 255904"/>
                <a:gd name="T15" fmla="*/ 181086 h 198119"/>
                <a:gd name="T16" fmla="*/ 1166 w 255904"/>
                <a:gd name="T17" fmla="*/ 187358 h 198119"/>
                <a:gd name="T18" fmla="*/ 4667 w 255904"/>
                <a:gd name="T19" fmla="*/ 192786 h 198119"/>
                <a:gd name="T20" fmla="*/ 7842 w 255904"/>
                <a:gd name="T21" fmla="*/ 195834 h 198119"/>
                <a:gd name="T22" fmla="*/ 12160 w 255904"/>
                <a:gd name="T23" fmla="*/ 197738 h 198119"/>
                <a:gd name="T24" fmla="*/ 16605 w 255904"/>
                <a:gd name="T25" fmla="*/ 197738 h 198119"/>
                <a:gd name="T26" fmla="*/ 20923 w 255904"/>
                <a:gd name="T27" fmla="*/ 197738 h 198119"/>
                <a:gd name="T28" fmla="*/ 25368 w 255904"/>
                <a:gd name="T29" fmla="*/ 196469 h 198119"/>
                <a:gd name="T30" fmla="*/ 28416 w 255904"/>
                <a:gd name="T31" fmla="*/ 192150 h 198119"/>
                <a:gd name="T32" fmla="*/ 179927 w 255904"/>
                <a:gd name="T33" fmla="*/ 40767 h 198119"/>
                <a:gd name="T34" fmla="*/ 239363 w 255904"/>
                <a:gd name="T35" fmla="*/ 34417 h 198119"/>
                <a:gd name="T36" fmla="*/ 248634 w 255904"/>
                <a:gd name="T37" fmla="*/ 33782 h 198119"/>
                <a:gd name="T38" fmla="*/ 255619 w 255904"/>
                <a:gd name="T39" fmla="*/ 25654 h 198119"/>
                <a:gd name="T40" fmla="*/ 254349 w 255904"/>
                <a:gd name="T41" fmla="*/ 16256 h 198119"/>
                <a:gd name="T42" fmla="*/ 253714 w 255904"/>
                <a:gd name="T43" fmla="*/ 6858 h 198119"/>
                <a:gd name="T44" fmla="*/ 245586 w 255904"/>
                <a:gd name="T45" fmla="*/ 0 h 198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904" h="198119">
                  <a:moveTo>
                    <a:pt x="245586" y="0"/>
                  </a:moveTo>
                  <a:lnTo>
                    <a:pt x="236188" y="1270"/>
                  </a:lnTo>
                  <a:lnTo>
                    <a:pt x="170529" y="8128"/>
                  </a:lnTo>
                  <a:lnTo>
                    <a:pt x="166719" y="8762"/>
                  </a:lnTo>
                  <a:lnTo>
                    <a:pt x="162909" y="10668"/>
                  </a:lnTo>
                  <a:lnTo>
                    <a:pt x="4667" y="168910"/>
                  </a:lnTo>
                  <a:lnTo>
                    <a:pt x="1166" y="174694"/>
                  </a:lnTo>
                  <a:lnTo>
                    <a:pt x="0" y="181086"/>
                  </a:lnTo>
                  <a:lnTo>
                    <a:pt x="1166" y="187358"/>
                  </a:lnTo>
                  <a:lnTo>
                    <a:pt x="4667" y="192786"/>
                  </a:lnTo>
                  <a:lnTo>
                    <a:pt x="7842" y="195834"/>
                  </a:lnTo>
                  <a:lnTo>
                    <a:pt x="12160" y="197738"/>
                  </a:lnTo>
                  <a:lnTo>
                    <a:pt x="16605" y="197738"/>
                  </a:lnTo>
                  <a:lnTo>
                    <a:pt x="20923" y="197738"/>
                  </a:lnTo>
                  <a:lnTo>
                    <a:pt x="25368" y="196469"/>
                  </a:lnTo>
                  <a:lnTo>
                    <a:pt x="28416" y="192150"/>
                  </a:lnTo>
                  <a:lnTo>
                    <a:pt x="179927" y="40767"/>
                  </a:lnTo>
                  <a:lnTo>
                    <a:pt x="239363" y="34417"/>
                  </a:lnTo>
                  <a:lnTo>
                    <a:pt x="248634" y="33782"/>
                  </a:lnTo>
                  <a:lnTo>
                    <a:pt x="255619" y="25654"/>
                  </a:lnTo>
                  <a:lnTo>
                    <a:pt x="254349" y="16256"/>
                  </a:lnTo>
                  <a:lnTo>
                    <a:pt x="253714" y="6858"/>
                  </a:lnTo>
                  <a:lnTo>
                    <a:pt x="245586"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38" name="object 53">
              <a:extLst>
                <a:ext uri="{FF2B5EF4-FFF2-40B4-BE49-F238E27FC236}">
                  <a16:creationId xmlns:a16="http://schemas.microsoft.com/office/drawing/2014/main" id="{9E539AF5-1821-4EE7-99BD-A336B7C9956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59723" y="2729515"/>
              <a:ext cx="230092" cy="34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6" name="object 54">
            <a:extLst>
              <a:ext uri="{FF2B5EF4-FFF2-40B4-BE49-F238E27FC236}">
                <a16:creationId xmlns:a16="http://schemas.microsoft.com/office/drawing/2014/main" id="{F8F68B3F-172B-4240-B475-9383E74FA56F}"/>
              </a:ext>
            </a:extLst>
          </p:cNvPr>
          <p:cNvGrpSpPr>
            <a:grpSpLocks/>
          </p:cNvGrpSpPr>
          <p:nvPr/>
        </p:nvGrpSpPr>
        <p:grpSpPr bwMode="auto">
          <a:xfrm>
            <a:off x="7405688" y="2720975"/>
            <a:ext cx="469900" cy="357188"/>
            <a:chOff x="7405116" y="2721610"/>
            <a:chExt cx="469900" cy="356870"/>
          </a:xfrm>
        </p:grpSpPr>
        <p:sp>
          <p:nvSpPr>
            <p:cNvPr id="50334" name="object 55">
              <a:extLst>
                <a:ext uri="{FF2B5EF4-FFF2-40B4-BE49-F238E27FC236}">
                  <a16:creationId xmlns:a16="http://schemas.microsoft.com/office/drawing/2014/main" id="{BC34D1A2-5039-4BBC-8869-F7A8173D3C08}"/>
                </a:ext>
              </a:extLst>
            </p:cNvPr>
            <p:cNvSpPr>
              <a:spLocks/>
            </p:cNvSpPr>
            <p:nvPr/>
          </p:nvSpPr>
          <p:spPr bwMode="auto">
            <a:xfrm>
              <a:off x="7592568" y="2721609"/>
              <a:ext cx="281940" cy="237490"/>
            </a:xfrm>
            <a:custGeom>
              <a:avLst/>
              <a:gdLst>
                <a:gd name="T0" fmla="*/ 281940 w 281940"/>
                <a:gd name="T1" fmla="*/ 0 h 237489"/>
                <a:gd name="T2" fmla="*/ 0 w 281940"/>
                <a:gd name="T3" fmla="*/ 0 h 237489"/>
                <a:gd name="T4" fmla="*/ 0 w 281940"/>
                <a:gd name="T5" fmla="*/ 39370 h 237489"/>
                <a:gd name="T6" fmla="*/ 0 w 281940"/>
                <a:gd name="T7" fmla="*/ 199390 h 237489"/>
                <a:gd name="T8" fmla="*/ 0 w 281940"/>
                <a:gd name="T9" fmla="*/ 237490 h 237489"/>
                <a:gd name="T10" fmla="*/ 281940 w 281940"/>
                <a:gd name="T11" fmla="*/ 237490 h 237489"/>
                <a:gd name="T12" fmla="*/ 281940 w 281940"/>
                <a:gd name="T13" fmla="*/ 199390 h 237489"/>
                <a:gd name="T14" fmla="*/ 38989 w 281940"/>
                <a:gd name="T15" fmla="*/ 199390 h 237489"/>
                <a:gd name="T16" fmla="*/ 38989 w 281940"/>
                <a:gd name="T17" fmla="*/ 39370 h 237489"/>
                <a:gd name="T18" fmla="*/ 242951 w 281940"/>
                <a:gd name="T19" fmla="*/ 39370 h 237489"/>
                <a:gd name="T20" fmla="*/ 242951 w 281940"/>
                <a:gd name="T21" fmla="*/ 199263 h 237489"/>
                <a:gd name="T22" fmla="*/ 281940 w 281940"/>
                <a:gd name="T23" fmla="*/ 199263 h 237489"/>
                <a:gd name="T24" fmla="*/ 281940 w 281940"/>
                <a:gd name="T25" fmla="*/ 39370 h 237489"/>
                <a:gd name="T26" fmla="*/ 281940 w 281940"/>
                <a:gd name="T27" fmla="*/ 38989 h 237489"/>
                <a:gd name="T28" fmla="*/ 281940 w 281940"/>
                <a:gd name="T29" fmla="*/ 0 h 237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940" h="237489">
                  <a:moveTo>
                    <a:pt x="281940" y="0"/>
                  </a:moveTo>
                  <a:lnTo>
                    <a:pt x="0" y="0"/>
                  </a:lnTo>
                  <a:lnTo>
                    <a:pt x="0" y="39370"/>
                  </a:lnTo>
                  <a:lnTo>
                    <a:pt x="0" y="199390"/>
                  </a:lnTo>
                  <a:lnTo>
                    <a:pt x="0" y="237490"/>
                  </a:lnTo>
                  <a:lnTo>
                    <a:pt x="281940" y="237490"/>
                  </a:lnTo>
                  <a:lnTo>
                    <a:pt x="281940" y="199390"/>
                  </a:lnTo>
                  <a:lnTo>
                    <a:pt x="38989" y="199390"/>
                  </a:lnTo>
                  <a:lnTo>
                    <a:pt x="38989" y="39370"/>
                  </a:lnTo>
                  <a:lnTo>
                    <a:pt x="242951" y="39370"/>
                  </a:lnTo>
                  <a:lnTo>
                    <a:pt x="242951" y="199263"/>
                  </a:lnTo>
                  <a:lnTo>
                    <a:pt x="281940" y="199263"/>
                  </a:lnTo>
                  <a:lnTo>
                    <a:pt x="281940" y="39370"/>
                  </a:lnTo>
                  <a:lnTo>
                    <a:pt x="281940" y="38989"/>
                  </a:lnTo>
                  <a:lnTo>
                    <a:pt x="28194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35" name="object 56">
              <a:extLst>
                <a:ext uri="{FF2B5EF4-FFF2-40B4-BE49-F238E27FC236}">
                  <a16:creationId xmlns:a16="http://schemas.microsoft.com/office/drawing/2014/main" id="{EBAF20FE-017A-41C5-A64F-F0561C1219E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05116" y="2798064"/>
              <a:ext cx="443483" cy="28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07" name="object 57">
            <a:extLst>
              <a:ext uri="{FF2B5EF4-FFF2-40B4-BE49-F238E27FC236}">
                <a16:creationId xmlns:a16="http://schemas.microsoft.com/office/drawing/2014/main" id="{0CC97069-F2DA-4A59-87BB-532FBC07EC9B}"/>
              </a:ext>
            </a:extLst>
          </p:cNvPr>
          <p:cNvSpPr>
            <a:spLocks/>
          </p:cNvSpPr>
          <p:nvPr/>
        </p:nvSpPr>
        <p:spPr bwMode="auto">
          <a:xfrm>
            <a:off x="3359150" y="3729038"/>
            <a:ext cx="249238" cy="401637"/>
          </a:xfrm>
          <a:custGeom>
            <a:avLst/>
            <a:gdLst>
              <a:gd name="T0" fmla="*/ 33528 w 248920"/>
              <a:gd name="T1" fmla="*/ 223901 h 401320"/>
              <a:gd name="T2" fmla="*/ 26035 w 248920"/>
              <a:gd name="T3" fmla="*/ 216408 h 401320"/>
              <a:gd name="T4" fmla="*/ 7493 w 248920"/>
              <a:gd name="T5" fmla="*/ 216408 h 401320"/>
              <a:gd name="T6" fmla="*/ 0 w 248920"/>
              <a:gd name="T7" fmla="*/ 223901 h 401320"/>
              <a:gd name="T8" fmla="*/ 0 w 248920"/>
              <a:gd name="T9" fmla="*/ 393319 h 401320"/>
              <a:gd name="T10" fmla="*/ 7493 w 248920"/>
              <a:gd name="T11" fmla="*/ 400812 h 401320"/>
              <a:gd name="T12" fmla="*/ 16764 w 248920"/>
              <a:gd name="T13" fmla="*/ 400812 h 401320"/>
              <a:gd name="T14" fmla="*/ 26035 w 248920"/>
              <a:gd name="T15" fmla="*/ 400812 h 401320"/>
              <a:gd name="T16" fmla="*/ 33528 w 248920"/>
              <a:gd name="T17" fmla="*/ 393319 h 401320"/>
              <a:gd name="T18" fmla="*/ 33528 w 248920"/>
              <a:gd name="T19" fmla="*/ 223901 h 401320"/>
              <a:gd name="T20" fmla="*/ 105156 w 248920"/>
              <a:gd name="T21" fmla="*/ 77597 h 401320"/>
              <a:gd name="T22" fmla="*/ 97663 w 248920"/>
              <a:gd name="T23" fmla="*/ 70104 h 401320"/>
              <a:gd name="T24" fmla="*/ 79121 w 248920"/>
              <a:gd name="T25" fmla="*/ 70104 h 401320"/>
              <a:gd name="T26" fmla="*/ 71628 w 248920"/>
              <a:gd name="T27" fmla="*/ 77597 h 401320"/>
              <a:gd name="T28" fmla="*/ 71628 w 248920"/>
              <a:gd name="T29" fmla="*/ 393319 h 401320"/>
              <a:gd name="T30" fmla="*/ 79121 w 248920"/>
              <a:gd name="T31" fmla="*/ 400812 h 401320"/>
              <a:gd name="T32" fmla="*/ 88392 w 248920"/>
              <a:gd name="T33" fmla="*/ 400812 h 401320"/>
              <a:gd name="T34" fmla="*/ 97028 w 248920"/>
              <a:gd name="T35" fmla="*/ 400812 h 401320"/>
              <a:gd name="T36" fmla="*/ 104521 w 248920"/>
              <a:gd name="T37" fmla="*/ 393319 h 401320"/>
              <a:gd name="T38" fmla="*/ 105156 w 248920"/>
              <a:gd name="T39" fmla="*/ 383921 h 401320"/>
              <a:gd name="T40" fmla="*/ 105156 w 248920"/>
              <a:gd name="T41" fmla="*/ 77597 h 401320"/>
              <a:gd name="T42" fmla="*/ 176784 w 248920"/>
              <a:gd name="T43" fmla="*/ 7493 h 401320"/>
              <a:gd name="T44" fmla="*/ 169291 w 248920"/>
              <a:gd name="T45" fmla="*/ 0 h 401320"/>
              <a:gd name="T46" fmla="*/ 150749 w 248920"/>
              <a:gd name="T47" fmla="*/ 0 h 401320"/>
              <a:gd name="T48" fmla="*/ 143256 w 248920"/>
              <a:gd name="T49" fmla="*/ 7493 h 401320"/>
              <a:gd name="T50" fmla="*/ 143256 w 248920"/>
              <a:gd name="T51" fmla="*/ 393319 h 401320"/>
              <a:gd name="T52" fmla="*/ 150749 w 248920"/>
              <a:gd name="T53" fmla="*/ 400812 h 401320"/>
              <a:gd name="T54" fmla="*/ 160020 w 248920"/>
              <a:gd name="T55" fmla="*/ 400812 h 401320"/>
              <a:gd name="T56" fmla="*/ 169291 w 248920"/>
              <a:gd name="T57" fmla="*/ 400812 h 401320"/>
              <a:gd name="T58" fmla="*/ 176784 w 248920"/>
              <a:gd name="T59" fmla="*/ 393319 h 401320"/>
              <a:gd name="T60" fmla="*/ 176784 w 248920"/>
              <a:gd name="T61" fmla="*/ 7493 h 401320"/>
              <a:gd name="T62" fmla="*/ 248412 w 248920"/>
              <a:gd name="T63" fmla="*/ 135509 h 401320"/>
              <a:gd name="T64" fmla="*/ 240919 w 248920"/>
              <a:gd name="T65" fmla="*/ 128016 h 401320"/>
              <a:gd name="T66" fmla="*/ 222377 w 248920"/>
              <a:gd name="T67" fmla="*/ 128016 h 401320"/>
              <a:gd name="T68" fmla="*/ 214884 w 248920"/>
              <a:gd name="T69" fmla="*/ 135509 h 401320"/>
              <a:gd name="T70" fmla="*/ 214884 w 248920"/>
              <a:gd name="T71" fmla="*/ 393319 h 401320"/>
              <a:gd name="T72" fmla="*/ 222377 w 248920"/>
              <a:gd name="T73" fmla="*/ 400812 h 401320"/>
              <a:gd name="T74" fmla="*/ 231648 w 248920"/>
              <a:gd name="T75" fmla="*/ 400812 h 401320"/>
              <a:gd name="T76" fmla="*/ 240919 w 248920"/>
              <a:gd name="T77" fmla="*/ 400812 h 401320"/>
              <a:gd name="T78" fmla="*/ 248412 w 248920"/>
              <a:gd name="T79" fmla="*/ 393319 h 401320"/>
              <a:gd name="T80" fmla="*/ 248412 w 248920"/>
              <a:gd name="T81" fmla="*/ 135509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8920" h="401320">
                <a:moveTo>
                  <a:pt x="33528" y="223901"/>
                </a:moveTo>
                <a:lnTo>
                  <a:pt x="26035" y="216408"/>
                </a:lnTo>
                <a:lnTo>
                  <a:pt x="7493" y="216408"/>
                </a:lnTo>
                <a:lnTo>
                  <a:pt x="0" y="223901"/>
                </a:lnTo>
                <a:lnTo>
                  <a:pt x="0" y="393319"/>
                </a:lnTo>
                <a:lnTo>
                  <a:pt x="7493" y="400812"/>
                </a:lnTo>
                <a:lnTo>
                  <a:pt x="16764" y="400812"/>
                </a:lnTo>
                <a:lnTo>
                  <a:pt x="26035" y="400812"/>
                </a:lnTo>
                <a:lnTo>
                  <a:pt x="33528" y="393319"/>
                </a:lnTo>
                <a:lnTo>
                  <a:pt x="33528" y="223901"/>
                </a:lnTo>
                <a:close/>
              </a:path>
              <a:path w="248920" h="401320">
                <a:moveTo>
                  <a:pt x="105156" y="77597"/>
                </a:moveTo>
                <a:lnTo>
                  <a:pt x="97663" y="70104"/>
                </a:lnTo>
                <a:lnTo>
                  <a:pt x="79121" y="70104"/>
                </a:lnTo>
                <a:lnTo>
                  <a:pt x="71628" y="77597"/>
                </a:lnTo>
                <a:lnTo>
                  <a:pt x="71628" y="393319"/>
                </a:lnTo>
                <a:lnTo>
                  <a:pt x="79121" y="400812"/>
                </a:lnTo>
                <a:lnTo>
                  <a:pt x="88392" y="400812"/>
                </a:lnTo>
                <a:lnTo>
                  <a:pt x="97028" y="400812"/>
                </a:lnTo>
                <a:lnTo>
                  <a:pt x="104521" y="393319"/>
                </a:lnTo>
                <a:lnTo>
                  <a:pt x="105156" y="383921"/>
                </a:lnTo>
                <a:lnTo>
                  <a:pt x="105156" y="77597"/>
                </a:lnTo>
                <a:close/>
              </a:path>
              <a:path w="248920" h="401320">
                <a:moveTo>
                  <a:pt x="176784" y="7493"/>
                </a:moveTo>
                <a:lnTo>
                  <a:pt x="169291" y="0"/>
                </a:lnTo>
                <a:lnTo>
                  <a:pt x="150749" y="0"/>
                </a:lnTo>
                <a:lnTo>
                  <a:pt x="143256" y="7493"/>
                </a:lnTo>
                <a:lnTo>
                  <a:pt x="143256" y="393319"/>
                </a:lnTo>
                <a:lnTo>
                  <a:pt x="150749" y="400812"/>
                </a:lnTo>
                <a:lnTo>
                  <a:pt x="160020" y="400812"/>
                </a:lnTo>
                <a:lnTo>
                  <a:pt x="169291" y="400812"/>
                </a:lnTo>
                <a:lnTo>
                  <a:pt x="176784" y="393319"/>
                </a:lnTo>
                <a:lnTo>
                  <a:pt x="176784" y="7493"/>
                </a:lnTo>
                <a:close/>
              </a:path>
              <a:path w="248920" h="401320">
                <a:moveTo>
                  <a:pt x="248412" y="135509"/>
                </a:moveTo>
                <a:lnTo>
                  <a:pt x="240919" y="128016"/>
                </a:lnTo>
                <a:lnTo>
                  <a:pt x="222377" y="128016"/>
                </a:lnTo>
                <a:lnTo>
                  <a:pt x="214884" y="135509"/>
                </a:lnTo>
                <a:lnTo>
                  <a:pt x="214884" y="393319"/>
                </a:lnTo>
                <a:lnTo>
                  <a:pt x="222377" y="400812"/>
                </a:lnTo>
                <a:lnTo>
                  <a:pt x="231648" y="400812"/>
                </a:lnTo>
                <a:lnTo>
                  <a:pt x="240919" y="400812"/>
                </a:lnTo>
                <a:lnTo>
                  <a:pt x="248412" y="393319"/>
                </a:lnTo>
                <a:lnTo>
                  <a:pt x="248412" y="13550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08" name="object 58">
            <a:extLst>
              <a:ext uri="{FF2B5EF4-FFF2-40B4-BE49-F238E27FC236}">
                <a16:creationId xmlns:a16="http://schemas.microsoft.com/office/drawing/2014/main" id="{6243674D-5653-4048-8EE0-A7AD9D16E562}"/>
              </a:ext>
            </a:extLst>
          </p:cNvPr>
          <p:cNvSpPr>
            <a:spLocks/>
          </p:cNvSpPr>
          <p:nvPr/>
        </p:nvSpPr>
        <p:spPr bwMode="auto">
          <a:xfrm>
            <a:off x="3644900" y="3729038"/>
            <a:ext cx="106363" cy="401637"/>
          </a:xfrm>
          <a:custGeom>
            <a:avLst/>
            <a:gdLst>
              <a:gd name="T0" fmla="*/ 33528 w 105410"/>
              <a:gd name="T1" fmla="*/ 7493 h 401320"/>
              <a:gd name="T2" fmla="*/ 26035 w 105410"/>
              <a:gd name="T3" fmla="*/ 0 h 401320"/>
              <a:gd name="T4" fmla="*/ 7493 w 105410"/>
              <a:gd name="T5" fmla="*/ 0 h 401320"/>
              <a:gd name="T6" fmla="*/ 0 w 105410"/>
              <a:gd name="T7" fmla="*/ 7493 h 401320"/>
              <a:gd name="T8" fmla="*/ 0 w 105410"/>
              <a:gd name="T9" fmla="*/ 393319 h 401320"/>
              <a:gd name="T10" fmla="*/ 7493 w 105410"/>
              <a:gd name="T11" fmla="*/ 400812 h 401320"/>
              <a:gd name="T12" fmla="*/ 16764 w 105410"/>
              <a:gd name="T13" fmla="*/ 400812 h 401320"/>
              <a:gd name="T14" fmla="*/ 25400 w 105410"/>
              <a:gd name="T15" fmla="*/ 400812 h 401320"/>
              <a:gd name="T16" fmla="*/ 32893 w 105410"/>
              <a:gd name="T17" fmla="*/ 393319 h 401320"/>
              <a:gd name="T18" fmla="*/ 33528 w 105410"/>
              <a:gd name="T19" fmla="*/ 383921 h 401320"/>
              <a:gd name="T20" fmla="*/ 33528 w 105410"/>
              <a:gd name="T21" fmla="*/ 7493 h 401320"/>
              <a:gd name="T22" fmla="*/ 105156 w 105410"/>
              <a:gd name="T23" fmla="*/ 291084 h 401320"/>
              <a:gd name="T24" fmla="*/ 97663 w 105410"/>
              <a:gd name="T25" fmla="*/ 283464 h 401320"/>
              <a:gd name="T26" fmla="*/ 79121 w 105410"/>
              <a:gd name="T27" fmla="*/ 283464 h 401320"/>
              <a:gd name="T28" fmla="*/ 71628 w 105410"/>
              <a:gd name="T29" fmla="*/ 291084 h 401320"/>
              <a:gd name="T30" fmla="*/ 71628 w 105410"/>
              <a:gd name="T31" fmla="*/ 393192 h 401320"/>
              <a:gd name="T32" fmla="*/ 79121 w 105410"/>
              <a:gd name="T33" fmla="*/ 400812 h 401320"/>
              <a:gd name="T34" fmla="*/ 88392 w 105410"/>
              <a:gd name="T35" fmla="*/ 400812 h 401320"/>
              <a:gd name="T36" fmla="*/ 97663 w 105410"/>
              <a:gd name="T37" fmla="*/ 400812 h 401320"/>
              <a:gd name="T38" fmla="*/ 105156 w 105410"/>
              <a:gd name="T39" fmla="*/ 393192 h 401320"/>
              <a:gd name="T40" fmla="*/ 105156 w 105410"/>
              <a:gd name="T41" fmla="*/ 291084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410" h="401320">
                <a:moveTo>
                  <a:pt x="33528" y="7493"/>
                </a:moveTo>
                <a:lnTo>
                  <a:pt x="26035" y="0"/>
                </a:lnTo>
                <a:lnTo>
                  <a:pt x="7493" y="0"/>
                </a:lnTo>
                <a:lnTo>
                  <a:pt x="0" y="7493"/>
                </a:lnTo>
                <a:lnTo>
                  <a:pt x="0" y="393319"/>
                </a:lnTo>
                <a:lnTo>
                  <a:pt x="7493" y="400812"/>
                </a:lnTo>
                <a:lnTo>
                  <a:pt x="16764" y="400812"/>
                </a:lnTo>
                <a:lnTo>
                  <a:pt x="25400" y="400812"/>
                </a:lnTo>
                <a:lnTo>
                  <a:pt x="32893" y="393319"/>
                </a:lnTo>
                <a:lnTo>
                  <a:pt x="33528" y="383921"/>
                </a:lnTo>
                <a:lnTo>
                  <a:pt x="33528" y="7493"/>
                </a:lnTo>
                <a:close/>
              </a:path>
              <a:path w="105410" h="401320">
                <a:moveTo>
                  <a:pt x="105156" y="291084"/>
                </a:moveTo>
                <a:lnTo>
                  <a:pt x="97663" y="283464"/>
                </a:lnTo>
                <a:lnTo>
                  <a:pt x="79121" y="283464"/>
                </a:lnTo>
                <a:lnTo>
                  <a:pt x="71628" y="291084"/>
                </a:lnTo>
                <a:lnTo>
                  <a:pt x="71628" y="393192"/>
                </a:lnTo>
                <a:lnTo>
                  <a:pt x="79121" y="400812"/>
                </a:lnTo>
                <a:lnTo>
                  <a:pt x="88392" y="400812"/>
                </a:lnTo>
                <a:lnTo>
                  <a:pt x="97663" y="400812"/>
                </a:lnTo>
                <a:lnTo>
                  <a:pt x="105156" y="393192"/>
                </a:lnTo>
                <a:lnTo>
                  <a:pt x="105156" y="29108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09" name="object 59">
            <a:extLst>
              <a:ext uri="{FF2B5EF4-FFF2-40B4-BE49-F238E27FC236}">
                <a16:creationId xmlns:a16="http://schemas.microsoft.com/office/drawing/2014/main" id="{2FEC3A2E-D041-4F8D-B19E-B40087F063D5}"/>
              </a:ext>
            </a:extLst>
          </p:cNvPr>
          <p:cNvSpPr>
            <a:spLocks/>
          </p:cNvSpPr>
          <p:nvPr/>
        </p:nvSpPr>
        <p:spPr bwMode="auto">
          <a:xfrm>
            <a:off x="4435475" y="3729038"/>
            <a:ext cx="266700" cy="401637"/>
          </a:xfrm>
          <a:custGeom>
            <a:avLst/>
            <a:gdLst>
              <a:gd name="T0" fmla="*/ 152298 w 266700"/>
              <a:gd name="T1" fmla="*/ 321487 h 401320"/>
              <a:gd name="T2" fmla="*/ 141325 w 266700"/>
              <a:gd name="T3" fmla="*/ 310934 h 401320"/>
              <a:gd name="T4" fmla="*/ 125361 w 266700"/>
              <a:gd name="T5" fmla="*/ 310934 h 401320"/>
              <a:gd name="T6" fmla="*/ 114388 w 266700"/>
              <a:gd name="T7" fmla="*/ 321487 h 401320"/>
              <a:gd name="T8" fmla="*/ 114388 w 266700"/>
              <a:gd name="T9" fmla="*/ 336892 h 401320"/>
              <a:gd name="T10" fmla="*/ 125361 w 266700"/>
              <a:gd name="T11" fmla="*/ 347446 h 401320"/>
              <a:gd name="T12" fmla="*/ 141325 w 266700"/>
              <a:gd name="T13" fmla="*/ 347446 h 401320"/>
              <a:gd name="T14" fmla="*/ 152298 w 266700"/>
              <a:gd name="T15" fmla="*/ 336892 h 401320"/>
              <a:gd name="T16" fmla="*/ 210058 w 266700"/>
              <a:gd name="T17" fmla="*/ 196469 h 401320"/>
              <a:gd name="T18" fmla="*/ 208788 w 266700"/>
              <a:gd name="T19" fmla="*/ 141605 h 401320"/>
              <a:gd name="T20" fmla="*/ 208788 w 266700"/>
              <a:gd name="T21" fmla="*/ 106680 h 401320"/>
              <a:gd name="T22" fmla="*/ 207518 w 266700"/>
              <a:gd name="T23" fmla="*/ 102489 h 401320"/>
              <a:gd name="T24" fmla="*/ 203835 w 266700"/>
              <a:gd name="T25" fmla="*/ 99314 h 401320"/>
              <a:gd name="T26" fmla="*/ 100711 w 266700"/>
              <a:gd name="T27" fmla="*/ 123317 h 401320"/>
              <a:gd name="T28" fmla="*/ 94488 w 266700"/>
              <a:gd name="T29" fmla="*/ 127762 h 401320"/>
              <a:gd name="T30" fmla="*/ 94488 w 266700"/>
              <a:gd name="T31" fmla="*/ 164973 h 401320"/>
              <a:gd name="T32" fmla="*/ 86575 w 266700"/>
              <a:gd name="T33" fmla="*/ 207530 h 401320"/>
              <a:gd name="T34" fmla="*/ 63576 w 266700"/>
              <a:gd name="T35" fmla="*/ 217385 h 401320"/>
              <a:gd name="T36" fmla="*/ 49872 w 266700"/>
              <a:gd name="T37" fmla="*/ 235051 h 401320"/>
              <a:gd name="T38" fmla="*/ 50927 w 266700"/>
              <a:gd name="T39" fmla="*/ 254000 h 401320"/>
              <a:gd name="T40" fmla="*/ 73787 w 266700"/>
              <a:gd name="T41" fmla="*/ 259080 h 401320"/>
              <a:gd name="T42" fmla="*/ 86233 w 266700"/>
              <a:gd name="T43" fmla="*/ 254635 h 401320"/>
              <a:gd name="T44" fmla="*/ 102692 w 266700"/>
              <a:gd name="T45" fmla="*/ 242189 h 401320"/>
              <a:gd name="T46" fmla="*/ 110045 w 266700"/>
              <a:gd name="T47" fmla="*/ 230784 h 401320"/>
              <a:gd name="T48" fmla="*/ 110832 w 266700"/>
              <a:gd name="T49" fmla="*/ 222504 h 401320"/>
              <a:gd name="T50" fmla="*/ 111252 w 266700"/>
              <a:gd name="T51" fmla="*/ 168414 h 401320"/>
              <a:gd name="T52" fmla="*/ 192024 w 266700"/>
              <a:gd name="T53" fmla="*/ 148640 h 401320"/>
              <a:gd name="T54" fmla="*/ 185051 w 266700"/>
              <a:gd name="T55" fmla="*/ 183146 h 401320"/>
              <a:gd name="T56" fmla="*/ 161467 w 266700"/>
              <a:gd name="T57" fmla="*/ 193065 h 401320"/>
              <a:gd name="T58" fmla="*/ 147396 w 266700"/>
              <a:gd name="T59" fmla="*/ 210883 h 401320"/>
              <a:gd name="T60" fmla="*/ 148463 w 266700"/>
              <a:gd name="T61" fmla="*/ 229616 h 401320"/>
              <a:gd name="T62" fmla="*/ 171958 w 266700"/>
              <a:gd name="T63" fmla="*/ 234696 h 401320"/>
              <a:gd name="T64" fmla="*/ 184658 w 266700"/>
              <a:gd name="T65" fmla="*/ 230251 h 401320"/>
              <a:gd name="T66" fmla="*/ 201574 w 266700"/>
              <a:gd name="T67" fmla="*/ 217805 h 401320"/>
              <a:gd name="T68" fmla="*/ 209118 w 266700"/>
              <a:gd name="T69" fmla="*/ 206400 h 401320"/>
              <a:gd name="T70" fmla="*/ 210058 w 266700"/>
              <a:gd name="T71" fmla="*/ 196469 h 401320"/>
              <a:gd name="T72" fmla="*/ 259207 w 266700"/>
              <a:gd name="T73" fmla="*/ 0 h 401320"/>
              <a:gd name="T74" fmla="*/ 233553 w 266700"/>
              <a:gd name="T75" fmla="*/ 33782 h 401320"/>
              <a:gd name="T76" fmla="*/ 233553 w 266700"/>
              <a:gd name="T77" fmla="*/ 79248 h 401320"/>
              <a:gd name="T78" fmla="*/ 233553 w 266700"/>
              <a:gd name="T79" fmla="*/ 292608 h 401320"/>
              <a:gd name="T80" fmla="*/ 33782 w 266700"/>
              <a:gd name="T81" fmla="*/ 367665 h 401320"/>
              <a:gd name="T82" fmla="*/ 233553 w 266700"/>
              <a:gd name="T83" fmla="*/ 292608 h 401320"/>
              <a:gd name="T84" fmla="*/ 33782 w 266700"/>
              <a:gd name="T85" fmla="*/ 275844 h 401320"/>
              <a:gd name="T86" fmla="*/ 233553 w 266700"/>
              <a:gd name="T87" fmla="*/ 79248 h 401320"/>
              <a:gd name="T88" fmla="*/ 33782 w 266700"/>
              <a:gd name="T89" fmla="*/ 62484 h 401320"/>
              <a:gd name="T90" fmla="*/ 233553 w 266700"/>
              <a:gd name="T91" fmla="*/ 33782 h 401320"/>
              <a:gd name="T92" fmla="*/ 7493 w 266700"/>
              <a:gd name="T93" fmla="*/ 0 h 401320"/>
              <a:gd name="T94" fmla="*/ 0 w 266700"/>
              <a:gd name="T95" fmla="*/ 393319 h 401320"/>
              <a:gd name="T96" fmla="*/ 259207 w 266700"/>
              <a:gd name="T97" fmla="*/ 400812 h 401320"/>
              <a:gd name="T98" fmla="*/ 266700 w 266700"/>
              <a:gd name="T99" fmla="*/ 367665 h 401320"/>
              <a:gd name="T100" fmla="*/ 266700 w 266700"/>
              <a:gd name="T101" fmla="*/ 7493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700" h="401320">
                <a:moveTo>
                  <a:pt x="153924" y="329184"/>
                </a:moveTo>
                <a:lnTo>
                  <a:pt x="152298" y="321487"/>
                </a:lnTo>
                <a:lnTo>
                  <a:pt x="147866" y="315188"/>
                </a:lnTo>
                <a:lnTo>
                  <a:pt x="141325" y="310934"/>
                </a:lnTo>
                <a:lnTo>
                  <a:pt x="133350" y="309372"/>
                </a:lnTo>
                <a:lnTo>
                  <a:pt x="125361" y="310934"/>
                </a:lnTo>
                <a:lnTo>
                  <a:pt x="118821" y="315188"/>
                </a:lnTo>
                <a:lnTo>
                  <a:pt x="114388" y="321487"/>
                </a:lnTo>
                <a:lnTo>
                  <a:pt x="112776" y="329184"/>
                </a:lnTo>
                <a:lnTo>
                  <a:pt x="114388" y="336892"/>
                </a:lnTo>
                <a:lnTo>
                  <a:pt x="118821" y="343192"/>
                </a:lnTo>
                <a:lnTo>
                  <a:pt x="125361" y="347446"/>
                </a:lnTo>
                <a:lnTo>
                  <a:pt x="133350" y="348996"/>
                </a:lnTo>
                <a:lnTo>
                  <a:pt x="141325" y="347446"/>
                </a:lnTo>
                <a:lnTo>
                  <a:pt x="147866" y="343192"/>
                </a:lnTo>
                <a:lnTo>
                  <a:pt x="152298" y="336892"/>
                </a:lnTo>
                <a:lnTo>
                  <a:pt x="153924" y="329184"/>
                </a:lnTo>
                <a:close/>
              </a:path>
              <a:path w="266700" h="401320">
                <a:moveTo>
                  <a:pt x="210058" y="196469"/>
                </a:moveTo>
                <a:lnTo>
                  <a:pt x="208788" y="194183"/>
                </a:lnTo>
                <a:lnTo>
                  <a:pt x="208788" y="141605"/>
                </a:lnTo>
                <a:lnTo>
                  <a:pt x="208788" y="117602"/>
                </a:lnTo>
                <a:lnTo>
                  <a:pt x="208788" y="106680"/>
                </a:lnTo>
                <a:lnTo>
                  <a:pt x="208788" y="104394"/>
                </a:lnTo>
                <a:lnTo>
                  <a:pt x="207518" y="102489"/>
                </a:lnTo>
                <a:lnTo>
                  <a:pt x="205613" y="100584"/>
                </a:lnTo>
                <a:lnTo>
                  <a:pt x="203835" y="99314"/>
                </a:lnTo>
                <a:lnTo>
                  <a:pt x="201295" y="98679"/>
                </a:lnTo>
                <a:lnTo>
                  <a:pt x="100711" y="123317"/>
                </a:lnTo>
                <a:lnTo>
                  <a:pt x="97028" y="123952"/>
                </a:lnTo>
                <a:lnTo>
                  <a:pt x="94488" y="127762"/>
                </a:lnTo>
                <a:lnTo>
                  <a:pt x="94488" y="131064"/>
                </a:lnTo>
                <a:lnTo>
                  <a:pt x="94488" y="164973"/>
                </a:lnTo>
                <a:lnTo>
                  <a:pt x="94488" y="207924"/>
                </a:lnTo>
                <a:lnTo>
                  <a:pt x="86575" y="207530"/>
                </a:lnTo>
                <a:lnTo>
                  <a:pt x="73787" y="211328"/>
                </a:lnTo>
                <a:lnTo>
                  <a:pt x="63576" y="217385"/>
                </a:lnTo>
                <a:lnTo>
                  <a:pt x="55156" y="225526"/>
                </a:lnTo>
                <a:lnTo>
                  <a:pt x="49872" y="235051"/>
                </a:lnTo>
                <a:lnTo>
                  <a:pt x="49022" y="245237"/>
                </a:lnTo>
                <a:lnTo>
                  <a:pt x="50927" y="254000"/>
                </a:lnTo>
                <a:lnTo>
                  <a:pt x="58293" y="259080"/>
                </a:lnTo>
                <a:lnTo>
                  <a:pt x="73787" y="259080"/>
                </a:lnTo>
                <a:lnTo>
                  <a:pt x="79375" y="257175"/>
                </a:lnTo>
                <a:lnTo>
                  <a:pt x="86233" y="254635"/>
                </a:lnTo>
                <a:lnTo>
                  <a:pt x="96164" y="248577"/>
                </a:lnTo>
                <a:lnTo>
                  <a:pt x="102692" y="242189"/>
                </a:lnTo>
                <a:lnTo>
                  <a:pt x="104609" y="240322"/>
                </a:lnTo>
                <a:lnTo>
                  <a:pt x="110045" y="230784"/>
                </a:lnTo>
                <a:lnTo>
                  <a:pt x="110705" y="223901"/>
                </a:lnTo>
                <a:lnTo>
                  <a:pt x="110832" y="222504"/>
                </a:lnTo>
                <a:lnTo>
                  <a:pt x="111252" y="222504"/>
                </a:lnTo>
                <a:lnTo>
                  <a:pt x="111252" y="168414"/>
                </a:lnTo>
                <a:lnTo>
                  <a:pt x="179209" y="151765"/>
                </a:lnTo>
                <a:lnTo>
                  <a:pt x="192024" y="148640"/>
                </a:lnTo>
                <a:lnTo>
                  <a:pt x="192024" y="183489"/>
                </a:lnTo>
                <a:lnTo>
                  <a:pt x="185051" y="183146"/>
                </a:lnTo>
                <a:lnTo>
                  <a:pt x="171958" y="186944"/>
                </a:lnTo>
                <a:lnTo>
                  <a:pt x="161467" y="193065"/>
                </a:lnTo>
                <a:lnTo>
                  <a:pt x="152819" y="201333"/>
                </a:lnTo>
                <a:lnTo>
                  <a:pt x="147396" y="210883"/>
                </a:lnTo>
                <a:lnTo>
                  <a:pt x="146558" y="220853"/>
                </a:lnTo>
                <a:lnTo>
                  <a:pt x="148463" y="229616"/>
                </a:lnTo>
                <a:lnTo>
                  <a:pt x="156083" y="234696"/>
                </a:lnTo>
                <a:lnTo>
                  <a:pt x="171958" y="234696"/>
                </a:lnTo>
                <a:lnTo>
                  <a:pt x="177673" y="232791"/>
                </a:lnTo>
                <a:lnTo>
                  <a:pt x="184658" y="230251"/>
                </a:lnTo>
                <a:lnTo>
                  <a:pt x="194868" y="224193"/>
                </a:lnTo>
                <a:lnTo>
                  <a:pt x="201574" y="217805"/>
                </a:lnTo>
                <a:lnTo>
                  <a:pt x="203542" y="215938"/>
                </a:lnTo>
                <a:lnTo>
                  <a:pt x="209118" y="206400"/>
                </a:lnTo>
                <a:lnTo>
                  <a:pt x="209765" y="199517"/>
                </a:lnTo>
                <a:lnTo>
                  <a:pt x="210058" y="196469"/>
                </a:lnTo>
                <a:close/>
              </a:path>
              <a:path w="266700" h="401320">
                <a:moveTo>
                  <a:pt x="266700" y="7493"/>
                </a:moveTo>
                <a:lnTo>
                  <a:pt x="259207" y="0"/>
                </a:lnTo>
                <a:lnTo>
                  <a:pt x="233553" y="0"/>
                </a:lnTo>
                <a:lnTo>
                  <a:pt x="233553" y="33782"/>
                </a:lnTo>
                <a:lnTo>
                  <a:pt x="233553" y="62484"/>
                </a:lnTo>
                <a:lnTo>
                  <a:pt x="233553" y="79248"/>
                </a:lnTo>
                <a:lnTo>
                  <a:pt x="233553" y="275844"/>
                </a:lnTo>
                <a:lnTo>
                  <a:pt x="233553" y="292608"/>
                </a:lnTo>
                <a:lnTo>
                  <a:pt x="233553" y="367665"/>
                </a:lnTo>
                <a:lnTo>
                  <a:pt x="33782" y="367665"/>
                </a:lnTo>
                <a:lnTo>
                  <a:pt x="33782" y="292608"/>
                </a:lnTo>
                <a:lnTo>
                  <a:pt x="233553" y="292608"/>
                </a:lnTo>
                <a:lnTo>
                  <a:pt x="233553" y="275844"/>
                </a:lnTo>
                <a:lnTo>
                  <a:pt x="33782" y="275844"/>
                </a:lnTo>
                <a:lnTo>
                  <a:pt x="33782" y="79248"/>
                </a:lnTo>
                <a:lnTo>
                  <a:pt x="233553" y="79248"/>
                </a:lnTo>
                <a:lnTo>
                  <a:pt x="233553" y="62484"/>
                </a:lnTo>
                <a:lnTo>
                  <a:pt x="33782" y="62484"/>
                </a:lnTo>
                <a:lnTo>
                  <a:pt x="33782" y="33782"/>
                </a:lnTo>
                <a:lnTo>
                  <a:pt x="233553" y="33782"/>
                </a:lnTo>
                <a:lnTo>
                  <a:pt x="233553" y="0"/>
                </a:lnTo>
                <a:lnTo>
                  <a:pt x="7493" y="0"/>
                </a:lnTo>
                <a:lnTo>
                  <a:pt x="0" y="7493"/>
                </a:lnTo>
                <a:lnTo>
                  <a:pt x="0" y="393319"/>
                </a:lnTo>
                <a:lnTo>
                  <a:pt x="7493" y="400812"/>
                </a:lnTo>
                <a:lnTo>
                  <a:pt x="259207" y="400812"/>
                </a:lnTo>
                <a:lnTo>
                  <a:pt x="266700" y="393319"/>
                </a:lnTo>
                <a:lnTo>
                  <a:pt x="266700" y="367665"/>
                </a:lnTo>
                <a:lnTo>
                  <a:pt x="266700" y="33782"/>
                </a:lnTo>
                <a:lnTo>
                  <a:pt x="266700" y="749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10" name="object 60">
            <a:extLst>
              <a:ext uri="{FF2B5EF4-FFF2-40B4-BE49-F238E27FC236}">
                <a16:creationId xmlns:a16="http://schemas.microsoft.com/office/drawing/2014/main" id="{8B9F1F05-B7BC-4423-B57A-03976976995D}"/>
              </a:ext>
            </a:extLst>
          </p:cNvPr>
          <p:cNvGrpSpPr>
            <a:grpSpLocks/>
          </p:cNvGrpSpPr>
          <p:nvPr/>
        </p:nvGrpSpPr>
        <p:grpSpPr bwMode="auto">
          <a:xfrm>
            <a:off x="5391150" y="639763"/>
            <a:ext cx="392113" cy="392112"/>
            <a:chOff x="5390388" y="640080"/>
            <a:chExt cx="392430" cy="391795"/>
          </a:xfrm>
        </p:grpSpPr>
        <p:sp>
          <p:nvSpPr>
            <p:cNvPr id="50332" name="object 61">
              <a:extLst>
                <a:ext uri="{FF2B5EF4-FFF2-40B4-BE49-F238E27FC236}">
                  <a16:creationId xmlns:a16="http://schemas.microsoft.com/office/drawing/2014/main" id="{1F6ABD05-C560-4389-BCA3-6A708E797D4B}"/>
                </a:ext>
              </a:extLst>
            </p:cNvPr>
            <p:cNvSpPr>
              <a:spLocks/>
            </p:cNvSpPr>
            <p:nvPr/>
          </p:nvSpPr>
          <p:spPr bwMode="auto">
            <a:xfrm>
              <a:off x="5390388" y="640080"/>
              <a:ext cx="392430" cy="391795"/>
            </a:xfrm>
            <a:custGeom>
              <a:avLst/>
              <a:gdLst>
                <a:gd name="T0" fmla="*/ 196723 w 392429"/>
                <a:gd name="T1" fmla="*/ 0 h 391794"/>
                <a:gd name="T2" fmla="*/ 158009 w 392429"/>
                <a:gd name="T3" fmla="*/ 3790 h 391794"/>
                <a:gd name="T4" fmla="*/ 121332 w 392429"/>
                <a:gd name="T5" fmla="*/ 14890 h 391794"/>
                <a:gd name="T6" fmla="*/ 87584 w 392429"/>
                <a:gd name="T7" fmla="*/ 32896 h 391794"/>
                <a:gd name="T8" fmla="*/ 57658 w 392429"/>
                <a:gd name="T9" fmla="*/ 57404 h 391794"/>
                <a:gd name="T10" fmla="*/ 33057 w 392429"/>
                <a:gd name="T11" fmla="*/ 87195 h 391794"/>
                <a:gd name="T12" fmla="*/ 14970 w 392429"/>
                <a:gd name="T13" fmla="*/ 120761 h 391794"/>
                <a:gd name="T14" fmla="*/ 3811 w 392429"/>
                <a:gd name="T15" fmla="*/ 157255 h 391794"/>
                <a:gd name="T16" fmla="*/ 0 w 392429"/>
                <a:gd name="T17" fmla="*/ 195834 h 391794"/>
                <a:gd name="T18" fmla="*/ 3811 w 392429"/>
                <a:gd name="T19" fmla="*/ 234412 h 391794"/>
                <a:gd name="T20" fmla="*/ 14970 w 392429"/>
                <a:gd name="T21" fmla="*/ 270906 h 391794"/>
                <a:gd name="T22" fmla="*/ 33057 w 392429"/>
                <a:gd name="T23" fmla="*/ 304472 h 391794"/>
                <a:gd name="T24" fmla="*/ 57658 w 392429"/>
                <a:gd name="T25" fmla="*/ 334264 h 391794"/>
                <a:gd name="T26" fmla="*/ 87584 w 392429"/>
                <a:gd name="T27" fmla="*/ 358771 h 391794"/>
                <a:gd name="T28" fmla="*/ 121332 w 392429"/>
                <a:gd name="T29" fmla="*/ 376777 h 391794"/>
                <a:gd name="T30" fmla="*/ 158009 w 392429"/>
                <a:gd name="T31" fmla="*/ 387877 h 391794"/>
                <a:gd name="T32" fmla="*/ 196723 w 392429"/>
                <a:gd name="T33" fmla="*/ 391668 h 391794"/>
                <a:gd name="T34" fmla="*/ 235420 w 392429"/>
                <a:gd name="T35" fmla="*/ 387967 h 391794"/>
                <a:gd name="T36" fmla="*/ 271986 w 392429"/>
                <a:gd name="T37" fmla="*/ 377015 h 391794"/>
                <a:gd name="T38" fmla="*/ 305718 w 392429"/>
                <a:gd name="T39" fmla="*/ 359038 h 391794"/>
                <a:gd name="T40" fmla="*/ 306969 w 392429"/>
                <a:gd name="T41" fmla="*/ 358013 h 391794"/>
                <a:gd name="T42" fmla="*/ 196723 w 392429"/>
                <a:gd name="T43" fmla="*/ 358013 h 391794"/>
                <a:gd name="T44" fmla="*/ 164810 w 392429"/>
                <a:gd name="T45" fmla="*/ 354897 h 391794"/>
                <a:gd name="T46" fmla="*/ 106318 w 392429"/>
                <a:gd name="T47" fmla="*/ 330902 h 391794"/>
                <a:gd name="T48" fmla="*/ 61053 w 392429"/>
                <a:gd name="T49" fmla="*/ 285845 h 391794"/>
                <a:gd name="T50" fmla="*/ 36919 w 392429"/>
                <a:gd name="T51" fmla="*/ 227631 h 391794"/>
                <a:gd name="T52" fmla="*/ 33782 w 392429"/>
                <a:gd name="T53" fmla="*/ 195834 h 391794"/>
                <a:gd name="T54" fmla="*/ 36919 w 392429"/>
                <a:gd name="T55" fmla="*/ 164036 h 391794"/>
                <a:gd name="T56" fmla="*/ 61053 w 392429"/>
                <a:gd name="T57" fmla="*/ 105822 h 391794"/>
                <a:gd name="T58" fmla="*/ 106229 w 392429"/>
                <a:gd name="T59" fmla="*/ 60765 h 391794"/>
                <a:gd name="T60" fmla="*/ 164542 w 392429"/>
                <a:gd name="T61" fmla="*/ 36770 h 391794"/>
                <a:gd name="T62" fmla="*/ 196723 w 392429"/>
                <a:gd name="T63" fmla="*/ 33655 h 391794"/>
                <a:gd name="T64" fmla="*/ 306860 w 392429"/>
                <a:gd name="T65" fmla="*/ 33655 h 391794"/>
                <a:gd name="T66" fmla="*/ 305933 w 392429"/>
                <a:gd name="T67" fmla="*/ 32896 h 391794"/>
                <a:gd name="T68" fmla="*/ 272176 w 392429"/>
                <a:gd name="T69" fmla="*/ 14890 h 391794"/>
                <a:gd name="T70" fmla="*/ 235491 w 392429"/>
                <a:gd name="T71" fmla="*/ 3790 h 391794"/>
                <a:gd name="T72" fmla="*/ 196723 w 392429"/>
                <a:gd name="T73" fmla="*/ 0 h 391794"/>
                <a:gd name="T74" fmla="*/ 306860 w 392429"/>
                <a:gd name="T75" fmla="*/ 33655 h 391794"/>
                <a:gd name="T76" fmla="*/ 196723 w 392429"/>
                <a:gd name="T77" fmla="*/ 33655 h 391794"/>
                <a:gd name="T78" fmla="*/ 228689 w 392429"/>
                <a:gd name="T79" fmla="*/ 36770 h 391794"/>
                <a:gd name="T80" fmla="*/ 259095 w 392429"/>
                <a:gd name="T81" fmla="*/ 45910 h 391794"/>
                <a:gd name="T82" fmla="*/ 312038 w 392429"/>
                <a:gd name="T83" fmla="*/ 81025 h 391794"/>
                <a:gd name="T84" fmla="*/ 338656 w 392429"/>
                <a:gd name="T85" fmla="*/ 115488 h 391794"/>
                <a:gd name="T86" fmla="*/ 354626 w 392429"/>
                <a:gd name="T87" fmla="*/ 154413 h 391794"/>
                <a:gd name="T88" fmla="*/ 359949 w 392429"/>
                <a:gd name="T89" fmla="*/ 195595 h 391794"/>
                <a:gd name="T90" fmla="*/ 354626 w 392429"/>
                <a:gd name="T91" fmla="*/ 236831 h 391794"/>
                <a:gd name="T92" fmla="*/ 338656 w 392429"/>
                <a:gd name="T93" fmla="*/ 275915 h 391794"/>
                <a:gd name="T94" fmla="*/ 312038 w 392429"/>
                <a:gd name="T95" fmla="*/ 310642 h 391794"/>
                <a:gd name="T96" fmla="*/ 259333 w 392429"/>
                <a:gd name="T97" fmla="*/ 345757 h 391794"/>
                <a:gd name="T98" fmla="*/ 196723 w 392429"/>
                <a:gd name="T99" fmla="*/ 358013 h 391794"/>
                <a:gd name="T100" fmla="*/ 306969 w 392429"/>
                <a:gd name="T101" fmla="*/ 358013 h 391794"/>
                <a:gd name="T102" fmla="*/ 335914 w 392429"/>
                <a:gd name="T103" fmla="*/ 334264 h 391794"/>
                <a:gd name="T104" fmla="*/ 363953 w 392429"/>
                <a:gd name="T105" fmla="*/ 298766 h 391794"/>
                <a:gd name="T106" fmla="*/ 382645 w 392429"/>
                <a:gd name="T107" fmla="*/ 259137 h 391794"/>
                <a:gd name="T108" fmla="*/ 391991 w 392429"/>
                <a:gd name="T109" fmla="*/ 217044 h 391794"/>
                <a:gd name="T110" fmla="*/ 391991 w 392429"/>
                <a:gd name="T111" fmla="*/ 174156 h 391794"/>
                <a:gd name="T112" fmla="*/ 382645 w 392429"/>
                <a:gd name="T113" fmla="*/ 132141 h 391794"/>
                <a:gd name="T114" fmla="*/ 363953 w 392429"/>
                <a:gd name="T115" fmla="*/ 92667 h 391794"/>
                <a:gd name="T116" fmla="*/ 335914 w 392429"/>
                <a:gd name="T117" fmla="*/ 57404 h 391794"/>
                <a:gd name="T118" fmla="*/ 306860 w 392429"/>
                <a:gd name="T119" fmla="*/ 33655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429" h="391794">
                  <a:moveTo>
                    <a:pt x="196723" y="0"/>
                  </a:moveTo>
                  <a:lnTo>
                    <a:pt x="158009" y="3790"/>
                  </a:lnTo>
                  <a:lnTo>
                    <a:pt x="121332" y="14890"/>
                  </a:lnTo>
                  <a:lnTo>
                    <a:pt x="87584" y="32896"/>
                  </a:lnTo>
                  <a:lnTo>
                    <a:pt x="57658" y="57404"/>
                  </a:lnTo>
                  <a:lnTo>
                    <a:pt x="33057" y="87195"/>
                  </a:lnTo>
                  <a:lnTo>
                    <a:pt x="14970" y="120761"/>
                  </a:lnTo>
                  <a:lnTo>
                    <a:pt x="3811" y="157255"/>
                  </a:lnTo>
                  <a:lnTo>
                    <a:pt x="0" y="195834"/>
                  </a:lnTo>
                  <a:lnTo>
                    <a:pt x="3811" y="234412"/>
                  </a:lnTo>
                  <a:lnTo>
                    <a:pt x="14970" y="270906"/>
                  </a:lnTo>
                  <a:lnTo>
                    <a:pt x="33057" y="304472"/>
                  </a:lnTo>
                  <a:lnTo>
                    <a:pt x="57658" y="334264"/>
                  </a:lnTo>
                  <a:lnTo>
                    <a:pt x="87584" y="358771"/>
                  </a:lnTo>
                  <a:lnTo>
                    <a:pt x="121332" y="376777"/>
                  </a:lnTo>
                  <a:lnTo>
                    <a:pt x="158009" y="387877"/>
                  </a:lnTo>
                  <a:lnTo>
                    <a:pt x="196723" y="391668"/>
                  </a:lnTo>
                  <a:lnTo>
                    <a:pt x="235420" y="387967"/>
                  </a:lnTo>
                  <a:lnTo>
                    <a:pt x="271986" y="377015"/>
                  </a:lnTo>
                  <a:lnTo>
                    <a:pt x="305718" y="359038"/>
                  </a:lnTo>
                  <a:lnTo>
                    <a:pt x="306969" y="358013"/>
                  </a:lnTo>
                  <a:lnTo>
                    <a:pt x="196723" y="358013"/>
                  </a:lnTo>
                  <a:lnTo>
                    <a:pt x="164810" y="354897"/>
                  </a:lnTo>
                  <a:lnTo>
                    <a:pt x="106318" y="330902"/>
                  </a:lnTo>
                  <a:lnTo>
                    <a:pt x="61053" y="285845"/>
                  </a:lnTo>
                  <a:lnTo>
                    <a:pt x="36919" y="227631"/>
                  </a:lnTo>
                  <a:lnTo>
                    <a:pt x="33782" y="195834"/>
                  </a:lnTo>
                  <a:lnTo>
                    <a:pt x="36919" y="164036"/>
                  </a:lnTo>
                  <a:lnTo>
                    <a:pt x="61053" y="105822"/>
                  </a:lnTo>
                  <a:lnTo>
                    <a:pt x="106229" y="60765"/>
                  </a:lnTo>
                  <a:lnTo>
                    <a:pt x="164542" y="36770"/>
                  </a:lnTo>
                  <a:lnTo>
                    <a:pt x="196723" y="33655"/>
                  </a:lnTo>
                  <a:lnTo>
                    <a:pt x="306860" y="33655"/>
                  </a:lnTo>
                  <a:lnTo>
                    <a:pt x="305933" y="32896"/>
                  </a:lnTo>
                  <a:lnTo>
                    <a:pt x="272176" y="14890"/>
                  </a:lnTo>
                  <a:lnTo>
                    <a:pt x="235491" y="3790"/>
                  </a:lnTo>
                  <a:lnTo>
                    <a:pt x="196723" y="0"/>
                  </a:lnTo>
                  <a:close/>
                </a:path>
                <a:path w="392429" h="391794">
                  <a:moveTo>
                    <a:pt x="306860" y="33655"/>
                  </a:moveTo>
                  <a:lnTo>
                    <a:pt x="196723" y="33655"/>
                  </a:lnTo>
                  <a:lnTo>
                    <a:pt x="228689" y="36770"/>
                  </a:lnTo>
                  <a:lnTo>
                    <a:pt x="259095" y="45910"/>
                  </a:lnTo>
                  <a:lnTo>
                    <a:pt x="312038" y="81025"/>
                  </a:lnTo>
                  <a:lnTo>
                    <a:pt x="338656" y="115488"/>
                  </a:lnTo>
                  <a:lnTo>
                    <a:pt x="354626" y="154413"/>
                  </a:lnTo>
                  <a:lnTo>
                    <a:pt x="359949" y="195595"/>
                  </a:lnTo>
                  <a:lnTo>
                    <a:pt x="354626" y="236831"/>
                  </a:lnTo>
                  <a:lnTo>
                    <a:pt x="338656" y="275915"/>
                  </a:lnTo>
                  <a:lnTo>
                    <a:pt x="312038" y="310642"/>
                  </a:lnTo>
                  <a:lnTo>
                    <a:pt x="259333" y="345757"/>
                  </a:lnTo>
                  <a:lnTo>
                    <a:pt x="196723" y="358013"/>
                  </a:lnTo>
                  <a:lnTo>
                    <a:pt x="306969" y="358013"/>
                  </a:lnTo>
                  <a:lnTo>
                    <a:pt x="335914" y="334264"/>
                  </a:lnTo>
                  <a:lnTo>
                    <a:pt x="363953" y="298766"/>
                  </a:lnTo>
                  <a:lnTo>
                    <a:pt x="382645" y="259137"/>
                  </a:lnTo>
                  <a:lnTo>
                    <a:pt x="391991" y="217044"/>
                  </a:lnTo>
                  <a:lnTo>
                    <a:pt x="391991" y="174156"/>
                  </a:lnTo>
                  <a:lnTo>
                    <a:pt x="382645" y="132141"/>
                  </a:lnTo>
                  <a:lnTo>
                    <a:pt x="363953" y="92667"/>
                  </a:lnTo>
                  <a:lnTo>
                    <a:pt x="335914" y="57404"/>
                  </a:lnTo>
                  <a:lnTo>
                    <a:pt x="306860" y="3365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33" name="object 62">
              <a:extLst>
                <a:ext uri="{FF2B5EF4-FFF2-40B4-BE49-F238E27FC236}">
                  <a16:creationId xmlns:a16="http://schemas.microsoft.com/office/drawing/2014/main" id="{AAC5DAFE-0F45-47EE-9DA2-1B21C8037AA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10200" y="660146"/>
              <a:ext cx="350520" cy="35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11" name="object 63">
            <a:extLst>
              <a:ext uri="{FF2B5EF4-FFF2-40B4-BE49-F238E27FC236}">
                <a16:creationId xmlns:a16="http://schemas.microsoft.com/office/drawing/2014/main" id="{97F7C797-BD39-433A-AE5A-B6CB37F15D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12863" y="636588"/>
            <a:ext cx="1031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object 64">
            <a:extLst>
              <a:ext uri="{FF2B5EF4-FFF2-40B4-BE49-F238E27FC236}">
                <a16:creationId xmlns:a16="http://schemas.microsoft.com/office/drawing/2014/main" id="{E7EC980A-02C4-4574-9F33-2144C3B9065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8138" y="636588"/>
            <a:ext cx="1016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3" name="object 65">
            <a:extLst>
              <a:ext uri="{FF2B5EF4-FFF2-40B4-BE49-F238E27FC236}">
                <a16:creationId xmlns:a16="http://schemas.microsoft.com/office/drawing/2014/main" id="{4C6E7090-E1A3-4FE1-B238-F26C6AF7C16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12863" y="931863"/>
            <a:ext cx="103187"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14" name="object 66">
            <a:extLst>
              <a:ext uri="{FF2B5EF4-FFF2-40B4-BE49-F238E27FC236}">
                <a16:creationId xmlns:a16="http://schemas.microsoft.com/office/drawing/2014/main" id="{66808DC9-B609-43AF-B915-5160D85BEC00}"/>
              </a:ext>
            </a:extLst>
          </p:cNvPr>
          <p:cNvGrpSpPr>
            <a:grpSpLocks/>
          </p:cNvGrpSpPr>
          <p:nvPr/>
        </p:nvGrpSpPr>
        <p:grpSpPr bwMode="auto">
          <a:xfrm>
            <a:off x="1379538" y="703263"/>
            <a:ext cx="331787" cy="331787"/>
            <a:chOff x="1379219" y="702563"/>
            <a:chExt cx="332740" cy="332740"/>
          </a:xfrm>
        </p:grpSpPr>
        <p:pic>
          <p:nvPicPr>
            <p:cNvPr id="50330" name="object 67">
              <a:extLst>
                <a:ext uri="{FF2B5EF4-FFF2-40B4-BE49-F238E27FC236}">
                  <a16:creationId xmlns:a16="http://schemas.microsoft.com/office/drawing/2014/main" id="{6FDFBF75-A961-4EC3-9B47-4DFAE35C6F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06295" y="931163"/>
              <a:ext cx="105155"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31" name="object 68">
              <a:extLst>
                <a:ext uri="{FF2B5EF4-FFF2-40B4-BE49-F238E27FC236}">
                  <a16:creationId xmlns:a16="http://schemas.microsoft.com/office/drawing/2014/main" id="{F4FFDA81-CB47-4E2A-93BE-5080A5F17B6B}"/>
                </a:ext>
              </a:extLst>
            </p:cNvPr>
            <p:cNvSpPr>
              <a:spLocks/>
            </p:cNvSpPr>
            <p:nvPr/>
          </p:nvSpPr>
          <p:spPr bwMode="auto">
            <a:xfrm>
              <a:off x="1379219" y="702563"/>
              <a:ext cx="265430" cy="265430"/>
            </a:xfrm>
            <a:custGeom>
              <a:avLst/>
              <a:gdLst>
                <a:gd name="T0" fmla="*/ 257682 w 265430"/>
                <a:gd name="T1" fmla="*/ 0 h 265430"/>
                <a:gd name="T2" fmla="*/ 7493 w 265430"/>
                <a:gd name="T3" fmla="*/ 0 h 265430"/>
                <a:gd name="T4" fmla="*/ 0 w 265430"/>
                <a:gd name="T5" fmla="*/ 7493 h 265430"/>
                <a:gd name="T6" fmla="*/ 0 w 265430"/>
                <a:gd name="T7" fmla="*/ 257683 h 265430"/>
                <a:gd name="T8" fmla="*/ 7493 w 265430"/>
                <a:gd name="T9" fmla="*/ 265175 h 265430"/>
                <a:gd name="T10" fmla="*/ 257048 w 265430"/>
                <a:gd name="T11" fmla="*/ 265175 h 265430"/>
                <a:gd name="T12" fmla="*/ 264541 w 265430"/>
                <a:gd name="T13" fmla="*/ 257683 h 265430"/>
                <a:gd name="T14" fmla="*/ 265175 w 265430"/>
                <a:gd name="T15" fmla="*/ 248285 h 265430"/>
                <a:gd name="T16" fmla="*/ 265175 w 265430"/>
                <a:gd name="T17" fmla="*/ 232028 h 265430"/>
                <a:gd name="T18" fmla="*/ 33146 w 265430"/>
                <a:gd name="T19" fmla="*/ 232028 h 265430"/>
                <a:gd name="T20" fmla="*/ 33146 w 265430"/>
                <a:gd name="T21" fmla="*/ 33782 h 265430"/>
                <a:gd name="T22" fmla="*/ 265175 w 265430"/>
                <a:gd name="T23" fmla="*/ 33782 h 265430"/>
                <a:gd name="T24" fmla="*/ 265175 w 265430"/>
                <a:gd name="T25" fmla="*/ 7493 h 265430"/>
                <a:gd name="T26" fmla="*/ 257682 w 265430"/>
                <a:gd name="T27" fmla="*/ 0 h 265430"/>
                <a:gd name="T28" fmla="*/ 265175 w 265430"/>
                <a:gd name="T29" fmla="*/ 33782 h 265430"/>
                <a:gd name="T30" fmla="*/ 230759 w 265430"/>
                <a:gd name="T31" fmla="*/ 33782 h 265430"/>
                <a:gd name="T32" fmla="*/ 230759 w 265430"/>
                <a:gd name="T33" fmla="*/ 232028 h 265430"/>
                <a:gd name="T34" fmla="*/ 265175 w 265430"/>
                <a:gd name="T35" fmla="*/ 232028 h 265430"/>
                <a:gd name="T36" fmla="*/ 265175 w 265430"/>
                <a:gd name="T37" fmla="*/ 33782 h 265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430" h="265430">
                  <a:moveTo>
                    <a:pt x="257682" y="0"/>
                  </a:moveTo>
                  <a:lnTo>
                    <a:pt x="7493" y="0"/>
                  </a:lnTo>
                  <a:lnTo>
                    <a:pt x="0" y="7493"/>
                  </a:lnTo>
                  <a:lnTo>
                    <a:pt x="0" y="257683"/>
                  </a:lnTo>
                  <a:lnTo>
                    <a:pt x="7493" y="265175"/>
                  </a:lnTo>
                  <a:lnTo>
                    <a:pt x="257048" y="265175"/>
                  </a:lnTo>
                  <a:lnTo>
                    <a:pt x="264541" y="257683"/>
                  </a:lnTo>
                  <a:lnTo>
                    <a:pt x="265175" y="248285"/>
                  </a:lnTo>
                  <a:lnTo>
                    <a:pt x="265175" y="232028"/>
                  </a:lnTo>
                  <a:lnTo>
                    <a:pt x="33146" y="232028"/>
                  </a:lnTo>
                  <a:lnTo>
                    <a:pt x="33146" y="33782"/>
                  </a:lnTo>
                  <a:lnTo>
                    <a:pt x="265175" y="33782"/>
                  </a:lnTo>
                  <a:lnTo>
                    <a:pt x="265175" y="7493"/>
                  </a:lnTo>
                  <a:lnTo>
                    <a:pt x="257682" y="0"/>
                  </a:lnTo>
                  <a:close/>
                </a:path>
                <a:path w="265430" h="265430">
                  <a:moveTo>
                    <a:pt x="265175" y="33782"/>
                  </a:moveTo>
                  <a:lnTo>
                    <a:pt x="230759" y="33782"/>
                  </a:lnTo>
                  <a:lnTo>
                    <a:pt x="230759" y="232028"/>
                  </a:lnTo>
                  <a:lnTo>
                    <a:pt x="265175" y="232028"/>
                  </a:lnTo>
                  <a:lnTo>
                    <a:pt x="265175" y="3378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15" name="object 69">
            <a:extLst>
              <a:ext uri="{FF2B5EF4-FFF2-40B4-BE49-F238E27FC236}">
                <a16:creationId xmlns:a16="http://schemas.microsoft.com/office/drawing/2014/main" id="{098A4D59-9362-4DA9-8C70-9FCC65D62216}"/>
              </a:ext>
            </a:extLst>
          </p:cNvPr>
          <p:cNvGrpSpPr>
            <a:grpSpLocks/>
          </p:cNvGrpSpPr>
          <p:nvPr/>
        </p:nvGrpSpPr>
        <p:grpSpPr bwMode="auto">
          <a:xfrm>
            <a:off x="9494838" y="2697163"/>
            <a:ext cx="355600" cy="406400"/>
            <a:chOff x="9494519" y="2697527"/>
            <a:chExt cx="355600" cy="405765"/>
          </a:xfrm>
        </p:grpSpPr>
        <p:sp>
          <p:nvSpPr>
            <p:cNvPr id="50327" name="object 70">
              <a:extLst>
                <a:ext uri="{FF2B5EF4-FFF2-40B4-BE49-F238E27FC236}">
                  <a16:creationId xmlns:a16="http://schemas.microsoft.com/office/drawing/2014/main" id="{5FE80592-942A-4C41-806A-E583DABC6E60}"/>
                </a:ext>
              </a:extLst>
            </p:cNvPr>
            <p:cNvSpPr>
              <a:spLocks/>
            </p:cNvSpPr>
            <p:nvPr/>
          </p:nvSpPr>
          <p:spPr bwMode="auto">
            <a:xfrm>
              <a:off x="9494519" y="2747771"/>
              <a:ext cx="355600" cy="355600"/>
            </a:xfrm>
            <a:custGeom>
              <a:avLst/>
              <a:gdLst>
                <a:gd name="T0" fmla="*/ 186562 w 355600"/>
                <a:gd name="T1" fmla="*/ 0 h 355600"/>
                <a:gd name="T2" fmla="*/ 177291 w 355600"/>
                <a:gd name="T3" fmla="*/ 0 h 355600"/>
                <a:gd name="T4" fmla="*/ 130116 w 355600"/>
                <a:gd name="T5" fmla="*/ 6334 h 355600"/>
                <a:gd name="T6" fmla="*/ 87752 w 355600"/>
                <a:gd name="T7" fmla="*/ 24214 h 355600"/>
                <a:gd name="T8" fmla="*/ 51879 w 355600"/>
                <a:gd name="T9" fmla="*/ 51958 h 355600"/>
                <a:gd name="T10" fmla="*/ 24177 w 355600"/>
                <a:gd name="T11" fmla="*/ 87883 h 355600"/>
                <a:gd name="T12" fmla="*/ 6324 w 355600"/>
                <a:gd name="T13" fmla="*/ 130307 h 355600"/>
                <a:gd name="T14" fmla="*/ 0 w 355600"/>
                <a:gd name="T15" fmla="*/ 177545 h 355600"/>
                <a:gd name="T16" fmla="*/ 6324 w 355600"/>
                <a:gd name="T17" fmla="*/ 224784 h 355600"/>
                <a:gd name="T18" fmla="*/ 24177 w 355600"/>
                <a:gd name="T19" fmla="*/ 267208 h 355600"/>
                <a:gd name="T20" fmla="*/ 51879 w 355600"/>
                <a:gd name="T21" fmla="*/ 303133 h 355600"/>
                <a:gd name="T22" fmla="*/ 87752 w 355600"/>
                <a:gd name="T23" fmla="*/ 330877 h 355600"/>
                <a:gd name="T24" fmla="*/ 130116 w 355600"/>
                <a:gd name="T25" fmla="*/ 348757 h 355600"/>
                <a:gd name="T26" fmla="*/ 177291 w 355600"/>
                <a:gd name="T27" fmla="*/ 355091 h 355600"/>
                <a:gd name="T28" fmla="*/ 224196 w 355600"/>
                <a:gd name="T29" fmla="*/ 348716 h 355600"/>
                <a:gd name="T30" fmla="*/ 266483 w 355600"/>
                <a:gd name="T31" fmla="*/ 330759 h 355600"/>
                <a:gd name="T32" fmla="*/ 277067 w 355600"/>
                <a:gd name="T33" fmla="*/ 322579 h 355600"/>
                <a:gd name="T34" fmla="*/ 177291 w 355600"/>
                <a:gd name="T35" fmla="*/ 322579 h 355600"/>
                <a:gd name="T36" fmla="*/ 131807 w 355600"/>
                <a:gd name="T37" fmla="*/ 315182 h 355600"/>
                <a:gd name="T38" fmla="*/ 92218 w 355600"/>
                <a:gd name="T39" fmla="*/ 294611 h 355600"/>
                <a:gd name="T40" fmla="*/ 60943 w 355600"/>
                <a:gd name="T41" fmla="*/ 263299 h 355600"/>
                <a:gd name="T42" fmla="*/ 40404 w 355600"/>
                <a:gd name="T43" fmla="*/ 223678 h 355600"/>
                <a:gd name="T44" fmla="*/ 33020 w 355600"/>
                <a:gd name="T45" fmla="*/ 178180 h 355600"/>
                <a:gd name="T46" fmla="*/ 40404 w 355600"/>
                <a:gd name="T47" fmla="*/ 132683 h 355600"/>
                <a:gd name="T48" fmla="*/ 60943 w 355600"/>
                <a:gd name="T49" fmla="*/ 93062 h 355600"/>
                <a:gd name="T50" fmla="*/ 92218 w 355600"/>
                <a:gd name="T51" fmla="*/ 61750 h 355600"/>
                <a:gd name="T52" fmla="*/ 131807 w 355600"/>
                <a:gd name="T53" fmla="*/ 41179 h 355600"/>
                <a:gd name="T54" fmla="*/ 177291 w 355600"/>
                <a:gd name="T55" fmla="*/ 33781 h 355600"/>
                <a:gd name="T56" fmla="*/ 186562 w 355600"/>
                <a:gd name="T57" fmla="*/ 33781 h 355600"/>
                <a:gd name="T58" fmla="*/ 194055 w 355600"/>
                <a:gd name="T59" fmla="*/ 26288 h 355600"/>
                <a:gd name="T60" fmla="*/ 194055 w 355600"/>
                <a:gd name="T61" fmla="*/ 7492 h 355600"/>
                <a:gd name="T62" fmla="*/ 186562 w 355600"/>
                <a:gd name="T63" fmla="*/ 0 h 355600"/>
                <a:gd name="T64" fmla="*/ 347599 w 355600"/>
                <a:gd name="T65" fmla="*/ 161289 h 355600"/>
                <a:gd name="T66" fmla="*/ 328929 w 355600"/>
                <a:gd name="T67" fmla="*/ 161289 h 355600"/>
                <a:gd name="T68" fmla="*/ 321436 w 355600"/>
                <a:gd name="T69" fmla="*/ 168782 h 355600"/>
                <a:gd name="T70" fmla="*/ 321436 w 355600"/>
                <a:gd name="T71" fmla="*/ 178180 h 355600"/>
                <a:gd name="T72" fmla="*/ 314053 w 355600"/>
                <a:gd name="T73" fmla="*/ 223678 h 355600"/>
                <a:gd name="T74" fmla="*/ 293521 w 355600"/>
                <a:gd name="T75" fmla="*/ 263299 h 355600"/>
                <a:gd name="T76" fmla="*/ 262266 w 355600"/>
                <a:gd name="T77" fmla="*/ 294611 h 355600"/>
                <a:gd name="T78" fmla="*/ 222714 w 355600"/>
                <a:gd name="T79" fmla="*/ 315182 h 355600"/>
                <a:gd name="T80" fmla="*/ 177291 w 355600"/>
                <a:gd name="T81" fmla="*/ 322579 h 355600"/>
                <a:gd name="T82" fmla="*/ 277067 w 355600"/>
                <a:gd name="T83" fmla="*/ 322579 h 355600"/>
                <a:gd name="T84" fmla="*/ 302434 w 355600"/>
                <a:gd name="T85" fmla="*/ 302974 h 355600"/>
                <a:gd name="T86" fmla="*/ 330331 w 355600"/>
                <a:gd name="T87" fmla="*/ 267113 h 355600"/>
                <a:gd name="T88" fmla="*/ 348456 w 355600"/>
                <a:gd name="T89" fmla="*/ 224931 h 355600"/>
                <a:gd name="T90" fmla="*/ 355091 w 355600"/>
                <a:gd name="T91" fmla="*/ 178180 h 355600"/>
                <a:gd name="T92" fmla="*/ 355091 w 355600"/>
                <a:gd name="T93" fmla="*/ 168782 h 355600"/>
                <a:gd name="T94" fmla="*/ 347599 w 355600"/>
                <a:gd name="T95" fmla="*/ 161289 h 355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600" h="355600">
                  <a:moveTo>
                    <a:pt x="186562" y="0"/>
                  </a:moveTo>
                  <a:lnTo>
                    <a:pt x="177291" y="0"/>
                  </a:lnTo>
                  <a:lnTo>
                    <a:pt x="130116" y="6334"/>
                  </a:lnTo>
                  <a:lnTo>
                    <a:pt x="87752" y="24214"/>
                  </a:lnTo>
                  <a:lnTo>
                    <a:pt x="51879" y="51958"/>
                  </a:lnTo>
                  <a:lnTo>
                    <a:pt x="24177" y="87883"/>
                  </a:lnTo>
                  <a:lnTo>
                    <a:pt x="6324" y="130307"/>
                  </a:lnTo>
                  <a:lnTo>
                    <a:pt x="0" y="177545"/>
                  </a:lnTo>
                  <a:lnTo>
                    <a:pt x="6324" y="224784"/>
                  </a:lnTo>
                  <a:lnTo>
                    <a:pt x="24177" y="267208"/>
                  </a:lnTo>
                  <a:lnTo>
                    <a:pt x="51879" y="303133"/>
                  </a:lnTo>
                  <a:lnTo>
                    <a:pt x="87752" y="330877"/>
                  </a:lnTo>
                  <a:lnTo>
                    <a:pt x="130116" y="348757"/>
                  </a:lnTo>
                  <a:lnTo>
                    <a:pt x="177291" y="355091"/>
                  </a:lnTo>
                  <a:lnTo>
                    <a:pt x="224196" y="348716"/>
                  </a:lnTo>
                  <a:lnTo>
                    <a:pt x="266483" y="330759"/>
                  </a:lnTo>
                  <a:lnTo>
                    <a:pt x="277067" y="322579"/>
                  </a:lnTo>
                  <a:lnTo>
                    <a:pt x="177291" y="322579"/>
                  </a:lnTo>
                  <a:lnTo>
                    <a:pt x="131807" y="315182"/>
                  </a:lnTo>
                  <a:lnTo>
                    <a:pt x="92218" y="294611"/>
                  </a:lnTo>
                  <a:lnTo>
                    <a:pt x="60943" y="263299"/>
                  </a:lnTo>
                  <a:lnTo>
                    <a:pt x="40404" y="223678"/>
                  </a:lnTo>
                  <a:lnTo>
                    <a:pt x="33020" y="178180"/>
                  </a:lnTo>
                  <a:lnTo>
                    <a:pt x="40404" y="132683"/>
                  </a:lnTo>
                  <a:lnTo>
                    <a:pt x="60943" y="93062"/>
                  </a:lnTo>
                  <a:lnTo>
                    <a:pt x="92218" y="61750"/>
                  </a:lnTo>
                  <a:lnTo>
                    <a:pt x="131807" y="41179"/>
                  </a:lnTo>
                  <a:lnTo>
                    <a:pt x="177291" y="33781"/>
                  </a:lnTo>
                  <a:lnTo>
                    <a:pt x="186562" y="33781"/>
                  </a:lnTo>
                  <a:lnTo>
                    <a:pt x="194055" y="26288"/>
                  </a:lnTo>
                  <a:lnTo>
                    <a:pt x="194055" y="7492"/>
                  </a:lnTo>
                  <a:lnTo>
                    <a:pt x="186562" y="0"/>
                  </a:lnTo>
                  <a:close/>
                </a:path>
                <a:path w="355600" h="355600">
                  <a:moveTo>
                    <a:pt x="347599" y="161289"/>
                  </a:moveTo>
                  <a:lnTo>
                    <a:pt x="328929" y="161289"/>
                  </a:lnTo>
                  <a:lnTo>
                    <a:pt x="321436" y="168782"/>
                  </a:lnTo>
                  <a:lnTo>
                    <a:pt x="321436" y="178180"/>
                  </a:lnTo>
                  <a:lnTo>
                    <a:pt x="314053" y="223678"/>
                  </a:lnTo>
                  <a:lnTo>
                    <a:pt x="293521" y="263299"/>
                  </a:lnTo>
                  <a:lnTo>
                    <a:pt x="262266" y="294611"/>
                  </a:lnTo>
                  <a:lnTo>
                    <a:pt x="222714" y="315182"/>
                  </a:lnTo>
                  <a:lnTo>
                    <a:pt x="177291" y="322579"/>
                  </a:lnTo>
                  <a:lnTo>
                    <a:pt x="277067" y="322579"/>
                  </a:lnTo>
                  <a:lnTo>
                    <a:pt x="302434" y="302974"/>
                  </a:lnTo>
                  <a:lnTo>
                    <a:pt x="330331" y="267113"/>
                  </a:lnTo>
                  <a:lnTo>
                    <a:pt x="348456" y="224931"/>
                  </a:lnTo>
                  <a:lnTo>
                    <a:pt x="355091" y="178180"/>
                  </a:lnTo>
                  <a:lnTo>
                    <a:pt x="355091" y="168782"/>
                  </a:lnTo>
                  <a:lnTo>
                    <a:pt x="347599" y="161289"/>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28" name="object 71">
              <a:extLst>
                <a:ext uri="{FF2B5EF4-FFF2-40B4-BE49-F238E27FC236}">
                  <a16:creationId xmlns:a16="http://schemas.microsoft.com/office/drawing/2014/main" id="{1EEE167A-97AB-477A-9017-2DC6F974558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31727" y="2697527"/>
              <a:ext cx="80597" cy="1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29" name="object 72">
              <a:extLst>
                <a:ext uri="{FF2B5EF4-FFF2-40B4-BE49-F238E27FC236}">
                  <a16:creationId xmlns:a16="http://schemas.microsoft.com/office/drawing/2014/main" id="{5B8343A9-B374-4E70-B059-CB0B8572110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93579" y="2869691"/>
              <a:ext cx="166116" cy="1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16" name="object 73">
            <a:extLst>
              <a:ext uri="{FF2B5EF4-FFF2-40B4-BE49-F238E27FC236}">
                <a16:creationId xmlns:a16="http://schemas.microsoft.com/office/drawing/2014/main" id="{748ECBA0-9C68-4B3F-A47C-B27D4F399F8F}"/>
              </a:ext>
            </a:extLst>
          </p:cNvPr>
          <p:cNvGrpSpPr>
            <a:grpSpLocks/>
          </p:cNvGrpSpPr>
          <p:nvPr/>
        </p:nvGrpSpPr>
        <p:grpSpPr bwMode="auto">
          <a:xfrm>
            <a:off x="6423025" y="696913"/>
            <a:ext cx="385763" cy="279400"/>
            <a:chOff x="6423405" y="696468"/>
            <a:chExt cx="384810" cy="279400"/>
          </a:xfrm>
        </p:grpSpPr>
        <p:sp>
          <p:nvSpPr>
            <p:cNvPr id="50325" name="object 74">
              <a:extLst>
                <a:ext uri="{FF2B5EF4-FFF2-40B4-BE49-F238E27FC236}">
                  <a16:creationId xmlns:a16="http://schemas.microsoft.com/office/drawing/2014/main" id="{BD398D37-D129-4E4F-A6B4-651F644BBC87}"/>
                </a:ext>
              </a:extLst>
            </p:cNvPr>
            <p:cNvSpPr>
              <a:spLocks/>
            </p:cNvSpPr>
            <p:nvPr/>
          </p:nvSpPr>
          <p:spPr bwMode="auto">
            <a:xfrm>
              <a:off x="6423405" y="696468"/>
              <a:ext cx="384810" cy="279400"/>
            </a:xfrm>
            <a:custGeom>
              <a:avLst/>
              <a:gdLst>
                <a:gd name="T0" fmla="*/ 192277 w 384809"/>
                <a:gd name="T1" fmla="*/ 0 h 279400"/>
                <a:gd name="T2" fmla="*/ 141237 w 384809"/>
                <a:gd name="T3" fmla="*/ 6217 h 279400"/>
                <a:gd name="T4" fmla="*/ 94695 w 384809"/>
                <a:gd name="T5" fmla="*/ 24018 h 279400"/>
                <a:gd name="T6" fmla="*/ 54560 w 384809"/>
                <a:gd name="T7" fmla="*/ 52120 h 279400"/>
                <a:gd name="T8" fmla="*/ 22740 w 384809"/>
                <a:gd name="T9" fmla="*/ 89245 h 279400"/>
                <a:gd name="T10" fmla="*/ 1143 w 384809"/>
                <a:gd name="T11" fmla="*/ 134112 h 279400"/>
                <a:gd name="T12" fmla="*/ 0 w 384809"/>
                <a:gd name="T13" fmla="*/ 137922 h 279400"/>
                <a:gd name="T14" fmla="*/ 0 w 384809"/>
                <a:gd name="T15" fmla="*/ 141605 h 279400"/>
                <a:gd name="T16" fmla="*/ 22435 w 384809"/>
                <a:gd name="T17" fmla="*/ 189646 h 279400"/>
                <a:gd name="T18" fmla="*/ 54103 w 384809"/>
                <a:gd name="T19" fmla="*/ 226771 h 279400"/>
                <a:gd name="T20" fmla="*/ 94238 w 384809"/>
                <a:gd name="T21" fmla="*/ 254873 h 279400"/>
                <a:gd name="T22" fmla="*/ 140932 w 384809"/>
                <a:gd name="T23" fmla="*/ 272674 h 279400"/>
                <a:gd name="T24" fmla="*/ 192277 w 384809"/>
                <a:gd name="T25" fmla="*/ 278892 h 279400"/>
                <a:gd name="T26" fmla="*/ 243623 w 384809"/>
                <a:gd name="T27" fmla="*/ 272613 h 279400"/>
                <a:gd name="T28" fmla="*/ 290317 w 384809"/>
                <a:gd name="T29" fmla="*/ 254690 h 279400"/>
                <a:gd name="T30" fmla="*/ 302871 w 384809"/>
                <a:gd name="T31" fmla="*/ 245872 h 279400"/>
                <a:gd name="T32" fmla="*/ 192277 w 384809"/>
                <a:gd name="T33" fmla="*/ 245872 h 279400"/>
                <a:gd name="T34" fmla="*/ 140483 w 384809"/>
                <a:gd name="T35" fmla="*/ 238248 h 279400"/>
                <a:gd name="T36" fmla="*/ 95011 w 384809"/>
                <a:gd name="T37" fmla="*/ 216693 h 279400"/>
                <a:gd name="T38" fmla="*/ 58707 w 384809"/>
                <a:gd name="T39" fmla="*/ 183185 h 279400"/>
                <a:gd name="T40" fmla="*/ 34417 w 384809"/>
                <a:gd name="T41" fmla="*/ 139700 h 279400"/>
                <a:gd name="T42" fmla="*/ 59064 w 384809"/>
                <a:gd name="T43" fmla="*/ 96287 h 279400"/>
                <a:gd name="T44" fmla="*/ 95488 w 384809"/>
                <a:gd name="T45" fmla="*/ 62817 h 279400"/>
                <a:gd name="T46" fmla="*/ 140841 w 384809"/>
                <a:gd name="T47" fmla="*/ 41276 h 279400"/>
                <a:gd name="T48" fmla="*/ 192277 w 384809"/>
                <a:gd name="T49" fmla="*/ 33655 h 279400"/>
                <a:gd name="T50" fmla="*/ 304080 w 384809"/>
                <a:gd name="T51" fmla="*/ 33655 h 279400"/>
                <a:gd name="T52" fmla="*/ 290317 w 384809"/>
                <a:gd name="T53" fmla="*/ 24018 h 279400"/>
                <a:gd name="T54" fmla="*/ 243623 w 384809"/>
                <a:gd name="T55" fmla="*/ 6217 h 279400"/>
                <a:gd name="T56" fmla="*/ 192277 w 384809"/>
                <a:gd name="T57" fmla="*/ 0 h 279400"/>
                <a:gd name="T58" fmla="*/ 304080 w 384809"/>
                <a:gd name="T59" fmla="*/ 33655 h 279400"/>
                <a:gd name="T60" fmla="*/ 192277 w 384809"/>
                <a:gd name="T61" fmla="*/ 33655 h 279400"/>
                <a:gd name="T62" fmla="*/ 244072 w 384809"/>
                <a:gd name="T63" fmla="*/ 41276 h 279400"/>
                <a:gd name="T64" fmla="*/ 289544 w 384809"/>
                <a:gd name="T65" fmla="*/ 62817 h 279400"/>
                <a:gd name="T66" fmla="*/ 325848 w 384809"/>
                <a:gd name="T67" fmla="*/ 96287 h 279400"/>
                <a:gd name="T68" fmla="*/ 350139 w 384809"/>
                <a:gd name="T69" fmla="*/ 139700 h 279400"/>
                <a:gd name="T70" fmla="*/ 325848 w 384809"/>
                <a:gd name="T71" fmla="*/ 183185 h 279400"/>
                <a:gd name="T72" fmla="*/ 289544 w 384809"/>
                <a:gd name="T73" fmla="*/ 216693 h 279400"/>
                <a:gd name="T74" fmla="*/ 244072 w 384809"/>
                <a:gd name="T75" fmla="*/ 238248 h 279400"/>
                <a:gd name="T76" fmla="*/ 192277 w 384809"/>
                <a:gd name="T77" fmla="*/ 245872 h 279400"/>
                <a:gd name="T78" fmla="*/ 302871 w 384809"/>
                <a:gd name="T79" fmla="*/ 245872 h 279400"/>
                <a:gd name="T80" fmla="*/ 330452 w 384809"/>
                <a:gd name="T81" fmla="*/ 226496 h 279400"/>
                <a:gd name="T82" fmla="*/ 362120 w 384809"/>
                <a:gd name="T83" fmla="*/ 189402 h 279400"/>
                <a:gd name="T84" fmla="*/ 383413 w 384809"/>
                <a:gd name="T85" fmla="*/ 144780 h 279400"/>
                <a:gd name="T86" fmla="*/ 384555 w 384809"/>
                <a:gd name="T87" fmla="*/ 140970 h 279400"/>
                <a:gd name="T88" fmla="*/ 384555 w 384809"/>
                <a:gd name="T89" fmla="*/ 137287 h 279400"/>
                <a:gd name="T90" fmla="*/ 383413 w 384809"/>
                <a:gd name="T91" fmla="*/ 134112 h 279400"/>
                <a:gd name="T92" fmla="*/ 362120 w 384809"/>
                <a:gd name="T93" fmla="*/ 89245 h 279400"/>
                <a:gd name="T94" fmla="*/ 330452 w 384809"/>
                <a:gd name="T95" fmla="*/ 52120 h 279400"/>
                <a:gd name="T96" fmla="*/ 304080 w 384809"/>
                <a:gd name="T97" fmla="*/ 33655 h 279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4809" h="279400">
                  <a:moveTo>
                    <a:pt x="192277" y="0"/>
                  </a:moveTo>
                  <a:lnTo>
                    <a:pt x="141237" y="6217"/>
                  </a:lnTo>
                  <a:lnTo>
                    <a:pt x="94695" y="24018"/>
                  </a:lnTo>
                  <a:lnTo>
                    <a:pt x="54560" y="52120"/>
                  </a:lnTo>
                  <a:lnTo>
                    <a:pt x="22740" y="89245"/>
                  </a:lnTo>
                  <a:lnTo>
                    <a:pt x="1143" y="134112"/>
                  </a:lnTo>
                  <a:lnTo>
                    <a:pt x="0" y="137922"/>
                  </a:lnTo>
                  <a:lnTo>
                    <a:pt x="0" y="141605"/>
                  </a:lnTo>
                  <a:lnTo>
                    <a:pt x="22435" y="189646"/>
                  </a:lnTo>
                  <a:lnTo>
                    <a:pt x="54103" y="226771"/>
                  </a:lnTo>
                  <a:lnTo>
                    <a:pt x="94238" y="254873"/>
                  </a:lnTo>
                  <a:lnTo>
                    <a:pt x="140932" y="272674"/>
                  </a:lnTo>
                  <a:lnTo>
                    <a:pt x="192277" y="278892"/>
                  </a:lnTo>
                  <a:lnTo>
                    <a:pt x="243623" y="272613"/>
                  </a:lnTo>
                  <a:lnTo>
                    <a:pt x="290317" y="254690"/>
                  </a:lnTo>
                  <a:lnTo>
                    <a:pt x="302871" y="245872"/>
                  </a:lnTo>
                  <a:lnTo>
                    <a:pt x="192277" y="245872"/>
                  </a:lnTo>
                  <a:lnTo>
                    <a:pt x="140483" y="238248"/>
                  </a:lnTo>
                  <a:lnTo>
                    <a:pt x="95011" y="216693"/>
                  </a:lnTo>
                  <a:lnTo>
                    <a:pt x="58707" y="183185"/>
                  </a:lnTo>
                  <a:lnTo>
                    <a:pt x="34417" y="139700"/>
                  </a:lnTo>
                  <a:lnTo>
                    <a:pt x="59064" y="96287"/>
                  </a:lnTo>
                  <a:lnTo>
                    <a:pt x="95488" y="62817"/>
                  </a:lnTo>
                  <a:lnTo>
                    <a:pt x="140841" y="41276"/>
                  </a:lnTo>
                  <a:lnTo>
                    <a:pt x="192277" y="33655"/>
                  </a:lnTo>
                  <a:lnTo>
                    <a:pt x="304080" y="33655"/>
                  </a:lnTo>
                  <a:lnTo>
                    <a:pt x="290317" y="24018"/>
                  </a:lnTo>
                  <a:lnTo>
                    <a:pt x="243623" y="6217"/>
                  </a:lnTo>
                  <a:lnTo>
                    <a:pt x="192277" y="0"/>
                  </a:lnTo>
                  <a:close/>
                </a:path>
                <a:path w="384809" h="279400">
                  <a:moveTo>
                    <a:pt x="304080" y="33655"/>
                  </a:moveTo>
                  <a:lnTo>
                    <a:pt x="192277" y="33655"/>
                  </a:lnTo>
                  <a:lnTo>
                    <a:pt x="244072" y="41276"/>
                  </a:lnTo>
                  <a:lnTo>
                    <a:pt x="289544" y="62817"/>
                  </a:lnTo>
                  <a:lnTo>
                    <a:pt x="325848" y="96287"/>
                  </a:lnTo>
                  <a:lnTo>
                    <a:pt x="350139" y="139700"/>
                  </a:lnTo>
                  <a:lnTo>
                    <a:pt x="325848" y="183185"/>
                  </a:lnTo>
                  <a:lnTo>
                    <a:pt x="289544" y="216693"/>
                  </a:lnTo>
                  <a:lnTo>
                    <a:pt x="244072" y="238248"/>
                  </a:lnTo>
                  <a:lnTo>
                    <a:pt x="192277" y="245872"/>
                  </a:lnTo>
                  <a:lnTo>
                    <a:pt x="302871" y="245872"/>
                  </a:lnTo>
                  <a:lnTo>
                    <a:pt x="330452" y="226496"/>
                  </a:lnTo>
                  <a:lnTo>
                    <a:pt x="362120" y="189402"/>
                  </a:lnTo>
                  <a:lnTo>
                    <a:pt x="383413" y="144780"/>
                  </a:lnTo>
                  <a:lnTo>
                    <a:pt x="384555" y="140970"/>
                  </a:lnTo>
                  <a:lnTo>
                    <a:pt x="384555" y="137287"/>
                  </a:lnTo>
                  <a:lnTo>
                    <a:pt x="383413" y="134112"/>
                  </a:lnTo>
                  <a:lnTo>
                    <a:pt x="362120" y="89245"/>
                  </a:lnTo>
                  <a:lnTo>
                    <a:pt x="330452" y="52120"/>
                  </a:lnTo>
                  <a:lnTo>
                    <a:pt x="304080" y="3365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26" name="object 75">
              <a:extLst>
                <a:ext uri="{FF2B5EF4-FFF2-40B4-BE49-F238E27FC236}">
                  <a16:creationId xmlns:a16="http://schemas.microsoft.com/office/drawing/2014/main" id="{3296DEE2-B1B2-4DB0-8A34-F721838BEBE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25767" y="745236"/>
              <a:ext cx="181355"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17" name="object 76">
            <a:extLst>
              <a:ext uri="{FF2B5EF4-FFF2-40B4-BE49-F238E27FC236}">
                <a16:creationId xmlns:a16="http://schemas.microsoft.com/office/drawing/2014/main" id="{FBC65002-4988-4326-9AEA-7EBA184B7F0A}"/>
              </a:ext>
            </a:extLst>
          </p:cNvPr>
          <p:cNvGrpSpPr>
            <a:grpSpLocks/>
          </p:cNvGrpSpPr>
          <p:nvPr/>
        </p:nvGrpSpPr>
        <p:grpSpPr bwMode="auto">
          <a:xfrm>
            <a:off x="7446963" y="696913"/>
            <a:ext cx="385762" cy="279400"/>
            <a:chOff x="7447533" y="696468"/>
            <a:chExt cx="384810" cy="279400"/>
          </a:xfrm>
        </p:grpSpPr>
        <p:sp>
          <p:nvSpPr>
            <p:cNvPr id="50322" name="object 77">
              <a:extLst>
                <a:ext uri="{FF2B5EF4-FFF2-40B4-BE49-F238E27FC236}">
                  <a16:creationId xmlns:a16="http://schemas.microsoft.com/office/drawing/2014/main" id="{844D1473-6CAF-41AC-876C-4FE22246BDD6}"/>
                </a:ext>
              </a:extLst>
            </p:cNvPr>
            <p:cNvSpPr>
              <a:spLocks/>
            </p:cNvSpPr>
            <p:nvPr/>
          </p:nvSpPr>
          <p:spPr bwMode="auto">
            <a:xfrm>
              <a:off x="7447533" y="696468"/>
              <a:ext cx="384810" cy="279400"/>
            </a:xfrm>
            <a:custGeom>
              <a:avLst/>
              <a:gdLst>
                <a:gd name="T0" fmla="*/ 192277 w 384809"/>
                <a:gd name="T1" fmla="*/ 0 h 279400"/>
                <a:gd name="T2" fmla="*/ 141237 w 384809"/>
                <a:gd name="T3" fmla="*/ 6217 h 279400"/>
                <a:gd name="T4" fmla="*/ 94695 w 384809"/>
                <a:gd name="T5" fmla="*/ 24018 h 279400"/>
                <a:gd name="T6" fmla="*/ 54560 w 384809"/>
                <a:gd name="T7" fmla="*/ 52120 h 279400"/>
                <a:gd name="T8" fmla="*/ 22740 w 384809"/>
                <a:gd name="T9" fmla="*/ 89245 h 279400"/>
                <a:gd name="T10" fmla="*/ 1143 w 384809"/>
                <a:gd name="T11" fmla="*/ 134112 h 279400"/>
                <a:gd name="T12" fmla="*/ 0 w 384809"/>
                <a:gd name="T13" fmla="*/ 137922 h 279400"/>
                <a:gd name="T14" fmla="*/ 0 w 384809"/>
                <a:gd name="T15" fmla="*/ 141605 h 279400"/>
                <a:gd name="T16" fmla="*/ 22435 w 384809"/>
                <a:gd name="T17" fmla="*/ 189646 h 279400"/>
                <a:gd name="T18" fmla="*/ 54103 w 384809"/>
                <a:gd name="T19" fmla="*/ 226771 h 279400"/>
                <a:gd name="T20" fmla="*/ 94238 w 384809"/>
                <a:gd name="T21" fmla="*/ 254873 h 279400"/>
                <a:gd name="T22" fmla="*/ 140932 w 384809"/>
                <a:gd name="T23" fmla="*/ 272674 h 279400"/>
                <a:gd name="T24" fmla="*/ 192277 w 384809"/>
                <a:gd name="T25" fmla="*/ 278892 h 279400"/>
                <a:gd name="T26" fmla="*/ 243562 w 384809"/>
                <a:gd name="T27" fmla="*/ 272613 h 279400"/>
                <a:gd name="T28" fmla="*/ 290135 w 384809"/>
                <a:gd name="T29" fmla="*/ 254690 h 279400"/>
                <a:gd name="T30" fmla="*/ 302660 w 384809"/>
                <a:gd name="T31" fmla="*/ 245872 h 279400"/>
                <a:gd name="T32" fmla="*/ 192277 w 384809"/>
                <a:gd name="T33" fmla="*/ 245872 h 279400"/>
                <a:gd name="T34" fmla="*/ 140483 w 384809"/>
                <a:gd name="T35" fmla="*/ 238248 h 279400"/>
                <a:gd name="T36" fmla="*/ 95011 w 384809"/>
                <a:gd name="T37" fmla="*/ 216693 h 279400"/>
                <a:gd name="T38" fmla="*/ 58707 w 384809"/>
                <a:gd name="T39" fmla="*/ 183185 h 279400"/>
                <a:gd name="T40" fmla="*/ 34417 w 384809"/>
                <a:gd name="T41" fmla="*/ 139700 h 279400"/>
                <a:gd name="T42" fmla="*/ 58707 w 384809"/>
                <a:gd name="T43" fmla="*/ 96287 h 279400"/>
                <a:gd name="T44" fmla="*/ 95011 w 384809"/>
                <a:gd name="T45" fmla="*/ 62817 h 279400"/>
                <a:gd name="T46" fmla="*/ 140483 w 384809"/>
                <a:gd name="T47" fmla="*/ 41276 h 279400"/>
                <a:gd name="T48" fmla="*/ 192277 w 384809"/>
                <a:gd name="T49" fmla="*/ 33655 h 279400"/>
                <a:gd name="T50" fmla="*/ 304080 w 384809"/>
                <a:gd name="T51" fmla="*/ 33655 h 279400"/>
                <a:gd name="T52" fmla="*/ 290317 w 384809"/>
                <a:gd name="T53" fmla="*/ 24018 h 279400"/>
                <a:gd name="T54" fmla="*/ 243623 w 384809"/>
                <a:gd name="T55" fmla="*/ 6217 h 279400"/>
                <a:gd name="T56" fmla="*/ 192277 w 384809"/>
                <a:gd name="T57" fmla="*/ 0 h 279400"/>
                <a:gd name="T58" fmla="*/ 304080 w 384809"/>
                <a:gd name="T59" fmla="*/ 33655 h 279400"/>
                <a:gd name="T60" fmla="*/ 192277 w 384809"/>
                <a:gd name="T61" fmla="*/ 33655 h 279400"/>
                <a:gd name="T62" fmla="*/ 244072 w 384809"/>
                <a:gd name="T63" fmla="*/ 41276 h 279400"/>
                <a:gd name="T64" fmla="*/ 289544 w 384809"/>
                <a:gd name="T65" fmla="*/ 62817 h 279400"/>
                <a:gd name="T66" fmla="*/ 325848 w 384809"/>
                <a:gd name="T67" fmla="*/ 96287 h 279400"/>
                <a:gd name="T68" fmla="*/ 350139 w 384809"/>
                <a:gd name="T69" fmla="*/ 139700 h 279400"/>
                <a:gd name="T70" fmla="*/ 325848 w 384809"/>
                <a:gd name="T71" fmla="*/ 183185 h 279400"/>
                <a:gd name="T72" fmla="*/ 289544 w 384809"/>
                <a:gd name="T73" fmla="*/ 216693 h 279400"/>
                <a:gd name="T74" fmla="*/ 244072 w 384809"/>
                <a:gd name="T75" fmla="*/ 238248 h 279400"/>
                <a:gd name="T76" fmla="*/ 192277 w 384809"/>
                <a:gd name="T77" fmla="*/ 245872 h 279400"/>
                <a:gd name="T78" fmla="*/ 302660 w 384809"/>
                <a:gd name="T79" fmla="*/ 245872 h 279400"/>
                <a:gd name="T80" fmla="*/ 330178 w 384809"/>
                <a:gd name="T81" fmla="*/ 226496 h 279400"/>
                <a:gd name="T82" fmla="*/ 361876 w 384809"/>
                <a:gd name="T83" fmla="*/ 189402 h 279400"/>
                <a:gd name="T84" fmla="*/ 383413 w 384809"/>
                <a:gd name="T85" fmla="*/ 144780 h 279400"/>
                <a:gd name="T86" fmla="*/ 384556 w 384809"/>
                <a:gd name="T87" fmla="*/ 140970 h 279400"/>
                <a:gd name="T88" fmla="*/ 384556 w 384809"/>
                <a:gd name="T89" fmla="*/ 137287 h 279400"/>
                <a:gd name="T90" fmla="*/ 383413 w 384809"/>
                <a:gd name="T91" fmla="*/ 134112 h 279400"/>
                <a:gd name="T92" fmla="*/ 362120 w 384809"/>
                <a:gd name="T93" fmla="*/ 89245 h 279400"/>
                <a:gd name="T94" fmla="*/ 330452 w 384809"/>
                <a:gd name="T95" fmla="*/ 52120 h 279400"/>
                <a:gd name="T96" fmla="*/ 304080 w 384809"/>
                <a:gd name="T97" fmla="*/ 33655 h 279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4809" h="279400">
                  <a:moveTo>
                    <a:pt x="192277" y="0"/>
                  </a:moveTo>
                  <a:lnTo>
                    <a:pt x="141237" y="6217"/>
                  </a:lnTo>
                  <a:lnTo>
                    <a:pt x="94695" y="24018"/>
                  </a:lnTo>
                  <a:lnTo>
                    <a:pt x="54560" y="52120"/>
                  </a:lnTo>
                  <a:lnTo>
                    <a:pt x="22740" y="89245"/>
                  </a:lnTo>
                  <a:lnTo>
                    <a:pt x="1143" y="134112"/>
                  </a:lnTo>
                  <a:lnTo>
                    <a:pt x="0" y="137922"/>
                  </a:lnTo>
                  <a:lnTo>
                    <a:pt x="0" y="141605"/>
                  </a:lnTo>
                  <a:lnTo>
                    <a:pt x="22435" y="189646"/>
                  </a:lnTo>
                  <a:lnTo>
                    <a:pt x="54103" y="226771"/>
                  </a:lnTo>
                  <a:lnTo>
                    <a:pt x="94238" y="254873"/>
                  </a:lnTo>
                  <a:lnTo>
                    <a:pt x="140932" y="272674"/>
                  </a:lnTo>
                  <a:lnTo>
                    <a:pt x="192277" y="278892"/>
                  </a:lnTo>
                  <a:lnTo>
                    <a:pt x="243562" y="272613"/>
                  </a:lnTo>
                  <a:lnTo>
                    <a:pt x="290135" y="254690"/>
                  </a:lnTo>
                  <a:lnTo>
                    <a:pt x="302660" y="245872"/>
                  </a:lnTo>
                  <a:lnTo>
                    <a:pt x="192277" y="245872"/>
                  </a:lnTo>
                  <a:lnTo>
                    <a:pt x="140483" y="238248"/>
                  </a:lnTo>
                  <a:lnTo>
                    <a:pt x="95011" y="216693"/>
                  </a:lnTo>
                  <a:lnTo>
                    <a:pt x="58707" y="183185"/>
                  </a:lnTo>
                  <a:lnTo>
                    <a:pt x="34417" y="139700"/>
                  </a:lnTo>
                  <a:lnTo>
                    <a:pt x="58707" y="96287"/>
                  </a:lnTo>
                  <a:lnTo>
                    <a:pt x="95011" y="62817"/>
                  </a:lnTo>
                  <a:lnTo>
                    <a:pt x="140483" y="41276"/>
                  </a:lnTo>
                  <a:lnTo>
                    <a:pt x="192277" y="33655"/>
                  </a:lnTo>
                  <a:lnTo>
                    <a:pt x="304080" y="33655"/>
                  </a:lnTo>
                  <a:lnTo>
                    <a:pt x="290317" y="24018"/>
                  </a:lnTo>
                  <a:lnTo>
                    <a:pt x="243623" y="6217"/>
                  </a:lnTo>
                  <a:lnTo>
                    <a:pt x="192277" y="0"/>
                  </a:lnTo>
                  <a:close/>
                </a:path>
                <a:path w="384809" h="279400">
                  <a:moveTo>
                    <a:pt x="304080" y="33655"/>
                  </a:moveTo>
                  <a:lnTo>
                    <a:pt x="192277" y="33655"/>
                  </a:lnTo>
                  <a:lnTo>
                    <a:pt x="244072" y="41276"/>
                  </a:lnTo>
                  <a:lnTo>
                    <a:pt x="289544" y="62817"/>
                  </a:lnTo>
                  <a:lnTo>
                    <a:pt x="325848" y="96287"/>
                  </a:lnTo>
                  <a:lnTo>
                    <a:pt x="350139" y="139700"/>
                  </a:lnTo>
                  <a:lnTo>
                    <a:pt x="325848" y="183185"/>
                  </a:lnTo>
                  <a:lnTo>
                    <a:pt x="289544" y="216693"/>
                  </a:lnTo>
                  <a:lnTo>
                    <a:pt x="244072" y="238248"/>
                  </a:lnTo>
                  <a:lnTo>
                    <a:pt x="192277" y="245872"/>
                  </a:lnTo>
                  <a:lnTo>
                    <a:pt x="302660" y="245872"/>
                  </a:lnTo>
                  <a:lnTo>
                    <a:pt x="330178" y="226496"/>
                  </a:lnTo>
                  <a:lnTo>
                    <a:pt x="361876" y="189402"/>
                  </a:lnTo>
                  <a:lnTo>
                    <a:pt x="383413" y="144780"/>
                  </a:lnTo>
                  <a:lnTo>
                    <a:pt x="384556" y="140970"/>
                  </a:lnTo>
                  <a:lnTo>
                    <a:pt x="384556" y="137287"/>
                  </a:lnTo>
                  <a:lnTo>
                    <a:pt x="383413" y="134112"/>
                  </a:lnTo>
                  <a:lnTo>
                    <a:pt x="362120" y="89245"/>
                  </a:lnTo>
                  <a:lnTo>
                    <a:pt x="330452" y="52120"/>
                  </a:lnTo>
                  <a:lnTo>
                    <a:pt x="304080" y="3365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23" name="object 78">
              <a:extLst>
                <a:ext uri="{FF2B5EF4-FFF2-40B4-BE49-F238E27FC236}">
                  <a16:creationId xmlns:a16="http://schemas.microsoft.com/office/drawing/2014/main" id="{E6435B07-1B3E-4FB9-8AFE-F73DE2A614E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49895" y="745236"/>
              <a:ext cx="180467" cy="1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24" name="object 79">
              <a:extLst>
                <a:ext uri="{FF2B5EF4-FFF2-40B4-BE49-F238E27FC236}">
                  <a16:creationId xmlns:a16="http://schemas.microsoft.com/office/drawing/2014/main" id="{E87D2C3A-E219-47A5-9ED7-368E8DA7C9AC}"/>
                </a:ext>
              </a:extLst>
            </p:cNvPr>
            <p:cNvSpPr>
              <a:spLocks/>
            </p:cNvSpPr>
            <p:nvPr/>
          </p:nvSpPr>
          <p:spPr bwMode="auto">
            <a:xfrm>
              <a:off x="7504207" y="701071"/>
              <a:ext cx="271780" cy="271780"/>
            </a:xfrm>
            <a:custGeom>
              <a:avLst/>
              <a:gdLst>
                <a:gd name="T0" fmla="*/ 16303 w 271779"/>
                <a:gd name="T1" fmla="*/ 0 h 271780"/>
                <a:gd name="T2" fmla="*/ 10038 w 271779"/>
                <a:gd name="T3" fmla="*/ 1166 h 271780"/>
                <a:gd name="T4" fmla="*/ 4667 w 271779"/>
                <a:gd name="T5" fmla="*/ 4667 h 271780"/>
                <a:gd name="T6" fmla="*/ 1166 w 271779"/>
                <a:gd name="T7" fmla="*/ 10396 h 271780"/>
                <a:gd name="T8" fmla="*/ 0 w 271779"/>
                <a:gd name="T9" fmla="*/ 16779 h 271780"/>
                <a:gd name="T10" fmla="*/ 1166 w 271779"/>
                <a:gd name="T11" fmla="*/ 23044 h 271780"/>
                <a:gd name="T12" fmla="*/ 4667 w 271779"/>
                <a:gd name="T13" fmla="*/ 28416 h 271780"/>
                <a:gd name="T14" fmla="*/ 245840 w 271779"/>
                <a:gd name="T15" fmla="*/ 269335 h 271780"/>
                <a:gd name="T16" fmla="*/ 250285 w 271779"/>
                <a:gd name="T17" fmla="*/ 271240 h 271780"/>
                <a:gd name="T18" fmla="*/ 254603 w 271779"/>
                <a:gd name="T19" fmla="*/ 271240 h 271780"/>
                <a:gd name="T20" fmla="*/ 259048 w 271779"/>
                <a:gd name="T21" fmla="*/ 271240 h 271780"/>
                <a:gd name="T22" fmla="*/ 262731 w 271779"/>
                <a:gd name="T23" fmla="*/ 269970 h 271780"/>
                <a:gd name="T24" fmla="*/ 266541 w 271779"/>
                <a:gd name="T25" fmla="*/ 266287 h 271780"/>
                <a:gd name="T26" fmla="*/ 270041 w 271779"/>
                <a:gd name="T27" fmla="*/ 260502 h 271780"/>
                <a:gd name="T28" fmla="*/ 271208 w 271779"/>
                <a:gd name="T29" fmla="*/ 254111 h 271780"/>
                <a:gd name="T30" fmla="*/ 270041 w 271779"/>
                <a:gd name="T31" fmla="*/ 247838 h 271780"/>
                <a:gd name="T32" fmla="*/ 266541 w 271779"/>
                <a:gd name="T33" fmla="*/ 242411 h 271780"/>
                <a:gd name="T34" fmla="*/ 28416 w 271779"/>
                <a:gd name="T35" fmla="*/ 4667 h 271780"/>
                <a:gd name="T36" fmla="*/ 22687 w 271779"/>
                <a:gd name="T37" fmla="*/ 1166 h 271780"/>
                <a:gd name="T38" fmla="*/ 16303 w 271779"/>
                <a:gd name="T39" fmla="*/ 0 h 27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1779" h="271780">
                  <a:moveTo>
                    <a:pt x="16303" y="0"/>
                  </a:moveTo>
                  <a:lnTo>
                    <a:pt x="10038" y="1166"/>
                  </a:lnTo>
                  <a:lnTo>
                    <a:pt x="4667" y="4667"/>
                  </a:lnTo>
                  <a:lnTo>
                    <a:pt x="1166" y="10396"/>
                  </a:lnTo>
                  <a:lnTo>
                    <a:pt x="0" y="16779"/>
                  </a:lnTo>
                  <a:lnTo>
                    <a:pt x="1166" y="23044"/>
                  </a:lnTo>
                  <a:lnTo>
                    <a:pt x="4667" y="28416"/>
                  </a:lnTo>
                  <a:lnTo>
                    <a:pt x="245840" y="269335"/>
                  </a:lnTo>
                  <a:lnTo>
                    <a:pt x="250285" y="271240"/>
                  </a:lnTo>
                  <a:lnTo>
                    <a:pt x="254603" y="271240"/>
                  </a:lnTo>
                  <a:lnTo>
                    <a:pt x="259048" y="271240"/>
                  </a:lnTo>
                  <a:lnTo>
                    <a:pt x="262731" y="269970"/>
                  </a:lnTo>
                  <a:lnTo>
                    <a:pt x="266541" y="266287"/>
                  </a:lnTo>
                  <a:lnTo>
                    <a:pt x="270041" y="260502"/>
                  </a:lnTo>
                  <a:lnTo>
                    <a:pt x="271208" y="254111"/>
                  </a:lnTo>
                  <a:lnTo>
                    <a:pt x="270041" y="247838"/>
                  </a:lnTo>
                  <a:lnTo>
                    <a:pt x="266541" y="242411"/>
                  </a:lnTo>
                  <a:lnTo>
                    <a:pt x="28416" y="4667"/>
                  </a:lnTo>
                  <a:lnTo>
                    <a:pt x="22687" y="1166"/>
                  </a:lnTo>
                  <a:lnTo>
                    <a:pt x="1630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0218" name="object 80">
            <a:extLst>
              <a:ext uri="{FF2B5EF4-FFF2-40B4-BE49-F238E27FC236}">
                <a16:creationId xmlns:a16="http://schemas.microsoft.com/office/drawing/2014/main" id="{2913B061-6D87-47AE-88E9-C2387832B41E}"/>
              </a:ext>
            </a:extLst>
          </p:cNvPr>
          <p:cNvSpPr>
            <a:spLocks/>
          </p:cNvSpPr>
          <p:nvPr/>
        </p:nvSpPr>
        <p:spPr bwMode="auto">
          <a:xfrm>
            <a:off x="5395913" y="1684338"/>
            <a:ext cx="384175" cy="150812"/>
          </a:xfrm>
          <a:custGeom>
            <a:avLst/>
            <a:gdLst>
              <a:gd name="T0" fmla="*/ 196314 w 385445"/>
              <a:gd name="T1" fmla="*/ 0 h 150494"/>
              <a:gd name="T2" fmla="*/ 189456 w 385445"/>
              <a:gd name="T3" fmla="*/ 0 h 150494"/>
              <a:gd name="T4" fmla="*/ 7465 w 385445"/>
              <a:gd name="T5" fmla="*/ 119507 h 150494"/>
              <a:gd name="T6" fmla="*/ 2547 w 385445"/>
              <a:gd name="T7" fmla="*/ 124154 h 150494"/>
              <a:gd name="T8" fmla="*/ 35 w 385445"/>
              <a:gd name="T9" fmla="*/ 130111 h 150494"/>
              <a:gd name="T10" fmla="*/ 0 w 385445"/>
              <a:gd name="T11" fmla="*/ 136544 h 150494"/>
              <a:gd name="T12" fmla="*/ 2512 w 385445"/>
              <a:gd name="T13" fmla="*/ 142621 h 150494"/>
              <a:gd name="T14" fmla="*/ 5560 w 385445"/>
              <a:gd name="T15" fmla="*/ 147574 h 150494"/>
              <a:gd name="T16" fmla="*/ 10640 w 385445"/>
              <a:gd name="T17" fmla="*/ 150114 h 150494"/>
              <a:gd name="T18" fmla="*/ 16228 w 385445"/>
              <a:gd name="T19" fmla="*/ 150114 h 150494"/>
              <a:gd name="T20" fmla="*/ 19403 w 385445"/>
              <a:gd name="T21" fmla="*/ 150114 h 150494"/>
              <a:gd name="T22" fmla="*/ 22451 w 385445"/>
              <a:gd name="T23" fmla="*/ 149479 h 150494"/>
              <a:gd name="T24" fmla="*/ 25626 w 385445"/>
              <a:gd name="T25" fmla="*/ 147574 h 150494"/>
              <a:gd name="T26" fmla="*/ 192631 w 385445"/>
              <a:gd name="T27" fmla="*/ 37465 h 150494"/>
              <a:gd name="T28" fmla="*/ 359509 w 385445"/>
              <a:gd name="T29" fmla="*/ 147574 h 150494"/>
              <a:gd name="T30" fmla="*/ 365587 w 385445"/>
              <a:gd name="T31" fmla="*/ 149996 h 150494"/>
              <a:gd name="T32" fmla="*/ 372034 w 385445"/>
              <a:gd name="T33" fmla="*/ 149812 h 150494"/>
              <a:gd name="T34" fmla="*/ 378029 w 385445"/>
              <a:gd name="T35" fmla="*/ 147270 h 150494"/>
              <a:gd name="T36" fmla="*/ 382750 w 385445"/>
              <a:gd name="T37" fmla="*/ 142621 h 150494"/>
              <a:gd name="T38" fmla="*/ 385099 w 385445"/>
              <a:gd name="T39" fmla="*/ 136544 h 150494"/>
              <a:gd name="T40" fmla="*/ 384877 w 385445"/>
              <a:gd name="T41" fmla="*/ 130111 h 150494"/>
              <a:gd name="T42" fmla="*/ 382321 w 385445"/>
              <a:gd name="T43" fmla="*/ 124154 h 150494"/>
              <a:gd name="T44" fmla="*/ 377670 w 385445"/>
              <a:gd name="T45" fmla="*/ 119507 h 150494"/>
              <a:gd name="T46" fmla="*/ 196314 w 385445"/>
              <a:gd name="T47" fmla="*/ 0 h 150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445" h="150494">
                <a:moveTo>
                  <a:pt x="196314" y="0"/>
                </a:moveTo>
                <a:lnTo>
                  <a:pt x="189456" y="0"/>
                </a:lnTo>
                <a:lnTo>
                  <a:pt x="7465" y="119507"/>
                </a:lnTo>
                <a:lnTo>
                  <a:pt x="2547" y="124154"/>
                </a:lnTo>
                <a:lnTo>
                  <a:pt x="35" y="130111"/>
                </a:lnTo>
                <a:lnTo>
                  <a:pt x="0" y="136544"/>
                </a:lnTo>
                <a:lnTo>
                  <a:pt x="2512" y="142621"/>
                </a:lnTo>
                <a:lnTo>
                  <a:pt x="5560" y="147574"/>
                </a:lnTo>
                <a:lnTo>
                  <a:pt x="10640" y="150114"/>
                </a:lnTo>
                <a:lnTo>
                  <a:pt x="16228" y="150114"/>
                </a:lnTo>
                <a:lnTo>
                  <a:pt x="19403" y="150114"/>
                </a:lnTo>
                <a:lnTo>
                  <a:pt x="22451" y="149479"/>
                </a:lnTo>
                <a:lnTo>
                  <a:pt x="25626" y="147574"/>
                </a:lnTo>
                <a:lnTo>
                  <a:pt x="192631" y="37465"/>
                </a:lnTo>
                <a:lnTo>
                  <a:pt x="359509" y="147574"/>
                </a:lnTo>
                <a:lnTo>
                  <a:pt x="365587" y="149996"/>
                </a:lnTo>
                <a:lnTo>
                  <a:pt x="372034" y="149812"/>
                </a:lnTo>
                <a:lnTo>
                  <a:pt x="378029" y="147270"/>
                </a:lnTo>
                <a:lnTo>
                  <a:pt x="382750" y="142621"/>
                </a:lnTo>
                <a:lnTo>
                  <a:pt x="385099" y="136544"/>
                </a:lnTo>
                <a:lnTo>
                  <a:pt x="384877" y="130111"/>
                </a:lnTo>
                <a:lnTo>
                  <a:pt x="382321" y="124154"/>
                </a:lnTo>
                <a:lnTo>
                  <a:pt x="377670" y="119507"/>
                </a:lnTo>
                <a:lnTo>
                  <a:pt x="19631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19" name="object 81">
            <a:extLst>
              <a:ext uri="{FF2B5EF4-FFF2-40B4-BE49-F238E27FC236}">
                <a16:creationId xmlns:a16="http://schemas.microsoft.com/office/drawing/2014/main" id="{FB5D584A-7EE8-4D4A-B787-C5DCE8AF2B16}"/>
              </a:ext>
            </a:extLst>
          </p:cNvPr>
          <p:cNvSpPr>
            <a:spLocks/>
          </p:cNvSpPr>
          <p:nvPr/>
        </p:nvSpPr>
        <p:spPr bwMode="auto">
          <a:xfrm>
            <a:off x="5394325" y="1903413"/>
            <a:ext cx="385763" cy="149225"/>
          </a:xfrm>
          <a:custGeom>
            <a:avLst/>
            <a:gdLst>
              <a:gd name="T0" fmla="*/ 373437 w 386714"/>
              <a:gd name="T1" fmla="*/ 35 h 149225"/>
              <a:gd name="T2" fmla="*/ 366966 w 386714"/>
              <a:gd name="T3" fmla="*/ 0 h 149225"/>
              <a:gd name="T4" fmla="*/ 360816 w 386714"/>
              <a:gd name="T5" fmla="*/ 2512 h 149225"/>
              <a:gd name="T6" fmla="*/ 193176 w 386714"/>
              <a:gd name="T7" fmla="*/ 112748 h 149225"/>
              <a:gd name="T8" fmla="*/ 25536 w 386714"/>
              <a:gd name="T9" fmla="*/ 2512 h 149225"/>
              <a:gd name="T10" fmla="*/ 19460 w 386714"/>
              <a:gd name="T11" fmla="*/ 89 h 149225"/>
              <a:gd name="T12" fmla="*/ 13027 w 386714"/>
              <a:gd name="T13" fmla="*/ 273 h 149225"/>
              <a:gd name="T14" fmla="*/ 7070 w 386714"/>
              <a:gd name="T15" fmla="*/ 2815 h 149225"/>
              <a:gd name="T16" fmla="*/ 2422 w 386714"/>
              <a:gd name="T17" fmla="*/ 7465 h 149225"/>
              <a:gd name="T18" fmla="*/ 0 w 386714"/>
              <a:gd name="T19" fmla="*/ 13543 h 149225"/>
              <a:gd name="T20" fmla="*/ 184 w 386714"/>
              <a:gd name="T21" fmla="*/ 19990 h 149225"/>
              <a:gd name="T22" fmla="*/ 184413 w 386714"/>
              <a:gd name="T23" fmla="*/ 146530 h 149225"/>
              <a:gd name="T24" fmla="*/ 190763 w 386714"/>
              <a:gd name="T25" fmla="*/ 149070 h 149225"/>
              <a:gd name="T26" fmla="*/ 193811 w 386714"/>
              <a:gd name="T27" fmla="*/ 149070 h 149225"/>
              <a:gd name="T28" fmla="*/ 196986 w 386714"/>
              <a:gd name="T29" fmla="*/ 149070 h 149225"/>
              <a:gd name="T30" fmla="*/ 379104 w 386714"/>
              <a:gd name="T31" fmla="*/ 30706 h 149225"/>
              <a:gd name="T32" fmla="*/ 386570 w 386714"/>
              <a:gd name="T33" fmla="*/ 13543 h 149225"/>
              <a:gd name="T34" fmla="*/ 384057 w 386714"/>
              <a:gd name="T35" fmla="*/ 7465 h 149225"/>
              <a:gd name="T36" fmla="*/ 379408 w 386714"/>
              <a:gd name="T37" fmla="*/ 2547 h 149225"/>
              <a:gd name="T38" fmla="*/ 373437 w 386714"/>
              <a:gd name="T39" fmla="*/ 35 h 149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6714" h="149225">
                <a:moveTo>
                  <a:pt x="373437" y="35"/>
                </a:moveTo>
                <a:lnTo>
                  <a:pt x="366966" y="0"/>
                </a:lnTo>
                <a:lnTo>
                  <a:pt x="360816" y="2512"/>
                </a:lnTo>
                <a:lnTo>
                  <a:pt x="193176" y="112748"/>
                </a:lnTo>
                <a:lnTo>
                  <a:pt x="25536" y="2512"/>
                </a:lnTo>
                <a:lnTo>
                  <a:pt x="19460" y="89"/>
                </a:lnTo>
                <a:lnTo>
                  <a:pt x="13027" y="273"/>
                </a:lnTo>
                <a:lnTo>
                  <a:pt x="7070" y="2815"/>
                </a:lnTo>
                <a:lnTo>
                  <a:pt x="2422" y="7465"/>
                </a:lnTo>
                <a:lnTo>
                  <a:pt x="0" y="13543"/>
                </a:lnTo>
                <a:lnTo>
                  <a:pt x="184" y="19990"/>
                </a:lnTo>
                <a:lnTo>
                  <a:pt x="184413" y="146530"/>
                </a:lnTo>
                <a:lnTo>
                  <a:pt x="190763" y="149070"/>
                </a:lnTo>
                <a:lnTo>
                  <a:pt x="193811" y="149070"/>
                </a:lnTo>
                <a:lnTo>
                  <a:pt x="196986" y="149070"/>
                </a:lnTo>
                <a:lnTo>
                  <a:pt x="379104" y="30706"/>
                </a:lnTo>
                <a:lnTo>
                  <a:pt x="386570" y="13543"/>
                </a:lnTo>
                <a:lnTo>
                  <a:pt x="384057" y="7465"/>
                </a:lnTo>
                <a:lnTo>
                  <a:pt x="379408" y="2547"/>
                </a:lnTo>
                <a:lnTo>
                  <a:pt x="373437" y="35"/>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20" name="object 82">
            <a:extLst>
              <a:ext uri="{FF2B5EF4-FFF2-40B4-BE49-F238E27FC236}">
                <a16:creationId xmlns:a16="http://schemas.microsoft.com/office/drawing/2014/main" id="{18386FDB-C92E-45E0-9967-858ED08B17BA}"/>
              </a:ext>
            </a:extLst>
          </p:cNvPr>
          <p:cNvGrpSpPr>
            <a:grpSpLocks/>
          </p:cNvGrpSpPr>
          <p:nvPr/>
        </p:nvGrpSpPr>
        <p:grpSpPr bwMode="auto">
          <a:xfrm>
            <a:off x="10518775" y="2705100"/>
            <a:ext cx="350838" cy="390525"/>
            <a:chOff x="10518647" y="2705290"/>
            <a:chExt cx="350520" cy="390525"/>
          </a:xfrm>
        </p:grpSpPr>
        <p:sp>
          <p:nvSpPr>
            <p:cNvPr id="50319" name="object 83">
              <a:extLst>
                <a:ext uri="{FF2B5EF4-FFF2-40B4-BE49-F238E27FC236}">
                  <a16:creationId xmlns:a16="http://schemas.microsoft.com/office/drawing/2014/main" id="{5A095AD8-66CE-46C6-873E-B02905714649}"/>
                </a:ext>
              </a:extLst>
            </p:cNvPr>
            <p:cNvSpPr>
              <a:spLocks/>
            </p:cNvSpPr>
            <p:nvPr/>
          </p:nvSpPr>
          <p:spPr bwMode="auto">
            <a:xfrm>
              <a:off x="10558603" y="2705290"/>
              <a:ext cx="269240" cy="390525"/>
            </a:xfrm>
            <a:custGeom>
              <a:avLst/>
              <a:gdLst>
                <a:gd name="T0" fmla="*/ 255720 w 269240"/>
                <a:gd name="T1" fmla="*/ 0 h 390525"/>
                <a:gd name="T2" fmla="*/ 2716 w 269240"/>
                <a:gd name="T3" fmla="*/ 364299 h 390525"/>
                <a:gd name="T4" fmla="*/ 0 w 269240"/>
                <a:gd name="T5" fmla="*/ 370375 h 390525"/>
                <a:gd name="T6" fmla="*/ 33 w 269240"/>
                <a:gd name="T7" fmla="*/ 376809 h 390525"/>
                <a:gd name="T8" fmla="*/ 2520 w 269240"/>
                <a:gd name="T9" fmla="*/ 382766 h 390525"/>
                <a:gd name="T10" fmla="*/ 7161 w 269240"/>
                <a:gd name="T11" fmla="*/ 387413 h 390525"/>
                <a:gd name="T12" fmla="*/ 10209 w 269240"/>
                <a:gd name="T13" fmla="*/ 389318 h 390525"/>
                <a:gd name="T14" fmla="*/ 13384 w 269240"/>
                <a:gd name="T15" fmla="*/ 389953 h 390525"/>
                <a:gd name="T16" fmla="*/ 16559 w 269240"/>
                <a:gd name="T17" fmla="*/ 389953 h 390525"/>
                <a:gd name="T18" fmla="*/ 22147 w 269240"/>
                <a:gd name="T19" fmla="*/ 389953 h 390525"/>
                <a:gd name="T20" fmla="*/ 27100 w 269240"/>
                <a:gd name="T21" fmla="*/ 387413 h 390525"/>
                <a:gd name="T22" fmla="*/ 30910 w 269240"/>
                <a:gd name="T23" fmla="*/ 382460 h 390525"/>
                <a:gd name="T24" fmla="*/ 266749 w 269240"/>
                <a:gd name="T25" fmla="*/ 25590 h 390525"/>
                <a:gd name="T26" fmla="*/ 269172 w 269240"/>
                <a:gd name="T27" fmla="*/ 19512 h 390525"/>
                <a:gd name="T28" fmla="*/ 268987 w 269240"/>
                <a:gd name="T29" fmla="*/ 13065 h 390525"/>
                <a:gd name="T30" fmla="*/ 266445 w 269240"/>
                <a:gd name="T31" fmla="*/ 7070 h 390525"/>
                <a:gd name="T32" fmla="*/ 261796 w 269240"/>
                <a:gd name="T33" fmla="*/ 2349 h 390525"/>
                <a:gd name="T34" fmla="*/ 255720 w 269240"/>
                <a:gd name="T35" fmla="*/ 0 h 390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240" h="390525">
                  <a:moveTo>
                    <a:pt x="255720" y="0"/>
                  </a:moveTo>
                  <a:lnTo>
                    <a:pt x="2716" y="364299"/>
                  </a:lnTo>
                  <a:lnTo>
                    <a:pt x="0" y="370375"/>
                  </a:lnTo>
                  <a:lnTo>
                    <a:pt x="33" y="376809"/>
                  </a:lnTo>
                  <a:lnTo>
                    <a:pt x="2520" y="382766"/>
                  </a:lnTo>
                  <a:lnTo>
                    <a:pt x="7161" y="387413"/>
                  </a:lnTo>
                  <a:lnTo>
                    <a:pt x="10209" y="389318"/>
                  </a:lnTo>
                  <a:lnTo>
                    <a:pt x="13384" y="389953"/>
                  </a:lnTo>
                  <a:lnTo>
                    <a:pt x="16559" y="389953"/>
                  </a:lnTo>
                  <a:lnTo>
                    <a:pt x="22147" y="389953"/>
                  </a:lnTo>
                  <a:lnTo>
                    <a:pt x="27100" y="387413"/>
                  </a:lnTo>
                  <a:lnTo>
                    <a:pt x="30910" y="382460"/>
                  </a:lnTo>
                  <a:lnTo>
                    <a:pt x="266749" y="25590"/>
                  </a:lnTo>
                  <a:lnTo>
                    <a:pt x="269172" y="19512"/>
                  </a:lnTo>
                  <a:lnTo>
                    <a:pt x="268987" y="13065"/>
                  </a:lnTo>
                  <a:lnTo>
                    <a:pt x="266445" y="7070"/>
                  </a:lnTo>
                  <a:lnTo>
                    <a:pt x="261796" y="2349"/>
                  </a:lnTo>
                  <a:lnTo>
                    <a:pt x="25572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20" name="object 84">
              <a:extLst>
                <a:ext uri="{FF2B5EF4-FFF2-40B4-BE49-F238E27FC236}">
                  <a16:creationId xmlns:a16="http://schemas.microsoft.com/office/drawing/2014/main" id="{B6DA3B2D-2EA4-4140-BAEC-DBAEF47159F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518647" y="2709671"/>
              <a:ext cx="135635"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21" name="object 85">
              <a:extLst>
                <a:ext uri="{FF2B5EF4-FFF2-40B4-BE49-F238E27FC236}">
                  <a16:creationId xmlns:a16="http://schemas.microsoft.com/office/drawing/2014/main" id="{B3119E59-21E3-487C-9B2E-B3DD1EF06DD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733531" y="2884931"/>
              <a:ext cx="135636"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21" name="object 86">
            <a:extLst>
              <a:ext uri="{FF2B5EF4-FFF2-40B4-BE49-F238E27FC236}">
                <a16:creationId xmlns:a16="http://schemas.microsoft.com/office/drawing/2014/main" id="{9CB0576C-D997-4FC6-9C31-942B4FD1538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89563" y="3724275"/>
            <a:ext cx="403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22" name="object 87">
            <a:extLst>
              <a:ext uri="{FF2B5EF4-FFF2-40B4-BE49-F238E27FC236}">
                <a16:creationId xmlns:a16="http://schemas.microsoft.com/office/drawing/2014/main" id="{2C07F087-06DF-43EE-A4C8-5A310F00F426}"/>
              </a:ext>
            </a:extLst>
          </p:cNvPr>
          <p:cNvGrpSpPr>
            <a:grpSpLocks/>
          </p:cNvGrpSpPr>
          <p:nvPr/>
        </p:nvGrpSpPr>
        <p:grpSpPr bwMode="auto">
          <a:xfrm>
            <a:off x="6477000" y="3738563"/>
            <a:ext cx="277813" cy="381000"/>
            <a:chOff x="6477000" y="3738371"/>
            <a:chExt cx="277495" cy="381000"/>
          </a:xfrm>
        </p:grpSpPr>
        <p:sp>
          <p:nvSpPr>
            <p:cNvPr id="50317" name="object 88">
              <a:extLst>
                <a:ext uri="{FF2B5EF4-FFF2-40B4-BE49-F238E27FC236}">
                  <a16:creationId xmlns:a16="http://schemas.microsoft.com/office/drawing/2014/main" id="{D320B3AF-1459-4991-8EDD-0108836A3BF8}"/>
                </a:ext>
              </a:extLst>
            </p:cNvPr>
            <p:cNvSpPr>
              <a:spLocks/>
            </p:cNvSpPr>
            <p:nvPr/>
          </p:nvSpPr>
          <p:spPr bwMode="auto">
            <a:xfrm>
              <a:off x="6477000" y="3738371"/>
              <a:ext cx="277495" cy="381000"/>
            </a:xfrm>
            <a:custGeom>
              <a:avLst/>
              <a:gdLst>
                <a:gd name="T0" fmla="*/ 237871 w 277495"/>
                <a:gd name="T1" fmla="*/ 0 h 381000"/>
                <a:gd name="T2" fmla="*/ 39497 w 277495"/>
                <a:gd name="T3" fmla="*/ 0 h 381000"/>
                <a:gd name="T4" fmla="*/ 24056 w 277495"/>
                <a:gd name="T5" fmla="*/ 3079 h 381000"/>
                <a:gd name="T6" fmla="*/ 11509 w 277495"/>
                <a:gd name="T7" fmla="*/ 11493 h 381000"/>
                <a:gd name="T8" fmla="*/ 3081 w 277495"/>
                <a:gd name="T9" fmla="*/ 24002 h 381000"/>
                <a:gd name="T10" fmla="*/ 0 w 277495"/>
                <a:gd name="T11" fmla="*/ 39369 h 381000"/>
                <a:gd name="T12" fmla="*/ 0 w 277495"/>
                <a:gd name="T13" fmla="*/ 341629 h 381000"/>
                <a:gd name="T14" fmla="*/ 3081 w 277495"/>
                <a:gd name="T15" fmla="*/ 356996 h 381000"/>
                <a:gd name="T16" fmla="*/ 11509 w 277495"/>
                <a:gd name="T17" fmla="*/ 369506 h 381000"/>
                <a:gd name="T18" fmla="*/ 24056 w 277495"/>
                <a:gd name="T19" fmla="*/ 377920 h 381000"/>
                <a:gd name="T20" fmla="*/ 39497 w 277495"/>
                <a:gd name="T21" fmla="*/ 381000 h 381000"/>
                <a:gd name="T22" fmla="*/ 237871 w 277495"/>
                <a:gd name="T23" fmla="*/ 381000 h 381000"/>
                <a:gd name="T24" fmla="*/ 252954 w 277495"/>
                <a:gd name="T25" fmla="*/ 377920 h 381000"/>
                <a:gd name="T26" fmla="*/ 265382 w 277495"/>
                <a:gd name="T27" fmla="*/ 369506 h 381000"/>
                <a:gd name="T28" fmla="*/ 273929 w 277495"/>
                <a:gd name="T29" fmla="*/ 356996 h 381000"/>
                <a:gd name="T30" fmla="*/ 275833 w 277495"/>
                <a:gd name="T31" fmla="*/ 348488 h 381000"/>
                <a:gd name="T32" fmla="*/ 35686 w 277495"/>
                <a:gd name="T33" fmla="*/ 348488 h 381000"/>
                <a:gd name="T34" fmla="*/ 33147 w 277495"/>
                <a:gd name="T35" fmla="*/ 345439 h 381000"/>
                <a:gd name="T36" fmla="*/ 33147 w 277495"/>
                <a:gd name="T37" fmla="*/ 36194 h 381000"/>
                <a:gd name="T38" fmla="*/ 36322 w 277495"/>
                <a:gd name="T39" fmla="*/ 33781 h 381000"/>
                <a:gd name="T40" fmla="*/ 276247 w 277495"/>
                <a:gd name="T41" fmla="*/ 33781 h 381000"/>
                <a:gd name="T42" fmla="*/ 274286 w 277495"/>
                <a:gd name="T43" fmla="*/ 24002 h 381000"/>
                <a:gd name="T44" fmla="*/ 265858 w 277495"/>
                <a:gd name="T45" fmla="*/ 11493 h 381000"/>
                <a:gd name="T46" fmla="*/ 253311 w 277495"/>
                <a:gd name="T47" fmla="*/ 3079 h 381000"/>
                <a:gd name="T48" fmla="*/ 237871 w 277495"/>
                <a:gd name="T49" fmla="*/ 0 h 381000"/>
                <a:gd name="T50" fmla="*/ 276247 w 277495"/>
                <a:gd name="T51" fmla="*/ 33781 h 381000"/>
                <a:gd name="T52" fmla="*/ 241680 w 277495"/>
                <a:gd name="T53" fmla="*/ 33781 h 381000"/>
                <a:gd name="T54" fmla="*/ 244221 w 277495"/>
                <a:gd name="T55" fmla="*/ 36829 h 381000"/>
                <a:gd name="T56" fmla="*/ 244221 w 277495"/>
                <a:gd name="T57" fmla="*/ 346075 h 381000"/>
                <a:gd name="T58" fmla="*/ 241046 w 277495"/>
                <a:gd name="T59" fmla="*/ 348488 h 381000"/>
                <a:gd name="T60" fmla="*/ 275833 w 277495"/>
                <a:gd name="T61" fmla="*/ 348488 h 381000"/>
                <a:gd name="T62" fmla="*/ 277368 w 277495"/>
                <a:gd name="T63" fmla="*/ 341629 h 381000"/>
                <a:gd name="T64" fmla="*/ 277368 w 277495"/>
                <a:gd name="T65" fmla="*/ 39369 h 381000"/>
                <a:gd name="T66" fmla="*/ 276247 w 277495"/>
                <a:gd name="T67" fmla="*/ 33781 h 38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7495" h="381000">
                  <a:moveTo>
                    <a:pt x="237871" y="0"/>
                  </a:moveTo>
                  <a:lnTo>
                    <a:pt x="39497" y="0"/>
                  </a:lnTo>
                  <a:lnTo>
                    <a:pt x="24056" y="3079"/>
                  </a:lnTo>
                  <a:lnTo>
                    <a:pt x="11509" y="11493"/>
                  </a:lnTo>
                  <a:lnTo>
                    <a:pt x="3081" y="24002"/>
                  </a:lnTo>
                  <a:lnTo>
                    <a:pt x="0" y="39369"/>
                  </a:lnTo>
                  <a:lnTo>
                    <a:pt x="0" y="341629"/>
                  </a:lnTo>
                  <a:lnTo>
                    <a:pt x="3081" y="356996"/>
                  </a:lnTo>
                  <a:lnTo>
                    <a:pt x="11509" y="369506"/>
                  </a:lnTo>
                  <a:lnTo>
                    <a:pt x="24056" y="377920"/>
                  </a:lnTo>
                  <a:lnTo>
                    <a:pt x="39497" y="381000"/>
                  </a:lnTo>
                  <a:lnTo>
                    <a:pt x="237871" y="381000"/>
                  </a:lnTo>
                  <a:lnTo>
                    <a:pt x="252954" y="377920"/>
                  </a:lnTo>
                  <a:lnTo>
                    <a:pt x="265382" y="369506"/>
                  </a:lnTo>
                  <a:lnTo>
                    <a:pt x="273929" y="356996"/>
                  </a:lnTo>
                  <a:lnTo>
                    <a:pt x="275833" y="348488"/>
                  </a:lnTo>
                  <a:lnTo>
                    <a:pt x="35686" y="348488"/>
                  </a:lnTo>
                  <a:lnTo>
                    <a:pt x="33147" y="345439"/>
                  </a:lnTo>
                  <a:lnTo>
                    <a:pt x="33147" y="36194"/>
                  </a:lnTo>
                  <a:lnTo>
                    <a:pt x="36322" y="33781"/>
                  </a:lnTo>
                  <a:lnTo>
                    <a:pt x="276247" y="33781"/>
                  </a:lnTo>
                  <a:lnTo>
                    <a:pt x="274286" y="24002"/>
                  </a:lnTo>
                  <a:lnTo>
                    <a:pt x="265858" y="11493"/>
                  </a:lnTo>
                  <a:lnTo>
                    <a:pt x="253311" y="3079"/>
                  </a:lnTo>
                  <a:lnTo>
                    <a:pt x="237871" y="0"/>
                  </a:lnTo>
                  <a:close/>
                </a:path>
                <a:path w="277495" h="381000">
                  <a:moveTo>
                    <a:pt x="276247" y="33781"/>
                  </a:moveTo>
                  <a:lnTo>
                    <a:pt x="241680" y="33781"/>
                  </a:lnTo>
                  <a:lnTo>
                    <a:pt x="244221" y="36829"/>
                  </a:lnTo>
                  <a:lnTo>
                    <a:pt x="244221" y="346075"/>
                  </a:lnTo>
                  <a:lnTo>
                    <a:pt x="241046" y="348488"/>
                  </a:lnTo>
                  <a:lnTo>
                    <a:pt x="275833" y="348488"/>
                  </a:lnTo>
                  <a:lnTo>
                    <a:pt x="277368" y="341629"/>
                  </a:lnTo>
                  <a:lnTo>
                    <a:pt x="277368" y="39369"/>
                  </a:lnTo>
                  <a:lnTo>
                    <a:pt x="276247" y="3378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18" name="object 89">
              <a:extLst>
                <a:ext uri="{FF2B5EF4-FFF2-40B4-BE49-F238E27FC236}">
                  <a16:creationId xmlns:a16="http://schemas.microsoft.com/office/drawing/2014/main" id="{3271318F-E097-48D8-80C1-EAA930B0F49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27292" y="3788663"/>
              <a:ext cx="176783" cy="28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23" name="object 90">
            <a:extLst>
              <a:ext uri="{FF2B5EF4-FFF2-40B4-BE49-F238E27FC236}">
                <a16:creationId xmlns:a16="http://schemas.microsoft.com/office/drawing/2014/main" id="{6E15BDA9-B1D6-470F-A6C5-3F582B93E49C}"/>
              </a:ext>
            </a:extLst>
          </p:cNvPr>
          <p:cNvSpPr>
            <a:spLocks/>
          </p:cNvSpPr>
          <p:nvPr/>
        </p:nvSpPr>
        <p:spPr bwMode="auto">
          <a:xfrm>
            <a:off x="8636000" y="642938"/>
            <a:ext cx="36513" cy="109537"/>
          </a:xfrm>
          <a:custGeom>
            <a:avLst/>
            <a:gdLst>
              <a:gd name="T0" fmla="*/ 27305 w 35559"/>
              <a:gd name="T1" fmla="*/ 0 h 108584"/>
              <a:gd name="T2" fmla="*/ 7747 w 35559"/>
              <a:gd name="T3" fmla="*/ 0 h 108584"/>
              <a:gd name="T4" fmla="*/ 0 w 35559"/>
              <a:gd name="T5" fmla="*/ 7493 h 108584"/>
              <a:gd name="T6" fmla="*/ 0 w 35559"/>
              <a:gd name="T7" fmla="*/ 100711 h 108584"/>
              <a:gd name="T8" fmla="*/ 7747 w 35559"/>
              <a:gd name="T9" fmla="*/ 108204 h 108584"/>
              <a:gd name="T10" fmla="*/ 17525 w 35559"/>
              <a:gd name="T11" fmla="*/ 108204 h 108584"/>
              <a:gd name="T12" fmla="*/ 27305 w 35559"/>
              <a:gd name="T13" fmla="*/ 108204 h 108584"/>
              <a:gd name="T14" fmla="*/ 35051 w 35559"/>
              <a:gd name="T15" fmla="*/ 100711 h 108584"/>
              <a:gd name="T16" fmla="*/ 35051 w 35559"/>
              <a:gd name="T17" fmla="*/ 7493 h 108584"/>
              <a:gd name="T18" fmla="*/ 27305 w 35559"/>
              <a:gd name="T19" fmla="*/ 0 h 108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59" h="108584">
                <a:moveTo>
                  <a:pt x="27305" y="0"/>
                </a:moveTo>
                <a:lnTo>
                  <a:pt x="7747" y="0"/>
                </a:lnTo>
                <a:lnTo>
                  <a:pt x="0" y="7493"/>
                </a:lnTo>
                <a:lnTo>
                  <a:pt x="0" y="100711"/>
                </a:lnTo>
                <a:lnTo>
                  <a:pt x="7747" y="108204"/>
                </a:lnTo>
                <a:lnTo>
                  <a:pt x="17525" y="108204"/>
                </a:lnTo>
                <a:lnTo>
                  <a:pt x="27305" y="108204"/>
                </a:lnTo>
                <a:lnTo>
                  <a:pt x="35051" y="100711"/>
                </a:lnTo>
                <a:lnTo>
                  <a:pt x="35051" y="7493"/>
                </a:lnTo>
                <a:lnTo>
                  <a:pt x="2730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24" name="object 91">
            <a:extLst>
              <a:ext uri="{FF2B5EF4-FFF2-40B4-BE49-F238E27FC236}">
                <a16:creationId xmlns:a16="http://schemas.microsoft.com/office/drawing/2014/main" id="{2FEE98D6-10FF-4A2C-837A-CC08838B757E}"/>
              </a:ext>
            </a:extLst>
          </p:cNvPr>
          <p:cNvSpPr>
            <a:spLocks/>
          </p:cNvSpPr>
          <p:nvPr/>
        </p:nvSpPr>
        <p:spPr bwMode="auto">
          <a:xfrm>
            <a:off x="8636000" y="920750"/>
            <a:ext cx="36513" cy="107950"/>
          </a:xfrm>
          <a:custGeom>
            <a:avLst/>
            <a:gdLst>
              <a:gd name="T0" fmla="*/ 27305 w 35559"/>
              <a:gd name="T1" fmla="*/ 0 h 108584"/>
              <a:gd name="T2" fmla="*/ 7747 w 35559"/>
              <a:gd name="T3" fmla="*/ 0 h 108584"/>
              <a:gd name="T4" fmla="*/ 0 w 35559"/>
              <a:gd name="T5" fmla="*/ 7492 h 108584"/>
              <a:gd name="T6" fmla="*/ 0 w 35559"/>
              <a:gd name="T7" fmla="*/ 100711 h 108584"/>
              <a:gd name="T8" fmla="*/ 7747 w 35559"/>
              <a:gd name="T9" fmla="*/ 108203 h 108584"/>
              <a:gd name="T10" fmla="*/ 17525 w 35559"/>
              <a:gd name="T11" fmla="*/ 108203 h 108584"/>
              <a:gd name="T12" fmla="*/ 27305 w 35559"/>
              <a:gd name="T13" fmla="*/ 108203 h 108584"/>
              <a:gd name="T14" fmla="*/ 35051 w 35559"/>
              <a:gd name="T15" fmla="*/ 100711 h 108584"/>
              <a:gd name="T16" fmla="*/ 35051 w 35559"/>
              <a:gd name="T17" fmla="*/ 7492 h 108584"/>
              <a:gd name="T18" fmla="*/ 27305 w 35559"/>
              <a:gd name="T19" fmla="*/ 0 h 108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59" h="108584">
                <a:moveTo>
                  <a:pt x="27305" y="0"/>
                </a:moveTo>
                <a:lnTo>
                  <a:pt x="7747" y="0"/>
                </a:lnTo>
                <a:lnTo>
                  <a:pt x="0" y="7492"/>
                </a:lnTo>
                <a:lnTo>
                  <a:pt x="0" y="100711"/>
                </a:lnTo>
                <a:lnTo>
                  <a:pt x="7747" y="108203"/>
                </a:lnTo>
                <a:lnTo>
                  <a:pt x="17525" y="108203"/>
                </a:lnTo>
                <a:lnTo>
                  <a:pt x="27305" y="108203"/>
                </a:lnTo>
                <a:lnTo>
                  <a:pt x="35051" y="100711"/>
                </a:lnTo>
                <a:lnTo>
                  <a:pt x="35051" y="7492"/>
                </a:lnTo>
                <a:lnTo>
                  <a:pt x="27305"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25" name="object 92">
            <a:extLst>
              <a:ext uri="{FF2B5EF4-FFF2-40B4-BE49-F238E27FC236}">
                <a16:creationId xmlns:a16="http://schemas.microsoft.com/office/drawing/2014/main" id="{02504D01-3D42-4ACE-96EF-475E4524AB54}"/>
              </a:ext>
            </a:extLst>
          </p:cNvPr>
          <p:cNvSpPr>
            <a:spLocks/>
          </p:cNvSpPr>
          <p:nvPr/>
        </p:nvSpPr>
        <p:spPr bwMode="auto">
          <a:xfrm>
            <a:off x="8739188" y="819150"/>
            <a:ext cx="107950" cy="34925"/>
          </a:xfrm>
          <a:custGeom>
            <a:avLst/>
            <a:gdLst>
              <a:gd name="T0" fmla="*/ 100710 w 108584"/>
              <a:gd name="T1" fmla="*/ 0 h 35559"/>
              <a:gd name="T2" fmla="*/ 7492 w 108584"/>
              <a:gd name="T3" fmla="*/ 0 h 35559"/>
              <a:gd name="T4" fmla="*/ 0 w 108584"/>
              <a:gd name="T5" fmla="*/ 7747 h 35559"/>
              <a:gd name="T6" fmla="*/ 0 w 108584"/>
              <a:gd name="T7" fmla="*/ 27304 h 35559"/>
              <a:gd name="T8" fmla="*/ 7492 w 108584"/>
              <a:gd name="T9" fmla="*/ 35051 h 35559"/>
              <a:gd name="T10" fmla="*/ 91439 w 108584"/>
              <a:gd name="T11" fmla="*/ 35051 h 35559"/>
              <a:gd name="T12" fmla="*/ 100710 w 108584"/>
              <a:gd name="T13" fmla="*/ 35051 h 35559"/>
              <a:gd name="T14" fmla="*/ 108203 w 108584"/>
              <a:gd name="T15" fmla="*/ 27304 h 35559"/>
              <a:gd name="T16" fmla="*/ 108203 w 108584"/>
              <a:gd name="T17" fmla="*/ 7747 h 35559"/>
              <a:gd name="T18" fmla="*/ 100710 w 108584"/>
              <a:gd name="T19" fmla="*/ 0 h 3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584" h="35559">
                <a:moveTo>
                  <a:pt x="100710" y="0"/>
                </a:moveTo>
                <a:lnTo>
                  <a:pt x="7492" y="0"/>
                </a:lnTo>
                <a:lnTo>
                  <a:pt x="0" y="7747"/>
                </a:lnTo>
                <a:lnTo>
                  <a:pt x="0" y="27304"/>
                </a:lnTo>
                <a:lnTo>
                  <a:pt x="7492" y="35051"/>
                </a:lnTo>
                <a:lnTo>
                  <a:pt x="91439" y="35051"/>
                </a:lnTo>
                <a:lnTo>
                  <a:pt x="100710" y="35051"/>
                </a:lnTo>
                <a:lnTo>
                  <a:pt x="108203" y="27304"/>
                </a:lnTo>
                <a:lnTo>
                  <a:pt x="108203" y="7747"/>
                </a:lnTo>
                <a:lnTo>
                  <a:pt x="10071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26" name="object 93">
            <a:extLst>
              <a:ext uri="{FF2B5EF4-FFF2-40B4-BE49-F238E27FC236}">
                <a16:creationId xmlns:a16="http://schemas.microsoft.com/office/drawing/2014/main" id="{6554F343-CE3F-47F4-B73D-2192DC427D7D}"/>
              </a:ext>
            </a:extLst>
          </p:cNvPr>
          <p:cNvGrpSpPr>
            <a:grpSpLocks/>
          </p:cNvGrpSpPr>
          <p:nvPr/>
        </p:nvGrpSpPr>
        <p:grpSpPr bwMode="auto">
          <a:xfrm>
            <a:off x="8461375" y="695325"/>
            <a:ext cx="333375" cy="284163"/>
            <a:chOff x="8461247" y="694975"/>
            <a:chExt cx="334010" cy="283845"/>
          </a:xfrm>
        </p:grpSpPr>
        <p:sp>
          <p:nvSpPr>
            <p:cNvPr id="50315" name="object 94">
              <a:extLst>
                <a:ext uri="{FF2B5EF4-FFF2-40B4-BE49-F238E27FC236}">
                  <a16:creationId xmlns:a16="http://schemas.microsoft.com/office/drawing/2014/main" id="{9793FAF1-40AA-4F57-BB9D-6D95D5299D9F}"/>
                </a:ext>
              </a:extLst>
            </p:cNvPr>
            <p:cNvSpPr>
              <a:spLocks/>
            </p:cNvSpPr>
            <p:nvPr/>
          </p:nvSpPr>
          <p:spPr bwMode="auto">
            <a:xfrm>
              <a:off x="8461247" y="818387"/>
              <a:ext cx="108585" cy="35560"/>
            </a:xfrm>
            <a:custGeom>
              <a:avLst/>
              <a:gdLst>
                <a:gd name="T0" fmla="*/ 100710 w 108584"/>
                <a:gd name="T1" fmla="*/ 0 h 35559"/>
                <a:gd name="T2" fmla="*/ 7493 w 108584"/>
                <a:gd name="T3" fmla="*/ 0 h 35559"/>
                <a:gd name="T4" fmla="*/ 0 w 108584"/>
                <a:gd name="T5" fmla="*/ 7747 h 35559"/>
                <a:gd name="T6" fmla="*/ 0 w 108584"/>
                <a:gd name="T7" fmla="*/ 27304 h 35559"/>
                <a:gd name="T8" fmla="*/ 7493 w 108584"/>
                <a:gd name="T9" fmla="*/ 35051 h 35559"/>
                <a:gd name="T10" fmla="*/ 91440 w 108584"/>
                <a:gd name="T11" fmla="*/ 35051 h 35559"/>
                <a:gd name="T12" fmla="*/ 100710 w 108584"/>
                <a:gd name="T13" fmla="*/ 35051 h 35559"/>
                <a:gd name="T14" fmla="*/ 108203 w 108584"/>
                <a:gd name="T15" fmla="*/ 27304 h 35559"/>
                <a:gd name="T16" fmla="*/ 108203 w 108584"/>
                <a:gd name="T17" fmla="*/ 7747 h 35559"/>
                <a:gd name="T18" fmla="*/ 100710 w 108584"/>
                <a:gd name="T19" fmla="*/ 0 h 3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584" h="35559">
                  <a:moveTo>
                    <a:pt x="100710" y="0"/>
                  </a:moveTo>
                  <a:lnTo>
                    <a:pt x="7493" y="0"/>
                  </a:lnTo>
                  <a:lnTo>
                    <a:pt x="0" y="7747"/>
                  </a:lnTo>
                  <a:lnTo>
                    <a:pt x="0" y="27304"/>
                  </a:lnTo>
                  <a:lnTo>
                    <a:pt x="7493" y="35051"/>
                  </a:lnTo>
                  <a:lnTo>
                    <a:pt x="91440" y="35051"/>
                  </a:lnTo>
                  <a:lnTo>
                    <a:pt x="100710" y="35051"/>
                  </a:lnTo>
                  <a:lnTo>
                    <a:pt x="108203" y="27304"/>
                  </a:lnTo>
                  <a:lnTo>
                    <a:pt x="108203" y="7747"/>
                  </a:lnTo>
                  <a:lnTo>
                    <a:pt x="10071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16" name="object 95">
              <a:extLst>
                <a:ext uri="{FF2B5EF4-FFF2-40B4-BE49-F238E27FC236}">
                  <a16:creationId xmlns:a16="http://schemas.microsoft.com/office/drawing/2014/main" id="{DF0E59ED-9BE3-4F5A-9EAC-B104F00581C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13095" y="694975"/>
              <a:ext cx="281876" cy="2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27" name="object 96">
            <a:extLst>
              <a:ext uri="{FF2B5EF4-FFF2-40B4-BE49-F238E27FC236}">
                <a16:creationId xmlns:a16="http://schemas.microsoft.com/office/drawing/2014/main" id="{C596C9AA-FD1C-4884-B0DF-CDA8A06B813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499725" y="642938"/>
            <a:ext cx="3873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8" name="object 97">
            <a:extLst>
              <a:ext uri="{FF2B5EF4-FFF2-40B4-BE49-F238E27FC236}">
                <a16:creationId xmlns:a16="http://schemas.microsoft.com/office/drawing/2014/main" id="{6C761C7F-A2EF-450F-AA82-1DB12803E108}"/>
              </a:ext>
            </a:extLst>
          </p:cNvPr>
          <p:cNvSpPr>
            <a:spLocks/>
          </p:cNvSpPr>
          <p:nvPr/>
        </p:nvSpPr>
        <p:spPr bwMode="auto">
          <a:xfrm>
            <a:off x="9655175" y="642938"/>
            <a:ext cx="33338" cy="68262"/>
          </a:xfrm>
          <a:custGeom>
            <a:avLst/>
            <a:gdLst>
              <a:gd name="T0" fmla="*/ 26034 w 33654"/>
              <a:gd name="T1" fmla="*/ 0 h 67309"/>
              <a:gd name="T2" fmla="*/ 7492 w 33654"/>
              <a:gd name="T3" fmla="*/ 0 h 67309"/>
              <a:gd name="T4" fmla="*/ 0 w 33654"/>
              <a:gd name="T5" fmla="*/ 7620 h 67309"/>
              <a:gd name="T6" fmla="*/ 0 w 33654"/>
              <a:gd name="T7" fmla="*/ 59436 h 67309"/>
              <a:gd name="T8" fmla="*/ 7492 w 33654"/>
              <a:gd name="T9" fmla="*/ 67056 h 67309"/>
              <a:gd name="T10" fmla="*/ 16763 w 33654"/>
              <a:gd name="T11" fmla="*/ 67056 h 67309"/>
              <a:gd name="T12" fmla="*/ 25400 w 33654"/>
              <a:gd name="T13" fmla="*/ 67056 h 67309"/>
              <a:gd name="T14" fmla="*/ 32892 w 33654"/>
              <a:gd name="T15" fmla="*/ 59436 h 67309"/>
              <a:gd name="T16" fmla="*/ 33527 w 33654"/>
              <a:gd name="T17" fmla="*/ 50546 h 67309"/>
              <a:gd name="T18" fmla="*/ 33527 w 33654"/>
              <a:gd name="T19" fmla="*/ 7620 h 67309"/>
              <a:gd name="T20" fmla="*/ 26034 w 33654"/>
              <a:gd name="T21" fmla="*/ 0 h 67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54" h="67309">
                <a:moveTo>
                  <a:pt x="26034" y="0"/>
                </a:moveTo>
                <a:lnTo>
                  <a:pt x="7492" y="0"/>
                </a:lnTo>
                <a:lnTo>
                  <a:pt x="0" y="7620"/>
                </a:lnTo>
                <a:lnTo>
                  <a:pt x="0" y="59436"/>
                </a:lnTo>
                <a:lnTo>
                  <a:pt x="7492" y="67056"/>
                </a:lnTo>
                <a:lnTo>
                  <a:pt x="16763" y="67056"/>
                </a:lnTo>
                <a:lnTo>
                  <a:pt x="25400" y="67056"/>
                </a:lnTo>
                <a:lnTo>
                  <a:pt x="32892" y="59436"/>
                </a:lnTo>
                <a:lnTo>
                  <a:pt x="33527" y="50546"/>
                </a:lnTo>
                <a:lnTo>
                  <a:pt x="33527" y="7620"/>
                </a:lnTo>
                <a:lnTo>
                  <a:pt x="2603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29" name="object 98">
            <a:extLst>
              <a:ext uri="{FF2B5EF4-FFF2-40B4-BE49-F238E27FC236}">
                <a16:creationId xmlns:a16="http://schemas.microsoft.com/office/drawing/2014/main" id="{3CFCFC85-9252-4CA7-9F5E-20C7A92241E2}"/>
              </a:ext>
            </a:extLst>
          </p:cNvPr>
          <p:cNvSpPr>
            <a:spLocks/>
          </p:cNvSpPr>
          <p:nvPr/>
        </p:nvSpPr>
        <p:spPr bwMode="auto">
          <a:xfrm>
            <a:off x="9655175" y="962025"/>
            <a:ext cx="33338" cy="66675"/>
          </a:xfrm>
          <a:custGeom>
            <a:avLst/>
            <a:gdLst>
              <a:gd name="T0" fmla="*/ 26034 w 33654"/>
              <a:gd name="T1" fmla="*/ 0 h 67309"/>
              <a:gd name="T2" fmla="*/ 7492 w 33654"/>
              <a:gd name="T3" fmla="*/ 0 h 67309"/>
              <a:gd name="T4" fmla="*/ 0 w 33654"/>
              <a:gd name="T5" fmla="*/ 7492 h 67309"/>
              <a:gd name="T6" fmla="*/ 0 w 33654"/>
              <a:gd name="T7" fmla="*/ 59562 h 67309"/>
              <a:gd name="T8" fmla="*/ 7492 w 33654"/>
              <a:gd name="T9" fmla="*/ 67055 h 67309"/>
              <a:gd name="T10" fmla="*/ 16763 w 33654"/>
              <a:gd name="T11" fmla="*/ 67055 h 67309"/>
              <a:gd name="T12" fmla="*/ 25400 w 33654"/>
              <a:gd name="T13" fmla="*/ 67055 h 67309"/>
              <a:gd name="T14" fmla="*/ 32892 w 33654"/>
              <a:gd name="T15" fmla="*/ 59562 h 67309"/>
              <a:gd name="T16" fmla="*/ 33527 w 33654"/>
              <a:gd name="T17" fmla="*/ 50164 h 67309"/>
              <a:gd name="T18" fmla="*/ 33527 w 33654"/>
              <a:gd name="T19" fmla="*/ 7492 h 67309"/>
              <a:gd name="T20" fmla="*/ 26034 w 33654"/>
              <a:gd name="T21" fmla="*/ 0 h 67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54" h="67309">
                <a:moveTo>
                  <a:pt x="26034" y="0"/>
                </a:moveTo>
                <a:lnTo>
                  <a:pt x="7492" y="0"/>
                </a:lnTo>
                <a:lnTo>
                  <a:pt x="0" y="7492"/>
                </a:lnTo>
                <a:lnTo>
                  <a:pt x="0" y="59562"/>
                </a:lnTo>
                <a:lnTo>
                  <a:pt x="7492" y="67055"/>
                </a:lnTo>
                <a:lnTo>
                  <a:pt x="16763" y="67055"/>
                </a:lnTo>
                <a:lnTo>
                  <a:pt x="25400" y="67055"/>
                </a:lnTo>
                <a:lnTo>
                  <a:pt x="32892" y="59562"/>
                </a:lnTo>
                <a:lnTo>
                  <a:pt x="33527" y="50164"/>
                </a:lnTo>
                <a:lnTo>
                  <a:pt x="33527" y="7492"/>
                </a:lnTo>
                <a:lnTo>
                  <a:pt x="2603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30" name="object 99">
            <a:extLst>
              <a:ext uri="{FF2B5EF4-FFF2-40B4-BE49-F238E27FC236}">
                <a16:creationId xmlns:a16="http://schemas.microsoft.com/office/drawing/2014/main" id="{6303CD51-7EAA-4AA6-B8F6-C2514C66DF7B}"/>
              </a:ext>
            </a:extLst>
          </p:cNvPr>
          <p:cNvSpPr>
            <a:spLocks/>
          </p:cNvSpPr>
          <p:nvPr/>
        </p:nvSpPr>
        <p:spPr bwMode="auto">
          <a:xfrm>
            <a:off x="9798050" y="819150"/>
            <a:ext cx="66675" cy="34925"/>
          </a:xfrm>
          <a:custGeom>
            <a:avLst/>
            <a:gdLst>
              <a:gd name="T0" fmla="*/ 59562 w 67309"/>
              <a:gd name="T1" fmla="*/ 0 h 35559"/>
              <a:gd name="T2" fmla="*/ 7493 w 67309"/>
              <a:gd name="T3" fmla="*/ 0 h 35559"/>
              <a:gd name="T4" fmla="*/ 0 w 67309"/>
              <a:gd name="T5" fmla="*/ 7747 h 35559"/>
              <a:gd name="T6" fmla="*/ 0 w 67309"/>
              <a:gd name="T7" fmla="*/ 27304 h 35559"/>
              <a:gd name="T8" fmla="*/ 7493 w 67309"/>
              <a:gd name="T9" fmla="*/ 35051 h 35559"/>
              <a:gd name="T10" fmla="*/ 50164 w 67309"/>
              <a:gd name="T11" fmla="*/ 35051 h 35559"/>
              <a:gd name="T12" fmla="*/ 58927 w 67309"/>
              <a:gd name="T13" fmla="*/ 35051 h 35559"/>
              <a:gd name="T14" fmla="*/ 66421 w 67309"/>
              <a:gd name="T15" fmla="*/ 27304 h 35559"/>
              <a:gd name="T16" fmla="*/ 67055 w 67309"/>
              <a:gd name="T17" fmla="*/ 17525 h 35559"/>
              <a:gd name="T18" fmla="*/ 67055 w 67309"/>
              <a:gd name="T19" fmla="*/ 7747 h 35559"/>
              <a:gd name="T20" fmla="*/ 59562 w 67309"/>
              <a:gd name="T21" fmla="*/ 0 h 3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309" h="35559">
                <a:moveTo>
                  <a:pt x="59562" y="0"/>
                </a:moveTo>
                <a:lnTo>
                  <a:pt x="7493" y="0"/>
                </a:lnTo>
                <a:lnTo>
                  <a:pt x="0" y="7747"/>
                </a:lnTo>
                <a:lnTo>
                  <a:pt x="0" y="27304"/>
                </a:lnTo>
                <a:lnTo>
                  <a:pt x="7493" y="35051"/>
                </a:lnTo>
                <a:lnTo>
                  <a:pt x="50164" y="35051"/>
                </a:lnTo>
                <a:lnTo>
                  <a:pt x="58927" y="35051"/>
                </a:lnTo>
                <a:lnTo>
                  <a:pt x="66421" y="27304"/>
                </a:lnTo>
                <a:lnTo>
                  <a:pt x="67055" y="17525"/>
                </a:lnTo>
                <a:lnTo>
                  <a:pt x="67055" y="7747"/>
                </a:lnTo>
                <a:lnTo>
                  <a:pt x="5956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31" name="object 100">
            <a:extLst>
              <a:ext uri="{FF2B5EF4-FFF2-40B4-BE49-F238E27FC236}">
                <a16:creationId xmlns:a16="http://schemas.microsoft.com/office/drawing/2014/main" id="{BB329146-1505-4031-BBDD-B852DD87E730}"/>
              </a:ext>
            </a:extLst>
          </p:cNvPr>
          <p:cNvGrpSpPr>
            <a:grpSpLocks/>
          </p:cNvGrpSpPr>
          <p:nvPr/>
        </p:nvGrpSpPr>
        <p:grpSpPr bwMode="auto">
          <a:xfrm>
            <a:off x="9477375" y="695325"/>
            <a:ext cx="334963" cy="284163"/>
            <a:chOff x="9477756" y="694975"/>
            <a:chExt cx="335280" cy="283845"/>
          </a:xfrm>
        </p:grpSpPr>
        <p:sp>
          <p:nvSpPr>
            <p:cNvPr id="50313" name="object 101">
              <a:extLst>
                <a:ext uri="{FF2B5EF4-FFF2-40B4-BE49-F238E27FC236}">
                  <a16:creationId xmlns:a16="http://schemas.microsoft.com/office/drawing/2014/main" id="{D4C499B7-7CB2-4674-B4F0-B5F957C21B9C}"/>
                </a:ext>
              </a:extLst>
            </p:cNvPr>
            <p:cNvSpPr>
              <a:spLocks/>
            </p:cNvSpPr>
            <p:nvPr/>
          </p:nvSpPr>
          <p:spPr bwMode="auto">
            <a:xfrm>
              <a:off x="9477756" y="818387"/>
              <a:ext cx="67310" cy="35560"/>
            </a:xfrm>
            <a:custGeom>
              <a:avLst/>
              <a:gdLst>
                <a:gd name="T0" fmla="*/ 59563 w 67309"/>
                <a:gd name="T1" fmla="*/ 0 h 35559"/>
                <a:gd name="T2" fmla="*/ 7493 w 67309"/>
                <a:gd name="T3" fmla="*/ 0 h 35559"/>
                <a:gd name="T4" fmla="*/ 0 w 67309"/>
                <a:gd name="T5" fmla="*/ 7747 h 35559"/>
                <a:gd name="T6" fmla="*/ 0 w 67309"/>
                <a:gd name="T7" fmla="*/ 27304 h 35559"/>
                <a:gd name="T8" fmla="*/ 7493 w 67309"/>
                <a:gd name="T9" fmla="*/ 35051 h 35559"/>
                <a:gd name="T10" fmla="*/ 50165 w 67309"/>
                <a:gd name="T11" fmla="*/ 35051 h 35559"/>
                <a:gd name="T12" fmla="*/ 59563 w 67309"/>
                <a:gd name="T13" fmla="*/ 35051 h 35559"/>
                <a:gd name="T14" fmla="*/ 67055 w 67309"/>
                <a:gd name="T15" fmla="*/ 27304 h 35559"/>
                <a:gd name="T16" fmla="*/ 67055 w 67309"/>
                <a:gd name="T17" fmla="*/ 7747 h 35559"/>
                <a:gd name="T18" fmla="*/ 59563 w 67309"/>
                <a:gd name="T19" fmla="*/ 0 h 3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09" h="35559">
                  <a:moveTo>
                    <a:pt x="59563" y="0"/>
                  </a:moveTo>
                  <a:lnTo>
                    <a:pt x="7493" y="0"/>
                  </a:lnTo>
                  <a:lnTo>
                    <a:pt x="0" y="7747"/>
                  </a:lnTo>
                  <a:lnTo>
                    <a:pt x="0" y="27304"/>
                  </a:lnTo>
                  <a:lnTo>
                    <a:pt x="7493" y="35051"/>
                  </a:lnTo>
                  <a:lnTo>
                    <a:pt x="50165" y="35051"/>
                  </a:lnTo>
                  <a:lnTo>
                    <a:pt x="59563" y="35051"/>
                  </a:lnTo>
                  <a:lnTo>
                    <a:pt x="67055" y="27304"/>
                  </a:lnTo>
                  <a:lnTo>
                    <a:pt x="67055" y="7747"/>
                  </a:lnTo>
                  <a:lnTo>
                    <a:pt x="5956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14" name="object 102">
              <a:extLst>
                <a:ext uri="{FF2B5EF4-FFF2-40B4-BE49-F238E27FC236}">
                  <a16:creationId xmlns:a16="http://schemas.microsoft.com/office/drawing/2014/main" id="{42B409BF-F617-40E8-B463-B8536ADE6AE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529604" y="694975"/>
              <a:ext cx="283400" cy="2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32" name="object 103">
            <a:extLst>
              <a:ext uri="{FF2B5EF4-FFF2-40B4-BE49-F238E27FC236}">
                <a16:creationId xmlns:a16="http://schemas.microsoft.com/office/drawing/2014/main" id="{D5518449-B5C6-485F-8142-A9049D10FC01}"/>
              </a:ext>
            </a:extLst>
          </p:cNvPr>
          <p:cNvGrpSpPr>
            <a:grpSpLocks/>
          </p:cNvGrpSpPr>
          <p:nvPr/>
        </p:nvGrpSpPr>
        <p:grpSpPr bwMode="auto">
          <a:xfrm>
            <a:off x="2320925" y="2703513"/>
            <a:ext cx="431800" cy="393700"/>
            <a:chOff x="2321051" y="2703576"/>
            <a:chExt cx="431800" cy="393700"/>
          </a:xfrm>
        </p:grpSpPr>
        <p:sp>
          <p:nvSpPr>
            <p:cNvPr id="50310" name="object 104">
              <a:extLst>
                <a:ext uri="{FF2B5EF4-FFF2-40B4-BE49-F238E27FC236}">
                  <a16:creationId xmlns:a16="http://schemas.microsoft.com/office/drawing/2014/main" id="{4A9DB88B-8E4B-438A-A794-AEEA6202A756}"/>
                </a:ext>
              </a:extLst>
            </p:cNvPr>
            <p:cNvSpPr>
              <a:spLocks/>
            </p:cNvSpPr>
            <p:nvPr/>
          </p:nvSpPr>
          <p:spPr bwMode="auto">
            <a:xfrm>
              <a:off x="2321052" y="2703575"/>
              <a:ext cx="431800" cy="393700"/>
            </a:xfrm>
            <a:custGeom>
              <a:avLst/>
              <a:gdLst>
                <a:gd name="T0" fmla="*/ 430022 w 431800"/>
                <a:gd name="T1" fmla="*/ 124460 h 393700"/>
                <a:gd name="T2" fmla="*/ 395605 w 431800"/>
                <a:gd name="T3" fmla="*/ 135128 h 393700"/>
                <a:gd name="T4" fmla="*/ 383489 w 431800"/>
                <a:gd name="T5" fmla="*/ 160007 h 393700"/>
                <a:gd name="T6" fmla="*/ 357378 w 431800"/>
                <a:gd name="T7" fmla="*/ 170307 h 393700"/>
                <a:gd name="T8" fmla="*/ 350266 w 431800"/>
                <a:gd name="T9" fmla="*/ 203492 h 393700"/>
                <a:gd name="T10" fmla="*/ 77978 w 431800"/>
                <a:gd name="T11" fmla="*/ 359283 h 393700"/>
                <a:gd name="T12" fmla="*/ 85102 w 431800"/>
                <a:gd name="T13" fmla="*/ 202958 h 393700"/>
                <a:gd name="T14" fmla="*/ 109207 w 431800"/>
                <a:gd name="T15" fmla="*/ 193395 h 393700"/>
                <a:gd name="T16" fmla="*/ 130035 w 431800"/>
                <a:gd name="T17" fmla="*/ 193395 h 393700"/>
                <a:gd name="T18" fmla="*/ 154317 w 431800"/>
                <a:gd name="T19" fmla="*/ 202958 h 393700"/>
                <a:gd name="T20" fmla="*/ 180352 w 431800"/>
                <a:gd name="T21" fmla="*/ 202958 h 393700"/>
                <a:gd name="T22" fmla="*/ 204457 w 431800"/>
                <a:gd name="T23" fmla="*/ 193395 h 393700"/>
                <a:gd name="T24" fmla="*/ 225285 w 431800"/>
                <a:gd name="T25" fmla="*/ 193395 h 393700"/>
                <a:gd name="T26" fmla="*/ 249567 w 431800"/>
                <a:gd name="T27" fmla="*/ 202958 h 393700"/>
                <a:gd name="T28" fmla="*/ 275628 w 431800"/>
                <a:gd name="T29" fmla="*/ 202958 h 393700"/>
                <a:gd name="T30" fmla="*/ 299758 w 431800"/>
                <a:gd name="T31" fmla="*/ 193395 h 393700"/>
                <a:gd name="T32" fmla="*/ 320535 w 431800"/>
                <a:gd name="T33" fmla="*/ 193395 h 393700"/>
                <a:gd name="T34" fmla="*/ 344817 w 431800"/>
                <a:gd name="T35" fmla="*/ 202958 h 393700"/>
                <a:gd name="T36" fmla="*/ 350266 w 431800"/>
                <a:gd name="T37" fmla="*/ 169405 h 393700"/>
                <a:gd name="T38" fmla="*/ 338112 w 431800"/>
                <a:gd name="T39" fmla="*/ 165252 h 393700"/>
                <a:gd name="T40" fmla="*/ 324104 w 431800"/>
                <a:gd name="T41" fmla="*/ 150749 h 393700"/>
                <a:gd name="T42" fmla="*/ 315976 w 431800"/>
                <a:gd name="T43" fmla="*/ 142621 h 393700"/>
                <a:gd name="T44" fmla="*/ 298450 w 431800"/>
                <a:gd name="T45" fmla="*/ 145796 h 393700"/>
                <a:gd name="T46" fmla="*/ 287858 w 431800"/>
                <a:gd name="T47" fmla="*/ 158851 h 393700"/>
                <a:gd name="T48" fmla="*/ 270802 w 431800"/>
                <a:gd name="T49" fmla="*/ 168935 h 393700"/>
                <a:gd name="T50" fmla="*/ 250723 w 431800"/>
                <a:gd name="T51" fmla="*/ 169024 h 393700"/>
                <a:gd name="T52" fmla="*/ 233718 w 431800"/>
                <a:gd name="T53" fmla="*/ 159118 h 393700"/>
                <a:gd name="T54" fmla="*/ 221538 w 431800"/>
                <a:gd name="T55" fmla="*/ 144754 h 393700"/>
                <a:gd name="T56" fmla="*/ 205079 w 431800"/>
                <a:gd name="T57" fmla="*/ 144754 h 393700"/>
                <a:gd name="T58" fmla="*/ 192544 w 431800"/>
                <a:gd name="T59" fmla="*/ 158851 h 393700"/>
                <a:gd name="T60" fmla="*/ 175526 w 431800"/>
                <a:gd name="T61" fmla="*/ 168935 h 393700"/>
                <a:gd name="T62" fmla="*/ 155473 w 431800"/>
                <a:gd name="T63" fmla="*/ 169024 h 393700"/>
                <a:gd name="T64" fmla="*/ 138468 w 431800"/>
                <a:gd name="T65" fmla="*/ 159118 h 393700"/>
                <a:gd name="T66" fmla="*/ 126288 w 431800"/>
                <a:gd name="T67" fmla="*/ 144754 h 393700"/>
                <a:gd name="T68" fmla="*/ 109766 w 431800"/>
                <a:gd name="T69" fmla="*/ 144754 h 393700"/>
                <a:gd name="T70" fmla="*/ 97231 w 431800"/>
                <a:gd name="T71" fmla="*/ 158851 h 393700"/>
                <a:gd name="T72" fmla="*/ 80225 w 431800"/>
                <a:gd name="T73" fmla="*/ 168935 h 393700"/>
                <a:gd name="T74" fmla="*/ 55600 w 431800"/>
                <a:gd name="T75" fmla="*/ 167538 h 393700"/>
                <a:gd name="T76" fmla="*/ 35064 w 431800"/>
                <a:gd name="T77" fmla="*/ 148564 h 393700"/>
                <a:gd name="T78" fmla="*/ 70231 w 431800"/>
                <a:gd name="T79" fmla="*/ 33909 h 393700"/>
                <a:gd name="T80" fmla="*/ 395605 w 431800"/>
                <a:gd name="T81" fmla="*/ 135128 h 393700"/>
                <a:gd name="T82" fmla="*/ 388543 w 431800"/>
                <a:gd name="T83" fmla="*/ 33909 h 393700"/>
                <a:gd name="T84" fmla="*/ 374904 w 431800"/>
                <a:gd name="T85" fmla="*/ 3810 h 393700"/>
                <a:gd name="T86" fmla="*/ 54483 w 431800"/>
                <a:gd name="T87" fmla="*/ 0 h 393700"/>
                <a:gd name="T88" fmla="*/ 0 w 431800"/>
                <a:gd name="T89" fmla="*/ 130048 h 393700"/>
                <a:gd name="T90" fmla="*/ 5702 w 431800"/>
                <a:gd name="T91" fmla="*/ 159931 h 393700"/>
                <a:gd name="T92" fmla="*/ 44196 w 431800"/>
                <a:gd name="T93" fmla="*/ 198501 h 393700"/>
                <a:gd name="T94" fmla="*/ 51689 w 431800"/>
                <a:gd name="T95" fmla="*/ 393192 h 393700"/>
                <a:gd name="T96" fmla="*/ 375285 w 431800"/>
                <a:gd name="T97" fmla="*/ 393192 h 393700"/>
                <a:gd name="T98" fmla="*/ 384048 w 431800"/>
                <a:gd name="T99" fmla="*/ 376174 h 393700"/>
                <a:gd name="T100" fmla="*/ 385838 w 431800"/>
                <a:gd name="T101" fmla="*/ 198577 h 393700"/>
                <a:gd name="T102" fmla="*/ 408914 w 431800"/>
                <a:gd name="T103" fmla="*/ 183108 h 393700"/>
                <a:gd name="T104" fmla="*/ 424802 w 431800"/>
                <a:gd name="T105" fmla="*/ 160007 h 393700"/>
                <a:gd name="T106" fmla="*/ 431292 w 431800"/>
                <a:gd name="T107" fmla="*/ 126873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800" h="393700">
                  <a:moveTo>
                    <a:pt x="431292" y="126873"/>
                  </a:moveTo>
                  <a:lnTo>
                    <a:pt x="430022" y="124460"/>
                  </a:lnTo>
                  <a:lnTo>
                    <a:pt x="395605" y="49326"/>
                  </a:lnTo>
                  <a:lnTo>
                    <a:pt x="395605" y="135128"/>
                  </a:lnTo>
                  <a:lnTo>
                    <a:pt x="391896" y="148831"/>
                  </a:lnTo>
                  <a:lnTo>
                    <a:pt x="383489" y="160007"/>
                  </a:lnTo>
                  <a:lnTo>
                    <a:pt x="371576" y="167551"/>
                  </a:lnTo>
                  <a:lnTo>
                    <a:pt x="357378" y="170307"/>
                  </a:lnTo>
                  <a:lnTo>
                    <a:pt x="350266" y="169405"/>
                  </a:lnTo>
                  <a:lnTo>
                    <a:pt x="350266" y="203492"/>
                  </a:lnTo>
                  <a:lnTo>
                    <a:pt x="350266" y="359283"/>
                  </a:lnTo>
                  <a:lnTo>
                    <a:pt x="77978" y="359283"/>
                  </a:lnTo>
                  <a:lnTo>
                    <a:pt x="77978" y="203657"/>
                  </a:lnTo>
                  <a:lnTo>
                    <a:pt x="85102" y="202958"/>
                  </a:lnTo>
                  <a:lnTo>
                    <a:pt x="97561" y="199301"/>
                  </a:lnTo>
                  <a:lnTo>
                    <a:pt x="109207" y="193395"/>
                  </a:lnTo>
                  <a:lnTo>
                    <a:pt x="119761" y="185420"/>
                  </a:lnTo>
                  <a:lnTo>
                    <a:pt x="130035" y="193395"/>
                  </a:lnTo>
                  <a:lnTo>
                    <a:pt x="141706" y="199301"/>
                  </a:lnTo>
                  <a:lnTo>
                    <a:pt x="154317" y="202958"/>
                  </a:lnTo>
                  <a:lnTo>
                    <a:pt x="167386" y="204216"/>
                  </a:lnTo>
                  <a:lnTo>
                    <a:pt x="180352" y="202958"/>
                  </a:lnTo>
                  <a:lnTo>
                    <a:pt x="192811" y="199301"/>
                  </a:lnTo>
                  <a:lnTo>
                    <a:pt x="204457" y="193395"/>
                  </a:lnTo>
                  <a:lnTo>
                    <a:pt x="215011" y="185420"/>
                  </a:lnTo>
                  <a:lnTo>
                    <a:pt x="225285" y="193395"/>
                  </a:lnTo>
                  <a:lnTo>
                    <a:pt x="236956" y="199301"/>
                  </a:lnTo>
                  <a:lnTo>
                    <a:pt x="249567" y="202958"/>
                  </a:lnTo>
                  <a:lnTo>
                    <a:pt x="262636" y="204216"/>
                  </a:lnTo>
                  <a:lnTo>
                    <a:pt x="275628" y="202958"/>
                  </a:lnTo>
                  <a:lnTo>
                    <a:pt x="288112" y="199301"/>
                  </a:lnTo>
                  <a:lnTo>
                    <a:pt x="299758" y="193395"/>
                  </a:lnTo>
                  <a:lnTo>
                    <a:pt x="310261" y="185420"/>
                  </a:lnTo>
                  <a:lnTo>
                    <a:pt x="320535" y="193395"/>
                  </a:lnTo>
                  <a:lnTo>
                    <a:pt x="332206" y="199301"/>
                  </a:lnTo>
                  <a:lnTo>
                    <a:pt x="344817" y="202958"/>
                  </a:lnTo>
                  <a:lnTo>
                    <a:pt x="350266" y="203492"/>
                  </a:lnTo>
                  <a:lnTo>
                    <a:pt x="350266" y="169405"/>
                  </a:lnTo>
                  <a:lnTo>
                    <a:pt x="347294" y="169024"/>
                  </a:lnTo>
                  <a:lnTo>
                    <a:pt x="338112" y="165252"/>
                  </a:lnTo>
                  <a:lnTo>
                    <a:pt x="330238" y="159118"/>
                  </a:lnTo>
                  <a:lnTo>
                    <a:pt x="324104" y="150749"/>
                  </a:lnTo>
                  <a:lnTo>
                    <a:pt x="320929" y="145796"/>
                  </a:lnTo>
                  <a:lnTo>
                    <a:pt x="315976" y="142621"/>
                  </a:lnTo>
                  <a:lnTo>
                    <a:pt x="304038" y="142621"/>
                  </a:lnTo>
                  <a:lnTo>
                    <a:pt x="298450" y="145796"/>
                  </a:lnTo>
                  <a:lnTo>
                    <a:pt x="294005" y="150749"/>
                  </a:lnTo>
                  <a:lnTo>
                    <a:pt x="287858" y="158851"/>
                  </a:lnTo>
                  <a:lnTo>
                    <a:pt x="279984" y="165011"/>
                  </a:lnTo>
                  <a:lnTo>
                    <a:pt x="270802" y="168935"/>
                  </a:lnTo>
                  <a:lnTo>
                    <a:pt x="260731" y="170307"/>
                  </a:lnTo>
                  <a:lnTo>
                    <a:pt x="250723" y="169024"/>
                  </a:lnTo>
                  <a:lnTo>
                    <a:pt x="241579" y="165252"/>
                  </a:lnTo>
                  <a:lnTo>
                    <a:pt x="233718" y="159118"/>
                  </a:lnTo>
                  <a:lnTo>
                    <a:pt x="227584" y="150749"/>
                  </a:lnTo>
                  <a:lnTo>
                    <a:pt x="221538" y="144754"/>
                  </a:lnTo>
                  <a:lnTo>
                    <a:pt x="213360" y="142760"/>
                  </a:lnTo>
                  <a:lnTo>
                    <a:pt x="205079" y="144754"/>
                  </a:lnTo>
                  <a:lnTo>
                    <a:pt x="198755" y="150749"/>
                  </a:lnTo>
                  <a:lnTo>
                    <a:pt x="192544" y="158851"/>
                  </a:lnTo>
                  <a:lnTo>
                    <a:pt x="184683" y="165011"/>
                  </a:lnTo>
                  <a:lnTo>
                    <a:pt x="175526" y="168935"/>
                  </a:lnTo>
                  <a:lnTo>
                    <a:pt x="165481" y="170307"/>
                  </a:lnTo>
                  <a:lnTo>
                    <a:pt x="155473" y="169024"/>
                  </a:lnTo>
                  <a:lnTo>
                    <a:pt x="146329" y="165252"/>
                  </a:lnTo>
                  <a:lnTo>
                    <a:pt x="138468" y="159118"/>
                  </a:lnTo>
                  <a:lnTo>
                    <a:pt x="132334" y="150749"/>
                  </a:lnTo>
                  <a:lnTo>
                    <a:pt x="126288" y="144754"/>
                  </a:lnTo>
                  <a:lnTo>
                    <a:pt x="118084" y="142760"/>
                  </a:lnTo>
                  <a:lnTo>
                    <a:pt x="109766" y="144754"/>
                  </a:lnTo>
                  <a:lnTo>
                    <a:pt x="103378" y="150749"/>
                  </a:lnTo>
                  <a:lnTo>
                    <a:pt x="97231" y="158851"/>
                  </a:lnTo>
                  <a:lnTo>
                    <a:pt x="89369" y="165011"/>
                  </a:lnTo>
                  <a:lnTo>
                    <a:pt x="80225" y="168935"/>
                  </a:lnTo>
                  <a:lnTo>
                    <a:pt x="70231" y="170307"/>
                  </a:lnTo>
                  <a:lnTo>
                    <a:pt x="55600" y="167538"/>
                  </a:lnTo>
                  <a:lnTo>
                    <a:pt x="43510" y="159931"/>
                  </a:lnTo>
                  <a:lnTo>
                    <a:pt x="35064" y="148564"/>
                  </a:lnTo>
                  <a:lnTo>
                    <a:pt x="31369" y="134493"/>
                  </a:lnTo>
                  <a:lnTo>
                    <a:pt x="70231" y="33909"/>
                  </a:lnTo>
                  <a:lnTo>
                    <a:pt x="348488" y="33909"/>
                  </a:lnTo>
                  <a:lnTo>
                    <a:pt x="395605" y="135128"/>
                  </a:lnTo>
                  <a:lnTo>
                    <a:pt x="395605" y="49326"/>
                  </a:lnTo>
                  <a:lnTo>
                    <a:pt x="388543" y="33909"/>
                  </a:lnTo>
                  <a:lnTo>
                    <a:pt x="377317" y="9398"/>
                  </a:lnTo>
                  <a:lnTo>
                    <a:pt x="374904" y="3810"/>
                  </a:lnTo>
                  <a:lnTo>
                    <a:pt x="368554" y="0"/>
                  </a:lnTo>
                  <a:lnTo>
                    <a:pt x="54483" y="0"/>
                  </a:lnTo>
                  <a:lnTo>
                    <a:pt x="1270" y="125730"/>
                  </a:lnTo>
                  <a:lnTo>
                    <a:pt x="0" y="130048"/>
                  </a:lnTo>
                  <a:lnTo>
                    <a:pt x="0" y="131953"/>
                  </a:lnTo>
                  <a:lnTo>
                    <a:pt x="5702" y="159931"/>
                  </a:lnTo>
                  <a:lnTo>
                    <a:pt x="21247" y="182943"/>
                  </a:lnTo>
                  <a:lnTo>
                    <a:pt x="44196" y="198501"/>
                  </a:lnTo>
                  <a:lnTo>
                    <a:pt x="44196" y="385699"/>
                  </a:lnTo>
                  <a:lnTo>
                    <a:pt x="51689" y="393192"/>
                  </a:lnTo>
                  <a:lnTo>
                    <a:pt x="366522" y="393192"/>
                  </a:lnTo>
                  <a:lnTo>
                    <a:pt x="375285" y="393192"/>
                  </a:lnTo>
                  <a:lnTo>
                    <a:pt x="382778" y="385699"/>
                  </a:lnTo>
                  <a:lnTo>
                    <a:pt x="384048" y="376174"/>
                  </a:lnTo>
                  <a:lnTo>
                    <a:pt x="384048" y="198945"/>
                  </a:lnTo>
                  <a:lnTo>
                    <a:pt x="385838" y="198577"/>
                  </a:lnTo>
                  <a:lnTo>
                    <a:pt x="405460" y="185420"/>
                  </a:lnTo>
                  <a:lnTo>
                    <a:pt x="408914" y="183108"/>
                  </a:lnTo>
                  <a:lnTo>
                    <a:pt x="417715" y="170307"/>
                  </a:lnTo>
                  <a:lnTo>
                    <a:pt x="424802" y="160007"/>
                  </a:lnTo>
                  <a:lnTo>
                    <a:pt x="431292" y="131318"/>
                  </a:lnTo>
                  <a:lnTo>
                    <a:pt x="431292" y="12687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11" name="object 105">
              <a:extLst>
                <a:ext uri="{FF2B5EF4-FFF2-40B4-BE49-F238E27FC236}">
                  <a16:creationId xmlns:a16="http://schemas.microsoft.com/office/drawing/2014/main" id="{7C087486-1F6F-45EE-B4DD-C06E36B4BA7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29255" y="2941320"/>
              <a:ext cx="211836" cy="13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12" name="object 106">
              <a:extLst>
                <a:ext uri="{FF2B5EF4-FFF2-40B4-BE49-F238E27FC236}">
                  <a16:creationId xmlns:a16="http://schemas.microsoft.com/office/drawing/2014/main" id="{7883D6FA-BC4C-4D8A-ACC9-D3575B09F406}"/>
                </a:ext>
              </a:extLst>
            </p:cNvPr>
            <p:cNvSpPr>
              <a:spLocks/>
            </p:cNvSpPr>
            <p:nvPr/>
          </p:nvSpPr>
          <p:spPr bwMode="auto">
            <a:xfrm>
              <a:off x="2366771" y="2756916"/>
              <a:ext cx="337185" cy="17145"/>
            </a:xfrm>
            <a:custGeom>
              <a:avLst/>
              <a:gdLst>
                <a:gd name="T0" fmla="*/ 332994 w 337185"/>
                <a:gd name="T1" fmla="*/ 0 h 17144"/>
                <a:gd name="T2" fmla="*/ 3809 w 337185"/>
                <a:gd name="T3" fmla="*/ 0 h 17144"/>
                <a:gd name="T4" fmla="*/ 0 w 337185"/>
                <a:gd name="T5" fmla="*/ 3810 h 17144"/>
                <a:gd name="T6" fmla="*/ 0 w 337185"/>
                <a:gd name="T7" fmla="*/ 12954 h 17144"/>
                <a:gd name="T8" fmla="*/ 3809 w 337185"/>
                <a:gd name="T9" fmla="*/ 16763 h 17144"/>
                <a:gd name="T10" fmla="*/ 328675 w 337185"/>
                <a:gd name="T11" fmla="*/ 16763 h 17144"/>
                <a:gd name="T12" fmla="*/ 332994 w 337185"/>
                <a:gd name="T13" fmla="*/ 16763 h 17144"/>
                <a:gd name="T14" fmla="*/ 336803 w 337185"/>
                <a:gd name="T15" fmla="*/ 13588 h 17144"/>
                <a:gd name="T16" fmla="*/ 336803 w 337185"/>
                <a:gd name="T17" fmla="*/ 3810 h 17144"/>
                <a:gd name="T18" fmla="*/ 332994 w 337185"/>
                <a:gd name="T19" fmla="*/ 0 h 17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185" h="17144">
                  <a:moveTo>
                    <a:pt x="332994" y="0"/>
                  </a:moveTo>
                  <a:lnTo>
                    <a:pt x="3809" y="0"/>
                  </a:lnTo>
                  <a:lnTo>
                    <a:pt x="0" y="3810"/>
                  </a:lnTo>
                  <a:lnTo>
                    <a:pt x="0" y="12954"/>
                  </a:lnTo>
                  <a:lnTo>
                    <a:pt x="3809" y="16763"/>
                  </a:lnTo>
                  <a:lnTo>
                    <a:pt x="328675" y="16763"/>
                  </a:lnTo>
                  <a:lnTo>
                    <a:pt x="332994" y="16763"/>
                  </a:lnTo>
                  <a:lnTo>
                    <a:pt x="336803" y="13588"/>
                  </a:lnTo>
                  <a:lnTo>
                    <a:pt x="336803" y="3810"/>
                  </a:lnTo>
                  <a:lnTo>
                    <a:pt x="332994"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33" name="object 107">
            <a:extLst>
              <a:ext uri="{FF2B5EF4-FFF2-40B4-BE49-F238E27FC236}">
                <a16:creationId xmlns:a16="http://schemas.microsoft.com/office/drawing/2014/main" id="{52F6C669-0B02-49F9-B0BA-0D8C0B630301}"/>
              </a:ext>
            </a:extLst>
          </p:cNvPr>
          <p:cNvGrpSpPr>
            <a:grpSpLocks/>
          </p:cNvGrpSpPr>
          <p:nvPr/>
        </p:nvGrpSpPr>
        <p:grpSpPr bwMode="auto">
          <a:xfrm>
            <a:off x="2336800" y="636588"/>
            <a:ext cx="396875" cy="398462"/>
            <a:chOff x="2336292" y="637031"/>
            <a:chExt cx="398145" cy="398145"/>
          </a:xfrm>
        </p:grpSpPr>
        <p:pic>
          <p:nvPicPr>
            <p:cNvPr id="50305" name="object 108">
              <a:extLst>
                <a:ext uri="{FF2B5EF4-FFF2-40B4-BE49-F238E27FC236}">
                  <a16:creationId xmlns:a16="http://schemas.microsoft.com/office/drawing/2014/main" id="{3551E5D3-3787-483D-B2BA-A3244B30B3B8}"/>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555748" y="690371"/>
              <a:ext cx="124968" cy="1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06" name="object 109">
              <a:extLst>
                <a:ext uri="{FF2B5EF4-FFF2-40B4-BE49-F238E27FC236}">
                  <a16:creationId xmlns:a16="http://schemas.microsoft.com/office/drawing/2014/main" id="{E70A9820-FB40-4AF8-8FCC-5DCBFE1B657F}"/>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389632" y="690371"/>
              <a:ext cx="124968" cy="1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07" name="object 110">
              <a:extLst>
                <a:ext uri="{FF2B5EF4-FFF2-40B4-BE49-F238E27FC236}">
                  <a16:creationId xmlns:a16="http://schemas.microsoft.com/office/drawing/2014/main" id="{6A82FD46-764F-47E3-82B3-DCEE2D2C9B6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388108" y="856488"/>
              <a:ext cx="126492" cy="1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08" name="object 111">
              <a:extLst>
                <a:ext uri="{FF2B5EF4-FFF2-40B4-BE49-F238E27FC236}">
                  <a16:creationId xmlns:a16="http://schemas.microsoft.com/office/drawing/2014/main" id="{0E7E74F0-C138-4032-82A5-9B16F3124CA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555748" y="856488"/>
              <a:ext cx="124968" cy="1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309" name="object 112">
              <a:extLst>
                <a:ext uri="{FF2B5EF4-FFF2-40B4-BE49-F238E27FC236}">
                  <a16:creationId xmlns:a16="http://schemas.microsoft.com/office/drawing/2014/main" id="{763751BA-4E81-48F9-8401-1F13401C9CF1}"/>
                </a:ext>
              </a:extLst>
            </p:cNvPr>
            <p:cNvSpPr>
              <a:spLocks/>
            </p:cNvSpPr>
            <p:nvPr/>
          </p:nvSpPr>
          <p:spPr bwMode="auto">
            <a:xfrm>
              <a:off x="2336292" y="637031"/>
              <a:ext cx="398145" cy="398145"/>
            </a:xfrm>
            <a:custGeom>
              <a:avLst/>
              <a:gdLst>
                <a:gd name="T0" fmla="*/ 390270 w 398144"/>
                <a:gd name="T1" fmla="*/ 0 h 398144"/>
                <a:gd name="T2" fmla="*/ 7493 w 398144"/>
                <a:gd name="T3" fmla="*/ 0 h 398144"/>
                <a:gd name="T4" fmla="*/ 0 w 398144"/>
                <a:gd name="T5" fmla="*/ 7492 h 398144"/>
                <a:gd name="T6" fmla="*/ 0 w 398144"/>
                <a:gd name="T7" fmla="*/ 390270 h 398144"/>
                <a:gd name="T8" fmla="*/ 7493 w 398144"/>
                <a:gd name="T9" fmla="*/ 397763 h 398144"/>
                <a:gd name="T10" fmla="*/ 390270 w 398144"/>
                <a:gd name="T11" fmla="*/ 397763 h 398144"/>
                <a:gd name="T12" fmla="*/ 397763 w 398144"/>
                <a:gd name="T13" fmla="*/ 390270 h 398144"/>
                <a:gd name="T14" fmla="*/ 397763 w 398144"/>
                <a:gd name="T15" fmla="*/ 364616 h 398144"/>
                <a:gd name="T16" fmla="*/ 33781 w 398144"/>
                <a:gd name="T17" fmla="*/ 364616 h 398144"/>
                <a:gd name="T18" fmla="*/ 33781 w 398144"/>
                <a:gd name="T19" fmla="*/ 33146 h 398144"/>
                <a:gd name="T20" fmla="*/ 397763 w 398144"/>
                <a:gd name="T21" fmla="*/ 33146 h 398144"/>
                <a:gd name="T22" fmla="*/ 397763 w 398144"/>
                <a:gd name="T23" fmla="*/ 7492 h 398144"/>
                <a:gd name="T24" fmla="*/ 390270 w 398144"/>
                <a:gd name="T25" fmla="*/ 0 h 398144"/>
                <a:gd name="T26" fmla="*/ 397763 w 398144"/>
                <a:gd name="T27" fmla="*/ 33146 h 398144"/>
                <a:gd name="T28" fmla="*/ 363981 w 398144"/>
                <a:gd name="T29" fmla="*/ 33146 h 398144"/>
                <a:gd name="T30" fmla="*/ 363981 w 398144"/>
                <a:gd name="T31" fmla="*/ 364616 h 398144"/>
                <a:gd name="T32" fmla="*/ 397763 w 398144"/>
                <a:gd name="T33" fmla="*/ 364616 h 398144"/>
                <a:gd name="T34" fmla="*/ 397763 w 398144"/>
                <a:gd name="T35" fmla="*/ 33146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144" h="398144">
                  <a:moveTo>
                    <a:pt x="390270" y="0"/>
                  </a:moveTo>
                  <a:lnTo>
                    <a:pt x="7493" y="0"/>
                  </a:lnTo>
                  <a:lnTo>
                    <a:pt x="0" y="7492"/>
                  </a:lnTo>
                  <a:lnTo>
                    <a:pt x="0" y="390270"/>
                  </a:lnTo>
                  <a:lnTo>
                    <a:pt x="7493" y="397763"/>
                  </a:lnTo>
                  <a:lnTo>
                    <a:pt x="390270" y="397763"/>
                  </a:lnTo>
                  <a:lnTo>
                    <a:pt x="397763" y="390270"/>
                  </a:lnTo>
                  <a:lnTo>
                    <a:pt x="397763" y="364616"/>
                  </a:lnTo>
                  <a:lnTo>
                    <a:pt x="33781" y="364616"/>
                  </a:lnTo>
                  <a:lnTo>
                    <a:pt x="33781" y="33146"/>
                  </a:lnTo>
                  <a:lnTo>
                    <a:pt x="397763" y="33146"/>
                  </a:lnTo>
                  <a:lnTo>
                    <a:pt x="397763" y="7492"/>
                  </a:lnTo>
                  <a:lnTo>
                    <a:pt x="390270" y="0"/>
                  </a:lnTo>
                  <a:close/>
                </a:path>
                <a:path w="398144" h="398144">
                  <a:moveTo>
                    <a:pt x="397763" y="33146"/>
                  </a:moveTo>
                  <a:lnTo>
                    <a:pt x="363981" y="33146"/>
                  </a:lnTo>
                  <a:lnTo>
                    <a:pt x="363981" y="364616"/>
                  </a:lnTo>
                  <a:lnTo>
                    <a:pt x="397763" y="364616"/>
                  </a:lnTo>
                  <a:lnTo>
                    <a:pt x="397763" y="3314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34" name="object 113">
            <a:extLst>
              <a:ext uri="{FF2B5EF4-FFF2-40B4-BE49-F238E27FC236}">
                <a16:creationId xmlns:a16="http://schemas.microsoft.com/office/drawing/2014/main" id="{075CDD2F-54F9-4C7B-96BE-B6D6A5A30B86}"/>
              </a:ext>
            </a:extLst>
          </p:cNvPr>
          <p:cNvGrpSpPr>
            <a:grpSpLocks/>
          </p:cNvGrpSpPr>
          <p:nvPr/>
        </p:nvGrpSpPr>
        <p:grpSpPr bwMode="auto">
          <a:xfrm>
            <a:off x="4367213" y="636588"/>
            <a:ext cx="398462" cy="398462"/>
            <a:chOff x="4367784" y="637031"/>
            <a:chExt cx="398145" cy="398145"/>
          </a:xfrm>
        </p:grpSpPr>
        <p:sp>
          <p:nvSpPr>
            <p:cNvPr id="50303" name="object 114">
              <a:extLst>
                <a:ext uri="{FF2B5EF4-FFF2-40B4-BE49-F238E27FC236}">
                  <a16:creationId xmlns:a16="http://schemas.microsoft.com/office/drawing/2014/main" id="{8E0D93DC-0C2D-4A90-917D-4CC27B16F6C9}"/>
                </a:ext>
              </a:extLst>
            </p:cNvPr>
            <p:cNvSpPr>
              <a:spLocks/>
            </p:cNvSpPr>
            <p:nvPr/>
          </p:nvSpPr>
          <p:spPr bwMode="auto">
            <a:xfrm>
              <a:off x="4367784" y="637031"/>
              <a:ext cx="398145" cy="398145"/>
            </a:xfrm>
            <a:custGeom>
              <a:avLst/>
              <a:gdLst>
                <a:gd name="T0" fmla="*/ 207010 w 398145"/>
                <a:gd name="T1" fmla="*/ 0 h 398144"/>
                <a:gd name="T2" fmla="*/ 7492 w 398145"/>
                <a:gd name="T3" fmla="*/ 0 h 398144"/>
                <a:gd name="T4" fmla="*/ 0 w 398145"/>
                <a:gd name="T5" fmla="*/ 7492 h 398144"/>
                <a:gd name="T6" fmla="*/ 0 w 398145"/>
                <a:gd name="T7" fmla="*/ 390270 h 398144"/>
                <a:gd name="T8" fmla="*/ 7492 w 398145"/>
                <a:gd name="T9" fmla="*/ 397763 h 398144"/>
                <a:gd name="T10" fmla="*/ 380873 w 398145"/>
                <a:gd name="T11" fmla="*/ 397763 h 398144"/>
                <a:gd name="T12" fmla="*/ 390270 w 398145"/>
                <a:gd name="T13" fmla="*/ 397763 h 398144"/>
                <a:gd name="T14" fmla="*/ 397763 w 398145"/>
                <a:gd name="T15" fmla="*/ 390270 h 398144"/>
                <a:gd name="T16" fmla="*/ 397763 w 398145"/>
                <a:gd name="T17" fmla="*/ 191007 h 398144"/>
                <a:gd name="T18" fmla="*/ 390270 w 398145"/>
                <a:gd name="T19" fmla="*/ 183514 h 398144"/>
                <a:gd name="T20" fmla="*/ 371475 w 398145"/>
                <a:gd name="T21" fmla="*/ 183514 h 398144"/>
                <a:gd name="T22" fmla="*/ 363981 w 398145"/>
                <a:gd name="T23" fmla="*/ 191007 h 398144"/>
                <a:gd name="T24" fmla="*/ 363981 w 398145"/>
                <a:gd name="T25" fmla="*/ 364616 h 398144"/>
                <a:gd name="T26" fmla="*/ 33781 w 398145"/>
                <a:gd name="T27" fmla="*/ 364616 h 398144"/>
                <a:gd name="T28" fmla="*/ 33781 w 398145"/>
                <a:gd name="T29" fmla="*/ 33781 h 398144"/>
                <a:gd name="T30" fmla="*/ 207010 w 398145"/>
                <a:gd name="T31" fmla="*/ 33781 h 398144"/>
                <a:gd name="T32" fmla="*/ 214502 w 398145"/>
                <a:gd name="T33" fmla="*/ 26288 h 398144"/>
                <a:gd name="T34" fmla="*/ 214502 w 398145"/>
                <a:gd name="T35" fmla="*/ 7492 h 398144"/>
                <a:gd name="T36" fmla="*/ 207010 w 398145"/>
                <a:gd name="T37" fmla="*/ 0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8145" h="398144">
                  <a:moveTo>
                    <a:pt x="207010" y="0"/>
                  </a:moveTo>
                  <a:lnTo>
                    <a:pt x="7492" y="0"/>
                  </a:lnTo>
                  <a:lnTo>
                    <a:pt x="0" y="7492"/>
                  </a:lnTo>
                  <a:lnTo>
                    <a:pt x="0" y="390270"/>
                  </a:lnTo>
                  <a:lnTo>
                    <a:pt x="7492" y="397763"/>
                  </a:lnTo>
                  <a:lnTo>
                    <a:pt x="380873" y="397763"/>
                  </a:lnTo>
                  <a:lnTo>
                    <a:pt x="390270" y="397763"/>
                  </a:lnTo>
                  <a:lnTo>
                    <a:pt x="397763" y="390270"/>
                  </a:lnTo>
                  <a:lnTo>
                    <a:pt x="397763" y="191007"/>
                  </a:lnTo>
                  <a:lnTo>
                    <a:pt x="390270" y="183514"/>
                  </a:lnTo>
                  <a:lnTo>
                    <a:pt x="371475" y="183514"/>
                  </a:lnTo>
                  <a:lnTo>
                    <a:pt x="363981" y="191007"/>
                  </a:lnTo>
                  <a:lnTo>
                    <a:pt x="363981" y="364616"/>
                  </a:lnTo>
                  <a:lnTo>
                    <a:pt x="33781" y="364616"/>
                  </a:lnTo>
                  <a:lnTo>
                    <a:pt x="33781" y="33781"/>
                  </a:lnTo>
                  <a:lnTo>
                    <a:pt x="207010" y="33781"/>
                  </a:lnTo>
                  <a:lnTo>
                    <a:pt x="214502" y="26288"/>
                  </a:lnTo>
                  <a:lnTo>
                    <a:pt x="214502" y="7492"/>
                  </a:lnTo>
                  <a:lnTo>
                    <a:pt x="20701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04" name="object 115">
              <a:extLst>
                <a:ext uri="{FF2B5EF4-FFF2-40B4-BE49-F238E27FC236}">
                  <a16:creationId xmlns:a16="http://schemas.microsoft.com/office/drawing/2014/main" id="{6A34D8A6-4C29-48A5-9A61-DC3558B47A5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576603" y="637031"/>
              <a:ext cx="18894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35" name="object 116">
            <a:extLst>
              <a:ext uri="{FF2B5EF4-FFF2-40B4-BE49-F238E27FC236}">
                <a16:creationId xmlns:a16="http://schemas.microsoft.com/office/drawing/2014/main" id="{DF76FF5B-BB87-4B77-9FCF-59E765A80EFB}"/>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30588" y="636588"/>
            <a:ext cx="2492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36" name="object 117">
            <a:extLst>
              <a:ext uri="{FF2B5EF4-FFF2-40B4-BE49-F238E27FC236}">
                <a16:creationId xmlns:a16="http://schemas.microsoft.com/office/drawing/2014/main" id="{37C4AC6E-800A-445F-B2E9-33BB3E9EF3AC}"/>
              </a:ext>
            </a:extLst>
          </p:cNvPr>
          <p:cNvGrpSpPr>
            <a:grpSpLocks/>
          </p:cNvGrpSpPr>
          <p:nvPr/>
        </p:nvGrpSpPr>
        <p:grpSpPr bwMode="auto">
          <a:xfrm>
            <a:off x="7450138" y="3741738"/>
            <a:ext cx="377825" cy="376237"/>
            <a:chOff x="7450835" y="3741420"/>
            <a:chExt cx="376555" cy="376555"/>
          </a:xfrm>
        </p:grpSpPr>
        <p:sp>
          <p:nvSpPr>
            <p:cNvPr id="50301" name="object 118">
              <a:extLst>
                <a:ext uri="{FF2B5EF4-FFF2-40B4-BE49-F238E27FC236}">
                  <a16:creationId xmlns:a16="http://schemas.microsoft.com/office/drawing/2014/main" id="{8FCC74B3-B5AA-4FE8-B2CC-D5C67A40A7CF}"/>
                </a:ext>
              </a:extLst>
            </p:cNvPr>
            <p:cNvSpPr>
              <a:spLocks/>
            </p:cNvSpPr>
            <p:nvPr/>
          </p:nvSpPr>
          <p:spPr bwMode="auto">
            <a:xfrm>
              <a:off x="7450835" y="3741420"/>
              <a:ext cx="376555" cy="376555"/>
            </a:xfrm>
            <a:custGeom>
              <a:avLst/>
              <a:gdLst>
                <a:gd name="T0" fmla="*/ 188214 w 376554"/>
                <a:gd name="T1" fmla="*/ 0 h 376554"/>
                <a:gd name="T2" fmla="*/ 138244 w 376554"/>
                <a:gd name="T3" fmla="*/ 6736 h 376554"/>
                <a:gd name="T4" fmla="*/ 93302 w 376554"/>
                <a:gd name="T5" fmla="*/ 25738 h 376554"/>
                <a:gd name="T6" fmla="*/ 55197 w 376554"/>
                <a:gd name="T7" fmla="*/ 55197 h 376554"/>
                <a:gd name="T8" fmla="*/ 25738 w 376554"/>
                <a:gd name="T9" fmla="*/ 93302 h 376554"/>
                <a:gd name="T10" fmla="*/ 6736 w 376554"/>
                <a:gd name="T11" fmla="*/ 138244 h 376554"/>
                <a:gd name="T12" fmla="*/ 0 w 376554"/>
                <a:gd name="T13" fmla="*/ 188213 h 376554"/>
                <a:gd name="T14" fmla="*/ 6736 w 376554"/>
                <a:gd name="T15" fmla="*/ 238183 h 376554"/>
                <a:gd name="T16" fmla="*/ 25738 w 376554"/>
                <a:gd name="T17" fmla="*/ 283125 h 376554"/>
                <a:gd name="T18" fmla="*/ 55197 w 376554"/>
                <a:gd name="T19" fmla="*/ 321230 h 376554"/>
                <a:gd name="T20" fmla="*/ 93302 w 376554"/>
                <a:gd name="T21" fmla="*/ 350689 h 376554"/>
                <a:gd name="T22" fmla="*/ 138244 w 376554"/>
                <a:gd name="T23" fmla="*/ 369691 h 376554"/>
                <a:gd name="T24" fmla="*/ 188214 w 376554"/>
                <a:gd name="T25" fmla="*/ 376427 h 376554"/>
                <a:gd name="T26" fmla="*/ 238183 w 376554"/>
                <a:gd name="T27" fmla="*/ 369735 h 376554"/>
                <a:gd name="T28" fmla="*/ 283125 w 376554"/>
                <a:gd name="T29" fmla="*/ 350830 h 376554"/>
                <a:gd name="T30" fmla="*/ 292098 w 376554"/>
                <a:gd name="T31" fmla="*/ 343915 h 376554"/>
                <a:gd name="T32" fmla="*/ 188214 w 376554"/>
                <a:gd name="T33" fmla="*/ 343915 h 376554"/>
                <a:gd name="T34" fmla="*/ 139168 w 376554"/>
                <a:gd name="T35" fmla="*/ 335957 h 376554"/>
                <a:gd name="T36" fmla="*/ 96597 w 376554"/>
                <a:gd name="T37" fmla="*/ 313838 h 376554"/>
                <a:gd name="T38" fmla="*/ 63041 w 376554"/>
                <a:gd name="T39" fmla="*/ 280191 h 376554"/>
                <a:gd name="T40" fmla="*/ 41044 w 376554"/>
                <a:gd name="T41" fmla="*/ 237650 h 376554"/>
                <a:gd name="T42" fmla="*/ 33147 w 376554"/>
                <a:gd name="T43" fmla="*/ 188848 h 376554"/>
                <a:gd name="T44" fmla="*/ 41105 w 376554"/>
                <a:gd name="T45" fmla="*/ 139803 h 376554"/>
                <a:gd name="T46" fmla="*/ 63224 w 376554"/>
                <a:gd name="T47" fmla="*/ 97232 h 376554"/>
                <a:gd name="T48" fmla="*/ 96871 w 376554"/>
                <a:gd name="T49" fmla="*/ 63676 h 376554"/>
                <a:gd name="T50" fmla="*/ 139412 w 376554"/>
                <a:gd name="T51" fmla="*/ 41679 h 376554"/>
                <a:gd name="T52" fmla="*/ 188214 w 376554"/>
                <a:gd name="T53" fmla="*/ 33781 h 376554"/>
                <a:gd name="T54" fmla="*/ 293529 w 376554"/>
                <a:gd name="T55" fmla="*/ 33781 h 376554"/>
                <a:gd name="T56" fmla="*/ 283125 w 376554"/>
                <a:gd name="T57" fmla="*/ 25738 h 376554"/>
                <a:gd name="T58" fmla="*/ 238183 w 376554"/>
                <a:gd name="T59" fmla="*/ 6736 h 376554"/>
                <a:gd name="T60" fmla="*/ 188214 w 376554"/>
                <a:gd name="T61" fmla="*/ 0 h 376554"/>
                <a:gd name="T62" fmla="*/ 293529 w 376554"/>
                <a:gd name="T63" fmla="*/ 33781 h 376554"/>
                <a:gd name="T64" fmla="*/ 188214 w 376554"/>
                <a:gd name="T65" fmla="*/ 33781 h 376554"/>
                <a:gd name="T66" fmla="*/ 236954 w 376554"/>
                <a:gd name="T67" fmla="*/ 41679 h 376554"/>
                <a:gd name="T68" fmla="*/ 279373 w 376554"/>
                <a:gd name="T69" fmla="*/ 63676 h 376554"/>
                <a:gd name="T70" fmla="*/ 312929 w 376554"/>
                <a:gd name="T71" fmla="*/ 97232 h 376554"/>
                <a:gd name="T72" fmla="*/ 335078 w 376554"/>
                <a:gd name="T73" fmla="*/ 139803 h 376554"/>
                <a:gd name="T74" fmla="*/ 343281 w 376554"/>
                <a:gd name="T75" fmla="*/ 188848 h 376554"/>
                <a:gd name="T76" fmla="*/ 335322 w 376554"/>
                <a:gd name="T77" fmla="*/ 237845 h 376554"/>
                <a:gd name="T78" fmla="*/ 313203 w 376554"/>
                <a:gd name="T79" fmla="*/ 280410 h 376554"/>
                <a:gd name="T80" fmla="*/ 279556 w 376554"/>
                <a:gd name="T81" fmla="*/ 313984 h 376554"/>
                <a:gd name="T82" fmla="*/ 237015 w 376554"/>
                <a:gd name="T83" fmla="*/ 336006 h 376554"/>
                <a:gd name="T84" fmla="*/ 188214 w 376554"/>
                <a:gd name="T85" fmla="*/ 343915 h 376554"/>
                <a:gd name="T86" fmla="*/ 292098 w 376554"/>
                <a:gd name="T87" fmla="*/ 343915 h 376554"/>
                <a:gd name="T88" fmla="*/ 321230 w 376554"/>
                <a:gd name="T89" fmla="*/ 321468 h 376554"/>
                <a:gd name="T90" fmla="*/ 350689 w 376554"/>
                <a:gd name="T91" fmla="*/ 283407 h 376554"/>
                <a:gd name="T92" fmla="*/ 369691 w 376554"/>
                <a:gd name="T93" fmla="*/ 238403 h 376554"/>
                <a:gd name="T94" fmla="*/ 376428 w 376554"/>
                <a:gd name="T95" fmla="*/ 188213 h 376554"/>
                <a:gd name="T96" fmla="*/ 369691 w 376554"/>
                <a:gd name="T97" fmla="*/ 138244 h 376554"/>
                <a:gd name="T98" fmla="*/ 350689 w 376554"/>
                <a:gd name="T99" fmla="*/ 93302 h 376554"/>
                <a:gd name="T100" fmla="*/ 321230 w 376554"/>
                <a:gd name="T101" fmla="*/ 55197 h 376554"/>
                <a:gd name="T102" fmla="*/ 293529 w 376554"/>
                <a:gd name="T103" fmla="*/ 33781 h 37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554" h="376554">
                  <a:moveTo>
                    <a:pt x="188214" y="0"/>
                  </a:moveTo>
                  <a:lnTo>
                    <a:pt x="138244" y="6736"/>
                  </a:lnTo>
                  <a:lnTo>
                    <a:pt x="93302" y="25738"/>
                  </a:lnTo>
                  <a:lnTo>
                    <a:pt x="55197" y="55197"/>
                  </a:lnTo>
                  <a:lnTo>
                    <a:pt x="25738" y="93302"/>
                  </a:lnTo>
                  <a:lnTo>
                    <a:pt x="6736" y="138244"/>
                  </a:lnTo>
                  <a:lnTo>
                    <a:pt x="0" y="188213"/>
                  </a:lnTo>
                  <a:lnTo>
                    <a:pt x="6736" y="238183"/>
                  </a:lnTo>
                  <a:lnTo>
                    <a:pt x="25738" y="283125"/>
                  </a:lnTo>
                  <a:lnTo>
                    <a:pt x="55197" y="321230"/>
                  </a:lnTo>
                  <a:lnTo>
                    <a:pt x="93302" y="350689"/>
                  </a:lnTo>
                  <a:lnTo>
                    <a:pt x="138244" y="369691"/>
                  </a:lnTo>
                  <a:lnTo>
                    <a:pt x="188214" y="376427"/>
                  </a:lnTo>
                  <a:lnTo>
                    <a:pt x="238183" y="369735"/>
                  </a:lnTo>
                  <a:lnTo>
                    <a:pt x="283125" y="350830"/>
                  </a:lnTo>
                  <a:lnTo>
                    <a:pt x="292098" y="343915"/>
                  </a:lnTo>
                  <a:lnTo>
                    <a:pt x="188214" y="343915"/>
                  </a:lnTo>
                  <a:lnTo>
                    <a:pt x="139168" y="335957"/>
                  </a:lnTo>
                  <a:lnTo>
                    <a:pt x="96597" y="313838"/>
                  </a:lnTo>
                  <a:lnTo>
                    <a:pt x="63041" y="280191"/>
                  </a:lnTo>
                  <a:lnTo>
                    <a:pt x="41044" y="237650"/>
                  </a:lnTo>
                  <a:lnTo>
                    <a:pt x="33147" y="188848"/>
                  </a:lnTo>
                  <a:lnTo>
                    <a:pt x="41105" y="139803"/>
                  </a:lnTo>
                  <a:lnTo>
                    <a:pt x="63224" y="97232"/>
                  </a:lnTo>
                  <a:lnTo>
                    <a:pt x="96871" y="63676"/>
                  </a:lnTo>
                  <a:lnTo>
                    <a:pt x="139412" y="41679"/>
                  </a:lnTo>
                  <a:lnTo>
                    <a:pt x="188214" y="33781"/>
                  </a:lnTo>
                  <a:lnTo>
                    <a:pt x="293529" y="33781"/>
                  </a:lnTo>
                  <a:lnTo>
                    <a:pt x="283125" y="25738"/>
                  </a:lnTo>
                  <a:lnTo>
                    <a:pt x="238183" y="6736"/>
                  </a:lnTo>
                  <a:lnTo>
                    <a:pt x="188214" y="0"/>
                  </a:lnTo>
                  <a:close/>
                </a:path>
                <a:path w="376554" h="376554">
                  <a:moveTo>
                    <a:pt x="293529" y="33781"/>
                  </a:moveTo>
                  <a:lnTo>
                    <a:pt x="188214" y="33781"/>
                  </a:lnTo>
                  <a:lnTo>
                    <a:pt x="236954" y="41679"/>
                  </a:lnTo>
                  <a:lnTo>
                    <a:pt x="279373" y="63676"/>
                  </a:lnTo>
                  <a:lnTo>
                    <a:pt x="312929" y="97232"/>
                  </a:lnTo>
                  <a:lnTo>
                    <a:pt x="335078" y="139803"/>
                  </a:lnTo>
                  <a:lnTo>
                    <a:pt x="343281" y="188848"/>
                  </a:lnTo>
                  <a:lnTo>
                    <a:pt x="335322" y="237845"/>
                  </a:lnTo>
                  <a:lnTo>
                    <a:pt x="313203" y="280410"/>
                  </a:lnTo>
                  <a:lnTo>
                    <a:pt x="279556" y="313984"/>
                  </a:lnTo>
                  <a:lnTo>
                    <a:pt x="237015" y="336006"/>
                  </a:lnTo>
                  <a:lnTo>
                    <a:pt x="188214" y="343915"/>
                  </a:lnTo>
                  <a:lnTo>
                    <a:pt x="292098" y="343915"/>
                  </a:lnTo>
                  <a:lnTo>
                    <a:pt x="321230" y="321468"/>
                  </a:lnTo>
                  <a:lnTo>
                    <a:pt x="350689" y="283407"/>
                  </a:lnTo>
                  <a:lnTo>
                    <a:pt x="369691" y="238403"/>
                  </a:lnTo>
                  <a:lnTo>
                    <a:pt x="376428" y="188213"/>
                  </a:lnTo>
                  <a:lnTo>
                    <a:pt x="369691" y="138244"/>
                  </a:lnTo>
                  <a:lnTo>
                    <a:pt x="350689" y="93302"/>
                  </a:lnTo>
                  <a:lnTo>
                    <a:pt x="321230" y="55197"/>
                  </a:lnTo>
                  <a:lnTo>
                    <a:pt x="293529" y="3378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02" name="object 119">
              <a:extLst>
                <a:ext uri="{FF2B5EF4-FFF2-40B4-BE49-F238E27FC236}">
                  <a16:creationId xmlns:a16="http://schemas.microsoft.com/office/drawing/2014/main" id="{E8F10462-E527-49FC-B0AA-93419A37C5BC}"/>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81899" y="3845941"/>
              <a:ext cx="149351"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37" name="object 120">
            <a:extLst>
              <a:ext uri="{FF2B5EF4-FFF2-40B4-BE49-F238E27FC236}">
                <a16:creationId xmlns:a16="http://schemas.microsoft.com/office/drawing/2014/main" id="{A27B1429-078A-418B-A456-AE4BF43C06F1}"/>
              </a:ext>
            </a:extLst>
          </p:cNvPr>
          <p:cNvSpPr>
            <a:spLocks/>
          </p:cNvSpPr>
          <p:nvPr/>
        </p:nvSpPr>
        <p:spPr bwMode="auto">
          <a:xfrm>
            <a:off x="1443038" y="1882775"/>
            <a:ext cx="196850" cy="41275"/>
          </a:xfrm>
          <a:custGeom>
            <a:avLst/>
            <a:gdLst>
              <a:gd name="T0" fmla="*/ 53923 w 196850"/>
              <a:gd name="T1" fmla="*/ 0 h 41275"/>
              <a:gd name="T2" fmla="*/ 7493 w 196850"/>
              <a:gd name="T3" fmla="*/ 3180 h 41275"/>
              <a:gd name="T4" fmla="*/ 3048 w 196850"/>
              <a:gd name="T5" fmla="*/ 3815 h 41275"/>
              <a:gd name="T6" fmla="*/ 0 w 196850"/>
              <a:gd name="T7" fmla="*/ 8260 h 41275"/>
              <a:gd name="T8" fmla="*/ 1270 w 196850"/>
              <a:gd name="T9" fmla="*/ 17150 h 41275"/>
              <a:gd name="T10" fmla="*/ 5588 w 196850"/>
              <a:gd name="T11" fmla="*/ 20325 h 41275"/>
              <a:gd name="T12" fmla="*/ 10033 w 196850"/>
              <a:gd name="T13" fmla="*/ 19690 h 41275"/>
              <a:gd name="T14" fmla="*/ 54193 w 196850"/>
              <a:gd name="T15" fmla="*/ 16712 h 41275"/>
              <a:gd name="T16" fmla="*/ 98425 w 196850"/>
              <a:gd name="T17" fmla="*/ 19198 h 41275"/>
              <a:gd name="T18" fmla="*/ 142085 w 196850"/>
              <a:gd name="T19" fmla="*/ 27138 h 41275"/>
              <a:gd name="T20" fmla="*/ 184531 w 196850"/>
              <a:gd name="T21" fmla="*/ 40518 h 41275"/>
              <a:gd name="T22" fmla="*/ 185800 w 196850"/>
              <a:gd name="T23" fmla="*/ 41153 h 41275"/>
              <a:gd name="T24" fmla="*/ 187579 w 196850"/>
              <a:gd name="T25" fmla="*/ 41153 h 41275"/>
              <a:gd name="T26" fmla="*/ 191388 w 196850"/>
              <a:gd name="T27" fmla="*/ 41153 h 41275"/>
              <a:gd name="T28" fmla="*/ 194563 w 196850"/>
              <a:gd name="T29" fmla="*/ 39248 h 41275"/>
              <a:gd name="T30" fmla="*/ 195199 w 196850"/>
              <a:gd name="T31" fmla="*/ 35438 h 41275"/>
              <a:gd name="T32" fmla="*/ 196469 w 196850"/>
              <a:gd name="T33" fmla="*/ 30993 h 41275"/>
              <a:gd name="T34" fmla="*/ 194563 w 196850"/>
              <a:gd name="T35" fmla="*/ 26675 h 41275"/>
              <a:gd name="T36" fmla="*/ 190119 w 196850"/>
              <a:gd name="T37" fmla="*/ 24770 h 41275"/>
              <a:gd name="T38" fmla="*/ 145831 w 196850"/>
              <a:gd name="T39" fmla="*/ 10878 h 41275"/>
              <a:gd name="T40" fmla="*/ 100234 w 196850"/>
              <a:gd name="T41" fmla="*/ 2593 h 41275"/>
              <a:gd name="T42" fmla="*/ 53923 w 196850"/>
              <a:gd name="T43" fmla="*/ 0 h 4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850" h="41275">
                <a:moveTo>
                  <a:pt x="53923" y="0"/>
                </a:moveTo>
                <a:lnTo>
                  <a:pt x="7493" y="3180"/>
                </a:lnTo>
                <a:lnTo>
                  <a:pt x="3048" y="3815"/>
                </a:lnTo>
                <a:lnTo>
                  <a:pt x="0" y="8260"/>
                </a:lnTo>
                <a:lnTo>
                  <a:pt x="1270" y="17150"/>
                </a:lnTo>
                <a:lnTo>
                  <a:pt x="5588" y="20325"/>
                </a:lnTo>
                <a:lnTo>
                  <a:pt x="10033" y="19690"/>
                </a:lnTo>
                <a:lnTo>
                  <a:pt x="54193" y="16712"/>
                </a:lnTo>
                <a:lnTo>
                  <a:pt x="98425" y="19198"/>
                </a:lnTo>
                <a:lnTo>
                  <a:pt x="142085" y="27138"/>
                </a:lnTo>
                <a:lnTo>
                  <a:pt x="184531" y="40518"/>
                </a:lnTo>
                <a:lnTo>
                  <a:pt x="185800" y="41153"/>
                </a:lnTo>
                <a:lnTo>
                  <a:pt x="187579" y="41153"/>
                </a:lnTo>
                <a:lnTo>
                  <a:pt x="191388" y="41153"/>
                </a:lnTo>
                <a:lnTo>
                  <a:pt x="194563" y="39248"/>
                </a:lnTo>
                <a:lnTo>
                  <a:pt x="195199" y="35438"/>
                </a:lnTo>
                <a:lnTo>
                  <a:pt x="196469" y="30993"/>
                </a:lnTo>
                <a:lnTo>
                  <a:pt x="194563" y="26675"/>
                </a:lnTo>
                <a:lnTo>
                  <a:pt x="190119" y="24770"/>
                </a:lnTo>
                <a:lnTo>
                  <a:pt x="145831" y="10878"/>
                </a:lnTo>
                <a:lnTo>
                  <a:pt x="100234" y="2593"/>
                </a:lnTo>
                <a:lnTo>
                  <a:pt x="5392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38" name="object 121">
            <a:extLst>
              <a:ext uri="{FF2B5EF4-FFF2-40B4-BE49-F238E27FC236}">
                <a16:creationId xmlns:a16="http://schemas.microsoft.com/office/drawing/2014/main" id="{F652DD72-7120-4010-96FF-217B877971F6}"/>
              </a:ext>
            </a:extLst>
          </p:cNvPr>
          <p:cNvGrpSpPr>
            <a:grpSpLocks/>
          </p:cNvGrpSpPr>
          <p:nvPr/>
        </p:nvGrpSpPr>
        <p:grpSpPr bwMode="auto">
          <a:xfrm>
            <a:off x="1301750" y="1671638"/>
            <a:ext cx="411163" cy="395287"/>
            <a:chOff x="1301496" y="1671827"/>
            <a:chExt cx="411480" cy="394970"/>
          </a:xfrm>
        </p:grpSpPr>
        <p:sp>
          <p:nvSpPr>
            <p:cNvPr id="50296" name="object 122">
              <a:extLst>
                <a:ext uri="{FF2B5EF4-FFF2-40B4-BE49-F238E27FC236}">
                  <a16:creationId xmlns:a16="http://schemas.microsoft.com/office/drawing/2014/main" id="{1FF31EA0-1397-4ADC-A7A5-C8A6D0B5E7FD}"/>
                </a:ext>
              </a:extLst>
            </p:cNvPr>
            <p:cNvSpPr>
              <a:spLocks/>
            </p:cNvSpPr>
            <p:nvPr/>
          </p:nvSpPr>
          <p:spPr bwMode="auto">
            <a:xfrm>
              <a:off x="1321816" y="1722246"/>
              <a:ext cx="238760" cy="318770"/>
            </a:xfrm>
            <a:custGeom>
              <a:avLst/>
              <a:gdLst>
                <a:gd name="T0" fmla="*/ 58674 w 238759"/>
                <a:gd name="T1" fmla="*/ 194310 h 318769"/>
                <a:gd name="T2" fmla="*/ 56769 w 238759"/>
                <a:gd name="T3" fmla="*/ 189865 h 318769"/>
                <a:gd name="T4" fmla="*/ 55499 w 238759"/>
                <a:gd name="T5" fmla="*/ 185547 h 318769"/>
                <a:gd name="T6" fmla="*/ 50673 w 238759"/>
                <a:gd name="T7" fmla="*/ 183007 h 318769"/>
                <a:gd name="T8" fmla="*/ 36017 w 238759"/>
                <a:gd name="T9" fmla="*/ 189242 h 318769"/>
                <a:gd name="T10" fmla="*/ 25704 w 238759"/>
                <a:gd name="T11" fmla="*/ 193840 h 318769"/>
                <a:gd name="T12" fmla="*/ 15506 w 238759"/>
                <a:gd name="T13" fmla="*/ 198666 h 318769"/>
                <a:gd name="T14" fmla="*/ 5588 w 238759"/>
                <a:gd name="T15" fmla="*/ 203708 h 318769"/>
                <a:gd name="T16" fmla="*/ 1270 w 238759"/>
                <a:gd name="T17" fmla="*/ 205613 h 318769"/>
                <a:gd name="T18" fmla="*/ 0 w 238759"/>
                <a:gd name="T19" fmla="*/ 210566 h 318769"/>
                <a:gd name="T20" fmla="*/ 1905 w 238759"/>
                <a:gd name="T21" fmla="*/ 215011 h 318769"/>
                <a:gd name="T22" fmla="*/ 3683 w 238759"/>
                <a:gd name="T23" fmla="*/ 217424 h 318769"/>
                <a:gd name="T24" fmla="*/ 6223 w 238759"/>
                <a:gd name="T25" fmla="*/ 219329 h 318769"/>
                <a:gd name="T26" fmla="*/ 9271 w 238759"/>
                <a:gd name="T27" fmla="*/ 219329 h 318769"/>
                <a:gd name="T28" fmla="*/ 11684 w 238759"/>
                <a:gd name="T29" fmla="*/ 219329 h 318769"/>
                <a:gd name="T30" fmla="*/ 51816 w 238759"/>
                <a:gd name="T31" fmla="*/ 200533 h 318769"/>
                <a:gd name="T32" fmla="*/ 56134 w 238759"/>
                <a:gd name="T33" fmla="*/ 199263 h 318769"/>
                <a:gd name="T34" fmla="*/ 58674 w 238759"/>
                <a:gd name="T35" fmla="*/ 194310 h 318769"/>
                <a:gd name="T36" fmla="*/ 238760 w 238759"/>
                <a:gd name="T37" fmla="*/ 310261 h 318769"/>
                <a:gd name="T38" fmla="*/ 235127 w 238759"/>
                <a:gd name="T39" fmla="*/ 258241 h 318769"/>
                <a:gd name="T40" fmla="*/ 224472 w 238759"/>
                <a:gd name="T41" fmla="*/ 207860 h 318769"/>
                <a:gd name="T42" fmla="*/ 207124 w 238759"/>
                <a:gd name="T43" fmla="*/ 159753 h 318769"/>
                <a:gd name="T44" fmla="*/ 183388 w 238759"/>
                <a:gd name="T45" fmla="*/ 114592 h 318769"/>
                <a:gd name="T46" fmla="*/ 153606 w 238759"/>
                <a:gd name="T47" fmla="*/ 73012 h 318769"/>
                <a:gd name="T48" fmla="*/ 118110 w 238759"/>
                <a:gd name="T49" fmla="*/ 35661 h 318769"/>
                <a:gd name="T50" fmla="*/ 73406 w 238759"/>
                <a:gd name="T51" fmla="*/ 0 h 318769"/>
                <a:gd name="T52" fmla="*/ 67818 w 238759"/>
                <a:gd name="T53" fmla="*/ 1270 h 318769"/>
                <a:gd name="T54" fmla="*/ 62103 w 238759"/>
                <a:gd name="T55" fmla="*/ 9398 h 318769"/>
                <a:gd name="T56" fmla="*/ 63373 w 238759"/>
                <a:gd name="T57" fmla="*/ 14478 h 318769"/>
                <a:gd name="T58" fmla="*/ 67183 w 238759"/>
                <a:gd name="T59" fmla="*/ 17018 h 318769"/>
                <a:gd name="T60" fmla="*/ 106299 w 238759"/>
                <a:gd name="T61" fmla="*/ 48031 h 318769"/>
                <a:gd name="T62" fmla="*/ 140258 w 238759"/>
                <a:gd name="T63" fmla="*/ 83705 h 318769"/>
                <a:gd name="T64" fmla="*/ 168744 w 238759"/>
                <a:gd name="T65" fmla="*/ 123418 h 318769"/>
                <a:gd name="T66" fmla="*/ 191414 w 238759"/>
                <a:gd name="T67" fmla="*/ 166547 h 318769"/>
                <a:gd name="T68" fmla="*/ 207937 w 238759"/>
                <a:gd name="T69" fmla="*/ 212483 h 318769"/>
                <a:gd name="T70" fmla="*/ 217982 w 238759"/>
                <a:gd name="T71" fmla="*/ 260604 h 318769"/>
                <a:gd name="T72" fmla="*/ 221234 w 238759"/>
                <a:gd name="T73" fmla="*/ 310261 h 318769"/>
                <a:gd name="T74" fmla="*/ 221234 w 238759"/>
                <a:gd name="T75" fmla="*/ 314579 h 318769"/>
                <a:gd name="T76" fmla="*/ 225044 w 238759"/>
                <a:gd name="T77" fmla="*/ 318389 h 318769"/>
                <a:gd name="T78" fmla="*/ 229362 w 238759"/>
                <a:gd name="T79" fmla="*/ 318389 h 318769"/>
                <a:gd name="T80" fmla="*/ 234315 w 238759"/>
                <a:gd name="T81" fmla="*/ 318389 h 318769"/>
                <a:gd name="T82" fmla="*/ 238125 w 238759"/>
                <a:gd name="T83" fmla="*/ 314579 h 318769"/>
                <a:gd name="T84" fmla="*/ 238760 w 238759"/>
                <a:gd name="T85" fmla="*/ 310261 h 31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759" h="318769">
                  <a:moveTo>
                    <a:pt x="58674" y="194310"/>
                  </a:moveTo>
                  <a:lnTo>
                    <a:pt x="56769" y="189865"/>
                  </a:lnTo>
                  <a:lnTo>
                    <a:pt x="55499" y="185547"/>
                  </a:lnTo>
                  <a:lnTo>
                    <a:pt x="50673" y="183007"/>
                  </a:lnTo>
                  <a:lnTo>
                    <a:pt x="36017" y="189242"/>
                  </a:lnTo>
                  <a:lnTo>
                    <a:pt x="25704" y="193840"/>
                  </a:lnTo>
                  <a:lnTo>
                    <a:pt x="15506" y="198666"/>
                  </a:lnTo>
                  <a:lnTo>
                    <a:pt x="5588" y="203708"/>
                  </a:lnTo>
                  <a:lnTo>
                    <a:pt x="1270" y="205613"/>
                  </a:lnTo>
                  <a:lnTo>
                    <a:pt x="0" y="210566"/>
                  </a:lnTo>
                  <a:lnTo>
                    <a:pt x="1905" y="215011"/>
                  </a:lnTo>
                  <a:lnTo>
                    <a:pt x="3683" y="217424"/>
                  </a:lnTo>
                  <a:lnTo>
                    <a:pt x="6223" y="219329"/>
                  </a:lnTo>
                  <a:lnTo>
                    <a:pt x="9271" y="219329"/>
                  </a:lnTo>
                  <a:lnTo>
                    <a:pt x="11684" y="219329"/>
                  </a:lnTo>
                  <a:lnTo>
                    <a:pt x="51816" y="200533"/>
                  </a:lnTo>
                  <a:lnTo>
                    <a:pt x="56134" y="199263"/>
                  </a:lnTo>
                  <a:lnTo>
                    <a:pt x="58674" y="194310"/>
                  </a:lnTo>
                  <a:close/>
                </a:path>
                <a:path w="238759" h="318769">
                  <a:moveTo>
                    <a:pt x="238760" y="310261"/>
                  </a:moveTo>
                  <a:lnTo>
                    <a:pt x="235127" y="258241"/>
                  </a:lnTo>
                  <a:lnTo>
                    <a:pt x="224472" y="207860"/>
                  </a:lnTo>
                  <a:lnTo>
                    <a:pt x="207124" y="159753"/>
                  </a:lnTo>
                  <a:lnTo>
                    <a:pt x="183388" y="114592"/>
                  </a:lnTo>
                  <a:lnTo>
                    <a:pt x="153606" y="73012"/>
                  </a:lnTo>
                  <a:lnTo>
                    <a:pt x="118110" y="35661"/>
                  </a:lnTo>
                  <a:lnTo>
                    <a:pt x="73406" y="0"/>
                  </a:lnTo>
                  <a:lnTo>
                    <a:pt x="67818" y="1270"/>
                  </a:lnTo>
                  <a:lnTo>
                    <a:pt x="62103" y="9398"/>
                  </a:lnTo>
                  <a:lnTo>
                    <a:pt x="63373" y="14478"/>
                  </a:lnTo>
                  <a:lnTo>
                    <a:pt x="67183" y="17018"/>
                  </a:lnTo>
                  <a:lnTo>
                    <a:pt x="106299" y="48031"/>
                  </a:lnTo>
                  <a:lnTo>
                    <a:pt x="140258" y="83705"/>
                  </a:lnTo>
                  <a:lnTo>
                    <a:pt x="168744" y="123418"/>
                  </a:lnTo>
                  <a:lnTo>
                    <a:pt x="191414" y="166547"/>
                  </a:lnTo>
                  <a:lnTo>
                    <a:pt x="207937" y="212483"/>
                  </a:lnTo>
                  <a:lnTo>
                    <a:pt x="217982" y="260604"/>
                  </a:lnTo>
                  <a:lnTo>
                    <a:pt x="221234" y="310261"/>
                  </a:lnTo>
                  <a:lnTo>
                    <a:pt x="221234" y="314579"/>
                  </a:lnTo>
                  <a:lnTo>
                    <a:pt x="225044" y="318389"/>
                  </a:lnTo>
                  <a:lnTo>
                    <a:pt x="229362" y="318389"/>
                  </a:lnTo>
                  <a:lnTo>
                    <a:pt x="234315" y="318389"/>
                  </a:lnTo>
                  <a:lnTo>
                    <a:pt x="238125" y="314579"/>
                  </a:lnTo>
                  <a:lnTo>
                    <a:pt x="238760" y="31026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97" name="object 123">
              <a:extLst>
                <a:ext uri="{FF2B5EF4-FFF2-40B4-BE49-F238E27FC236}">
                  <a16:creationId xmlns:a16="http://schemas.microsoft.com/office/drawing/2014/main" id="{CF46E1C3-A9B0-45E8-8580-CF651473FCA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434592" y="1686051"/>
              <a:ext cx="252984" cy="15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98" name="object 124">
              <a:extLst>
                <a:ext uri="{FF2B5EF4-FFF2-40B4-BE49-F238E27FC236}">
                  <a16:creationId xmlns:a16="http://schemas.microsoft.com/office/drawing/2014/main" id="{5DDD8497-2483-45DC-B253-6B1800BCA374}"/>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618488" y="1888236"/>
              <a:ext cx="94487" cy="9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99" name="object 125">
              <a:extLst>
                <a:ext uri="{FF2B5EF4-FFF2-40B4-BE49-F238E27FC236}">
                  <a16:creationId xmlns:a16="http://schemas.microsoft.com/office/drawing/2014/main" id="{AB38C3B9-B505-4F3B-8AF1-8796916C5E7A}"/>
                </a:ext>
              </a:extLst>
            </p:cNvPr>
            <p:cNvSpPr>
              <a:spLocks/>
            </p:cNvSpPr>
            <p:nvPr/>
          </p:nvSpPr>
          <p:spPr bwMode="auto">
            <a:xfrm>
              <a:off x="1301496" y="1671827"/>
              <a:ext cx="396240" cy="394970"/>
            </a:xfrm>
            <a:custGeom>
              <a:avLst/>
              <a:gdLst>
                <a:gd name="T0" fmla="*/ 152795 w 396239"/>
                <a:gd name="T1" fmla="*/ 5227 h 394969"/>
                <a:gd name="T2" fmla="*/ 74342 w 396239"/>
                <a:gd name="T3" fmla="*/ 43447 h 394969"/>
                <a:gd name="T4" fmla="*/ 20194 w 396239"/>
                <a:gd name="T5" fmla="*/ 110689 h 394969"/>
                <a:gd name="T6" fmla="*/ 0 w 396239"/>
                <a:gd name="T7" fmla="*/ 197358 h 394969"/>
                <a:gd name="T8" fmla="*/ 20194 w 396239"/>
                <a:gd name="T9" fmla="*/ 284026 h 394969"/>
                <a:gd name="T10" fmla="*/ 74342 w 396239"/>
                <a:gd name="T11" fmla="*/ 351268 h 394969"/>
                <a:gd name="T12" fmla="*/ 152795 w 396239"/>
                <a:gd name="T13" fmla="*/ 389488 h 394969"/>
                <a:gd name="T14" fmla="*/ 246691 w 396239"/>
                <a:gd name="T15" fmla="*/ 388786 h 394969"/>
                <a:gd name="T16" fmla="*/ 305994 w 396239"/>
                <a:gd name="T17" fmla="*/ 361569 h 394969"/>
                <a:gd name="T18" fmla="*/ 154335 w 396239"/>
                <a:gd name="T19" fmla="*/ 355693 h 394969"/>
                <a:gd name="T20" fmla="*/ 81597 w 396239"/>
                <a:gd name="T21" fmla="*/ 313420 h 394969"/>
                <a:gd name="T22" fmla="*/ 39170 w 396239"/>
                <a:gd name="T23" fmla="*/ 240963 h 394969"/>
                <a:gd name="T24" fmla="*/ 39170 w 396239"/>
                <a:gd name="T25" fmla="*/ 153752 h 394969"/>
                <a:gd name="T26" fmla="*/ 81597 w 396239"/>
                <a:gd name="T27" fmla="*/ 81295 h 394969"/>
                <a:gd name="T28" fmla="*/ 154335 w 396239"/>
                <a:gd name="T29" fmla="*/ 39022 h 394969"/>
                <a:gd name="T30" fmla="*/ 305658 w 396239"/>
                <a:gd name="T31" fmla="*/ 33147 h 394969"/>
                <a:gd name="T32" fmla="*/ 243444 w 396239"/>
                <a:gd name="T33" fmla="*/ 5227 h 394969"/>
                <a:gd name="T34" fmla="*/ 334772 w 396239"/>
                <a:gd name="T35" fmla="*/ 289179 h 394969"/>
                <a:gd name="T36" fmla="*/ 275590 w 396239"/>
                <a:gd name="T37" fmla="*/ 342233 h 394969"/>
                <a:gd name="T38" fmla="*/ 198119 w 396239"/>
                <a:gd name="T39" fmla="*/ 361569 h 394969"/>
                <a:gd name="T40" fmla="*/ 330690 w 396239"/>
                <a:gd name="T41" fmla="*/ 344352 h 394969"/>
                <a:gd name="T42" fmla="*/ 334772 w 396239"/>
                <a:gd name="T43" fmla="*/ 289179 h 394969"/>
                <a:gd name="T44" fmla="*/ 198119 w 396239"/>
                <a:gd name="T45" fmla="*/ 33147 h 394969"/>
                <a:gd name="T46" fmla="*/ 281272 w 396239"/>
                <a:gd name="T47" fmla="*/ 55597 h 394969"/>
                <a:gd name="T48" fmla="*/ 340435 w 396239"/>
                <a:gd name="T49" fmla="*/ 114539 h 394969"/>
                <a:gd name="T50" fmla="*/ 362966 w 396239"/>
                <a:gd name="T51" fmla="*/ 197358 h 394969"/>
                <a:gd name="T52" fmla="*/ 362188 w 396239"/>
                <a:gd name="T53" fmla="*/ 210026 h 394969"/>
                <a:gd name="T54" fmla="*/ 360553 w 396239"/>
                <a:gd name="T55" fmla="*/ 223647 h 394969"/>
                <a:gd name="T56" fmla="*/ 394900 w 396239"/>
                <a:gd name="T57" fmla="*/ 220360 h 394969"/>
                <a:gd name="T58" fmla="*/ 396111 w 396239"/>
                <a:gd name="T59" fmla="*/ 204882 h 394969"/>
                <a:gd name="T60" fmla="*/ 390990 w 396239"/>
                <a:gd name="T61" fmla="*/ 152195 h 394969"/>
                <a:gd name="T62" fmla="*/ 352612 w 396239"/>
                <a:gd name="T63" fmla="*/ 74040 h 394969"/>
                <a:gd name="T64" fmla="*/ 305658 w 396239"/>
                <a:gd name="T65" fmla="*/ 33147 h 394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239" h="394969">
                  <a:moveTo>
                    <a:pt x="198119" y="0"/>
                  </a:moveTo>
                  <a:lnTo>
                    <a:pt x="152795" y="5227"/>
                  </a:lnTo>
                  <a:lnTo>
                    <a:pt x="111134" y="20109"/>
                  </a:lnTo>
                  <a:lnTo>
                    <a:pt x="74342" y="43447"/>
                  </a:lnTo>
                  <a:lnTo>
                    <a:pt x="43627" y="74040"/>
                  </a:lnTo>
                  <a:lnTo>
                    <a:pt x="20194" y="110689"/>
                  </a:lnTo>
                  <a:lnTo>
                    <a:pt x="5249" y="152195"/>
                  </a:lnTo>
                  <a:lnTo>
                    <a:pt x="0" y="197358"/>
                  </a:lnTo>
                  <a:lnTo>
                    <a:pt x="5249" y="242520"/>
                  </a:lnTo>
                  <a:lnTo>
                    <a:pt x="20194" y="284026"/>
                  </a:lnTo>
                  <a:lnTo>
                    <a:pt x="43627" y="320675"/>
                  </a:lnTo>
                  <a:lnTo>
                    <a:pt x="74342" y="351268"/>
                  </a:lnTo>
                  <a:lnTo>
                    <a:pt x="111134" y="374606"/>
                  </a:lnTo>
                  <a:lnTo>
                    <a:pt x="152795" y="389488"/>
                  </a:lnTo>
                  <a:lnTo>
                    <a:pt x="198119" y="394716"/>
                  </a:lnTo>
                  <a:lnTo>
                    <a:pt x="246691" y="388786"/>
                  </a:lnTo>
                  <a:lnTo>
                    <a:pt x="291512" y="371665"/>
                  </a:lnTo>
                  <a:lnTo>
                    <a:pt x="305994" y="361569"/>
                  </a:lnTo>
                  <a:lnTo>
                    <a:pt x="198119" y="361569"/>
                  </a:lnTo>
                  <a:lnTo>
                    <a:pt x="154335" y="355693"/>
                  </a:lnTo>
                  <a:lnTo>
                    <a:pt x="114967" y="339118"/>
                  </a:lnTo>
                  <a:lnTo>
                    <a:pt x="81597" y="313420"/>
                  </a:lnTo>
                  <a:lnTo>
                    <a:pt x="55804" y="280176"/>
                  </a:lnTo>
                  <a:lnTo>
                    <a:pt x="39170" y="240963"/>
                  </a:lnTo>
                  <a:lnTo>
                    <a:pt x="33273" y="197358"/>
                  </a:lnTo>
                  <a:lnTo>
                    <a:pt x="39170" y="153752"/>
                  </a:lnTo>
                  <a:lnTo>
                    <a:pt x="55804" y="114539"/>
                  </a:lnTo>
                  <a:lnTo>
                    <a:pt x="81597" y="81295"/>
                  </a:lnTo>
                  <a:lnTo>
                    <a:pt x="114967" y="55597"/>
                  </a:lnTo>
                  <a:lnTo>
                    <a:pt x="154335" y="39022"/>
                  </a:lnTo>
                  <a:lnTo>
                    <a:pt x="198119" y="33147"/>
                  </a:lnTo>
                  <a:lnTo>
                    <a:pt x="305658" y="33147"/>
                  </a:lnTo>
                  <a:lnTo>
                    <a:pt x="285105" y="20109"/>
                  </a:lnTo>
                  <a:lnTo>
                    <a:pt x="243444" y="5227"/>
                  </a:lnTo>
                  <a:lnTo>
                    <a:pt x="198119" y="0"/>
                  </a:lnTo>
                  <a:close/>
                </a:path>
                <a:path w="396239" h="394969">
                  <a:moveTo>
                    <a:pt x="334772" y="289179"/>
                  </a:moveTo>
                  <a:lnTo>
                    <a:pt x="308205" y="319456"/>
                  </a:lnTo>
                  <a:lnTo>
                    <a:pt x="275590" y="342233"/>
                  </a:lnTo>
                  <a:lnTo>
                    <a:pt x="238402" y="356580"/>
                  </a:lnTo>
                  <a:lnTo>
                    <a:pt x="198119" y="361569"/>
                  </a:lnTo>
                  <a:lnTo>
                    <a:pt x="305994" y="361569"/>
                  </a:lnTo>
                  <a:lnTo>
                    <a:pt x="330690" y="344352"/>
                  </a:lnTo>
                  <a:lnTo>
                    <a:pt x="362330" y="307848"/>
                  </a:lnTo>
                  <a:lnTo>
                    <a:pt x="334772" y="289179"/>
                  </a:lnTo>
                  <a:close/>
                </a:path>
                <a:path w="396239" h="394969">
                  <a:moveTo>
                    <a:pt x="305658" y="33147"/>
                  </a:moveTo>
                  <a:lnTo>
                    <a:pt x="198119" y="33147"/>
                  </a:lnTo>
                  <a:lnTo>
                    <a:pt x="241904" y="39022"/>
                  </a:lnTo>
                  <a:lnTo>
                    <a:pt x="281272" y="55597"/>
                  </a:lnTo>
                  <a:lnTo>
                    <a:pt x="314642" y="81295"/>
                  </a:lnTo>
                  <a:lnTo>
                    <a:pt x="340435" y="114539"/>
                  </a:lnTo>
                  <a:lnTo>
                    <a:pt x="357069" y="153752"/>
                  </a:lnTo>
                  <a:lnTo>
                    <a:pt x="362966" y="197358"/>
                  </a:lnTo>
                  <a:lnTo>
                    <a:pt x="362749" y="203573"/>
                  </a:lnTo>
                  <a:lnTo>
                    <a:pt x="362188" y="210026"/>
                  </a:lnTo>
                  <a:lnTo>
                    <a:pt x="361412" y="216717"/>
                  </a:lnTo>
                  <a:lnTo>
                    <a:pt x="360553" y="223647"/>
                  </a:lnTo>
                  <a:lnTo>
                    <a:pt x="393699" y="228600"/>
                  </a:lnTo>
                  <a:lnTo>
                    <a:pt x="394900" y="220360"/>
                  </a:lnTo>
                  <a:lnTo>
                    <a:pt x="395684" y="212502"/>
                  </a:lnTo>
                  <a:lnTo>
                    <a:pt x="396111" y="204882"/>
                  </a:lnTo>
                  <a:lnTo>
                    <a:pt x="396240" y="197358"/>
                  </a:lnTo>
                  <a:lnTo>
                    <a:pt x="390990" y="152195"/>
                  </a:lnTo>
                  <a:lnTo>
                    <a:pt x="376045" y="110689"/>
                  </a:lnTo>
                  <a:lnTo>
                    <a:pt x="352612" y="74040"/>
                  </a:lnTo>
                  <a:lnTo>
                    <a:pt x="321897" y="43447"/>
                  </a:lnTo>
                  <a:lnTo>
                    <a:pt x="305658" y="3314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300" name="object 126">
              <a:extLst>
                <a:ext uri="{FF2B5EF4-FFF2-40B4-BE49-F238E27FC236}">
                  <a16:creationId xmlns:a16="http://schemas.microsoft.com/office/drawing/2014/main" id="{5062A94E-B409-4B4B-A60B-B96D5EDF709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365504" y="1860803"/>
              <a:ext cx="94487" cy="9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39" name="object 127">
            <a:extLst>
              <a:ext uri="{FF2B5EF4-FFF2-40B4-BE49-F238E27FC236}">
                <a16:creationId xmlns:a16="http://schemas.microsoft.com/office/drawing/2014/main" id="{C93AFFA6-EDCF-4249-844C-ED11EA36AD16}"/>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38388" y="1662113"/>
            <a:ext cx="39211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40" name="object 128">
            <a:extLst>
              <a:ext uri="{FF2B5EF4-FFF2-40B4-BE49-F238E27FC236}">
                <a16:creationId xmlns:a16="http://schemas.microsoft.com/office/drawing/2014/main" id="{915EA017-4D52-4363-9D5F-A03A6DB462B1}"/>
              </a:ext>
            </a:extLst>
          </p:cNvPr>
          <p:cNvSpPr>
            <a:spLocks/>
          </p:cNvSpPr>
          <p:nvPr/>
        </p:nvSpPr>
        <p:spPr bwMode="auto">
          <a:xfrm>
            <a:off x="3344863" y="1668463"/>
            <a:ext cx="419100" cy="401637"/>
          </a:xfrm>
          <a:custGeom>
            <a:avLst/>
            <a:gdLst>
              <a:gd name="T0" fmla="*/ 416941 w 419100"/>
              <a:gd name="T1" fmla="*/ 268859 h 401955"/>
              <a:gd name="T2" fmla="*/ 407123 w 419100"/>
              <a:gd name="T3" fmla="*/ 261035 h 401955"/>
              <a:gd name="T4" fmla="*/ 394462 w 419100"/>
              <a:gd name="T5" fmla="*/ 262636 h 401955"/>
              <a:gd name="T6" fmla="*/ 24638 w 419100"/>
              <a:gd name="T7" fmla="*/ 262001 h 401955"/>
              <a:gd name="T8" fmla="*/ 11963 w 419100"/>
              <a:gd name="T9" fmla="*/ 260400 h 401955"/>
              <a:gd name="T10" fmla="*/ 2159 w 419100"/>
              <a:gd name="T11" fmla="*/ 268224 h 401955"/>
              <a:gd name="T12" fmla="*/ 546 w 419100"/>
              <a:gd name="T13" fmla="*/ 280911 h 401955"/>
              <a:gd name="T14" fmla="*/ 207645 w 419100"/>
              <a:gd name="T15" fmla="*/ 401574 h 401955"/>
              <a:gd name="T16" fmla="*/ 213360 w 419100"/>
              <a:gd name="T17" fmla="*/ 401574 h 401955"/>
              <a:gd name="T18" fmla="*/ 418541 w 419100"/>
              <a:gd name="T19" fmla="*/ 281533 h 401955"/>
              <a:gd name="T20" fmla="*/ 418985 w 419100"/>
              <a:gd name="T21" fmla="*/ 200520 h 401955"/>
              <a:gd name="T22" fmla="*/ 412750 w 419100"/>
              <a:gd name="T23" fmla="*/ 189166 h 401955"/>
              <a:gd name="T24" fmla="*/ 400786 w 419100"/>
              <a:gd name="T25" fmla="*/ 185915 h 401955"/>
              <a:gd name="T26" fmla="*/ 210185 w 419100"/>
              <a:gd name="T27" fmla="*/ 291211 h 401955"/>
              <a:gd name="T28" fmla="*/ 18300 w 419100"/>
              <a:gd name="T29" fmla="*/ 185280 h 401955"/>
              <a:gd name="T30" fmla="*/ 6350 w 419100"/>
              <a:gd name="T31" fmla="*/ 188531 h 401955"/>
              <a:gd name="T32" fmla="*/ 101 w 419100"/>
              <a:gd name="T33" fmla="*/ 199885 h 401955"/>
              <a:gd name="T34" fmla="*/ 202057 w 419100"/>
              <a:gd name="T35" fmla="*/ 324993 h 401955"/>
              <a:gd name="T36" fmla="*/ 210185 w 419100"/>
              <a:gd name="T37" fmla="*/ 326898 h 401955"/>
              <a:gd name="T38" fmla="*/ 410718 w 419100"/>
              <a:gd name="T39" fmla="*/ 216662 h 401955"/>
              <a:gd name="T40" fmla="*/ 418985 w 419100"/>
              <a:gd name="T41" fmla="*/ 200520 h 401955"/>
              <a:gd name="T42" fmla="*/ 415417 w 419100"/>
              <a:gd name="T43" fmla="*/ 115062 h 401955"/>
              <a:gd name="T44" fmla="*/ 369189 w 419100"/>
              <a:gd name="T45" fmla="*/ 88722 h 401955"/>
              <a:gd name="T46" fmla="*/ 210820 w 419100"/>
              <a:gd name="T47" fmla="*/ 215011 h 401955"/>
              <a:gd name="T48" fmla="*/ 209550 w 419100"/>
              <a:gd name="T49" fmla="*/ 36830 h 401955"/>
              <a:gd name="T50" fmla="*/ 369189 w 419100"/>
              <a:gd name="T51" fmla="*/ 88722 h 401955"/>
              <a:gd name="T52" fmla="*/ 217043 w 419100"/>
              <a:gd name="T53" fmla="*/ 3048 h 401955"/>
              <a:gd name="T54" fmla="*/ 205867 w 419100"/>
              <a:gd name="T55" fmla="*/ 0 h 401955"/>
              <a:gd name="T56" fmla="*/ 8763 w 419100"/>
              <a:gd name="T57" fmla="*/ 111252 h 401955"/>
              <a:gd name="T58" fmla="*/ 0 w 419100"/>
              <a:gd name="T59" fmla="*/ 119380 h 401955"/>
              <a:gd name="T60" fmla="*/ 202057 w 419100"/>
              <a:gd name="T61" fmla="*/ 248793 h 401955"/>
              <a:gd name="T62" fmla="*/ 213233 w 419100"/>
              <a:gd name="T63" fmla="*/ 250698 h 401955"/>
              <a:gd name="T64" fmla="*/ 218313 w 419100"/>
              <a:gd name="T65" fmla="*/ 248793 h 401955"/>
              <a:gd name="T66" fmla="*/ 410337 w 419100"/>
              <a:gd name="T67" fmla="*/ 140716 h 401955"/>
              <a:gd name="T68" fmla="*/ 419100 w 419100"/>
              <a:gd name="T69" fmla="*/ 131953 h 40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9100" h="401955">
                <a:moveTo>
                  <a:pt x="418985" y="275196"/>
                </a:moveTo>
                <a:lnTo>
                  <a:pt x="416941" y="268859"/>
                </a:lnTo>
                <a:lnTo>
                  <a:pt x="412750" y="263842"/>
                </a:lnTo>
                <a:lnTo>
                  <a:pt x="407123" y="261035"/>
                </a:lnTo>
                <a:lnTo>
                  <a:pt x="400786" y="260591"/>
                </a:lnTo>
                <a:lnTo>
                  <a:pt x="394462" y="262636"/>
                </a:lnTo>
                <a:lnTo>
                  <a:pt x="210185" y="365887"/>
                </a:lnTo>
                <a:lnTo>
                  <a:pt x="24638" y="262001"/>
                </a:lnTo>
                <a:lnTo>
                  <a:pt x="18300" y="259956"/>
                </a:lnTo>
                <a:lnTo>
                  <a:pt x="11963" y="260400"/>
                </a:lnTo>
                <a:lnTo>
                  <a:pt x="6350" y="263207"/>
                </a:lnTo>
                <a:lnTo>
                  <a:pt x="2159" y="268224"/>
                </a:lnTo>
                <a:lnTo>
                  <a:pt x="101" y="274561"/>
                </a:lnTo>
                <a:lnTo>
                  <a:pt x="546" y="280911"/>
                </a:lnTo>
                <a:lnTo>
                  <a:pt x="202057" y="399669"/>
                </a:lnTo>
                <a:lnTo>
                  <a:pt x="207645" y="401574"/>
                </a:lnTo>
                <a:lnTo>
                  <a:pt x="210185" y="401574"/>
                </a:lnTo>
                <a:lnTo>
                  <a:pt x="213360" y="401574"/>
                </a:lnTo>
                <a:lnTo>
                  <a:pt x="410718" y="291338"/>
                </a:lnTo>
                <a:lnTo>
                  <a:pt x="418541" y="281533"/>
                </a:lnTo>
                <a:lnTo>
                  <a:pt x="418985" y="275196"/>
                </a:lnTo>
                <a:close/>
              </a:path>
              <a:path w="419100" h="401955">
                <a:moveTo>
                  <a:pt x="418985" y="200520"/>
                </a:moveTo>
                <a:lnTo>
                  <a:pt x="416941" y="194183"/>
                </a:lnTo>
                <a:lnTo>
                  <a:pt x="412750" y="189166"/>
                </a:lnTo>
                <a:lnTo>
                  <a:pt x="407123" y="186359"/>
                </a:lnTo>
                <a:lnTo>
                  <a:pt x="400786" y="185915"/>
                </a:lnTo>
                <a:lnTo>
                  <a:pt x="394462" y="187960"/>
                </a:lnTo>
                <a:lnTo>
                  <a:pt x="210185" y="291211"/>
                </a:lnTo>
                <a:lnTo>
                  <a:pt x="24638" y="187325"/>
                </a:lnTo>
                <a:lnTo>
                  <a:pt x="18300" y="185280"/>
                </a:lnTo>
                <a:lnTo>
                  <a:pt x="11963" y="185724"/>
                </a:lnTo>
                <a:lnTo>
                  <a:pt x="6350" y="188531"/>
                </a:lnTo>
                <a:lnTo>
                  <a:pt x="2159" y="193548"/>
                </a:lnTo>
                <a:lnTo>
                  <a:pt x="101" y="199885"/>
                </a:lnTo>
                <a:lnTo>
                  <a:pt x="546" y="206235"/>
                </a:lnTo>
                <a:lnTo>
                  <a:pt x="202057" y="324993"/>
                </a:lnTo>
                <a:lnTo>
                  <a:pt x="207645" y="326898"/>
                </a:lnTo>
                <a:lnTo>
                  <a:pt x="210185" y="326898"/>
                </a:lnTo>
                <a:lnTo>
                  <a:pt x="213360" y="326898"/>
                </a:lnTo>
                <a:lnTo>
                  <a:pt x="410718" y="216662"/>
                </a:lnTo>
                <a:lnTo>
                  <a:pt x="418541" y="206857"/>
                </a:lnTo>
                <a:lnTo>
                  <a:pt x="418985" y="200520"/>
                </a:lnTo>
                <a:close/>
              </a:path>
              <a:path w="419100" h="401955">
                <a:moveTo>
                  <a:pt x="419100" y="120650"/>
                </a:moveTo>
                <a:lnTo>
                  <a:pt x="415417" y="115062"/>
                </a:lnTo>
                <a:lnTo>
                  <a:pt x="410337" y="111887"/>
                </a:lnTo>
                <a:lnTo>
                  <a:pt x="369189" y="88722"/>
                </a:lnTo>
                <a:lnTo>
                  <a:pt x="369189" y="126238"/>
                </a:lnTo>
                <a:lnTo>
                  <a:pt x="210820" y="215011"/>
                </a:lnTo>
                <a:lnTo>
                  <a:pt x="51181" y="125603"/>
                </a:lnTo>
                <a:lnTo>
                  <a:pt x="209550" y="36830"/>
                </a:lnTo>
                <a:lnTo>
                  <a:pt x="369189" y="126238"/>
                </a:lnTo>
                <a:lnTo>
                  <a:pt x="369189" y="88722"/>
                </a:lnTo>
                <a:lnTo>
                  <a:pt x="277037" y="36830"/>
                </a:lnTo>
                <a:lnTo>
                  <a:pt x="217043" y="3048"/>
                </a:lnTo>
                <a:lnTo>
                  <a:pt x="212090" y="0"/>
                </a:lnTo>
                <a:lnTo>
                  <a:pt x="205867" y="0"/>
                </a:lnTo>
                <a:lnTo>
                  <a:pt x="200787" y="3048"/>
                </a:lnTo>
                <a:lnTo>
                  <a:pt x="8763" y="111252"/>
                </a:lnTo>
                <a:lnTo>
                  <a:pt x="3175" y="113792"/>
                </a:lnTo>
                <a:lnTo>
                  <a:pt x="0" y="119380"/>
                </a:lnTo>
                <a:lnTo>
                  <a:pt x="0" y="131318"/>
                </a:lnTo>
                <a:lnTo>
                  <a:pt x="202057" y="248793"/>
                </a:lnTo>
                <a:lnTo>
                  <a:pt x="207645" y="250698"/>
                </a:lnTo>
                <a:lnTo>
                  <a:pt x="213233" y="250698"/>
                </a:lnTo>
                <a:lnTo>
                  <a:pt x="215773" y="250063"/>
                </a:lnTo>
                <a:lnTo>
                  <a:pt x="218313" y="248793"/>
                </a:lnTo>
                <a:lnTo>
                  <a:pt x="278333" y="215011"/>
                </a:lnTo>
                <a:lnTo>
                  <a:pt x="410337" y="140716"/>
                </a:lnTo>
                <a:lnTo>
                  <a:pt x="415925" y="138176"/>
                </a:lnTo>
                <a:lnTo>
                  <a:pt x="419100" y="131953"/>
                </a:lnTo>
                <a:lnTo>
                  <a:pt x="419100" y="12065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41" name="object 129">
            <a:extLst>
              <a:ext uri="{FF2B5EF4-FFF2-40B4-BE49-F238E27FC236}">
                <a16:creationId xmlns:a16="http://schemas.microsoft.com/office/drawing/2014/main" id="{512BE493-4CB6-4E1B-93D3-7BA0D8A0BD20}"/>
              </a:ext>
            </a:extLst>
          </p:cNvPr>
          <p:cNvGrpSpPr>
            <a:grpSpLocks/>
          </p:cNvGrpSpPr>
          <p:nvPr/>
        </p:nvGrpSpPr>
        <p:grpSpPr bwMode="auto">
          <a:xfrm>
            <a:off x="4364038" y="1666875"/>
            <a:ext cx="406400" cy="404813"/>
            <a:chOff x="4364735" y="1667255"/>
            <a:chExt cx="405765" cy="403860"/>
          </a:xfrm>
        </p:grpSpPr>
        <p:sp>
          <p:nvSpPr>
            <p:cNvPr id="50293" name="object 130">
              <a:extLst>
                <a:ext uri="{FF2B5EF4-FFF2-40B4-BE49-F238E27FC236}">
                  <a16:creationId xmlns:a16="http://schemas.microsoft.com/office/drawing/2014/main" id="{9805C322-51F1-40FE-A3FC-D960985C4ADD}"/>
                </a:ext>
              </a:extLst>
            </p:cNvPr>
            <p:cNvSpPr>
              <a:spLocks/>
            </p:cNvSpPr>
            <p:nvPr/>
          </p:nvSpPr>
          <p:spPr bwMode="auto">
            <a:xfrm>
              <a:off x="4430268" y="1667255"/>
              <a:ext cx="340360" cy="403860"/>
            </a:xfrm>
            <a:custGeom>
              <a:avLst/>
              <a:gdLst>
                <a:gd name="T0" fmla="*/ 339852 w 340360"/>
                <a:gd name="T1" fmla="*/ 315087 h 403860"/>
                <a:gd name="T2" fmla="*/ 332359 w 340360"/>
                <a:gd name="T3" fmla="*/ 307594 h 403860"/>
                <a:gd name="T4" fmla="*/ 33655 w 340360"/>
                <a:gd name="T5" fmla="*/ 307594 h 403860"/>
                <a:gd name="T6" fmla="*/ 33655 w 340360"/>
                <a:gd name="T7" fmla="*/ 7493 h 403860"/>
                <a:gd name="T8" fmla="*/ 26162 w 340360"/>
                <a:gd name="T9" fmla="*/ 0 h 403860"/>
                <a:gd name="T10" fmla="*/ 7493 w 340360"/>
                <a:gd name="T11" fmla="*/ 0 h 403860"/>
                <a:gd name="T12" fmla="*/ 0 w 340360"/>
                <a:gd name="T13" fmla="*/ 7493 h 403860"/>
                <a:gd name="T14" fmla="*/ 0 w 340360"/>
                <a:gd name="T15" fmla="*/ 333883 h 403860"/>
                <a:gd name="T16" fmla="*/ 7493 w 340360"/>
                <a:gd name="T17" fmla="*/ 341376 h 403860"/>
                <a:gd name="T18" fmla="*/ 242316 w 340360"/>
                <a:gd name="T19" fmla="*/ 341376 h 403860"/>
                <a:gd name="T20" fmla="*/ 242316 w 340360"/>
                <a:gd name="T21" fmla="*/ 396240 h 403860"/>
                <a:gd name="T22" fmla="*/ 249809 w 340360"/>
                <a:gd name="T23" fmla="*/ 403860 h 403860"/>
                <a:gd name="T24" fmla="*/ 259080 w 340360"/>
                <a:gd name="T25" fmla="*/ 403860 h 403860"/>
                <a:gd name="T26" fmla="*/ 268351 w 340360"/>
                <a:gd name="T27" fmla="*/ 403860 h 403860"/>
                <a:gd name="T28" fmla="*/ 275844 w 340360"/>
                <a:gd name="T29" fmla="*/ 396240 h 403860"/>
                <a:gd name="T30" fmla="*/ 275844 w 340360"/>
                <a:gd name="T31" fmla="*/ 341376 h 403860"/>
                <a:gd name="T32" fmla="*/ 322961 w 340360"/>
                <a:gd name="T33" fmla="*/ 341376 h 403860"/>
                <a:gd name="T34" fmla="*/ 332359 w 340360"/>
                <a:gd name="T35" fmla="*/ 341376 h 403860"/>
                <a:gd name="T36" fmla="*/ 339852 w 340360"/>
                <a:gd name="T37" fmla="*/ 333883 h 403860"/>
                <a:gd name="T38" fmla="*/ 339852 w 340360"/>
                <a:gd name="T39" fmla="*/ 315087 h 40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0360" h="403860">
                  <a:moveTo>
                    <a:pt x="339852" y="315087"/>
                  </a:moveTo>
                  <a:lnTo>
                    <a:pt x="332359" y="307594"/>
                  </a:lnTo>
                  <a:lnTo>
                    <a:pt x="33655" y="307594"/>
                  </a:lnTo>
                  <a:lnTo>
                    <a:pt x="33655" y="7493"/>
                  </a:lnTo>
                  <a:lnTo>
                    <a:pt x="26162" y="0"/>
                  </a:lnTo>
                  <a:lnTo>
                    <a:pt x="7493" y="0"/>
                  </a:lnTo>
                  <a:lnTo>
                    <a:pt x="0" y="7493"/>
                  </a:lnTo>
                  <a:lnTo>
                    <a:pt x="0" y="333883"/>
                  </a:lnTo>
                  <a:lnTo>
                    <a:pt x="7493" y="341376"/>
                  </a:lnTo>
                  <a:lnTo>
                    <a:pt x="242316" y="341376"/>
                  </a:lnTo>
                  <a:lnTo>
                    <a:pt x="242316" y="396240"/>
                  </a:lnTo>
                  <a:lnTo>
                    <a:pt x="249809" y="403860"/>
                  </a:lnTo>
                  <a:lnTo>
                    <a:pt x="259080" y="403860"/>
                  </a:lnTo>
                  <a:lnTo>
                    <a:pt x="268351" y="403860"/>
                  </a:lnTo>
                  <a:lnTo>
                    <a:pt x="275844" y="396240"/>
                  </a:lnTo>
                  <a:lnTo>
                    <a:pt x="275844" y="341376"/>
                  </a:lnTo>
                  <a:lnTo>
                    <a:pt x="322961" y="341376"/>
                  </a:lnTo>
                  <a:lnTo>
                    <a:pt x="332359" y="341376"/>
                  </a:lnTo>
                  <a:lnTo>
                    <a:pt x="339852" y="333883"/>
                  </a:lnTo>
                  <a:lnTo>
                    <a:pt x="339852" y="31508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94" name="object 131">
              <a:extLst>
                <a:ext uri="{FF2B5EF4-FFF2-40B4-BE49-F238E27FC236}">
                  <a16:creationId xmlns:a16="http://schemas.microsoft.com/office/drawing/2014/main" id="{EF0C802B-8400-480B-AA75-50CF93C5D804}"/>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483607" y="1729739"/>
              <a:ext cx="221614" cy="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95" name="object 132">
              <a:extLst>
                <a:ext uri="{FF2B5EF4-FFF2-40B4-BE49-F238E27FC236}">
                  <a16:creationId xmlns:a16="http://schemas.microsoft.com/office/drawing/2014/main" id="{808A0BCF-2461-446E-B2F8-090DEB0B6523}"/>
                </a:ext>
              </a:extLst>
            </p:cNvPr>
            <p:cNvSpPr>
              <a:spLocks/>
            </p:cNvSpPr>
            <p:nvPr/>
          </p:nvSpPr>
          <p:spPr bwMode="auto">
            <a:xfrm>
              <a:off x="4364735" y="1729739"/>
              <a:ext cx="90170" cy="33655"/>
            </a:xfrm>
            <a:custGeom>
              <a:avLst/>
              <a:gdLst>
                <a:gd name="T0" fmla="*/ 82423 w 90170"/>
                <a:gd name="T1" fmla="*/ 0 h 33655"/>
                <a:gd name="T2" fmla="*/ 7492 w 90170"/>
                <a:gd name="T3" fmla="*/ 0 h 33655"/>
                <a:gd name="T4" fmla="*/ 0 w 90170"/>
                <a:gd name="T5" fmla="*/ 7493 h 33655"/>
                <a:gd name="T6" fmla="*/ 0 w 90170"/>
                <a:gd name="T7" fmla="*/ 26035 h 33655"/>
                <a:gd name="T8" fmla="*/ 7492 w 90170"/>
                <a:gd name="T9" fmla="*/ 33527 h 33655"/>
                <a:gd name="T10" fmla="*/ 73025 w 90170"/>
                <a:gd name="T11" fmla="*/ 33527 h 33655"/>
                <a:gd name="T12" fmla="*/ 82423 w 90170"/>
                <a:gd name="T13" fmla="*/ 33527 h 33655"/>
                <a:gd name="T14" fmla="*/ 89915 w 90170"/>
                <a:gd name="T15" fmla="*/ 26035 h 33655"/>
                <a:gd name="T16" fmla="*/ 89915 w 90170"/>
                <a:gd name="T17" fmla="*/ 7493 h 33655"/>
                <a:gd name="T18" fmla="*/ 82423 w 90170"/>
                <a:gd name="T19" fmla="*/ 0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170" h="33655">
                  <a:moveTo>
                    <a:pt x="82423" y="0"/>
                  </a:moveTo>
                  <a:lnTo>
                    <a:pt x="7492" y="0"/>
                  </a:lnTo>
                  <a:lnTo>
                    <a:pt x="0" y="7493"/>
                  </a:lnTo>
                  <a:lnTo>
                    <a:pt x="0" y="26035"/>
                  </a:lnTo>
                  <a:lnTo>
                    <a:pt x="7492" y="33527"/>
                  </a:lnTo>
                  <a:lnTo>
                    <a:pt x="73025" y="33527"/>
                  </a:lnTo>
                  <a:lnTo>
                    <a:pt x="82423" y="33527"/>
                  </a:lnTo>
                  <a:lnTo>
                    <a:pt x="89915" y="26035"/>
                  </a:lnTo>
                  <a:lnTo>
                    <a:pt x="89915" y="7493"/>
                  </a:lnTo>
                  <a:lnTo>
                    <a:pt x="8242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42" name="object 133">
            <a:extLst>
              <a:ext uri="{FF2B5EF4-FFF2-40B4-BE49-F238E27FC236}">
                <a16:creationId xmlns:a16="http://schemas.microsoft.com/office/drawing/2014/main" id="{4DD4E0D4-1ADF-44CE-828B-37682540FD7A}"/>
              </a:ext>
            </a:extLst>
          </p:cNvPr>
          <p:cNvGrpSpPr>
            <a:grpSpLocks/>
          </p:cNvGrpSpPr>
          <p:nvPr/>
        </p:nvGrpSpPr>
        <p:grpSpPr bwMode="auto">
          <a:xfrm>
            <a:off x="8451850" y="3733800"/>
            <a:ext cx="396875" cy="398463"/>
            <a:chOff x="8452342" y="3734561"/>
            <a:chExt cx="396875" cy="397510"/>
          </a:xfrm>
        </p:grpSpPr>
        <p:pic>
          <p:nvPicPr>
            <p:cNvPr id="50289" name="object 134">
              <a:extLst>
                <a:ext uri="{FF2B5EF4-FFF2-40B4-BE49-F238E27FC236}">
                  <a16:creationId xmlns:a16="http://schemas.microsoft.com/office/drawing/2014/main" id="{667A2B73-2D70-4018-88F5-78301C05ED77}"/>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452342" y="3852671"/>
              <a:ext cx="280146" cy="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90" name="object 135">
              <a:extLst>
                <a:ext uri="{FF2B5EF4-FFF2-40B4-BE49-F238E27FC236}">
                  <a16:creationId xmlns:a16="http://schemas.microsoft.com/office/drawing/2014/main" id="{B9E77130-9743-414A-9D0A-30E23D9734BC}"/>
                </a:ext>
              </a:extLst>
            </p:cNvPr>
            <p:cNvSpPr>
              <a:spLocks/>
            </p:cNvSpPr>
            <p:nvPr/>
          </p:nvSpPr>
          <p:spPr bwMode="auto">
            <a:xfrm>
              <a:off x="8551195" y="3747547"/>
              <a:ext cx="287020" cy="285115"/>
            </a:xfrm>
            <a:custGeom>
              <a:avLst/>
              <a:gdLst>
                <a:gd name="T0" fmla="*/ 269652 w 287020"/>
                <a:gd name="T1" fmla="*/ 0 h 285114"/>
                <a:gd name="T2" fmla="*/ 4667 w 287020"/>
                <a:gd name="T3" fmla="*/ 256254 h 285114"/>
                <a:gd name="T4" fmla="*/ 0 w 287020"/>
                <a:gd name="T5" fmla="*/ 268366 h 285114"/>
                <a:gd name="T6" fmla="*/ 1166 w 287020"/>
                <a:gd name="T7" fmla="*/ 274631 h 285114"/>
                <a:gd name="T8" fmla="*/ 4667 w 287020"/>
                <a:gd name="T9" fmla="*/ 280003 h 285114"/>
                <a:gd name="T10" fmla="*/ 7842 w 287020"/>
                <a:gd name="T11" fmla="*/ 283051 h 285114"/>
                <a:gd name="T12" fmla="*/ 12160 w 287020"/>
                <a:gd name="T13" fmla="*/ 284956 h 285114"/>
                <a:gd name="T14" fmla="*/ 16605 w 287020"/>
                <a:gd name="T15" fmla="*/ 284956 h 285114"/>
                <a:gd name="T16" fmla="*/ 20923 w 287020"/>
                <a:gd name="T17" fmla="*/ 284956 h 285114"/>
                <a:gd name="T18" fmla="*/ 25368 w 287020"/>
                <a:gd name="T19" fmla="*/ 283051 h 285114"/>
                <a:gd name="T20" fmla="*/ 281781 w 287020"/>
                <a:gd name="T21" fmla="*/ 28289 h 285114"/>
                <a:gd name="T22" fmla="*/ 285281 w 287020"/>
                <a:gd name="T23" fmla="*/ 22580 h 285114"/>
                <a:gd name="T24" fmla="*/ 286448 w 287020"/>
                <a:gd name="T25" fmla="*/ 16240 h 285114"/>
                <a:gd name="T26" fmla="*/ 285281 w 287020"/>
                <a:gd name="T27" fmla="*/ 10019 h 285114"/>
                <a:gd name="T28" fmla="*/ 281781 w 287020"/>
                <a:gd name="T29" fmla="*/ 4667 h 285114"/>
                <a:gd name="T30" fmla="*/ 276050 w 287020"/>
                <a:gd name="T31" fmla="*/ 1166 h 285114"/>
                <a:gd name="T32" fmla="*/ 269652 w 287020"/>
                <a:gd name="T33" fmla="*/ 0 h 28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020" h="285114">
                  <a:moveTo>
                    <a:pt x="269652" y="0"/>
                  </a:moveTo>
                  <a:lnTo>
                    <a:pt x="4667" y="256254"/>
                  </a:lnTo>
                  <a:lnTo>
                    <a:pt x="0" y="268366"/>
                  </a:lnTo>
                  <a:lnTo>
                    <a:pt x="1166" y="274631"/>
                  </a:lnTo>
                  <a:lnTo>
                    <a:pt x="4667" y="280003"/>
                  </a:lnTo>
                  <a:lnTo>
                    <a:pt x="7842" y="283051"/>
                  </a:lnTo>
                  <a:lnTo>
                    <a:pt x="12160" y="284956"/>
                  </a:lnTo>
                  <a:lnTo>
                    <a:pt x="16605" y="284956"/>
                  </a:lnTo>
                  <a:lnTo>
                    <a:pt x="20923" y="284956"/>
                  </a:lnTo>
                  <a:lnTo>
                    <a:pt x="25368" y="283051"/>
                  </a:lnTo>
                  <a:lnTo>
                    <a:pt x="281781" y="28289"/>
                  </a:lnTo>
                  <a:lnTo>
                    <a:pt x="285281" y="22580"/>
                  </a:lnTo>
                  <a:lnTo>
                    <a:pt x="286448" y="16240"/>
                  </a:lnTo>
                  <a:lnTo>
                    <a:pt x="285281" y="10019"/>
                  </a:lnTo>
                  <a:lnTo>
                    <a:pt x="281781" y="4667"/>
                  </a:lnTo>
                  <a:lnTo>
                    <a:pt x="276050" y="1166"/>
                  </a:lnTo>
                  <a:lnTo>
                    <a:pt x="269652"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91" name="object 136">
              <a:extLst>
                <a:ext uri="{FF2B5EF4-FFF2-40B4-BE49-F238E27FC236}">
                  <a16:creationId xmlns:a16="http://schemas.microsoft.com/office/drawing/2014/main" id="{6459B8FC-5646-46AD-ACEB-D4E675D832C8}"/>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541258" y="3938015"/>
              <a:ext cx="104425" cy="10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92" name="object 137">
              <a:extLst>
                <a:ext uri="{FF2B5EF4-FFF2-40B4-BE49-F238E27FC236}">
                  <a16:creationId xmlns:a16="http://schemas.microsoft.com/office/drawing/2014/main" id="{6C2D2A86-F508-4442-92D5-DF68240AD93B}"/>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759190" y="3734561"/>
              <a:ext cx="89915" cy="8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43" name="object 138">
            <a:extLst>
              <a:ext uri="{FF2B5EF4-FFF2-40B4-BE49-F238E27FC236}">
                <a16:creationId xmlns:a16="http://schemas.microsoft.com/office/drawing/2014/main" id="{AF0C0538-A3BB-4175-A302-81831C759D34}"/>
              </a:ext>
            </a:extLst>
          </p:cNvPr>
          <p:cNvSpPr>
            <a:spLocks/>
          </p:cNvSpPr>
          <p:nvPr/>
        </p:nvSpPr>
        <p:spPr bwMode="auto">
          <a:xfrm>
            <a:off x="9472613" y="3730625"/>
            <a:ext cx="398462" cy="398463"/>
          </a:xfrm>
          <a:custGeom>
            <a:avLst/>
            <a:gdLst>
              <a:gd name="T0" fmla="*/ 397764 w 398145"/>
              <a:gd name="T1" fmla="*/ 7493 h 398145"/>
              <a:gd name="T2" fmla="*/ 390271 w 398145"/>
              <a:gd name="T3" fmla="*/ 0 h 398145"/>
              <a:gd name="T4" fmla="*/ 363982 w 398145"/>
              <a:gd name="T5" fmla="*/ 0 h 398145"/>
              <a:gd name="T6" fmla="*/ 363982 w 398145"/>
              <a:gd name="T7" fmla="*/ 34417 h 398145"/>
              <a:gd name="T8" fmla="*/ 363982 w 398145"/>
              <a:gd name="T9" fmla="*/ 138684 h 398145"/>
              <a:gd name="T10" fmla="*/ 363982 w 398145"/>
              <a:gd name="T11" fmla="*/ 172212 h 398145"/>
              <a:gd name="T12" fmla="*/ 363982 w 398145"/>
              <a:gd name="T13" fmla="*/ 364617 h 398145"/>
              <a:gd name="T14" fmla="*/ 300228 w 398145"/>
              <a:gd name="T15" fmla="*/ 364617 h 398145"/>
              <a:gd name="T16" fmla="*/ 300228 w 398145"/>
              <a:gd name="T17" fmla="*/ 281940 h 398145"/>
              <a:gd name="T18" fmla="*/ 316992 w 398145"/>
              <a:gd name="T19" fmla="*/ 281940 h 398145"/>
              <a:gd name="T20" fmla="*/ 316992 w 398145"/>
              <a:gd name="T21" fmla="*/ 172212 h 398145"/>
              <a:gd name="T22" fmla="*/ 363982 w 398145"/>
              <a:gd name="T23" fmla="*/ 172212 h 398145"/>
              <a:gd name="T24" fmla="*/ 363982 w 398145"/>
              <a:gd name="T25" fmla="*/ 138684 h 398145"/>
              <a:gd name="T26" fmla="*/ 283464 w 398145"/>
              <a:gd name="T27" fmla="*/ 138684 h 398145"/>
              <a:gd name="T28" fmla="*/ 283464 w 398145"/>
              <a:gd name="T29" fmla="*/ 281940 h 398145"/>
              <a:gd name="T30" fmla="*/ 283464 w 398145"/>
              <a:gd name="T31" fmla="*/ 364617 h 398145"/>
              <a:gd name="T32" fmla="*/ 208788 w 398145"/>
              <a:gd name="T33" fmla="*/ 364617 h 398145"/>
              <a:gd name="T34" fmla="*/ 208788 w 398145"/>
              <a:gd name="T35" fmla="*/ 281940 h 398145"/>
              <a:gd name="T36" fmla="*/ 225552 w 398145"/>
              <a:gd name="T37" fmla="*/ 281940 h 398145"/>
              <a:gd name="T38" fmla="*/ 225552 w 398145"/>
              <a:gd name="T39" fmla="*/ 172212 h 398145"/>
              <a:gd name="T40" fmla="*/ 266700 w 398145"/>
              <a:gd name="T41" fmla="*/ 172212 h 398145"/>
              <a:gd name="T42" fmla="*/ 266700 w 398145"/>
              <a:gd name="T43" fmla="*/ 281940 h 398145"/>
              <a:gd name="T44" fmla="*/ 283464 w 398145"/>
              <a:gd name="T45" fmla="*/ 281940 h 398145"/>
              <a:gd name="T46" fmla="*/ 283464 w 398145"/>
              <a:gd name="T47" fmla="*/ 138684 h 398145"/>
              <a:gd name="T48" fmla="*/ 192024 w 398145"/>
              <a:gd name="T49" fmla="*/ 138684 h 398145"/>
              <a:gd name="T50" fmla="*/ 192024 w 398145"/>
              <a:gd name="T51" fmla="*/ 281940 h 398145"/>
              <a:gd name="T52" fmla="*/ 192024 w 398145"/>
              <a:gd name="T53" fmla="*/ 364617 h 398145"/>
              <a:gd name="T54" fmla="*/ 117348 w 398145"/>
              <a:gd name="T55" fmla="*/ 364617 h 398145"/>
              <a:gd name="T56" fmla="*/ 117348 w 398145"/>
              <a:gd name="T57" fmla="*/ 281940 h 398145"/>
              <a:gd name="T58" fmla="*/ 134112 w 398145"/>
              <a:gd name="T59" fmla="*/ 281940 h 398145"/>
              <a:gd name="T60" fmla="*/ 134112 w 398145"/>
              <a:gd name="T61" fmla="*/ 172212 h 398145"/>
              <a:gd name="T62" fmla="*/ 175260 w 398145"/>
              <a:gd name="T63" fmla="*/ 172212 h 398145"/>
              <a:gd name="T64" fmla="*/ 175260 w 398145"/>
              <a:gd name="T65" fmla="*/ 281940 h 398145"/>
              <a:gd name="T66" fmla="*/ 192024 w 398145"/>
              <a:gd name="T67" fmla="*/ 281940 h 398145"/>
              <a:gd name="T68" fmla="*/ 192024 w 398145"/>
              <a:gd name="T69" fmla="*/ 138684 h 398145"/>
              <a:gd name="T70" fmla="*/ 100584 w 398145"/>
              <a:gd name="T71" fmla="*/ 138684 h 398145"/>
              <a:gd name="T72" fmla="*/ 100584 w 398145"/>
              <a:gd name="T73" fmla="*/ 281940 h 398145"/>
              <a:gd name="T74" fmla="*/ 100584 w 398145"/>
              <a:gd name="T75" fmla="*/ 364617 h 398145"/>
              <a:gd name="T76" fmla="*/ 33782 w 398145"/>
              <a:gd name="T77" fmla="*/ 364617 h 398145"/>
              <a:gd name="T78" fmla="*/ 33782 w 398145"/>
              <a:gd name="T79" fmla="*/ 172212 h 398145"/>
              <a:gd name="T80" fmla="*/ 83820 w 398145"/>
              <a:gd name="T81" fmla="*/ 172212 h 398145"/>
              <a:gd name="T82" fmla="*/ 83820 w 398145"/>
              <a:gd name="T83" fmla="*/ 281940 h 398145"/>
              <a:gd name="T84" fmla="*/ 100584 w 398145"/>
              <a:gd name="T85" fmla="*/ 281940 h 398145"/>
              <a:gd name="T86" fmla="*/ 100584 w 398145"/>
              <a:gd name="T87" fmla="*/ 138684 h 398145"/>
              <a:gd name="T88" fmla="*/ 33782 w 398145"/>
              <a:gd name="T89" fmla="*/ 138684 h 398145"/>
              <a:gd name="T90" fmla="*/ 33782 w 398145"/>
              <a:gd name="T91" fmla="*/ 34417 h 398145"/>
              <a:gd name="T92" fmla="*/ 363982 w 398145"/>
              <a:gd name="T93" fmla="*/ 34417 h 398145"/>
              <a:gd name="T94" fmla="*/ 363982 w 398145"/>
              <a:gd name="T95" fmla="*/ 0 h 398145"/>
              <a:gd name="T96" fmla="*/ 7493 w 398145"/>
              <a:gd name="T97" fmla="*/ 0 h 398145"/>
              <a:gd name="T98" fmla="*/ 0 w 398145"/>
              <a:gd name="T99" fmla="*/ 7493 h 398145"/>
              <a:gd name="T100" fmla="*/ 0 w 398145"/>
              <a:gd name="T101" fmla="*/ 390271 h 398145"/>
              <a:gd name="T102" fmla="*/ 7493 w 398145"/>
              <a:gd name="T103" fmla="*/ 397764 h 398145"/>
              <a:gd name="T104" fmla="*/ 389636 w 398145"/>
              <a:gd name="T105" fmla="*/ 397764 h 398145"/>
              <a:gd name="T106" fmla="*/ 397129 w 398145"/>
              <a:gd name="T107" fmla="*/ 390271 h 398145"/>
              <a:gd name="T108" fmla="*/ 397764 w 398145"/>
              <a:gd name="T109" fmla="*/ 380873 h 398145"/>
              <a:gd name="T110" fmla="*/ 397764 w 398145"/>
              <a:gd name="T111" fmla="*/ 364617 h 398145"/>
              <a:gd name="T112" fmla="*/ 397764 w 398145"/>
              <a:gd name="T113" fmla="*/ 34417 h 398145"/>
              <a:gd name="T114" fmla="*/ 397764 w 398145"/>
              <a:gd name="T115" fmla="*/ 7493 h 398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8145" h="398145">
                <a:moveTo>
                  <a:pt x="397764" y="7493"/>
                </a:moveTo>
                <a:lnTo>
                  <a:pt x="390271" y="0"/>
                </a:lnTo>
                <a:lnTo>
                  <a:pt x="363982" y="0"/>
                </a:lnTo>
                <a:lnTo>
                  <a:pt x="363982" y="34417"/>
                </a:lnTo>
                <a:lnTo>
                  <a:pt x="363982" y="138684"/>
                </a:lnTo>
                <a:lnTo>
                  <a:pt x="363982" y="172212"/>
                </a:lnTo>
                <a:lnTo>
                  <a:pt x="363982" y="364617"/>
                </a:lnTo>
                <a:lnTo>
                  <a:pt x="300228" y="364617"/>
                </a:lnTo>
                <a:lnTo>
                  <a:pt x="300228" y="281940"/>
                </a:lnTo>
                <a:lnTo>
                  <a:pt x="316992" y="281940"/>
                </a:lnTo>
                <a:lnTo>
                  <a:pt x="316992" y="172212"/>
                </a:lnTo>
                <a:lnTo>
                  <a:pt x="363982" y="172212"/>
                </a:lnTo>
                <a:lnTo>
                  <a:pt x="363982" y="138684"/>
                </a:lnTo>
                <a:lnTo>
                  <a:pt x="283464" y="138684"/>
                </a:lnTo>
                <a:lnTo>
                  <a:pt x="283464" y="281940"/>
                </a:lnTo>
                <a:lnTo>
                  <a:pt x="283464" y="364617"/>
                </a:lnTo>
                <a:lnTo>
                  <a:pt x="208788" y="364617"/>
                </a:lnTo>
                <a:lnTo>
                  <a:pt x="208788" y="281940"/>
                </a:lnTo>
                <a:lnTo>
                  <a:pt x="225552" y="281940"/>
                </a:lnTo>
                <a:lnTo>
                  <a:pt x="225552" y="172212"/>
                </a:lnTo>
                <a:lnTo>
                  <a:pt x="266700" y="172212"/>
                </a:lnTo>
                <a:lnTo>
                  <a:pt x="266700" y="281940"/>
                </a:lnTo>
                <a:lnTo>
                  <a:pt x="283464" y="281940"/>
                </a:lnTo>
                <a:lnTo>
                  <a:pt x="283464" y="138684"/>
                </a:lnTo>
                <a:lnTo>
                  <a:pt x="192024" y="138684"/>
                </a:lnTo>
                <a:lnTo>
                  <a:pt x="192024" y="281940"/>
                </a:lnTo>
                <a:lnTo>
                  <a:pt x="192024" y="364617"/>
                </a:lnTo>
                <a:lnTo>
                  <a:pt x="117348" y="364617"/>
                </a:lnTo>
                <a:lnTo>
                  <a:pt x="117348" y="281940"/>
                </a:lnTo>
                <a:lnTo>
                  <a:pt x="134112" y="281940"/>
                </a:lnTo>
                <a:lnTo>
                  <a:pt x="134112" y="172212"/>
                </a:lnTo>
                <a:lnTo>
                  <a:pt x="175260" y="172212"/>
                </a:lnTo>
                <a:lnTo>
                  <a:pt x="175260" y="281940"/>
                </a:lnTo>
                <a:lnTo>
                  <a:pt x="192024" y="281940"/>
                </a:lnTo>
                <a:lnTo>
                  <a:pt x="192024" y="138684"/>
                </a:lnTo>
                <a:lnTo>
                  <a:pt x="100584" y="138684"/>
                </a:lnTo>
                <a:lnTo>
                  <a:pt x="100584" y="281940"/>
                </a:lnTo>
                <a:lnTo>
                  <a:pt x="100584" y="364617"/>
                </a:lnTo>
                <a:lnTo>
                  <a:pt x="33782" y="364617"/>
                </a:lnTo>
                <a:lnTo>
                  <a:pt x="33782" y="172212"/>
                </a:lnTo>
                <a:lnTo>
                  <a:pt x="83820" y="172212"/>
                </a:lnTo>
                <a:lnTo>
                  <a:pt x="83820" y="281940"/>
                </a:lnTo>
                <a:lnTo>
                  <a:pt x="100584" y="281940"/>
                </a:lnTo>
                <a:lnTo>
                  <a:pt x="100584" y="138684"/>
                </a:lnTo>
                <a:lnTo>
                  <a:pt x="33782" y="138684"/>
                </a:lnTo>
                <a:lnTo>
                  <a:pt x="33782" y="34417"/>
                </a:lnTo>
                <a:lnTo>
                  <a:pt x="363982" y="34417"/>
                </a:lnTo>
                <a:lnTo>
                  <a:pt x="363982" y="0"/>
                </a:lnTo>
                <a:lnTo>
                  <a:pt x="7493" y="0"/>
                </a:lnTo>
                <a:lnTo>
                  <a:pt x="0" y="7493"/>
                </a:lnTo>
                <a:lnTo>
                  <a:pt x="0" y="390271"/>
                </a:lnTo>
                <a:lnTo>
                  <a:pt x="7493" y="397764"/>
                </a:lnTo>
                <a:lnTo>
                  <a:pt x="389636" y="397764"/>
                </a:lnTo>
                <a:lnTo>
                  <a:pt x="397129" y="390271"/>
                </a:lnTo>
                <a:lnTo>
                  <a:pt x="397764" y="380873"/>
                </a:lnTo>
                <a:lnTo>
                  <a:pt x="397764" y="364617"/>
                </a:lnTo>
                <a:lnTo>
                  <a:pt x="397764" y="34417"/>
                </a:lnTo>
                <a:lnTo>
                  <a:pt x="397764" y="7493"/>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44" name="object 139">
            <a:extLst>
              <a:ext uri="{FF2B5EF4-FFF2-40B4-BE49-F238E27FC236}">
                <a16:creationId xmlns:a16="http://schemas.microsoft.com/office/drawing/2014/main" id="{684134F4-1DC4-4C1E-B7C3-7D83996F82E2}"/>
              </a:ext>
            </a:extLst>
          </p:cNvPr>
          <p:cNvGrpSpPr>
            <a:grpSpLocks/>
          </p:cNvGrpSpPr>
          <p:nvPr/>
        </p:nvGrpSpPr>
        <p:grpSpPr bwMode="auto">
          <a:xfrm>
            <a:off x="2336800" y="5854700"/>
            <a:ext cx="398463" cy="276225"/>
            <a:chOff x="2336292" y="5854117"/>
            <a:chExt cx="398780" cy="277495"/>
          </a:xfrm>
        </p:grpSpPr>
        <p:sp>
          <p:nvSpPr>
            <p:cNvPr id="50287" name="object 140">
              <a:extLst>
                <a:ext uri="{FF2B5EF4-FFF2-40B4-BE49-F238E27FC236}">
                  <a16:creationId xmlns:a16="http://schemas.microsoft.com/office/drawing/2014/main" id="{5A4125A7-25AE-4568-BB21-6FADD6C90CD5}"/>
                </a:ext>
              </a:extLst>
            </p:cNvPr>
            <p:cNvSpPr>
              <a:spLocks/>
            </p:cNvSpPr>
            <p:nvPr/>
          </p:nvSpPr>
          <p:spPr bwMode="auto">
            <a:xfrm>
              <a:off x="2407158" y="5893308"/>
              <a:ext cx="327660" cy="204470"/>
            </a:xfrm>
            <a:custGeom>
              <a:avLst/>
              <a:gdLst>
                <a:gd name="T0" fmla="*/ 163830 w 327660"/>
                <a:gd name="T1" fmla="*/ 0 h 204470"/>
                <a:gd name="T2" fmla="*/ 115242 w 327660"/>
                <a:gd name="T3" fmla="*/ 6480 h 204470"/>
                <a:gd name="T4" fmla="*/ 70786 w 327660"/>
                <a:gd name="T5" fmla="*/ 25058 h 204470"/>
                <a:gd name="T6" fmla="*/ 32688 w 327660"/>
                <a:gd name="T7" fmla="*/ 54440 h 204470"/>
                <a:gd name="T8" fmla="*/ 3175 w 327660"/>
                <a:gd name="T9" fmla="*/ 93332 h 204470"/>
                <a:gd name="T10" fmla="*/ 0 w 327660"/>
                <a:gd name="T11" fmla="*/ 98971 h 204470"/>
                <a:gd name="T12" fmla="*/ 0 w 327660"/>
                <a:gd name="T13" fmla="*/ 105244 h 204470"/>
                <a:gd name="T14" fmla="*/ 32688 w 327660"/>
                <a:gd name="T15" fmla="*/ 149775 h 204470"/>
                <a:gd name="T16" fmla="*/ 70786 w 327660"/>
                <a:gd name="T17" fmla="*/ 179157 h 204470"/>
                <a:gd name="T18" fmla="*/ 115242 w 327660"/>
                <a:gd name="T19" fmla="*/ 197735 h 204470"/>
                <a:gd name="T20" fmla="*/ 163830 w 327660"/>
                <a:gd name="T21" fmla="*/ 204215 h 204470"/>
                <a:gd name="T22" fmla="*/ 212417 w 327660"/>
                <a:gd name="T23" fmla="*/ 197735 h 204470"/>
                <a:gd name="T24" fmla="*/ 256873 w 327660"/>
                <a:gd name="T25" fmla="*/ 179157 h 204470"/>
                <a:gd name="T26" fmla="*/ 270687 w 327660"/>
                <a:gd name="T27" fmla="*/ 168503 h 204470"/>
                <a:gd name="T28" fmla="*/ 163830 w 327660"/>
                <a:gd name="T29" fmla="*/ 168503 h 204470"/>
                <a:gd name="T30" fmla="*/ 127132 w 327660"/>
                <a:gd name="T31" fmla="*/ 163942 h 204470"/>
                <a:gd name="T32" fmla="*/ 93233 w 327660"/>
                <a:gd name="T33" fmla="*/ 150807 h 204470"/>
                <a:gd name="T34" fmla="*/ 63549 w 327660"/>
                <a:gd name="T35" fmla="*/ 129921 h 204470"/>
                <a:gd name="T36" fmla="*/ 39497 w 327660"/>
                <a:gd name="T37" fmla="*/ 102107 h 204470"/>
                <a:gd name="T38" fmla="*/ 63549 w 327660"/>
                <a:gd name="T39" fmla="*/ 74204 h 204470"/>
                <a:gd name="T40" fmla="*/ 93233 w 327660"/>
                <a:gd name="T41" fmla="*/ 53170 h 204470"/>
                <a:gd name="T42" fmla="*/ 127132 w 327660"/>
                <a:gd name="T43" fmla="*/ 40005 h 204470"/>
                <a:gd name="T44" fmla="*/ 163830 w 327660"/>
                <a:gd name="T45" fmla="*/ 35712 h 204470"/>
                <a:gd name="T46" fmla="*/ 270687 w 327660"/>
                <a:gd name="T47" fmla="*/ 35712 h 204470"/>
                <a:gd name="T48" fmla="*/ 256873 w 327660"/>
                <a:gd name="T49" fmla="*/ 25058 h 204470"/>
                <a:gd name="T50" fmla="*/ 212417 w 327660"/>
                <a:gd name="T51" fmla="*/ 6480 h 204470"/>
                <a:gd name="T52" fmla="*/ 163830 w 327660"/>
                <a:gd name="T53" fmla="*/ 0 h 204470"/>
                <a:gd name="T54" fmla="*/ 270687 w 327660"/>
                <a:gd name="T55" fmla="*/ 35712 h 204470"/>
                <a:gd name="T56" fmla="*/ 163830 w 327660"/>
                <a:gd name="T57" fmla="*/ 35712 h 204470"/>
                <a:gd name="T58" fmla="*/ 200527 w 327660"/>
                <a:gd name="T59" fmla="*/ 40273 h 204470"/>
                <a:gd name="T60" fmla="*/ 234426 w 327660"/>
                <a:gd name="T61" fmla="*/ 53408 h 204470"/>
                <a:gd name="T62" fmla="*/ 264110 w 327660"/>
                <a:gd name="T63" fmla="*/ 74294 h 204470"/>
                <a:gd name="T64" fmla="*/ 288163 w 327660"/>
                <a:gd name="T65" fmla="*/ 102107 h 204470"/>
                <a:gd name="T66" fmla="*/ 264110 w 327660"/>
                <a:gd name="T67" fmla="*/ 129921 h 204470"/>
                <a:gd name="T68" fmla="*/ 234426 w 327660"/>
                <a:gd name="T69" fmla="*/ 150807 h 204470"/>
                <a:gd name="T70" fmla="*/ 200527 w 327660"/>
                <a:gd name="T71" fmla="*/ 163942 h 204470"/>
                <a:gd name="T72" fmla="*/ 163830 w 327660"/>
                <a:gd name="T73" fmla="*/ 168503 h 204470"/>
                <a:gd name="T74" fmla="*/ 270687 w 327660"/>
                <a:gd name="T75" fmla="*/ 168503 h 204470"/>
                <a:gd name="T76" fmla="*/ 294971 w 327660"/>
                <a:gd name="T77" fmla="*/ 149775 h 204470"/>
                <a:gd name="T78" fmla="*/ 324485 w 327660"/>
                <a:gd name="T79" fmla="*/ 110883 h 204470"/>
                <a:gd name="T80" fmla="*/ 327660 w 327660"/>
                <a:gd name="T81" fmla="*/ 105244 h 204470"/>
                <a:gd name="T82" fmla="*/ 327660 w 327660"/>
                <a:gd name="T83" fmla="*/ 98971 h 204470"/>
                <a:gd name="T84" fmla="*/ 324485 w 327660"/>
                <a:gd name="T85" fmla="*/ 93332 h 204470"/>
                <a:gd name="T86" fmla="*/ 294971 w 327660"/>
                <a:gd name="T87" fmla="*/ 54440 h 204470"/>
                <a:gd name="T88" fmla="*/ 270687 w 327660"/>
                <a:gd name="T89" fmla="*/ 35712 h 204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660" h="204470">
                  <a:moveTo>
                    <a:pt x="163830" y="0"/>
                  </a:moveTo>
                  <a:lnTo>
                    <a:pt x="115242" y="6480"/>
                  </a:lnTo>
                  <a:lnTo>
                    <a:pt x="70786" y="25058"/>
                  </a:lnTo>
                  <a:lnTo>
                    <a:pt x="32688" y="54440"/>
                  </a:lnTo>
                  <a:lnTo>
                    <a:pt x="3175" y="93332"/>
                  </a:lnTo>
                  <a:lnTo>
                    <a:pt x="0" y="98971"/>
                  </a:lnTo>
                  <a:lnTo>
                    <a:pt x="0" y="105244"/>
                  </a:lnTo>
                  <a:lnTo>
                    <a:pt x="32688" y="149775"/>
                  </a:lnTo>
                  <a:lnTo>
                    <a:pt x="70786" y="179157"/>
                  </a:lnTo>
                  <a:lnTo>
                    <a:pt x="115242" y="197735"/>
                  </a:lnTo>
                  <a:lnTo>
                    <a:pt x="163830" y="204215"/>
                  </a:lnTo>
                  <a:lnTo>
                    <a:pt x="212417" y="197735"/>
                  </a:lnTo>
                  <a:lnTo>
                    <a:pt x="256873" y="179157"/>
                  </a:lnTo>
                  <a:lnTo>
                    <a:pt x="270687" y="168503"/>
                  </a:lnTo>
                  <a:lnTo>
                    <a:pt x="163830" y="168503"/>
                  </a:lnTo>
                  <a:lnTo>
                    <a:pt x="127132" y="163942"/>
                  </a:lnTo>
                  <a:lnTo>
                    <a:pt x="93233" y="150807"/>
                  </a:lnTo>
                  <a:lnTo>
                    <a:pt x="63549" y="129921"/>
                  </a:lnTo>
                  <a:lnTo>
                    <a:pt x="39497" y="102107"/>
                  </a:lnTo>
                  <a:lnTo>
                    <a:pt x="63549" y="74204"/>
                  </a:lnTo>
                  <a:lnTo>
                    <a:pt x="93233" y="53170"/>
                  </a:lnTo>
                  <a:lnTo>
                    <a:pt x="127132" y="40005"/>
                  </a:lnTo>
                  <a:lnTo>
                    <a:pt x="163830" y="35712"/>
                  </a:lnTo>
                  <a:lnTo>
                    <a:pt x="270687" y="35712"/>
                  </a:lnTo>
                  <a:lnTo>
                    <a:pt x="256873" y="25058"/>
                  </a:lnTo>
                  <a:lnTo>
                    <a:pt x="212417" y="6480"/>
                  </a:lnTo>
                  <a:lnTo>
                    <a:pt x="163830" y="0"/>
                  </a:lnTo>
                  <a:close/>
                </a:path>
                <a:path w="327660" h="204470">
                  <a:moveTo>
                    <a:pt x="270687" y="35712"/>
                  </a:moveTo>
                  <a:lnTo>
                    <a:pt x="163830" y="35712"/>
                  </a:lnTo>
                  <a:lnTo>
                    <a:pt x="200527" y="40273"/>
                  </a:lnTo>
                  <a:lnTo>
                    <a:pt x="234426" y="53408"/>
                  </a:lnTo>
                  <a:lnTo>
                    <a:pt x="264110" y="74294"/>
                  </a:lnTo>
                  <a:lnTo>
                    <a:pt x="288163" y="102107"/>
                  </a:lnTo>
                  <a:lnTo>
                    <a:pt x="264110" y="129921"/>
                  </a:lnTo>
                  <a:lnTo>
                    <a:pt x="234426" y="150807"/>
                  </a:lnTo>
                  <a:lnTo>
                    <a:pt x="200527" y="163942"/>
                  </a:lnTo>
                  <a:lnTo>
                    <a:pt x="163830" y="168503"/>
                  </a:lnTo>
                  <a:lnTo>
                    <a:pt x="270687" y="168503"/>
                  </a:lnTo>
                  <a:lnTo>
                    <a:pt x="294971" y="149775"/>
                  </a:lnTo>
                  <a:lnTo>
                    <a:pt x="324485" y="110883"/>
                  </a:lnTo>
                  <a:lnTo>
                    <a:pt x="327660" y="105244"/>
                  </a:lnTo>
                  <a:lnTo>
                    <a:pt x="327660" y="98971"/>
                  </a:lnTo>
                  <a:lnTo>
                    <a:pt x="324485" y="93332"/>
                  </a:lnTo>
                  <a:lnTo>
                    <a:pt x="294971" y="54440"/>
                  </a:lnTo>
                  <a:lnTo>
                    <a:pt x="270687" y="3571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88" name="object 141">
              <a:extLst>
                <a:ext uri="{FF2B5EF4-FFF2-40B4-BE49-F238E27FC236}">
                  <a16:creationId xmlns:a16="http://schemas.microsoft.com/office/drawing/2014/main" id="{E5009B78-ED0F-4EC7-83DE-A0AAE0CADD31}"/>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336292" y="5854117"/>
              <a:ext cx="387350" cy="2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45" name="object 142">
            <a:extLst>
              <a:ext uri="{FF2B5EF4-FFF2-40B4-BE49-F238E27FC236}">
                <a16:creationId xmlns:a16="http://schemas.microsoft.com/office/drawing/2014/main" id="{6B48BFA9-5441-4DBB-9F09-CA4664A04419}"/>
              </a:ext>
            </a:extLst>
          </p:cNvPr>
          <p:cNvGrpSpPr>
            <a:grpSpLocks/>
          </p:cNvGrpSpPr>
          <p:nvPr/>
        </p:nvGrpSpPr>
        <p:grpSpPr bwMode="auto">
          <a:xfrm>
            <a:off x="4378325" y="5786438"/>
            <a:ext cx="379413" cy="419100"/>
            <a:chOff x="4378452" y="5787034"/>
            <a:chExt cx="379730" cy="419100"/>
          </a:xfrm>
        </p:grpSpPr>
        <p:sp>
          <p:nvSpPr>
            <p:cNvPr id="50284" name="object 143">
              <a:extLst>
                <a:ext uri="{FF2B5EF4-FFF2-40B4-BE49-F238E27FC236}">
                  <a16:creationId xmlns:a16="http://schemas.microsoft.com/office/drawing/2014/main" id="{2AA5E947-308A-43A9-B70E-64C1A1FC3F34}"/>
                </a:ext>
              </a:extLst>
            </p:cNvPr>
            <p:cNvSpPr>
              <a:spLocks/>
            </p:cNvSpPr>
            <p:nvPr/>
          </p:nvSpPr>
          <p:spPr bwMode="auto">
            <a:xfrm>
              <a:off x="4378452" y="5896355"/>
              <a:ext cx="295910" cy="309880"/>
            </a:xfrm>
            <a:custGeom>
              <a:avLst/>
              <a:gdLst>
                <a:gd name="T0" fmla="*/ 288163 w 295910"/>
                <a:gd name="T1" fmla="*/ 0 h 309879"/>
                <a:gd name="T2" fmla="*/ 7493 w 295910"/>
                <a:gd name="T3" fmla="*/ 0 h 309879"/>
                <a:gd name="T4" fmla="*/ 0 w 295910"/>
                <a:gd name="T5" fmla="*/ 7531 h 309879"/>
                <a:gd name="T6" fmla="*/ 0 w 295910"/>
                <a:gd name="T7" fmla="*/ 252895 h 309879"/>
                <a:gd name="T8" fmla="*/ 4377 w 295910"/>
                <a:gd name="T9" fmla="*/ 274953 h 309879"/>
                <a:gd name="T10" fmla="*/ 16351 w 295910"/>
                <a:gd name="T11" fmla="*/ 292896 h 309879"/>
                <a:gd name="T12" fmla="*/ 34182 w 295910"/>
                <a:gd name="T13" fmla="*/ 304958 h 309879"/>
                <a:gd name="T14" fmla="*/ 56134 w 295910"/>
                <a:gd name="T15" fmla="*/ 309372 h 309879"/>
                <a:gd name="T16" fmla="*/ 238887 w 295910"/>
                <a:gd name="T17" fmla="*/ 309372 h 309879"/>
                <a:gd name="T18" fmla="*/ 260848 w 295910"/>
                <a:gd name="T19" fmla="*/ 304958 h 309879"/>
                <a:gd name="T20" fmla="*/ 278749 w 295910"/>
                <a:gd name="T21" fmla="*/ 292896 h 309879"/>
                <a:gd name="T22" fmla="*/ 290126 w 295910"/>
                <a:gd name="T23" fmla="*/ 276110 h 309879"/>
                <a:gd name="T24" fmla="*/ 56134 w 295910"/>
                <a:gd name="T25" fmla="*/ 276110 h 309879"/>
                <a:gd name="T26" fmla="*/ 47003 w 295910"/>
                <a:gd name="T27" fmla="*/ 274247 h 309879"/>
                <a:gd name="T28" fmla="*/ 39671 w 295910"/>
                <a:gd name="T29" fmla="*/ 269208 h 309879"/>
                <a:gd name="T30" fmla="*/ 34792 w 295910"/>
                <a:gd name="T31" fmla="*/ 261816 h 309879"/>
                <a:gd name="T32" fmla="*/ 33020 w 295910"/>
                <a:gd name="T33" fmla="*/ 252895 h 309879"/>
                <a:gd name="T34" fmla="*/ 33020 w 295910"/>
                <a:gd name="T35" fmla="*/ 33261 h 309879"/>
                <a:gd name="T36" fmla="*/ 295656 w 295910"/>
                <a:gd name="T37" fmla="*/ 33261 h 309879"/>
                <a:gd name="T38" fmla="*/ 295656 w 295910"/>
                <a:gd name="T39" fmla="*/ 7531 h 309879"/>
                <a:gd name="T40" fmla="*/ 288163 w 295910"/>
                <a:gd name="T41" fmla="*/ 0 h 309879"/>
                <a:gd name="T42" fmla="*/ 295656 w 295910"/>
                <a:gd name="T43" fmla="*/ 33261 h 309879"/>
                <a:gd name="T44" fmla="*/ 262000 w 295910"/>
                <a:gd name="T45" fmla="*/ 33261 h 309879"/>
                <a:gd name="T46" fmla="*/ 262000 w 295910"/>
                <a:gd name="T47" fmla="*/ 252895 h 309879"/>
                <a:gd name="T48" fmla="*/ 260139 w 295910"/>
                <a:gd name="T49" fmla="*/ 262083 h 309879"/>
                <a:gd name="T50" fmla="*/ 255111 w 295910"/>
                <a:gd name="T51" fmla="*/ 269446 h 309879"/>
                <a:gd name="T52" fmla="*/ 247749 w 295910"/>
                <a:gd name="T53" fmla="*/ 274337 h 309879"/>
                <a:gd name="T54" fmla="*/ 238887 w 295910"/>
                <a:gd name="T55" fmla="*/ 276110 h 309879"/>
                <a:gd name="T56" fmla="*/ 290126 w 295910"/>
                <a:gd name="T57" fmla="*/ 276110 h 309879"/>
                <a:gd name="T58" fmla="*/ 290911 w 295910"/>
                <a:gd name="T59" fmla="*/ 274953 h 309879"/>
                <a:gd name="T60" fmla="*/ 295656 w 295910"/>
                <a:gd name="T61" fmla="*/ 252895 h 309879"/>
                <a:gd name="T62" fmla="*/ 295656 w 295910"/>
                <a:gd name="T63" fmla="*/ 33261 h 309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910" h="309879">
                  <a:moveTo>
                    <a:pt x="288163" y="0"/>
                  </a:moveTo>
                  <a:lnTo>
                    <a:pt x="7493" y="0"/>
                  </a:lnTo>
                  <a:lnTo>
                    <a:pt x="0" y="7531"/>
                  </a:lnTo>
                  <a:lnTo>
                    <a:pt x="0" y="252895"/>
                  </a:lnTo>
                  <a:lnTo>
                    <a:pt x="4377" y="274953"/>
                  </a:lnTo>
                  <a:lnTo>
                    <a:pt x="16351" y="292896"/>
                  </a:lnTo>
                  <a:lnTo>
                    <a:pt x="34182" y="304958"/>
                  </a:lnTo>
                  <a:lnTo>
                    <a:pt x="56134" y="309372"/>
                  </a:lnTo>
                  <a:lnTo>
                    <a:pt x="238887" y="309372"/>
                  </a:lnTo>
                  <a:lnTo>
                    <a:pt x="260848" y="304958"/>
                  </a:lnTo>
                  <a:lnTo>
                    <a:pt x="278749" y="292896"/>
                  </a:lnTo>
                  <a:lnTo>
                    <a:pt x="290126" y="276110"/>
                  </a:lnTo>
                  <a:lnTo>
                    <a:pt x="56134" y="276110"/>
                  </a:lnTo>
                  <a:lnTo>
                    <a:pt x="47003" y="274247"/>
                  </a:lnTo>
                  <a:lnTo>
                    <a:pt x="39671" y="269208"/>
                  </a:lnTo>
                  <a:lnTo>
                    <a:pt x="34792" y="261816"/>
                  </a:lnTo>
                  <a:lnTo>
                    <a:pt x="33020" y="252895"/>
                  </a:lnTo>
                  <a:lnTo>
                    <a:pt x="33020" y="33261"/>
                  </a:lnTo>
                  <a:lnTo>
                    <a:pt x="295656" y="33261"/>
                  </a:lnTo>
                  <a:lnTo>
                    <a:pt x="295656" y="7531"/>
                  </a:lnTo>
                  <a:lnTo>
                    <a:pt x="288163" y="0"/>
                  </a:lnTo>
                  <a:close/>
                </a:path>
                <a:path w="295910" h="309879">
                  <a:moveTo>
                    <a:pt x="295656" y="33261"/>
                  </a:moveTo>
                  <a:lnTo>
                    <a:pt x="262000" y="33261"/>
                  </a:lnTo>
                  <a:lnTo>
                    <a:pt x="262000" y="252895"/>
                  </a:lnTo>
                  <a:lnTo>
                    <a:pt x="260139" y="262083"/>
                  </a:lnTo>
                  <a:lnTo>
                    <a:pt x="255111" y="269446"/>
                  </a:lnTo>
                  <a:lnTo>
                    <a:pt x="247749" y="274337"/>
                  </a:lnTo>
                  <a:lnTo>
                    <a:pt x="238887" y="276110"/>
                  </a:lnTo>
                  <a:lnTo>
                    <a:pt x="290126" y="276110"/>
                  </a:lnTo>
                  <a:lnTo>
                    <a:pt x="290911" y="274953"/>
                  </a:lnTo>
                  <a:lnTo>
                    <a:pt x="295656" y="252895"/>
                  </a:lnTo>
                  <a:lnTo>
                    <a:pt x="295656" y="33261"/>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85" name="object 144">
              <a:extLst>
                <a:ext uri="{FF2B5EF4-FFF2-40B4-BE49-F238E27FC236}">
                  <a16:creationId xmlns:a16="http://schemas.microsoft.com/office/drawing/2014/main" id="{1DE9DF01-912F-43BA-9B8C-EFE2C3703EC9}"/>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643628" y="5946647"/>
              <a:ext cx="114300" cy="1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6" name="object 145">
              <a:extLst>
                <a:ext uri="{FF2B5EF4-FFF2-40B4-BE49-F238E27FC236}">
                  <a16:creationId xmlns:a16="http://schemas.microsoft.com/office/drawing/2014/main" id="{EFCAE1AD-93D3-49D6-A074-6524B24B8245}"/>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67018" y="5787034"/>
              <a:ext cx="117046" cy="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46" name="object 146">
            <a:extLst>
              <a:ext uri="{FF2B5EF4-FFF2-40B4-BE49-F238E27FC236}">
                <a16:creationId xmlns:a16="http://schemas.microsoft.com/office/drawing/2014/main" id="{25443236-A0F8-44BC-8A01-3E704351D160}"/>
              </a:ext>
            </a:extLst>
          </p:cNvPr>
          <p:cNvGrpSpPr>
            <a:grpSpLocks/>
          </p:cNvGrpSpPr>
          <p:nvPr/>
        </p:nvGrpSpPr>
        <p:grpSpPr bwMode="auto">
          <a:xfrm>
            <a:off x="5457825" y="5792788"/>
            <a:ext cx="258763" cy="401637"/>
            <a:chOff x="5457920" y="5792723"/>
            <a:chExt cx="258445" cy="401320"/>
          </a:xfrm>
        </p:grpSpPr>
        <p:sp>
          <p:nvSpPr>
            <p:cNvPr id="50281" name="object 147">
              <a:extLst>
                <a:ext uri="{FF2B5EF4-FFF2-40B4-BE49-F238E27FC236}">
                  <a16:creationId xmlns:a16="http://schemas.microsoft.com/office/drawing/2014/main" id="{54D39EAE-4427-4DD0-AB3C-A7C8AA9379C2}"/>
                </a:ext>
              </a:extLst>
            </p:cNvPr>
            <p:cNvSpPr>
              <a:spLocks/>
            </p:cNvSpPr>
            <p:nvPr/>
          </p:nvSpPr>
          <p:spPr bwMode="auto">
            <a:xfrm>
              <a:off x="5457920" y="5792723"/>
              <a:ext cx="258445" cy="292735"/>
            </a:xfrm>
            <a:custGeom>
              <a:avLst/>
              <a:gdLst>
                <a:gd name="T0" fmla="*/ 202723 w 258445"/>
                <a:gd name="T1" fmla="*/ 0 h 292735"/>
                <a:gd name="T2" fmla="*/ 55403 w 258445"/>
                <a:gd name="T3" fmla="*/ 0 h 292735"/>
                <a:gd name="T4" fmla="*/ 49180 w 258445"/>
                <a:gd name="T5" fmla="*/ 3746 h 292735"/>
                <a:gd name="T6" fmla="*/ 46640 w 258445"/>
                <a:gd name="T7" fmla="*/ 9359 h 292735"/>
                <a:gd name="T8" fmla="*/ 36560 w 258445"/>
                <a:gd name="T9" fmla="*/ 30874 h 292735"/>
                <a:gd name="T10" fmla="*/ 20351 w 258445"/>
                <a:gd name="T11" fmla="*/ 70860 h 292735"/>
                <a:gd name="T12" fmla="*/ 1992 w 258445"/>
                <a:gd name="T13" fmla="*/ 134593 h 292735"/>
                <a:gd name="T14" fmla="*/ 0 w 258445"/>
                <a:gd name="T15" fmla="*/ 177106 h 292735"/>
                <a:gd name="T16" fmla="*/ 8056 w 258445"/>
                <a:gd name="T17" fmla="*/ 215292 h 292735"/>
                <a:gd name="T18" fmla="*/ 45678 w 258445"/>
                <a:gd name="T19" fmla="*/ 267078 h 292735"/>
                <a:gd name="T20" fmla="*/ 97522 w 258445"/>
                <a:gd name="T21" fmla="*/ 289712 h 292735"/>
                <a:gd name="T22" fmla="*/ 129063 w 258445"/>
                <a:gd name="T23" fmla="*/ 292607 h 292735"/>
                <a:gd name="T24" fmla="*/ 160605 w 258445"/>
                <a:gd name="T25" fmla="*/ 289712 h 292735"/>
                <a:gd name="T26" fmla="*/ 188515 w 258445"/>
                <a:gd name="T27" fmla="*/ 281144 h 292735"/>
                <a:gd name="T28" fmla="*/ 212449 w 258445"/>
                <a:gd name="T29" fmla="*/ 267078 h 292735"/>
                <a:gd name="T30" fmla="*/ 220076 w 258445"/>
                <a:gd name="T31" fmla="*/ 259537 h 292735"/>
                <a:gd name="T32" fmla="*/ 129063 w 258445"/>
                <a:gd name="T33" fmla="*/ 259537 h 292735"/>
                <a:gd name="T34" fmla="*/ 105235 w 258445"/>
                <a:gd name="T35" fmla="*/ 257451 h 292735"/>
                <a:gd name="T36" fmla="*/ 66627 w 258445"/>
                <a:gd name="T37" fmla="*/ 241117 h 292735"/>
                <a:gd name="T38" fmla="*/ 38477 w 258445"/>
                <a:gd name="T39" fmla="*/ 202135 h 292735"/>
                <a:gd name="T40" fmla="*/ 32702 w 258445"/>
                <a:gd name="T41" fmla="*/ 171964 h 292735"/>
                <a:gd name="T42" fmla="*/ 34976 w 258445"/>
                <a:gd name="T43" fmla="*/ 137697 h 292735"/>
                <a:gd name="T44" fmla="*/ 45370 w 258445"/>
                <a:gd name="T45" fmla="*/ 100444 h 292735"/>
                <a:gd name="T46" fmla="*/ 64283 w 258445"/>
                <a:gd name="T47" fmla="*/ 50968 h 292735"/>
                <a:gd name="T48" fmla="*/ 72294 w 258445"/>
                <a:gd name="T49" fmla="*/ 33070 h 292735"/>
                <a:gd name="T50" fmla="*/ 222547 w 258445"/>
                <a:gd name="T51" fmla="*/ 33070 h 292735"/>
                <a:gd name="T52" fmla="*/ 221567 w 258445"/>
                <a:gd name="T53" fmla="*/ 30786 h 292735"/>
                <a:gd name="T54" fmla="*/ 211486 w 258445"/>
                <a:gd name="T55" fmla="*/ 9359 h 292735"/>
                <a:gd name="T56" fmla="*/ 208946 w 258445"/>
                <a:gd name="T57" fmla="*/ 3746 h 292735"/>
                <a:gd name="T58" fmla="*/ 202723 w 258445"/>
                <a:gd name="T59" fmla="*/ 0 h 292735"/>
                <a:gd name="T60" fmla="*/ 222547 w 258445"/>
                <a:gd name="T61" fmla="*/ 33070 h 292735"/>
                <a:gd name="T62" fmla="*/ 185832 w 258445"/>
                <a:gd name="T63" fmla="*/ 33070 h 292735"/>
                <a:gd name="T64" fmla="*/ 193843 w 258445"/>
                <a:gd name="T65" fmla="*/ 50515 h 292735"/>
                <a:gd name="T66" fmla="*/ 200961 w 258445"/>
                <a:gd name="T67" fmla="*/ 67379 h 292735"/>
                <a:gd name="T68" fmla="*/ 207246 w 258445"/>
                <a:gd name="T69" fmla="*/ 83777 h 292735"/>
                <a:gd name="T70" fmla="*/ 212756 w 258445"/>
                <a:gd name="T71" fmla="*/ 99822 h 292735"/>
                <a:gd name="T72" fmla="*/ 222811 w 258445"/>
                <a:gd name="T73" fmla="*/ 137166 h 292735"/>
                <a:gd name="T74" fmla="*/ 224996 w 258445"/>
                <a:gd name="T75" fmla="*/ 171648 h 292735"/>
                <a:gd name="T76" fmla="*/ 219346 w 258445"/>
                <a:gd name="T77" fmla="*/ 202036 h 292735"/>
                <a:gd name="T78" fmla="*/ 191500 w 258445"/>
                <a:gd name="T79" fmla="*/ 241117 h 292735"/>
                <a:gd name="T80" fmla="*/ 152892 w 258445"/>
                <a:gd name="T81" fmla="*/ 257451 h 292735"/>
                <a:gd name="T82" fmla="*/ 129063 w 258445"/>
                <a:gd name="T83" fmla="*/ 259537 h 292735"/>
                <a:gd name="T84" fmla="*/ 220076 w 258445"/>
                <a:gd name="T85" fmla="*/ 259537 h 292735"/>
                <a:gd name="T86" fmla="*/ 232060 w 258445"/>
                <a:gd name="T87" fmla="*/ 247688 h 292735"/>
                <a:gd name="T88" fmla="*/ 250070 w 258445"/>
                <a:gd name="T89" fmla="*/ 215292 h 292735"/>
                <a:gd name="T90" fmla="*/ 258127 w 258445"/>
                <a:gd name="T91" fmla="*/ 177106 h 292735"/>
                <a:gd name="T92" fmla="*/ 256135 w 258445"/>
                <a:gd name="T93" fmla="*/ 134593 h 292735"/>
                <a:gd name="T94" fmla="*/ 243998 w 258445"/>
                <a:gd name="T95" fmla="*/ 89217 h 292735"/>
                <a:gd name="T96" fmla="*/ 237775 w 258445"/>
                <a:gd name="T97" fmla="*/ 70597 h 292735"/>
                <a:gd name="T98" fmla="*/ 230232 w 258445"/>
                <a:gd name="T99" fmla="*/ 50968 h 292735"/>
                <a:gd name="T100" fmla="*/ 222547 w 258445"/>
                <a:gd name="T101" fmla="*/ 33070 h 29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8445" h="292735">
                  <a:moveTo>
                    <a:pt x="202723" y="0"/>
                  </a:moveTo>
                  <a:lnTo>
                    <a:pt x="55403" y="0"/>
                  </a:lnTo>
                  <a:lnTo>
                    <a:pt x="49180" y="3746"/>
                  </a:lnTo>
                  <a:lnTo>
                    <a:pt x="46640" y="9359"/>
                  </a:lnTo>
                  <a:lnTo>
                    <a:pt x="36560" y="30874"/>
                  </a:lnTo>
                  <a:lnTo>
                    <a:pt x="20351" y="70860"/>
                  </a:lnTo>
                  <a:lnTo>
                    <a:pt x="1992" y="134593"/>
                  </a:lnTo>
                  <a:lnTo>
                    <a:pt x="0" y="177106"/>
                  </a:lnTo>
                  <a:lnTo>
                    <a:pt x="8056" y="215292"/>
                  </a:lnTo>
                  <a:lnTo>
                    <a:pt x="45678" y="267078"/>
                  </a:lnTo>
                  <a:lnTo>
                    <a:pt x="97522" y="289712"/>
                  </a:lnTo>
                  <a:lnTo>
                    <a:pt x="129063" y="292607"/>
                  </a:lnTo>
                  <a:lnTo>
                    <a:pt x="160605" y="289712"/>
                  </a:lnTo>
                  <a:lnTo>
                    <a:pt x="188515" y="281144"/>
                  </a:lnTo>
                  <a:lnTo>
                    <a:pt x="212449" y="267078"/>
                  </a:lnTo>
                  <a:lnTo>
                    <a:pt x="220076" y="259537"/>
                  </a:lnTo>
                  <a:lnTo>
                    <a:pt x="129063" y="259537"/>
                  </a:lnTo>
                  <a:lnTo>
                    <a:pt x="105235" y="257451"/>
                  </a:lnTo>
                  <a:lnTo>
                    <a:pt x="66627" y="241117"/>
                  </a:lnTo>
                  <a:lnTo>
                    <a:pt x="38477" y="202135"/>
                  </a:lnTo>
                  <a:lnTo>
                    <a:pt x="32702" y="171964"/>
                  </a:lnTo>
                  <a:lnTo>
                    <a:pt x="34976" y="137697"/>
                  </a:lnTo>
                  <a:lnTo>
                    <a:pt x="45370" y="100444"/>
                  </a:lnTo>
                  <a:lnTo>
                    <a:pt x="64283" y="50968"/>
                  </a:lnTo>
                  <a:lnTo>
                    <a:pt x="72294" y="33070"/>
                  </a:lnTo>
                  <a:lnTo>
                    <a:pt x="222547" y="33070"/>
                  </a:lnTo>
                  <a:lnTo>
                    <a:pt x="221567" y="30786"/>
                  </a:lnTo>
                  <a:lnTo>
                    <a:pt x="211486" y="9359"/>
                  </a:lnTo>
                  <a:lnTo>
                    <a:pt x="208946" y="3746"/>
                  </a:lnTo>
                  <a:lnTo>
                    <a:pt x="202723" y="0"/>
                  </a:lnTo>
                  <a:close/>
                </a:path>
                <a:path w="258445" h="292735">
                  <a:moveTo>
                    <a:pt x="222547" y="33070"/>
                  </a:moveTo>
                  <a:lnTo>
                    <a:pt x="185832" y="33070"/>
                  </a:lnTo>
                  <a:lnTo>
                    <a:pt x="193843" y="50515"/>
                  </a:lnTo>
                  <a:lnTo>
                    <a:pt x="200961" y="67379"/>
                  </a:lnTo>
                  <a:lnTo>
                    <a:pt x="207246" y="83777"/>
                  </a:lnTo>
                  <a:lnTo>
                    <a:pt x="212756" y="99822"/>
                  </a:lnTo>
                  <a:lnTo>
                    <a:pt x="222811" y="137166"/>
                  </a:lnTo>
                  <a:lnTo>
                    <a:pt x="224996" y="171648"/>
                  </a:lnTo>
                  <a:lnTo>
                    <a:pt x="219346" y="202036"/>
                  </a:lnTo>
                  <a:lnTo>
                    <a:pt x="191500" y="241117"/>
                  </a:lnTo>
                  <a:lnTo>
                    <a:pt x="152892" y="257451"/>
                  </a:lnTo>
                  <a:lnTo>
                    <a:pt x="129063" y="259537"/>
                  </a:lnTo>
                  <a:lnTo>
                    <a:pt x="220076" y="259537"/>
                  </a:lnTo>
                  <a:lnTo>
                    <a:pt x="232060" y="247688"/>
                  </a:lnTo>
                  <a:lnTo>
                    <a:pt x="250070" y="215292"/>
                  </a:lnTo>
                  <a:lnTo>
                    <a:pt x="258127" y="177106"/>
                  </a:lnTo>
                  <a:lnTo>
                    <a:pt x="256135" y="134593"/>
                  </a:lnTo>
                  <a:lnTo>
                    <a:pt x="243998" y="89217"/>
                  </a:lnTo>
                  <a:lnTo>
                    <a:pt x="237775" y="70597"/>
                  </a:lnTo>
                  <a:lnTo>
                    <a:pt x="230232" y="50968"/>
                  </a:lnTo>
                  <a:lnTo>
                    <a:pt x="222547" y="3307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82" name="object 148">
              <a:extLst>
                <a:ext uri="{FF2B5EF4-FFF2-40B4-BE49-F238E27FC236}">
                  <a16:creationId xmlns:a16="http://schemas.microsoft.com/office/drawing/2014/main" id="{A6CB888E-2827-46CC-B100-CA43C54A09F9}"/>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513832" y="6053327"/>
              <a:ext cx="138683" cy="14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3" name="object 149">
              <a:extLst>
                <a:ext uri="{FF2B5EF4-FFF2-40B4-BE49-F238E27FC236}">
                  <a16:creationId xmlns:a16="http://schemas.microsoft.com/office/drawing/2014/main" id="{38A6A88B-F68D-4D02-8021-3DDB7D46A2CE}"/>
                </a:ext>
              </a:extLst>
            </p:cNvPr>
            <p:cNvSpPr>
              <a:spLocks/>
            </p:cNvSpPr>
            <p:nvPr/>
          </p:nvSpPr>
          <p:spPr bwMode="auto">
            <a:xfrm>
              <a:off x="5468112" y="5946647"/>
              <a:ext cx="236220" cy="17145"/>
            </a:xfrm>
            <a:custGeom>
              <a:avLst/>
              <a:gdLst>
                <a:gd name="T0" fmla="*/ 232410 w 236220"/>
                <a:gd name="T1" fmla="*/ 0 h 17145"/>
                <a:gd name="T2" fmla="*/ 3810 w 236220"/>
                <a:gd name="T3" fmla="*/ 0 h 17145"/>
                <a:gd name="T4" fmla="*/ 0 w 236220"/>
                <a:gd name="T5" fmla="*/ 3873 h 17145"/>
                <a:gd name="T6" fmla="*/ 0 w 236220"/>
                <a:gd name="T7" fmla="*/ 12890 h 17145"/>
                <a:gd name="T8" fmla="*/ 3810 w 236220"/>
                <a:gd name="T9" fmla="*/ 16763 h 17145"/>
                <a:gd name="T10" fmla="*/ 228091 w 236220"/>
                <a:gd name="T11" fmla="*/ 16763 h 17145"/>
                <a:gd name="T12" fmla="*/ 232410 w 236220"/>
                <a:gd name="T13" fmla="*/ 16763 h 17145"/>
                <a:gd name="T14" fmla="*/ 236220 w 236220"/>
                <a:gd name="T15" fmla="*/ 12890 h 17145"/>
                <a:gd name="T16" fmla="*/ 236220 w 236220"/>
                <a:gd name="T17" fmla="*/ 3873 h 17145"/>
                <a:gd name="T18" fmla="*/ 232410 w 236220"/>
                <a:gd name="T19" fmla="*/ 0 h 17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220" h="17145">
                  <a:moveTo>
                    <a:pt x="232410" y="0"/>
                  </a:moveTo>
                  <a:lnTo>
                    <a:pt x="3810" y="0"/>
                  </a:lnTo>
                  <a:lnTo>
                    <a:pt x="0" y="3873"/>
                  </a:lnTo>
                  <a:lnTo>
                    <a:pt x="0" y="12890"/>
                  </a:lnTo>
                  <a:lnTo>
                    <a:pt x="3810" y="16763"/>
                  </a:lnTo>
                  <a:lnTo>
                    <a:pt x="228091" y="16763"/>
                  </a:lnTo>
                  <a:lnTo>
                    <a:pt x="232410" y="16763"/>
                  </a:lnTo>
                  <a:lnTo>
                    <a:pt x="236220" y="12890"/>
                  </a:lnTo>
                  <a:lnTo>
                    <a:pt x="236220" y="3873"/>
                  </a:lnTo>
                  <a:lnTo>
                    <a:pt x="232410"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47" name="object 150">
            <a:extLst>
              <a:ext uri="{FF2B5EF4-FFF2-40B4-BE49-F238E27FC236}">
                <a16:creationId xmlns:a16="http://schemas.microsoft.com/office/drawing/2014/main" id="{49BBE29C-9580-4307-B448-9BA25B2F7FFB}"/>
              </a:ext>
            </a:extLst>
          </p:cNvPr>
          <p:cNvGrpSpPr>
            <a:grpSpLocks/>
          </p:cNvGrpSpPr>
          <p:nvPr/>
        </p:nvGrpSpPr>
        <p:grpSpPr bwMode="auto">
          <a:xfrm>
            <a:off x="6403975" y="5832475"/>
            <a:ext cx="423863" cy="328613"/>
            <a:chOff x="6403847" y="5832741"/>
            <a:chExt cx="424180" cy="327660"/>
          </a:xfrm>
        </p:grpSpPr>
        <p:pic>
          <p:nvPicPr>
            <p:cNvPr id="50277" name="object 151">
              <a:extLst>
                <a:ext uri="{FF2B5EF4-FFF2-40B4-BE49-F238E27FC236}">
                  <a16:creationId xmlns:a16="http://schemas.microsoft.com/office/drawing/2014/main" id="{2E0E798D-8AC4-4451-A064-B693298F7E28}"/>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541134" y="5832741"/>
              <a:ext cx="114045" cy="9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8" name="object 152">
              <a:extLst>
                <a:ext uri="{FF2B5EF4-FFF2-40B4-BE49-F238E27FC236}">
                  <a16:creationId xmlns:a16="http://schemas.microsoft.com/office/drawing/2014/main" id="{CE9F67F4-F779-454D-BC48-F92CEA547699}"/>
                </a:ext>
              </a:extLst>
            </p:cNvPr>
            <p:cNvSpPr>
              <a:spLocks/>
            </p:cNvSpPr>
            <p:nvPr/>
          </p:nvSpPr>
          <p:spPr bwMode="auto">
            <a:xfrm>
              <a:off x="6412991" y="5960363"/>
              <a:ext cx="353695" cy="193675"/>
            </a:xfrm>
            <a:custGeom>
              <a:avLst/>
              <a:gdLst>
                <a:gd name="T0" fmla="*/ 346075 w 353695"/>
                <a:gd name="T1" fmla="*/ 0 h 193675"/>
                <a:gd name="T2" fmla="*/ 7493 w 353695"/>
                <a:gd name="T3" fmla="*/ 0 h 193675"/>
                <a:gd name="T4" fmla="*/ 0 w 353695"/>
                <a:gd name="T5" fmla="*/ 7518 h 193675"/>
                <a:gd name="T6" fmla="*/ 0 w 353695"/>
                <a:gd name="T7" fmla="*/ 16916 h 193675"/>
                <a:gd name="T8" fmla="*/ 6338 w 353695"/>
                <a:gd name="T9" fmla="*/ 63928 h 193675"/>
                <a:gd name="T10" fmla="*/ 24205 w 353695"/>
                <a:gd name="T11" fmla="*/ 106138 h 193675"/>
                <a:gd name="T12" fmla="*/ 51879 w 353695"/>
                <a:gd name="T13" fmla="*/ 141874 h 193675"/>
                <a:gd name="T14" fmla="*/ 87639 w 353695"/>
                <a:gd name="T15" fmla="*/ 169468 h 193675"/>
                <a:gd name="T16" fmla="*/ 129763 w 353695"/>
                <a:gd name="T17" fmla="*/ 187249 h 193675"/>
                <a:gd name="T18" fmla="*/ 176530 w 353695"/>
                <a:gd name="T19" fmla="*/ 193548 h 193675"/>
                <a:gd name="T20" fmla="*/ 223246 w 353695"/>
                <a:gd name="T21" fmla="*/ 187205 h 193675"/>
                <a:gd name="T22" fmla="*/ 265354 w 353695"/>
                <a:gd name="T23" fmla="*/ 169327 h 193675"/>
                <a:gd name="T24" fmla="*/ 277763 w 353695"/>
                <a:gd name="T25" fmla="*/ 159727 h 193675"/>
                <a:gd name="T26" fmla="*/ 176530 w 353695"/>
                <a:gd name="T27" fmla="*/ 159727 h 193675"/>
                <a:gd name="T28" fmla="*/ 124553 w 353695"/>
                <a:gd name="T29" fmla="*/ 149999 h 193675"/>
                <a:gd name="T30" fmla="*/ 81041 w 353695"/>
                <a:gd name="T31" fmla="*/ 123242 h 193675"/>
                <a:gd name="T32" fmla="*/ 49746 w 353695"/>
                <a:gd name="T33" fmla="*/ 83095 h 193675"/>
                <a:gd name="T34" fmla="*/ 34417 w 353695"/>
                <a:gd name="T35" fmla="*/ 33197 h 193675"/>
                <a:gd name="T36" fmla="*/ 351269 w 353695"/>
                <a:gd name="T37" fmla="*/ 33197 h 193675"/>
                <a:gd name="T38" fmla="*/ 353567 w 353695"/>
                <a:gd name="T39" fmla="*/ 16916 h 193675"/>
                <a:gd name="T40" fmla="*/ 353567 w 353695"/>
                <a:gd name="T41" fmla="*/ 7518 h 193675"/>
                <a:gd name="T42" fmla="*/ 346075 w 353695"/>
                <a:gd name="T43" fmla="*/ 0 h 193675"/>
                <a:gd name="T44" fmla="*/ 351269 w 353695"/>
                <a:gd name="T45" fmla="*/ 33197 h 193675"/>
                <a:gd name="T46" fmla="*/ 318515 w 353695"/>
                <a:gd name="T47" fmla="*/ 33197 h 193675"/>
                <a:gd name="T48" fmla="*/ 303188 w 353695"/>
                <a:gd name="T49" fmla="*/ 83095 h 193675"/>
                <a:gd name="T50" fmla="*/ 271907 w 353695"/>
                <a:gd name="T51" fmla="*/ 123242 h 193675"/>
                <a:gd name="T52" fmla="*/ 228433 w 353695"/>
                <a:gd name="T53" fmla="*/ 149999 h 193675"/>
                <a:gd name="T54" fmla="*/ 176530 w 353695"/>
                <a:gd name="T55" fmla="*/ 159727 h 193675"/>
                <a:gd name="T56" fmla="*/ 277763 w 353695"/>
                <a:gd name="T57" fmla="*/ 159727 h 193675"/>
                <a:gd name="T58" fmla="*/ 301148 w 353695"/>
                <a:gd name="T59" fmla="*/ 141636 h 193675"/>
                <a:gd name="T60" fmla="*/ 328920 w 353695"/>
                <a:gd name="T61" fmla="*/ 105855 h 193675"/>
                <a:gd name="T62" fmla="*/ 346962 w 353695"/>
                <a:gd name="T63" fmla="*/ 63708 h 193675"/>
                <a:gd name="T64" fmla="*/ 351269 w 353695"/>
                <a:gd name="T65" fmla="*/ 33197 h 193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695" h="193675">
                  <a:moveTo>
                    <a:pt x="346075" y="0"/>
                  </a:moveTo>
                  <a:lnTo>
                    <a:pt x="7493" y="0"/>
                  </a:lnTo>
                  <a:lnTo>
                    <a:pt x="0" y="7518"/>
                  </a:lnTo>
                  <a:lnTo>
                    <a:pt x="0" y="16916"/>
                  </a:lnTo>
                  <a:lnTo>
                    <a:pt x="6338" y="63928"/>
                  </a:lnTo>
                  <a:lnTo>
                    <a:pt x="24205" y="106138"/>
                  </a:lnTo>
                  <a:lnTo>
                    <a:pt x="51879" y="141874"/>
                  </a:lnTo>
                  <a:lnTo>
                    <a:pt x="87639" y="169468"/>
                  </a:lnTo>
                  <a:lnTo>
                    <a:pt x="129763" y="187249"/>
                  </a:lnTo>
                  <a:lnTo>
                    <a:pt x="176530" y="193548"/>
                  </a:lnTo>
                  <a:lnTo>
                    <a:pt x="223246" y="187205"/>
                  </a:lnTo>
                  <a:lnTo>
                    <a:pt x="265354" y="169327"/>
                  </a:lnTo>
                  <a:lnTo>
                    <a:pt x="277763" y="159727"/>
                  </a:lnTo>
                  <a:lnTo>
                    <a:pt x="176530" y="159727"/>
                  </a:lnTo>
                  <a:lnTo>
                    <a:pt x="124553" y="149999"/>
                  </a:lnTo>
                  <a:lnTo>
                    <a:pt x="81041" y="123242"/>
                  </a:lnTo>
                  <a:lnTo>
                    <a:pt x="49746" y="83095"/>
                  </a:lnTo>
                  <a:lnTo>
                    <a:pt x="34417" y="33197"/>
                  </a:lnTo>
                  <a:lnTo>
                    <a:pt x="351269" y="33197"/>
                  </a:lnTo>
                  <a:lnTo>
                    <a:pt x="353567" y="16916"/>
                  </a:lnTo>
                  <a:lnTo>
                    <a:pt x="353567" y="7518"/>
                  </a:lnTo>
                  <a:lnTo>
                    <a:pt x="346075" y="0"/>
                  </a:lnTo>
                  <a:close/>
                </a:path>
                <a:path w="353695" h="193675">
                  <a:moveTo>
                    <a:pt x="351269" y="33197"/>
                  </a:moveTo>
                  <a:lnTo>
                    <a:pt x="318515" y="33197"/>
                  </a:lnTo>
                  <a:lnTo>
                    <a:pt x="303188" y="83095"/>
                  </a:lnTo>
                  <a:lnTo>
                    <a:pt x="271907" y="123242"/>
                  </a:lnTo>
                  <a:lnTo>
                    <a:pt x="228433" y="149999"/>
                  </a:lnTo>
                  <a:lnTo>
                    <a:pt x="176530" y="159727"/>
                  </a:lnTo>
                  <a:lnTo>
                    <a:pt x="277763" y="159727"/>
                  </a:lnTo>
                  <a:lnTo>
                    <a:pt x="301148" y="141636"/>
                  </a:lnTo>
                  <a:lnTo>
                    <a:pt x="328920" y="105855"/>
                  </a:lnTo>
                  <a:lnTo>
                    <a:pt x="346962" y="63708"/>
                  </a:lnTo>
                  <a:lnTo>
                    <a:pt x="351269" y="3319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79" name="object 153">
              <a:extLst>
                <a:ext uri="{FF2B5EF4-FFF2-40B4-BE49-F238E27FC236}">
                  <a16:creationId xmlns:a16="http://schemas.microsoft.com/office/drawing/2014/main" id="{7FDF2B86-2B06-4EBE-8985-FB89ED40D0BF}"/>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5411" y="5993891"/>
              <a:ext cx="102108" cy="1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0" name="object 154">
              <a:extLst>
                <a:ext uri="{FF2B5EF4-FFF2-40B4-BE49-F238E27FC236}">
                  <a16:creationId xmlns:a16="http://schemas.microsoft.com/office/drawing/2014/main" id="{5D3597F1-8F3A-43AC-AB3B-23609DFBD2BD}"/>
                </a:ext>
              </a:extLst>
            </p:cNvPr>
            <p:cNvSpPr>
              <a:spLocks/>
            </p:cNvSpPr>
            <p:nvPr/>
          </p:nvSpPr>
          <p:spPr bwMode="auto">
            <a:xfrm>
              <a:off x="6403847" y="6126479"/>
              <a:ext cx="394970" cy="33655"/>
            </a:xfrm>
            <a:custGeom>
              <a:avLst/>
              <a:gdLst>
                <a:gd name="T0" fmla="*/ 387223 w 394970"/>
                <a:gd name="T1" fmla="*/ 0 h 33654"/>
                <a:gd name="T2" fmla="*/ 7492 w 394970"/>
                <a:gd name="T3" fmla="*/ 0 h 33654"/>
                <a:gd name="T4" fmla="*/ 0 w 394970"/>
                <a:gd name="T5" fmla="*/ 7454 h 33654"/>
                <a:gd name="T6" fmla="*/ 0 w 394970"/>
                <a:gd name="T7" fmla="*/ 26073 h 33654"/>
                <a:gd name="T8" fmla="*/ 7492 w 394970"/>
                <a:gd name="T9" fmla="*/ 33528 h 33654"/>
                <a:gd name="T10" fmla="*/ 377825 w 394970"/>
                <a:gd name="T11" fmla="*/ 33528 h 33654"/>
                <a:gd name="T12" fmla="*/ 386587 w 394970"/>
                <a:gd name="T13" fmla="*/ 33528 h 33654"/>
                <a:gd name="T14" fmla="*/ 394080 w 394970"/>
                <a:gd name="T15" fmla="*/ 26073 h 33654"/>
                <a:gd name="T16" fmla="*/ 394716 w 394970"/>
                <a:gd name="T17" fmla="*/ 16764 h 33654"/>
                <a:gd name="T18" fmla="*/ 394716 w 394970"/>
                <a:gd name="T19" fmla="*/ 7454 h 33654"/>
                <a:gd name="T20" fmla="*/ 387223 w 394970"/>
                <a:gd name="T21" fmla="*/ 0 h 3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970" h="33654">
                  <a:moveTo>
                    <a:pt x="387223" y="0"/>
                  </a:moveTo>
                  <a:lnTo>
                    <a:pt x="7492" y="0"/>
                  </a:lnTo>
                  <a:lnTo>
                    <a:pt x="0" y="7454"/>
                  </a:lnTo>
                  <a:lnTo>
                    <a:pt x="0" y="26073"/>
                  </a:lnTo>
                  <a:lnTo>
                    <a:pt x="7492" y="33528"/>
                  </a:lnTo>
                  <a:lnTo>
                    <a:pt x="377825" y="33528"/>
                  </a:lnTo>
                  <a:lnTo>
                    <a:pt x="386587" y="33528"/>
                  </a:lnTo>
                  <a:lnTo>
                    <a:pt x="394080" y="26073"/>
                  </a:lnTo>
                  <a:lnTo>
                    <a:pt x="394716" y="16764"/>
                  </a:lnTo>
                  <a:lnTo>
                    <a:pt x="394716" y="7454"/>
                  </a:lnTo>
                  <a:lnTo>
                    <a:pt x="387223"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0248" name="object 155">
            <a:extLst>
              <a:ext uri="{FF2B5EF4-FFF2-40B4-BE49-F238E27FC236}">
                <a16:creationId xmlns:a16="http://schemas.microsoft.com/office/drawing/2014/main" id="{35315776-8879-4365-91DE-EF7386F55382}"/>
              </a:ext>
            </a:extLst>
          </p:cNvPr>
          <p:cNvGrpSpPr>
            <a:grpSpLocks/>
          </p:cNvGrpSpPr>
          <p:nvPr/>
        </p:nvGrpSpPr>
        <p:grpSpPr bwMode="auto">
          <a:xfrm>
            <a:off x="3363913" y="5788025"/>
            <a:ext cx="382587" cy="409575"/>
            <a:chOff x="3363568" y="5788152"/>
            <a:chExt cx="382270" cy="408940"/>
          </a:xfrm>
        </p:grpSpPr>
        <p:pic>
          <p:nvPicPr>
            <p:cNvPr id="50275" name="object 156">
              <a:extLst>
                <a:ext uri="{FF2B5EF4-FFF2-40B4-BE49-F238E27FC236}">
                  <a16:creationId xmlns:a16="http://schemas.microsoft.com/office/drawing/2014/main" id="{B648D02A-B5C0-4FA9-A0AC-1B1122A74804}"/>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363568" y="5788152"/>
              <a:ext cx="178207" cy="4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76" name="object 157">
              <a:extLst>
                <a:ext uri="{FF2B5EF4-FFF2-40B4-BE49-F238E27FC236}">
                  <a16:creationId xmlns:a16="http://schemas.microsoft.com/office/drawing/2014/main" id="{3ACB6B77-D6A2-41EC-8216-8E6BD11297F2}"/>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564636" y="5788152"/>
              <a:ext cx="180975" cy="4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49" name="object 158">
            <a:extLst>
              <a:ext uri="{FF2B5EF4-FFF2-40B4-BE49-F238E27FC236}">
                <a16:creationId xmlns:a16="http://schemas.microsoft.com/office/drawing/2014/main" id="{9B1F6D33-C684-4BBC-9043-82E25203A37F}"/>
              </a:ext>
            </a:extLst>
          </p:cNvPr>
          <p:cNvSpPr>
            <a:spLocks/>
          </p:cNvSpPr>
          <p:nvPr/>
        </p:nvSpPr>
        <p:spPr bwMode="auto">
          <a:xfrm>
            <a:off x="7413625" y="5803900"/>
            <a:ext cx="452438" cy="393700"/>
          </a:xfrm>
          <a:custGeom>
            <a:avLst/>
            <a:gdLst>
              <a:gd name="T0" fmla="*/ 443611 w 451484"/>
              <a:gd name="T1" fmla="*/ 150876 h 394970"/>
              <a:gd name="T2" fmla="*/ 393192 w 451484"/>
              <a:gd name="T3" fmla="*/ 138684 h 394970"/>
              <a:gd name="T4" fmla="*/ 409956 w 451484"/>
              <a:gd name="T5" fmla="*/ 131229 h 394970"/>
              <a:gd name="T6" fmla="*/ 402463 w 451484"/>
              <a:gd name="T7" fmla="*/ 105156 h 394970"/>
              <a:gd name="T8" fmla="*/ 359410 w 451484"/>
              <a:gd name="T9" fmla="*/ 80467 h 394970"/>
              <a:gd name="T10" fmla="*/ 359410 w 451484"/>
              <a:gd name="T11" fmla="*/ 361518 h 394970"/>
              <a:gd name="T12" fmla="*/ 93218 w 451484"/>
              <a:gd name="T13" fmla="*/ 138684 h 394970"/>
              <a:gd name="T14" fmla="*/ 359410 w 451484"/>
              <a:gd name="T15" fmla="*/ 80467 h 394970"/>
              <a:gd name="T16" fmla="*/ 336486 w 451484"/>
              <a:gd name="T17" fmla="*/ 66954 h 394970"/>
              <a:gd name="T18" fmla="*/ 113855 w 451484"/>
              <a:gd name="T19" fmla="*/ 105156 h 394970"/>
              <a:gd name="T20" fmla="*/ 147637 w 451484"/>
              <a:gd name="T21" fmla="*/ 86563 h 394970"/>
              <a:gd name="T22" fmla="*/ 225552 w 451484"/>
              <a:gd name="T23" fmla="*/ 71234 h 394970"/>
              <a:gd name="T24" fmla="*/ 302983 w 451484"/>
              <a:gd name="T25" fmla="*/ 86791 h 394970"/>
              <a:gd name="T26" fmla="*/ 336486 w 451484"/>
              <a:gd name="T27" fmla="*/ 66954 h 394970"/>
              <a:gd name="T28" fmla="*/ 272694 w 451484"/>
              <a:gd name="T29" fmla="*/ 42710 h 394970"/>
              <a:gd name="T30" fmla="*/ 254508 w 451484"/>
              <a:gd name="T31" fmla="*/ 29718 h 394970"/>
              <a:gd name="T32" fmla="*/ 245783 w 451484"/>
              <a:gd name="T33" fmla="*/ 8699 h 394970"/>
              <a:gd name="T34" fmla="*/ 225552 w 451484"/>
              <a:gd name="T35" fmla="*/ 0 h 394970"/>
              <a:gd name="T36" fmla="*/ 205066 w 451484"/>
              <a:gd name="T37" fmla="*/ 8699 h 394970"/>
              <a:gd name="T38" fmla="*/ 196596 w 451484"/>
              <a:gd name="T39" fmla="*/ 29718 h 394970"/>
              <a:gd name="T40" fmla="*/ 178396 w 451484"/>
              <a:gd name="T41" fmla="*/ 42799 h 394970"/>
              <a:gd name="T42" fmla="*/ 94564 w 451484"/>
              <a:gd name="T43" fmla="*/ 78193 h 394970"/>
              <a:gd name="T44" fmla="*/ 47117 w 451484"/>
              <a:gd name="T45" fmla="*/ 105156 h 394970"/>
              <a:gd name="T46" fmla="*/ 39624 w 451484"/>
              <a:gd name="T47" fmla="*/ 131229 h 394970"/>
              <a:gd name="T48" fmla="*/ 59436 w 451484"/>
              <a:gd name="T49" fmla="*/ 138684 h 394970"/>
              <a:gd name="T50" fmla="*/ 7493 w 451484"/>
              <a:gd name="T51" fmla="*/ 150876 h 394970"/>
              <a:gd name="T52" fmla="*/ 0 w 451484"/>
              <a:gd name="T53" fmla="*/ 176949 h 394970"/>
              <a:gd name="T54" fmla="*/ 59436 w 451484"/>
              <a:gd name="T55" fmla="*/ 184404 h 394970"/>
              <a:gd name="T56" fmla="*/ 62052 w 451484"/>
              <a:gd name="T57" fmla="*/ 374370 h 394970"/>
              <a:gd name="T58" fmla="*/ 79730 w 451484"/>
              <a:gd name="T59" fmla="*/ 392087 h 394970"/>
              <a:gd name="T60" fmla="*/ 358775 w 451484"/>
              <a:gd name="T61" fmla="*/ 394716 h 394970"/>
              <a:gd name="T62" fmla="*/ 382308 w 451484"/>
              <a:gd name="T63" fmla="*/ 384937 h 394970"/>
              <a:gd name="T64" fmla="*/ 393192 w 451484"/>
              <a:gd name="T65" fmla="*/ 361518 h 394970"/>
              <a:gd name="T66" fmla="*/ 434213 w 451484"/>
              <a:gd name="T67" fmla="*/ 184404 h 394970"/>
              <a:gd name="T68" fmla="*/ 450469 w 451484"/>
              <a:gd name="T69" fmla="*/ 176949 h 394970"/>
              <a:gd name="T70" fmla="*/ 451104 w 451484"/>
              <a:gd name="T71" fmla="*/ 158330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1484" h="394970">
                <a:moveTo>
                  <a:pt x="451104" y="158330"/>
                </a:moveTo>
                <a:lnTo>
                  <a:pt x="443611" y="150876"/>
                </a:lnTo>
                <a:lnTo>
                  <a:pt x="393192" y="150876"/>
                </a:lnTo>
                <a:lnTo>
                  <a:pt x="393192" y="138684"/>
                </a:lnTo>
                <a:lnTo>
                  <a:pt x="402463" y="138684"/>
                </a:lnTo>
                <a:lnTo>
                  <a:pt x="409956" y="131229"/>
                </a:lnTo>
                <a:lnTo>
                  <a:pt x="409956" y="112610"/>
                </a:lnTo>
                <a:lnTo>
                  <a:pt x="402463" y="105156"/>
                </a:lnTo>
                <a:lnTo>
                  <a:pt x="387705" y="105156"/>
                </a:lnTo>
                <a:lnTo>
                  <a:pt x="359410" y="80467"/>
                </a:lnTo>
                <a:lnTo>
                  <a:pt x="359410" y="138684"/>
                </a:lnTo>
                <a:lnTo>
                  <a:pt x="359410" y="361518"/>
                </a:lnTo>
                <a:lnTo>
                  <a:pt x="93218" y="361518"/>
                </a:lnTo>
                <a:lnTo>
                  <a:pt x="93218" y="138684"/>
                </a:lnTo>
                <a:lnTo>
                  <a:pt x="359410" y="138684"/>
                </a:lnTo>
                <a:lnTo>
                  <a:pt x="359410" y="80467"/>
                </a:lnTo>
                <a:lnTo>
                  <a:pt x="356527" y="77939"/>
                </a:lnTo>
                <a:lnTo>
                  <a:pt x="336486" y="66954"/>
                </a:lnTo>
                <a:lnTo>
                  <a:pt x="336486" y="105156"/>
                </a:lnTo>
                <a:lnTo>
                  <a:pt x="113855" y="105156"/>
                </a:lnTo>
                <a:lnTo>
                  <a:pt x="114033" y="105003"/>
                </a:lnTo>
                <a:lnTo>
                  <a:pt x="147637" y="86563"/>
                </a:lnTo>
                <a:lnTo>
                  <a:pt x="185229" y="75145"/>
                </a:lnTo>
                <a:lnTo>
                  <a:pt x="225552" y="71234"/>
                </a:lnTo>
                <a:lnTo>
                  <a:pt x="265506" y="75234"/>
                </a:lnTo>
                <a:lnTo>
                  <a:pt x="302983" y="86791"/>
                </a:lnTo>
                <a:lnTo>
                  <a:pt x="336486" y="105156"/>
                </a:lnTo>
                <a:lnTo>
                  <a:pt x="336486" y="66954"/>
                </a:lnTo>
                <a:lnTo>
                  <a:pt x="316826" y="56159"/>
                </a:lnTo>
                <a:lnTo>
                  <a:pt x="272694" y="42710"/>
                </a:lnTo>
                <a:lnTo>
                  <a:pt x="252336" y="40728"/>
                </a:lnTo>
                <a:lnTo>
                  <a:pt x="254508" y="29718"/>
                </a:lnTo>
                <a:lnTo>
                  <a:pt x="251955" y="18148"/>
                </a:lnTo>
                <a:lnTo>
                  <a:pt x="245783" y="8699"/>
                </a:lnTo>
                <a:lnTo>
                  <a:pt x="236728" y="2336"/>
                </a:lnTo>
                <a:lnTo>
                  <a:pt x="225552" y="0"/>
                </a:lnTo>
                <a:lnTo>
                  <a:pt x="214274" y="2336"/>
                </a:lnTo>
                <a:lnTo>
                  <a:pt x="205066" y="8699"/>
                </a:lnTo>
                <a:lnTo>
                  <a:pt x="198869" y="18148"/>
                </a:lnTo>
                <a:lnTo>
                  <a:pt x="196596" y="29718"/>
                </a:lnTo>
                <a:lnTo>
                  <a:pt x="198755" y="40779"/>
                </a:lnTo>
                <a:lnTo>
                  <a:pt x="178396" y="42799"/>
                </a:lnTo>
                <a:lnTo>
                  <a:pt x="134264" y="56388"/>
                </a:lnTo>
                <a:lnTo>
                  <a:pt x="94564" y="78193"/>
                </a:lnTo>
                <a:lnTo>
                  <a:pt x="63411" y="105156"/>
                </a:lnTo>
                <a:lnTo>
                  <a:pt x="47117" y="105156"/>
                </a:lnTo>
                <a:lnTo>
                  <a:pt x="39624" y="112610"/>
                </a:lnTo>
                <a:lnTo>
                  <a:pt x="39624" y="131229"/>
                </a:lnTo>
                <a:lnTo>
                  <a:pt x="47117" y="138684"/>
                </a:lnTo>
                <a:lnTo>
                  <a:pt x="59436" y="138684"/>
                </a:lnTo>
                <a:lnTo>
                  <a:pt x="59436" y="150876"/>
                </a:lnTo>
                <a:lnTo>
                  <a:pt x="7493" y="150876"/>
                </a:lnTo>
                <a:lnTo>
                  <a:pt x="0" y="158330"/>
                </a:lnTo>
                <a:lnTo>
                  <a:pt x="0" y="176949"/>
                </a:lnTo>
                <a:lnTo>
                  <a:pt x="7493" y="184404"/>
                </a:lnTo>
                <a:lnTo>
                  <a:pt x="59436" y="184404"/>
                </a:lnTo>
                <a:lnTo>
                  <a:pt x="59436" y="361518"/>
                </a:lnTo>
                <a:lnTo>
                  <a:pt x="62052" y="374370"/>
                </a:lnTo>
                <a:lnTo>
                  <a:pt x="69189" y="384937"/>
                </a:lnTo>
                <a:lnTo>
                  <a:pt x="79730" y="392087"/>
                </a:lnTo>
                <a:lnTo>
                  <a:pt x="92583" y="394716"/>
                </a:lnTo>
                <a:lnTo>
                  <a:pt x="358775" y="394716"/>
                </a:lnTo>
                <a:lnTo>
                  <a:pt x="371627" y="392087"/>
                </a:lnTo>
                <a:lnTo>
                  <a:pt x="382308" y="384937"/>
                </a:lnTo>
                <a:lnTo>
                  <a:pt x="389826" y="374370"/>
                </a:lnTo>
                <a:lnTo>
                  <a:pt x="393192" y="361518"/>
                </a:lnTo>
                <a:lnTo>
                  <a:pt x="393192" y="184404"/>
                </a:lnTo>
                <a:lnTo>
                  <a:pt x="434213" y="184404"/>
                </a:lnTo>
                <a:lnTo>
                  <a:pt x="443611" y="184404"/>
                </a:lnTo>
                <a:lnTo>
                  <a:pt x="450469" y="176949"/>
                </a:lnTo>
                <a:lnTo>
                  <a:pt x="451104" y="167640"/>
                </a:lnTo>
                <a:lnTo>
                  <a:pt x="451104" y="15833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50" name="object 159">
            <a:extLst>
              <a:ext uri="{FF2B5EF4-FFF2-40B4-BE49-F238E27FC236}">
                <a16:creationId xmlns:a16="http://schemas.microsoft.com/office/drawing/2014/main" id="{C5AFEF9F-40BE-4FE2-BB3F-1320DCA012C2}"/>
              </a:ext>
            </a:extLst>
          </p:cNvPr>
          <p:cNvSpPr>
            <a:spLocks/>
          </p:cNvSpPr>
          <p:nvPr/>
        </p:nvSpPr>
        <p:spPr bwMode="auto">
          <a:xfrm>
            <a:off x="8674100" y="5899150"/>
            <a:ext cx="60325" cy="58738"/>
          </a:xfrm>
          <a:custGeom>
            <a:avLst/>
            <a:gdLst>
              <a:gd name="T0" fmla="*/ 29718 w 59690"/>
              <a:gd name="T1" fmla="*/ 0 h 58420"/>
              <a:gd name="T2" fmla="*/ 18162 w 59690"/>
              <a:gd name="T3" fmla="*/ 2272 h 58420"/>
              <a:gd name="T4" fmla="*/ 8715 w 59690"/>
              <a:gd name="T5" fmla="*/ 8472 h 58420"/>
              <a:gd name="T6" fmla="*/ 2339 w 59690"/>
              <a:gd name="T7" fmla="*/ 17675 h 58420"/>
              <a:gd name="T8" fmla="*/ 0 w 59690"/>
              <a:gd name="T9" fmla="*/ 28956 h 58420"/>
              <a:gd name="T10" fmla="*/ 2339 w 59690"/>
              <a:gd name="T11" fmla="*/ 40236 h 58420"/>
              <a:gd name="T12" fmla="*/ 8715 w 59690"/>
              <a:gd name="T13" fmla="*/ 49439 h 58420"/>
              <a:gd name="T14" fmla="*/ 18162 w 59690"/>
              <a:gd name="T15" fmla="*/ 55639 h 58420"/>
              <a:gd name="T16" fmla="*/ 29718 w 59690"/>
              <a:gd name="T17" fmla="*/ 57912 h 58420"/>
              <a:gd name="T18" fmla="*/ 41273 w 59690"/>
              <a:gd name="T19" fmla="*/ 55639 h 58420"/>
              <a:gd name="T20" fmla="*/ 50720 w 59690"/>
              <a:gd name="T21" fmla="*/ 49439 h 58420"/>
              <a:gd name="T22" fmla="*/ 57096 w 59690"/>
              <a:gd name="T23" fmla="*/ 40236 h 58420"/>
              <a:gd name="T24" fmla="*/ 59436 w 59690"/>
              <a:gd name="T25" fmla="*/ 28956 h 58420"/>
              <a:gd name="T26" fmla="*/ 57096 w 59690"/>
              <a:gd name="T27" fmla="*/ 17675 h 58420"/>
              <a:gd name="T28" fmla="*/ 50720 w 59690"/>
              <a:gd name="T29" fmla="*/ 8472 h 58420"/>
              <a:gd name="T30" fmla="*/ 41273 w 59690"/>
              <a:gd name="T31" fmla="*/ 2272 h 58420"/>
              <a:gd name="T32" fmla="*/ 29718 w 59690"/>
              <a:gd name="T33" fmla="*/ 0 h 58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690" h="58420">
                <a:moveTo>
                  <a:pt x="29718" y="0"/>
                </a:moveTo>
                <a:lnTo>
                  <a:pt x="18162" y="2272"/>
                </a:lnTo>
                <a:lnTo>
                  <a:pt x="8715" y="8472"/>
                </a:lnTo>
                <a:lnTo>
                  <a:pt x="2339" y="17675"/>
                </a:lnTo>
                <a:lnTo>
                  <a:pt x="0" y="28956"/>
                </a:lnTo>
                <a:lnTo>
                  <a:pt x="2339" y="40236"/>
                </a:lnTo>
                <a:lnTo>
                  <a:pt x="8715" y="49439"/>
                </a:lnTo>
                <a:lnTo>
                  <a:pt x="18162" y="55639"/>
                </a:lnTo>
                <a:lnTo>
                  <a:pt x="29718" y="57912"/>
                </a:lnTo>
                <a:lnTo>
                  <a:pt x="41273" y="55639"/>
                </a:lnTo>
                <a:lnTo>
                  <a:pt x="50720" y="49439"/>
                </a:lnTo>
                <a:lnTo>
                  <a:pt x="57096" y="40236"/>
                </a:lnTo>
                <a:lnTo>
                  <a:pt x="59436" y="28956"/>
                </a:lnTo>
                <a:lnTo>
                  <a:pt x="57096" y="17675"/>
                </a:lnTo>
                <a:lnTo>
                  <a:pt x="50720" y="8472"/>
                </a:lnTo>
                <a:lnTo>
                  <a:pt x="41273" y="2272"/>
                </a:lnTo>
                <a:lnTo>
                  <a:pt x="2971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0251" name="object 160">
            <a:extLst>
              <a:ext uri="{FF2B5EF4-FFF2-40B4-BE49-F238E27FC236}">
                <a16:creationId xmlns:a16="http://schemas.microsoft.com/office/drawing/2014/main" id="{2581CF8D-B628-4820-9B07-B3B073D7EFE0}"/>
              </a:ext>
            </a:extLst>
          </p:cNvPr>
          <p:cNvSpPr>
            <a:spLocks/>
          </p:cNvSpPr>
          <p:nvPr/>
        </p:nvSpPr>
        <p:spPr bwMode="auto">
          <a:xfrm>
            <a:off x="8482013" y="5792788"/>
            <a:ext cx="344487" cy="400050"/>
          </a:xfrm>
          <a:custGeom>
            <a:avLst/>
            <a:gdLst>
              <a:gd name="T0" fmla="*/ 142709 w 345440"/>
              <a:gd name="T1" fmla="*/ 106680 h 399414"/>
              <a:gd name="T2" fmla="*/ 126326 w 345440"/>
              <a:gd name="T3" fmla="*/ 106680 h 399414"/>
              <a:gd name="T4" fmla="*/ 120103 w 345440"/>
              <a:gd name="T5" fmla="*/ 129336 h 399414"/>
              <a:gd name="T6" fmla="*/ 142709 w 345440"/>
              <a:gd name="T7" fmla="*/ 135636 h 399414"/>
              <a:gd name="T8" fmla="*/ 149059 w 345440"/>
              <a:gd name="T9" fmla="*/ 121158 h 399414"/>
              <a:gd name="T10" fmla="*/ 196303 w 345440"/>
              <a:gd name="T11" fmla="*/ 176987 h 399414"/>
              <a:gd name="T12" fmla="*/ 181825 w 345440"/>
              <a:gd name="T13" fmla="*/ 170688 h 399414"/>
              <a:gd name="T14" fmla="*/ 167347 w 345440"/>
              <a:gd name="T15" fmla="*/ 176987 h 399414"/>
              <a:gd name="T16" fmla="*/ 173697 w 345440"/>
              <a:gd name="T17" fmla="*/ 199644 h 399414"/>
              <a:gd name="T18" fmla="*/ 196303 w 345440"/>
              <a:gd name="T19" fmla="*/ 193344 h 399414"/>
              <a:gd name="T20" fmla="*/ 345351 w 345440"/>
              <a:gd name="T21" fmla="*/ 62814 h 399414"/>
              <a:gd name="T22" fmla="*/ 338416 w 345440"/>
              <a:gd name="T23" fmla="*/ 52489 h 399414"/>
              <a:gd name="T24" fmla="*/ 307174 w 345440"/>
              <a:gd name="T25" fmla="*/ 71234 h 399414"/>
              <a:gd name="T26" fmla="*/ 281851 w 345440"/>
              <a:gd name="T27" fmla="*/ 78460 h 399414"/>
              <a:gd name="T28" fmla="*/ 273596 w 345440"/>
              <a:gd name="T29" fmla="*/ 129349 h 399414"/>
              <a:gd name="T30" fmla="*/ 238213 w 345440"/>
              <a:gd name="T31" fmla="*/ 198704 h 399414"/>
              <a:gd name="T32" fmla="*/ 216509 w 345440"/>
              <a:gd name="T33" fmla="*/ 244398 h 399414"/>
              <a:gd name="T34" fmla="*/ 205295 w 345440"/>
              <a:gd name="T35" fmla="*/ 235508 h 399414"/>
              <a:gd name="T36" fmla="*/ 182460 w 345440"/>
              <a:gd name="T37" fmla="*/ 235508 h 399414"/>
              <a:gd name="T38" fmla="*/ 166636 w 345440"/>
              <a:gd name="T39" fmla="*/ 251320 h 399414"/>
              <a:gd name="T40" fmla="*/ 166636 w 345440"/>
              <a:gd name="T41" fmla="*/ 274472 h 399414"/>
              <a:gd name="T42" fmla="*/ 182460 w 345440"/>
              <a:gd name="T43" fmla="*/ 290283 h 399414"/>
              <a:gd name="T44" fmla="*/ 194652 w 345440"/>
              <a:gd name="T45" fmla="*/ 292481 h 399414"/>
              <a:gd name="T46" fmla="*/ 173570 w 345440"/>
              <a:gd name="T47" fmla="*/ 340550 h 399414"/>
              <a:gd name="T48" fmla="*/ 143217 w 345440"/>
              <a:gd name="T49" fmla="*/ 271513 h 399414"/>
              <a:gd name="T50" fmla="*/ 117729 w 345440"/>
              <a:gd name="T51" fmla="*/ 216852 h 399414"/>
              <a:gd name="T52" fmla="*/ 132956 w 345440"/>
              <a:gd name="T53" fmla="*/ 209245 h 399414"/>
              <a:gd name="T54" fmla="*/ 141439 w 345440"/>
              <a:gd name="T55" fmla="*/ 188214 h 399414"/>
              <a:gd name="T56" fmla="*/ 132715 w 345440"/>
              <a:gd name="T57" fmla="*/ 167195 h 399414"/>
              <a:gd name="T58" fmla="*/ 112483 w 345440"/>
              <a:gd name="T59" fmla="*/ 158496 h 399414"/>
              <a:gd name="T60" fmla="*/ 92875 w 345440"/>
              <a:gd name="T61" fmla="*/ 166585 h 399414"/>
              <a:gd name="T62" fmla="*/ 73431 w 345440"/>
              <a:gd name="T63" fmla="*/ 129349 h 399414"/>
              <a:gd name="T64" fmla="*/ 99606 w 345440"/>
              <a:gd name="T65" fmla="*/ 99758 h 399414"/>
              <a:gd name="T66" fmla="*/ 199326 w 345440"/>
              <a:gd name="T67" fmla="*/ 90665 h 399414"/>
              <a:gd name="T68" fmla="*/ 281851 w 345440"/>
              <a:gd name="T69" fmla="*/ 114592 h 399414"/>
              <a:gd name="T70" fmla="*/ 267665 w 345440"/>
              <a:gd name="T71" fmla="*/ 72174 h 399414"/>
              <a:gd name="T72" fmla="*/ 174523 w 345440"/>
              <a:gd name="T73" fmla="*/ 56400 h 399414"/>
              <a:gd name="T74" fmla="*/ 81203 w 345440"/>
              <a:gd name="T75" fmla="*/ 70929 h 399414"/>
              <a:gd name="T76" fmla="*/ 40093 w 345440"/>
              <a:gd name="T77" fmla="*/ 71234 h 399414"/>
              <a:gd name="T78" fmla="*/ 104013 w 345440"/>
              <a:gd name="T79" fmla="*/ 43116 h 399414"/>
              <a:gd name="T80" fmla="*/ 173570 w 345440"/>
              <a:gd name="T81" fmla="*/ 33743 h 399414"/>
              <a:gd name="T82" fmla="*/ 243179 w 345440"/>
              <a:gd name="T83" fmla="*/ 43357 h 399414"/>
              <a:gd name="T84" fmla="*/ 307174 w 345440"/>
              <a:gd name="T85" fmla="*/ 71234 h 399414"/>
              <a:gd name="T86" fmla="*/ 259372 w 345440"/>
              <a:gd name="T87" fmla="*/ 13360 h 399414"/>
              <a:gd name="T88" fmla="*/ 172427 w 345440"/>
              <a:gd name="T89" fmla="*/ 0 h 399414"/>
              <a:gd name="T90" fmla="*/ 85686 w 345440"/>
              <a:gd name="T91" fmla="*/ 13360 h 399414"/>
              <a:gd name="T92" fmla="*/ 6946 w 345440"/>
              <a:gd name="T93" fmla="*/ 52489 h 399414"/>
              <a:gd name="T94" fmla="*/ 25 w 345440"/>
              <a:gd name="T95" fmla="*/ 69011 h 399414"/>
              <a:gd name="T96" fmla="*/ 20091 w 345440"/>
              <a:gd name="T97" fmla="*/ 103593 h 399414"/>
              <a:gd name="T98" fmla="*/ 58293 w 345440"/>
              <a:gd name="T99" fmla="*/ 173228 h 399414"/>
              <a:gd name="T100" fmla="*/ 100355 w 345440"/>
              <a:gd name="T101" fmla="*/ 259956 h 399414"/>
              <a:gd name="T102" fmla="*/ 140906 w 345440"/>
              <a:gd name="T103" fmla="*/ 350875 h 399414"/>
              <a:gd name="T104" fmla="*/ 160489 w 345440"/>
              <a:gd name="T105" fmla="*/ 395541 h 399414"/>
              <a:gd name="T106" fmla="*/ 179920 w 345440"/>
              <a:gd name="T107" fmla="*/ 399288 h 399414"/>
              <a:gd name="T108" fmla="*/ 188048 w 345440"/>
              <a:gd name="T109" fmla="*/ 389293 h 399414"/>
              <a:gd name="T110" fmla="*/ 223545 w 345440"/>
              <a:gd name="T111" fmla="*/ 306819 h 399414"/>
              <a:gd name="T112" fmla="*/ 267042 w 345440"/>
              <a:gd name="T113" fmla="*/ 213080 h 399414"/>
              <a:gd name="T114" fmla="*/ 306565 w 345440"/>
              <a:gd name="T115" fmla="*/ 136309 h 399414"/>
              <a:gd name="T116" fmla="*/ 345325 w 345440"/>
              <a:gd name="T117" fmla="*/ 69011 h 399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440" h="399414">
                <a:moveTo>
                  <a:pt x="149694" y="113601"/>
                </a:moveTo>
                <a:lnTo>
                  <a:pt x="142709" y="106680"/>
                </a:lnTo>
                <a:lnTo>
                  <a:pt x="134581" y="106680"/>
                </a:lnTo>
                <a:lnTo>
                  <a:pt x="126326" y="106680"/>
                </a:lnTo>
                <a:lnTo>
                  <a:pt x="120103" y="112979"/>
                </a:lnTo>
                <a:lnTo>
                  <a:pt x="120103" y="129336"/>
                </a:lnTo>
                <a:lnTo>
                  <a:pt x="126326" y="135636"/>
                </a:lnTo>
                <a:lnTo>
                  <a:pt x="142709" y="135636"/>
                </a:lnTo>
                <a:lnTo>
                  <a:pt x="149059" y="129336"/>
                </a:lnTo>
                <a:lnTo>
                  <a:pt x="149059" y="121158"/>
                </a:lnTo>
                <a:lnTo>
                  <a:pt x="149694" y="113601"/>
                </a:lnTo>
                <a:close/>
              </a:path>
              <a:path w="345440" h="399414">
                <a:moveTo>
                  <a:pt x="196303" y="176987"/>
                </a:moveTo>
                <a:lnTo>
                  <a:pt x="189318" y="170688"/>
                </a:lnTo>
                <a:lnTo>
                  <a:pt x="181825" y="170688"/>
                </a:lnTo>
                <a:lnTo>
                  <a:pt x="173697" y="170688"/>
                </a:lnTo>
                <a:lnTo>
                  <a:pt x="167347" y="176987"/>
                </a:lnTo>
                <a:lnTo>
                  <a:pt x="167347" y="193344"/>
                </a:lnTo>
                <a:lnTo>
                  <a:pt x="173697" y="199644"/>
                </a:lnTo>
                <a:lnTo>
                  <a:pt x="189953" y="199644"/>
                </a:lnTo>
                <a:lnTo>
                  <a:pt x="196303" y="193344"/>
                </a:lnTo>
                <a:lnTo>
                  <a:pt x="196303" y="176987"/>
                </a:lnTo>
                <a:close/>
              </a:path>
              <a:path w="345440" h="399414">
                <a:moveTo>
                  <a:pt x="345351" y="62814"/>
                </a:moveTo>
                <a:lnTo>
                  <a:pt x="343014" y="57061"/>
                </a:lnTo>
                <a:lnTo>
                  <a:pt x="338416" y="52489"/>
                </a:lnTo>
                <a:lnTo>
                  <a:pt x="307174" y="33934"/>
                </a:lnTo>
                <a:lnTo>
                  <a:pt x="307174" y="71234"/>
                </a:lnTo>
                <a:lnTo>
                  <a:pt x="298450" y="85813"/>
                </a:lnTo>
                <a:lnTo>
                  <a:pt x="281851" y="78460"/>
                </a:lnTo>
                <a:lnTo>
                  <a:pt x="281851" y="114592"/>
                </a:lnTo>
                <a:lnTo>
                  <a:pt x="273596" y="129349"/>
                </a:lnTo>
                <a:lnTo>
                  <a:pt x="256006" y="162801"/>
                </a:lnTo>
                <a:lnTo>
                  <a:pt x="238213" y="198704"/>
                </a:lnTo>
                <a:lnTo>
                  <a:pt x="220878" y="234937"/>
                </a:lnTo>
                <a:lnTo>
                  <a:pt x="216509" y="244398"/>
                </a:lnTo>
                <a:lnTo>
                  <a:pt x="214782" y="241871"/>
                </a:lnTo>
                <a:lnTo>
                  <a:pt x="205295" y="235508"/>
                </a:lnTo>
                <a:lnTo>
                  <a:pt x="194017" y="233184"/>
                </a:lnTo>
                <a:lnTo>
                  <a:pt x="182460" y="235508"/>
                </a:lnTo>
                <a:lnTo>
                  <a:pt x="173012" y="241871"/>
                </a:lnTo>
                <a:lnTo>
                  <a:pt x="166636" y="251320"/>
                </a:lnTo>
                <a:lnTo>
                  <a:pt x="164299" y="262890"/>
                </a:lnTo>
                <a:lnTo>
                  <a:pt x="166636" y="274472"/>
                </a:lnTo>
                <a:lnTo>
                  <a:pt x="173012" y="283921"/>
                </a:lnTo>
                <a:lnTo>
                  <a:pt x="182460" y="290283"/>
                </a:lnTo>
                <a:lnTo>
                  <a:pt x="194017" y="292608"/>
                </a:lnTo>
                <a:lnTo>
                  <a:pt x="194652" y="292481"/>
                </a:lnTo>
                <a:lnTo>
                  <a:pt x="188112" y="307149"/>
                </a:lnTo>
                <a:lnTo>
                  <a:pt x="173570" y="340550"/>
                </a:lnTo>
                <a:lnTo>
                  <a:pt x="159092" y="307149"/>
                </a:lnTo>
                <a:lnTo>
                  <a:pt x="143217" y="271513"/>
                </a:lnTo>
                <a:lnTo>
                  <a:pt x="126377" y="234937"/>
                </a:lnTo>
                <a:lnTo>
                  <a:pt x="117729" y="216852"/>
                </a:lnTo>
                <a:lnTo>
                  <a:pt x="123748" y="215607"/>
                </a:lnTo>
                <a:lnTo>
                  <a:pt x="132956" y="209245"/>
                </a:lnTo>
                <a:lnTo>
                  <a:pt x="139153" y="199796"/>
                </a:lnTo>
                <a:lnTo>
                  <a:pt x="141439" y="188214"/>
                </a:lnTo>
                <a:lnTo>
                  <a:pt x="139065" y="176644"/>
                </a:lnTo>
                <a:lnTo>
                  <a:pt x="132715" y="167195"/>
                </a:lnTo>
                <a:lnTo>
                  <a:pt x="123482" y="160832"/>
                </a:lnTo>
                <a:lnTo>
                  <a:pt x="112483" y="158496"/>
                </a:lnTo>
                <a:lnTo>
                  <a:pt x="101206" y="160832"/>
                </a:lnTo>
                <a:lnTo>
                  <a:pt x="92875" y="166585"/>
                </a:lnTo>
                <a:lnTo>
                  <a:pt x="90982" y="162801"/>
                </a:lnTo>
                <a:lnTo>
                  <a:pt x="73431" y="129349"/>
                </a:lnTo>
                <a:lnTo>
                  <a:pt x="64884" y="113969"/>
                </a:lnTo>
                <a:lnTo>
                  <a:pt x="99606" y="99758"/>
                </a:lnTo>
                <a:lnTo>
                  <a:pt x="149021" y="90385"/>
                </a:lnTo>
                <a:lnTo>
                  <a:pt x="199326" y="90665"/>
                </a:lnTo>
                <a:lnTo>
                  <a:pt x="248589" y="100571"/>
                </a:lnTo>
                <a:lnTo>
                  <a:pt x="281851" y="114592"/>
                </a:lnTo>
                <a:lnTo>
                  <a:pt x="281851" y="78460"/>
                </a:lnTo>
                <a:lnTo>
                  <a:pt x="267665" y="72174"/>
                </a:lnTo>
                <a:lnTo>
                  <a:pt x="221729" y="60490"/>
                </a:lnTo>
                <a:lnTo>
                  <a:pt x="174523" y="56400"/>
                </a:lnTo>
                <a:lnTo>
                  <a:pt x="127266" y="59867"/>
                </a:lnTo>
                <a:lnTo>
                  <a:pt x="81203" y="70929"/>
                </a:lnTo>
                <a:lnTo>
                  <a:pt x="48260" y="84988"/>
                </a:lnTo>
                <a:lnTo>
                  <a:pt x="40093" y="71234"/>
                </a:lnTo>
                <a:lnTo>
                  <a:pt x="71170" y="54838"/>
                </a:lnTo>
                <a:lnTo>
                  <a:pt x="104013" y="43116"/>
                </a:lnTo>
                <a:lnTo>
                  <a:pt x="138264" y="36093"/>
                </a:lnTo>
                <a:lnTo>
                  <a:pt x="173570" y="33743"/>
                </a:lnTo>
                <a:lnTo>
                  <a:pt x="208889" y="36182"/>
                </a:lnTo>
                <a:lnTo>
                  <a:pt x="243179" y="43357"/>
                </a:lnTo>
                <a:lnTo>
                  <a:pt x="276059" y="55105"/>
                </a:lnTo>
                <a:lnTo>
                  <a:pt x="307174" y="71234"/>
                </a:lnTo>
                <a:lnTo>
                  <a:pt x="307174" y="33934"/>
                </a:lnTo>
                <a:lnTo>
                  <a:pt x="259372" y="13360"/>
                </a:lnTo>
                <a:lnTo>
                  <a:pt x="216560" y="3378"/>
                </a:lnTo>
                <a:lnTo>
                  <a:pt x="172427" y="0"/>
                </a:lnTo>
                <a:lnTo>
                  <a:pt x="128308" y="3378"/>
                </a:lnTo>
                <a:lnTo>
                  <a:pt x="85686" y="13360"/>
                </a:lnTo>
                <a:lnTo>
                  <a:pt x="45046" y="29794"/>
                </a:lnTo>
                <a:lnTo>
                  <a:pt x="6946" y="52489"/>
                </a:lnTo>
                <a:lnTo>
                  <a:pt x="0" y="62814"/>
                </a:lnTo>
                <a:lnTo>
                  <a:pt x="25" y="69011"/>
                </a:lnTo>
                <a:lnTo>
                  <a:pt x="2501" y="74980"/>
                </a:lnTo>
                <a:lnTo>
                  <a:pt x="20091" y="103593"/>
                </a:lnTo>
                <a:lnTo>
                  <a:pt x="38785" y="136537"/>
                </a:lnTo>
                <a:lnTo>
                  <a:pt x="58293" y="173228"/>
                </a:lnTo>
                <a:lnTo>
                  <a:pt x="78320" y="213080"/>
                </a:lnTo>
                <a:lnTo>
                  <a:pt x="100355" y="259956"/>
                </a:lnTo>
                <a:lnTo>
                  <a:pt x="121577" y="306819"/>
                </a:lnTo>
                <a:lnTo>
                  <a:pt x="140906" y="350875"/>
                </a:lnTo>
                <a:lnTo>
                  <a:pt x="157314" y="389293"/>
                </a:lnTo>
                <a:lnTo>
                  <a:pt x="160489" y="395541"/>
                </a:lnTo>
                <a:lnTo>
                  <a:pt x="166077" y="399288"/>
                </a:lnTo>
                <a:lnTo>
                  <a:pt x="179920" y="399288"/>
                </a:lnTo>
                <a:lnTo>
                  <a:pt x="186143" y="395541"/>
                </a:lnTo>
                <a:lnTo>
                  <a:pt x="188048" y="389293"/>
                </a:lnTo>
                <a:lnTo>
                  <a:pt x="204355" y="350875"/>
                </a:lnTo>
                <a:lnTo>
                  <a:pt x="223545" y="306819"/>
                </a:lnTo>
                <a:lnTo>
                  <a:pt x="244729" y="259956"/>
                </a:lnTo>
                <a:lnTo>
                  <a:pt x="267042" y="213080"/>
                </a:lnTo>
                <a:lnTo>
                  <a:pt x="287058" y="172974"/>
                </a:lnTo>
                <a:lnTo>
                  <a:pt x="306565" y="136309"/>
                </a:lnTo>
                <a:lnTo>
                  <a:pt x="342861" y="74980"/>
                </a:lnTo>
                <a:lnTo>
                  <a:pt x="345325" y="69011"/>
                </a:lnTo>
                <a:lnTo>
                  <a:pt x="345351" y="6281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52" name="object 161">
            <a:extLst>
              <a:ext uri="{FF2B5EF4-FFF2-40B4-BE49-F238E27FC236}">
                <a16:creationId xmlns:a16="http://schemas.microsoft.com/office/drawing/2014/main" id="{DEC37FCA-09F1-4A41-A4B7-8B0E88EA4886}"/>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9521825" y="5764213"/>
            <a:ext cx="30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53" name="object 162">
            <a:extLst>
              <a:ext uri="{FF2B5EF4-FFF2-40B4-BE49-F238E27FC236}">
                <a16:creationId xmlns:a16="http://schemas.microsoft.com/office/drawing/2014/main" id="{0F090250-EB84-4EE9-B765-CEBB3C357C1B}"/>
              </a:ext>
            </a:extLst>
          </p:cNvPr>
          <p:cNvGrpSpPr>
            <a:grpSpLocks/>
          </p:cNvGrpSpPr>
          <p:nvPr/>
        </p:nvGrpSpPr>
        <p:grpSpPr bwMode="auto">
          <a:xfrm>
            <a:off x="10498138" y="5797550"/>
            <a:ext cx="390525" cy="392113"/>
            <a:chOff x="10497486" y="5798007"/>
            <a:chExt cx="391795" cy="391160"/>
          </a:xfrm>
        </p:grpSpPr>
        <p:sp>
          <p:nvSpPr>
            <p:cNvPr id="50273" name="object 163">
              <a:extLst>
                <a:ext uri="{FF2B5EF4-FFF2-40B4-BE49-F238E27FC236}">
                  <a16:creationId xmlns:a16="http://schemas.microsoft.com/office/drawing/2014/main" id="{00B7FE44-3420-4D04-99CA-461D6CF2C3E3}"/>
                </a:ext>
              </a:extLst>
            </p:cNvPr>
            <p:cNvSpPr>
              <a:spLocks/>
            </p:cNvSpPr>
            <p:nvPr/>
          </p:nvSpPr>
          <p:spPr bwMode="auto">
            <a:xfrm>
              <a:off x="10497486" y="5881116"/>
              <a:ext cx="307975" cy="307975"/>
            </a:xfrm>
            <a:custGeom>
              <a:avLst/>
              <a:gdLst>
                <a:gd name="T0" fmla="*/ 102060 w 307975"/>
                <a:gd name="T1" fmla="*/ 26327 h 307975"/>
                <a:gd name="T2" fmla="*/ 93297 w 307975"/>
                <a:gd name="T3" fmla="*/ 46393 h 307975"/>
                <a:gd name="T4" fmla="*/ 97615 w 307975"/>
                <a:gd name="T5" fmla="*/ 57683 h 307975"/>
                <a:gd name="T6" fmla="*/ 95837 w 307975"/>
                <a:gd name="T7" fmla="*/ 58305 h 307975"/>
                <a:gd name="T8" fmla="*/ 90122 w 307975"/>
                <a:gd name="T9" fmla="*/ 60185 h 307975"/>
                <a:gd name="T10" fmla="*/ 83899 w 307975"/>
                <a:gd name="T11" fmla="*/ 68338 h 307975"/>
                <a:gd name="T12" fmla="*/ 62563 w 307975"/>
                <a:gd name="T13" fmla="*/ 122885 h 307975"/>
                <a:gd name="T14" fmla="*/ 60023 w 307975"/>
                <a:gd name="T15" fmla="*/ 128536 h 307975"/>
                <a:gd name="T16" fmla="*/ 56340 w 307975"/>
                <a:gd name="T17" fmla="*/ 134797 h 307975"/>
                <a:gd name="T18" fmla="*/ 32464 w 307975"/>
                <a:gd name="T19" fmla="*/ 192481 h 307975"/>
                <a:gd name="T20" fmla="*/ 31829 w 307975"/>
                <a:gd name="T21" fmla="*/ 196875 h 307975"/>
                <a:gd name="T22" fmla="*/ 29416 w 307975"/>
                <a:gd name="T23" fmla="*/ 200012 h 307975"/>
                <a:gd name="T24" fmla="*/ 3635 w 307975"/>
                <a:gd name="T25" fmla="*/ 263334 h 307975"/>
                <a:gd name="T26" fmla="*/ 0 w 307975"/>
                <a:gd name="T27" fmla="*/ 283708 h 307975"/>
                <a:gd name="T28" fmla="*/ 4270 w 307975"/>
                <a:gd name="T29" fmla="*/ 296557 h 307975"/>
                <a:gd name="T30" fmla="*/ 17478 w 307975"/>
                <a:gd name="T31" fmla="*/ 307848 h 307975"/>
                <a:gd name="T32" fmla="*/ 38179 w 307975"/>
                <a:gd name="T33" fmla="*/ 306590 h 307975"/>
                <a:gd name="T34" fmla="*/ 73251 w 307975"/>
                <a:gd name="T35" fmla="*/ 291541 h 307975"/>
                <a:gd name="T36" fmla="*/ 26876 w 307975"/>
                <a:gd name="T37" fmla="*/ 274612 h 307975"/>
                <a:gd name="T38" fmla="*/ 123354 w 307975"/>
                <a:gd name="T39" fmla="*/ 270852 h 307975"/>
                <a:gd name="T40" fmla="*/ 51895 w 307975"/>
                <a:gd name="T41" fmla="*/ 234492 h 307975"/>
                <a:gd name="T42" fmla="*/ 94567 w 307975"/>
                <a:gd name="T43" fmla="*/ 228854 h 307975"/>
                <a:gd name="T44" fmla="*/ 68151 w 307975"/>
                <a:gd name="T45" fmla="*/ 194360 h 307975"/>
                <a:gd name="T46" fmla="*/ 135194 w 307975"/>
                <a:gd name="T47" fmla="*/ 168033 h 307975"/>
                <a:gd name="T48" fmla="*/ 106505 w 307975"/>
                <a:gd name="T49" fmla="*/ 101574 h 307975"/>
                <a:gd name="T50" fmla="*/ 129619 w 307975"/>
                <a:gd name="T51" fmla="*/ 45770 h 307975"/>
                <a:gd name="T52" fmla="*/ 137112 w 307975"/>
                <a:gd name="T53" fmla="*/ 30721 h 307975"/>
                <a:gd name="T54" fmla="*/ 167211 w 307975"/>
                <a:gd name="T55" fmla="*/ 13169 h 307975"/>
                <a:gd name="T56" fmla="*/ 153431 w 307975"/>
                <a:gd name="T57" fmla="*/ 3527 h 307975"/>
                <a:gd name="T58" fmla="*/ 137747 w 307975"/>
                <a:gd name="T59" fmla="*/ 0 h 307975"/>
                <a:gd name="T60" fmla="*/ 26876 w 307975"/>
                <a:gd name="T61" fmla="*/ 274612 h 307975"/>
                <a:gd name="T62" fmla="*/ 73251 w 307975"/>
                <a:gd name="T63" fmla="*/ 291541 h 307975"/>
                <a:gd name="T64" fmla="*/ 184759 w 307975"/>
                <a:gd name="T65" fmla="*/ 30721 h 307975"/>
                <a:gd name="T66" fmla="*/ 143462 w 307975"/>
                <a:gd name="T67" fmla="*/ 36995 h 307975"/>
                <a:gd name="T68" fmla="*/ 273764 w 307975"/>
                <a:gd name="T69" fmla="*/ 166776 h 307975"/>
                <a:gd name="T70" fmla="*/ 274399 w 307975"/>
                <a:gd name="T71" fmla="*/ 171170 h 307975"/>
                <a:gd name="T72" fmla="*/ 268811 w 307975"/>
                <a:gd name="T73" fmla="*/ 174929 h 307975"/>
                <a:gd name="T74" fmla="*/ 123354 w 307975"/>
                <a:gd name="T75" fmla="*/ 270852 h 307975"/>
                <a:gd name="T76" fmla="*/ 307038 w 307975"/>
                <a:gd name="T77" fmla="*/ 176809 h 307975"/>
                <a:gd name="T78" fmla="*/ 307476 w 307975"/>
                <a:gd name="T79" fmla="*/ 166776 h 307975"/>
                <a:gd name="T80" fmla="*/ 301269 w 307975"/>
                <a:gd name="T81" fmla="*/ 148863 h 307975"/>
                <a:gd name="T82" fmla="*/ 184759 w 307975"/>
                <a:gd name="T83" fmla="*/ 30721 h 307975"/>
                <a:gd name="T84" fmla="*/ 51895 w 307975"/>
                <a:gd name="T85" fmla="*/ 234492 h 307975"/>
                <a:gd name="T86" fmla="*/ 82629 w 307975"/>
                <a:gd name="T87" fmla="*/ 249542 h 307975"/>
                <a:gd name="T88" fmla="*/ 93932 w 307975"/>
                <a:gd name="T89" fmla="*/ 238252 h 307975"/>
                <a:gd name="T90" fmla="*/ 135194 w 307975"/>
                <a:gd name="T91" fmla="*/ 168033 h 307975"/>
                <a:gd name="T92" fmla="*/ 115903 w 307975"/>
                <a:gd name="T93" fmla="*/ 196240 h 307975"/>
                <a:gd name="T94" fmla="*/ 132159 w 307975"/>
                <a:gd name="T95" fmla="*/ 200634 h 307975"/>
                <a:gd name="T96" fmla="*/ 143462 w 307975"/>
                <a:gd name="T97" fmla="*/ 189344 h 307975"/>
                <a:gd name="T98" fmla="*/ 139017 w 307975"/>
                <a:gd name="T99" fmla="*/ 173050 h 307975"/>
                <a:gd name="T100" fmla="*/ 171914 w 307975"/>
                <a:gd name="T101" fmla="*/ 101574 h 307975"/>
                <a:gd name="T102" fmla="*/ 165306 w 307975"/>
                <a:gd name="T103" fmla="*/ 146710 h 307975"/>
                <a:gd name="T104" fmla="*/ 181689 w 307975"/>
                <a:gd name="T105" fmla="*/ 151104 h 307975"/>
                <a:gd name="T106" fmla="*/ 193500 w 307975"/>
                <a:gd name="T107" fmla="*/ 130416 h 307975"/>
                <a:gd name="T108" fmla="*/ 171914 w 307975"/>
                <a:gd name="T109" fmla="*/ 101574 h 307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975" h="307975">
                  <a:moveTo>
                    <a:pt x="137747" y="0"/>
                  </a:moveTo>
                  <a:lnTo>
                    <a:pt x="102060" y="26327"/>
                  </a:lnTo>
                  <a:lnTo>
                    <a:pt x="95837" y="41376"/>
                  </a:lnTo>
                  <a:lnTo>
                    <a:pt x="93297" y="46393"/>
                  </a:lnTo>
                  <a:lnTo>
                    <a:pt x="93932" y="52666"/>
                  </a:lnTo>
                  <a:lnTo>
                    <a:pt x="97615" y="57683"/>
                  </a:lnTo>
                  <a:lnTo>
                    <a:pt x="96472" y="57683"/>
                  </a:lnTo>
                  <a:lnTo>
                    <a:pt x="95837" y="58305"/>
                  </a:lnTo>
                  <a:lnTo>
                    <a:pt x="95202" y="58305"/>
                  </a:lnTo>
                  <a:lnTo>
                    <a:pt x="90122" y="60185"/>
                  </a:lnTo>
                  <a:lnTo>
                    <a:pt x="85804" y="63322"/>
                  </a:lnTo>
                  <a:lnTo>
                    <a:pt x="83899" y="68338"/>
                  </a:lnTo>
                  <a:lnTo>
                    <a:pt x="63198" y="119126"/>
                  </a:lnTo>
                  <a:lnTo>
                    <a:pt x="62563" y="122885"/>
                  </a:lnTo>
                  <a:lnTo>
                    <a:pt x="63833" y="126644"/>
                  </a:lnTo>
                  <a:lnTo>
                    <a:pt x="60023" y="128536"/>
                  </a:lnTo>
                  <a:lnTo>
                    <a:pt x="57610" y="131038"/>
                  </a:lnTo>
                  <a:lnTo>
                    <a:pt x="56340" y="134797"/>
                  </a:lnTo>
                  <a:lnTo>
                    <a:pt x="33099" y="190601"/>
                  </a:lnTo>
                  <a:lnTo>
                    <a:pt x="32464" y="192481"/>
                  </a:lnTo>
                  <a:lnTo>
                    <a:pt x="31829" y="194995"/>
                  </a:lnTo>
                  <a:lnTo>
                    <a:pt x="31829" y="196875"/>
                  </a:lnTo>
                  <a:lnTo>
                    <a:pt x="30559" y="198132"/>
                  </a:lnTo>
                  <a:lnTo>
                    <a:pt x="29416" y="200012"/>
                  </a:lnTo>
                  <a:lnTo>
                    <a:pt x="28781" y="201891"/>
                  </a:lnTo>
                  <a:lnTo>
                    <a:pt x="3635" y="263334"/>
                  </a:lnTo>
                  <a:lnTo>
                    <a:pt x="323" y="274519"/>
                  </a:lnTo>
                  <a:lnTo>
                    <a:pt x="0" y="283708"/>
                  </a:lnTo>
                  <a:lnTo>
                    <a:pt x="1652" y="291016"/>
                  </a:lnTo>
                  <a:lnTo>
                    <a:pt x="4270" y="296557"/>
                  </a:lnTo>
                  <a:lnTo>
                    <a:pt x="9350" y="303453"/>
                  </a:lnTo>
                  <a:lnTo>
                    <a:pt x="17478" y="307848"/>
                  </a:lnTo>
                  <a:lnTo>
                    <a:pt x="32464" y="307848"/>
                  </a:lnTo>
                  <a:lnTo>
                    <a:pt x="38179" y="306590"/>
                  </a:lnTo>
                  <a:lnTo>
                    <a:pt x="44402" y="303453"/>
                  </a:lnTo>
                  <a:lnTo>
                    <a:pt x="73251" y="291541"/>
                  </a:lnTo>
                  <a:lnTo>
                    <a:pt x="26876" y="291541"/>
                  </a:lnTo>
                  <a:lnTo>
                    <a:pt x="26876" y="274612"/>
                  </a:lnTo>
                  <a:lnTo>
                    <a:pt x="114250" y="274612"/>
                  </a:lnTo>
                  <a:lnTo>
                    <a:pt x="123354" y="270852"/>
                  </a:lnTo>
                  <a:lnTo>
                    <a:pt x="36909" y="270852"/>
                  </a:lnTo>
                  <a:lnTo>
                    <a:pt x="51895" y="234492"/>
                  </a:lnTo>
                  <a:lnTo>
                    <a:pt x="94186" y="234492"/>
                  </a:lnTo>
                  <a:lnTo>
                    <a:pt x="94567" y="228854"/>
                  </a:lnTo>
                  <a:lnTo>
                    <a:pt x="89487" y="221957"/>
                  </a:lnTo>
                  <a:lnTo>
                    <a:pt x="68151" y="194360"/>
                  </a:lnTo>
                  <a:lnTo>
                    <a:pt x="79454" y="168033"/>
                  </a:lnTo>
                  <a:lnTo>
                    <a:pt x="135194" y="168033"/>
                  </a:lnTo>
                  <a:lnTo>
                    <a:pt x="98885" y="120383"/>
                  </a:lnTo>
                  <a:lnTo>
                    <a:pt x="106505" y="101574"/>
                  </a:lnTo>
                  <a:lnTo>
                    <a:pt x="171914" y="101574"/>
                  </a:lnTo>
                  <a:lnTo>
                    <a:pt x="129619" y="45770"/>
                  </a:lnTo>
                  <a:lnTo>
                    <a:pt x="134699" y="33235"/>
                  </a:lnTo>
                  <a:lnTo>
                    <a:pt x="137112" y="30721"/>
                  </a:lnTo>
                  <a:lnTo>
                    <a:pt x="184759" y="30721"/>
                  </a:lnTo>
                  <a:lnTo>
                    <a:pt x="167211" y="13169"/>
                  </a:lnTo>
                  <a:lnTo>
                    <a:pt x="160678" y="7672"/>
                  </a:lnTo>
                  <a:lnTo>
                    <a:pt x="153431" y="3527"/>
                  </a:lnTo>
                  <a:lnTo>
                    <a:pt x="145708" y="911"/>
                  </a:lnTo>
                  <a:lnTo>
                    <a:pt x="137747" y="0"/>
                  </a:lnTo>
                  <a:close/>
                </a:path>
                <a:path w="307975" h="307975">
                  <a:moveTo>
                    <a:pt x="114250" y="274612"/>
                  </a:moveTo>
                  <a:lnTo>
                    <a:pt x="26876" y="274612"/>
                  </a:lnTo>
                  <a:lnTo>
                    <a:pt x="26876" y="291541"/>
                  </a:lnTo>
                  <a:lnTo>
                    <a:pt x="73251" y="291541"/>
                  </a:lnTo>
                  <a:lnTo>
                    <a:pt x="114250" y="274612"/>
                  </a:lnTo>
                  <a:close/>
                </a:path>
                <a:path w="307975" h="307975">
                  <a:moveTo>
                    <a:pt x="184759" y="30721"/>
                  </a:moveTo>
                  <a:lnTo>
                    <a:pt x="137112" y="30721"/>
                  </a:lnTo>
                  <a:lnTo>
                    <a:pt x="143462" y="36995"/>
                  </a:lnTo>
                  <a:lnTo>
                    <a:pt x="270589" y="164274"/>
                  </a:lnTo>
                  <a:lnTo>
                    <a:pt x="273764" y="166776"/>
                  </a:lnTo>
                  <a:lnTo>
                    <a:pt x="274399" y="169291"/>
                  </a:lnTo>
                  <a:lnTo>
                    <a:pt x="274399" y="171170"/>
                  </a:lnTo>
                  <a:lnTo>
                    <a:pt x="272494" y="173672"/>
                  </a:lnTo>
                  <a:lnTo>
                    <a:pt x="268811" y="174929"/>
                  </a:lnTo>
                  <a:lnTo>
                    <a:pt x="36909" y="270852"/>
                  </a:lnTo>
                  <a:lnTo>
                    <a:pt x="123354" y="270852"/>
                  </a:lnTo>
                  <a:lnTo>
                    <a:pt x="281257" y="205651"/>
                  </a:lnTo>
                  <a:lnTo>
                    <a:pt x="307038" y="176809"/>
                  </a:lnTo>
                  <a:lnTo>
                    <a:pt x="307477" y="169291"/>
                  </a:lnTo>
                  <a:lnTo>
                    <a:pt x="307476" y="166776"/>
                  </a:lnTo>
                  <a:lnTo>
                    <a:pt x="305657" y="157924"/>
                  </a:lnTo>
                  <a:lnTo>
                    <a:pt x="301269" y="148863"/>
                  </a:lnTo>
                  <a:lnTo>
                    <a:pt x="294465" y="140449"/>
                  </a:lnTo>
                  <a:lnTo>
                    <a:pt x="184759" y="30721"/>
                  </a:lnTo>
                  <a:close/>
                </a:path>
                <a:path w="307975" h="307975">
                  <a:moveTo>
                    <a:pt x="94186" y="234492"/>
                  </a:moveTo>
                  <a:lnTo>
                    <a:pt x="51895" y="234492"/>
                  </a:lnTo>
                  <a:lnTo>
                    <a:pt x="73231" y="250164"/>
                  </a:lnTo>
                  <a:lnTo>
                    <a:pt x="82629" y="249542"/>
                  </a:lnTo>
                  <a:lnTo>
                    <a:pt x="88217" y="243890"/>
                  </a:lnTo>
                  <a:lnTo>
                    <a:pt x="93932" y="238252"/>
                  </a:lnTo>
                  <a:lnTo>
                    <a:pt x="94186" y="234492"/>
                  </a:lnTo>
                  <a:close/>
                </a:path>
                <a:path w="307975" h="307975">
                  <a:moveTo>
                    <a:pt x="135194" y="168033"/>
                  </a:moveTo>
                  <a:lnTo>
                    <a:pt x="79454" y="168033"/>
                  </a:lnTo>
                  <a:lnTo>
                    <a:pt x="115903" y="196240"/>
                  </a:lnTo>
                  <a:lnTo>
                    <a:pt x="122761" y="201256"/>
                  </a:lnTo>
                  <a:lnTo>
                    <a:pt x="132159" y="200634"/>
                  </a:lnTo>
                  <a:lnTo>
                    <a:pt x="137747" y="194995"/>
                  </a:lnTo>
                  <a:lnTo>
                    <a:pt x="143462" y="189344"/>
                  </a:lnTo>
                  <a:lnTo>
                    <a:pt x="144097" y="179946"/>
                  </a:lnTo>
                  <a:lnTo>
                    <a:pt x="139017" y="173050"/>
                  </a:lnTo>
                  <a:lnTo>
                    <a:pt x="135194" y="168033"/>
                  </a:lnTo>
                  <a:close/>
                </a:path>
                <a:path w="307975" h="307975">
                  <a:moveTo>
                    <a:pt x="171914" y="101574"/>
                  </a:moveTo>
                  <a:lnTo>
                    <a:pt x="106505" y="101574"/>
                  </a:lnTo>
                  <a:lnTo>
                    <a:pt x="165306" y="146710"/>
                  </a:lnTo>
                  <a:lnTo>
                    <a:pt x="172291" y="151726"/>
                  </a:lnTo>
                  <a:lnTo>
                    <a:pt x="181689" y="151104"/>
                  </a:lnTo>
                  <a:lnTo>
                    <a:pt x="192865" y="139814"/>
                  </a:lnTo>
                  <a:lnTo>
                    <a:pt x="193500" y="130416"/>
                  </a:lnTo>
                  <a:lnTo>
                    <a:pt x="188547" y="123520"/>
                  </a:lnTo>
                  <a:lnTo>
                    <a:pt x="171914" y="10157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74" name="object 164">
              <a:extLst>
                <a:ext uri="{FF2B5EF4-FFF2-40B4-BE49-F238E27FC236}">
                  <a16:creationId xmlns:a16="http://schemas.microsoft.com/office/drawing/2014/main" id="{E9FCEA0E-28CF-4D55-824A-F7FF294F3D40}"/>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0678715" y="5798007"/>
              <a:ext cx="210120" cy="2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54" name="object 165">
            <a:extLst>
              <a:ext uri="{FF2B5EF4-FFF2-40B4-BE49-F238E27FC236}">
                <a16:creationId xmlns:a16="http://schemas.microsoft.com/office/drawing/2014/main" id="{CE60B283-2633-4686-ACE6-624E3FEEAAF1}"/>
              </a:ext>
            </a:extLst>
          </p:cNvPr>
          <p:cNvGrpSpPr>
            <a:grpSpLocks/>
          </p:cNvGrpSpPr>
          <p:nvPr/>
        </p:nvGrpSpPr>
        <p:grpSpPr bwMode="auto">
          <a:xfrm>
            <a:off x="1309688" y="5765800"/>
            <a:ext cx="401637" cy="455613"/>
            <a:chOff x="1309292" y="5765290"/>
            <a:chExt cx="402590" cy="455930"/>
          </a:xfrm>
        </p:grpSpPr>
        <p:sp>
          <p:nvSpPr>
            <p:cNvPr id="50271" name="object 166">
              <a:extLst>
                <a:ext uri="{FF2B5EF4-FFF2-40B4-BE49-F238E27FC236}">
                  <a16:creationId xmlns:a16="http://schemas.microsoft.com/office/drawing/2014/main" id="{71232832-ABA3-42CC-B599-B6698AD07ECC}"/>
                </a:ext>
              </a:extLst>
            </p:cNvPr>
            <p:cNvSpPr>
              <a:spLocks/>
            </p:cNvSpPr>
            <p:nvPr/>
          </p:nvSpPr>
          <p:spPr bwMode="auto">
            <a:xfrm>
              <a:off x="1309281" y="5776467"/>
              <a:ext cx="351790" cy="444500"/>
            </a:xfrm>
            <a:custGeom>
              <a:avLst/>
              <a:gdLst>
                <a:gd name="T0" fmla="*/ 318731 w 351789"/>
                <a:gd name="T1" fmla="*/ 138887 h 444500"/>
                <a:gd name="T2" fmla="*/ 293928 w 351789"/>
                <a:gd name="T3" fmla="*/ 276491 h 444500"/>
                <a:gd name="T4" fmla="*/ 299935 w 351789"/>
                <a:gd name="T5" fmla="*/ 333057 h 444500"/>
                <a:gd name="T6" fmla="*/ 296125 w 351789"/>
                <a:gd name="T7" fmla="*/ 339953 h 444500"/>
                <a:gd name="T8" fmla="*/ 258025 w 351789"/>
                <a:gd name="T9" fmla="*/ 285483 h 444500"/>
                <a:gd name="T10" fmla="*/ 256120 w 351789"/>
                <a:gd name="T11" fmla="*/ 262331 h 444500"/>
                <a:gd name="T12" fmla="*/ 207987 w 351789"/>
                <a:gd name="T13" fmla="*/ 232270 h 444500"/>
                <a:gd name="T14" fmla="*/ 168071 w 351789"/>
                <a:gd name="T15" fmla="*/ 268427 h 444500"/>
                <a:gd name="T16" fmla="*/ 145364 w 351789"/>
                <a:gd name="T17" fmla="*/ 315937 h 444500"/>
                <a:gd name="T18" fmla="*/ 117817 w 351789"/>
                <a:gd name="T19" fmla="*/ 267957 h 444500"/>
                <a:gd name="T20" fmla="*/ 81064 w 351789"/>
                <a:gd name="T21" fmla="*/ 160248 h 444500"/>
                <a:gd name="T22" fmla="*/ 42760 w 351789"/>
                <a:gd name="T23" fmla="*/ 104546 h 444500"/>
                <a:gd name="T24" fmla="*/ 39077 w 351789"/>
                <a:gd name="T25" fmla="*/ 99542 h 444500"/>
                <a:gd name="T26" fmla="*/ 35902 w 351789"/>
                <a:gd name="T27" fmla="*/ 91401 h 444500"/>
                <a:gd name="T28" fmla="*/ 47205 w 351789"/>
                <a:gd name="T29" fmla="*/ 77635 h 444500"/>
                <a:gd name="T30" fmla="*/ 60921 w 351789"/>
                <a:gd name="T31" fmla="*/ 57594 h 444500"/>
                <a:gd name="T32" fmla="*/ 97243 w 351789"/>
                <a:gd name="T33" fmla="*/ 44450 h 444500"/>
                <a:gd name="T34" fmla="*/ 103466 w 351789"/>
                <a:gd name="T35" fmla="*/ 59474 h 444500"/>
                <a:gd name="T36" fmla="*/ 118097 w 351789"/>
                <a:gd name="T37" fmla="*/ 134200 h 444500"/>
                <a:gd name="T38" fmla="*/ 151091 w 351789"/>
                <a:gd name="T39" fmla="*/ 159016 h 444500"/>
                <a:gd name="T40" fmla="*/ 222338 w 351789"/>
                <a:gd name="T41" fmla="*/ 124587 h 444500"/>
                <a:gd name="T42" fmla="*/ 302514 w 351789"/>
                <a:gd name="T43" fmla="*/ 173342 h 444500"/>
                <a:gd name="T44" fmla="*/ 262737 w 351789"/>
                <a:gd name="T45" fmla="*/ 96545 h 444500"/>
                <a:gd name="T46" fmla="*/ 173545 w 351789"/>
                <a:gd name="T47" fmla="*/ 103073 h 444500"/>
                <a:gd name="T48" fmla="*/ 147091 w 351789"/>
                <a:gd name="T49" fmla="*/ 96418 h 444500"/>
                <a:gd name="T50" fmla="*/ 146646 w 351789"/>
                <a:gd name="T51" fmla="*/ 79514 h 444500"/>
                <a:gd name="T52" fmla="*/ 139788 w 351789"/>
                <a:gd name="T53" fmla="*/ 52400 h 444500"/>
                <a:gd name="T54" fmla="*/ 141058 w 351789"/>
                <a:gd name="T55" fmla="*/ 31927 h 444500"/>
                <a:gd name="T56" fmla="*/ 114769 w 351789"/>
                <a:gd name="T57" fmla="*/ 1879 h 444500"/>
                <a:gd name="T58" fmla="*/ 43395 w 351789"/>
                <a:gd name="T59" fmla="*/ 28168 h 444500"/>
                <a:gd name="T60" fmla="*/ 25831 w 351789"/>
                <a:gd name="T61" fmla="*/ 42659 h 444500"/>
                <a:gd name="T62" fmla="*/ 10883 w 351789"/>
                <a:gd name="T63" fmla="*/ 63855 h 444500"/>
                <a:gd name="T64" fmla="*/ 0 w 351789"/>
                <a:gd name="T65" fmla="*/ 83083 h 444500"/>
                <a:gd name="T66" fmla="*/ 38442 w 351789"/>
                <a:gd name="T67" fmla="*/ 138988 h 444500"/>
                <a:gd name="T68" fmla="*/ 45212 w 351789"/>
                <a:gd name="T69" fmla="*/ 153162 h 444500"/>
                <a:gd name="T70" fmla="*/ 47548 w 351789"/>
                <a:gd name="T71" fmla="*/ 177215 h 444500"/>
                <a:gd name="T72" fmla="*/ 92798 w 351789"/>
                <a:gd name="T73" fmla="*/ 290487 h 444500"/>
                <a:gd name="T74" fmla="*/ 131381 w 351789"/>
                <a:gd name="T75" fmla="*/ 391388 h 444500"/>
                <a:gd name="T76" fmla="*/ 116662 w 351789"/>
                <a:gd name="T77" fmla="*/ 412178 h 444500"/>
                <a:gd name="T78" fmla="*/ 114769 w 351789"/>
                <a:gd name="T79" fmla="*/ 430771 h 444500"/>
                <a:gd name="T80" fmla="*/ 144741 w 351789"/>
                <a:gd name="T81" fmla="*/ 444500 h 444500"/>
                <a:gd name="T82" fmla="*/ 181698 w 351789"/>
                <a:gd name="T83" fmla="*/ 444500 h 444500"/>
                <a:gd name="T84" fmla="*/ 193001 w 351789"/>
                <a:gd name="T85" fmla="*/ 433857 h 444500"/>
                <a:gd name="T86" fmla="*/ 191096 w 351789"/>
                <a:gd name="T87" fmla="*/ 416953 h 444500"/>
                <a:gd name="T88" fmla="*/ 185635 w 351789"/>
                <a:gd name="T89" fmla="*/ 337439 h 444500"/>
                <a:gd name="T90" fmla="*/ 212940 w 351789"/>
                <a:gd name="T91" fmla="*/ 265442 h 444500"/>
                <a:gd name="T92" fmla="*/ 222973 w 351789"/>
                <a:gd name="T93" fmla="*/ 269201 h 444500"/>
                <a:gd name="T94" fmla="*/ 231089 w 351789"/>
                <a:gd name="T95" fmla="*/ 309372 h 444500"/>
                <a:gd name="T96" fmla="*/ 264248 w 351789"/>
                <a:gd name="T97" fmla="*/ 354977 h 444500"/>
                <a:gd name="T98" fmla="*/ 228714 w 351789"/>
                <a:gd name="T99" fmla="*/ 402056 h 444500"/>
                <a:gd name="T100" fmla="*/ 219290 w 351789"/>
                <a:gd name="T101" fmla="*/ 428891 h 444500"/>
                <a:gd name="T102" fmla="*/ 228053 w 351789"/>
                <a:gd name="T103" fmla="*/ 444500 h 444500"/>
                <a:gd name="T104" fmla="*/ 273900 w 351789"/>
                <a:gd name="T105" fmla="*/ 444500 h 444500"/>
                <a:gd name="T106" fmla="*/ 284949 w 351789"/>
                <a:gd name="T107" fmla="*/ 433235 h 444500"/>
                <a:gd name="T108" fmla="*/ 333717 w 351789"/>
                <a:gd name="T109" fmla="*/ 340575 h 444500"/>
                <a:gd name="T110" fmla="*/ 336892 w 351789"/>
                <a:gd name="T111" fmla="*/ 329933 h 444500"/>
                <a:gd name="T112" fmla="*/ 326377 w 351789"/>
                <a:gd name="T113" fmla="*/ 303339 h 444500"/>
                <a:gd name="T114" fmla="*/ 348068 w 351789"/>
                <a:gd name="T115" fmla="*/ 221627 h 44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1789" h="444500">
                  <a:moveTo>
                    <a:pt x="351777" y="209067"/>
                  </a:moveTo>
                  <a:lnTo>
                    <a:pt x="338162" y="166535"/>
                  </a:lnTo>
                  <a:lnTo>
                    <a:pt x="318731" y="138887"/>
                  </a:lnTo>
                  <a:lnTo>
                    <a:pt x="318731" y="207848"/>
                  </a:lnTo>
                  <a:lnTo>
                    <a:pt x="302425" y="242722"/>
                  </a:lnTo>
                  <a:lnTo>
                    <a:pt x="293928" y="276491"/>
                  </a:lnTo>
                  <a:lnTo>
                    <a:pt x="293293" y="307073"/>
                  </a:lnTo>
                  <a:lnTo>
                    <a:pt x="300570" y="332435"/>
                  </a:lnTo>
                  <a:lnTo>
                    <a:pt x="299935" y="333057"/>
                  </a:lnTo>
                  <a:lnTo>
                    <a:pt x="299935" y="334314"/>
                  </a:lnTo>
                  <a:lnTo>
                    <a:pt x="296760" y="340575"/>
                  </a:lnTo>
                  <a:lnTo>
                    <a:pt x="296125" y="339953"/>
                  </a:lnTo>
                  <a:lnTo>
                    <a:pt x="295617" y="339318"/>
                  </a:lnTo>
                  <a:lnTo>
                    <a:pt x="285838" y="329501"/>
                  </a:lnTo>
                  <a:lnTo>
                    <a:pt x="258025" y="285483"/>
                  </a:lnTo>
                  <a:lnTo>
                    <a:pt x="256120" y="269824"/>
                  </a:lnTo>
                  <a:lnTo>
                    <a:pt x="256120" y="265442"/>
                  </a:lnTo>
                  <a:lnTo>
                    <a:pt x="256120" y="262331"/>
                  </a:lnTo>
                  <a:lnTo>
                    <a:pt x="222707" y="233337"/>
                  </a:lnTo>
                  <a:lnTo>
                    <a:pt x="212940" y="232270"/>
                  </a:lnTo>
                  <a:lnTo>
                    <a:pt x="207987" y="232270"/>
                  </a:lnTo>
                  <a:lnTo>
                    <a:pt x="206717" y="234149"/>
                  </a:lnTo>
                  <a:lnTo>
                    <a:pt x="184226" y="245541"/>
                  </a:lnTo>
                  <a:lnTo>
                    <a:pt x="168071" y="268427"/>
                  </a:lnTo>
                  <a:lnTo>
                    <a:pt x="157772" y="299999"/>
                  </a:lnTo>
                  <a:lnTo>
                    <a:pt x="152869" y="337439"/>
                  </a:lnTo>
                  <a:lnTo>
                    <a:pt x="145364" y="315937"/>
                  </a:lnTo>
                  <a:lnTo>
                    <a:pt x="137007" y="296367"/>
                  </a:lnTo>
                  <a:lnTo>
                    <a:pt x="127812" y="279971"/>
                  </a:lnTo>
                  <a:lnTo>
                    <a:pt x="117817" y="267957"/>
                  </a:lnTo>
                  <a:lnTo>
                    <a:pt x="108381" y="255739"/>
                  </a:lnTo>
                  <a:lnTo>
                    <a:pt x="86575" y="201587"/>
                  </a:lnTo>
                  <a:lnTo>
                    <a:pt x="81064" y="160248"/>
                  </a:lnTo>
                  <a:lnTo>
                    <a:pt x="79641" y="147243"/>
                  </a:lnTo>
                  <a:lnTo>
                    <a:pt x="48475" y="107061"/>
                  </a:lnTo>
                  <a:lnTo>
                    <a:pt x="42760" y="104546"/>
                  </a:lnTo>
                  <a:lnTo>
                    <a:pt x="41490" y="103301"/>
                  </a:lnTo>
                  <a:lnTo>
                    <a:pt x="40982" y="102679"/>
                  </a:lnTo>
                  <a:lnTo>
                    <a:pt x="39077" y="99542"/>
                  </a:lnTo>
                  <a:lnTo>
                    <a:pt x="37807" y="96418"/>
                  </a:lnTo>
                  <a:lnTo>
                    <a:pt x="36537" y="92659"/>
                  </a:lnTo>
                  <a:lnTo>
                    <a:pt x="35902" y="91401"/>
                  </a:lnTo>
                  <a:lnTo>
                    <a:pt x="42125" y="89522"/>
                  </a:lnTo>
                  <a:lnTo>
                    <a:pt x="46570" y="83896"/>
                  </a:lnTo>
                  <a:lnTo>
                    <a:pt x="47205" y="77635"/>
                  </a:lnTo>
                  <a:lnTo>
                    <a:pt x="47840" y="69494"/>
                  </a:lnTo>
                  <a:lnTo>
                    <a:pt x="52793" y="62611"/>
                  </a:lnTo>
                  <a:lnTo>
                    <a:pt x="60921" y="57594"/>
                  </a:lnTo>
                  <a:lnTo>
                    <a:pt x="65735" y="55638"/>
                  </a:lnTo>
                  <a:lnTo>
                    <a:pt x="76009" y="51943"/>
                  </a:lnTo>
                  <a:lnTo>
                    <a:pt x="97243" y="44450"/>
                  </a:lnTo>
                  <a:lnTo>
                    <a:pt x="97243" y="51968"/>
                  </a:lnTo>
                  <a:lnTo>
                    <a:pt x="99783" y="56349"/>
                  </a:lnTo>
                  <a:lnTo>
                    <a:pt x="103466" y="59474"/>
                  </a:lnTo>
                  <a:lnTo>
                    <a:pt x="110324" y="65112"/>
                  </a:lnTo>
                  <a:lnTo>
                    <a:pt x="114134" y="72618"/>
                  </a:lnTo>
                  <a:lnTo>
                    <a:pt x="118097" y="134200"/>
                  </a:lnTo>
                  <a:lnTo>
                    <a:pt x="141693" y="165277"/>
                  </a:lnTo>
                  <a:lnTo>
                    <a:pt x="147281" y="163398"/>
                  </a:lnTo>
                  <a:lnTo>
                    <a:pt x="151091" y="159016"/>
                  </a:lnTo>
                  <a:lnTo>
                    <a:pt x="161340" y="149186"/>
                  </a:lnTo>
                  <a:lnTo>
                    <a:pt x="212940" y="126466"/>
                  </a:lnTo>
                  <a:lnTo>
                    <a:pt x="222338" y="124587"/>
                  </a:lnTo>
                  <a:lnTo>
                    <a:pt x="227418" y="124587"/>
                  </a:lnTo>
                  <a:lnTo>
                    <a:pt x="264426" y="136169"/>
                  </a:lnTo>
                  <a:lnTo>
                    <a:pt x="302514" y="173342"/>
                  </a:lnTo>
                  <a:lnTo>
                    <a:pt x="318731" y="207848"/>
                  </a:lnTo>
                  <a:lnTo>
                    <a:pt x="318731" y="138887"/>
                  </a:lnTo>
                  <a:lnTo>
                    <a:pt x="262737" y="96545"/>
                  </a:lnTo>
                  <a:lnTo>
                    <a:pt x="227418" y="89522"/>
                  </a:lnTo>
                  <a:lnTo>
                    <a:pt x="219290" y="89522"/>
                  </a:lnTo>
                  <a:lnTo>
                    <a:pt x="173545" y="103073"/>
                  </a:lnTo>
                  <a:lnTo>
                    <a:pt x="148551" y="115824"/>
                  </a:lnTo>
                  <a:lnTo>
                    <a:pt x="147713" y="106540"/>
                  </a:lnTo>
                  <a:lnTo>
                    <a:pt x="147091" y="96418"/>
                  </a:lnTo>
                  <a:lnTo>
                    <a:pt x="146824" y="89522"/>
                  </a:lnTo>
                  <a:lnTo>
                    <a:pt x="146697" y="83896"/>
                  </a:lnTo>
                  <a:lnTo>
                    <a:pt x="146646" y="79514"/>
                  </a:lnTo>
                  <a:lnTo>
                    <a:pt x="145846" y="70167"/>
                  </a:lnTo>
                  <a:lnTo>
                    <a:pt x="143535" y="61048"/>
                  </a:lnTo>
                  <a:lnTo>
                    <a:pt x="139788" y="52400"/>
                  </a:lnTo>
                  <a:lnTo>
                    <a:pt x="134708" y="44450"/>
                  </a:lnTo>
                  <a:lnTo>
                    <a:pt x="138518" y="38811"/>
                  </a:lnTo>
                  <a:lnTo>
                    <a:pt x="141058" y="31927"/>
                  </a:lnTo>
                  <a:lnTo>
                    <a:pt x="141058" y="28168"/>
                  </a:lnTo>
                  <a:lnTo>
                    <a:pt x="120357" y="0"/>
                  </a:lnTo>
                  <a:lnTo>
                    <a:pt x="114769" y="1879"/>
                  </a:lnTo>
                  <a:lnTo>
                    <a:pt x="66167" y="18783"/>
                  </a:lnTo>
                  <a:lnTo>
                    <a:pt x="52171" y="24066"/>
                  </a:lnTo>
                  <a:lnTo>
                    <a:pt x="43395" y="28168"/>
                  </a:lnTo>
                  <a:lnTo>
                    <a:pt x="43395" y="27546"/>
                  </a:lnTo>
                  <a:lnTo>
                    <a:pt x="33820" y="34429"/>
                  </a:lnTo>
                  <a:lnTo>
                    <a:pt x="25831" y="42659"/>
                  </a:lnTo>
                  <a:lnTo>
                    <a:pt x="19583" y="51968"/>
                  </a:lnTo>
                  <a:lnTo>
                    <a:pt x="15328" y="61976"/>
                  </a:lnTo>
                  <a:lnTo>
                    <a:pt x="10883" y="63855"/>
                  </a:lnTo>
                  <a:lnTo>
                    <a:pt x="5930" y="67614"/>
                  </a:lnTo>
                  <a:lnTo>
                    <a:pt x="2755" y="73875"/>
                  </a:lnTo>
                  <a:lnTo>
                    <a:pt x="0" y="83083"/>
                  </a:lnTo>
                  <a:lnTo>
                    <a:pt x="342" y="90779"/>
                  </a:lnTo>
                  <a:lnTo>
                    <a:pt x="18021" y="127406"/>
                  </a:lnTo>
                  <a:lnTo>
                    <a:pt x="38442" y="138988"/>
                  </a:lnTo>
                  <a:lnTo>
                    <a:pt x="43395" y="141490"/>
                  </a:lnTo>
                  <a:lnTo>
                    <a:pt x="44335" y="146659"/>
                  </a:lnTo>
                  <a:lnTo>
                    <a:pt x="45212" y="153162"/>
                  </a:lnTo>
                  <a:lnTo>
                    <a:pt x="45986" y="160274"/>
                  </a:lnTo>
                  <a:lnTo>
                    <a:pt x="46570" y="167157"/>
                  </a:lnTo>
                  <a:lnTo>
                    <a:pt x="47548" y="177215"/>
                  </a:lnTo>
                  <a:lnTo>
                    <a:pt x="59397" y="232651"/>
                  </a:lnTo>
                  <a:lnTo>
                    <a:pt x="79971" y="274497"/>
                  </a:lnTo>
                  <a:lnTo>
                    <a:pt x="92798" y="290487"/>
                  </a:lnTo>
                  <a:lnTo>
                    <a:pt x="107226" y="313169"/>
                  </a:lnTo>
                  <a:lnTo>
                    <a:pt x="120840" y="349808"/>
                  </a:lnTo>
                  <a:lnTo>
                    <a:pt x="131381" y="391388"/>
                  </a:lnTo>
                  <a:lnTo>
                    <a:pt x="132067" y="396341"/>
                  </a:lnTo>
                  <a:lnTo>
                    <a:pt x="123558" y="402056"/>
                  </a:lnTo>
                  <a:lnTo>
                    <a:pt x="116662" y="412178"/>
                  </a:lnTo>
                  <a:lnTo>
                    <a:pt x="114134" y="424522"/>
                  </a:lnTo>
                  <a:lnTo>
                    <a:pt x="114134" y="428891"/>
                  </a:lnTo>
                  <a:lnTo>
                    <a:pt x="114769" y="430771"/>
                  </a:lnTo>
                  <a:lnTo>
                    <a:pt x="116039" y="438886"/>
                  </a:lnTo>
                  <a:lnTo>
                    <a:pt x="122897" y="444500"/>
                  </a:lnTo>
                  <a:lnTo>
                    <a:pt x="144741" y="444500"/>
                  </a:lnTo>
                  <a:lnTo>
                    <a:pt x="160616" y="444500"/>
                  </a:lnTo>
                  <a:lnTo>
                    <a:pt x="168744" y="444500"/>
                  </a:lnTo>
                  <a:lnTo>
                    <a:pt x="181698" y="444500"/>
                  </a:lnTo>
                  <a:lnTo>
                    <a:pt x="186651" y="441998"/>
                  </a:lnTo>
                  <a:lnTo>
                    <a:pt x="189826" y="438238"/>
                  </a:lnTo>
                  <a:lnTo>
                    <a:pt x="193001" y="433857"/>
                  </a:lnTo>
                  <a:lnTo>
                    <a:pt x="194144" y="428853"/>
                  </a:lnTo>
                  <a:lnTo>
                    <a:pt x="193001" y="423837"/>
                  </a:lnTo>
                  <a:lnTo>
                    <a:pt x="191096" y="416953"/>
                  </a:lnTo>
                  <a:lnTo>
                    <a:pt x="188556" y="401929"/>
                  </a:lnTo>
                  <a:lnTo>
                    <a:pt x="184467" y="348297"/>
                  </a:lnTo>
                  <a:lnTo>
                    <a:pt x="185635" y="337439"/>
                  </a:lnTo>
                  <a:lnTo>
                    <a:pt x="189026" y="305752"/>
                  </a:lnTo>
                  <a:lnTo>
                    <a:pt x="199440" y="277177"/>
                  </a:lnTo>
                  <a:lnTo>
                    <a:pt x="212940" y="265442"/>
                  </a:lnTo>
                  <a:lnTo>
                    <a:pt x="216115" y="265442"/>
                  </a:lnTo>
                  <a:lnTo>
                    <a:pt x="219290" y="266700"/>
                  </a:lnTo>
                  <a:lnTo>
                    <a:pt x="222973" y="269201"/>
                  </a:lnTo>
                  <a:lnTo>
                    <a:pt x="223050" y="277177"/>
                  </a:lnTo>
                  <a:lnTo>
                    <a:pt x="225513" y="291744"/>
                  </a:lnTo>
                  <a:lnTo>
                    <a:pt x="231089" y="309372"/>
                  </a:lnTo>
                  <a:lnTo>
                    <a:pt x="239928" y="325704"/>
                  </a:lnTo>
                  <a:lnTo>
                    <a:pt x="251231" y="340880"/>
                  </a:lnTo>
                  <a:lnTo>
                    <a:pt x="264248" y="354977"/>
                  </a:lnTo>
                  <a:lnTo>
                    <a:pt x="247611" y="393446"/>
                  </a:lnTo>
                  <a:lnTo>
                    <a:pt x="238899" y="395211"/>
                  </a:lnTo>
                  <a:lnTo>
                    <a:pt x="228714" y="402056"/>
                  </a:lnTo>
                  <a:lnTo>
                    <a:pt x="221818" y="412178"/>
                  </a:lnTo>
                  <a:lnTo>
                    <a:pt x="219290" y="424522"/>
                  </a:lnTo>
                  <a:lnTo>
                    <a:pt x="219290" y="428891"/>
                  </a:lnTo>
                  <a:lnTo>
                    <a:pt x="219925" y="430771"/>
                  </a:lnTo>
                  <a:lnTo>
                    <a:pt x="221195" y="438886"/>
                  </a:lnTo>
                  <a:lnTo>
                    <a:pt x="228053" y="444500"/>
                  </a:lnTo>
                  <a:lnTo>
                    <a:pt x="244944" y="444500"/>
                  </a:lnTo>
                  <a:lnTo>
                    <a:pt x="265772" y="444500"/>
                  </a:lnTo>
                  <a:lnTo>
                    <a:pt x="273900" y="444500"/>
                  </a:lnTo>
                  <a:lnTo>
                    <a:pt x="275551" y="444500"/>
                  </a:lnTo>
                  <a:lnTo>
                    <a:pt x="281139" y="441375"/>
                  </a:lnTo>
                  <a:lnTo>
                    <a:pt x="284949" y="433235"/>
                  </a:lnTo>
                  <a:lnTo>
                    <a:pt x="331812" y="343700"/>
                  </a:lnTo>
                  <a:lnTo>
                    <a:pt x="333082" y="341833"/>
                  </a:lnTo>
                  <a:lnTo>
                    <a:pt x="333717" y="340575"/>
                  </a:lnTo>
                  <a:lnTo>
                    <a:pt x="333717" y="338696"/>
                  </a:lnTo>
                  <a:lnTo>
                    <a:pt x="334987" y="335572"/>
                  </a:lnTo>
                  <a:lnTo>
                    <a:pt x="336892" y="329933"/>
                  </a:lnTo>
                  <a:lnTo>
                    <a:pt x="336257" y="323672"/>
                  </a:lnTo>
                  <a:lnTo>
                    <a:pt x="332447" y="318668"/>
                  </a:lnTo>
                  <a:lnTo>
                    <a:pt x="326377" y="303339"/>
                  </a:lnTo>
                  <a:lnTo>
                    <a:pt x="326440" y="280479"/>
                  </a:lnTo>
                  <a:lnTo>
                    <a:pt x="333400" y="252463"/>
                  </a:lnTo>
                  <a:lnTo>
                    <a:pt x="348068" y="221627"/>
                  </a:lnTo>
                  <a:lnTo>
                    <a:pt x="351777" y="20906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72" name="object 167">
              <a:extLst>
                <a:ext uri="{FF2B5EF4-FFF2-40B4-BE49-F238E27FC236}">
                  <a16:creationId xmlns:a16="http://schemas.microsoft.com/office/drawing/2014/main" id="{8187C789-7B00-4198-A40A-712628C81032}"/>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625139" y="5765290"/>
              <a:ext cx="86264" cy="24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55" name="object 168">
            <a:extLst>
              <a:ext uri="{FF2B5EF4-FFF2-40B4-BE49-F238E27FC236}">
                <a16:creationId xmlns:a16="http://schemas.microsoft.com/office/drawing/2014/main" id="{25CFD75B-AAEE-4B76-A608-D6C46F1169F1}"/>
              </a:ext>
            </a:extLst>
          </p:cNvPr>
          <p:cNvGrpSpPr>
            <a:grpSpLocks/>
          </p:cNvGrpSpPr>
          <p:nvPr/>
        </p:nvGrpSpPr>
        <p:grpSpPr bwMode="auto">
          <a:xfrm>
            <a:off x="10541000" y="3725863"/>
            <a:ext cx="304800" cy="407987"/>
            <a:chOff x="10541507" y="3726179"/>
            <a:chExt cx="304800" cy="407034"/>
          </a:xfrm>
        </p:grpSpPr>
        <p:pic>
          <p:nvPicPr>
            <p:cNvPr id="50268" name="object 169">
              <a:extLst>
                <a:ext uri="{FF2B5EF4-FFF2-40B4-BE49-F238E27FC236}">
                  <a16:creationId xmlns:a16="http://schemas.microsoft.com/office/drawing/2014/main" id="{F76D7987-DAB3-4514-B7CA-66F3C7D34FBF}"/>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0549127" y="3735323"/>
              <a:ext cx="116331"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9" name="object 170">
              <a:extLst>
                <a:ext uri="{FF2B5EF4-FFF2-40B4-BE49-F238E27FC236}">
                  <a16:creationId xmlns:a16="http://schemas.microsoft.com/office/drawing/2014/main" id="{BFBBAF82-CF1F-46DF-A269-C10EACAC6D03}"/>
                </a:ext>
              </a:extLst>
            </p:cNvPr>
            <p:cNvSpPr>
              <a:spLocks/>
            </p:cNvSpPr>
            <p:nvPr/>
          </p:nvSpPr>
          <p:spPr bwMode="auto">
            <a:xfrm>
              <a:off x="10541507" y="3726179"/>
              <a:ext cx="304800" cy="375285"/>
            </a:xfrm>
            <a:custGeom>
              <a:avLst/>
              <a:gdLst>
                <a:gd name="T0" fmla="*/ 297307 w 304800"/>
                <a:gd name="T1" fmla="*/ 0 h 375285"/>
                <a:gd name="T2" fmla="*/ 112141 w 304800"/>
                <a:gd name="T3" fmla="*/ 0 h 375285"/>
                <a:gd name="T4" fmla="*/ 107823 w 304800"/>
                <a:gd name="T5" fmla="*/ 1905 h 375285"/>
                <a:gd name="T6" fmla="*/ 1905 w 304800"/>
                <a:gd name="T7" fmla="*/ 107950 h 375285"/>
                <a:gd name="T8" fmla="*/ 0 w 304800"/>
                <a:gd name="T9" fmla="*/ 112268 h 375285"/>
                <a:gd name="T10" fmla="*/ 0 w 304800"/>
                <a:gd name="T11" fmla="*/ 367411 h 375285"/>
                <a:gd name="T12" fmla="*/ 7493 w 304800"/>
                <a:gd name="T13" fmla="*/ 374904 h 375285"/>
                <a:gd name="T14" fmla="*/ 16891 w 304800"/>
                <a:gd name="T15" fmla="*/ 374904 h 375285"/>
                <a:gd name="T16" fmla="*/ 25526 w 304800"/>
                <a:gd name="T17" fmla="*/ 374904 h 375285"/>
                <a:gd name="T18" fmla="*/ 33020 w 304800"/>
                <a:gd name="T19" fmla="*/ 367411 h 375285"/>
                <a:gd name="T20" fmla="*/ 33020 w 304800"/>
                <a:gd name="T21" fmla="*/ 122936 h 375285"/>
                <a:gd name="T22" fmla="*/ 122809 w 304800"/>
                <a:gd name="T23" fmla="*/ 33020 h 375285"/>
                <a:gd name="T24" fmla="*/ 271145 w 304800"/>
                <a:gd name="T25" fmla="*/ 33020 h 375285"/>
                <a:gd name="T26" fmla="*/ 271145 w 304800"/>
                <a:gd name="T27" fmla="*/ 84201 h 375285"/>
                <a:gd name="T28" fmla="*/ 278638 w 304800"/>
                <a:gd name="T29" fmla="*/ 91694 h 375285"/>
                <a:gd name="T30" fmla="*/ 297307 w 304800"/>
                <a:gd name="T31" fmla="*/ 91694 h 375285"/>
                <a:gd name="T32" fmla="*/ 304800 w 304800"/>
                <a:gd name="T33" fmla="*/ 84201 h 375285"/>
                <a:gd name="T34" fmla="*/ 304800 w 304800"/>
                <a:gd name="T35" fmla="*/ 7493 h 375285"/>
                <a:gd name="T36" fmla="*/ 297307 w 304800"/>
                <a:gd name="T37" fmla="*/ 0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800" h="375285">
                  <a:moveTo>
                    <a:pt x="297307" y="0"/>
                  </a:moveTo>
                  <a:lnTo>
                    <a:pt x="112141" y="0"/>
                  </a:lnTo>
                  <a:lnTo>
                    <a:pt x="107823" y="1905"/>
                  </a:lnTo>
                  <a:lnTo>
                    <a:pt x="1905" y="107950"/>
                  </a:lnTo>
                  <a:lnTo>
                    <a:pt x="0" y="112268"/>
                  </a:lnTo>
                  <a:lnTo>
                    <a:pt x="0" y="367411"/>
                  </a:lnTo>
                  <a:lnTo>
                    <a:pt x="7493" y="374904"/>
                  </a:lnTo>
                  <a:lnTo>
                    <a:pt x="16891" y="374904"/>
                  </a:lnTo>
                  <a:lnTo>
                    <a:pt x="25526" y="374904"/>
                  </a:lnTo>
                  <a:lnTo>
                    <a:pt x="33020" y="367411"/>
                  </a:lnTo>
                  <a:lnTo>
                    <a:pt x="33020" y="122936"/>
                  </a:lnTo>
                  <a:lnTo>
                    <a:pt x="122809" y="33020"/>
                  </a:lnTo>
                  <a:lnTo>
                    <a:pt x="271145" y="33020"/>
                  </a:lnTo>
                  <a:lnTo>
                    <a:pt x="271145" y="84201"/>
                  </a:lnTo>
                  <a:lnTo>
                    <a:pt x="278638" y="91694"/>
                  </a:lnTo>
                  <a:lnTo>
                    <a:pt x="297307" y="91694"/>
                  </a:lnTo>
                  <a:lnTo>
                    <a:pt x="304800" y="84201"/>
                  </a:lnTo>
                  <a:lnTo>
                    <a:pt x="304800" y="7493"/>
                  </a:lnTo>
                  <a:lnTo>
                    <a:pt x="297307"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70" name="object 171">
              <a:extLst>
                <a:ext uri="{FF2B5EF4-FFF2-40B4-BE49-F238E27FC236}">
                  <a16:creationId xmlns:a16="http://schemas.microsoft.com/office/drawing/2014/main" id="{EF2E7902-6A07-4D0B-A00C-AD8D1526F77F}"/>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0587862" y="3836669"/>
              <a:ext cx="258444" cy="2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56" name="object 172">
            <a:extLst>
              <a:ext uri="{FF2B5EF4-FFF2-40B4-BE49-F238E27FC236}">
                <a16:creationId xmlns:a16="http://schemas.microsoft.com/office/drawing/2014/main" id="{D1BD49E0-0446-47F1-90AC-ADD0ED1943B9}"/>
              </a:ext>
            </a:extLst>
          </p:cNvPr>
          <p:cNvSpPr>
            <a:spLocks/>
          </p:cNvSpPr>
          <p:nvPr/>
        </p:nvSpPr>
        <p:spPr bwMode="auto">
          <a:xfrm>
            <a:off x="8448675" y="1692275"/>
            <a:ext cx="411163" cy="355600"/>
          </a:xfrm>
          <a:custGeom>
            <a:avLst/>
            <a:gdLst>
              <a:gd name="T0" fmla="*/ 73972 w 411479"/>
              <a:gd name="T1" fmla="*/ 10874 h 355600"/>
              <a:gd name="T2" fmla="*/ 9282 w 411479"/>
              <a:gd name="T3" fmla="*/ 78898 h 355600"/>
              <a:gd name="T4" fmla="*/ 60 w 411479"/>
              <a:gd name="T5" fmla="*/ 133137 h 355600"/>
              <a:gd name="T6" fmla="*/ 41222 w 411479"/>
              <a:gd name="T7" fmla="*/ 224662 h 355600"/>
              <a:gd name="T8" fmla="*/ 128979 w 411479"/>
              <a:gd name="T9" fmla="*/ 302640 h 355600"/>
              <a:gd name="T10" fmla="*/ 192860 w 411479"/>
              <a:gd name="T11" fmla="*/ 348234 h 355600"/>
              <a:gd name="T12" fmla="*/ 198448 w 411479"/>
              <a:gd name="T13" fmla="*/ 352551 h 355600"/>
              <a:gd name="T14" fmla="*/ 199718 w 411479"/>
              <a:gd name="T15" fmla="*/ 353187 h 355600"/>
              <a:gd name="T16" fmla="*/ 205433 w 411479"/>
              <a:gd name="T17" fmla="*/ 355092 h 355600"/>
              <a:gd name="T18" fmla="*/ 247883 w 411479"/>
              <a:gd name="T19" fmla="*/ 332232 h 355600"/>
              <a:gd name="T20" fmla="*/ 208481 w 411479"/>
              <a:gd name="T21" fmla="*/ 318770 h 355600"/>
              <a:gd name="T22" fmla="*/ 164511 w 411479"/>
              <a:gd name="T23" fmla="*/ 287373 h 355600"/>
              <a:gd name="T24" fmla="*/ 61225 w 411479"/>
              <a:gd name="T25" fmla="*/ 196611 h 355600"/>
              <a:gd name="T26" fmla="*/ 33221 w 411479"/>
              <a:gd name="T27" fmla="*/ 129412 h 355600"/>
              <a:gd name="T28" fmla="*/ 48402 w 411479"/>
              <a:gd name="T29" fmla="*/ 74281 h 355600"/>
              <a:gd name="T30" fmla="*/ 117676 w 411479"/>
              <a:gd name="T31" fmla="*/ 35051 h 355600"/>
              <a:gd name="T32" fmla="*/ 186318 w 411479"/>
              <a:gd name="T33" fmla="*/ 23764 h 355600"/>
              <a:gd name="T34" fmla="*/ 141880 w 411479"/>
              <a:gd name="T35" fmla="*/ 4429 h 355600"/>
              <a:gd name="T36" fmla="*/ 371296 w 411479"/>
              <a:gd name="T37" fmla="*/ 33147 h 355600"/>
              <a:gd name="T38" fmla="*/ 325478 w 411479"/>
              <a:gd name="T39" fmla="*/ 40485 h 355600"/>
              <a:gd name="T40" fmla="*/ 370591 w 411479"/>
              <a:gd name="T41" fmla="*/ 89832 h 355600"/>
              <a:gd name="T42" fmla="*/ 377520 w 411479"/>
              <a:gd name="T43" fmla="*/ 129412 h 355600"/>
              <a:gd name="T44" fmla="*/ 318336 w 411479"/>
              <a:gd name="T45" fmla="*/ 228667 h 355600"/>
              <a:gd name="T46" fmla="*/ 233913 w 411479"/>
              <a:gd name="T47" fmla="*/ 300577 h 355600"/>
              <a:gd name="T48" fmla="*/ 265288 w 411479"/>
              <a:gd name="T49" fmla="*/ 318770 h 355600"/>
              <a:gd name="T50" fmla="*/ 371994 w 411479"/>
              <a:gd name="T51" fmla="*/ 221551 h 355600"/>
              <a:gd name="T52" fmla="*/ 410094 w 411479"/>
              <a:gd name="T53" fmla="*/ 144652 h 355600"/>
              <a:gd name="T54" fmla="*/ 401747 w 411479"/>
              <a:gd name="T55" fmla="*/ 76509 h 355600"/>
              <a:gd name="T56" fmla="*/ 371296 w 411479"/>
              <a:gd name="T57" fmla="*/ 33147 h 355600"/>
              <a:gd name="T58" fmla="*/ 117676 w 411479"/>
              <a:gd name="T59" fmla="*/ 35051 h 355600"/>
              <a:gd name="T60" fmla="*/ 158951 w 411479"/>
              <a:gd name="T61" fmla="*/ 46069 h 355600"/>
              <a:gd name="T62" fmla="*/ 190320 w 411479"/>
              <a:gd name="T63" fmla="*/ 76326 h 355600"/>
              <a:gd name="T64" fmla="*/ 199083 w 411479"/>
              <a:gd name="T65" fmla="*/ 84455 h 355600"/>
              <a:gd name="T66" fmla="*/ 215974 w 411479"/>
              <a:gd name="T67" fmla="*/ 81280 h 355600"/>
              <a:gd name="T68" fmla="*/ 232490 w 411479"/>
              <a:gd name="T69" fmla="*/ 58578 h 355600"/>
              <a:gd name="T70" fmla="*/ 261202 w 411479"/>
              <a:gd name="T71" fmla="*/ 40005 h 355600"/>
              <a:gd name="T72" fmla="*/ 199162 w 411479"/>
              <a:gd name="T73" fmla="*/ 35051 h 355600"/>
              <a:gd name="T74" fmla="*/ 291158 w 411479"/>
              <a:gd name="T75" fmla="*/ 0 h 355600"/>
              <a:gd name="T76" fmla="*/ 243501 w 411479"/>
              <a:gd name="T77" fmla="*/ 10620 h 355600"/>
              <a:gd name="T78" fmla="*/ 204798 w 411479"/>
              <a:gd name="T79" fmla="*/ 40005 h 355600"/>
              <a:gd name="T80" fmla="*/ 269316 w 411479"/>
              <a:gd name="T81" fmla="*/ 36464 h 355600"/>
              <a:gd name="T82" fmla="*/ 371296 w 411479"/>
              <a:gd name="T83" fmla="*/ 33147 h 355600"/>
              <a:gd name="T84" fmla="*/ 293698 w 411479"/>
              <a:gd name="T85" fmla="*/ 0 h 355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479" h="355600">
                <a:moveTo>
                  <a:pt x="117041" y="1905"/>
                </a:moveTo>
                <a:lnTo>
                  <a:pt x="73972" y="10874"/>
                </a:lnTo>
                <a:lnTo>
                  <a:pt x="36904" y="36322"/>
                </a:lnTo>
                <a:lnTo>
                  <a:pt x="9282" y="78898"/>
                </a:lnTo>
                <a:lnTo>
                  <a:pt x="0" y="129412"/>
                </a:lnTo>
                <a:lnTo>
                  <a:pt x="60" y="133137"/>
                </a:lnTo>
                <a:lnTo>
                  <a:pt x="17251" y="193627"/>
                </a:lnTo>
                <a:lnTo>
                  <a:pt x="41222" y="224662"/>
                </a:lnTo>
                <a:lnTo>
                  <a:pt x="78243" y="260746"/>
                </a:lnTo>
                <a:lnTo>
                  <a:pt x="128979" y="302640"/>
                </a:lnTo>
                <a:lnTo>
                  <a:pt x="163730" y="328009"/>
                </a:lnTo>
                <a:lnTo>
                  <a:pt x="192860" y="348234"/>
                </a:lnTo>
                <a:lnTo>
                  <a:pt x="197813" y="351917"/>
                </a:lnTo>
                <a:lnTo>
                  <a:pt x="198448" y="352551"/>
                </a:lnTo>
                <a:lnTo>
                  <a:pt x="199083" y="352551"/>
                </a:lnTo>
                <a:lnTo>
                  <a:pt x="199718" y="353187"/>
                </a:lnTo>
                <a:lnTo>
                  <a:pt x="202258" y="354457"/>
                </a:lnTo>
                <a:lnTo>
                  <a:pt x="205433" y="355092"/>
                </a:lnTo>
                <a:lnTo>
                  <a:pt x="211021" y="355092"/>
                </a:lnTo>
                <a:lnTo>
                  <a:pt x="247883" y="332232"/>
                </a:lnTo>
                <a:lnTo>
                  <a:pt x="265288" y="318770"/>
                </a:lnTo>
                <a:lnTo>
                  <a:pt x="208481" y="318770"/>
                </a:lnTo>
                <a:lnTo>
                  <a:pt x="195793" y="309891"/>
                </a:lnTo>
                <a:lnTo>
                  <a:pt x="164511" y="287373"/>
                </a:lnTo>
                <a:lnTo>
                  <a:pt x="94653" y="230427"/>
                </a:lnTo>
                <a:lnTo>
                  <a:pt x="61225" y="196611"/>
                </a:lnTo>
                <a:lnTo>
                  <a:pt x="37539" y="158114"/>
                </a:lnTo>
                <a:lnTo>
                  <a:pt x="33221" y="129412"/>
                </a:lnTo>
                <a:lnTo>
                  <a:pt x="34678" y="109924"/>
                </a:lnTo>
                <a:lnTo>
                  <a:pt x="48402" y="74281"/>
                </a:lnTo>
                <a:lnTo>
                  <a:pt x="86577" y="41386"/>
                </a:lnTo>
                <a:lnTo>
                  <a:pt x="117676" y="35051"/>
                </a:lnTo>
                <a:lnTo>
                  <a:pt x="199162" y="35051"/>
                </a:lnTo>
                <a:lnTo>
                  <a:pt x="186318" y="23764"/>
                </a:lnTo>
                <a:lnTo>
                  <a:pt x="165158" y="11811"/>
                </a:lnTo>
                <a:lnTo>
                  <a:pt x="141880" y="4429"/>
                </a:lnTo>
                <a:lnTo>
                  <a:pt x="117041" y="1905"/>
                </a:lnTo>
                <a:close/>
              </a:path>
              <a:path w="411479" h="355600">
                <a:moveTo>
                  <a:pt x="371296" y="33147"/>
                </a:moveTo>
                <a:lnTo>
                  <a:pt x="293063" y="33147"/>
                </a:lnTo>
                <a:lnTo>
                  <a:pt x="325478" y="40485"/>
                </a:lnTo>
                <a:lnTo>
                  <a:pt x="352261" y="60420"/>
                </a:lnTo>
                <a:lnTo>
                  <a:pt x="370591" y="89832"/>
                </a:lnTo>
                <a:lnTo>
                  <a:pt x="377545" y="125095"/>
                </a:lnTo>
                <a:lnTo>
                  <a:pt x="377520" y="129412"/>
                </a:lnTo>
                <a:lnTo>
                  <a:pt x="367311" y="170668"/>
                </a:lnTo>
                <a:lnTo>
                  <a:pt x="318336" y="228667"/>
                </a:lnTo>
                <a:lnTo>
                  <a:pt x="264869" y="275717"/>
                </a:lnTo>
                <a:lnTo>
                  <a:pt x="233913" y="300577"/>
                </a:lnTo>
                <a:lnTo>
                  <a:pt x="208481" y="318770"/>
                </a:lnTo>
                <a:lnTo>
                  <a:pt x="265288" y="318770"/>
                </a:lnTo>
                <a:lnTo>
                  <a:pt x="335822" y="258663"/>
                </a:lnTo>
                <a:lnTo>
                  <a:pt x="371994" y="221551"/>
                </a:lnTo>
                <a:lnTo>
                  <a:pt x="395497" y="189964"/>
                </a:lnTo>
                <a:lnTo>
                  <a:pt x="410094" y="144652"/>
                </a:lnTo>
                <a:lnTo>
                  <a:pt x="411427" y="125095"/>
                </a:lnTo>
                <a:lnTo>
                  <a:pt x="401747" y="76509"/>
                </a:lnTo>
                <a:lnTo>
                  <a:pt x="376280" y="36734"/>
                </a:lnTo>
                <a:lnTo>
                  <a:pt x="371296" y="33147"/>
                </a:lnTo>
                <a:close/>
              </a:path>
              <a:path w="411479" h="355600">
                <a:moveTo>
                  <a:pt x="199162" y="35051"/>
                </a:moveTo>
                <a:lnTo>
                  <a:pt x="117676" y="35051"/>
                </a:lnTo>
                <a:lnTo>
                  <a:pt x="139171" y="37893"/>
                </a:lnTo>
                <a:lnTo>
                  <a:pt x="158951" y="46069"/>
                </a:lnTo>
                <a:lnTo>
                  <a:pt x="176255" y="59054"/>
                </a:lnTo>
                <a:lnTo>
                  <a:pt x="190320" y="76326"/>
                </a:lnTo>
                <a:lnTo>
                  <a:pt x="193495" y="81280"/>
                </a:lnTo>
                <a:lnTo>
                  <a:pt x="199083" y="84455"/>
                </a:lnTo>
                <a:lnTo>
                  <a:pt x="211021" y="84455"/>
                </a:lnTo>
                <a:lnTo>
                  <a:pt x="215974" y="81280"/>
                </a:lnTo>
                <a:lnTo>
                  <a:pt x="219149" y="76326"/>
                </a:lnTo>
                <a:lnTo>
                  <a:pt x="232490" y="58578"/>
                </a:lnTo>
                <a:lnTo>
                  <a:pt x="249486" y="45116"/>
                </a:lnTo>
                <a:lnTo>
                  <a:pt x="261202" y="40005"/>
                </a:lnTo>
                <a:lnTo>
                  <a:pt x="204798" y="40005"/>
                </a:lnTo>
                <a:lnTo>
                  <a:pt x="199162" y="35051"/>
                </a:lnTo>
                <a:close/>
              </a:path>
              <a:path w="411479" h="355600">
                <a:moveTo>
                  <a:pt x="293698" y="0"/>
                </a:moveTo>
                <a:lnTo>
                  <a:pt x="291158" y="0"/>
                </a:lnTo>
                <a:lnTo>
                  <a:pt x="266484" y="2732"/>
                </a:lnTo>
                <a:lnTo>
                  <a:pt x="243501" y="10620"/>
                </a:lnTo>
                <a:lnTo>
                  <a:pt x="222757" y="23199"/>
                </a:lnTo>
                <a:lnTo>
                  <a:pt x="204798" y="40005"/>
                </a:lnTo>
                <a:lnTo>
                  <a:pt x="261202" y="40005"/>
                </a:lnTo>
                <a:lnTo>
                  <a:pt x="269316" y="36464"/>
                </a:lnTo>
                <a:lnTo>
                  <a:pt x="291158" y="33147"/>
                </a:lnTo>
                <a:lnTo>
                  <a:pt x="371296" y="33147"/>
                </a:lnTo>
                <a:lnTo>
                  <a:pt x="338954" y="9866"/>
                </a:lnTo>
                <a:lnTo>
                  <a:pt x="293698" y="0"/>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57" name="object 173">
            <a:extLst>
              <a:ext uri="{FF2B5EF4-FFF2-40B4-BE49-F238E27FC236}">
                <a16:creationId xmlns:a16="http://schemas.microsoft.com/office/drawing/2014/main" id="{BE7ACAC8-E52C-4EC7-8360-F4BA49368A15}"/>
              </a:ext>
            </a:extLst>
          </p:cNvPr>
          <p:cNvGrpSpPr>
            <a:grpSpLocks/>
          </p:cNvGrpSpPr>
          <p:nvPr/>
        </p:nvGrpSpPr>
        <p:grpSpPr bwMode="auto">
          <a:xfrm>
            <a:off x="6419850" y="1670050"/>
            <a:ext cx="393700" cy="398463"/>
            <a:chOff x="6419088" y="1669288"/>
            <a:chExt cx="393700" cy="398780"/>
          </a:xfrm>
        </p:grpSpPr>
        <p:sp>
          <p:nvSpPr>
            <p:cNvPr id="50266" name="object 174">
              <a:extLst>
                <a:ext uri="{FF2B5EF4-FFF2-40B4-BE49-F238E27FC236}">
                  <a16:creationId xmlns:a16="http://schemas.microsoft.com/office/drawing/2014/main" id="{5E5690CE-C7FC-412F-97EF-175F235E77AA}"/>
                </a:ext>
              </a:extLst>
            </p:cNvPr>
            <p:cNvSpPr>
              <a:spLocks/>
            </p:cNvSpPr>
            <p:nvPr/>
          </p:nvSpPr>
          <p:spPr bwMode="auto">
            <a:xfrm>
              <a:off x="6419088" y="1669288"/>
              <a:ext cx="393700" cy="342900"/>
            </a:xfrm>
            <a:custGeom>
              <a:avLst/>
              <a:gdLst>
                <a:gd name="T0" fmla="*/ 156448 w 393700"/>
                <a:gd name="T1" fmla="*/ 23717 h 342900"/>
                <a:gd name="T2" fmla="*/ 72604 w 393700"/>
                <a:gd name="T3" fmla="*/ 93587 h 342900"/>
                <a:gd name="T4" fmla="*/ 4952 w 393700"/>
                <a:gd name="T5" fmla="*/ 184276 h 342900"/>
                <a:gd name="T6" fmla="*/ 9340 w 393700"/>
                <a:gd name="T7" fmla="*/ 268829 h 342900"/>
                <a:gd name="T8" fmla="*/ 69740 w 393700"/>
                <a:gd name="T9" fmla="*/ 332952 h 342900"/>
                <a:gd name="T10" fmla="*/ 115696 w 393700"/>
                <a:gd name="T11" fmla="*/ 342391 h 342900"/>
                <a:gd name="T12" fmla="*/ 193404 w 393700"/>
                <a:gd name="T13" fmla="*/ 308610 h 342900"/>
                <a:gd name="T14" fmla="*/ 82260 w 393700"/>
                <a:gd name="T15" fmla="*/ 301706 h 342900"/>
                <a:gd name="T16" fmla="*/ 39754 w 393700"/>
                <a:gd name="T17" fmla="*/ 255085 h 342900"/>
                <a:gd name="T18" fmla="*/ 33393 w 393700"/>
                <a:gd name="T19" fmla="*/ 214122 h 342900"/>
                <a:gd name="T20" fmla="*/ 89525 w 393700"/>
                <a:gd name="T21" fmla="*/ 123646 h 342900"/>
                <a:gd name="T22" fmla="*/ 182433 w 393700"/>
                <a:gd name="T23" fmla="*/ 45682 h 342900"/>
                <a:gd name="T24" fmla="*/ 250164 w 393700"/>
                <a:gd name="T25" fmla="*/ 37464 h 342900"/>
                <a:gd name="T26" fmla="*/ 208787 w 393700"/>
                <a:gd name="T27" fmla="*/ 8127 h 342900"/>
                <a:gd name="T28" fmla="*/ 203200 w 393700"/>
                <a:gd name="T29" fmla="*/ 3683 h 342900"/>
                <a:gd name="T30" fmla="*/ 201930 w 393700"/>
                <a:gd name="T31" fmla="*/ 3048 h 342900"/>
                <a:gd name="T32" fmla="*/ 260768 w 393700"/>
                <a:gd name="T33" fmla="*/ 304291 h 342900"/>
                <a:gd name="T34" fmla="*/ 215546 w 393700"/>
                <a:gd name="T35" fmla="*/ 319698 h 342900"/>
                <a:gd name="T36" fmla="*/ 257591 w 393700"/>
                <a:gd name="T37" fmla="*/ 338081 h 342900"/>
                <a:gd name="T38" fmla="*/ 302525 w 393700"/>
                <a:gd name="T39" fmla="*/ 338308 h 342900"/>
                <a:gd name="T40" fmla="*/ 341491 w 393700"/>
                <a:gd name="T41" fmla="*/ 321520 h 342900"/>
                <a:gd name="T42" fmla="*/ 358541 w 393700"/>
                <a:gd name="T43" fmla="*/ 306832 h 342900"/>
                <a:gd name="T44" fmla="*/ 260768 w 393700"/>
                <a:gd name="T45" fmla="*/ 304291 h 342900"/>
                <a:gd name="T46" fmla="*/ 190627 w 393700"/>
                <a:gd name="T47" fmla="*/ 259334 h 342900"/>
                <a:gd name="T48" fmla="*/ 182498 w 393700"/>
                <a:gd name="T49" fmla="*/ 267462 h 342900"/>
                <a:gd name="T50" fmla="*/ 153606 w 393700"/>
                <a:gd name="T51" fmla="*/ 297370 h 342900"/>
                <a:gd name="T52" fmla="*/ 114427 w 393700"/>
                <a:gd name="T53" fmla="*/ 308610 h 342900"/>
                <a:gd name="T54" fmla="*/ 198119 w 393700"/>
                <a:gd name="T55" fmla="*/ 304291 h 342900"/>
                <a:gd name="T56" fmla="*/ 259298 w 393700"/>
                <a:gd name="T57" fmla="*/ 304091 h 342900"/>
                <a:gd name="T58" fmla="*/ 224428 w 393700"/>
                <a:gd name="T59" fmla="*/ 283846 h 342900"/>
                <a:gd name="T60" fmla="*/ 208153 w 393700"/>
                <a:gd name="T61" fmla="*/ 262382 h 342900"/>
                <a:gd name="T62" fmla="*/ 250164 w 393700"/>
                <a:gd name="T63" fmla="*/ 37464 h 342900"/>
                <a:gd name="T64" fmla="*/ 205537 w 393700"/>
                <a:gd name="T65" fmla="*/ 46180 h 342900"/>
                <a:gd name="T66" fmla="*/ 248792 w 393700"/>
                <a:gd name="T67" fmla="*/ 77470 h 342900"/>
                <a:gd name="T68" fmla="*/ 332613 w 393700"/>
                <a:gd name="T69" fmla="*/ 153336 h 342900"/>
                <a:gd name="T70" fmla="*/ 359410 w 393700"/>
                <a:gd name="T71" fmla="*/ 217424 h 342900"/>
                <a:gd name="T72" fmla="*/ 333756 w 393700"/>
                <a:gd name="T73" fmla="*/ 283590 h 342900"/>
                <a:gd name="T74" fmla="*/ 279400 w 393700"/>
                <a:gd name="T75" fmla="*/ 306832 h 342900"/>
                <a:gd name="T76" fmla="*/ 373189 w 393700"/>
                <a:gd name="T77" fmla="*/ 288289 h 342900"/>
                <a:gd name="T78" fmla="*/ 391144 w 393700"/>
                <a:gd name="T79" fmla="*/ 242474 h 342900"/>
                <a:gd name="T80" fmla="*/ 392836 w 393700"/>
                <a:gd name="T81" fmla="*/ 208043 h 342900"/>
                <a:gd name="T82" fmla="*/ 317988 w 393700"/>
                <a:gd name="T83" fmla="*/ 91904 h 342900"/>
                <a:gd name="T84" fmla="*/ 253507 w 393700"/>
                <a:gd name="T85" fmla="*/ 39881 h 34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700" h="342900">
                  <a:moveTo>
                    <a:pt x="196850" y="0"/>
                  </a:moveTo>
                  <a:lnTo>
                    <a:pt x="156448" y="23717"/>
                  </a:lnTo>
                  <a:lnTo>
                    <a:pt x="119380" y="53086"/>
                  </a:lnTo>
                  <a:lnTo>
                    <a:pt x="72604" y="93587"/>
                  </a:lnTo>
                  <a:lnTo>
                    <a:pt x="38068" y="128968"/>
                  </a:lnTo>
                  <a:lnTo>
                    <a:pt x="4952" y="184276"/>
                  </a:lnTo>
                  <a:lnTo>
                    <a:pt x="0" y="221741"/>
                  </a:lnTo>
                  <a:lnTo>
                    <a:pt x="9340" y="268829"/>
                  </a:lnTo>
                  <a:lnTo>
                    <a:pt x="33861" y="307165"/>
                  </a:lnTo>
                  <a:lnTo>
                    <a:pt x="69740" y="332952"/>
                  </a:lnTo>
                  <a:lnTo>
                    <a:pt x="113157" y="342391"/>
                  </a:lnTo>
                  <a:lnTo>
                    <a:pt x="115696" y="342391"/>
                  </a:lnTo>
                  <a:lnTo>
                    <a:pt x="160908" y="332009"/>
                  </a:lnTo>
                  <a:lnTo>
                    <a:pt x="193404" y="308610"/>
                  </a:lnTo>
                  <a:lnTo>
                    <a:pt x="113157" y="308610"/>
                  </a:lnTo>
                  <a:lnTo>
                    <a:pt x="82260" y="301706"/>
                  </a:lnTo>
                  <a:lnTo>
                    <a:pt x="56959" y="282908"/>
                  </a:lnTo>
                  <a:lnTo>
                    <a:pt x="39754" y="255085"/>
                  </a:lnTo>
                  <a:lnTo>
                    <a:pt x="33147" y="221107"/>
                  </a:lnTo>
                  <a:lnTo>
                    <a:pt x="33393" y="214122"/>
                  </a:lnTo>
                  <a:lnTo>
                    <a:pt x="58594" y="156432"/>
                  </a:lnTo>
                  <a:lnTo>
                    <a:pt x="89525" y="123646"/>
                  </a:lnTo>
                  <a:lnTo>
                    <a:pt x="140588" y="78739"/>
                  </a:lnTo>
                  <a:lnTo>
                    <a:pt x="182433" y="45682"/>
                  </a:lnTo>
                  <a:lnTo>
                    <a:pt x="193802" y="37464"/>
                  </a:lnTo>
                  <a:lnTo>
                    <a:pt x="250164" y="37464"/>
                  </a:lnTo>
                  <a:lnTo>
                    <a:pt x="236505" y="27590"/>
                  </a:lnTo>
                  <a:lnTo>
                    <a:pt x="208787" y="8127"/>
                  </a:lnTo>
                  <a:lnTo>
                    <a:pt x="203835" y="4317"/>
                  </a:lnTo>
                  <a:lnTo>
                    <a:pt x="203200" y="3683"/>
                  </a:lnTo>
                  <a:lnTo>
                    <a:pt x="202564" y="3683"/>
                  </a:lnTo>
                  <a:lnTo>
                    <a:pt x="201930" y="3048"/>
                  </a:lnTo>
                  <a:lnTo>
                    <a:pt x="196850" y="0"/>
                  </a:lnTo>
                  <a:close/>
                </a:path>
                <a:path w="393700" h="342900">
                  <a:moveTo>
                    <a:pt x="260768" y="304291"/>
                  </a:moveTo>
                  <a:lnTo>
                    <a:pt x="198119" y="304291"/>
                  </a:lnTo>
                  <a:lnTo>
                    <a:pt x="215546" y="319698"/>
                  </a:lnTo>
                  <a:lnTo>
                    <a:pt x="235521" y="331057"/>
                  </a:lnTo>
                  <a:lnTo>
                    <a:pt x="257591" y="338081"/>
                  </a:lnTo>
                  <a:lnTo>
                    <a:pt x="281305" y="340487"/>
                  </a:lnTo>
                  <a:lnTo>
                    <a:pt x="302525" y="338308"/>
                  </a:lnTo>
                  <a:lnTo>
                    <a:pt x="322770" y="331914"/>
                  </a:lnTo>
                  <a:lnTo>
                    <a:pt x="341491" y="321520"/>
                  </a:lnTo>
                  <a:lnTo>
                    <a:pt x="358139" y="307339"/>
                  </a:lnTo>
                  <a:lnTo>
                    <a:pt x="358541" y="306832"/>
                  </a:lnTo>
                  <a:lnTo>
                    <a:pt x="279400" y="306832"/>
                  </a:lnTo>
                  <a:lnTo>
                    <a:pt x="260768" y="304291"/>
                  </a:lnTo>
                  <a:close/>
                </a:path>
                <a:path w="393700" h="342900">
                  <a:moveTo>
                    <a:pt x="202564" y="259334"/>
                  </a:moveTo>
                  <a:lnTo>
                    <a:pt x="190627" y="259334"/>
                  </a:lnTo>
                  <a:lnTo>
                    <a:pt x="185673" y="262382"/>
                  </a:lnTo>
                  <a:lnTo>
                    <a:pt x="182498" y="267462"/>
                  </a:lnTo>
                  <a:lnTo>
                    <a:pt x="169755" y="284571"/>
                  </a:lnTo>
                  <a:lnTo>
                    <a:pt x="153606" y="297370"/>
                  </a:lnTo>
                  <a:lnTo>
                    <a:pt x="134885" y="305502"/>
                  </a:lnTo>
                  <a:lnTo>
                    <a:pt x="114427" y="308610"/>
                  </a:lnTo>
                  <a:lnTo>
                    <a:pt x="193404" y="308610"/>
                  </a:lnTo>
                  <a:lnTo>
                    <a:pt x="198119" y="304291"/>
                  </a:lnTo>
                  <a:lnTo>
                    <a:pt x="260768" y="304291"/>
                  </a:lnTo>
                  <a:lnTo>
                    <a:pt x="259298" y="304091"/>
                  </a:lnTo>
                  <a:lnTo>
                    <a:pt x="240696" y="296243"/>
                  </a:lnTo>
                  <a:lnTo>
                    <a:pt x="224428" y="283846"/>
                  </a:lnTo>
                  <a:lnTo>
                    <a:pt x="211328" y="267462"/>
                  </a:lnTo>
                  <a:lnTo>
                    <a:pt x="208153" y="262382"/>
                  </a:lnTo>
                  <a:lnTo>
                    <a:pt x="202564" y="259334"/>
                  </a:lnTo>
                  <a:close/>
                </a:path>
                <a:path w="393700" h="342900">
                  <a:moveTo>
                    <a:pt x="250164" y="37464"/>
                  </a:moveTo>
                  <a:lnTo>
                    <a:pt x="193802" y="37464"/>
                  </a:lnTo>
                  <a:lnTo>
                    <a:pt x="205537" y="46180"/>
                  </a:lnTo>
                  <a:lnTo>
                    <a:pt x="234914" y="67325"/>
                  </a:lnTo>
                  <a:lnTo>
                    <a:pt x="248792" y="77470"/>
                  </a:lnTo>
                  <a:lnTo>
                    <a:pt x="300799" y="121195"/>
                  </a:lnTo>
                  <a:lnTo>
                    <a:pt x="332613" y="153336"/>
                  </a:lnTo>
                  <a:lnTo>
                    <a:pt x="355091" y="189864"/>
                  </a:lnTo>
                  <a:lnTo>
                    <a:pt x="359410" y="217424"/>
                  </a:lnTo>
                  <a:lnTo>
                    <a:pt x="358044" y="235960"/>
                  </a:lnTo>
                  <a:lnTo>
                    <a:pt x="333756" y="283590"/>
                  </a:lnTo>
                  <a:lnTo>
                    <a:pt x="294554" y="305325"/>
                  </a:lnTo>
                  <a:lnTo>
                    <a:pt x="279400" y="306832"/>
                  </a:lnTo>
                  <a:lnTo>
                    <a:pt x="358541" y="306832"/>
                  </a:lnTo>
                  <a:lnTo>
                    <a:pt x="373189" y="288289"/>
                  </a:lnTo>
                  <a:lnTo>
                    <a:pt x="384333" y="266382"/>
                  </a:lnTo>
                  <a:lnTo>
                    <a:pt x="391144" y="242474"/>
                  </a:lnTo>
                  <a:lnTo>
                    <a:pt x="393191" y="217424"/>
                  </a:lnTo>
                  <a:lnTo>
                    <a:pt x="392836" y="208043"/>
                  </a:lnTo>
                  <a:lnTo>
                    <a:pt x="376558" y="156079"/>
                  </a:lnTo>
                  <a:lnTo>
                    <a:pt x="317988" y="91904"/>
                  </a:lnTo>
                  <a:lnTo>
                    <a:pt x="269366" y="51815"/>
                  </a:lnTo>
                  <a:lnTo>
                    <a:pt x="253507" y="39881"/>
                  </a:lnTo>
                  <a:lnTo>
                    <a:pt x="250164" y="37464"/>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67" name="object 175">
              <a:extLst>
                <a:ext uri="{FF2B5EF4-FFF2-40B4-BE49-F238E27FC236}">
                  <a16:creationId xmlns:a16="http://schemas.microsoft.com/office/drawing/2014/main" id="{1A977F93-BF22-4070-8C15-93504070E6BF}"/>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21704" y="1949196"/>
              <a:ext cx="189484" cy="11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58" name="object 176">
            <a:extLst>
              <a:ext uri="{FF2B5EF4-FFF2-40B4-BE49-F238E27FC236}">
                <a16:creationId xmlns:a16="http://schemas.microsoft.com/office/drawing/2014/main" id="{D2DC1AF9-AC3A-463B-9E1F-686923F56E04}"/>
              </a:ext>
            </a:extLst>
          </p:cNvPr>
          <p:cNvGrpSpPr>
            <a:grpSpLocks/>
          </p:cNvGrpSpPr>
          <p:nvPr/>
        </p:nvGrpSpPr>
        <p:grpSpPr bwMode="auto">
          <a:xfrm>
            <a:off x="7450138" y="1663700"/>
            <a:ext cx="379412" cy="411163"/>
            <a:chOff x="7450835" y="1664207"/>
            <a:chExt cx="378460" cy="410209"/>
          </a:xfrm>
        </p:grpSpPr>
        <p:pic>
          <p:nvPicPr>
            <p:cNvPr id="50264" name="object 177">
              <a:extLst>
                <a:ext uri="{FF2B5EF4-FFF2-40B4-BE49-F238E27FC236}">
                  <a16:creationId xmlns:a16="http://schemas.microsoft.com/office/drawing/2014/main" id="{D7C2E7B9-353C-4F10-920B-FA34343CC78C}"/>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545831" y="1955291"/>
              <a:ext cx="189484" cy="11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5" name="object 178">
              <a:extLst>
                <a:ext uri="{FF2B5EF4-FFF2-40B4-BE49-F238E27FC236}">
                  <a16:creationId xmlns:a16="http://schemas.microsoft.com/office/drawing/2014/main" id="{3A22500F-D0E8-4823-B859-E4E2406AB4CB}"/>
                </a:ext>
              </a:extLst>
            </p:cNvPr>
            <p:cNvSpPr>
              <a:spLocks/>
            </p:cNvSpPr>
            <p:nvPr/>
          </p:nvSpPr>
          <p:spPr bwMode="auto">
            <a:xfrm>
              <a:off x="7450835" y="1664207"/>
              <a:ext cx="378460" cy="347980"/>
            </a:xfrm>
            <a:custGeom>
              <a:avLst/>
              <a:gdLst>
                <a:gd name="T0" fmla="*/ 146627 w 378459"/>
                <a:gd name="T1" fmla="*/ 8360 h 347980"/>
                <a:gd name="T2" fmla="*/ 88695 w 378459"/>
                <a:gd name="T3" fmla="*/ 64990 h 347980"/>
                <a:gd name="T4" fmla="*/ 80464 w 378459"/>
                <a:gd name="T5" fmla="*/ 114049 h 347980"/>
                <a:gd name="T6" fmla="*/ 82976 w 378459"/>
                <a:gd name="T7" fmla="*/ 129536 h 347980"/>
                <a:gd name="T8" fmla="*/ 51220 w 378459"/>
                <a:gd name="T9" fmla="*/ 150713 h 347980"/>
                <a:gd name="T10" fmla="*/ 6437 w 378459"/>
                <a:gd name="T11" fmla="*/ 204918 h 347980"/>
                <a:gd name="T12" fmla="*/ 8558 w 378459"/>
                <a:gd name="T13" fmla="*/ 282481 h 347980"/>
                <a:gd name="T14" fmla="*/ 66490 w 378459"/>
                <a:gd name="T15" fmla="*/ 339111 h 347980"/>
                <a:gd name="T16" fmla="*/ 131415 w 378459"/>
                <a:gd name="T17" fmla="*/ 345166 h 347980"/>
                <a:gd name="T18" fmla="*/ 172043 w 378459"/>
                <a:gd name="T19" fmla="*/ 327648 h 347980"/>
                <a:gd name="T20" fmla="*/ 107569 w 378459"/>
                <a:gd name="T21" fmla="*/ 314325 h 347980"/>
                <a:gd name="T22" fmla="*/ 54006 w 378459"/>
                <a:gd name="T23" fmla="*/ 292687 h 347980"/>
                <a:gd name="T24" fmla="*/ 31877 w 378459"/>
                <a:gd name="T25" fmla="*/ 241045 h 347980"/>
                <a:gd name="T26" fmla="*/ 53863 w 378459"/>
                <a:gd name="T27" fmla="*/ 189166 h 347980"/>
                <a:gd name="T28" fmla="*/ 106425 w 378459"/>
                <a:gd name="T29" fmla="*/ 167766 h 347980"/>
                <a:gd name="T30" fmla="*/ 119507 w 378459"/>
                <a:gd name="T31" fmla="*/ 165226 h 347980"/>
                <a:gd name="T32" fmla="*/ 125730 w 378459"/>
                <a:gd name="T33" fmla="*/ 154050 h 347980"/>
                <a:gd name="T34" fmla="*/ 122682 w 378459"/>
                <a:gd name="T35" fmla="*/ 142747 h 347980"/>
                <a:gd name="T36" fmla="*/ 115284 w 378459"/>
                <a:gd name="T37" fmla="*/ 125301 h 347980"/>
                <a:gd name="T38" fmla="*/ 112649 w 378459"/>
                <a:gd name="T39" fmla="*/ 106425 h 347980"/>
                <a:gd name="T40" fmla="*/ 135016 w 378459"/>
                <a:gd name="T41" fmla="*/ 54546 h 347980"/>
                <a:gd name="T42" fmla="*/ 188341 w 378459"/>
                <a:gd name="T43" fmla="*/ 33146 h 347980"/>
                <a:gd name="T44" fmla="*/ 265922 w 378459"/>
                <a:gd name="T45" fmla="*/ 31162 h 347980"/>
                <a:gd name="T46" fmla="*/ 188975 w 378459"/>
                <a:gd name="T47" fmla="*/ 0 h 347980"/>
                <a:gd name="T48" fmla="*/ 188975 w 378459"/>
                <a:gd name="T49" fmla="*/ 313054 h 347980"/>
                <a:gd name="T50" fmla="*/ 225044 w 378459"/>
                <a:gd name="T51" fmla="*/ 338216 h 347980"/>
                <a:gd name="T52" fmla="*/ 269113 w 378459"/>
                <a:gd name="T53" fmla="*/ 347471 h 347980"/>
                <a:gd name="T54" fmla="*/ 346059 w 378459"/>
                <a:gd name="T55" fmla="*/ 316388 h 347980"/>
                <a:gd name="T56" fmla="*/ 269113 w 378459"/>
                <a:gd name="T57" fmla="*/ 314325 h 347980"/>
                <a:gd name="T58" fmla="*/ 194564 w 378459"/>
                <a:gd name="T59" fmla="*/ 268604 h 347980"/>
                <a:gd name="T60" fmla="*/ 177673 w 378459"/>
                <a:gd name="T61" fmla="*/ 271779 h 347980"/>
                <a:gd name="T62" fmla="*/ 161290 w 378459"/>
                <a:gd name="T63" fmla="*/ 292357 h 347980"/>
                <a:gd name="T64" fmla="*/ 127349 w 378459"/>
                <a:gd name="T65" fmla="*/ 311701 h 347980"/>
                <a:gd name="T66" fmla="*/ 187502 w 378459"/>
                <a:gd name="T67" fmla="*/ 314325 h 347980"/>
                <a:gd name="T68" fmla="*/ 259537 w 378459"/>
                <a:gd name="T69" fmla="*/ 313054 h 347980"/>
                <a:gd name="T70" fmla="*/ 231076 w 378459"/>
                <a:gd name="T71" fmla="*/ 304196 h 347980"/>
                <a:gd name="T72" fmla="*/ 203327 w 378459"/>
                <a:gd name="T73" fmla="*/ 276732 h 347980"/>
                <a:gd name="T74" fmla="*/ 194564 w 378459"/>
                <a:gd name="T75" fmla="*/ 268604 h 347980"/>
                <a:gd name="T76" fmla="*/ 188341 w 378459"/>
                <a:gd name="T77" fmla="*/ 33146 h 347980"/>
                <a:gd name="T78" fmla="*/ 241903 w 378459"/>
                <a:gd name="T79" fmla="*/ 54784 h 347980"/>
                <a:gd name="T80" fmla="*/ 264033 w 378459"/>
                <a:gd name="T81" fmla="*/ 106425 h 347980"/>
                <a:gd name="T82" fmla="*/ 261635 w 378459"/>
                <a:gd name="T83" fmla="*/ 125063 h 347980"/>
                <a:gd name="T84" fmla="*/ 254000 w 378459"/>
                <a:gd name="T85" fmla="*/ 142747 h 347980"/>
                <a:gd name="T86" fmla="*/ 250952 w 378459"/>
                <a:gd name="T87" fmla="*/ 154686 h 347980"/>
                <a:gd name="T88" fmla="*/ 257175 w 378459"/>
                <a:gd name="T89" fmla="*/ 164718 h 347980"/>
                <a:gd name="T90" fmla="*/ 269113 w 378459"/>
                <a:gd name="T91" fmla="*/ 167766 h 347980"/>
                <a:gd name="T92" fmla="*/ 322675 w 378459"/>
                <a:gd name="T93" fmla="*/ 189356 h 347980"/>
                <a:gd name="T94" fmla="*/ 344805 w 378459"/>
                <a:gd name="T95" fmla="*/ 241045 h 347980"/>
                <a:gd name="T96" fmla="*/ 322675 w 378459"/>
                <a:gd name="T97" fmla="*/ 292925 h 347980"/>
                <a:gd name="T98" fmla="*/ 269113 w 378459"/>
                <a:gd name="T99" fmla="*/ 314325 h 347980"/>
                <a:gd name="T100" fmla="*/ 369393 w 378459"/>
                <a:gd name="T101" fmla="*/ 282749 h 347980"/>
                <a:gd name="T102" fmla="*/ 371514 w 378459"/>
                <a:gd name="T103" fmla="*/ 205553 h 347980"/>
                <a:gd name="T104" fmla="*/ 326731 w 378459"/>
                <a:gd name="T105" fmla="*/ 151348 h 347980"/>
                <a:gd name="T106" fmla="*/ 294975 w 378459"/>
                <a:gd name="T107" fmla="*/ 130161 h 347980"/>
                <a:gd name="T108" fmla="*/ 297487 w 378459"/>
                <a:gd name="T109" fmla="*/ 114417 h 347980"/>
                <a:gd name="T110" fmla="*/ 289256 w 378459"/>
                <a:gd name="T111" fmla="*/ 64990 h 347980"/>
                <a:gd name="T112" fmla="*/ 114020 w 378459"/>
                <a:gd name="T113" fmla="*/ 167766 h 347980"/>
                <a:gd name="T114" fmla="*/ 112649 w 378459"/>
                <a:gd name="T115" fmla="*/ 168401 h 347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459" h="347980">
                  <a:moveTo>
                    <a:pt x="188975" y="0"/>
                  </a:moveTo>
                  <a:lnTo>
                    <a:pt x="146627" y="8360"/>
                  </a:lnTo>
                  <a:lnTo>
                    <a:pt x="112029" y="31162"/>
                  </a:lnTo>
                  <a:lnTo>
                    <a:pt x="88695" y="64990"/>
                  </a:lnTo>
                  <a:lnTo>
                    <a:pt x="80137" y="106425"/>
                  </a:lnTo>
                  <a:lnTo>
                    <a:pt x="80464" y="114049"/>
                  </a:lnTo>
                  <a:lnTo>
                    <a:pt x="81422" y="121792"/>
                  </a:lnTo>
                  <a:lnTo>
                    <a:pt x="82976" y="129536"/>
                  </a:lnTo>
                  <a:lnTo>
                    <a:pt x="85090" y="137159"/>
                  </a:lnTo>
                  <a:lnTo>
                    <a:pt x="51220" y="150713"/>
                  </a:lnTo>
                  <a:lnTo>
                    <a:pt x="24257" y="174053"/>
                  </a:lnTo>
                  <a:lnTo>
                    <a:pt x="6437" y="204918"/>
                  </a:lnTo>
                  <a:lnTo>
                    <a:pt x="0" y="241045"/>
                  </a:lnTo>
                  <a:lnTo>
                    <a:pt x="8558" y="282481"/>
                  </a:lnTo>
                  <a:lnTo>
                    <a:pt x="31892" y="316309"/>
                  </a:lnTo>
                  <a:lnTo>
                    <a:pt x="66490" y="339111"/>
                  </a:lnTo>
                  <a:lnTo>
                    <a:pt x="108839" y="347471"/>
                  </a:lnTo>
                  <a:lnTo>
                    <a:pt x="131415" y="345166"/>
                  </a:lnTo>
                  <a:lnTo>
                    <a:pt x="152669" y="338454"/>
                  </a:lnTo>
                  <a:lnTo>
                    <a:pt x="172043" y="327648"/>
                  </a:lnTo>
                  <a:lnTo>
                    <a:pt x="187502" y="314325"/>
                  </a:lnTo>
                  <a:lnTo>
                    <a:pt x="107569" y="314325"/>
                  </a:lnTo>
                  <a:lnTo>
                    <a:pt x="78061" y="308500"/>
                  </a:lnTo>
                  <a:lnTo>
                    <a:pt x="54006" y="292687"/>
                  </a:lnTo>
                  <a:lnTo>
                    <a:pt x="37810" y="269372"/>
                  </a:lnTo>
                  <a:lnTo>
                    <a:pt x="31877" y="241045"/>
                  </a:lnTo>
                  <a:lnTo>
                    <a:pt x="37792" y="212451"/>
                  </a:lnTo>
                  <a:lnTo>
                    <a:pt x="53863" y="189166"/>
                  </a:lnTo>
                  <a:lnTo>
                    <a:pt x="77579" y="173501"/>
                  </a:lnTo>
                  <a:lnTo>
                    <a:pt x="106425" y="167766"/>
                  </a:lnTo>
                  <a:lnTo>
                    <a:pt x="114020" y="167766"/>
                  </a:lnTo>
                  <a:lnTo>
                    <a:pt x="119507" y="165226"/>
                  </a:lnTo>
                  <a:lnTo>
                    <a:pt x="122682" y="159638"/>
                  </a:lnTo>
                  <a:lnTo>
                    <a:pt x="125730" y="154050"/>
                  </a:lnTo>
                  <a:lnTo>
                    <a:pt x="125730" y="147700"/>
                  </a:lnTo>
                  <a:lnTo>
                    <a:pt x="122682" y="142747"/>
                  </a:lnTo>
                  <a:lnTo>
                    <a:pt x="118435" y="134340"/>
                  </a:lnTo>
                  <a:lnTo>
                    <a:pt x="115284" y="125301"/>
                  </a:lnTo>
                  <a:lnTo>
                    <a:pt x="113323" y="115905"/>
                  </a:lnTo>
                  <a:lnTo>
                    <a:pt x="112649" y="106425"/>
                  </a:lnTo>
                  <a:lnTo>
                    <a:pt x="118671" y="77831"/>
                  </a:lnTo>
                  <a:lnTo>
                    <a:pt x="135016" y="54546"/>
                  </a:lnTo>
                  <a:lnTo>
                    <a:pt x="159101" y="38881"/>
                  </a:lnTo>
                  <a:lnTo>
                    <a:pt x="188341" y="33146"/>
                  </a:lnTo>
                  <a:lnTo>
                    <a:pt x="267290" y="33146"/>
                  </a:lnTo>
                  <a:lnTo>
                    <a:pt x="265922" y="31162"/>
                  </a:lnTo>
                  <a:lnTo>
                    <a:pt x="231324" y="8360"/>
                  </a:lnTo>
                  <a:lnTo>
                    <a:pt x="188975" y="0"/>
                  </a:lnTo>
                  <a:close/>
                </a:path>
                <a:path w="378459" h="347980">
                  <a:moveTo>
                    <a:pt x="259537" y="313054"/>
                  </a:moveTo>
                  <a:lnTo>
                    <a:pt x="188975" y="313054"/>
                  </a:lnTo>
                  <a:lnTo>
                    <a:pt x="205640" y="327380"/>
                  </a:lnTo>
                  <a:lnTo>
                    <a:pt x="225044" y="338216"/>
                  </a:lnTo>
                  <a:lnTo>
                    <a:pt x="246447" y="345076"/>
                  </a:lnTo>
                  <a:lnTo>
                    <a:pt x="269113" y="347471"/>
                  </a:lnTo>
                  <a:lnTo>
                    <a:pt x="311476" y="339111"/>
                  </a:lnTo>
                  <a:lnTo>
                    <a:pt x="346059" y="316388"/>
                  </a:lnTo>
                  <a:lnTo>
                    <a:pt x="347490" y="314325"/>
                  </a:lnTo>
                  <a:lnTo>
                    <a:pt x="269113" y="314325"/>
                  </a:lnTo>
                  <a:lnTo>
                    <a:pt x="259537" y="313054"/>
                  </a:lnTo>
                  <a:close/>
                </a:path>
                <a:path w="378459" h="347980">
                  <a:moveTo>
                    <a:pt x="194564" y="268604"/>
                  </a:moveTo>
                  <a:lnTo>
                    <a:pt x="182753" y="268604"/>
                  </a:lnTo>
                  <a:lnTo>
                    <a:pt x="177673" y="271779"/>
                  </a:lnTo>
                  <a:lnTo>
                    <a:pt x="173355" y="276732"/>
                  </a:lnTo>
                  <a:lnTo>
                    <a:pt x="161290" y="292357"/>
                  </a:lnTo>
                  <a:lnTo>
                    <a:pt x="145605" y="304196"/>
                  </a:lnTo>
                  <a:lnTo>
                    <a:pt x="127349" y="311701"/>
                  </a:lnTo>
                  <a:lnTo>
                    <a:pt x="107569" y="314325"/>
                  </a:lnTo>
                  <a:lnTo>
                    <a:pt x="187502" y="314325"/>
                  </a:lnTo>
                  <a:lnTo>
                    <a:pt x="188975" y="313054"/>
                  </a:lnTo>
                  <a:lnTo>
                    <a:pt x="259537" y="313054"/>
                  </a:lnTo>
                  <a:lnTo>
                    <a:pt x="249332" y="311701"/>
                  </a:lnTo>
                  <a:lnTo>
                    <a:pt x="231076" y="304196"/>
                  </a:lnTo>
                  <a:lnTo>
                    <a:pt x="215392" y="292357"/>
                  </a:lnTo>
                  <a:lnTo>
                    <a:pt x="203327" y="276732"/>
                  </a:lnTo>
                  <a:lnTo>
                    <a:pt x="200279" y="271779"/>
                  </a:lnTo>
                  <a:lnTo>
                    <a:pt x="194564" y="268604"/>
                  </a:lnTo>
                  <a:close/>
                </a:path>
                <a:path w="378459" h="347980">
                  <a:moveTo>
                    <a:pt x="267290" y="33146"/>
                  </a:moveTo>
                  <a:lnTo>
                    <a:pt x="188341" y="33146"/>
                  </a:lnTo>
                  <a:lnTo>
                    <a:pt x="217848" y="38971"/>
                  </a:lnTo>
                  <a:lnTo>
                    <a:pt x="241903" y="54784"/>
                  </a:lnTo>
                  <a:lnTo>
                    <a:pt x="258099" y="78099"/>
                  </a:lnTo>
                  <a:lnTo>
                    <a:pt x="264033" y="106425"/>
                  </a:lnTo>
                  <a:lnTo>
                    <a:pt x="263430" y="115905"/>
                  </a:lnTo>
                  <a:lnTo>
                    <a:pt x="261635" y="125063"/>
                  </a:lnTo>
                  <a:lnTo>
                    <a:pt x="258514" y="134072"/>
                  </a:lnTo>
                  <a:lnTo>
                    <a:pt x="254000" y="142747"/>
                  </a:lnTo>
                  <a:lnTo>
                    <a:pt x="250952" y="147700"/>
                  </a:lnTo>
                  <a:lnTo>
                    <a:pt x="250952" y="154686"/>
                  </a:lnTo>
                  <a:lnTo>
                    <a:pt x="254000" y="159638"/>
                  </a:lnTo>
                  <a:lnTo>
                    <a:pt x="257175" y="164718"/>
                  </a:lnTo>
                  <a:lnTo>
                    <a:pt x="262763" y="167766"/>
                  </a:lnTo>
                  <a:lnTo>
                    <a:pt x="269113" y="167766"/>
                  </a:lnTo>
                  <a:lnTo>
                    <a:pt x="298620" y="173573"/>
                  </a:lnTo>
                  <a:lnTo>
                    <a:pt x="322675" y="189356"/>
                  </a:lnTo>
                  <a:lnTo>
                    <a:pt x="338871" y="212665"/>
                  </a:lnTo>
                  <a:lnTo>
                    <a:pt x="344805" y="241045"/>
                  </a:lnTo>
                  <a:lnTo>
                    <a:pt x="338871" y="269640"/>
                  </a:lnTo>
                  <a:lnTo>
                    <a:pt x="322675" y="292925"/>
                  </a:lnTo>
                  <a:lnTo>
                    <a:pt x="298620" y="308590"/>
                  </a:lnTo>
                  <a:lnTo>
                    <a:pt x="269113" y="314325"/>
                  </a:lnTo>
                  <a:lnTo>
                    <a:pt x="347490" y="314325"/>
                  </a:lnTo>
                  <a:lnTo>
                    <a:pt x="369393" y="282749"/>
                  </a:lnTo>
                  <a:lnTo>
                    <a:pt x="377952" y="241680"/>
                  </a:lnTo>
                  <a:lnTo>
                    <a:pt x="371514" y="205553"/>
                  </a:lnTo>
                  <a:lnTo>
                    <a:pt x="353695" y="174688"/>
                  </a:lnTo>
                  <a:lnTo>
                    <a:pt x="326731" y="151348"/>
                  </a:lnTo>
                  <a:lnTo>
                    <a:pt x="292862" y="137794"/>
                  </a:lnTo>
                  <a:lnTo>
                    <a:pt x="294975" y="130161"/>
                  </a:lnTo>
                  <a:lnTo>
                    <a:pt x="296529" y="122348"/>
                  </a:lnTo>
                  <a:lnTo>
                    <a:pt x="297487" y="114417"/>
                  </a:lnTo>
                  <a:lnTo>
                    <a:pt x="297815" y="106425"/>
                  </a:lnTo>
                  <a:lnTo>
                    <a:pt x="289256" y="64990"/>
                  </a:lnTo>
                  <a:lnTo>
                    <a:pt x="267290" y="33146"/>
                  </a:lnTo>
                  <a:close/>
                </a:path>
                <a:path w="378459" h="347980">
                  <a:moveTo>
                    <a:pt x="114020" y="167766"/>
                  </a:moveTo>
                  <a:lnTo>
                    <a:pt x="106425" y="167766"/>
                  </a:lnTo>
                  <a:lnTo>
                    <a:pt x="112649" y="168401"/>
                  </a:lnTo>
                  <a:lnTo>
                    <a:pt x="114020" y="167766"/>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0259" name="object 179">
            <a:extLst>
              <a:ext uri="{FF2B5EF4-FFF2-40B4-BE49-F238E27FC236}">
                <a16:creationId xmlns:a16="http://schemas.microsoft.com/office/drawing/2014/main" id="{5D7F7DB2-2DCB-4070-9A48-AB15A93B85D7}"/>
              </a:ext>
            </a:extLst>
          </p:cNvPr>
          <p:cNvSpPr>
            <a:spLocks/>
          </p:cNvSpPr>
          <p:nvPr/>
        </p:nvSpPr>
        <p:spPr bwMode="auto">
          <a:xfrm>
            <a:off x="9512300" y="1657350"/>
            <a:ext cx="319088" cy="425450"/>
          </a:xfrm>
          <a:custGeom>
            <a:avLst/>
            <a:gdLst>
              <a:gd name="T0" fmla="*/ 159321 w 319404"/>
              <a:gd name="T1" fmla="*/ 0 h 425450"/>
              <a:gd name="T2" fmla="*/ 151860 w 319404"/>
              <a:gd name="T3" fmla="*/ 1643 h 425450"/>
              <a:gd name="T4" fmla="*/ 145923 w 319404"/>
              <a:gd name="T5" fmla="*/ 6572 h 425450"/>
              <a:gd name="T6" fmla="*/ 4444 w 319404"/>
              <a:gd name="T7" fmla="*/ 202787 h 425450"/>
              <a:gd name="T8" fmla="*/ 0 w 319404"/>
              <a:gd name="T9" fmla="*/ 208375 h 425450"/>
              <a:gd name="T10" fmla="*/ 0 w 319404"/>
              <a:gd name="T11" fmla="*/ 216503 h 425450"/>
              <a:gd name="T12" fmla="*/ 4444 w 319404"/>
              <a:gd name="T13" fmla="*/ 222091 h 425450"/>
              <a:gd name="T14" fmla="*/ 145923 w 319404"/>
              <a:gd name="T15" fmla="*/ 418306 h 425450"/>
              <a:gd name="T16" fmla="*/ 148970 w 319404"/>
              <a:gd name="T17" fmla="*/ 422624 h 425450"/>
              <a:gd name="T18" fmla="*/ 154050 w 319404"/>
              <a:gd name="T19" fmla="*/ 425164 h 425450"/>
              <a:gd name="T20" fmla="*/ 164591 w 319404"/>
              <a:gd name="T21" fmla="*/ 425164 h 425450"/>
              <a:gd name="T22" fmla="*/ 169671 w 319404"/>
              <a:gd name="T23" fmla="*/ 422624 h 425450"/>
              <a:gd name="T24" fmla="*/ 173354 w 319404"/>
              <a:gd name="T25" fmla="*/ 418306 h 425450"/>
              <a:gd name="T26" fmla="*/ 201284 w 319404"/>
              <a:gd name="T27" fmla="*/ 379571 h 425450"/>
              <a:gd name="T28" fmla="*/ 159638 w 319404"/>
              <a:gd name="T29" fmla="*/ 379571 h 425450"/>
              <a:gd name="T30" fmla="*/ 38226 w 319404"/>
              <a:gd name="T31" fmla="*/ 212058 h 425450"/>
              <a:gd name="T32" fmla="*/ 159638 w 319404"/>
              <a:gd name="T33" fmla="*/ 44672 h 425450"/>
              <a:gd name="T34" fmla="*/ 200314 w 319404"/>
              <a:gd name="T35" fmla="*/ 44672 h 425450"/>
              <a:gd name="T36" fmla="*/ 172719 w 319404"/>
              <a:gd name="T37" fmla="*/ 6572 h 425450"/>
              <a:gd name="T38" fmla="*/ 166782 w 319404"/>
              <a:gd name="T39" fmla="*/ 1643 h 425450"/>
              <a:gd name="T40" fmla="*/ 159321 w 319404"/>
              <a:gd name="T41" fmla="*/ 0 h 425450"/>
              <a:gd name="T42" fmla="*/ 200314 w 319404"/>
              <a:gd name="T43" fmla="*/ 44672 h 425450"/>
              <a:gd name="T44" fmla="*/ 159638 w 319404"/>
              <a:gd name="T45" fmla="*/ 44672 h 425450"/>
              <a:gd name="T46" fmla="*/ 281050 w 319404"/>
              <a:gd name="T47" fmla="*/ 212058 h 425450"/>
              <a:gd name="T48" fmla="*/ 159638 w 319404"/>
              <a:gd name="T49" fmla="*/ 379571 h 425450"/>
              <a:gd name="T50" fmla="*/ 201284 w 319404"/>
              <a:gd name="T51" fmla="*/ 379571 h 425450"/>
              <a:gd name="T52" fmla="*/ 314832 w 319404"/>
              <a:gd name="T53" fmla="*/ 222091 h 425450"/>
              <a:gd name="T54" fmla="*/ 319277 w 319404"/>
              <a:gd name="T55" fmla="*/ 216503 h 425450"/>
              <a:gd name="T56" fmla="*/ 319277 w 319404"/>
              <a:gd name="T57" fmla="*/ 208375 h 425450"/>
              <a:gd name="T58" fmla="*/ 314832 w 319404"/>
              <a:gd name="T59" fmla="*/ 202787 h 425450"/>
              <a:gd name="T60" fmla="*/ 200314 w 319404"/>
              <a:gd name="T61" fmla="*/ 44672 h 42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9404" h="425450">
                <a:moveTo>
                  <a:pt x="159321" y="0"/>
                </a:moveTo>
                <a:lnTo>
                  <a:pt x="151860" y="1643"/>
                </a:lnTo>
                <a:lnTo>
                  <a:pt x="145923" y="6572"/>
                </a:lnTo>
                <a:lnTo>
                  <a:pt x="4444" y="202787"/>
                </a:lnTo>
                <a:lnTo>
                  <a:pt x="0" y="208375"/>
                </a:lnTo>
                <a:lnTo>
                  <a:pt x="0" y="216503"/>
                </a:lnTo>
                <a:lnTo>
                  <a:pt x="4444" y="222091"/>
                </a:lnTo>
                <a:lnTo>
                  <a:pt x="145923" y="418306"/>
                </a:lnTo>
                <a:lnTo>
                  <a:pt x="148970" y="422624"/>
                </a:lnTo>
                <a:lnTo>
                  <a:pt x="154050" y="425164"/>
                </a:lnTo>
                <a:lnTo>
                  <a:pt x="164591" y="425164"/>
                </a:lnTo>
                <a:lnTo>
                  <a:pt x="169671" y="422624"/>
                </a:lnTo>
                <a:lnTo>
                  <a:pt x="173354" y="418306"/>
                </a:lnTo>
                <a:lnTo>
                  <a:pt x="201284" y="379571"/>
                </a:lnTo>
                <a:lnTo>
                  <a:pt x="159638" y="379571"/>
                </a:lnTo>
                <a:lnTo>
                  <a:pt x="38226" y="212058"/>
                </a:lnTo>
                <a:lnTo>
                  <a:pt x="159638" y="44672"/>
                </a:lnTo>
                <a:lnTo>
                  <a:pt x="200314" y="44672"/>
                </a:lnTo>
                <a:lnTo>
                  <a:pt x="172719" y="6572"/>
                </a:lnTo>
                <a:lnTo>
                  <a:pt x="166782" y="1643"/>
                </a:lnTo>
                <a:lnTo>
                  <a:pt x="159321" y="0"/>
                </a:lnTo>
                <a:close/>
              </a:path>
              <a:path w="319404" h="425450">
                <a:moveTo>
                  <a:pt x="200314" y="44672"/>
                </a:moveTo>
                <a:lnTo>
                  <a:pt x="159638" y="44672"/>
                </a:lnTo>
                <a:lnTo>
                  <a:pt x="281050" y="212058"/>
                </a:lnTo>
                <a:lnTo>
                  <a:pt x="159638" y="379571"/>
                </a:lnTo>
                <a:lnTo>
                  <a:pt x="201284" y="379571"/>
                </a:lnTo>
                <a:lnTo>
                  <a:pt x="314832" y="222091"/>
                </a:lnTo>
                <a:lnTo>
                  <a:pt x="319277" y="216503"/>
                </a:lnTo>
                <a:lnTo>
                  <a:pt x="319277" y="208375"/>
                </a:lnTo>
                <a:lnTo>
                  <a:pt x="314832" y="202787"/>
                </a:lnTo>
                <a:lnTo>
                  <a:pt x="200314" y="44672"/>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0260" name="object 180">
            <a:extLst>
              <a:ext uri="{FF2B5EF4-FFF2-40B4-BE49-F238E27FC236}">
                <a16:creationId xmlns:a16="http://schemas.microsoft.com/office/drawing/2014/main" id="{1E633BB2-687A-4F76-BCB0-1FBD6A5DF499}"/>
              </a:ext>
            </a:extLst>
          </p:cNvPr>
          <p:cNvGrpSpPr>
            <a:grpSpLocks/>
          </p:cNvGrpSpPr>
          <p:nvPr/>
        </p:nvGrpSpPr>
        <p:grpSpPr bwMode="auto">
          <a:xfrm>
            <a:off x="10502900" y="1651000"/>
            <a:ext cx="381000" cy="436563"/>
            <a:chOff x="10503407" y="1651254"/>
            <a:chExt cx="381000" cy="435609"/>
          </a:xfrm>
        </p:grpSpPr>
        <p:sp>
          <p:nvSpPr>
            <p:cNvPr id="50261" name="object 181">
              <a:extLst>
                <a:ext uri="{FF2B5EF4-FFF2-40B4-BE49-F238E27FC236}">
                  <a16:creationId xmlns:a16="http://schemas.microsoft.com/office/drawing/2014/main" id="{FE044F94-3B27-492C-B3B2-FFD059F03268}"/>
                </a:ext>
              </a:extLst>
            </p:cNvPr>
            <p:cNvSpPr>
              <a:spLocks/>
            </p:cNvSpPr>
            <p:nvPr/>
          </p:nvSpPr>
          <p:spPr bwMode="auto">
            <a:xfrm>
              <a:off x="10503408" y="1651253"/>
              <a:ext cx="381000" cy="435609"/>
            </a:xfrm>
            <a:custGeom>
              <a:avLst/>
              <a:gdLst>
                <a:gd name="T0" fmla="*/ 212864 w 381000"/>
                <a:gd name="T1" fmla="*/ 102438 h 435610"/>
                <a:gd name="T2" fmla="*/ 199123 w 381000"/>
                <a:gd name="T3" fmla="*/ 93522 h 435610"/>
                <a:gd name="T4" fmla="*/ 179082 w 381000"/>
                <a:gd name="T5" fmla="*/ 93522 h 435610"/>
                <a:gd name="T6" fmla="*/ 165163 w 381000"/>
                <a:gd name="T7" fmla="*/ 102438 h 435610"/>
                <a:gd name="T8" fmla="*/ 165074 w 381000"/>
                <a:gd name="T9" fmla="*/ 115506 h 435610"/>
                <a:gd name="T10" fmla="*/ 178816 w 381000"/>
                <a:gd name="T11" fmla="*/ 124421 h 435610"/>
                <a:gd name="T12" fmla="*/ 198856 w 381000"/>
                <a:gd name="T13" fmla="*/ 124421 h 435610"/>
                <a:gd name="T14" fmla="*/ 212775 w 381000"/>
                <a:gd name="T15" fmla="*/ 115506 h 435610"/>
                <a:gd name="T16" fmla="*/ 381000 w 381000"/>
                <a:gd name="T17" fmla="*/ 111887 h 435610"/>
                <a:gd name="T18" fmla="*/ 372872 w 381000"/>
                <a:gd name="T19" fmla="*/ 103124 h 435610"/>
                <a:gd name="T20" fmla="*/ 347218 w 381000"/>
                <a:gd name="T21" fmla="*/ 146151 h 435610"/>
                <a:gd name="T22" fmla="*/ 207264 w 381000"/>
                <a:gd name="T23" fmla="*/ 389610 h 435610"/>
                <a:gd name="T24" fmla="*/ 347218 w 381000"/>
                <a:gd name="T25" fmla="*/ 146151 h 435610"/>
                <a:gd name="T26" fmla="*/ 330339 w 381000"/>
                <a:gd name="T27" fmla="*/ 78651 h 435610"/>
                <a:gd name="T28" fmla="*/ 189738 w 381000"/>
                <a:gd name="T29" fmla="*/ 199644 h 435610"/>
                <a:gd name="T30" fmla="*/ 173736 w 381000"/>
                <a:gd name="T31" fmla="*/ 228003 h 435610"/>
                <a:gd name="T32" fmla="*/ 33147 w 381000"/>
                <a:gd name="T33" fmla="*/ 308864 h 435610"/>
                <a:gd name="T34" fmla="*/ 173736 w 381000"/>
                <a:gd name="T35" fmla="*/ 228003 h 435610"/>
                <a:gd name="T36" fmla="*/ 49568 w 381000"/>
                <a:gd name="T37" fmla="*/ 118033 h 435610"/>
                <a:gd name="T38" fmla="*/ 330339 w 381000"/>
                <a:gd name="T39" fmla="*/ 117767 h 435610"/>
                <a:gd name="T40" fmla="*/ 257695 w 381000"/>
                <a:gd name="T41" fmla="*/ 36830 h 435610"/>
                <a:gd name="T42" fmla="*/ 193294 w 381000"/>
                <a:gd name="T43" fmla="*/ 0 h 435610"/>
                <a:gd name="T44" fmla="*/ 182118 w 381000"/>
                <a:gd name="T45" fmla="*/ 3048 h 435610"/>
                <a:gd name="T46" fmla="*/ 3175 w 381000"/>
                <a:gd name="T47" fmla="*/ 106299 h 435610"/>
                <a:gd name="T48" fmla="*/ 0 w 381000"/>
                <a:gd name="T49" fmla="*/ 323850 h 435610"/>
                <a:gd name="T50" fmla="*/ 8128 w 381000"/>
                <a:gd name="T51" fmla="*/ 332613 h 435610"/>
                <a:gd name="T52" fmla="*/ 181229 w 381000"/>
                <a:gd name="T53" fmla="*/ 435102 h 435610"/>
                <a:gd name="T54" fmla="*/ 190500 w 381000"/>
                <a:gd name="T55" fmla="*/ 435102 h 435610"/>
                <a:gd name="T56" fmla="*/ 199771 w 381000"/>
                <a:gd name="T57" fmla="*/ 435102 h 435610"/>
                <a:gd name="T58" fmla="*/ 256667 w 381000"/>
                <a:gd name="T59" fmla="*/ 399415 h 435610"/>
                <a:gd name="T60" fmla="*/ 377825 w 381000"/>
                <a:gd name="T61" fmla="*/ 329438 h 435610"/>
                <a:gd name="T62" fmla="*/ 381000 w 381000"/>
                <a:gd name="T63" fmla="*/ 111887 h 435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1000" h="435610">
                  <a:moveTo>
                    <a:pt x="214884" y="108966"/>
                  </a:moveTo>
                  <a:lnTo>
                    <a:pt x="212864" y="102438"/>
                  </a:lnTo>
                  <a:lnTo>
                    <a:pt x="207352" y="97116"/>
                  </a:lnTo>
                  <a:lnTo>
                    <a:pt x="199123" y="93522"/>
                  </a:lnTo>
                  <a:lnTo>
                    <a:pt x="188976" y="92202"/>
                  </a:lnTo>
                  <a:lnTo>
                    <a:pt x="179082" y="93522"/>
                  </a:lnTo>
                  <a:lnTo>
                    <a:pt x="170827" y="97116"/>
                  </a:lnTo>
                  <a:lnTo>
                    <a:pt x="165163" y="102438"/>
                  </a:lnTo>
                  <a:lnTo>
                    <a:pt x="163068" y="108966"/>
                  </a:lnTo>
                  <a:lnTo>
                    <a:pt x="165074" y="115506"/>
                  </a:lnTo>
                  <a:lnTo>
                    <a:pt x="170586" y="120827"/>
                  </a:lnTo>
                  <a:lnTo>
                    <a:pt x="178816" y="124421"/>
                  </a:lnTo>
                  <a:lnTo>
                    <a:pt x="188976" y="125730"/>
                  </a:lnTo>
                  <a:lnTo>
                    <a:pt x="198856" y="124421"/>
                  </a:lnTo>
                  <a:lnTo>
                    <a:pt x="207111" y="120827"/>
                  </a:lnTo>
                  <a:lnTo>
                    <a:pt x="212775" y="115506"/>
                  </a:lnTo>
                  <a:lnTo>
                    <a:pt x="214884" y="108966"/>
                  </a:lnTo>
                  <a:close/>
                </a:path>
                <a:path w="381000" h="435610">
                  <a:moveTo>
                    <a:pt x="381000" y="111887"/>
                  </a:moveTo>
                  <a:lnTo>
                    <a:pt x="377825" y="106299"/>
                  </a:lnTo>
                  <a:lnTo>
                    <a:pt x="372872" y="103124"/>
                  </a:lnTo>
                  <a:lnTo>
                    <a:pt x="347218" y="88366"/>
                  </a:lnTo>
                  <a:lnTo>
                    <a:pt x="347218" y="146151"/>
                  </a:lnTo>
                  <a:lnTo>
                    <a:pt x="347218" y="308864"/>
                  </a:lnTo>
                  <a:lnTo>
                    <a:pt x="207264" y="389610"/>
                  </a:lnTo>
                  <a:lnTo>
                    <a:pt x="207264" y="227114"/>
                  </a:lnTo>
                  <a:lnTo>
                    <a:pt x="347218" y="146151"/>
                  </a:lnTo>
                  <a:lnTo>
                    <a:pt x="347218" y="88366"/>
                  </a:lnTo>
                  <a:lnTo>
                    <a:pt x="330339" y="78651"/>
                  </a:lnTo>
                  <a:lnTo>
                    <a:pt x="330339" y="117767"/>
                  </a:lnTo>
                  <a:lnTo>
                    <a:pt x="189738" y="199644"/>
                  </a:lnTo>
                  <a:lnTo>
                    <a:pt x="173736" y="190334"/>
                  </a:lnTo>
                  <a:lnTo>
                    <a:pt x="173736" y="228003"/>
                  </a:lnTo>
                  <a:lnTo>
                    <a:pt x="173736" y="389902"/>
                  </a:lnTo>
                  <a:lnTo>
                    <a:pt x="33147" y="308864"/>
                  </a:lnTo>
                  <a:lnTo>
                    <a:pt x="33147" y="146672"/>
                  </a:lnTo>
                  <a:lnTo>
                    <a:pt x="173736" y="228003"/>
                  </a:lnTo>
                  <a:lnTo>
                    <a:pt x="173736" y="190334"/>
                  </a:lnTo>
                  <a:lnTo>
                    <a:pt x="49568" y="118033"/>
                  </a:lnTo>
                  <a:lnTo>
                    <a:pt x="190246" y="36830"/>
                  </a:lnTo>
                  <a:lnTo>
                    <a:pt x="330339" y="117767"/>
                  </a:lnTo>
                  <a:lnTo>
                    <a:pt x="330339" y="78651"/>
                  </a:lnTo>
                  <a:lnTo>
                    <a:pt x="257695" y="36830"/>
                  </a:lnTo>
                  <a:lnTo>
                    <a:pt x="199009" y="3048"/>
                  </a:lnTo>
                  <a:lnTo>
                    <a:pt x="193294" y="0"/>
                  </a:lnTo>
                  <a:lnTo>
                    <a:pt x="187071" y="0"/>
                  </a:lnTo>
                  <a:lnTo>
                    <a:pt x="182118" y="3048"/>
                  </a:lnTo>
                  <a:lnTo>
                    <a:pt x="8128" y="103124"/>
                  </a:lnTo>
                  <a:lnTo>
                    <a:pt x="3175" y="106299"/>
                  </a:lnTo>
                  <a:lnTo>
                    <a:pt x="0" y="111252"/>
                  </a:lnTo>
                  <a:lnTo>
                    <a:pt x="0" y="323850"/>
                  </a:lnTo>
                  <a:lnTo>
                    <a:pt x="3175" y="329438"/>
                  </a:lnTo>
                  <a:lnTo>
                    <a:pt x="8128" y="332613"/>
                  </a:lnTo>
                  <a:lnTo>
                    <a:pt x="174053" y="427939"/>
                  </a:lnTo>
                  <a:lnTo>
                    <a:pt x="181229" y="435102"/>
                  </a:lnTo>
                  <a:lnTo>
                    <a:pt x="187071" y="435102"/>
                  </a:lnTo>
                  <a:lnTo>
                    <a:pt x="190500" y="435102"/>
                  </a:lnTo>
                  <a:lnTo>
                    <a:pt x="193294" y="435102"/>
                  </a:lnTo>
                  <a:lnTo>
                    <a:pt x="199771" y="435102"/>
                  </a:lnTo>
                  <a:lnTo>
                    <a:pt x="206768" y="428104"/>
                  </a:lnTo>
                  <a:lnTo>
                    <a:pt x="256667" y="399415"/>
                  </a:lnTo>
                  <a:lnTo>
                    <a:pt x="372872" y="332613"/>
                  </a:lnTo>
                  <a:lnTo>
                    <a:pt x="377825" y="329438"/>
                  </a:lnTo>
                  <a:lnTo>
                    <a:pt x="381000" y="324485"/>
                  </a:lnTo>
                  <a:lnTo>
                    <a:pt x="381000" y="11188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0262" name="object 182">
              <a:extLst>
                <a:ext uri="{FF2B5EF4-FFF2-40B4-BE49-F238E27FC236}">
                  <a16:creationId xmlns:a16="http://schemas.microsoft.com/office/drawing/2014/main" id="{1DD2923B-3C1A-4DAA-B342-3744B16FBF28}"/>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0559787" y="1845770"/>
              <a:ext cx="88407" cy="14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3" name="object 183">
              <a:extLst>
                <a:ext uri="{FF2B5EF4-FFF2-40B4-BE49-F238E27FC236}">
                  <a16:creationId xmlns:a16="http://schemas.microsoft.com/office/drawing/2014/main" id="{204F0D94-A023-4AC4-9541-79EBA7614CE2}"/>
                </a:ext>
              </a:extLst>
            </p:cNvPr>
            <p:cNvSpPr>
              <a:spLocks/>
            </p:cNvSpPr>
            <p:nvPr/>
          </p:nvSpPr>
          <p:spPr bwMode="auto">
            <a:xfrm>
              <a:off x="10721340" y="1834908"/>
              <a:ext cx="114935" cy="177165"/>
            </a:xfrm>
            <a:custGeom>
              <a:avLst/>
              <a:gdLst>
                <a:gd name="T0" fmla="*/ 41186 w 114934"/>
                <a:gd name="T1" fmla="*/ 144437 h 177164"/>
                <a:gd name="T2" fmla="*/ 39827 w 114934"/>
                <a:gd name="T3" fmla="*/ 136893 h 177164"/>
                <a:gd name="T4" fmla="*/ 35560 w 114934"/>
                <a:gd name="T5" fmla="*/ 131686 h 177164"/>
                <a:gd name="T6" fmla="*/ 28663 w 114934"/>
                <a:gd name="T7" fmla="*/ 129514 h 177164"/>
                <a:gd name="T8" fmla="*/ 20866 w 114934"/>
                <a:gd name="T9" fmla="*/ 131076 h 177164"/>
                <a:gd name="T10" fmla="*/ 12966 w 114934"/>
                <a:gd name="T11" fmla="*/ 135890 h 177164"/>
                <a:gd name="T12" fmla="*/ 5715 w 114934"/>
                <a:gd name="T13" fmla="*/ 143497 h 177164"/>
                <a:gd name="T14" fmla="*/ 1422 w 114934"/>
                <a:gd name="T15" fmla="*/ 152654 h 177164"/>
                <a:gd name="T16" fmla="*/ 0 w 114934"/>
                <a:gd name="T17" fmla="*/ 161632 h 177164"/>
                <a:gd name="T18" fmla="*/ 1422 w 114934"/>
                <a:gd name="T19" fmla="*/ 169329 h 177164"/>
                <a:gd name="T20" fmla="*/ 5715 w 114934"/>
                <a:gd name="T21" fmla="*/ 174612 h 177164"/>
                <a:gd name="T22" fmla="*/ 12598 w 114934"/>
                <a:gd name="T23" fmla="*/ 176796 h 177164"/>
                <a:gd name="T24" fmla="*/ 20320 w 114934"/>
                <a:gd name="T25" fmla="*/ 175234 h 177164"/>
                <a:gd name="T26" fmla="*/ 28028 w 114934"/>
                <a:gd name="T27" fmla="*/ 170421 h 177164"/>
                <a:gd name="T28" fmla="*/ 34925 w 114934"/>
                <a:gd name="T29" fmla="*/ 162801 h 177164"/>
                <a:gd name="T30" fmla="*/ 39573 w 114934"/>
                <a:gd name="T31" fmla="*/ 153390 h 177164"/>
                <a:gd name="T32" fmla="*/ 41186 w 114934"/>
                <a:gd name="T33" fmla="*/ 144437 h 177164"/>
                <a:gd name="T34" fmla="*/ 77749 w 114934"/>
                <a:gd name="T35" fmla="*/ 80289 h 177164"/>
                <a:gd name="T36" fmla="*/ 76339 w 114934"/>
                <a:gd name="T37" fmla="*/ 72707 h 177164"/>
                <a:gd name="T38" fmla="*/ 72136 w 114934"/>
                <a:gd name="T39" fmla="*/ 67424 h 177164"/>
                <a:gd name="T40" fmla="*/ 65697 w 114934"/>
                <a:gd name="T41" fmla="*/ 65532 h 177164"/>
                <a:gd name="T42" fmla="*/ 58140 w 114934"/>
                <a:gd name="T43" fmla="*/ 67068 h 177164"/>
                <a:gd name="T44" fmla="*/ 50469 w 114934"/>
                <a:gd name="T45" fmla="*/ 71767 h 177164"/>
                <a:gd name="T46" fmla="*/ 43688 w 114934"/>
                <a:gd name="T47" fmla="*/ 79362 h 177164"/>
                <a:gd name="T48" fmla="*/ 39471 w 114934"/>
                <a:gd name="T49" fmla="*/ 88785 h 177164"/>
                <a:gd name="T50" fmla="*/ 38061 w 114934"/>
                <a:gd name="T51" fmla="*/ 97751 h 177164"/>
                <a:gd name="T52" fmla="*/ 39471 w 114934"/>
                <a:gd name="T53" fmla="*/ 105333 h 177164"/>
                <a:gd name="T54" fmla="*/ 43688 w 114934"/>
                <a:gd name="T55" fmla="*/ 110604 h 177164"/>
                <a:gd name="T56" fmla="*/ 50380 w 114934"/>
                <a:gd name="T57" fmla="*/ 112776 h 177164"/>
                <a:gd name="T58" fmla="*/ 57912 w 114934"/>
                <a:gd name="T59" fmla="*/ 111213 h 177164"/>
                <a:gd name="T60" fmla="*/ 65430 w 114934"/>
                <a:gd name="T61" fmla="*/ 106362 h 177164"/>
                <a:gd name="T62" fmla="*/ 72136 w 114934"/>
                <a:gd name="T63" fmla="*/ 98666 h 177164"/>
                <a:gd name="T64" fmla="*/ 76339 w 114934"/>
                <a:gd name="T65" fmla="*/ 89255 h 177164"/>
                <a:gd name="T66" fmla="*/ 77749 w 114934"/>
                <a:gd name="T67" fmla="*/ 80289 h 177164"/>
                <a:gd name="T68" fmla="*/ 114338 w 114934"/>
                <a:gd name="T69" fmla="*/ 14757 h 177164"/>
                <a:gd name="T70" fmla="*/ 112979 w 114934"/>
                <a:gd name="T71" fmla="*/ 7175 h 177164"/>
                <a:gd name="T72" fmla="*/ 108712 w 114934"/>
                <a:gd name="T73" fmla="*/ 1892 h 177164"/>
                <a:gd name="T74" fmla="*/ 101815 w 114934"/>
                <a:gd name="T75" fmla="*/ 0 h 177164"/>
                <a:gd name="T76" fmla="*/ 94018 w 114934"/>
                <a:gd name="T77" fmla="*/ 1536 h 177164"/>
                <a:gd name="T78" fmla="*/ 86118 w 114934"/>
                <a:gd name="T79" fmla="*/ 6235 h 177164"/>
                <a:gd name="T80" fmla="*/ 78867 w 114934"/>
                <a:gd name="T81" fmla="*/ 13830 h 177164"/>
                <a:gd name="T82" fmla="*/ 74574 w 114934"/>
                <a:gd name="T83" fmla="*/ 22987 h 177164"/>
                <a:gd name="T84" fmla="*/ 73152 w 114934"/>
                <a:gd name="T85" fmla="*/ 31978 h 177164"/>
                <a:gd name="T86" fmla="*/ 74574 w 114934"/>
                <a:gd name="T87" fmla="*/ 39712 h 177164"/>
                <a:gd name="T88" fmla="*/ 78867 w 114934"/>
                <a:gd name="T89" fmla="*/ 45072 h 177164"/>
                <a:gd name="T90" fmla="*/ 85750 w 114934"/>
                <a:gd name="T91" fmla="*/ 47244 h 177164"/>
                <a:gd name="T92" fmla="*/ 93472 w 114934"/>
                <a:gd name="T93" fmla="*/ 45681 h 177164"/>
                <a:gd name="T94" fmla="*/ 101180 w 114934"/>
                <a:gd name="T95" fmla="*/ 40830 h 177164"/>
                <a:gd name="T96" fmla="*/ 108077 w 114934"/>
                <a:gd name="T97" fmla="*/ 33134 h 177164"/>
                <a:gd name="T98" fmla="*/ 112725 w 114934"/>
                <a:gd name="T99" fmla="*/ 23723 h 177164"/>
                <a:gd name="T100" fmla="*/ 114338 w 114934"/>
                <a:gd name="T101" fmla="*/ 14757 h 177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934" h="177164">
                  <a:moveTo>
                    <a:pt x="41186" y="144437"/>
                  </a:moveTo>
                  <a:lnTo>
                    <a:pt x="39827" y="136893"/>
                  </a:lnTo>
                  <a:lnTo>
                    <a:pt x="35560" y="131686"/>
                  </a:lnTo>
                  <a:lnTo>
                    <a:pt x="28663" y="129514"/>
                  </a:lnTo>
                  <a:lnTo>
                    <a:pt x="20866" y="131076"/>
                  </a:lnTo>
                  <a:lnTo>
                    <a:pt x="12966" y="135890"/>
                  </a:lnTo>
                  <a:lnTo>
                    <a:pt x="5715" y="143497"/>
                  </a:lnTo>
                  <a:lnTo>
                    <a:pt x="1422" y="152654"/>
                  </a:lnTo>
                  <a:lnTo>
                    <a:pt x="0" y="161632"/>
                  </a:lnTo>
                  <a:lnTo>
                    <a:pt x="1422" y="169329"/>
                  </a:lnTo>
                  <a:lnTo>
                    <a:pt x="5715" y="174612"/>
                  </a:lnTo>
                  <a:lnTo>
                    <a:pt x="12598" y="176796"/>
                  </a:lnTo>
                  <a:lnTo>
                    <a:pt x="20320" y="175234"/>
                  </a:lnTo>
                  <a:lnTo>
                    <a:pt x="28028" y="170421"/>
                  </a:lnTo>
                  <a:lnTo>
                    <a:pt x="34925" y="162801"/>
                  </a:lnTo>
                  <a:lnTo>
                    <a:pt x="39573" y="153390"/>
                  </a:lnTo>
                  <a:lnTo>
                    <a:pt x="41186" y="144437"/>
                  </a:lnTo>
                  <a:close/>
                </a:path>
                <a:path w="114934" h="177164">
                  <a:moveTo>
                    <a:pt x="77749" y="80289"/>
                  </a:moveTo>
                  <a:lnTo>
                    <a:pt x="76339" y="72707"/>
                  </a:lnTo>
                  <a:lnTo>
                    <a:pt x="72136" y="67424"/>
                  </a:lnTo>
                  <a:lnTo>
                    <a:pt x="65697" y="65532"/>
                  </a:lnTo>
                  <a:lnTo>
                    <a:pt x="58140" y="67068"/>
                  </a:lnTo>
                  <a:lnTo>
                    <a:pt x="50469" y="71767"/>
                  </a:lnTo>
                  <a:lnTo>
                    <a:pt x="43688" y="79362"/>
                  </a:lnTo>
                  <a:lnTo>
                    <a:pt x="39471" y="88785"/>
                  </a:lnTo>
                  <a:lnTo>
                    <a:pt x="38061" y="97751"/>
                  </a:lnTo>
                  <a:lnTo>
                    <a:pt x="39471" y="105333"/>
                  </a:lnTo>
                  <a:lnTo>
                    <a:pt x="43688" y="110604"/>
                  </a:lnTo>
                  <a:lnTo>
                    <a:pt x="50380" y="112776"/>
                  </a:lnTo>
                  <a:lnTo>
                    <a:pt x="57912" y="111213"/>
                  </a:lnTo>
                  <a:lnTo>
                    <a:pt x="65430" y="106362"/>
                  </a:lnTo>
                  <a:lnTo>
                    <a:pt x="72136" y="98666"/>
                  </a:lnTo>
                  <a:lnTo>
                    <a:pt x="76339" y="89255"/>
                  </a:lnTo>
                  <a:lnTo>
                    <a:pt x="77749" y="80289"/>
                  </a:lnTo>
                  <a:close/>
                </a:path>
                <a:path w="114934" h="177164">
                  <a:moveTo>
                    <a:pt x="114338" y="14757"/>
                  </a:moveTo>
                  <a:lnTo>
                    <a:pt x="112979" y="7175"/>
                  </a:lnTo>
                  <a:lnTo>
                    <a:pt x="108712" y="1892"/>
                  </a:lnTo>
                  <a:lnTo>
                    <a:pt x="101815" y="0"/>
                  </a:lnTo>
                  <a:lnTo>
                    <a:pt x="94018" y="1536"/>
                  </a:lnTo>
                  <a:lnTo>
                    <a:pt x="86118" y="6235"/>
                  </a:lnTo>
                  <a:lnTo>
                    <a:pt x="78867" y="13830"/>
                  </a:lnTo>
                  <a:lnTo>
                    <a:pt x="74574" y="22987"/>
                  </a:lnTo>
                  <a:lnTo>
                    <a:pt x="73152" y="31978"/>
                  </a:lnTo>
                  <a:lnTo>
                    <a:pt x="74574" y="39712"/>
                  </a:lnTo>
                  <a:lnTo>
                    <a:pt x="78867" y="45072"/>
                  </a:lnTo>
                  <a:lnTo>
                    <a:pt x="85750" y="47244"/>
                  </a:lnTo>
                  <a:lnTo>
                    <a:pt x="93472" y="45681"/>
                  </a:lnTo>
                  <a:lnTo>
                    <a:pt x="101180" y="40830"/>
                  </a:lnTo>
                  <a:lnTo>
                    <a:pt x="108077" y="33134"/>
                  </a:lnTo>
                  <a:lnTo>
                    <a:pt x="112725" y="23723"/>
                  </a:lnTo>
                  <a:lnTo>
                    <a:pt x="114338" y="14757"/>
                  </a:lnTo>
                  <a:close/>
                </a:path>
              </a:pathLst>
            </a:custGeom>
            <a:solidFill>
              <a:srgbClr val="8E96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object 2">
            <a:extLst>
              <a:ext uri="{FF2B5EF4-FFF2-40B4-BE49-F238E27FC236}">
                <a16:creationId xmlns:a16="http://schemas.microsoft.com/office/drawing/2014/main" id="{2E8B5FE9-8CAE-4DC7-B959-D43DFBA87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object 3">
            <a:extLst>
              <a:ext uri="{FF2B5EF4-FFF2-40B4-BE49-F238E27FC236}">
                <a16:creationId xmlns:a16="http://schemas.microsoft.com/office/drawing/2014/main" id="{DBA3A30A-5AEC-48C1-B26A-AA1BB0797C45}"/>
              </a:ext>
            </a:extLst>
          </p:cNvPr>
          <p:cNvSpPr>
            <a:spLocks/>
          </p:cNvSpPr>
          <p:nvPr/>
        </p:nvSpPr>
        <p:spPr bwMode="auto">
          <a:xfrm>
            <a:off x="5391150" y="4783138"/>
            <a:ext cx="387350" cy="387350"/>
          </a:xfrm>
          <a:custGeom>
            <a:avLst/>
            <a:gdLst>
              <a:gd name="T0" fmla="*/ 98298 w 388620"/>
              <a:gd name="T1" fmla="*/ 0 h 387350"/>
              <a:gd name="T2" fmla="*/ 53181 w 388620"/>
              <a:gd name="T3" fmla="*/ 21002 h 387350"/>
              <a:gd name="T4" fmla="*/ 3810 w 388620"/>
              <a:gd name="T5" fmla="*/ 65786 h 387350"/>
              <a:gd name="T6" fmla="*/ 0 w 388620"/>
              <a:gd name="T7" fmla="*/ 75818 h 387350"/>
              <a:gd name="T8" fmla="*/ 14752 w 388620"/>
              <a:gd name="T9" fmla="*/ 166765 h 387350"/>
              <a:gd name="T10" fmla="*/ 60594 w 388620"/>
              <a:gd name="T11" fmla="*/ 252859 h 387350"/>
              <a:gd name="T12" fmla="*/ 133600 w 388620"/>
              <a:gd name="T13" fmla="*/ 325762 h 387350"/>
              <a:gd name="T14" fmla="*/ 218022 w 388620"/>
              <a:gd name="T15" fmla="*/ 371169 h 387350"/>
              <a:gd name="T16" fmla="*/ 307466 w 388620"/>
              <a:gd name="T17" fmla="*/ 387095 h 387350"/>
              <a:gd name="T18" fmla="*/ 353551 w 388620"/>
              <a:gd name="T19" fmla="*/ 353313 h 387350"/>
              <a:gd name="T20" fmla="*/ 257484 w 388620"/>
              <a:gd name="T21" fmla="*/ 347690 h 387350"/>
              <a:gd name="T22" fmla="*/ 162599 w 388620"/>
              <a:gd name="T23" fmla="*/ 305200 h 387350"/>
              <a:gd name="T24" fmla="*/ 82952 w 388620"/>
              <a:gd name="T25" fmla="*/ 225917 h 387350"/>
              <a:gd name="T26" fmla="*/ 39784 w 388620"/>
              <a:gd name="T27" fmla="*/ 130936 h 387350"/>
              <a:gd name="T28" fmla="*/ 37211 w 388620"/>
              <a:gd name="T29" fmla="*/ 78358 h 387350"/>
              <a:gd name="T30" fmla="*/ 44703 w 388620"/>
              <a:gd name="T31" fmla="*/ 70738 h 387350"/>
              <a:gd name="T32" fmla="*/ 71818 w 388620"/>
              <a:gd name="T33" fmla="*/ 48386 h 387350"/>
              <a:gd name="T34" fmla="*/ 102742 w 388620"/>
              <a:gd name="T35" fmla="*/ 32512 h 387350"/>
              <a:gd name="T36" fmla="*/ 136778 w 388620"/>
              <a:gd name="T37" fmla="*/ 18795 h 387350"/>
              <a:gd name="T38" fmla="*/ 120824 w 388620"/>
              <a:gd name="T39" fmla="*/ 4016 h 387350"/>
              <a:gd name="T40" fmla="*/ 102108 w 388620"/>
              <a:gd name="T41" fmla="*/ 0 h 387350"/>
              <a:gd name="T42" fmla="*/ 272796 w 388620"/>
              <a:gd name="T43" fmla="*/ 254888 h 387350"/>
              <a:gd name="T44" fmla="*/ 317595 w 388620"/>
              <a:gd name="T45" fmla="*/ 266398 h 387350"/>
              <a:gd name="T46" fmla="*/ 355346 w 388620"/>
              <a:gd name="T47" fmla="*/ 280669 h 387350"/>
              <a:gd name="T48" fmla="*/ 356615 w 388620"/>
              <a:gd name="T49" fmla="*/ 284352 h 387350"/>
              <a:gd name="T50" fmla="*/ 340423 w 388620"/>
              <a:gd name="T51" fmla="*/ 315722 h 387350"/>
              <a:gd name="T52" fmla="*/ 318135 w 388620"/>
              <a:gd name="T53" fmla="*/ 343281 h 387350"/>
              <a:gd name="T54" fmla="*/ 310514 w 388620"/>
              <a:gd name="T55" fmla="*/ 350138 h 387350"/>
              <a:gd name="T56" fmla="*/ 353551 w 388620"/>
              <a:gd name="T57" fmla="*/ 353313 h 387350"/>
              <a:gd name="T58" fmla="*/ 388596 w 388620"/>
              <a:gd name="T59" fmla="*/ 284291 h 387350"/>
              <a:gd name="T60" fmla="*/ 379912 w 388620"/>
              <a:gd name="T61" fmla="*/ 259117 h 387350"/>
              <a:gd name="T62" fmla="*/ 141767 w 388620"/>
              <a:gd name="T63" fmla="*/ 32512 h 387350"/>
              <a:gd name="T64" fmla="*/ 105917 w 388620"/>
              <a:gd name="T65" fmla="*/ 33146 h 387350"/>
              <a:gd name="T66" fmla="*/ 113887 w 388620"/>
              <a:gd name="T67" fmla="*/ 52699 h 387350"/>
              <a:gd name="T68" fmla="*/ 127492 w 388620"/>
              <a:gd name="T69" fmla="*/ 94200 h 387350"/>
              <a:gd name="T70" fmla="*/ 133603 w 388620"/>
              <a:gd name="T71" fmla="*/ 118363 h 387350"/>
              <a:gd name="T72" fmla="*/ 106425 w 388620"/>
              <a:gd name="T73" fmla="*/ 136525 h 387350"/>
              <a:gd name="T74" fmla="*/ 97091 w 388620"/>
              <a:gd name="T75" fmla="*/ 145335 h 387350"/>
              <a:gd name="T76" fmla="*/ 91948 w 388620"/>
              <a:gd name="T77" fmla="*/ 157861 h 387350"/>
              <a:gd name="T78" fmla="*/ 92948 w 388620"/>
              <a:gd name="T79" fmla="*/ 176260 h 387350"/>
              <a:gd name="T80" fmla="*/ 156301 w 388620"/>
              <a:gd name="T81" fmla="*/ 256121 h 387350"/>
              <a:gd name="T82" fmla="*/ 226345 w 388620"/>
              <a:gd name="T83" fmla="*/ 296116 h 387350"/>
              <a:gd name="T84" fmla="*/ 251967 w 388620"/>
              <a:gd name="T85" fmla="*/ 281813 h 387350"/>
              <a:gd name="T86" fmla="*/ 219201 w 388620"/>
              <a:gd name="T87" fmla="*/ 264287 h 387350"/>
              <a:gd name="T88" fmla="*/ 178349 w 388620"/>
              <a:gd name="T89" fmla="*/ 232279 h 387350"/>
              <a:gd name="T90" fmla="*/ 127253 w 388620"/>
              <a:gd name="T91" fmla="*/ 175387 h 387350"/>
              <a:gd name="T92" fmla="*/ 123444 w 388620"/>
              <a:gd name="T93" fmla="*/ 165353 h 387350"/>
              <a:gd name="T94" fmla="*/ 160787 w 388620"/>
              <a:gd name="T95" fmla="*/ 138388 h 387350"/>
              <a:gd name="T96" fmla="*/ 166610 w 388620"/>
              <a:gd name="T97" fmla="*/ 116857 h 387350"/>
              <a:gd name="T98" fmla="*/ 159049 w 388620"/>
              <a:gd name="T99" fmla="*/ 84679 h 387350"/>
              <a:gd name="T100" fmla="*/ 144107 w 388620"/>
              <a:gd name="T101" fmla="*/ 38947 h 387350"/>
              <a:gd name="T102" fmla="*/ 277240 w 388620"/>
              <a:gd name="T103" fmla="*/ 221741 h 387350"/>
              <a:gd name="T104" fmla="*/ 268313 w 388620"/>
              <a:gd name="T105" fmla="*/ 222037 h 387350"/>
              <a:gd name="T106" fmla="*/ 249918 w 388620"/>
              <a:gd name="T107" fmla="*/ 227582 h 387350"/>
              <a:gd name="T108" fmla="*/ 232410 w 388620"/>
              <a:gd name="T109" fmla="*/ 249936 h 387350"/>
              <a:gd name="T110" fmla="*/ 263313 w 388620"/>
              <a:gd name="T111" fmla="*/ 264287 h 387350"/>
              <a:gd name="T112" fmla="*/ 270256 w 388620"/>
              <a:gd name="T113" fmla="*/ 255524 h 387350"/>
              <a:gd name="T114" fmla="*/ 374787 w 388620"/>
              <a:gd name="T115" fmla="*/ 254888 h 387350"/>
              <a:gd name="T116" fmla="*/ 349726 w 388620"/>
              <a:gd name="T117" fmla="*/ 242897 h 387350"/>
              <a:gd name="T118" fmla="*/ 305800 w 388620"/>
              <a:gd name="T119" fmla="*/ 228820 h 387350"/>
              <a:gd name="T120" fmla="*/ 277240 w 388620"/>
              <a:gd name="T121" fmla="*/ 221741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8620" h="387350">
                <a:moveTo>
                  <a:pt x="102108" y="0"/>
                </a:moveTo>
                <a:lnTo>
                  <a:pt x="98298" y="0"/>
                </a:lnTo>
                <a:lnTo>
                  <a:pt x="94487" y="634"/>
                </a:lnTo>
                <a:lnTo>
                  <a:pt x="53181" y="21002"/>
                </a:lnTo>
                <a:lnTo>
                  <a:pt x="20192" y="47625"/>
                </a:lnTo>
                <a:lnTo>
                  <a:pt x="3810" y="65786"/>
                </a:lnTo>
                <a:lnTo>
                  <a:pt x="0" y="70103"/>
                </a:lnTo>
                <a:lnTo>
                  <a:pt x="0" y="75818"/>
                </a:lnTo>
                <a:lnTo>
                  <a:pt x="3352" y="121450"/>
                </a:lnTo>
                <a:lnTo>
                  <a:pt x="14752" y="166765"/>
                </a:lnTo>
                <a:lnTo>
                  <a:pt x="33924" y="210866"/>
                </a:lnTo>
                <a:lnTo>
                  <a:pt x="60594" y="252859"/>
                </a:lnTo>
                <a:lnTo>
                  <a:pt x="94487" y="291845"/>
                </a:lnTo>
                <a:lnTo>
                  <a:pt x="133600" y="325762"/>
                </a:lnTo>
                <a:lnTo>
                  <a:pt x="174686" y="351928"/>
                </a:lnTo>
                <a:lnTo>
                  <a:pt x="218022" y="371169"/>
                </a:lnTo>
                <a:lnTo>
                  <a:pt x="262613" y="383040"/>
                </a:lnTo>
                <a:lnTo>
                  <a:pt x="307466" y="387095"/>
                </a:lnTo>
                <a:lnTo>
                  <a:pt x="318135" y="387095"/>
                </a:lnTo>
                <a:lnTo>
                  <a:pt x="353551" y="353313"/>
                </a:lnTo>
                <a:lnTo>
                  <a:pt x="306832" y="353313"/>
                </a:lnTo>
                <a:lnTo>
                  <a:pt x="257484" y="347690"/>
                </a:lnTo>
                <a:lnTo>
                  <a:pt x="208851" y="331374"/>
                </a:lnTo>
                <a:lnTo>
                  <a:pt x="162599" y="305200"/>
                </a:lnTo>
                <a:lnTo>
                  <a:pt x="120396" y="270001"/>
                </a:lnTo>
                <a:lnTo>
                  <a:pt x="82952" y="225917"/>
                </a:lnTo>
                <a:lnTo>
                  <a:pt x="56403" y="179546"/>
                </a:lnTo>
                <a:lnTo>
                  <a:pt x="39784" y="130936"/>
                </a:lnTo>
                <a:lnTo>
                  <a:pt x="34036" y="82041"/>
                </a:lnTo>
                <a:lnTo>
                  <a:pt x="37211" y="78358"/>
                </a:lnTo>
                <a:lnTo>
                  <a:pt x="40386" y="74549"/>
                </a:lnTo>
                <a:lnTo>
                  <a:pt x="44703" y="70738"/>
                </a:lnTo>
                <a:lnTo>
                  <a:pt x="57665" y="58800"/>
                </a:lnTo>
                <a:lnTo>
                  <a:pt x="71818" y="48386"/>
                </a:lnTo>
                <a:lnTo>
                  <a:pt x="86923" y="39592"/>
                </a:lnTo>
                <a:lnTo>
                  <a:pt x="102742" y="32512"/>
                </a:lnTo>
                <a:lnTo>
                  <a:pt x="141767" y="32512"/>
                </a:lnTo>
                <a:lnTo>
                  <a:pt x="136778" y="18795"/>
                </a:lnTo>
                <a:lnTo>
                  <a:pt x="130450" y="9804"/>
                </a:lnTo>
                <a:lnTo>
                  <a:pt x="120824" y="4016"/>
                </a:lnTo>
                <a:lnTo>
                  <a:pt x="110507" y="918"/>
                </a:lnTo>
                <a:lnTo>
                  <a:pt x="102108" y="0"/>
                </a:lnTo>
                <a:close/>
              </a:path>
              <a:path w="388620" h="387350">
                <a:moveTo>
                  <a:pt x="374787" y="254888"/>
                </a:moveTo>
                <a:lnTo>
                  <a:pt x="272796" y="254888"/>
                </a:lnTo>
                <a:lnTo>
                  <a:pt x="296945" y="260542"/>
                </a:lnTo>
                <a:lnTo>
                  <a:pt x="317595" y="266398"/>
                </a:lnTo>
                <a:lnTo>
                  <a:pt x="336482" y="272944"/>
                </a:lnTo>
                <a:lnTo>
                  <a:pt x="355346" y="280669"/>
                </a:lnTo>
                <a:lnTo>
                  <a:pt x="355981" y="282447"/>
                </a:lnTo>
                <a:lnTo>
                  <a:pt x="356615" y="284352"/>
                </a:lnTo>
                <a:lnTo>
                  <a:pt x="349246" y="300454"/>
                </a:lnTo>
                <a:lnTo>
                  <a:pt x="340423" y="315722"/>
                </a:lnTo>
                <a:lnTo>
                  <a:pt x="330076" y="330037"/>
                </a:lnTo>
                <a:lnTo>
                  <a:pt x="318135" y="343281"/>
                </a:lnTo>
                <a:lnTo>
                  <a:pt x="314325" y="346328"/>
                </a:lnTo>
                <a:lnTo>
                  <a:pt x="310514" y="350138"/>
                </a:lnTo>
                <a:lnTo>
                  <a:pt x="306832" y="353313"/>
                </a:lnTo>
                <a:lnTo>
                  <a:pt x="353551" y="353313"/>
                </a:lnTo>
                <a:lnTo>
                  <a:pt x="378194" y="316158"/>
                </a:lnTo>
                <a:lnTo>
                  <a:pt x="388596" y="284291"/>
                </a:lnTo>
                <a:lnTo>
                  <a:pt x="386016" y="270811"/>
                </a:lnTo>
                <a:lnTo>
                  <a:pt x="379912" y="259117"/>
                </a:lnTo>
                <a:lnTo>
                  <a:pt x="374787" y="254888"/>
                </a:lnTo>
                <a:close/>
              </a:path>
              <a:path w="388620" h="387350">
                <a:moveTo>
                  <a:pt x="141767" y="32512"/>
                </a:moveTo>
                <a:lnTo>
                  <a:pt x="104012" y="32512"/>
                </a:lnTo>
                <a:lnTo>
                  <a:pt x="105917" y="33146"/>
                </a:lnTo>
                <a:lnTo>
                  <a:pt x="107061" y="33781"/>
                </a:lnTo>
                <a:lnTo>
                  <a:pt x="113887" y="52699"/>
                </a:lnTo>
                <a:lnTo>
                  <a:pt x="120808" y="73104"/>
                </a:lnTo>
                <a:lnTo>
                  <a:pt x="127492" y="94200"/>
                </a:lnTo>
                <a:lnTo>
                  <a:pt x="133603" y="115188"/>
                </a:lnTo>
                <a:lnTo>
                  <a:pt x="133603" y="118363"/>
                </a:lnTo>
                <a:lnTo>
                  <a:pt x="132969" y="119633"/>
                </a:lnTo>
                <a:lnTo>
                  <a:pt x="106425" y="136525"/>
                </a:lnTo>
                <a:lnTo>
                  <a:pt x="101270" y="140412"/>
                </a:lnTo>
                <a:lnTo>
                  <a:pt x="97091" y="145335"/>
                </a:lnTo>
                <a:lnTo>
                  <a:pt x="93960" y="151187"/>
                </a:lnTo>
                <a:lnTo>
                  <a:pt x="91948" y="157861"/>
                </a:lnTo>
                <a:lnTo>
                  <a:pt x="91525" y="166983"/>
                </a:lnTo>
                <a:lnTo>
                  <a:pt x="92948" y="176260"/>
                </a:lnTo>
                <a:lnTo>
                  <a:pt x="121443" y="219440"/>
                </a:lnTo>
                <a:lnTo>
                  <a:pt x="156301" y="256121"/>
                </a:lnTo>
                <a:lnTo>
                  <a:pt x="194056" y="286893"/>
                </a:lnTo>
                <a:lnTo>
                  <a:pt x="226345" y="296116"/>
                </a:lnTo>
                <a:lnTo>
                  <a:pt x="241169" y="291804"/>
                </a:lnTo>
                <a:lnTo>
                  <a:pt x="251967" y="281813"/>
                </a:lnTo>
                <a:lnTo>
                  <a:pt x="263313" y="264287"/>
                </a:lnTo>
                <a:lnTo>
                  <a:pt x="219201" y="264287"/>
                </a:lnTo>
                <a:lnTo>
                  <a:pt x="216153" y="263016"/>
                </a:lnTo>
                <a:lnTo>
                  <a:pt x="178349" y="232279"/>
                </a:lnTo>
                <a:lnTo>
                  <a:pt x="145700" y="198802"/>
                </a:lnTo>
                <a:lnTo>
                  <a:pt x="127253" y="175387"/>
                </a:lnTo>
                <a:lnTo>
                  <a:pt x="123444" y="170433"/>
                </a:lnTo>
                <a:lnTo>
                  <a:pt x="123444" y="165353"/>
                </a:lnTo>
                <a:lnTo>
                  <a:pt x="153162" y="146557"/>
                </a:lnTo>
                <a:lnTo>
                  <a:pt x="160787" y="138388"/>
                </a:lnTo>
                <a:lnTo>
                  <a:pt x="165115" y="127682"/>
                </a:lnTo>
                <a:lnTo>
                  <a:pt x="166610" y="116857"/>
                </a:lnTo>
                <a:lnTo>
                  <a:pt x="165735" y="108331"/>
                </a:lnTo>
                <a:lnTo>
                  <a:pt x="159049" y="84679"/>
                </a:lnTo>
                <a:lnTo>
                  <a:pt x="151685" y="61229"/>
                </a:lnTo>
                <a:lnTo>
                  <a:pt x="144107" y="38947"/>
                </a:lnTo>
                <a:lnTo>
                  <a:pt x="141767" y="32512"/>
                </a:lnTo>
                <a:close/>
              </a:path>
              <a:path w="388620" h="387350">
                <a:moveTo>
                  <a:pt x="277240" y="221741"/>
                </a:moveTo>
                <a:lnTo>
                  <a:pt x="272796" y="221741"/>
                </a:lnTo>
                <a:lnTo>
                  <a:pt x="268313" y="222037"/>
                </a:lnTo>
                <a:lnTo>
                  <a:pt x="259699" y="223631"/>
                </a:lnTo>
                <a:lnTo>
                  <a:pt x="249918" y="227582"/>
                </a:lnTo>
                <a:lnTo>
                  <a:pt x="241935" y="234950"/>
                </a:lnTo>
                <a:lnTo>
                  <a:pt x="232410" y="249936"/>
                </a:lnTo>
                <a:lnTo>
                  <a:pt x="222376" y="264287"/>
                </a:lnTo>
                <a:lnTo>
                  <a:pt x="263313" y="264287"/>
                </a:lnTo>
                <a:lnTo>
                  <a:pt x="268986" y="255524"/>
                </a:lnTo>
                <a:lnTo>
                  <a:pt x="270256" y="255524"/>
                </a:lnTo>
                <a:lnTo>
                  <a:pt x="272161" y="254888"/>
                </a:lnTo>
                <a:lnTo>
                  <a:pt x="374787" y="254888"/>
                </a:lnTo>
                <a:lnTo>
                  <a:pt x="371094" y="251840"/>
                </a:lnTo>
                <a:lnTo>
                  <a:pt x="349726" y="242897"/>
                </a:lnTo>
                <a:lnTo>
                  <a:pt x="328644" y="235442"/>
                </a:lnTo>
                <a:lnTo>
                  <a:pt x="305800" y="228820"/>
                </a:lnTo>
                <a:lnTo>
                  <a:pt x="279146" y="222376"/>
                </a:lnTo>
                <a:lnTo>
                  <a:pt x="277240" y="2217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04" name="object 4">
            <a:extLst>
              <a:ext uri="{FF2B5EF4-FFF2-40B4-BE49-F238E27FC236}">
                <a16:creationId xmlns:a16="http://schemas.microsoft.com/office/drawing/2014/main" id="{F72EB347-38EE-4DBB-B736-8D4DDBA507E7}"/>
              </a:ext>
            </a:extLst>
          </p:cNvPr>
          <p:cNvGrpSpPr>
            <a:grpSpLocks/>
          </p:cNvGrpSpPr>
          <p:nvPr/>
        </p:nvGrpSpPr>
        <p:grpSpPr bwMode="auto">
          <a:xfrm>
            <a:off x="6413500" y="4783138"/>
            <a:ext cx="387350" cy="387350"/>
            <a:chOff x="6413119" y="4783835"/>
            <a:chExt cx="387350" cy="387350"/>
          </a:xfrm>
        </p:grpSpPr>
        <p:sp>
          <p:nvSpPr>
            <p:cNvPr id="51397" name="object 5">
              <a:extLst>
                <a:ext uri="{FF2B5EF4-FFF2-40B4-BE49-F238E27FC236}">
                  <a16:creationId xmlns:a16="http://schemas.microsoft.com/office/drawing/2014/main" id="{551173CE-C197-4EB1-B98F-F368EB883990}"/>
                </a:ext>
              </a:extLst>
            </p:cNvPr>
            <p:cNvSpPr>
              <a:spLocks/>
            </p:cNvSpPr>
            <p:nvPr/>
          </p:nvSpPr>
          <p:spPr bwMode="auto">
            <a:xfrm>
              <a:off x="6413119" y="4783835"/>
              <a:ext cx="387350" cy="387350"/>
            </a:xfrm>
            <a:custGeom>
              <a:avLst/>
              <a:gdLst>
                <a:gd name="T0" fmla="*/ 97662 w 387350"/>
                <a:gd name="T1" fmla="*/ 0 h 387350"/>
                <a:gd name="T2" fmla="*/ 52800 w 387350"/>
                <a:gd name="T3" fmla="*/ 21002 h 387350"/>
                <a:gd name="T4" fmla="*/ 3682 w 387350"/>
                <a:gd name="T5" fmla="*/ 65786 h 387350"/>
                <a:gd name="T6" fmla="*/ 0 w 387350"/>
                <a:gd name="T7" fmla="*/ 75818 h 387350"/>
                <a:gd name="T8" fmla="*/ 14338 w 387350"/>
                <a:gd name="T9" fmla="*/ 166983 h 387350"/>
                <a:gd name="T10" fmla="*/ 59785 w 387350"/>
                <a:gd name="T11" fmla="*/ 253102 h 387350"/>
                <a:gd name="T12" fmla="*/ 132150 w 387350"/>
                <a:gd name="T13" fmla="*/ 325762 h 387350"/>
                <a:gd name="T14" fmla="*/ 216075 w 387350"/>
                <a:gd name="T15" fmla="*/ 371169 h 387350"/>
                <a:gd name="T16" fmla="*/ 304926 w 387350"/>
                <a:gd name="T17" fmla="*/ 387095 h 387350"/>
                <a:gd name="T18" fmla="*/ 352135 w 387350"/>
                <a:gd name="T19" fmla="*/ 353313 h 387350"/>
                <a:gd name="T20" fmla="*/ 254720 w 387350"/>
                <a:gd name="T21" fmla="*/ 347690 h 387350"/>
                <a:gd name="T22" fmla="*/ 160355 w 387350"/>
                <a:gd name="T23" fmla="*/ 305200 h 387350"/>
                <a:gd name="T24" fmla="*/ 81160 w 387350"/>
                <a:gd name="T25" fmla="*/ 225917 h 387350"/>
                <a:gd name="T26" fmla="*/ 38234 w 387350"/>
                <a:gd name="T27" fmla="*/ 130936 h 387350"/>
                <a:gd name="T28" fmla="*/ 36321 w 387350"/>
                <a:gd name="T29" fmla="*/ 78358 h 387350"/>
                <a:gd name="T30" fmla="*/ 70024 w 387350"/>
                <a:gd name="T31" fmla="*/ 48386 h 387350"/>
                <a:gd name="T32" fmla="*/ 140694 w 387350"/>
                <a:gd name="T33" fmla="*/ 32512 h 387350"/>
                <a:gd name="T34" fmla="*/ 129601 w 387350"/>
                <a:gd name="T35" fmla="*/ 9804 h 387350"/>
                <a:gd name="T36" fmla="*/ 109833 w 387350"/>
                <a:gd name="T37" fmla="*/ 918 h 387350"/>
                <a:gd name="T38" fmla="*/ 372267 w 387350"/>
                <a:gd name="T39" fmla="*/ 254888 h 387350"/>
                <a:gd name="T40" fmla="*/ 293874 w 387350"/>
                <a:gd name="T41" fmla="*/ 260542 h 387350"/>
                <a:gd name="T42" fmla="*/ 333204 w 387350"/>
                <a:gd name="T43" fmla="*/ 272944 h 387350"/>
                <a:gd name="T44" fmla="*/ 352551 w 387350"/>
                <a:gd name="T45" fmla="*/ 282447 h 387350"/>
                <a:gd name="T46" fmla="*/ 346178 w 387350"/>
                <a:gd name="T47" fmla="*/ 300454 h 387350"/>
                <a:gd name="T48" fmla="*/ 326969 w 387350"/>
                <a:gd name="T49" fmla="*/ 330037 h 387350"/>
                <a:gd name="T50" fmla="*/ 311276 w 387350"/>
                <a:gd name="T51" fmla="*/ 346328 h 387350"/>
                <a:gd name="T52" fmla="*/ 303783 w 387350"/>
                <a:gd name="T53" fmla="*/ 353313 h 387350"/>
                <a:gd name="T54" fmla="*/ 376636 w 387350"/>
                <a:gd name="T55" fmla="*/ 316158 h 387350"/>
                <a:gd name="T56" fmla="*/ 384365 w 387350"/>
                <a:gd name="T57" fmla="*/ 271605 h 387350"/>
                <a:gd name="T58" fmla="*/ 372267 w 387350"/>
                <a:gd name="T59" fmla="*/ 254888 h 387350"/>
                <a:gd name="T60" fmla="*/ 101980 w 387350"/>
                <a:gd name="T61" fmla="*/ 32512 h 387350"/>
                <a:gd name="T62" fmla="*/ 105155 w 387350"/>
                <a:gd name="T63" fmla="*/ 33781 h 387350"/>
                <a:gd name="T64" fmla="*/ 118776 w 387350"/>
                <a:gd name="T65" fmla="*/ 73104 h 387350"/>
                <a:gd name="T66" fmla="*/ 131445 w 387350"/>
                <a:gd name="T67" fmla="*/ 115188 h 387350"/>
                <a:gd name="T68" fmla="*/ 130809 w 387350"/>
                <a:gd name="T69" fmla="*/ 119633 h 387350"/>
                <a:gd name="T70" fmla="*/ 99385 w 387350"/>
                <a:gd name="T71" fmla="*/ 140412 h 387350"/>
                <a:gd name="T72" fmla="*/ 92162 w 387350"/>
                <a:gd name="T73" fmla="*/ 151187 h 387350"/>
                <a:gd name="T74" fmla="*/ 89691 w 387350"/>
                <a:gd name="T75" fmla="*/ 166983 h 387350"/>
                <a:gd name="T76" fmla="*/ 119411 w 387350"/>
                <a:gd name="T77" fmla="*/ 219440 h 387350"/>
                <a:gd name="T78" fmla="*/ 191642 w 387350"/>
                <a:gd name="T79" fmla="*/ 286893 h 387350"/>
                <a:gd name="T80" fmla="*/ 238470 w 387350"/>
                <a:gd name="T81" fmla="*/ 291804 h 387350"/>
                <a:gd name="T82" fmla="*/ 260519 w 387350"/>
                <a:gd name="T83" fmla="*/ 264287 h 387350"/>
                <a:gd name="T84" fmla="*/ 214756 w 387350"/>
                <a:gd name="T85" fmla="*/ 263016 h 387350"/>
                <a:gd name="T86" fmla="*/ 200028 w 387350"/>
                <a:gd name="T87" fmla="*/ 251781 h 387350"/>
                <a:gd name="T88" fmla="*/ 155031 w 387350"/>
                <a:gd name="T89" fmla="*/ 210373 h 387350"/>
                <a:gd name="T90" fmla="*/ 122681 w 387350"/>
                <a:gd name="T91" fmla="*/ 170433 h 387350"/>
                <a:gd name="T92" fmla="*/ 152146 w 387350"/>
                <a:gd name="T93" fmla="*/ 146557 h 387350"/>
                <a:gd name="T94" fmla="*/ 163814 w 387350"/>
                <a:gd name="T95" fmla="*/ 128158 h 387350"/>
                <a:gd name="T96" fmla="*/ 164719 w 387350"/>
                <a:gd name="T97" fmla="*/ 108331 h 387350"/>
                <a:gd name="T98" fmla="*/ 150542 w 387350"/>
                <a:gd name="T99" fmla="*/ 61229 h 387350"/>
                <a:gd name="T100" fmla="*/ 140694 w 387350"/>
                <a:gd name="T101" fmla="*/ 32512 h 387350"/>
                <a:gd name="T102" fmla="*/ 271779 w 387350"/>
                <a:gd name="T103" fmla="*/ 222376 h 387350"/>
                <a:gd name="T104" fmla="*/ 258746 w 387350"/>
                <a:gd name="T105" fmla="*/ 224250 h 387350"/>
                <a:gd name="T106" fmla="*/ 241046 w 387350"/>
                <a:gd name="T107" fmla="*/ 235457 h 387350"/>
                <a:gd name="T108" fmla="*/ 260519 w 387350"/>
                <a:gd name="T109" fmla="*/ 264287 h 387350"/>
                <a:gd name="T110" fmla="*/ 267461 w 387350"/>
                <a:gd name="T111" fmla="*/ 255524 h 387350"/>
                <a:gd name="T112" fmla="*/ 372267 w 387350"/>
                <a:gd name="T113" fmla="*/ 254888 h 387350"/>
                <a:gd name="T114" fmla="*/ 348243 w 387350"/>
                <a:gd name="T115" fmla="*/ 243532 h 387350"/>
                <a:gd name="T116" fmla="*/ 304559 w 387350"/>
                <a:gd name="T117" fmla="*/ 229455 h 387350"/>
                <a:gd name="T118" fmla="*/ 276225 w 387350"/>
                <a:gd name="T119" fmla="*/ 222376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350" h="387350">
                  <a:moveTo>
                    <a:pt x="101473" y="0"/>
                  </a:moveTo>
                  <a:lnTo>
                    <a:pt x="97662" y="0"/>
                  </a:lnTo>
                  <a:lnTo>
                    <a:pt x="93852" y="634"/>
                  </a:lnTo>
                  <a:lnTo>
                    <a:pt x="52800" y="21002"/>
                  </a:lnTo>
                  <a:lnTo>
                    <a:pt x="19938" y="47625"/>
                  </a:lnTo>
                  <a:lnTo>
                    <a:pt x="3682" y="65786"/>
                  </a:lnTo>
                  <a:lnTo>
                    <a:pt x="0" y="70103"/>
                  </a:lnTo>
                  <a:lnTo>
                    <a:pt x="0" y="75818"/>
                  </a:lnTo>
                  <a:lnTo>
                    <a:pt x="3074" y="121511"/>
                  </a:lnTo>
                  <a:lnTo>
                    <a:pt x="14338" y="166983"/>
                  </a:lnTo>
                  <a:lnTo>
                    <a:pt x="33357" y="211141"/>
                  </a:lnTo>
                  <a:lnTo>
                    <a:pt x="59785" y="253102"/>
                  </a:lnTo>
                  <a:lnTo>
                    <a:pt x="93217" y="291845"/>
                  </a:lnTo>
                  <a:lnTo>
                    <a:pt x="132150" y="325762"/>
                  </a:lnTo>
                  <a:lnTo>
                    <a:pt x="173006" y="351928"/>
                  </a:lnTo>
                  <a:lnTo>
                    <a:pt x="216075" y="371169"/>
                  </a:lnTo>
                  <a:lnTo>
                    <a:pt x="260376" y="383040"/>
                  </a:lnTo>
                  <a:lnTo>
                    <a:pt x="304926" y="387095"/>
                  </a:lnTo>
                  <a:lnTo>
                    <a:pt x="316864" y="387095"/>
                  </a:lnTo>
                  <a:lnTo>
                    <a:pt x="352135" y="353313"/>
                  </a:lnTo>
                  <a:lnTo>
                    <a:pt x="303783" y="353313"/>
                  </a:lnTo>
                  <a:lnTo>
                    <a:pt x="254720" y="347690"/>
                  </a:lnTo>
                  <a:lnTo>
                    <a:pt x="206359" y="331374"/>
                  </a:lnTo>
                  <a:lnTo>
                    <a:pt x="160355" y="305200"/>
                  </a:lnTo>
                  <a:lnTo>
                    <a:pt x="118363" y="270001"/>
                  </a:lnTo>
                  <a:lnTo>
                    <a:pt x="81160" y="225917"/>
                  </a:lnTo>
                  <a:lnTo>
                    <a:pt x="54768" y="179546"/>
                  </a:lnTo>
                  <a:lnTo>
                    <a:pt x="38234" y="130936"/>
                  </a:lnTo>
                  <a:lnTo>
                    <a:pt x="32511" y="82041"/>
                  </a:lnTo>
                  <a:lnTo>
                    <a:pt x="36321" y="78358"/>
                  </a:lnTo>
                  <a:lnTo>
                    <a:pt x="39369" y="74549"/>
                  </a:lnTo>
                  <a:lnTo>
                    <a:pt x="70024" y="48386"/>
                  </a:lnTo>
                  <a:lnTo>
                    <a:pt x="100837" y="32512"/>
                  </a:lnTo>
                  <a:lnTo>
                    <a:pt x="140694" y="32512"/>
                  </a:lnTo>
                  <a:lnTo>
                    <a:pt x="135889" y="18795"/>
                  </a:lnTo>
                  <a:lnTo>
                    <a:pt x="129601" y="9804"/>
                  </a:lnTo>
                  <a:lnTo>
                    <a:pt x="120062" y="4016"/>
                  </a:lnTo>
                  <a:lnTo>
                    <a:pt x="109833" y="918"/>
                  </a:lnTo>
                  <a:lnTo>
                    <a:pt x="101473" y="0"/>
                  </a:lnTo>
                  <a:close/>
                </a:path>
                <a:path w="387350" h="387350">
                  <a:moveTo>
                    <a:pt x="372267" y="254888"/>
                  </a:moveTo>
                  <a:lnTo>
                    <a:pt x="269875" y="254888"/>
                  </a:lnTo>
                  <a:lnTo>
                    <a:pt x="293874" y="260542"/>
                  </a:lnTo>
                  <a:lnTo>
                    <a:pt x="314420" y="266398"/>
                  </a:lnTo>
                  <a:lnTo>
                    <a:pt x="333204" y="272944"/>
                  </a:lnTo>
                  <a:lnTo>
                    <a:pt x="351916" y="280669"/>
                  </a:lnTo>
                  <a:lnTo>
                    <a:pt x="352551" y="282447"/>
                  </a:lnTo>
                  <a:lnTo>
                    <a:pt x="353186" y="284352"/>
                  </a:lnTo>
                  <a:lnTo>
                    <a:pt x="346178" y="300454"/>
                  </a:lnTo>
                  <a:lnTo>
                    <a:pt x="337407" y="315722"/>
                  </a:lnTo>
                  <a:lnTo>
                    <a:pt x="326969" y="330037"/>
                  </a:lnTo>
                  <a:lnTo>
                    <a:pt x="314959" y="343281"/>
                  </a:lnTo>
                  <a:lnTo>
                    <a:pt x="311276" y="346328"/>
                  </a:lnTo>
                  <a:lnTo>
                    <a:pt x="307466" y="350138"/>
                  </a:lnTo>
                  <a:lnTo>
                    <a:pt x="303783" y="353313"/>
                  </a:lnTo>
                  <a:lnTo>
                    <a:pt x="352135" y="353313"/>
                  </a:lnTo>
                  <a:lnTo>
                    <a:pt x="376636" y="316158"/>
                  </a:lnTo>
                  <a:lnTo>
                    <a:pt x="386945" y="284747"/>
                  </a:lnTo>
                  <a:lnTo>
                    <a:pt x="384365" y="271605"/>
                  </a:lnTo>
                  <a:lnTo>
                    <a:pt x="378261" y="260010"/>
                  </a:lnTo>
                  <a:lnTo>
                    <a:pt x="372267" y="254888"/>
                  </a:lnTo>
                  <a:close/>
                </a:path>
                <a:path w="387350" h="387350">
                  <a:moveTo>
                    <a:pt x="140694" y="32512"/>
                  </a:moveTo>
                  <a:lnTo>
                    <a:pt x="101980" y="32512"/>
                  </a:lnTo>
                  <a:lnTo>
                    <a:pt x="103885" y="33146"/>
                  </a:lnTo>
                  <a:lnTo>
                    <a:pt x="105155" y="33781"/>
                  </a:lnTo>
                  <a:lnTo>
                    <a:pt x="111906" y="52699"/>
                  </a:lnTo>
                  <a:lnTo>
                    <a:pt x="118776" y="73104"/>
                  </a:lnTo>
                  <a:lnTo>
                    <a:pt x="125408" y="94200"/>
                  </a:lnTo>
                  <a:lnTo>
                    <a:pt x="131445" y="115188"/>
                  </a:lnTo>
                  <a:lnTo>
                    <a:pt x="131445" y="118363"/>
                  </a:lnTo>
                  <a:lnTo>
                    <a:pt x="130809" y="119633"/>
                  </a:lnTo>
                  <a:lnTo>
                    <a:pt x="104521" y="136525"/>
                  </a:lnTo>
                  <a:lnTo>
                    <a:pt x="99385" y="140412"/>
                  </a:lnTo>
                  <a:lnTo>
                    <a:pt x="95250" y="145335"/>
                  </a:lnTo>
                  <a:lnTo>
                    <a:pt x="92162" y="151187"/>
                  </a:lnTo>
                  <a:lnTo>
                    <a:pt x="90170" y="157861"/>
                  </a:lnTo>
                  <a:lnTo>
                    <a:pt x="89691" y="166983"/>
                  </a:lnTo>
                  <a:lnTo>
                    <a:pt x="91106" y="176260"/>
                  </a:lnTo>
                  <a:lnTo>
                    <a:pt x="119411" y="219440"/>
                  </a:lnTo>
                  <a:lnTo>
                    <a:pt x="154066" y="256031"/>
                  </a:lnTo>
                  <a:lnTo>
                    <a:pt x="191642" y="286893"/>
                  </a:lnTo>
                  <a:lnTo>
                    <a:pt x="223742" y="296116"/>
                  </a:lnTo>
                  <a:lnTo>
                    <a:pt x="238470" y="291804"/>
                  </a:lnTo>
                  <a:lnTo>
                    <a:pt x="249174" y="281813"/>
                  </a:lnTo>
                  <a:lnTo>
                    <a:pt x="260519" y="264287"/>
                  </a:lnTo>
                  <a:lnTo>
                    <a:pt x="217931" y="264287"/>
                  </a:lnTo>
                  <a:lnTo>
                    <a:pt x="214756" y="263016"/>
                  </a:lnTo>
                  <a:lnTo>
                    <a:pt x="211627" y="260542"/>
                  </a:lnTo>
                  <a:lnTo>
                    <a:pt x="200028" y="251781"/>
                  </a:lnTo>
                  <a:lnTo>
                    <a:pt x="188563" y="242315"/>
                  </a:lnTo>
                  <a:lnTo>
                    <a:pt x="155031" y="210373"/>
                  </a:lnTo>
                  <a:lnTo>
                    <a:pt x="126491" y="175387"/>
                  </a:lnTo>
                  <a:lnTo>
                    <a:pt x="122681" y="170433"/>
                  </a:lnTo>
                  <a:lnTo>
                    <a:pt x="122681" y="165353"/>
                  </a:lnTo>
                  <a:lnTo>
                    <a:pt x="152146" y="146557"/>
                  </a:lnTo>
                  <a:lnTo>
                    <a:pt x="159486" y="138745"/>
                  </a:lnTo>
                  <a:lnTo>
                    <a:pt x="163814" y="128158"/>
                  </a:lnTo>
                  <a:lnTo>
                    <a:pt x="165451" y="117215"/>
                  </a:lnTo>
                  <a:lnTo>
                    <a:pt x="164719" y="108331"/>
                  </a:lnTo>
                  <a:lnTo>
                    <a:pt x="158017" y="84679"/>
                  </a:lnTo>
                  <a:lnTo>
                    <a:pt x="150542" y="61229"/>
                  </a:lnTo>
                  <a:lnTo>
                    <a:pt x="142948" y="38947"/>
                  </a:lnTo>
                  <a:lnTo>
                    <a:pt x="140694" y="32512"/>
                  </a:lnTo>
                  <a:close/>
                </a:path>
                <a:path w="387350" h="387350">
                  <a:moveTo>
                    <a:pt x="276225" y="222376"/>
                  </a:moveTo>
                  <a:lnTo>
                    <a:pt x="271779" y="222376"/>
                  </a:lnTo>
                  <a:lnTo>
                    <a:pt x="267317" y="222670"/>
                  </a:lnTo>
                  <a:lnTo>
                    <a:pt x="258746" y="224250"/>
                  </a:lnTo>
                  <a:lnTo>
                    <a:pt x="249009" y="228163"/>
                  </a:lnTo>
                  <a:lnTo>
                    <a:pt x="241046" y="235457"/>
                  </a:lnTo>
                  <a:lnTo>
                    <a:pt x="222884" y="264287"/>
                  </a:lnTo>
                  <a:lnTo>
                    <a:pt x="260519" y="264287"/>
                  </a:lnTo>
                  <a:lnTo>
                    <a:pt x="266191" y="255524"/>
                  </a:lnTo>
                  <a:lnTo>
                    <a:pt x="267461" y="255524"/>
                  </a:lnTo>
                  <a:lnTo>
                    <a:pt x="269239" y="254888"/>
                  </a:lnTo>
                  <a:lnTo>
                    <a:pt x="372267" y="254888"/>
                  </a:lnTo>
                  <a:lnTo>
                    <a:pt x="369442" y="252475"/>
                  </a:lnTo>
                  <a:lnTo>
                    <a:pt x="348243" y="243532"/>
                  </a:lnTo>
                  <a:lnTo>
                    <a:pt x="327294" y="236077"/>
                  </a:lnTo>
                  <a:lnTo>
                    <a:pt x="304559" y="229455"/>
                  </a:lnTo>
                  <a:lnTo>
                    <a:pt x="278002" y="223012"/>
                  </a:lnTo>
                  <a:lnTo>
                    <a:pt x="276225" y="222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98" name="object 6">
              <a:extLst>
                <a:ext uri="{FF2B5EF4-FFF2-40B4-BE49-F238E27FC236}">
                  <a16:creationId xmlns:a16="http://schemas.microsoft.com/office/drawing/2014/main" id="{E8F1D381-D655-4AAD-AF29-E2B2ADB8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968" y="4788407"/>
              <a:ext cx="175259" cy="2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5" name="object 7">
            <a:extLst>
              <a:ext uri="{FF2B5EF4-FFF2-40B4-BE49-F238E27FC236}">
                <a16:creationId xmlns:a16="http://schemas.microsoft.com/office/drawing/2014/main" id="{7188704A-991F-4396-9536-9DC435B308F5}"/>
              </a:ext>
            </a:extLst>
          </p:cNvPr>
          <p:cNvGrpSpPr>
            <a:grpSpLocks/>
          </p:cNvGrpSpPr>
          <p:nvPr/>
        </p:nvGrpSpPr>
        <p:grpSpPr bwMode="auto">
          <a:xfrm>
            <a:off x="7435850" y="4783138"/>
            <a:ext cx="388938" cy="387350"/>
            <a:chOff x="7435595" y="4783835"/>
            <a:chExt cx="388620" cy="387350"/>
          </a:xfrm>
        </p:grpSpPr>
        <p:sp>
          <p:nvSpPr>
            <p:cNvPr id="51395" name="object 8">
              <a:extLst>
                <a:ext uri="{FF2B5EF4-FFF2-40B4-BE49-F238E27FC236}">
                  <a16:creationId xmlns:a16="http://schemas.microsoft.com/office/drawing/2014/main" id="{78D9C9D1-BB75-420A-AFF0-8A0B16E47F07}"/>
                </a:ext>
              </a:extLst>
            </p:cNvPr>
            <p:cNvSpPr>
              <a:spLocks/>
            </p:cNvSpPr>
            <p:nvPr/>
          </p:nvSpPr>
          <p:spPr bwMode="auto">
            <a:xfrm>
              <a:off x="7435595" y="4783835"/>
              <a:ext cx="388620" cy="387350"/>
            </a:xfrm>
            <a:custGeom>
              <a:avLst/>
              <a:gdLst>
                <a:gd name="T0" fmla="*/ 98171 w 388620"/>
                <a:gd name="T1" fmla="*/ 0 h 387350"/>
                <a:gd name="T2" fmla="*/ 53070 w 388620"/>
                <a:gd name="T3" fmla="*/ 21002 h 387350"/>
                <a:gd name="T4" fmla="*/ 3809 w 388620"/>
                <a:gd name="T5" fmla="*/ 65786 h 387350"/>
                <a:gd name="T6" fmla="*/ 0 w 388620"/>
                <a:gd name="T7" fmla="*/ 75818 h 387350"/>
                <a:gd name="T8" fmla="*/ 14942 w 388620"/>
                <a:gd name="T9" fmla="*/ 166983 h 387350"/>
                <a:gd name="T10" fmla="*/ 60773 w 388620"/>
                <a:gd name="T11" fmla="*/ 253102 h 387350"/>
                <a:gd name="T12" fmla="*/ 133397 w 388620"/>
                <a:gd name="T13" fmla="*/ 325762 h 387350"/>
                <a:gd name="T14" fmla="*/ 217666 w 388620"/>
                <a:gd name="T15" fmla="*/ 371169 h 387350"/>
                <a:gd name="T16" fmla="*/ 306958 w 388620"/>
                <a:gd name="T17" fmla="*/ 387095 h 387350"/>
                <a:gd name="T18" fmla="*/ 353599 w 388620"/>
                <a:gd name="T19" fmla="*/ 353313 h 387350"/>
                <a:gd name="T20" fmla="*/ 256434 w 388620"/>
                <a:gd name="T21" fmla="*/ 347690 h 387350"/>
                <a:gd name="T22" fmla="*/ 161688 w 388620"/>
                <a:gd name="T23" fmla="*/ 305200 h 387350"/>
                <a:gd name="T24" fmla="*/ 82157 w 388620"/>
                <a:gd name="T25" fmla="*/ 225917 h 387350"/>
                <a:gd name="T26" fmla="*/ 39127 w 388620"/>
                <a:gd name="T27" fmla="*/ 130936 h 387350"/>
                <a:gd name="T28" fmla="*/ 37083 w 388620"/>
                <a:gd name="T29" fmla="*/ 78358 h 387350"/>
                <a:gd name="T30" fmla="*/ 57009 w 388620"/>
                <a:gd name="T31" fmla="*/ 58800 h 387350"/>
                <a:gd name="T32" fmla="*/ 86207 w 388620"/>
                <a:gd name="T33" fmla="*/ 39592 h 387350"/>
                <a:gd name="T34" fmla="*/ 141330 w 388620"/>
                <a:gd name="T35" fmla="*/ 32512 h 387350"/>
                <a:gd name="T36" fmla="*/ 130214 w 388620"/>
                <a:gd name="T37" fmla="*/ 9804 h 387350"/>
                <a:gd name="T38" fmla="*/ 110307 w 388620"/>
                <a:gd name="T39" fmla="*/ 918 h 387350"/>
                <a:gd name="T40" fmla="*/ 373918 w 388620"/>
                <a:gd name="T41" fmla="*/ 254888 h 387350"/>
                <a:gd name="T42" fmla="*/ 295800 w 388620"/>
                <a:gd name="T43" fmla="*/ 260542 h 387350"/>
                <a:gd name="T44" fmla="*/ 335285 w 388620"/>
                <a:gd name="T45" fmla="*/ 272944 h 387350"/>
                <a:gd name="T46" fmla="*/ 354710 w 388620"/>
                <a:gd name="T47" fmla="*/ 282447 h 387350"/>
                <a:gd name="T48" fmla="*/ 348317 w 388620"/>
                <a:gd name="T49" fmla="*/ 300454 h 387350"/>
                <a:gd name="T50" fmla="*/ 329021 w 388620"/>
                <a:gd name="T51" fmla="*/ 330037 h 387350"/>
                <a:gd name="T52" fmla="*/ 313181 w 388620"/>
                <a:gd name="T53" fmla="*/ 346328 h 387350"/>
                <a:gd name="T54" fmla="*/ 305688 w 388620"/>
                <a:gd name="T55" fmla="*/ 353313 h 387350"/>
                <a:gd name="T56" fmla="*/ 378211 w 388620"/>
                <a:gd name="T57" fmla="*/ 316158 h 387350"/>
                <a:gd name="T58" fmla="*/ 386016 w 388620"/>
                <a:gd name="T59" fmla="*/ 271605 h 387350"/>
                <a:gd name="T60" fmla="*/ 373918 w 388620"/>
                <a:gd name="T61" fmla="*/ 254888 h 387350"/>
                <a:gd name="T62" fmla="*/ 103124 w 388620"/>
                <a:gd name="T63" fmla="*/ 32512 h 387350"/>
                <a:gd name="T64" fmla="*/ 106299 w 388620"/>
                <a:gd name="T65" fmla="*/ 33781 h 387350"/>
                <a:gd name="T66" fmla="*/ 119983 w 388620"/>
                <a:gd name="T67" fmla="*/ 73104 h 387350"/>
                <a:gd name="T68" fmla="*/ 132714 w 388620"/>
                <a:gd name="T69" fmla="*/ 115188 h 387350"/>
                <a:gd name="T70" fmla="*/ 132079 w 388620"/>
                <a:gd name="T71" fmla="*/ 119633 h 387350"/>
                <a:gd name="T72" fmla="*/ 100508 w 388620"/>
                <a:gd name="T73" fmla="*/ 140412 h 387350"/>
                <a:gd name="T74" fmla="*/ 93198 w 388620"/>
                <a:gd name="T75" fmla="*/ 151187 h 387350"/>
                <a:gd name="T76" fmla="*/ 90709 w 388620"/>
                <a:gd name="T77" fmla="*/ 166983 h 387350"/>
                <a:gd name="T78" fmla="*/ 120665 w 388620"/>
                <a:gd name="T79" fmla="*/ 219440 h 387350"/>
                <a:gd name="T80" fmla="*/ 193039 w 388620"/>
                <a:gd name="T81" fmla="*/ 286893 h 387350"/>
                <a:gd name="T82" fmla="*/ 240153 w 388620"/>
                <a:gd name="T83" fmla="*/ 291804 h 387350"/>
                <a:gd name="T84" fmla="*/ 262297 w 388620"/>
                <a:gd name="T85" fmla="*/ 264287 h 387350"/>
                <a:gd name="T86" fmla="*/ 215773 w 388620"/>
                <a:gd name="T87" fmla="*/ 263016 h 387350"/>
                <a:gd name="T88" fmla="*/ 145510 w 388620"/>
                <a:gd name="T89" fmla="*/ 198802 h 387350"/>
                <a:gd name="T90" fmla="*/ 123317 w 388620"/>
                <a:gd name="T91" fmla="*/ 170433 h 387350"/>
                <a:gd name="T92" fmla="*/ 152907 w 388620"/>
                <a:gd name="T93" fmla="*/ 146557 h 387350"/>
                <a:gd name="T94" fmla="*/ 164576 w 388620"/>
                <a:gd name="T95" fmla="*/ 128158 h 387350"/>
                <a:gd name="T96" fmla="*/ 165480 w 388620"/>
                <a:gd name="T97" fmla="*/ 108331 h 387350"/>
                <a:gd name="T98" fmla="*/ 151193 w 388620"/>
                <a:gd name="T99" fmla="*/ 61229 h 387350"/>
                <a:gd name="T100" fmla="*/ 141330 w 388620"/>
                <a:gd name="T101" fmla="*/ 32512 h 387350"/>
                <a:gd name="T102" fmla="*/ 272923 w 388620"/>
                <a:gd name="T103" fmla="*/ 222376 h 387350"/>
                <a:gd name="T104" fmla="*/ 259937 w 388620"/>
                <a:gd name="T105" fmla="*/ 224250 h 387350"/>
                <a:gd name="T106" fmla="*/ 242188 w 388620"/>
                <a:gd name="T107" fmla="*/ 235457 h 387350"/>
                <a:gd name="T108" fmla="*/ 262297 w 388620"/>
                <a:gd name="T109" fmla="*/ 264287 h 387350"/>
                <a:gd name="T110" fmla="*/ 269239 w 388620"/>
                <a:gd name="T111" fmla="*/ 255524 h 387350"/>
                <a:gd name="T112" fmla="*/ 373918 w 388620"/>
                <a:gd name="T113" fmla="*/ 254888 h 387350"/>
                <a:gd name="T114" fmla="*/ 349746 w 388620"/>
                <a:gd name="T115" fmla="*/ 243532 h 387350"/>
                <a:gd name="T116" fmla="*/ 305907 w 388620"/>
                <a:gd name="T117" fmla="*/ 229455 h 387350"/>
                <a:gd name="T118" fmla="*/ 277368 w 388620"/>
                <a:gd name="T119" fmla="*/ 222376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620" h="387350">
                  <a:moveTo>
                    <a:pt x="101853" y="0"/>
                  </a:moveTo>
                  <a:lnTo>
                    <a:pt x="98171" y="0"/>
                  </a:lnTo>
                  <a:lnTo>
                    <a:pt x="94360" y="634"/>
                  </a:lnTo>
                  <a:lnTo>
                    <a:pt x="53070" y="21002"/>
                  </a:lnTo>
                  <a:lnTo>
                    <a:pt x="20193" y="47625"/>
                  </a:lnTo>
                  <a:lnTo>
                    <a:pt x="3809" y="65786"/>
                  </a:lnTo>
                  <a:lnTo>
                    <a:pt x="0" y="70103"/>
                  </a:lnTo>
                  <a:lnTo>
                    <a:pt x="0" y="75818"/>
                  </a:lnTo>
                  <a:lnTo>
                    <a:pt x="3412" y="121511"/>
                  </a:lnTo>
                  <a:lnTo>
                    <a:pt x="14942" y="166983"/>
                  </a:lnTo>
                  <a:lnTo>
                    <a:pt x="34171" y="211141"/>
                  </a:lnTo>
                  <a:lnTo>
                    <a:pt x="60773" y="253102"/>
                  </a:lnTo>
                  <a:lnTo>
                    <a:pt x="94360" y="291845"/>
                  </a:lnTo>
                  <a:lnTo>
                    <a:pt x="133397" y="325762"/>
                  </a:lnTo>
                  <a:lnTo>
                    <a:pt x="174407" y="351928"/>
                  </a:lnTo>
                  <a:lnTo>
                    <a:pt x="217666" y="371169"/>
                  </a:lnTo>
                  <a:lnTo>
                    <a:pt x="262181" y="383040"/>
                  </a:lnTo>
                  <a:lnTo>
                    <a:pt x="306958" y="387095"/>
                  </a:lnTo>
                  <a:lnTo>
                    <a:pt x="318261" y="387095"/>
                  </a:lnTo>
                  <a:lnTo>
                    <a:pt x="353599" y="353313"/>
                  </a:lnTo>
                  <a:lnTo>
                    <a:pt x="305688" y="353313"/>
                  </a:lnTo>
                  <a:lnTo>
                    <a:pt x="256434" y="347690"/>
                  </a:lnTo>
                  <a:lnTo>
                    <a:pt x="207883" y="331374"/>
                  </a:lnTo>
                  <a:lnTo>
                    <a:pt x="161688" y="305200"/>
                  </a:lnTo>
                  <a:lnTo>
                    <a:pt x="119506" y="270001"/>
                  </a:lnTo>
                  <a:lnTo>
                    <a:pt x="82157" y="225917"/>
                  </a:lnTo>
                  <a:lnTo>
                    <a:pt x="55689" y="179546"/>
                  </a:lnTo>
                  <a:lnTo>
                    <a:pt x="39127" y="130936"/>
                  </a:lnTo>
                  <a:lnTo>
                    <a:pt x="33400" y="82041"/>
                  </a:lnTo>
                  <a:lnTo>
                    <a:pt x="37083" y="78358"/>
                  </a:lnTo>
                  <a:lnTo>
                    <a:pt x="43433" y="70738"/>
                  </a:lnTo>
                  <a:lnTo>
                    <a:pt x="57009" y="58800"/>
                  </a:lnTo>
                  <a:lnTo>
                    <a:pt x="71262" y="48386"/>
                  </a:lnTo>
                  <a:lnTo>
                    <a:pt x="86207" y="39592"/>
                  </a:lnTo>
                  <a:lnTo>
                    <a:pt x="101853" y="32512"/>
                  </a:lnTo>
                  <a:lnTo>
                    <a:pt x="141330" y="32512"/>
                  </a:lnTo>
                  <a:lnTo>
                    <a:pt x="136525" y="18795"/>
                  </a:lnTo>
                  <a:lnTo>
                    <a:pt x="130214" y="9804"/>
                  </a:lnTo>
                  <a:lnTo>
                    <a:pt x="120618" y="4016"/>
                  </a:lnTo>
                  <a:lnTo>
                    <a:pt x="110307" y="918"/>
                  </a:lnTo>
                  <a:lnTo>
                    <a:pt x="101853" y="0"/>
                  </a:lnTo>
                  <a:close/>
                </a:path>
                <a:path w="388620" h="387350">
                  <a:moveTo>
                    <a:pt x="373918" y="254888"/>
                  </a:moveTo>
                  <a:lnTo>
                    <a:pt x="271652" y="254888"/>
                  </a:lnTo>
                  <a:lnTo>
                    <a:pt x="295800" y="260542"/>
                  </a:lnTo>
                  <a:lnTo>
                    <a:pt x="316436" y="266398"/>
                  </a:lnTo>
                  <a:lnTo>
                    <a:pt x="335285" y="272944"/>
                  </a:lnTo>
                  <a:lnTo>
                    <a:pt x="354075" y="280669"/>
                  </a:lnTo>
                  <a:lnTo>
                    <a:pt x="354710" y="282447"/>
                  </a:lnTo>
                  <a:lnTo>
                    <a:pt x="355346" y="284352"/>
                  </a:lnTo>
                  <a:lnTo>
                    <a:pt x="348317" y="300454"/>
                  </a:lnTo>
                  <a:lnTo>
                    <a:pt x="339502" y="315722"/>
                  </a:lnTo>
                  <a:lnTo>
                    <a:pt x="329021" y="330037"/>
                  </a:lnTo>
                  <a:lnTo>
                    <a:pt x="316992" y="343281"/>
                  </a:lnTo>
                  <a:lnTo>
                    <a:pt x="313181" y="346328"/>
                  </a:lnTo>
                  <a:lnTo>
                    <a:pt x="309499" y="350138"/>
                  </a:lnTo>
                  <a:lnTo>
                    <a:pt x="305688" y="353313"/>
                  </a:lnTo>
                  <a:lnTo>
                    <a:pt x="353599" y="353313"/>
                  </a:lnTo>
                  <a:lnTo>
                    <a:pt x="378211" y="316158"/>
                  </a:lnTo>
                  <a:lnTo>
                    <a:pt x="388596" y="284747"/>
                  </a:lnTo>
                  <a:lnTo>
                    <a:pt x="386016" y="271605"/>
                  </a:lnTo>
                  <a:lnTo>
                    <a:pt x="379912" y="260010"/>
                  </a:lnTo>
                  <a:lnTo>
                    <a:pt x="373918" y="254888"/>
                  </a:lnTo>
                  <a:close/>
                </a:path>
                <a:path w="388620" h="387350">
                  <a:moveTo>
                    <a:pt x="141330" y="32512"/>
                  </a:moveTo>
                  <a:lnTo>
                    <a:pt x="103124" y="32512"/>
                  </a:lnTo>
                  <a:lnTo>
                    <a:pt x="105028" y="33146"/>
                  </a:lnTo>
                  <a:lnTo>
                    <a:pt x="106299" y="33781"/>
                  </a:lnTo>
                  <a:lnTo>
                    <a:pt x="113069" y="52699"/>
                  </a:lnTo>
                  <a:lnTo>
                    <a:pt x="119983" y="73104"/>
                  </a:lnTo>
                  <a:lnTo>
                    <a:pt x="126658" y="94200"/>
                  </a:lnTo>
                  <a:lnTo>
                    <a:pt x="132714" y="115188"/>
                  </a:lnTo>
                  <a:lnTo>
                    <a:pt x="132714" y="118363"/>
                  </a:lnTo>
                  <a:lnTo>
                    <a:pt x="132079" y="119633"/>
                  </a:lnTo>
                  <a:lnTo>
                    <a:pt x="105663" y="136525"/>
                  </a:lnTo>
                  <a:lnTo>
                    <a:pt x="100508" y="140412"/>
                  </a:lnTo>
                  <a:lnTo>
                    <a:pt x="96329" y="145335"/>
                  </a:lnTo>
                  <a:lnTo>
                    <a:pt x="93198" y="151187"/>
                  </a:lnTo>
                  <a:lnTo>
                    <a:pt x="91185" y="157861"/>
                  </a:lnTo>
                  <a:lnTo>
                    <a:pt x="90709" y="166983"/>
                  </a:lnTo>
                  <a:lnTo>
                    <a:pt x="92138" y="176260"/>
                  </a:lnTo>
                  <a:lnTo>
                    <a:pt x="120665" y="219440"/>
                  </a:lnTo>
                  <a:lnTo>
                    <a:pt x="155410" y="256031"/>
                  </a:lnTo>
                  <a:lnTo>
                    <a:pt x="193039" y="286893"/>
                  </a:lnTo>
                  <a:lnTo>
                    <a:pt x="225329" y="296116"/>
                  </a:lnTo>
                  <a:lnTo>
                    <a:pt x="240153" y="291804"/>
                  </a:lnTo>
                  <a:lnTo>
                    <a:pt x="250951" y="281813"/>
                  </a:lnTo>
                  <a:lnTo>
                    <a:pt x="262297" y="264287"/>
                  </a:lnTo>
                  <a:lnTo>
                    <a:pt x="218948" y="264287"/>
                  </a:lnTo>
                  <a:lnTo>
                    <a:pt x="215773" y="263016"/>
                  </a:lnTo>
                  <a:lnTo>
                    <a:pt x="178022" y="232279"/>
                  </a:lnTo>
                  <a:lnTo>
                    <a:pt x="145510" y="198802"/>
                  </a:lnTo>
                  <a:lnTo>
                    <a:pt x="127126" y="175387"/>
                  </a:lnTo>
                  <a:lnTo>
                    <a:pt x="123317" y="170433"/>
                  </a:lnTo>
                  <a:lnTo>
                    <a:pt x="123317" y="165353"/>
                  </a:lnTo>
                  <a:lnTo>
                    <a:pt x="152907" y="146557"/>
                  </a:lnTo>
                  <a:lnTo>
                    <a:pt x="160248" y="138745"/>
                  </a:lnTo>
                  <a:lnTo>
                    <a:pt x="164576" y="128158"/>
                  </a:lnTo>
                  <a:lnTo>
                    <a:pt x="166213" y="117215"/>
                  </a:lnTo>
                  <a:lnTo>
                    <a:pt x="165480" y="108331"/>
                  </a:lnTo>
                  <a:lnTo>
                    <a:pt x="158706" y="84679"/>
                  </a:lnTo>
                  <a:lnTo>
                    <a:pt x="151193" y="61229"/>
                  </a:lnTo>
                  <a:lnTo>
                    <a:pt x="143585" y="38947"/>
                  </a:lnTo>
                  <a:lnTo>
                    <a:pt x="141330" y="32512"/>
                  </a:lnTo>
                  <a:close/>
                </a:path>
                <a:path w="388620" h="387350">
                  <a:moveTo>
                    <a:pt x="277368" y="222376"/>
                  </a:moveTo>
                  <a:lnTo>
                    <a:pt x="272923" y="222376"/>
                  </a:lnTo>
                  <a:lnTo>
                    <a:pt x="268513" y="222670"/>
                  </a:lnTo>
                  <a:lnTo>
                    <a:pt x="259937" y="224250"/>
                  </a:lnTo>
                  <a:lnTo>
                    <a:pt x="250170" y="228163"/>
                  </a:lnTo>
                  <a:lnTo>
                    <a:pt x="242188" y="235457"/>
                  </a:lnTo>
                  <a:lnTo>
                    <a:pt x="223900" y="264287"/>
                  </a:lnTo>
                  <a:lnTo>
                    <a:pt x="262297" y="264287"/>
                  </a:lnTo>
                  <a:lnTo>
                    <a:pt x="267970" y="255524"/>
                  </a:lnTo>
                  <a:lnTo>
                    <a:pt x="269239" y="255524"/>
                  </a:lnTo>
                  <a:lnTo>
                    <a:pt x="271145" y="254888"/>
                  </a:lnTo>
                  <a:lnTo>
                    <a:pt x="373918" y="254888"/>
                  </a:lnTo>
                  <a:lnTo>
                    <a:pt x="371094" y="252475"/>
                  </a:lnTo>
                  <a:lnTo>
                    <a:pt x="349746" y="243532"/>
                  </a:lnTo>
                  <a:lnTo>
                    <a:pt x="328707" y="236077"/>
                  </a:lnTo>
                  <a:lnTo>
                    <a:pt x="305907" y="229455"/>
                  </a:lnTo>
                  <a:lnTo>
                    <a:pt x="279273" y="223012"/>
                  </a:lnTo>
                  <a:lnTo>
                    <a:pt x="277368" y="222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96" name="object 9">
              <a:extLst>
                <a:ext uri="{FF2B5EF4-FFF2-40B4-BE49-F238E27FC236}">
                  <a16:creationId xmlns:a16="http://schemas.microsoft.com/office/drawing/2014/main" id="{AD28875D-0DEE-41A5-BFF0-78D8417D4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700" y="4825015"/>
              <a:ext cx="139287" cy="13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6" name="object 10">
            <a:extLst>
              <a:ext uri="{FF2B5EF4-FFF2-40B4-BE49-F238E27FC236}">
                <a16:creationId xmlns:a16="http://schemas.microsoft.com/office/drawing/2014/main" id="{C26A5012-936E-41B6-A400-92E7514CB3C1}"/>
              </a:ext>
            </a:extLst>
          </p:cNvPr>
          <p:cNvGrpSpPr>
            <a:grpSpLocks/>
          </p:cNvGrpSpPr>
          <p:nvPr/>
        </p:nvGrpSpPr>
        <p:grpSpPr bwMode="auto">
          <a:xfrm>
            <a:off x="8459788" y="4783138"/>
            <a:ext cx="388937" cy="387350"/>
            <a:chOff x="8459851" y="4783835"/>
            <a:chExt cx="388620" cy="387350"/>
          </a:xfrm>
        </p:grpSpPr>
        <p:sp>
          <p:nvSpPr>
            <p:cNvPr id="51393" name="object 11">
              <a:extLst>
                <a:ext uri="{FF2B5EF4-FFF2-40B4-BE49-F238E27FC236}">
                  <a16:creationId xmlns:a16="http://schemas.microsoft.com/office/drawing/2014/main" id="{1EB95E1A-C852-474D-A17E-31022A2C9009}"/>
                </a:ext>
              </a:extLst>
            </p:cNvPr>
            <p:cNvSpPr>
              <a:spLocks/>
            </p:cNvSpPr>
            <p:nvPr/>
          </p:nvSpPr>
          <p:spPr bwMode="auto">
            <a:xfrm>
              <a:off x="8459851" y="4783835"/>
              <a:ext cx="388620" cy="387350"/>
            </a:xfrm>
            <a:custGeom>
              <a:avLst/>
              <a:gdLst>
                <a:gd name="T0" fmla="*/ 98044 w 388620"/>
                <a:gd name="T1" fmla="*/ 0 h 387350"/>
                <a:gd name="T2" fmla="*/ 53006 w 388620"/>
                <a:gd name="T3" fmla="*/ 21002 h 387350"/>
                <a:gd name="T4" fmla="*/ 3682 w 388620"/>
                <a:gd name="T5" fmla="*/ 65786 h 387350"/>
                <a:gd name="T6" fmla="*/ 0 w 388620"/>
                <a:gd name="T7" fmla="*/ 75818 h 387350"/>
                <a:gd name="T8" fmla="*/ 14399 w 388620"/>
                <a:gd name="T9" fmla="*/ 166983 h 387350"/>
                <a:gd name="T10" fmla="*/ 60029 w 388620"/>
                <a:gd name="T11" fmla="*/ 253102 h 387350"/>
                <a:gd name="T12" fmla="*/ 132696 w 388620"/>
                <a:gd name="T13" fmla="*/ 325762 h 387350"/>
                <a:gd name="T14" fmla="*/ 216996 w 388620"/>
                <a:gd name="T15" fmla="*/ 371169 h 387350"/>
                <a:gd name="T16" fmla="*/ 306197 w 388620"/>
                <a:gd name="T17" fmla="*/ 387095 h 387350"/>
                <a:gd name="T18" fmla="*/ 353472 w 388620"/>
                <a:gd name="T19" fmla="*/ 353313 h 387350"/>
                <a:gd name="T20" fmla="*/ 256307 w 388620"/>
                <a:gd name="T21" fmla="*/ 347690 h 387350"/>
                <a:gd name="T22" fmla="*/ 161561 w 388620"/>
                <a:gd name="T23" fmla="*/ 305200 h 387350"/>
                <a:gd name="T24" fmla="*/ 82083 w 388620"/>
                <a:gd name="T25" fmla="*/ 225917 h 387350"/>
                <a:gd name="T26" fmla="*/ 39018 w 388620"/>
                <a:gd name="T27" fmla="*/ 130936 h 387350"/>
                <a:gd name="T28" fmla="*/ 36449 w 388620"/>
                <a:gd name="T29" fmla="*/ 78358 h 387350"/>
                <a:gd name="T30" fmla="*/ 43306 w 388620"/>
                <a:gd name="T31" fmla="*/ 70738 h 387350"/>
                <a:gd name="T32" fmla="*/ 70913 w 388620"/>
                <a:gd name="T33" fmla="*/ 48386 h 387350"/>
                <a:gd name="T34" fmla="*/ 101853 w 388620"/>
                <a:gd name="T35" fmla="*/ 32512 h 387350"/>
                <a:gd name="T36" fmla="*/ 136398 w 388620"/>
                <a:gd name="T37" fmla="*/ 18795 h 387350"/>
                <a:gd name="T38" fmla="*/ 120507 w 388620"/>
                <a:gd name="T39" fmla="*/ 4016 h 387350"/>
                <a:gd name="T40" fmla="*/ 101853 w 388620"/>
                <a:gd name="T41" fmla="*/ 0 h 387350"/>
                <a:gd name="T42" fmla="*/ 271652 w 388620"/>
                <a:gd name="T43" fmla="*/ 254888 h 387350"/>
                <a:gd name="T44" fmla="*/ 316325 w 388620"/>
                <a:gd name="T45" fmla="*/ 266398 h 387350"/>
                <a:gd name="T46" fmla="*/ 353949 w 388620"/>
                <a:gd name="T47" fmla="*/ 280669 h 387350"/>
                <a:gd name="T48" fmla="*/ 355219 w 388620"/>
                <a:gd name="T49" fmla="*/ 284352 h 387350"/>
                <a:gd name="T50" fmla="*/ 339375 w 388620"/>
                <a:gd name="T51" fmla="*/ 315722 h 387350"/>
                <a:gd name="T52" fmla="*/ 316865 w 388620"/>
                <a:gd name="T53" fmla="*/ 343281 h 387350"/>
                <a:gd name="T54" fmla="*/ 309372 w 388620"/>
                <a:gd name="T55" fmla="*/ 350138 h 387350"/>
                <a:gd name="T56" fmla="*/ 353472 w 388620"/>
                <a:gd name="T57" fmla="*/ 353313 h 387350"/>
                <a:gd name="T58" fmla="*/ 388469 w 388620"/>
                <a:gd name="T59" fmla="*/ 284747 h 387350"/>
                <a:gd name="T60" fmla="*/ 379785 w 388620"/>
                <a:gd name="T61" fmla="*/ 260010 h 387350"/>
                <a:gd name="T62" fmla="*/ 141203 w 388620"/>
                <a:gd name="T63" fmla="*/ 32512 h 387350"/>
                <a:gd name="T64" fmla="*/ 104901 w 388620"/>
                <a:gd name="T65" fmla="*/ 33146 h 387350"/>
                <a:gd name="T66" fmla="*/ 112996 w 388620"/>
                <a:gd name="T67" fmla="*/ 52699 h 387350"/>
                <a:gd name="T68" fmla="*/ 126549 w 388620"/>
                <a:gd name="T69" fmla="*/ 94200 h 387350"/>
                <a:gd name="T70" fmla="*/ 132588 w 388620"/>
                <a:gd name="T71" fmla="*/ 118363 h 387350"/>
                <a:gd name="T72" fmla="*/ 105537 w 388620"/>
                <a:gd name="T73" fmla="*/ 136525 h 387350"/>
                <a:gd name="T74" fmla="*/ 96218 w 388620"/>
                <a:gd name="T75" fmla="*/ 145335 h 387350"/>
                <a:gd name="T76" fmla="*/ 91185 w 388620"/>
                <a:gd name="T77" fmla="*/ 157861 h 387350"/>
                <a:gd name="T78" fmla="*/ 92074 w 388620"/>
                <a:gd name="T79" fmla="*/ 176260 h 387350"/>
                <a:gd name="T80" fmla="*/ 155285 w 388620"/>
                <a:gd name="T81" fmla="*/ 256031 h 387350"/>
                <a:gd name="T82" fmla="*/ 225218 w 388620"/>
                <a:gd name="T83" fmla="*/ 296116 h 387350"/>
                <a:gd name="T84" fmla="*/ 250825 w 388620"/>
                <a:gd name="T85" fmla="*/ 281813 h 387350"/>
                <a:gd name="T86" fmla="*/ 218821 w 388620"/>
                <a:gd name="T87" fmla="*/ 264287 h 387350"/>
                <a:gd name="T88" fmla="*/ 177948 w 388620"/>
                <a:gd name="T89" fmla="*/ 232279 h 387350"/>
                <a:gd name="T90" fmla="*/ 127000 w 388620"/>
                <a:gd name="T91" fmla="*/ 175387 h 387350"/>
                <a:gd name="T92" fmla="*/ 123190 w 388620"/>
                <a:gd name="T93" fmla="*/ 165353 h 387350"/>
                <a:gd name="T94" fmla="*/ 160139 w 388620"/>
                <a:gd name="T95" fmla="*/ 138745 h 387350"/>
                <a:gd name="T96" fmla="*/ 166139 w 388620"/>
                <a:gd name="T97" fmla="*/ 117215 h 387350"/>
                <a:gd name="T98" fmla="*/ 158579 w 388620"/>
                <a:gd name="T99" fmla="*/ 84679 h 387350"/>
                <a:gd name="T100" fmla="*/ 143458 w 388620"/>
                <a:gd name="T101" fmla="*/ 38947 h 387350"/>
                <a:gd name="T102" fmla="*/ 277241 w 388620"/>
                <a:gd name="T103" fmla="*/ 222376 h 387350"/>
                <a:gd name="T104" fmla="*/ 268386 w 388620"/>
                <a:gd name="T105" fmla="*/ 222670 h 387350"/>
                <a:gd name="T106" fmla="*/ 250043 w 388620"/>
                <a:gd name="T107" fmla="*/ 228163 h 387350"/>
                <a:gd name="T108" fmla="*/ 223774 w 388620"/>
                <a:gd name="T109" fmla="*/ 264287 h 387350"/>
                <a:gd name="T110" fmla="*/ 267843 w 388620"/>
                <a:gd name="T111" fmla="*/ 255524 h 387350"/>
                <a:gd name="T112" fmla="*/ 271018 w 388620"/>
                <a:gd name="T113" fmla="*/ 254888 h 387350"/>
                <a:gd name="T114" fmla="*/ 370967 w 388620"/>
                <a:gd name="T115" fmla="*/ 252475 h 387350"/>
                <a:gd name="T116" fmla="*/ 328580 w 388620"/>
                <a:gd name="T117" fmla="*/ 236077 h 387350"/>
                <a:gd name="T118" fmla="*/ 279146 w 388620"/>
                <a:gd name="T119" fmla="*/ 223012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620" h="387350">
                  <a:moveTo>
                    <a:pt x="101853" y="0"/>
                  </a:moveTo>
                  <a:lnTo>
                    <a:pt x="98044" y="0"/>
                  </a:lnTo>
                  <a:lnTo>
                    <a:pt x="94233" y="634"/>
                  </a:lnTo>
                  <a:lnTo>
                    <a:pt x="53006" y="21002"/>
                  </a:lnTo>
                  <a:lnTo>
                    <a:pt x="20066" y="47625"/>
                  </a:lnTo>
                  <a:lnTo>
                    <a:pt x="3682" y="65786"/>
                  </a:lnTo>
                  <a:lnTo>
                    <a:pt x="0" y="70103"/>
                  </a:lnTo>
                  <a:lnTo>
                    <a:pt x="0" y="75818"/>
                  </a:lnTo>
                  <a:lnTo>
                    <a:pt x="3089" y="121511"/>
                  </a:lnTo>
                  <a:lnTo>
                    <a:pt x="14399" y="166983"/>
                  </a:lnTo>
                  <a:lnTo>
                    <a:pt x="33494" y="211141"/>
                  </a:lnTo>
                  <a:lnTo>
                    <a:pt x="60029" y="253102"/>
                  </a:lnTo>
                  <a:lnTo>
                    <a:pt x="93599" y="291845"/>
                  </a:lnTo>
                  <a:lnTo>
                    <a:pt x="132696" y="325762"/>
                  </a:lnTo>
                  <a:lnTo>
                    <a:pt x="173737" y="351928"/>
                  </a:lnTo>
                  <a:lnTo>
                    <a:pt x="216996" y="371169"/>
                  </a:lnTo>
                  <a:lnTo>
                    <a:pt x="261480" y="383040"/>
                  </a:lnTo>
                  <a:lnTo>
                    <a:pt x="306197" y="387095"/>
                  </a:lnTo>
                  <a:lnTo>
                    <a:pt x="318134" y="387095"/>
                  </a:lnTo>
                  <a:lnTo>
                    <a:pt x="353472" y="353313"/>
                  </a:lnTo>
                  <a:lnTo>
                    <a:pt x="305562" y="353313"/>
                  </a:lnTo>
                  <a:lnTo>
                    <a:pt x="256307" y="347690"/>
                  </a:lnTo>
                  <a:lnTo>
                    <a:pt x="207756" y="331374"/>
                  </a:lnTo>
                  <a:lnTo>
                    <a:pt x="161561" y="305200"/>
                  </a:lnTo>
                  <a:lnTo>
                    <a:pt x="119379" y="270001"/>
                  </a:lnTo>
                  <a:lnTo>
                    <a:pt x="82083" y="225917"/>
                  </a:lnTo>
                  <a:lnTo>
                    <a:pt x="55610" y="179546"/>
                  </a:lnTo>
                  <a:lnTo>
                    <a:pt x="39018" y="130936"/>
                  </a:lnTo>
                  <a:lnTo>
                    <a:pt x="33274" y="82041"/>
                  </a:lnTo>
                  <a:lnTo>
                    <a:pt x="36449" y="78358"/>
                  </a:lnTo>
                  <a:lnTo>
                    <a:pt x="40131" y="74549"/>
                  </a:lnTo>
                  <a:lnTo>
                    <a:pt x="43306" y="70738"/>
                  </a:lnTo>
                  <a:lnTo>
                    <a:pt x="56616" y="58800"/>
                  </a:lnTo>
                  <a:lnTo>
                    <a:pt x="70913" y="48386"/>
                  </a:lnTo>
                  <a:lnTo>
                    <a:pt x="86044" y="39592"/>
                  </a:lnTo>
                  <a:lnTo>
                    <a:pt x="101853" y="32512"/>
                  </a:lnTo>
                  <a:lnTo>
                    <a:pt x="141203" y="32512"/>
                  </a:lnTo>
                  <a:lnTo>
                    <a:pt x="136398" y="18795"/>
                  </a:lnTo>
                  <a:lnTo>
                    <a:pt x="130089" y="9804"/>
                  </a:lnTo>
                  <a:lnTo>
                    <a:pt x="120507" y="4016"/>
                  </a:lnTo>
                  <a:lnTo>
                    <a:pt x="110234" y="918"/>
                  </a:lnTo>
                  <a:lnTo>
                    <a:pt x="101853" y="0"/>
                  </a:lnTo>
                  <a:close/>
                </a:path>
                <a:path w="388620" h="387350">
                  <a:moveTo>
                    <a:pt x="373791" y="254888"/>
                  </a:moveTo>
                  <a:lnTo>
                    <a:pt x="271652" y="254888"/>
                  </a:lnTo>
                  <a:lnTo>
                    <a:pt x="295727" y="260542"/>
                  </a:lnTo>
                  <a:lnTo>
                    <a:pt x="316325" y="266398"/>
                  </a:lnTo>
                  <a:lnTo>
                    <a:pt x="335160" y="272944"/>
                  </a:lnTo>
                  <a:lnTo>
                    <a:pt x="353949" y="280669"/>
                  </a:lnTo>
                  <a:lnTo>
                    <a:pt x="354583" y="282447"/>
                  </a:lnTo>
                  <a:lnTo>
                    <a:pt x="355219" y="284352"/>
                  </a:lnTo>
                  <a:lnTo>
                    <a:pt x="348190" y="300454"/>
                  </a:lnTo>
                  <a:lnTo>
                    <a:pt x="339375" y="315722"/>
                  </a:lnTo>
                  <a:lnTo>
                    <a:pt x="328894" y="330037"/>
                  </a:lnTo>
                  <a:lnTo>
                    <a:pt x="316865" y="343281"/>
                  </a:lnTo>
                  <a:lnTo>
                    <a:pt x="313054" y="346328"/>
                  </a:lnTo>
                  <a:lnTo>
                    <a:pt x="309372" y="350138"/>
                  </a:lnTo>
                  <a:lnTo>
                    <a:pt x="305562" y="353313"/>
                  </a:lnTo>
                  <a:lnTo>
                    <a:pt x="353472" y="353313"/>
                  </a:lnTo>
                  <a:lnTo>
                    <a:pt x="378084" y="316158"/>
                  </a:lnTo>
                  <a:lnTo>
                    <a:pt x="388469" y="284747"/>
                  </a:lnTo>
                  <a:lnTo>
                    <a:pt x="385889" y="271605"/>
                  </a:lnTo>
                  <a:lnTo>
                    <a:pt x="379785" y="260010"/>
                  </a:lnTo>
                  <a:lnTo>
                    <a:pt x="373791" y="254888"/>
                  </a:lnTo>
                  <a:close/>
                </a:path>
                <a:path w="388620" h="387350">
                  <a:moveTo>
                    <a:pt x="141203" y="32512"/>
                  </a:moveTo>
                  <a:lnTo>
                    <a:pt x="103124" y="32512"/>
                  </a:lnTo>
                  <a:lnTo>
                    <a:pt x="104901" y="33146"/>
                  </a:lnTo>
                  <a:lnTo>
                    <a:pt x="106172" y="33781"/>
                  </a:lnTo>
                  <a:lnTo>
                    <a:pt x="112996" y="52699"/>
                  </a:lnTo>
                  <a:lnTo>
                    <a:pt x="119903" y="73104"/>
                  </a:lnTo>
                  <a:lnTo>
                    <a:pt x="126549" y="94200"/>
                  </a:lnTo>
                  <a:lnTo>
                    <a:pt x="132588" y="115188"/>
                  </a:lnTo>
                  <a:lnTo>
                    <a:pt x="132588" y="118363"/>
                  </a:lnTo>
                  <a:lnTo>
                    <a:pt x="131952" y="119633"/>
                  </a:lnTo>
                  <a:lnTo>
                    <a:pt x="105537" y="136525"/>
                  </a:lnTo>
                  <a:lnTo>
                    <a:pt x="100383" y="140412"/>
                  </a:lnTo>
                  <a:lnTo>
                    <a:pt x="96218" y="145335"/>
                  </a:lnTo>
                  <a:lnTo>
                    <a:pt x="93124" y="151187"/>
                  </a:lnTo>
                  <a:lnTo>
                    <a:pt x="91185" y="157861"/>
                  </a:lnTo>
                  <a:lnTo>
                    <a:pt x="90689" y="166983"/>
                  </a:lnTo>
                  <a:lnTo>
                    <a:pt x="92074" y="176260"/>
                  </a:lnTo>
                  <a:lnTo>
                    <a:pt x="120538" y="219440"/>
                  </a:lnTo>
                  <a:lnTo>
                    <a:pt x="155285" y="256031"/>
                  </a:lnTo>
                  <a:lnTo>
                    <a:pt x="193040" y="286893"/>
                  </a:lnTo>
                  <a:lnTo>
                    <a:pt x="225218" y="296116"/>
                  </a:lnTo>
                  <a:lnTo>
                    <a:pt x="240028" y="291804"/>
                  </a:lnTo>
                  <a:lnTo>
                    <a:pt x="250825" y="281813"/>
                  </a:lnTo>
                  <a:lnTo>
                    <a:pt x="262170" y="264287"/>
                  </a:lnTo>
                  <a:lnTo>
                    <a:pt x="218821" y="264287"/>
                  </a:lnTo>
                  <a:lnTo>
                    <a:pt x="215646" y="263016"/>
                  </a:lnTo>
                  <a:lnTo>
                    <a:pt x="177948" y="232279"/>
                  </a:lnTo>
                  <a:lnTo>
                    <a:pt x="145383" y="198802"/>
                  </a:lnTo>
                  <a:lnTo>
                    <a:pt x="127000" y="175387"/>
                  </a:lnTo>
                  <a:lnTo>
                    <a:pt x="123190" y="170433"/>
                  </a:lnTo>
                  <a:lnTo>
                    <a:pt x="123190" y="165353"/>
                  </a:lnTo>
                  <a:lnTo>
                    <a:pt x="152780" y="146557"/>
                  </a:lnTo>
                  <a:lnTo>
                    <a:pt x="160139" y="138745"/>
                  </a:lnTo>
                  <a:lnTo>
                    <a:pt x="164496" y="128158"/>
                  </a:lnTo>
                  <a:lnTo>
                    <a:pt x="166139" y="117215"/>
                  </a:lnTo>
                  <a:lnTo>
                    <a:pt x="165353" y="108331"/>
                  </a:lnTo>
                  <a:lnTo>
                    <a:pt x="158579" y="84679"/>
                  </a:lnTo>
                  <a:lnTo>
                    <a:pt x="151066" y="61229"/>
                  </a:lnTo>
                  <a:lnTo>
                    <a:pt x="143458" y="38947"/>
                  </a:lnTo>
                  <a:lnTo>
                    <a:pt x="141203" y="32512"/>
                  </a:lnTo>
                  <a:close/>
                </a:path>
                <a:path w="388620" h="387350">
                  <a:moveTo>
                    <a:pt x="277241" y="222376"/>
                  </a:moveTo>
                  <a:lnTo>
                    <a:pt x="272796" y="222376"/>
                  </a:lnTo>
                  <a:lnTo>
                    <a:pt x="268386" y="222670"/>
                  </a:lnTo>
                  <a:lnTo>
                    <a:pt x="259810" y="224250"/>
                  </a:lnTo>
                  <a:lnTo>
                    <a:pt x="250043" y="228163"/>
                  </a:lnTo>
                  <a:lnTo>
                    <a:pt x="242062" y="235457"/>
                  </a:lnTo>
                  <a:lnTo>
                    <a:pt x="223774" y="264287"/>
                  </a:lnTo>
                  <a:lnTo>
                    <a:pt x="262170" y="264287"/>
                  </a:lnTo>
                  <a:lnTo>
                    <a:pt x="267843" y="255524"/>
                  </a:lnTo>
                  <a:lnTo>
                    <a:pt x="269113" y="255524"/>
                  </a:lnTo>
                  <a:lnTo>
                    <a:pt x="271018" y="254888"/>
                  </a:lnTo>
                  <a:lnTo>
                    <a:pt x="373791" y="254888"/>
                  </a:lnTo>
                  <a:lnTo>
                    <a:pt x="370967" y="252475"/>
                  </a:lnTo>
                  <a:lnTo>
                    <a:pt x="349619" y="243532"/>
                  </a:lnTo>
                  <a:lnTo>
                    <a:pt x="328580" y="236077"/>
                  </a:lnTo>
                  <a:lnTo>
                    <a:pt x="305780" y="229455"/>
                  </a:lnTo>
                  <a:lnTo>
                    <a:pt x="279146" y="223012"/>
                  </a:lnTo>
                  <a:lnTo>
                    <a:pt x="277241" y="222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94" name="object 12">
              <a:extLst>
                <a:ext uri="{FF2B5EF4-FFF2-40B4-BE49-F238E27FC236}">
                  <a16:creationId xmlns:a16="http://schemas.microsoft.com/office/drawing/2014/main" id="{522D0F66-5D00-409A-A448-B9979FC70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591" y="4818887"/>
              <a:ext cx="137763" cy="1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7" name="object 13">
            <a:extLst>
              <a:ext uri="{FF2B5EF4-FFF2-40B4-BE49-F238E27FC236}">
                <a16:creationId xmlns:a16="http://schemas.microsoft.com/office/drawing/2014/main" id="{7F793660-0644-40F0-ACBF-CBB1CDB6503A}"/>
              </a:ext>
            </a:extLst>
          </p:cNvPr>
          <p:cNvGrpSpPr>
            <a:grpSpLocks/>
          </p:cNvGrpSpPr>
          <p:nvPr/>
        </p:nvGrpSpPr>
        <p:grpSpPr bwMode="auto">
          <a:xfrm>
            <a:off x="9474200" y="4775200"/>
            <a:ext cx="401638" cy="403225"/>
            <a:chOff x="9474707" y="4774691"/>
            <a:chExt cx="400685" cy="403860"/>
          </a:xfrm>
        </p:grpSpPr>
        <p:sp>
          <p:nvSpPr>
            <p:cNvPr id="51391" name="object 14">
              <a:extLst>
                <a:ext uri="{FF2B5EF4-FFF2-40B4-BE49-F238E27FC236}">
                  <a16:creationId xmlns:a16="http://schemas.microsoft.com/office/drawing/2014/main" id="{6A412825-B153-4DE2-8496-56BB93A76840}"/>
                </a:ext>
              </a:extLst>
            </p:cNvPr>
            <p:cNvSpPr>
              <a:spLocks/>
            </p:cNvSpPr>
            <p:nvPr/>
          </p:nvSpPr>
          <p:spPr bwMode="auto">
            <a:xfrm>
              <a:off x="9474707" y="4791455"/>
              <a:ext cx="388620" cy="387350"/>
            </a:xfrm>
            <a:custGeom>
              <a:avLst/>
              <a:gdLst>
                <a:gd name="T0" fmla="*/ 98171 w 388620"/>
                <a:gd name="T1" fmla="*/ 0 h 387350"/>
                <a:gd name="T2" fmla="*/ 53070 w 388620"/>
                <a:gd name="T3" fmla="*/ 21002 h 387350"/>
                <a:gd name="T4" fmla="*/ 3810 w 388620"/>
                <a:gd name="T5" fmla="*/ 65786 h 387350"/>
                <a:gd name="T6" fmla="*/ 0 w 388620"/>
                <a:gd name="T7" fmla="*/ 75819 h 387350"/>
                <a:gd name="T8" fmla="*/ 14927 w 388620"/>
                <a:gd name="T9" fmla="*/ 166948 h 387350"/>
                <a:gd name="T10" fmla="*/ 60773 w 388620"/>
                <a:gd name="T11" fmla="*/ 253102 h 387350"/>
                <a:gd name="T12" fmla="*/ 133397 w 388620"/>
                <a:gd name="T13" fmla="*/ 325762 h 387350"/>
                <a:gd name="T14" fmla="*/ 217666 w 388620"/>
                <a:gd name="T15" fmla="*/ 371169 h 387350"/>
                <a:gd name="T16" fmla="*/ 306959 w 388620"/>
                <a:gd name="T17" fmla="*/ 387096 h 387350"/>
                <a:gd name="T18" fmla="*/ 353036 w 388620"/>
                <a:gd name="T19" fmla="*/ 353949 h 387350"/>
                <a:gd name="T20" fmla="*/ 257069 w 388620"/>
                <a:gd name="T21" fmla="*/ 348325 h 387350"/>
                <a:gd name="T22" fmla="*/ 162323 w 388620"/>
                <a:gd name="T23" fmla="*/ 305835 h 387350"/>
                <a:gd name="T24" fmla="*/ 82792 w 388620"/>
                <a:gd name="T25" fmla="*/ 226552 h 387350"/>
                <a:gd name="T26" fmla="*/ 39762 w 388620"/>
                <a:gd name="T27" fmla="*/ 131572 h 387350"/>
                <a:gd name="T28" fmla="*/ 37084 w 388620"/>
                <a:gd name="T29" fmla="*/ 78867 h 387350"/>
                <a:gd name="T30" fmla="*/ 44703 w 388620"/>
                <a:gd name="T31" fmla="*/ 71374 h 387350"/>
                <a:gd name="T32" fmla="*/ 71977 w 388620"/>
                <a:gd name="T33" fmla="*/ 49022 h 387350"/>
                <a:gd name="T34" fmla="*/ 102489 w 388620"/>
                <a:gd name="T35" fmla="*/ 33147 h 387350"/>
                <a:gd name="T36" fmla="*/ 136525 w 388620"/>
                <a:gd name="T37" fmla="*/ 18796 h 387350"/>
                <a:gd name="T38" fmla="*/ 120618 w 388620"/>
                <a:gd name="T39" fmla="*/ 4016 h 387350"/>
                <a:gd name="T40" fmla="*/ 101853 w 388620"/>
                <a:gd name="T41" fmla="*/ 0 h 387350"/>
                <a:gd name="T42" fmla="*/ 272288 w 388620"/>
                <a:gd name="T43" fmla="*/ 255524 h 387350"/>
                <a:gd name="T44" fmla="*/ 317071 w 388620"/>
                <a:gd name="T45" fmla="*/ 266969 h 387350"/>
                <a:gd name="T46" fmla="*/ 354711 w 388620"/>
                <a:gd name="T47" fmla="*/ 281178 h 387350"/>
                <a:gd name="T48" fmla="*/ 348952 w 388620"/>
                <a:gd name="T49" fmla="*/ 301089 h 387350"/>
                <a:gd name="T50" fmla="*/ 329656 w 388620"/>
                <a:gd name="T51" fmla="*/ 330672 h 387350"/>
                <a:gd name="T52" fmla="*/ 313817 w 388620"/>
                <a:gd name="T53" fmla="*/ 346964 h 387350"/>
                <a:gd name="T54" fmla="*/ 306324 w 388620"/>
                <a:gd name="T55" fmla="*/ 353949 h 387350"/>
                <a:gd name="T56" fmla="*/ 378211 w 388620"/>
                <a:gd name="T57" fmla="*/ 316158 h 387350"/>
                <a:gd name="T58" fmla="*/ 386016 w 388620"/>
                <a:gd name="T59" fmla="*/ 271605 h 387350"/>
                <a:gd name="T60" fmla="*/ 374661 w 388620"/>
                <a:gd name="T61" fmla="*/ 255524 h 387350"/>
                <a:gd name="T62" fmla="*/ 103759 w 388620"/>
                <a:gd name="T63" fmla="*/ 33147 h 387350"/>
                <a:gd name="T64" fmla="*/ 106934 w 388620"/>
                <a:gd name="T65" fmla="*/ 34417 h 387350"/>
                <a:gd name="T66" fmla="*/ 120618 w 388620"/>
                <a:gd name="T67" fmla="*/ 73739 h 387350"/>
                <a:gd name="T68" fmla="*/ 133350 w 388620"/>
                <a:gd name="T69" fmla="*/ 115824 h 387350"/>
                <a:gd name="T70" fmla="*/ 132715 w 388620"/>
                <a:gd name="T71" fmla="*/ 120269 h 387350"/>
                <a:gd name="T72" fmla="*/ 101143 w 388620"/>
                <a:gd name="T73" fmla="*/ 141047 h 387350"/>
                <a:gd name="T74" fmla="*/ 93833 w 388620"/>
                <a:gd name="T75" fmla="*/ 151822 h 387350"/>
                <a:gd name="T76" fmla="*/ 91344 w 388620"/>
                <a:gd name="T77" fmla="*/ 167618 h 387350"/>
                <a:gd name="T78" fmla="*/ 121253 w 388620"/>
                <a:gd name="T79" fmla="*/ 220075 h 387350"/>
                <a:gd name="T80" fmla="*/ 193675 w 388620"/>
                <a:gd name="T81" fmla="*/ 287528 h 387350"/>
                <a:gd name="T82" fmla="*/ 240788 w 388620"/>
                <a:gd name="T83" fmla="*/ 292439 h 387350"/>
                <a:gd name="T84" fmla="*/ 263343 w 388620"/>
                <a:gd name="T85" fmla="*/ 264287 h 387350"/>
                <a:gd name="T86" fmla="*/ 215773 w 388620"/>
                <a:gd name="T87" fmla="*/ 263017 h 387350"/>
                <a:gd name="T88" fmla="*/ 145510 w 388620"/>
                <a:gd name="T89" fmla="*/ 198802 h 387350"/>
                <a:gd name="T90" fmla="*/ 123317 w 388620"/>
                <a:gd name="T91" fmla="*/ 170434 h 387350"/>
                <a:gd name="T92" fmla="*/ 152908 w 388620"/>
                <a:gd name="T93" fmla="*/ 146558 h 387350"/>
                <a:gd name="T94" fmla="*/ 164576 w 388620"/>
                <a:gd name="T95" fmla="*/ 128158 h 387350"/>
                <a:gd name="T96" fmla="*/ 165481 w 388620"/>
                <a:gd name="T97" fmla="*/ 108331 h 387350"/>
                <a:gd name="T98" fmla="*/ 151193 w 388620"/>
                <a:gd name="T99" fmla="*/ 61229 h 387350"/>
                <a:gd name="T100" fmla="*/ 141553 w 388620"/>
                <a:gd name="T101" fmla="*/ 33147 h 387350"/>
                <a:gd name="T102" fmla="*/ 272923 w 388620"/>
                <a:gd name="T103" fmla="*/ 222377 h 387350"/>
                <a:gd name="T104" fmla="*/ 259937 w 388620"/>
                <a:gd name="T105" fmla="*/ 224250 h 387350"/>
                <a:gd name="T106" fmla="*/ 242189 w 388620"/>
                <a:gd name="T107" fmla="*/ 235458 h 387350"/>
                <a:gd name="T108" fmla="*/ 263343 w 388620"/>
                <a:gd name="T109" fmla="*/ 264287 h 387350"/>
                <a:gd name="T110" fmla="*/ 269875 w 388620"/>
                <a:gd name="T111" fmla="*/ 256159 h 387350"/>
                <a:gd name="T112" fmla="*/ 374661 w 388620"/>
                <a:gd name="T113" fmla="*/ 255524 h 387350"/>
                <a:gd name="T114" fmla="*/ 349746 w 388620"/>
                <a:gd name="T115" fmla="*/ 243532 h 387350"/>
                <a:gd name="T116" fmla="*/ 305907 w 388620"/>
                <a:gd name="T117" fmla="*/ 229455 h 387350"/>
                <a:gd name="T118" fmla="*/ 277368 w 388620"/>
                <a:gd name="T119" fmla="*/ 222377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620" h="387350">
                  <a:moveTo>
                    <a:pt x="101853" y="0"/>
                  </a:moveTo>
                  <a:lnTo>
                    <a:pt x="98171" y="0"/>
                  </a:lnTo>
                  <a:lnTo>
                    <a:pt x="94361" y="635"/>
                  </a:lnTo>
                  <a:lnTo>
                    <a:pt x="53070" y="21002"/>
                  </a:lnTo>
                  <a:lnTo>
                    <a:pt x="20193" y="47625"/>
                  </a:lnTo>
                  <a:lnTo>
                    <a:pt x="3810" y="65786"/>
                  </a:lnTo>
                  <a:lnTo>
                    <a:pt x="0" y="70104"/>
                  </a:lnTo>
                  <a:lnTo>
                    <a:pt x="0" y="75819"/>
                  </a:lnTo>
                  <a:lnTo>
                    <a:pt x="3412" y="121511"/>
                  </a:lnTo>
                  <a:lnTo>
                    <a:pt x="14927" y="166948"/>
                  </a:lnTo>
                  <a:lnTo>
                    <a:pt x="34171" y="211141"/>
                  </a:lnTo>
                  <a:lnTo>
                    <a:pt x="60773" y="253102"/>
                  </a:lnTo>
                  <a:lnTo>
                    <a:pt x="94361" y="291846"/>
                  </a:lnTo>
                  <a:lnTo>
                    <a:pt x="133397" y="325762"/>
                  </a:lnTo>
                  <a:lnTo>
                    <a:pt x="174407" y="351928"/>
                  </a:lnTo>
                  <a:lnTo>
                    <a:pt x="217666" y="371169"/>
                  </a:lnTo>
                  <a:lnTo>
                    <a:pt x="262181" y="383040"/>
                  </a:lnTo>
                  <a:lnTo>
                    <a:pt x="306959" y="387096"/>
                  </a:lnTo>
                  <a:lnTo>
                    <a:pt x="318262" y="387096"/>
                  </a:lnTo>
                  <a:lnTo>
                    <a:pt x="353036" y="353949"/>
                  </a:lnTo>
                  <a:lnTo>
                    <a:pt x="306324" y="353949"/>
                  </a:lnTo>
                  <a:lnTo>
                    <a:pt x="257069" y="348325"/>
                  </a:lnTo>
                  <a:lnTo>
                    <a:pt x="208518" y="332009"/>
                  </a:lnTo>
                  <a:lnTo>
                    <a:pt x="162323" y="305835"/>
                  </a:lnTo>
                  <a:lnTo>
                    <a:pt x="120142" y="270637"/>
                  </a:lnTo>
                  <a:lnTo>
                    <a:pt x="82792" y="226552"/>
                  </a:lnTo>
                  <a:lnTo>
                    <a:pt x="56324" y="180181"/>
                  </a:lnTo>
                  <a:lnTo>
                    <a:pt x="39762" y="131572"/>
                  </a:lnTo>
                  <a:lnTo>
                    <a:pt x="34036" y="82677"/>
                  </a:lnTo>
                  <a:lnTo>
                    <a:pt x="37084" y="78867"/>
                  </a:lnTo>
                  <a:lnTo>
                    <a:pt x="40259" y="75184"/>
                  </a:lnTo>
                  <a:lnTo>
                    <a:pt x="44703" y="71374"/>
                  </a:lnTo>
                  <a:lnTo>
                    <a:pt x="57912" y="59436"/>
                  </a:lnTo>
                  <a:lnTo>
                    <a:pt x="71977" y="49022"/>
                  </a:lnTo>
                  <a:lnTo>
                    <a:pt x="86852" y="40227"/>
                  </a:lnTo>
                  <a:lnTo>
                    <a:pt x="102489" y="33147"/>
                  </a:lnTo>
                  <a:lnTo>
                    <a:pt x="141553" y="33147"/>
                  </a:lnTo>
                  <a:lnTo>
                    <a:pt x="136525" y="18796"/>
                  </a:lnTo>
                  <a:lnTo>
                    <a:pt x="130214" y="9804"/>
                  </a:lnTo>
                  <a:lnTo>
                    <a:pt x="120618" y="4016"/>
                  </a:lnTo>
                  <a:lnTo>
                    <a:pt x="110307" y="918"/>
                  </a:lnTo>
                  <a:lnTo>
                    <a:pt x="101853" y="0"/>
                  </a:lnTo>
                  <a:close/>
                </a:path>
                <a:path w="388620" h="387350">
                  <a:moveTo>
                    <a:pt x="374661" y="255524"/>
                  </a:moveTo>
                  <a:lnTo>
                    <a:pt x="272288" y="255524"/>
                  </a:lnTo>
                  <a:lnTo>
                    <a:pt x="296435" y="261121"/>
                  </a:lnTo>
                  <a:lnTo>
                    <a:pt x="317071" y="266969"/>
                  </a:lnTo>
                  <a:lnTo>
                    <a:pt x="335920" y="273508"/>
                  </a:lnTo>
                  <a:lnTo>
                    <a:pt x="354711" y="281178"/>
                  </a:lnTo>
                  <a:lnTo>
                    <a:pt x="355981" y="284988"/>
                  </a:lnTo>
                  <a:lnTo>
                    <a:pt x="348952" y="301089"/>
                  </a:lnTo>
                  <a:lnTo>
                    <a:pt x="340137" y="316357"/>
                  </a:lnTo>
                  <a:lnTo>
                    <a:pt x="329656" y="330672"/>
                  </a:lnTo>
                  <a:lnTo>
                    <a:pt x="317626" y="343916"/>
                  </a:lnTo>
                  <a:lnTo>
                    <a:pt x="313817" y="346964"/>
                  </a:lnTo>
                  <a:lnTo>
                    <a:pt x="310134" y="350774"/>
                  </a:lnTo>
                  <a:lnTo>
                    <a:pt x="306324" y="353949"/>
                  </a:lnTo>
                  <a:lnTo>
                    <a:pt x="353036" y="353949"/>
                  </a:lnTo>
                  <a:lnTo>
                    <a:pt x="378211" y="316158"/>
                  </a:lnTo>
                  <a:lnTo>
                    <a:pt x="388596" y="284747"/>
                  </a:lnTo>
                  <a:lnTo>
                    <a:pt x="386016" y="271605"/>
                  </a:lnTo>
                  <a:lnTo>
                    <a:pt x="379912" y="260010"/>
                  </a:lnTo>
                  <a:lnTo>
                    <a:pt x="374661" y="255524"/>
                  </a:lnTo>
                  <a:close/>
                </a:path>
                <a:path w="388620" h="387350">
                  <a:moveTo>
                    <a:pt x="141553" y="33147"/>
                  </a:moveTo>
                  <a:lnTo>
                    <a:pt x="103759" y="33147"/>
                  </a:lnTo>
                  <a:lnTo>
                    <a:pt x="105664" y="33782"/>
                  </a:lnTo>
                  <a:lnTo>
                    <a:pt x="106934" y="34417"/>
                  </a:lnTo>
                  <a:lnTo>
                    <a:pt x="113704" y="53334"/>
                  </a:lnTo>
                  <a:lnTo>
                    <a:pt x="120618" y="73739"/>
                  </a:lnTo>
                  <a:lnTo>
                    <a:pt x="127293" y="94835"/>
                  </a:lnTo>
                  <a:lnTo>
                    <a:pt x="133350" y="115824"/>
                  </a:lnTo>
                  <a:lnTo>
                    <a:pt x="133350" y="118999"/>
                  </a:lnTo>
                  <a:lnTo>
                    <a:pt x="132715" y="120269"/>
                  </a:lnTo>
                  <a:lnTo>
                    <a:pt x="106299" y="137160"/>
                  </a:lnTo>
                  <a:lnTo>
                    <a:pt x="101143" y="141047"/>
                  </a:lnTo>
                  <a:lnTo>
                    <a:pt x="96964" y="145970"/>
                  </a:lnTo>
                  <a:lnTo>
                    <a:pt x="93833" y="151822"/>
                  </a:lnTo>
                  <a:lnTo>
                    <a:pt x="91821" y="158496"/>
                  </a:lnTo>
                  <a:lnTo>
                    <a:pt x="91344" y="167618"/>
                  </a:lnTo>
                  <a:lnTo>
                    <a:pt x="92773" y="176895"/>
                  </a:lnTo>
                  <a:lnTo>
                    <a:pt x="121253" y="220075"/>
                  </a:lnTo>
                  <a:lnTo>
                    <a:pt x="156045" y="256667"/>
                  </a:lnTo>
                  <a:lnTo>
                    <a:pt x="193675" y="287528"/>
                  </a:lnTo>
                  <a:lnTo>
                    <a:pt x="225964" y="296751"/>
                  </a:lnTo>
                  <a:lnTo>
                    <a:pt x="240788" y="292439"/>
                  </a:lnTo>
                  <a:lnTo>
                    <a:pt x="251587" y="282448"/>
                  </a:lnTo>
                  <a:lnTo>
                    <a:pt x="263343" y="264287"/>
                  </a:lnTo>
                  <a:lnTo>
                    <a:pt x="218948" y="264287"/>
                  </a:lnTo>
                  <a:lnTo>
                    <a:pt x="215773" y="263017"/>
                  </a:lnTo>
                  <a:lnTo>
                    <a:pt x="178022" y="232279"/>
                  </a:lnTo>
                  <a:lnTo>
                    <a:pt x="145510" y="198802"/>
                  </a:lnTo>
                  <a:lnTo>
                    <a:pt x="127126" y="175387"/>
                  </a:lnTo>
                  <a:lnTo>
                    <a:pt x="123317" y="170434"/>
                  </a:lnTo>
                  <a:lnTo>
                    <a:pt x="123317" y="165354"/>
                  </a:lnTo>
                  <a:lnTo>
                    <a:pt x="152908" y="146558"/>
                  </a:lnTo>
                  <a:lnTo>
                    <a:pt x="160248" y="138745"/>
                  </a:lnTo>
                  <a:lnTo>
                    <a:pt x="164576" y="128158"/>
                  </a:lnTo>
                  <a:lnTo>
                    <a:pt x="166213" y="117215"/>
                  </a:lnTo>
                  <a:lnTo>
                    <a:pt x="165481" y="108331"/>
                  </a:lnTo>
                  <a:lnTo>
                    <a:pt x="158706" y="84679"/>
                  </a:lnTo>
                  <a:lnTo>
                    <a:pt x="151193" y="61229"/>
                  </a:lnTo>
                  <a:lnTo>
                    <a:pt x="143585" y="38947"/>
                  </a:lnTo>
                  <a:lnTo>
                    <a:pt x="141553" y="33147"/>
                  </a:lnTo>
                  <a:close/>
                </a:path>
                <a:path w="388620" h="387350">
                  <a:moveTo>
                    <a:pt x="277368" y="222377"/>
                  </a:moveTo>
                  <a:lnTo>
                    <a:pt x="272923" y="222377"/>
                  </a:lnTo>
                  <a:lnTo>
                    <a:pt x="268513" y="222670"/>
                  </a:lnTo>
                  <a:lnTo>
                    <a:pt x="259937" y="224250"/>
                  </a:lnTo>
                  <a:lnTo>
                    <a:pt x="250170" y="228163"/>
                  </a:lnTo>
                  <a:lnTo>
                    <a:pt x="242189" y="235458"/>
                  </a:lnTo>
                  <a:lnTo>
                    <a:pt x="223900" y="264287"/>
                  </a:lnTo>
                  <a:lnTo>
                    <a:pt x="263343" y="264287"/>
                  </a:lnTo>
                  <a:lnTo>
                    <a:pt x="268605" y="256159"/>
                  </a:lnTo>
                  <a:lnTo>
                    <a:pt x="269875" y="256159"/>
                  </a:lnTo>
                  <a:lnTo>
                    <a:pt x="271652" y="255524"/>
                  </a:lnTo>
                  <a:lnTo>
                    <a:pt x="374661" y="255524"/>
                  </a:lnTo>
                  <a:lnTo>
                    <a:pt x="371094" y="252476"/>
                  </a:lnTo>
                  <a:lnTo>
                    <a:pt x="349746" y="243532"/>
                  </a:lnTo>
                  <a:lnTo>
                    <a:pt x="328707" y="236077"/>
                  </a:lnTo>
                  <a:lnTo>
                    <a:pt x="305907" y="229455"/>
                  </a:lnTo>
                  <a:lnTo>
                    <a:pt x="279273" y="223012"/>
                  </a:lnTo>
                  <a:lnTo>
                    <a:pt x="277368" y="2223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92" name="object 15">
              <a:extLst>
                <a:ext uri="{FF2B5EF4-FFF2-40B4-BE49-F238E27FC236}">
                  <a16:creationId xmlns:a16="http://schemas.microsoft.com/office/drawing/2014/main" id="{52E5AFBC-F09A-4F41-B0C0-38AD18EBE1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2639" y="4774691"/>
              <a:ext cx="182752" cy="2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8" name="object 16">
            <a:extLst>
              <a:ext uri="{FF2B5EF4-FFF2-40B4-BE49-F238E27FC236}">
                <a16:creationId xmlns:a16="http://schemas.microsoft.com/office/drawing/2014/main" id="{13295792-B54C-44C7-B3D4-0B99C7E91885}"/>
              </a:ext>
            </a:extLst>
          </p:cNvPr>
          <p:cNvSpPr>
            <a:spLocks/>
          </p:cNvSpPr>
          <p:nvPr/>
        </p:nvSpPr>
        <p:spPr bwMode="auto">
          <a:xfrm>
            <a:off x="10499725" y="4970463"/>
            <a:ext cx="400050" cy="203200"/>
          </a:xfrm>
          <a:custGeom>
            <a:avLst/>
            <a:gdLst>
              <a:gd name="T0" fmla="*/ 198755 w 399415"/>
              <a:gd name="T1" fmla="*/ 0 h 203200"/>
              <a:gd name="T2" fmla="*/ 90884 w 399415"/>
              <a:gd name="T3" fmla="*/ 20304 h 203200"/>
              <a:gd name="T4" fmla="*/ 5588 w 399415"/>
              <a:gd name="T5" fmla="*/ 77088 h 203200"/>
              <a:gd name="T6" fmla="*/ 1029 w 399415"/>
              <a:gd name="T7" fmla="*/ 127410 h 203200"/>
              <a:gd name="T8" fmla="*/ 48260 w 399415"/>
              <a:gd name="T9" fmla="*/ 202692 h 203200"/>
              <a:gd name="T10" fmla="*/ 92503 w 399415"/>
              <a:gd name="T11" fmla="*/ 184959 h 203200"/>
              <a:gd name="T12" fmla="*/ 46990 w 399415"/>
              <a:gd name="T13" fmla="*/ 167386 h 203200"/>
              <a:gd name="T14" fmla="*/ 45720 w 399415"/>
              <a:gd name="T15" fmla="*/ 166750 h 203200"/>
              <a:gd name="T16" fmla="*/ 36766 w 399415"/>
              <a:gd name="T17" fmla="*/ 137779 h 203200"/>
              <a:gd name="T18" fmla="*/ 32083 w 399415"/>
              <a:gd name="T19" fmla="*/ 108585 h 203200"/>
              <a:gd name="T20" fmla="*/ 66047 w 399415"/>
              <a:gd name="T21" fmla="*/ 69693 h 203200"/>
              <a:gd name="T22" fmla="*/ 150010 w 399415"/>
              <a:gd name="T23" fmla="*/ 37772 h 203200"/>
              <a:gd name="T24" fmla="*/ 333494 w 399415"/>
              <a:gd name="T25" fmla="*/ 33528 h 203200"/>
              <a:gd name="T26" fmla="*/ 256700 w 399415"/>
              <a:gd name="T27" fmla="*/ 5472 h 203200"/>
              <a:gd name="T28" fmla="*/ 291855 w 399415"/>
              <a:gd name="T29" fmla="*/ 92837 h 203200"/>
              <a:gd name="T30" fmla="*/ 213473 w 399415"/>
              <a:gd name="T31" fmla="*/ 93442 h 203200"/>
              <a:gd name="T32" fmla="*/ 259461 w 399415"/>
              <a:gd name="T33" fmla="*/ 100456 h 203200"/>
              <a:gd name="T34" fmla="*/ 253484 w 399415"/>
              <a:gd name="T35" fmla="*/ 139017 h 203200"/>
              <a:gd name="T36" fmla="*/ 326511 w 399415"/>
              <a:gd name="T37" fmla="*/ 192041 h 203200"/>
              <a:gd name="T38" fmla="*/ 345948 w 399415"/>
              <a:gd name="T39" fmla="*/ 201422 h 203200"/>
              <a:gd name="T40" fmla="*/ 352298 w 399415"/>
              <a:gd name="T41" fmla="*/ 202056 h 203200"/>
              <a:gd name="T42" fmla="*/ 352298 w 399415"/>
              <a:gd name="T43" fmla="*/ 168021 h 203200"/>
              <a:gd name="T44" fmla="*/ 319913 w 399415"/>
              <a:gd name="T45" fmla="*/ 152161 h 203200"/>
              <a:gd name="T46" fmla="*/ 287147 w 399415"/>
              <a:gd name="T47" fmla="*/ 134493 h 203200"/>
              <a:gd name="T48" fmla="*/ 285876 w 399415"/>
              <a:gd name="T49" fmla="*/ 133223 h 203200"/>
              <a:gd name="T50" fmla="*/ 290830 w 399415"/>
              <a:gd name="T51" fmla="*/ 106680 h 203200"/>
              <a:gd name="T52" fmla="*/ 291855 w 399415"/>
              <a:gd name="T53" fmla="*/ 92837 h 203200"/>
              <a:gd name="T54" fmla="*/ 156152 w 399415"/>
              <a:gd name="T55" fmla="*/ 62990 h 203200"/>
              <a:gd name="T56" fmla="*/ 107218 w 399415"/>
              <a:gd name="T57" fmla="*/ 101600 h 203200"/>
              <a:gd name="T58" fmla="*/ 113411 w 399415"/>
              <a:gd name="T59" fmla="*/ 132587 h 203200"/>
              <a:gd name="T60" fmla="*/ 79057 w 399415"/>
              <a:gd name="T61" fmla="*/ 153749 h 203200"/>
              <a:gd name="T62" fmla="*/ 121810 w 399415"/>
              <a:gd name="T63" fmla="*/ 168021 h 203200"/>
              <a:gd name="T64" fmla="*/ 147320 w 399415"/>
              <a:gd name="T65" fmla="*/ 128778 h 203200"/>
              <a:gd name="T66" fmla="*/ 142240 w 399415"/>
              <a:gd name="T67" fmla="*/ 99187 h 203200"/>
              <a:gd name="T68" fmla="*/ 199898 w 399415"/>
              <a:gd name="T69" fmla="*/ 92837 h 203200"/>
              <a:gd name="T70" fmla="*/ 291465 w 399415"/>
              <a:gd name="T71" fmla="*/ 90297 h 203200"/>
              <a:gd name="T72" fmla="*/ 214239 w 399415"/>
              <a:gd name="T73" fmla="*/ 60916 h 203200"/>
              <a:gd name="T74" fmla="*/ 333494 w 399415"/>
              <a:gd name="T75" fmla="*/ 33528 h 203200"/>
              <a:gd name="T76" fmla="*/ 246909 w 399415"/>
              <a:gd name="T77" fmla="*/ 37772 h 203200"/>
              <a:gd name="T78" fmla="*/ 331424 w 399415"/>
              <a:gd name="T79" fmla="*/ 69693 h 203200"/>
              <a:gd name="T80" fmla="*/ 365294 w 399415"/>
              <a:gd name="T81" fmla="*/ 99187 h 203200"/>
              <a:gd name="T82" fmla="*/ 364676 w 399415"/>
              <a:gd name="T83" fmla="*/ 122977 h 203200"/>
              <a:gd name="T84" fmla="*/ 358842 w 399415"/>
              <a:gd name="T85" fmla="*/ 152366 h 203200"/>
              <a:gd name="T86" fmla="*/ 353568 w 399415"/>
              <a:gd name="T87" fmla="*/ 167386 h 203200"/>
              <a:gd name="T88" fmla="*/ 352298 w 399415"/>
              <a:gd name="T89" fmla="*/ 168021 h 203200"/>
              <a:gd name="T90" fmla="*/ 390608 w 399415"/>
              <a:gd name="T91" fmla="*/ 164010 h 203200"/>
              <a:gd name="T92" fmla="*/ 398347 w 399415"/>
              <a:gd name="T93" fmla="*/ 126874 h 203200"/>
              <a:gd name="T94" fmla="*/ 399172 w 399415"/>
              <a:gd name="T95" fmla="*/ 99822 h 203200"/>
              <a:gd name="T96" fmla="*/ 398018 w 399415"/>
              <a:gd name="T97" fmla="*/ 86487 h 203200"/>
              <a:gd name="T98" fmla="*/ 393700 w 399415"/>
              <a:gd name="T99" fmla="*/ 77088 h 203200"/>
              <a:gd name="T100" fmla="*/ 333494 w 399415"/>
              <a:gd name="T101" fmla="*/ 33528 h 20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9415" h="203200">
                <a:moveTo>
                  <a:pt x="200533" y="0"/>
                </a:moveTo>
                <a:lnTo>
                  <a:pt x="198755" y="0"/>
                </a:lnTo>
                <a:lnTo>
                  <a:pt x="142801" y="5205"/>
                </a:lnTo>
                <a:lnTo>
                  <a:pt x="90884" y="20304"/>
                </a:lnTo>
                <a:lnTo>
                  <a:pt x="44610" y="44523"/>
                </a:lnTo>
                <a:lnTo>
                  <a:pt x="5588" y="77088"/>
                </a:lnTo>
                <a:lnTo>
                  <a:pt x="0" y="108585"/>
                </a:lnTo>
                <a:lnTo>
                  <a:pt x="1029" y="127410"/>
                </a:lnTo>
                <a:lnTo>
                  <a:pt x="15621" y="181863"/>
                </a:lnTo>
                <a:lnTo>
                  <a:pt x="48260" y="202692"/>
                </a:lnTo>
                <a:lnTo>
                  <a:pt x="52705" y="202692"/>
                </a:lnTo>
                <a:lnTo>
                  <a:pt x="92503" y="184959"/>
                </a:lnTo>
                <a:lnTo>
                  <a:pt x="47625" y="168021"/>
                </a:lnTo>
                <a:lnTo>
                  <a:pt x="46990" y="167386"/>
                </a:lnTo>
                <a:lnTo>
                  <a:pt x="46355" y="167386"/>
                </a:lnTo>
                <a:lnTo>
                  <a:pt x="45720" y="166750"/>
                </a:lnTo>
                <a:lnTo>
                  <a:pt x="40683" y="152366"/>
                </a:lnTo>
                <a:lnTo>
                  <a:pt x="36766" y="137779"/>
                </a:lnTo>
                <a:lnTo>
                  <a:pt x="33897" y="122977"/>
                </a:lnTo>
                <a:lnTo>
                  <a:pt x="32083" y="108585"/>
                </a:lnTo>
                <a:lnTo>
                  <a:pt x="32185" y="99187"/>
                </a:lnTo>
                <a:lnTo>
                  <a:pt x="66047" y="69693"/>
                </a:lnTo>
                <a:lnTo>
                  <a:pt x="105790" y="50053"/>
                </a:lnTo>
                <a:lnTo>
                  <a:pt x="150010" y="37772"/>
                </a:lnTo>
                <a:lnTo>
                  <a:pt x="196850" y="33528"/>
                </a:lnTo>
                <a:lnTo>
                  <a:pt x="333494" y="33528"/>
                </a:lnTo>
                <a:lnTo>
                  <a:pt x="308594" y="20542"/>
                </a:lnTo>
                <a:lnTo>
                  <a:pt x="256700" y="5472"/>
                </a:lnTo>
                <a:lnTo>
                  <a:pt x="200533" y="0"/>
                </a:lnTo>
                <a:close/>
              </a:path>
              <a:path w="399415" h="203200">
                <a:moveTo>
                  <a:pt x="291855" y="92837"/>
                </a:moveTo>
                <a:lnTo>
                  <a:pt x="199898" y="92837"/>
                </a:lnTo>
                <a:lnTo>
                  <a:pt x="213473" y="93442"/>
                </a:lnTo>
                <a:lnTo>
                  <a:pt x="226774" y="94345"/>
                </a:lnTo>
                <a:lnTo>
                  <a:pt x="259461" y="100456"/>
                </a:lnTo>
                <a:lnTo>
                  <a:pt x="253238" y="128778"/>
                </a:lnTo>
                <a:lnTo>
                  <a:pt x="253484" y="139017"/>
                </a:lnTo>
                <a:lnTo>
                  <a:pt x="288938" y="172916"/>
                </a:lnTo>
                <a:lnTo>
                  <a:pt x="326511" y="192041"/>
                </a:lnTo>
                <a:lnTo>
                  <a:pt x="343535" y="200152"/>
                </a:lnTo>
                <a:lnTo>
                  <a:pt x="345948" y="201422"/>
                </a:lnTo>
                <a:lnTo>
                  <a:pt x="349123" y="202056"/>
                </a:lnTo>
                <a:lnTo>
                  <a:pt x="352298" y="202056"/>
                </a:lnTo>
                <a:lnTo>
                  <a:pt x="389049" y="168021"/>
                </a:lnTo>
                <a:lnTo>
                  <a:pt x="352298" y="168021"/>
                </a:lnTo>
                <a:lnTo>
                  <a:pt x="336546" y="160442"/>
                </a:lnTo>
                <a:lnTo>
                  <a:pt x="319913" y="152161"/>
                </a:lnTo>
                <a:lnTo>
                  <a:pt x="303184" y="143428"/>
                </a:lnTo>
                <a:lnTo>
                  <a:pt x="287147" y="134493"/>
                </a:lnTo>
                <a:lnTo>
                  <a:pt x="286512" y="134493"/>
                </a:lnTo>
                <a:lnTo>
                  <a:pt x="285876" y="133223"/>
                </a:lnTo>
                <a:lnTo>
                  <a:pt x="285242" y="132587"/>
                </a:lnTo>
                <a:lnTo>
                  <a:pt x="290830" y="106680"/>
                </a:lnTo>
                <a:lnTo>
                  <a:pt x="292735" y="98552"/>
                </a:lnTo>
                <a:lnTo>
                  <a:pt x="291855" y="92837"/>
                </a:lnTo>
                <a:close/>
              </a:path>
              <a:path w="399415" h="203200">
                <a:moveTo>
                  <a:pt x="199390" y="60579"/>
                </a:moveTo>
                <a:lnTo>
                  <a:pt x="156152" y="62990"/>
                </a:lnTo>
                <a:lnTo>
                  <a:pt x="118308" y="76221"/>
                </a:lnTo>
                <a:lnTo>
                  <a:pt x="107218" y="101600"/>
                </a:lnTo>
                <a:lnTo>
                  <a:pt x="107823" y="106680"/>
                </a:lnTo>
                <a:lnTo>
                  <a:pt x="113411" y="132587"/>
                </a:lnTo>
                <a:lnTo>
                  <a:pt x="113411" y="133223"/>
                </a:lnTo>
                <a:lnTo>
                  <a:pt x="79057" y="153749"/>
                </a:lnTo>
                <a:lnTo>
                  <a:pt x="47625" y="168021"/>
                </a:lnTo>
                <a:lnTo>
                  <a:pt x="121810" y="168021"/>
                </a:lnTo>
                <a:lnTo>
                  <a:pt x="146994" y="139285"/>
                </a:lnTo>
                <a:lnTo>
                  <a:pt x="147320" y="128778"/>
                </a:lnTo>
                <a:lnTo>
                  <a:pt x="141097" y="100456"/>
                </a:lnTo>
                <a:lnTo>
                  <a:pt x="142240" y="99187"/>
                </a:lnTo>
                <a:lnTo>
                  <a:pt x="186406" y="93085"/>
                </a:lnTo>
                <a:lnTo>
                  <a:pt x="199898" y="92837"/>
                </a:lnTo>
                <a:lnTo>
                  <a:pt x="291855" y="92837"/>
                </a:lnTo>
                <a:lnTo>
                  <a:pt x="291465" y="90297"/>
                </a:lnTo>
                <a:lnTo>
                  <a:pt x="257048" y="65024"/>
                </a:lnTo>
                <a:lnTo>
                  <a:pt x="214239" y="60916"/>
                </a:lnTo>
                <a:lnTo>
                  <a:pt x="199390" y="60579"/>
                </a:lnTo>
                <a:close/>
              </a:path>
              <a:path w="399415" h="203200">
                <a:moveTo>
                  <a:pt x="333494" y="33528"/>
                </a:moveTo>
                <a:lnTo>
                  <a:pt x="199390" y="33528"/>
                </a:lnTo>
                <a:lnTo>
                  <a:pt x="246909" y="37772"/>
                </a:lnTo>
                <a:lnTo>
                  <a:pt x="291512" y="50053"/>
                </a:lnTo>
                <a:lnTo>
                  <a:pt x="331424" y="69693"/>
                </a:lnTo>
                <a:lnTo>
                  <a:pt x="364871" y="96012"/>
                </a:lnTo>
                <a:lnTo>
                  <a:pt x="365294" y="99187"/>
                </a:lnTo>
                <a:lnTo>
                  <a:pt x="365349" y="108585"/>
                </a:lnTo>
                <a:lnTo>
                  <a:pt x="364676" y="122977"/>
                </a:lnTo>
                <a:lnTo>
                  <a:pt x="362521" y="137779"/>
                </a:lnTo>
                <a:lnTo>
                  <a:pt x="358842" y="152366"/>
                </a:lnTo>
                <a:lnTo>
                  <a:pt x="353568" y="166750"/>
                </a:lnTo>
                <a:lnTo>
                  <a:pt x="353568" y="167386"/>
                </a:lnTo>
                <a:lnTo>
                  <a:pt x="352933" y="167386"/>
                </a:lnTo>
                <a:lnTo>
                  <a:pt x="352298" y="168021"/>
                </a:lnTo>
                <a:lnTo>
                  <a:pt x="389049" y="168021"/>
                </a:lnTo>
                <a:lnTo>
                  <a:pt x="390608" y="164010"/>
                </a:lnTo>
                <a:lnTo>
                  <a:pt x="395478" y="145621"/>
                </a:lnTo>
                <a:lnTo>
                  <a:pt x="398347" y="126874"/>
                </a:lnTo>
                <a:lnTo>
                  <a:pt x="399256" y="108585"/>
                </a:lnTo>
                <a:lnTo>
                  <a:pt x="399172" y="99822"/>
                </a:lnTo>
                <a:lnTo>
                  <a:pt x="398547" y="92837"/>
                </a:lnTo>
                <a:lnTo>
                  <a:pt x="398018" y="86487"/>
                </a:lnTo>
                <a:lnTo>
                  <a:pt x="397383" y="80772"/>
                </a:lnTo>
                <a:lnTo>
                  <a:pt x="393700" y="77088"/>
                </a:lnTo>
                <a:lnTo>
                  <a:pt x="354748" y="44612"/>
                </a:lnTo>
                <a:lnTo>
                  <a:pt x="333494" y="33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09" name="object 17">
            <a:extLst>
              <a:ext uri="{FF2B5EF4-FFF2-40B4-BE49-F238E27FC236}">
                <a16:creationId xmlns:a16="http://schemas.microsoft.com/office/drawing/2014/main" id="{8FF46CB2-BE99-4E31-887E-49BB7A8BC2C2}"/>
              </a:ext>
            </a:extLst>
          </p:cNvPr>
          <p:cNvGrpSpPr>
            <a:grpSpLocks/>
          </p:cNvGrpSpPr>
          <p:nvPr/>
        </p:nvGrpSpPr>
        <p:grpSpPr bwMode="auto">
          <a:xfrm>
            <a:off x="10521950" y="4781550"/>
            <a:ext cx="368300" cy="152400"/>
            <a:chOff x="10521822" y="4782311"/>
            <a:chExt cx="368935" cy="152400"/>
          </a:xfrm>
        </p:grpSpPr>
        <p:pic>
          <p:nvPicPr>
            <p:cNvPr id="51389" name="object 18">
              <a:extLst>
                <a:ext uri="{FF2B5EF4-FFF2-40B4-BE49-F238E27FC236}">
                  <a16:creationId xmlns:a16="http://schemas.microsoft.com/office/drawing/2014/main" id="{66D5C755-63EF-4440-8386-141AF3828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4011" y="4782311"/>
              <a:ext cx="126492" cy="12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0" name="object 19">
              <a:extLst>
                <a:ext uri="{FF2B5EF4-FFF2-40B4-BE49-F238E27FC236}">
                  <a16:creationId xmlns:a16="http://schemas.microsoft.com/office/drawing/2014/main" id="{1DE1CCCB-F0A3-4952-AEFB-52EF4C3781D2}"/>
                </a:ext>
              </a:extLst>
            </p:cNvPr>
            <p:cNvSpPr>
              <a:spLocks/>
            </p:cNvSpPr>
            <p:nvPr/>
          </p:nvSpPr>
          <p:spPr bwMode="auto">
            <a:xfrm>
              <a:off x="10521822" y="4794615"/>
              <a:ext cx="359410" cy="140335"/>
            </a:xfrm>
            <a:custGeom>
              <a:avLst/>
              <a:gdLst>
                <a:gd name="T0" fmla="*/ 14287 w 359409"/>
                <a:gd name="T1" fmla="*/ 0 h 140335"/>
                <a:gd name="T2" fmla="*/ 8346 w 359409"/>
                <a:gd name="T3" fmla="*/ 2049 h 140335"/>
                <a:gd name="T4" fmla="*/ 3429 w 359409"/>
                <a:gd name="T5" fmla="*/ 6492 h 140335"/>
                <a:gd name="T6" fmla="*/ 440 w 359409"/>
                <a:gd name="T7" fmla="*/ 12479 h 140335"/>
                <a:gd name="T8" fmla="*/ 0 w 359409"/>
                <a:gd name="T9" fmla="*/ 18764 h 140335"/>
                <a:gd name="T10" fmla="*/ 2035 w 359409"/>
                <a:gd name="T11" fmla="*/ 24691 h 140335"/>
                <a:gd name="T12" fmla="*/ 137922 w 359409"/>
                <a:gd name="T13" fmla="*/ 127015 h 140335"/>
                <a:gd name="T14" fmla="*/ 179451 w 359409"/>
                <a:gd name="T15" fmla="*/ 140096 h 140335"/>
                <a:gd name="T16" fmla="*/ 190646 w 359409"/>
                <a:gd name="T17" fmla="*/ 139285 h 140335"/>
                <a:gd name="T18" fmla="*/ 201485 w 359409"/>
                <a:gd name="T19" fmla="*/ 136842 h 140335"/>
                <a:gd name="T20" fmla="*/ 211847 w 359409"/>
                <a:gd name="T21" fmla="*/ 132756 h 140335"/>
                <a:gd name="T22" fmla="*/ 221615 w 359409"/>
                <a:gd name="T23" fmla="*/ 127015 h 140335"/>
                <a:gd name="T24" fmla="*/ 248221 w 359409"/>
                <a:gd name="T25" fmla="*/ 107299 h 140335"/>
                <a:gd name="T26" fmla="*/ 179546 w 359409"/>
                <a:gd name="T27" fmla="*/ 107299 h 140335"/>
                <a:gd name="T28" fmla="*/ 167973 w 359409"/>
                <a:gd name="T29" fmla="*/ 105656 h 140335"/>
                <a:gd name="T30" fmla="*/ 158115 w 359409"/>
                <a:gd name="T31" fmla="*/ 100726 h 140335"/>
                <a:gd name="T32" fmla="*/ 26670 w 359409"/>
                <a:gd name="T33" fmla="*/ 3317 h 140335"/>
                <a:gd name="T34" fmla="*/ 20609 w 359409"/>
                <a:gd name="T35" fmla="*/ 402 h 140335"/>
                <a:gd name="T36" fmla="*/ 14287 w 359409"/>
                <a:gd name="T37" fmla="*/ 0 h 140335"/>
                <a:gd name="T38" fmla="*/ 345281 w 359409"/>
                <a:gd name="T39" fmla="*/ 238 h 140335"/>
                <a:gd name="T40" fmla="*/ 338982 w 359409"/>
                <a:gd name="T41" fmla="*/ 492 h 140335"/>
                <a:gd name="T42" fmla="*/ 332994 w 359409"/>
                <a:gd name="T43" fmla="*/ 3317 h 140335"/>
                <a:gd name="T44" fmla="*/ 201549 w 359409"/>
                <a:gd name="T45" fmla="*/ 100726 h 140335"/>
                <a:gd name="T46" fmla="*/ 191262 w 359409"/>
                <a:gd name="T47" fmla="*/ 105656 h 140335"/>
                <a:gd name="T48" fmla="*/ 179546 w 359409"/>
                <a:gd name="T49" fmla="*/ 107299 h 140335"/>
                <a:gd name="T50" fmla="*/ 248221 w 359409"/>
                <a:gd name="T51" fmla="*/ 107299 h 140335"/>
                <a:gd name="T52" fmla="*/ 353060 w 359409"/>
                <a:gd name="T53" fmla="*/ 29606 h 140335"/>
                <a:gd name="T54" fmla="*/ 357235 w 359409"/>
                <a:gd name="T55" fmla="*/ 24691 h 140335"/>
                <a:gd name="T56" fmla="*/ 359314 w 359409"/>
                <a:gd name="T57" fmla="*/ 18764 h 140335"/>
                <a:gd name="T58" fmla="*/ 359060 w 359409"/>
                <a:gd name="T59" fmla="*/ 12479 h 140335"/>
                <a:gd name="T60" fmla="*/ 356235 w 359409"/>
                <a:gd name="T61" fmla="*/ 6492 h 140335"/>
                <a:gd name="T62" fmla="*/ 351246 w 359409"/>
                <a:gd name="T63" fmla="*/ 2317 h 140335"/>
                <a:gd name="T64" fmla="*/ 345281 w 359409"/>
                <a:gd name="T65" fmla="*/ 238 h 140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409" h="140335">
                  <a:moveTo>
                    <a:pt x="14287" y="0"/>
                  </a:moveTo>
                  <a:lnTo>
                    <a:pt x="8346" y="2049"/>
                  </a:lnTo>
                  <a:lnTo>
                    <a:pt x="3429" y="6492"/>
                  </a:lnTo>
                  <a:lnTo>
                    <a:pt x="440" y="12479"/>
                  </a:lnTo>
                  <a:lnTo>
                    <a:pt x="0" y="18764"/>
                  </a:lnTo>
                  <a:lnTo>
                    <a:pt x="2035" y="24691"/>
                  </a:lnTo>
                  <a:lnTo>
                    <a:pt x="137922" y="127015"/>
                  </a:lnTo>
                  <a:lnTo>
                    <a:pt x="179451" y="140096"/>
                  </a:lnTo>
                  <a:lnTo>
                    <a:pt x="190646" y="139285"/>
                  </a:lnTo>
                  <a:lnTo>
                    <a:pt x="201485" y="136842"/>
                  </a:lnTo>
                  <a:lnTo>
                    <a:pt x="211847" y="132756"/>
                  </a:lnTo>
                  <a:lnTo>
                    <a:pt x="221615" y="127015"/>
                  </a:lnTo>
                  <a:lnTo>
                    <a:pt x="248221" y="107299"/>
                  </a:lnTo>
                  <a:lnTo>
                    <a:pt x="179546" y="107299"/>
                  </a:lnTo>
                  <a:lnTo>
                    <a:pt x="167973" y="105656"/>
                  </a:lnTo>
                  <a:lnTo>
                    <a:pt x="158115" y="100726"/>
                  </a:lnTo>
                  <a:lnTo>
                    <a:pt x="26670" y="3317"/>
                  </a:lnTo>
                  <a:lnTo>
                    <a:pt x="20609" y="402"/>
                  </a:lnTo>
                  <a:lnTo>
                    <a:pt x="14287" y="0"/>
                  </a:lnTo>
                  <a:close/>
                </a:path>
                <a:path w="359409" h="140335">
                  <a:moveTo>
                    <a:pt x="345281" y="238"/>
                  </a:moveTo>
                  <a:lnTo>
                    <a:pt x="338982" y="492"/>
                  </a:lnTo>
                  <a:lnTo>
                    <a:pt x="332994" y="3317"/>
                  </a:lnTo>
                  <a:lnTo>
                    <a:pt x="201549" y="100726"/>
                  </a:lnTo>
                  <a:lnTo>
                    <a:pt x="191262" y="105656"/>
                  </a:lnTo>
                  <a:lnTo>
                    <a:pt x="179546" y="107299"/>
                  </a:lnTo>
                  <a:lnTo>
                    <a:pt x="248221" y="107299"/>
                  </a:lnTo>
                  <a:lnTo>
                    <a:pt x="353060" y="29606"/>
                  </a:lnTo>
                  <a:lnTo>
                    <a:pt x="357235" y="24691"/>
                  </a:lnTo>
                  <a:lnTo>
                    <a:pt x="359314" y="18764"/>
                  </a:lnTo>
                  <a:lnTo>
                    <a:pt x="359060" y="12479"/>
                  </a:lnTo>
                  <a:lnTo>
                    <a:pt x="356235" y="6492"/>
                  </a:lnTo>
                  <a:lnTo>
                    <a:pt x="351246" y="2317"/>
                  </a:lnTo>
                  <a:lnTo>
                    <a:pt x="345281"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51210" name="object 20">
            <a:extLst>
              <a:ext uri="{FF2B5EF4-FFF2-40B4-BE49-F238E27FC236}">
                <a16:creationId xmlns:a16="http://schemas.microsoft.com/office/drawing/2014/main" id="{82A6B90C-EB57-4B7E-9C76-784362982C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4819650"/>
            <a:ext cx="984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object 21">
            <a:extLst>
              <a:ext uri="{FF2B5EF4-FFF2-40B4-BE49-F238E27FC236}">
                <a16:creationId xmlns:a16="http://schemas.microsoft.com/office/drawing/2014/main" id="{550BF476-FA00-4A33-A8F7-0357E9A22A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7400" y="4837113"/>
            <a:ext cx="90488"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object 22">
            <a:extLst>
              <a:ext uri="{FF2B5EF4-FFF2-40B4-BE49-F238E27FC236}">
                <a16:creationId xmlns:a16="http://schemas.microsoft.com/office/drawing/2014/main" id="{35E90B56-BFE3-4935-88FD-DA8678F0EFC1}"/>
              </a:ext>
            </a:extLst>
          </p:cNvPr>
          <p:cNvSpPr>
            <a:spLocks/>
          </p:cNvSpPr>
          <p:nvPr/>
        </p:nvSpPr>
        <p:spPr bwMode="auto">
          <a:xfrm>
            <a:off x="3330575" y="5835650"/>
            <a:ext cx="409575" cy="339725"/>
          </a:xfrm>
          <a:custGeom>
            <a:avLst/>
            <a:gdLst>
              <a:gd name="T0" fmla="*/ 292481 w 410210"/>
              <a:gd name="T1" fmla="*/ 99822 h 340360"/>
              <a:gd name="T2" fmla="*/ 288798 w 410210"/>
              <a:gd name="T3" fmla="*/ 91440 h 340360"/>
              <a:gd name="T4" fmla="*/ 88392 w 410210"/>
              <a:gd name="T5" fmla="*/ 95313 h 340360"/>
              <a:gd name="T6" fmla="*/ 92202 w 410210"/>
              <a:gd name="T7" fmla="*/ 108204 h 340360"/>
              <a:gd name="T8" fmla="*/ 289433 w 410210"/>
              <a:gd name="T9" fmla="*/ 108204 h 340360"/>
              <a:gd name="T10" fmla="*/ 370332 w 410210"/>
              <a:gd name="T11" fmla="*/ 225386 h 340360"/>
              <a:gd name="T12" fmla="*/ 323088 w 410210"/>
              <a:gd name="T13" fmla="*/ 217932 h 340360"/>
              <a:gd name="T14" fmla="*/ 315595 w 410210"/>
              <a:gd name="T15" fmla="*/ 172212 h 340360"/>
              <a:gd name="T16" fmla="*/ 289560 w 410210"/>
              <a:gd name="T17" fmla="*/ 179768 h 340360"/>
              <a:gd name="T18" fmla="*/ 251333 w 410210"/>
              <a:gd name="T19" fmla="*/ 217932 h 340360"/>
              <a:gd name="T20" fmla="*/ 243840 w 410210"/>
              <a:gd name="T21" fmla="*/ 244005 h 340360"/>
              <a:gd name="T22" fmla="*/ 289560 w 410210"/>
              <a:gd name="T23" fmla="*/ 251460 h 340360"/>
              <a:gd name="T24" fmla="*/ 297053 w 410210"/>
              <a:gd name="T25" fmla="*/ 298704 h 340360"/>
              <a:gd name="T26" fmla="*/ 315595 w 410210"/>
              <a:gd name="T27" fmla="*/ 298704 h 340360"/>
              <a:gd name="T28" fmla="*/ 323088 w 410210"/>
              <a:gd name="T29" fmla="*/ 251460 h 340360"/>
              <a:gd name="T30" fmla="*/ 362204 w 410210"/>
              <a:gd name="T31" fmla="*/ 251460 h 340360"/>
              <a:gd name="T32" fmla="*/ 370332 w 410210"/>
              <a:gd name="T33" fmla="*/ 234696 h 340360"/>
              <a:gd name="T34" fmla="*/ 409956 w 410210"/>
              <a:gd name="T35" fmla="*/ 236220 h 340360"/>
              <a:gd name="T36" fmla="*/ 393573 w 410210"/>
              <a:gd name="T37" fmla="*/ 183743 h 340360"/>
              <a:gd name="T38" fmla="*/ 386651 w 410210"/>
              <a:gd name="T39" fmla="*/ 270268 h 340360"/>
              <a:gd name="T40" fmla="*/ 340093 w 410210"/>
              <a:gd name="T41" fmla="*/ 316687 h 340360"/>
              <a:gd name="T42" fmla="*/ 272275 w 410210"/>
              <a:gd name="T43" fmla="*/ 316598 h 340360"/>
              <a:gd name="T44" fmla="*/ 225894 w 410210"/>
              <a:gd name="T45" fmla="*/ 270002 h 340360"/>
              <a:gd name="T46" fmla="*/ 225983 w 410210"/>
              <a:gd name="T47" fmla="*/ 202184 h 340360"/>
              <a:gd name="T48" fmla="*/ 272542 w 410210"/>
              <a:gd name="T49" fmla="*/ 155765 h 340360"/>
              <a:gd name="T50" fmla="*/ 340093 w 410210"/>
              <a:gd name="T51" fmla="*/ 155765 h 340360"/>
              <a:gd name="T52" fmla="*/ 386651 w 410210"/>
              <a:gd name="T53" fmla="*/ 202184 h 340360"/>
              <a:gd name="T54" fmla="*/ 393573 w 410210"/>
              <a:gd name="T55" fmla="*/ 183743 h 340360"/>
              <a:gd name="T56" fmla="*/ 366877 w 410210"/>
              <a:gd name="T57" fmla="*/ 154419 h 340360"/>
              <a:gd name="T58" fmla="*/ 371856 w 410210"/>
              <a:gd name="T59" fmla="*/ 33274 h 340360"/>
              <a:gd name="T60" fmla="*/ 362013 w 410210"/>
              <a:gd name="T61" fmla="*/ 9817 h 340360"/>
              <a:gd name="T62" fmla="*/ 338455 w 410210"/>
              <a:gd name="T63" fmla="*/ 0 h 340360"/>
              <a:gd name="T64" fmla="*/ 338455 w 410210"/>
              <a:gd name="T65" fmla="*/ 139103 h 340360"/>
              <a:gd name="T66" fmla="*/ 266014 w 410210"/>
              <a:gd name="T67" fmla="*/ 140754 h 340360"/>
              <a:gd name="T68" fmla="*/ 92202 w 410210"/>
              <a:gd name="T69" fmla="*/ 143256 h 340360"/>
              <a:gd name="T70" fmla="*/ 88392 w 410210"/>
              <a:gd name="T71" fmla="*/ 154978 h 340360"/>
              <a:gd name="T72" fmla="*/ 239712 w 410210"/>
              <a:gd name="T73" fmla="*/ 158496 h 340360"/>
              <a:gd name="T74" fmla="*/ 210845 w 410210"/>
              <a:gd name="T75" fmla="*/ 195922 h 340360"/>
              <a:gd name="T76" fmla="*/ 164211 w 410210"/>
              <a:gd name="T77" fmla="*/ 220954 h 340360"/>
              <a:gd name="T78" fmla="*/ 105029 w 410210"/>
              <a:gd name="T79" fmla="*/ 266153 h 340360"/>
              <a:gd name="T80" fmla="*/ 97536 w 410210"/>
              <a:gd name="T81" fmla="*/ 220954 h 340360"/>
              <a:gd name="T82" fmla="*/ 33401 w 410210"/>
              <a:gd name="T83" fmla="*/ 33274 h 340360"/>
              <a:gd name="T84" fmla="*/ 338455 w 410210"/>
              <a:gd name="T85" fmla="*/ 0 h 340360"/>
              <a:gd name="T86" fmla="*/ 20459 w 410210"/>
              <a:gd name="T87" fmla="*/ 2641 h 340360"/>
              <a:gd name="T88" fmla="*/ 2641 w 410210"/>
              <a:gd name="T89" fmla="*/ 20396 h 340360"/>
              <a:gd name="T90" fmla="*/ 0 w 410210"/>
              <a:gd name="T91" fmla="*/ 220954 h 340360"/>
              <a:gd name="T92" fmla="*/ 9829 w 410210"/>
              <a:gd name="T93" fmla="*/ 244411 h 340360"/>
              <a:gd name="T94" fmla="*/ 33401 w 410210"/>
              <a:gd name="T95" fmla="*/ 254215 h 340360"/>
              <a:gd name="T96" fmla="*/ 71120 w 410210"/>
              <a:gd name="T97" fmla="*/ 306324 h 340360"/>
              <a:gd name="T98" fmla="*/ 83058 w 410210"/>
              <a:gd name="T99" fmla="*/ 316369 h 340360"/>
              <a:gd name="T100" fmla="*/ 88138 w 410210"/>
              <a:gd name="T101" fmla="*/ 316992 h 340360"/>
              <a:gd name="T102" fmla="*/ 95631 w 410210"/>
              <a:gd name="T103" fmla="*/ 315734 h 340360"/>
              <a:gd name="T104" fmla="*/ 206324 w 410210"/>
              <a:gd name="T105" fmla="*/ 254215 h 340360"/>
              <a:gd name="T106" fmla="*/ 233070 w 410210"/>
              <a:gd name="T107" fmla="*/ 309473 h 340360"/>
              <a:gd name="T108" fmla="*/ 306324 w 410210"/>
              <a:gd name="T109" fmla="*/ 339852 h 340360"/>
              <a:gd name="T110" fmla="*/ 358736 w 410210"/>
              <a:gd name="T111" fmla="*/ 323519 h 340360"/>
              <a:gd name="T112" fmla="*/ 401789 w 410210"/>
              <a:gd name="T113" fmla="*/ 276529 h 340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0210" h="340360">
                <a:moveTo>
                  <a:pt x="293116" y="104330"/>
                </a:moveTo>
                <a:lnTo>
                  <a:pt x="292481" y="99822"/>
                </a:lnTo>
                <a:lnTo>
                  <a:pt x="292481" y="95313"/>
                </a:lnTo>
                <a:lnTo>
                  <a:pt x="288798" y="91440"/>
                </a:lnTo>
                <a:lnTo>
                  <a:pt x="92202" y="91440"/>
                </a:lnTo>
                <a:lnTo>
                  <a:pt x="88392" y="95313"/>
                </a:lnTo>
                <a:lnTo>
                  <a:pt x="88392" y="104330"/>
                </a:lnTo>
                <a:lnTo>
                  <a:pt x="92202" y="108204"/>
                </a:lnTo>
                <a:lnTo>
                  <a:pt x="284353" y="108204"/>
                </a:lnTo>
                <a:lnTo>
                  <a:pt x="289433" y="108204"/>
                </a:lnTo>
                <a:lnTo>
                  <a:pt x="293116" y="104330"/>
                </a:lnTo>
                <a:close/>
              </a:path>
              <a:path w="410210" h="340360">
                <a:moveTo>
                  <a:pt x="370332" y="225386"/>
                </a:moveTo>
                <a:lnTo>
                  <a:pt x="362839" y="217932"/>
                </a:lnTo>
                <a:lnTo>
                  <a:pt x="323088" y="217932"/>
                </a:lnTo>
                <a:lnTo>
                  <a:pt x="323088" y="179768"/>
                </a:lnTo>
                <a:lnTo>
                  <a:pt x="315595" y="172212"/>
                </a:lnTo>
                <a:lnTo>
                  <a:pt x="297053" y="172212"/>
                </a:lnTo>
                <a:lnTo>
                  <a:pt x="289560" y="179768"/>
                </a:lnTo>
                <a:lnTo>
                  <a:pt x="289560" y="217932"/>
                </a:lnTo>
                <a:lnTo>
                  <a:pt x="251333" y="217932"/>
                </a:lnTo>
                <a:lnTo>
                  <a:pt x="243840" y="225386"/>
                </a:lnTo>
                <a:lnTo>
                  <a:pt x="243840" y="244005"/>
                </a:lnTo>
                <a:lnTo>
                  <a:pt x="251333" y="251460"/>
                </a:lnTo>
                <a:lnTo>
                  <a:pt x="289560" y="251460"/>
                </a:lnTo>
                <a:lnTo>
                  <a:pt x="289560" y="291147"/>
                </a:lnTo>
                <a:lnTo>
                  <a:pt x="297053" y="298704"/>
                </a:lnTo>
                <a:lnTo>
                  <a:pt x="306324" y="298704"/>
                </a:lnTo>
                <a:lnTo>
                  <a:pt x="315595" y="298704"/>
                </a:lnTo>
                <a:lnTo>
                  <a:pt x="323088" y="291147"/>
                </a:lnTo>
                <a:lnTo>
                  <a:pt x="323088" y="251460"/>
                </a:lnTo>
                <a:lnTo>
                  <a:pt x="353314" y="251460"/>
                </a:lnTo>
                <a:lnTo>
                  <a:pt x="362204" y="251460"/>
                </a:lnTo>
                <a:lnTo>
                  <a:pt x="369697" y="244627"/>
                </a:lnTo>
                <a:lnTo>
                  <a:pt x="370332" y="234696"/>
                </a:lnTo>
                <a:lnTo>
                  <a:pt x="370332" y="225386"/>
                </a:lnTo>
                <a:close/>
              </a:path>
              <a:path w="410210" h="340360">
                <a:moveTo>
                  <a:pt x="409956" y="236220"/>
                </a:moveTo>
                <a:lnTo>
                  <a:pt x="401789" y="195922"/>
                </a:lnTo>
                <a:lnTo>
                  <a:pt x="393573" y="183743"/>
                </a:lnTo>
                <a:lnTo>
                  <a:pt x="393573" y="236220"/>
                </a:lnTo>
                <a:lnTo>
                  <a:pt x="386651" y="270268"/>
                </a:lnTo>
                <a:lnTo>
                  <a:pt x="367855" y="298005"/>
                </a:lnTo>
                <a:lnTo>
                  <a:pt x="340093" y="316687"/>
                </a:lnTo>
                <a:lnTo>
                  <a:pt x="306324" y="323519"/>
                </a:lnTo>
                <a:lnTo>
                  <a:pt x="272275" y="316598"/>
                </a:lnTo>
                <a:lnTo>
                  <a:pt x="244551" y="297776"/>
                </a:lnTo>
                <a:lnTo>
                  <a:pt x="225894" y="270002"/>
                </a:lnTo>
                <a:lnTo>
                  <a:pt x="219075" y="236220"/>
                </a:lnTo>
                <a:lnTo>
                  <a:pt x="225983" y="202184"/>
                </a:lnTo>
                <a:lnTo>
                  <a:pt x="244779" y="174434"/>
                </a:lnTo>
                <a:lnTo>
                  <a:pt x="272542" y="155765"/>
                </a:lnTo>
                <a:lnTo>
                  <a:pt x="306324" y="148920"/>
                </a:lnTo>
                <a:lnTo>
                  <a:pt x="340093" y="155765"/>
                </a:lnTo>
                <a:lnTo>
                  <a:pt x="367842" y="174434"/>
                </a:lnTo>
                <a:lnTo>
                  <a:pt x="386651" y="202184"/>
                </a:lnTo>
                <a:lnTo>
                  <a:pt x="393573" y="236220"/>
                </a:lnTo>
                <a:lnTo>
                  <a:pt x="393573" y="183743"/>
                </a:lnTo>
                <a:lnTo>
                  <a:pt x="379564" y="162979"/>
                </a:lnTo>
                <a:lnTo>
                  <a:pt x="366877" y="154419"/>
                </a:lnTo>
                <a:lnTo>
                  <a:pt x="371856" y="154419"/>
                </a:lnTo>
                <a:lnTo>
                  <a:pt x="371856" y="33274"/>
                </a:lnTo>
                <a:lnTo>
                  <a:pt x="369201" y="20396"/>
                </a:lnTo>
                <a:lnTo>
                  <a:pt x="362013" y="9817"/>
                </a:lnTo>
                <a:lnTo>
                  <a:pt x="351383" y="2641"/>
                </a:lnTo>
                <a:lnTo>
                  <a:pt x="338455" y="0"/>
                </a:lnTo>
                <a:lnTo>
                  <a:pt x="338455" y="33274"/>
                </a:lnTo>
                <a:lnTo>
                  <a:pt x="338455" y="139103"/>
                </a:lnTo>
                <a:lnTo>
                  <a:pt x="306324" y="132588"/>
                </a:lnTo>
                <a:lnTo>
                  <a:pt x="266014" y="140754"/>
                </a:lnTo>
                <a:lnTo>
                  <a:pt x="262293" y="143256"/>
                </a:lnTo>
                <a:lnTo>
                  <a:pt x="92202" y="143256"/>
                </a:lnTo>
                <a:lnTo>
                  <a:pt x="88392" y="146773"/>
                </a:lnTo>
                <a:lnTo>
                  <a:pt x="88392" y="154978"/>
                </a:lnTo>
                <a:lnTo>
                  <a:pt x="92202" y="158496"/>
                </a:lnTo>
                <a:lnTo>
                  <a:pt x="239712" y="158496"/>
                </a:lnTo>
                <a:lnTo>
                  <a:pt x="233070" y="162979"/>
                </a:lnTo>
                <a:lnTo>
                  <a:pt x="210845" y="195922"/>
                </a:lnTo>
                <a:lnTo>
                  <a:pt x="205778" y="220954"/>
                </a:lnTo>
                <a:lnTo>
                  <a:pt x="164211" y="220954"/>
                </a:lnTo>
                <a:lnTo>
                  <a:pt x="160401" y="222211"/>
                </a:lnTo>
                <a:lnTo>
                  <a:pt x="105029" y="266153"/>
                </a:lnTo>
                <a:lnTo>
                  <a:pt x="105029" y="228485"/>
                </a:lnTo>
                <a:lnTo>
                  <a:pt x="97536" y="220954"/>
                </a:lnTo>
                <a:lnTo>
                  <a:pt x="33401" y="220954"/>
                </a:lnTo>
                <a:lnTo>
                  <a:pt x="33401" y="33274"/>
                </a:lnTo>
                <a:lnTo>
                  <a:pt x="338455" y="33274"/>
                </a:lnTo>
                <a:lnTo>
                  <a:pt x="338455" y="0"/>
                </a:lnTo>
                <a:lnTo>
                  <a:pt x="33401" y="0"/>
                </a:lnTo>
                <a:lnTo>
                  <a:pt x="20459" y="2641"/>
                </a:lnTo>
                <a:lnTo>
                  <a:pt x="9829" y="9817"/>
                </a:lnTo>
                <a:lnTo>
                  <a:pt x="2641" y="20396"/>
                </a:lnTo>
                <a:lnTo>
                  <a:pt x="0" y="33274"/>
                </a:lnTo>
                <a:lnTo>
                  <a:pt x="0" y="220954"/>
                </a:lnTo>
                <a:lnTo>
                  <a:pt x="2641" y="233832"/>
                </a:lnTo>
                <a:lnTo>
                  <a:pt x="9829" y="244411"/>
                </a:lnTo>
                <a:lnTo>
                  <a:pt x="20459" y="251587"/>
                </a:lnTo>
                <a:lnTo>
                  <a:pt x="33401" y="254215"/>
                </a:lnTo>
                <a:lnTo>
                  <a:pt x="71120" y="254215"/>
                </a:lnTo>
                <a:lnTo>
                  <a:pt x="71120" y="306324"/>
                </a:lnTo>
                <a:lnTo>
                  <a:pt x="74930" y="312597"/>
                </a:lnTo>
                <a:lnTo>
                  <a:pt x="83058" y="316369"/>
                </a:lnTo>
                <a:lnTo>
                  <a:pt x="85598" y="316992"/>
                </a:lnTo>
                <a:lnTo>
                  <a:pt x="88138" y="316992"/>
                </a:lnTo>
                <a:lnTo>
                  <a:pt x="91821" y="316992"/>
                </a:lnTo>
                <a:lnTo>
                  <a:pt x="95631" y="315734"/>
                </a:lnTo>
                <a:lnTo>
                  <a:pt x="173609" y="254215"/>
                </a:lnTo>
                <a:lnTo>
                  <a:pt x="206324" y="254215"/>
                </a:lnTo>
                <a:lnTo>
                  <a:pt x="210845" y="276529"/>
                </a:lnTo>
                <a:lnTo>
                  <a:pt x="233070" y="309473"/>
                </a:lnTo>
                <a:lnTo>
                  <a:pt x="266014" y="331698"/>
                </a:lnTo>
                <a:lnTo>
                  <a:pt x="306324" y="339852"/>
                </a:lnTo>
                <a:lnTo>
                  <a:pt x="346621" y="331698"/>
                </a:lnTo>
                <a:lnTo>
                  <a:pt x="358736" y="323519"/>
                </a:lnTo>
                <a:lnTo>
                  <a:pt x="379564" y="309473"/>
                </a:lnTo>
                <a:lnTo>
                  <a:pt x="401789" y="276529"/>
                </a:lnTo>
                <a:lnTo>
                  <a:pt x="409956" y="236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13" name="object 23">
            <a:extLst>
              <a:ext uri="{FF2B5EF4-FFF2-40B4-BE49-F238E27FC236}">
                <a16:creationId xmlns:a16="http://schemas.microsoft.com/office/drawing/2014/main" id="{C254CA67-7D2E-4C91-8FCB-8AF453D5C032}"/>
              </a:ext>
            </a:extLst>
          </p:cNvPr>
          <p:cNvSpPr>
            <a:spLocks/>
          </p:cNvSpPr>
          <p:nvPr/>
        </p:nvSpPr>
        <p:spPr bwMode="auto">
          <a:xfrm>
            <a:off x="4352925" y="5835650"/>
            <a:ext cx="409575" cy="339725"/>
          </a:xfrm>
          <a:custGeom>
            <a:avLst/>
            <a:gdLst>
              <a:gd name="T0" fmla="*/ 290957 w 410210"/>
              <a:gd name="T1" fmla="*/ 99822 h 340360"/>
              <a:gd name="T2" fmla="*/ 287274 w 410210"/>
              <a:gd name="T3" fmla="*/ 91440 h 340360"/>
              <a:gd name="T4" fmla="*/ 88392 w 410210"/>
              <a:gd name="T5" fmla="*/ 95313 h 340360"/>
              <a:gd name="T6" fmla="*/ 92075 w 410210"/>
              <a:gd name="T7" fmla="*/ 108204 h 340360"/>
              <a:gd name="T8" fmla="*/ 287909 w 410210"/>
              <a:gd name="T9" fmla="*/ 108204 h 340360"/>
              <a:gd name="T10" fmla="*/ 368808 w 410210"/>
              <a:gd name="T11" fmla="*/ 225386 h 340360"/>
              <a:gd name="T12" fmla="*/ 249809 w 410210"/>
              <a:gd name="T13" fmla="*/ 217932 h 340360"/>
              <a:gd name="T14" fmla="*/ 242316 w 410210"/>
              <a:gd name="T15" fmla="*/ 244005 h 340360"/>
              <a:gd name="T16" fmla="*/ 351790 w 410210"/>
              <a:gd name="T17" fmla="*/ 251460 h 340360"/>
              <a:gd name="T18" fmla="*/ 368808 w 410210"/>
              <a:gd name="T19" fmla="*/ 244627 h 340360"/>
              <a:gd name="T20" fmla="*/ 409956 w 410210"/>
              <a:gd name="T21" fmla="*/ 236220 h 340360"/>
              <a:gd name="T22" fmla="*/ 393573 w 410210"/>
              <a:gd name="T23" fmla="*/ 183743 h 340360"/>
              <a:gd name="T24" fmla="*/ 386651 w 410210"/>
              <a:gd name="T25" fmla="*/ 270268 h 340360"/>
              <a:gd name="T26" fmla="*/ 340093 w 410210"/>
              <a:gd name="T27" fmla="*/ 316687 h 340360"/>
              <a:gd name="T28" fmla="*/ 272275 w 410210"/>
              <a:gd name="T29" fmla="*/ 316598 h 340360"/>
              <a:gd name="T30" fmla="*/ 225894 w 410210"/>
              <a:gd name="T31" fmla="*/ 270002 h 340360"/>
              <a:gd name="T32" fmla="*/ 225983 w 410210"/>
              <a:gd name="T33" fmla="*/ 202184 h 340360"/>
              <a:gd name="T34" fmla="*/ 272542 w 410210"/>
              <a:gd name="T35" fmla="*/ 155765 h 340360"/>
              <a:gd name="T36" fmla="*/ 340004 w 410210"/>
              <a:gd name="T37" fmla="*/ 155765 h 340360"/>
              <a:gd name="T38" fmla="*/ 386384 w 410210"/>
              <a:gd name="T39" fmla="*/ 202184 h 340360"/>
              <a:gd name="T40" fmla="*/ 393573 w 410210"/>
              <a:gd name="T41" fmla="*/ 183743 h 340360"/>
              <a:gd name="T42" fmla="*/ 366877 w 410210"/>
              <a:gd name="T43" fmla="*/ 154419 h 340360"/>
              <a:gd name="T44" fmla="*/ 370332 w 410210"/>
              <a:gd name="T45" fmla="*/ 33274 h 340360"/>
              <a:gd name="T46" fmla="*/ 360565 w 410210"/>
              <a:gd name="T47" fmla="*/ 9817 h 340360"/>
              <a:gd name="T48" fmla="*/ 337185 w 410210"/>
              <a:gd name="T49" fmla="*/ 0 h 340360"/>
              <a:gd name="T50" fmla="*/ 337185 w 410210"/>
              <a:gd name="T51" fmla="*/ 138849 h 340360"/>
              <a:gd name="T52" fmla="*/ 266014 w 410210"/>
              <a:gd name="T53" fmla="*/ 140754 h 340360"/>
              <a:gd name="T54" fmla="*/ 92075 w 410210"/>
              <a:gd name="T55" fmla="*/ 143256 h 340360"/>
              <a:gd name="T56" fmla="*/ 88392 w 410210"/>
              <a:gd name="T57" fmla="*/ 154978 h 340360"/>
              <a:gd name="T58" fmla="*/ 239712 w 410210"/>
              <a:gd name="T59" fmla="*/ 158496 h 340360"/>
              <a:gd name="T60" fmla="*/ 210845 w 410210"/>
              <a:gd name="T61" fmla="*/ 195922 h 340360"/>
              <a:gd name="T62" fmla="*/ 163576 w 410210"/>
              <a:gd name="T63" fmla="*/ 220954 h 340360"/>
              <a:gd name="T64" fmla="*/ 104648 w 410210"/>
              <a:gd name="T65" fmla="*/ 266153 h 340360"/>
              <a:gd name="T66" fmla="*/ 97155 w 410210"/>
              <a:gd name="T67" fmla="*/ 220954 h 340360"/>
              <a:gd name="T68" fmla="*/ 33147 w 410210"/>
              <a:gd name="T69" fmla="*/ 33274 h 340360"/>
              <a:gd name="T70" fmla="*/ 337185 w 410210"/>
              <a:gd name="T71" fmla="*/ 0 h 340360"/>
              <a:gd name="T72" fmla="*/ 20294 w 410210"/>
              <a:gd name="T73" fmla="*/ 2641 h 340360"/>
              <a:gd name="T74" fmla="*/ 2616 w 410210"/>
              <a:gd name="T75" fmla="*/ 20396 h 340360"/>
              <a:gd name="T76" fmla="*/ 0 w 410210"/>
              <a:gd name="T77" fmla="*/ 220954 h 340360"/>
              <a:gd name="T78" fmla="*/ 9753 w 410210"/>
              <a:gd name="T79" fmla="*/ 244411 h 340360"/>
              <a:gd name="T80" fmla="*/ 33147 w 410210"/>
              <a:gd name="T81" fmla="*/ 254215 h 340360"/>
              <a:gd name="T82" fmla="*/ 70866 w 410210"/>
              <a:gd name="T83" fmla="*/ 306324 h 340360"/>
              <a:gd name="T84" fmla="*/ 82677 w 410210"/>
              <a:gd name="T85" fmla="*/ 316369 h 340360"/>
              <a:gd name="T86" fmla="*/ 87757 w 410210"/>
              <a:gd name="T87" fmla="*/ 316992 h 340360"/>
              <a:gd name="T88" fmla="*/ 95250 w 410210"/>
              <a:gd name="T89" fmla="*/ 315734 h 340360"/>
              <a:gd name="T90" fmla="*/ 172339 w 410210"/>
              <a:gd name="T91" fmla="*/ 254215 h 340360"/>
              <a:gd name="T92" fmla="*/ 210845 w 410210"/>
              <a:gd name="T93" fmla="*/ 276529 h 340360"/>
              <a:gd name="T94" fmla="*/ 266014 w 410210"/>
              <a:gd name="T95" fmla="*/ 331698 h 340360"/>
              <a:gd name="T96" fmla="*/ 346621 w 410210"/>
              <a:gd name="T97" fmla="*/ 331698 h 340360"/>
              <a:gd name="T98" fmla="*/ 379564 w 410210"/>
              <a:gd name="T99" fmla="*/ 309473 h 340360"/>
              <a:gd name="T100" fmla="*/ 409956 w 410210"/>
              <a:gd name="T101" fmla="*/ 236220 h 340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0210" h="340360">
                <a:moveTo>
                  <a:pt x="291592" y="104330"/>
                </a:moveTo>
                <a:lnTo>
                  <a:pt x="290957" y="99822"/>
                </a:lnTo>
                <a:lnTo>
                  <a:pt x="290957" y="95313"/>
                </a:lnTo>
                <a:lnTo>
                  <a:pt x="287274" y="91440"/>
                </a:lnTo>
                <a:lnTo>
                  <a:pt x="92075" y="91440"/>
                </a:lnTo>
                <a:lnTo>
                  <a:pt x="88392" y="95313"/>
                </a:lnTo>
                <a:lnTo>
                  <a:pt x="88392" y="104330"/>
                </a:lnTo>
                <a:lnTo>
                  <a:pt x="92075" y="108204"/>
                </a:lnTo>
                <a:lnTo>
                  <a:pt x="282956" y="108204"/>
                </a:lnTo>
                <a:lnTo>
                  <a:pt x="287909" y="108204"/>
                </a:lnTo>
                <a:lnTo>
                  <a:pt x="291592" y="104330"/>
                </a:lnTo>
                <a:close/>
              </a:path>
              <a:path w="410210" h="340360">
                <a:moveTo>
                  <a:pt x="368808" y="225386"/>
                </a:moveTo>
                <a:lnTo>
                  <a:pt x="361315" y="217932"/>
                </a:lnTo>
                <a:lnTo>
                  <a:pt x="249809" y="217932"/>
                </a:lnTo>
                <a:lnTo>
                  <a:pt x="242316" y="225386"/>
                </a:lnTo>
                <a:lnTo>
                  <a:pt x="242316" y="244005"/>
                </a:lnTo>
                <a:lnTo>
                  <a:pt x="249809" y="251460"/>
                </a:lnTo>
                <a:lnTo>
                  <a:pt x="351790" y="251460"/>
                </a:lnTo>
                <a:lnTo>
                  <a:pt x="361315" y="251460"/>
                </a:lnTo>
                <a:lnTo>
                  <a:pt x="368808" y="244627"/>
                </a:lnTo>
                <a:lnTo>
                  <a:pt x="368808" y="225386"/>
                </a:lnTo>
                <a:close/>
              </a:path>
              <a:path w="410210" h="340360">
                <a:moveTo>
                  <a:pt x="409956" y="236220"/>
                </a:moveTo>
                <a:lnTo>
                  <a:pt x="401789" y="195922"/>
                </a:lnTo>
                <a:lnTo>
                  <a:pt x="393573" y="183743"/>
                </a:lnTo>
                <a:lnTo>
                  <a:pt x="393573" y="236220"/>
                </a:lnTo>
                <a:lnTo>
                  <a:pt x="386651" y="270268"/>
                </a:lnTo>
                <a:lnTo>
                  <a:pt x="367855" y="298005"/>
                </a:lnTo>
                <a:lnTo>
                  <a:pt x="340093" y="316687"/>
                </a:lnTo>
                <a:lnTo>
                  <a:pt x="306324" y="323519"/>
                </a:lnTo>
                <a:lnTo>
                  <a:pt x="272275" y="316598"/>
                </a:lnTo>
                <a:lnTo>
                  <a:pt x="244551" y="297776"/>
                </a:lnTo>
                <a:lnTo>
                  <a:pt x="225894" y="270002"/>
                </a:lnTo>
                <a:lnTo>
                  <a:pt x="219075" y="236220"/>
                </a:lnTo>
                <a:lnTo>
                  <a:pt x="225983" y="202184"/>
                </a:lnTo>
                <a:lnTo>
                  <a:pt x="244792" y="174434"/>
                </a:lnTo>
                <a:lnTo>
                  <a:pt x="272542" y="155765"/>
                </a:lnTo>
                <a:lnTo>
                  <a:pt x="306324" y="148920"/>
                </a:lnTo>
                <a:lnTo>
                  <a:pt x="340004" y="155765"/>
                </a:lnTo>
                <a:lnTo>
                  <a:pt x="367614" y="174434"/>
                </a:lnTo>
                <a:lnTo>
                  <a:pt x="386384" y="202184"/>
                </a:lnTo>
                <a:lnTo>
                  <a:pt x="393573" y="236220"/>
                </a:lnTo>
                <a:lnTo>
                  <a:pt x="393573" y="183743"/>
                </a:lnTo>
                <a:lnTo>
                  <a:pt x="379564" y="162979"/>
                </a:lnTo>
                <a:lnTo>
                  <a:pt x="366877" y="154419"/>
                </a:lnTo>
                <a:lnTo>
                  <a:pt x="370332" y="154419"/>
                </a:lnTo>
                <a:lnTo>
                  <a:pt x="370332" y="33274"/>
                </a:lnTo>
                <a:lnTo>
                  <a:pt x="367703" y="20396"/>
                </a:lnTo>
                <a:lnTo>
                  <a:pt x="360565" y="9817"/>
                </a:lnTo>
                <a:lnTo>
                  <a:pt x="350024" y="2641"/>
                </a:lnTo>
                <a:lnTo>
                  <a:pt x="337185" y="0"/>
                </a:lnTo>
                <a:lnTo>
                  <a:pt x="337185" y="33274"/>
                </a:lnTo>
                <a:lnTo>
                  <a:pt x="337185" y="138849"/>
                </a:lnTo>
                <a:lnTo>
                  <a:pt x="306324" y="132588"/>
                </a:lnTo>
                <a:lnTo>
                  <a:pt x="266014" y="140754"/>
                </a:lnTo>
                <a:lnTo>
                  <a:pt x="262293" y="143256"/>
                </a:lnTo>
                <a:lnTo>
                  <a:pt x="92075" y="143256"/>
                </a:lnTo>
                <a:lnTo>
                  <a:pt x="88392" y="146773"/>
                </a:lnTo>
                <a:lnTo>
                  <a:pt x="88392" y="154978"/>
                </a:lnTo>
                <a:lnTo>
                  <a:pt x="92075" y="158496"/>
                </a:lnTo>
                <a:lnTo>
                  <a:pt x="239712" y="158496"/>
                </a:lnTo>
                <a:lnTo>
                  <a:pt x="233070" y="162979"/>
                </a:lnTo>
                <a:lnTo>
                  <a:pt x="210845" y="195922"/>
                </a:lnTo>
                <a:lnTo>
                  <a:pt x="205778" y="220954"/>
                </a:lnTo>
                <a:lnTo>
                  <a:pt x="163576" y="220954"/>
                </a:lnTo>
                <a:lnTo>
                  <a:pt x="159766" y="222211"/>
                </a:lnTo>
                <a:lnTo>
                  <a:pt x="104648" y="266153"/>
                </a:lnTo>
                <a:lnTo>
                  <a:pt x="104648" y="228485"/>
                </a:lnTo>
                <a:lnTo>
                  <a:pt x="97155" y="220954"/>
                </a:lnTo>
                <a:lnTo>
                  <a:pt x="33147" y="220954"/>
                </a:lnTo>
                <a:lnTo>
                  <a:pt x="33147" y="33274"/>
                </a:lnTo>
                <a:lnTo>
                  <a:pt x="337185" y="33274"/>
                </a:lnTo>
                <a:lnTo>
                  <a:pt x="337185" y="0"/>
                </a:lnTo>
                <a:lnTo>
                  <a:pt x="33147" y="0"/>
                </a:lnTo>
                <a:lnTo>
                  <a:pt x="20294" y="2641"/>
                </a:lnTo>
                <a:lnTo>
                  <a:pt x="9753" y="9817"/>
                </a:lnTo>
                <a:lnTo>
                  <a:pt x="2616" y="20396"/>
                </a:lnTo>
                <a:lnTo>
                  <a:pt x="0" y="33274"/>
                </a:lnTo>
                <a:lnTo>
                  <a:pt x="0" y="220954"/>
                </a:lnTo>
                <a:lnTo>
                  <a:pt x="2616" y="233832"/>
                </a:lnTo>
                <a:lnTo>
                  <a:pt x="9753" y="244411"/>
                </a:lnTo>
                <a:lnTo>
                  <a:pt x="20294" y="251587"/>
                </a:lnTo>
                <a:lnTo>
                  <a:pt x="33147" y="254215"/>
                </a:lnTo>
                <a:lnTo>
                  <a:pt x="70866" y="254215"/>
                </a:lnTo>
                <a:lnTo>
                  <a:pt x="70866" y="306324"/>
                </a:lnTo>
                <a:lnTo>
                  <a:pt x="74549" y="312597"/>
                </a:lnTo>
                <a:lnTo>
                  <a:pt x="82677" y="316369"/>
                </a:lnTo>
                <a:lnTo>
                  <a:pt x="85217" y="316992"/>
                </a:lnTo>
                <a:lnTo>
                  <a:pt x="87757" y="316992"/>
                </a:lnTo>
                <a:lnTo>
                  <a:pt x="91440" y="316992"/>
                </a:lnTo>
                <a:lnTo>
                  <a:pt x="95250" y="315734"/>
                </a:lnTo>
                <a:lnTo>
                  <a:pt x="97790" y="313220"/>
                </a:lnTo>
                <a:lnTo>
                  <a:pt x="172339" y="254215"/>
                </a:lnTo>
                <a:lnTo>
                  <a:pt x="206324" y="254215"/>
                </a:lnTo>
                <a:lnTo>
                  <a:pt x="210845" y="276529"/>
                </a:lnTo>
                <a:lnTo>
                  <a:pt x="233070" y="309473"/>
                </a:lnTo>
                <a:lnTo>
                  <a:pt x="266014" y="331698"/>
                </a:lnTo>
                <a:lnTo>
                  <a:pt x="306324" y="339852"/>
                </a:lnTo>
                <a:lnTo>
                  <a:pt x="346621" y="331698"/>
                </a:lnTo>
                <a:lnTo>
                  <a:pt x="358736" y="323519"/>
                </a:lnTo>
                <a:lnTo>
                  <a:pt x="379564" y="309473"/>
                </a:lnTo>
                <a:lnTo>
                  <a:pt x="401789" y="276529"/>
                </a:lnTo>
                <a:lnTo>
                  <a:pt x="409956" y="236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14" name="object 24">
            <a:extLst>
              <a:ext uri="{FF2B5EF4-FFF2-40B4-BE49-F238E27FC236}">
                <a16:creationId xmlns:a16="http://schemas.microsoft.com/office/drawing/2014/main" id="{6F831BB1-8B0B-40A6-9A93-9FB56068A6A2}"/>
              </a:ext>
            </a:extLst>
          </p:cNvPr>
          <p:cNvSpPr>
            <a:spLocks/>
          </p:cNvSpPr>
          <p:nvPr/>
        </p:nvSpPr>
        <p:spPr bwMode="auto">
          <a:xfrm>
            <a:off x="5376863" y="5835650"/>
            <a:ext cx="409575" cy="339725"/>
          </a:xfrm>
          <a:custGeom>
            <a:avLst/>
            <a:gdLst>
              <a:gd name="T0" fmla="*/ 290957 w 410210"/>
              <a:gd name="T1" fmla="*/ 95313 h 340360"/>
              <a:gd name="T2" fmla="*/ 86868 w 410210"/>
              <a:gd name="T3" fmla="*/ 95313 h 340360"/>
              <a:gd name="T4" fmla="*/ 282829 w 410210"/>
              <a:gd name="T5" fmla="*/ 108204 h 340360"/>
              <a:gd name="T6" fmla="*/ 355053 w 410210"/>
              <a:gd name="T7" fmla="*/ 202361 h 340360"/>
              <a:gd name="T8" fmla="*/ 344576 w 410210"/>
              <a:gd name="T9" fmla="*/ 187109 h 340360"/>
              <a:gd name="T10" fmla="*/ 326390 w 410210"/>
              <a:gd name="T11" fmla="*/ 190639 h 340360"/>
              <a:gd name="T12" fmla="*/ 278917 w 410210"/>
              <a:gd name="T13" fmla="*/ 187109 h 340360"/>
              <a:gd name="T14" fmla="*/ 260731 w 410210"/>
              <a:gd name="T15" fmla="*/ 190639 h 340360"/>
              <a:gd name="T16" fmla="*/ 257225 w 410210"/>
              <a:gd name="T17" fmla="*/ 209130 h 340360"/>
              <a:gd name="T18" fmla="*/ 260731 w 410210"/>
              <a:gd name="T19" fmla="*/ 256057 h 340360"/>
              <a:gd name="T20" fmla="*/ 257225 w 410210"/>
              <a:gd name="T21" fmla="*/ 274548 h 340360"/>
              <a:gd name="T22" fmla="*/ 268351 w 410210"/>
              <a:gd name="T23" fmla="*/ 284988 h 340360"/>
              <a:gd name="T24" fmla="*/ 281559 w 410210"/>
              <a:gd name="T25" fmla="*/ 283730 h 340360"/>
              <a:gd name="T26" fmla="*/ 329565 w 410210"/>
              <a:gd name="T27" fmla="*/ 283095 h 340360"/>
              <a:gd name="T28" fmla="*/ 342773 w 410210"/>
              <a:gd name="T29" fmla="*/ 284988 h 340360"/>
              <a:gd name="T30" fmla="*/ 353885 w 410210"/>
              <a:gd name="T31" fmla="*/ 274193 h 340360"/>
              <a:gd name="T32" fmla="*/ 350393 w 410210"/>
              <a:gd name="T33" fmla="*/ 256057 h 340360"/>
              <a:gd name="T34" fmla="*/ 353885 w 410210"/>
              <a:gd name="T35" fmla="*/ 208788 h 340360"/>
              <a:gd name="T36" fmla="*/ 401789 w 410210"/>
              <a:gd name="T37" fmla="*/ 195922 h 340360"/>
              <a:gd name="T38" fmla="*/ 386651 w 410210"/>
              <a:gd name="T39" fmla="*/ 270268 h 340360"/>
              <a:gd name="T40" fmla="*/ 306324 w 410210"/>
              <a:gd name="T41" fmla="*/ 323519 h 340360"/>
              <a:gd name="T42" fmla="*/ 225894 w 410210"/>
              <a:gd name="T43" fmla="*/ 270002 h 340360"/>
              <a:gd name="T44" fmla="*/ 244792 w 410210"/>
              <a:gd name="T45" fmla="*/ 174434 h 340360"/>
              <a:gd name="T46" fmla="*/ 340093 w 410210"/>
              <a:gd name="T47" fmla="*/ 155765 h 340360"/>
              <a:gd name="T48" fmla="*/ 393573 w 410210"/>
              <a:gd name="T49" fmla="*/ 236220 h 340360"/>
              <a:gd name="T50" fmla="*/ 366877 w 410210"/>
              <a:gd name="T51" fmla="*/ 154419 h 340360"/>
              <a:gd name="T52" fmla="*/ 367703 w 410210"/>
              <a:gd name="T53" fmla="*/ 20396 h 340360"/>
              <a:gd name="T54" fmla="*/ 337058 w 410210"/>
              <a:gd name="T55" fmla="*/ 0 h 340360"/>
              <a:gd name="T56" fmla="*/ 306324 w 410210"/>
              <a:gd name="T57" fmla="*/ 132588 h 340360"/>
              <a:gd name="T58" fmla="*/ 90678 w 410210"/>
              <a:gd name="T59" fmla="*/ 143256 h 340360"/>
              <a:gd name="T60" fmla="*/ 90678 w 410210"/>
              <a:gd name="T61" fmla="*/ 158496 h 340360"/>
              <a:gd name="T62" fmla="*/ 210845 w 410210"/>
              <a:gd name="T63" fmla="*/ 195922 h 340360"/>
              <a:gd name="T64" fmla="*/ 159766 w 410210"/>
              <a:gd name="T65" fmla="*/ 222211 h 340360"/>
              <a:gd name="T66" fmla="*/ 97155 w 410210"/>
              <a:gd name="T67" fmla="*/ 220954 h 340360"/>
              <a:gd name="T68" fmla="*/ 337058 w 410210"/>
              <a:gd name="T69" fmla="*/ 33274 h 340360"/>
              <a:gd name="T70" fmla="*/ 20358 w 410210"/>
              <a:gd name="T71" fmla="*/ 2641 h 340360"/>
              <a:gd name="T72" fmla="*/ 0 w 410210"/>
              <a:gd name="T73" fmla="*/ 33274 h 340360"/>
              <a:gd name="T74" fmla="*/ 9779 w 410210"/>
              <a:gd name="T75" fmla="*/ 244411 h 340360"/>
              <a:gd name="T76" fmla="*/ 70866 w 410210"/>
              <a:gd name="T77" fmla="*/ 254215 h 340360"/>
              <a:gd name="T78" fmla="*/ 82677 w 410210"/>
              <a:gd name="T79" fmla="*/ 316369 h 340360"/>
              <a:gd name="T80" fmla="*/ 91440 w 410210"/>
              <a:gd name="T81" fmla="*/ 316992 h 340360"/>
              <a:gd name="T82" fmla="*/ 172339 w 410210"/>
              <a:gd name="T83" fmla="*/ 254215 h 340360"/>
              <a:gd name="T84" fmla="*/ 233070 w 410210"/>
              <a:gd name="T85" fmla="*/ 309473 h 340360"/>
              <a:gd name="T86" fmla="*/ 346621 w 410210"/>
              <a:gd name="T87" fmla="*/ 331698 h 340360"/>
              <a:gd name="T88" fmla="*/ 401789 w 410210"/>
              <a:gd name="T89" fmla="*/ 276529 h 340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210" h="340360">
                <a:moveTo>
                  <a:pt x="291592" y="104330"/>
                </a:moveTo>
                <a:lnTo>
                  <a:pt x="290957" y="99822"/>
                </a:lnTo>
                <a:lnTo>
                  <a:pt x="290957" y="95313"/>
                </a:lnTo>
                <a:lnTo>
                  <a:pt x="287274" y="91440"/>
                </a:lnTo>
                <a:lnTo>
                  <a:pt x="90678" y="91440"/>
                </a:lnTo>
                <a:lnTo>
                  <a:pt x="86868" y="95313"/>
                </a:lnTo>
                <a:lnTo>
                  <a:pt x="86868" y="104330"/>
                </a:lnTo>
                <a:lnTo>
                  <a:pt x="90678" y="108204"/>
                </a:lnTo>
                <a:lnTo>
                  <a:pt x="282829" y="108204"/>
                </a:lnTo>
                <a:lnTo>
                  <a:pt x="287909" y="108204"/>
                </a:lnTo>
                <a:lnTo>
                  <a:pt x="291592" y="104330"/>
                </a:lnTo>
                <a:close/>
              </a:path>
              <a:path w="410210" h="340360">
                <a:moveTo>
                  <a:pt x="355053" y="202361"/>
                </a:moveTo>
                <a:lnTo>
                  <a:pt x="353885" y="196062"/>
                </a:lnTo>
                <a:lnTo>
                  <a:pt x="350393" y="190639"/>
                </a:lnTo>
                <a:lnTo>
                  <a:pt x="344576" y="187109"/>
                </a:lnTo>
                <a:lnTo>
                  <a:pt x="338150" y="185928"/>
                </a:lnTo>
                <a:lnTo>
                  <a:pt x="331825" y="187109"/>
                </a:lnTo>
                <a:lnTo>
                  <a:pt x="326390" y="190639"/>
                </a:lnTo>
                <a:lnTo>
                  <a:pt x="305562" y="211391"/>
                </a:lnTo>
                <a:lnTo>
                  <a:pt x="284734" y="190639"/>
                </a:lnTo>
                <a:lnTo>
                  <a:pt x="278917" y="187109"/>
                </a:lnTo>
                <a:lnTo>
                  <a:pt x="272491" y="185928"/>
                </a:lnTo>
                <a:lnTo>
                  <a:pt x="266166" y="187109"/>
                </a:lnTo>
                <a:lnTo>
                  <a:pt x="260731" y="190639"/>
                </a:lnTo>
                <a:lnTo>
                  <a:pt x="257225" y="196418"/>
                </a:lnTo>
                <a:lnTo>
                  <a:pt x="256057" y="202831"/>
                </a:lnTo>
                <a:lnTo>
                  <a:pt x="257225" y="209130"/>
                </a:lnTo>
                <a:lnTo>
                  <a:pt x="260731" y="214541"/>
                </a:lnTo>
                <a:lnTo>
                  <a:pt x="281559" y="235305"/>
                </a:lnTo>
                <a:lnTo>
                  <a:pt x="260731" y="256057"/>
                </a:lnTo>
                <a:lnTo>
                  <a:pt x="257225" y="261835"/>
                </a:lnTo>
                <a:lnTo>
                  <a:pt x="256057" y="268249"/>
                </a:lnTo>
                <a:lnTo>
                  <a:pt x="257225" y="274548"/>
                </a:lnTo>
                <a:lnTo>
                  <a:pt x="260731" y="279958"/>
                </a:lnTo>
                <a:lnTo>
                  <a:pt x="263906" y="283095"/>
                </a:lnTo>
                <a:lnTo>
                  <a:pt x="268351" y="284988"/>
                </a:lnTo>
                <a:lnTo>
                  <a:pt x="272796" y="284988"/>
                </a:lnTo>
                <a:lnTo>
                  <a:pt x="277114" y="284988"/>
                </a:lnTo>
                <a:lnTo>
                  <a:pt x="281559" y="283730"/>
                </a:lnTo>
                <a:lnTo>
                  <a:pt x="284734" y="279958"/>
                </a:lnTo>
                <a:lnTo>
                  <a:pt x="305562" y="259207"/>
                </a:lnTo>
                <a:lnTo>
                  <a:pt x="329565" y="283095"/>
                </a:lnTo>
                <a:lnTo>
                  <a:pt x="334010" y="284988"/>
                </a:lnTo>
                <a:lnTo>
                  <a:pt x="338328" y="284988"/>
                </a:lnTo>
                <a:lnTo>
                  <a:pt x="342773" y="284988"/>
                </a:lnTo>
                <a:lnTo>
                  <a:pt x="347218" y="283730"/>
                </a:lnTo>
                <a:lnTo>
                  <a:pt x="350393" y="279958"/>
                </a:lnTo>
                <a:lnTo>
                  <a:pt x="353885" y="274193"/>
                </a:lnTo>
                <a:lnTo>
                  <a:pt x="355053" y="267779"/>
                </a:lnTo>
                <a:lnTo>
                  <a:pt x="353885" y="261480"/>
                </a:lnTo>
                <a:lnTo>
                  <a:pt x="350393" y="256057"/>
                </a:lnTo>
                <a:lnTo>
                  <a:pt x="329552" y="235305"/>
                </a:lnTo>
                <a:lnTo>
                  <a:pt x="350393" y="214541"/>
                </a:lnTo>
                <a:lnTo>
                  <a:pt x="353885" y="208788"/>
                </a:lnTo>
                <a:lnTo>
                  <a:pt x="355053" y="202361"/>
                </a:lnTo>
                <a:close/>
              </a:path>
              <a:path w="410210" h="340360">
                <a:moveTo>
                  <a:pt x="409956" y="236220"/>
                </a:moveTo>
                <a:lnTo>
                  <a:pt x="401789" y="195922"/>
                </a:lnTo>
                <a:lnTo>
                  <a:pt x="393573" y="183743"/>
                </a:lnTo>
                <a:lnTo>
                  <a:pt x="393573" y="236220"/>
                </a:lnTo>
                <a:lnTo>
                  <a:pt x="386651" y="270268"/>
                </a:lnTo>
                <a:lnTo>
                  <a:pt x="367855" y="298005"/>
                </a:lnTo>
                <a:lnTo>
                  <a:pt x="340093" y="316687"/>
                </a:lnTo>
                <a:lnTo>
                  <a:pt x="306324" y="323519"/>
                </a:lnTo>
                <a:lnTo>
                  <a:pt x="272275" y="316598"/>
                </a:lnTo>
                <a:lnTo>
                  <a:pt x="244551" y="297776"/>
                </a:lnTo>
                <a:lnTo>
                  <a:pt x="225894" y="270002"/>
                </a:lnTo>
                <a:lnTo>
                  <a:pt x="219075" y="236220"/>
                </a:lnTo>
                <a:lnTo>
                  <a:pt x="225983" y="202184"/>
                </a:lnTo>
                <a:lnTo>
                  <a:pt x="244792" y="174434"/>
                </a:lnTo>
                <a:lnTo>
                  <a:pt x="272542" y="155765"/>
                </a:lnTo>
                <a:lnTo>
                  <a:pt x="306324" y="148920"/>
                </a:lnTo>
                <a:lnTo>
                  <a:pt x="340093" y="155765"/>
                </a:lnTo>
                <a:lnTo>
                  <a:pt x="367855" y="174434"/>
                </a:lnTo>
                <a:lnTo>
                  <a:pt x="386651" y="202184"/>
                </a:lnTo>
                <a:lnTo>
                  <a:pt x="393573" y="236220"/>
                </a:lnTo>
                <a:lnTo>
                  <a:pt x="393573" y="183743"/>
                </a:lnTo>
                <a:lnTo>
                  <a:pt x="379564" y="162979"/>
                </a:lnTo>
                <a:lnTo>
                  <a:pt x="366877" y="154419"/>
                </a:lnTo>
                <a:lnTo>
                  <a:pt x="370332" y="154419"/>
                </a:lnTo>
                <a:lnTo>
                  <a:pt x="370332" y="33274"/>
                </a:lnTo>
                <a:lnTo>
                  <a:pt x="367703" y="20396"/>
                </a:lnTo>
                <a:lnTo>
                  <a:pt x="360553" y="9817"/>
                </a:lnTo>
                <a:lnTo>
                  <a:pt x="349961" y="2641"/>
                </a:lnTo>
                <a:lnTo>
                  <a:pt x="337058" y="0"/>
                </a:lnTo>
                <a:lnTo>
                  <a:pt x="337058" y="33274"/>
                </a:lnTo>
                <a:lnTo>
                  <a:pt x="337058" y="138823"/>
                </a:lnTo>
                <a:lnTo>
                  <a:pt x="306324" y="132588"/>
                </a:lnTo>
                <a:lnTo>
                  <a:pt x="266014" y="140754"/>
                </a:lnTo>
                <a:lnTo>
                  <a:pt x="262293" y="143256"/>
                </a:lnTo>
                <a:lnTo>
                  <a:pt x="90678" y="143256"/>
                </a:lnTo>
                <a:lnTo>
                  <a:pt x="86868" y="146773"/>
                </a:lnTo>
                <a:lnTo>
                  <a:pt x="86868" y="154978"/>
                </a:lnTo>
                <a:lnTo>
                  <a:pt x="90678" y="158496"/>
                </a:lnTo>
                <a:lnTo>
                  <a:pt x="239712" y="158496"/>
                </a:lnTo>
                <a:lnTo>
                  <a:pt x="233070" y="162979"/>
                </a:lnTo>
                <a:lnTo>
                  <a:pt x="210845" y="195922"/>
                </a:lnTo>
                <a:lnTo>
                  <a:pt x="205778" y="220954"/>
                </a:lnTo>
                <a:lnTo>
                  <a:pt x="163576" y="220954"/>
                </a:lnTo>
                <a:lnTo>
                  <a:pt x="159766" y="222211"/>
                </a:lnTo>
                <a:lnTo>
                  <a:pt x="104648" y="266153"/>
                </a:lnTo>
                <a:lnTo>
                  <a:pt x="104648" y="228485"/>
                </a:lnTo>
                <a:lnTo>
                  <a:pt x="97155" y="220954"/>
                </a:lnTo>
                <a:lnTo>
                  <a:pt x="33274" y="220954"/>
                </a:lnTo>
                <a:lnTo>
                  <a:pt x="33274" y="33274"/>
                </a:lnTo>
                <a:lnTo>
                  <a:pt x="337058" y="33274"/>
                </a:lnTo>
                <a:lnTo>
                  <a:pt x="337058" y="0"/>
                </a:lnTo>
                <a:lnTo>
                  <a:pt x="33274" y="0"/>
                </a:lnTo>
                <a:lnTo>
                  <a:pt x="20358" y="2641"/>
                </a:lnTo>
                <a:lnTo>
                  <a:pt x="9779" y="9817"/>
                </a:lnTo>
                <a:lnTo>
                  <a:pt x="2616" y="20396"/>
                </a:lnTo>
                <a:lnTo>
                  <a:pt x="0" y="33274"/>
                </a:lnTo>
                <a:lnTo>
                  <a:pt x="0" y="220954"/>
                </a:lnTo>
                <a:lnTo>
                  <a:pt x="2616" y="233832"/>
                </a:lnTo>
                <a:lnTo>
                  <a:pt x="9779" y="244411"/>
                </a:lnTo>
                <a:lnTo>
                  <a:pt x="20358" y="251587"/>
                </a:lnTo>
                <a:lnTo>
                  <a:pt x="33274" y="254215"/>
                </a:lnTo>
                <a:lnTo>
                  <a:pt x="70866" y="254215"/>
                </a:lnTo>
                <a:lnTo>
                  <a:pt x="70866" y="306324"/>
                </a:lnTo>
                <a:lnTo>
                  <a:pt x="74549" y="312597"/>
                </a:lnTo>
                <a:lnTo>
                  <a:pt x="82677" y="316369"/>
                </a:lnTo>
                <a:lnTo>
                  <a:pt x="85217" y="316992"/>
                </a:lnTo>
                <a:lnTo>
                  <a:pt x="87757" y="316992"/>
                </a:lnTo>
                <a:lnTo>
                  <a:pt x="91440" y="316992"/>
                </a:lnTo>
                <a:lnTo>
                  <a:pt x="95250" y="315734"/>
                </a:lnTo>
                <a:lnTo>
                  <a:pt x="97790" y="313220"/>
                </a:lnTo>
                <a:lnTo>
                  <a:pt x="172339" y="254215"/>
                </a:lnTo>
                <a:lnTo>
                  <a:pt x="206324" y="254215"/>
                </a:lnTo>
                <a:lnTo>
                  <a:pt x="210845" y="276529"/>
                </a:lnTo>
                <a:lnTo>
                  <a:pt x="233070" y="309473"/>
                </a:lnTo>
                <a:lnTo>
                  <a:pt x="266014" y="331698"/>
                </a:lnTo>
                <a:lnTo>
                  <a:pt x="306324" y="339852"/>
                </a:lnTo>
                <a:lnTo>
                  <a:pt x="346621" y="331698"/>
                </a:lnTo>
                <a:lnTo>
                  <a:pt x="358736" y="323519"/>
                </a:lnTo>
                <a:lnTo>
                  <a:pt x="379564" y="309473"/>
                </a:lnTo>
                <a:lnTo>
                  <a:pt x="401789" y="276529"/>
                </a:lnTo>
                <a:lnTo>
                  <a:pt x="409956" y="236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15" name="object 25">
            <a:extLst>
              <a:ext uri="{FF2B5EF4-FFF2-40B4-BE49-F238E27FC236}">
                <a16:creationId xmlns:a16="http://schemas.microsoft.com/office/drawing/2014/main" id="{D1F140C4-7CE8-43E1-97B5-BC54C7D1A6BC}"/>
              </a:ext>
            </a:extLst>
          </p:cNvPr>
          <p:cNvSpPr>
            <a:spLocks/>
          </p:cNvSpPr>
          <p:nvPr/>
        </p:nvSpPr>
        <p:spPr bwMode="auto">
          <a:xfrm>
            <a:off x="2336800" y="5849938"/>
            <a:ext cx="369888" cy="317500"/>
          </a:xfrm>
          <a:custGeom>
            <a:avLst/>
            <a:gdLst>
              <a:gd name="T0" fmla="*/ 287274 w 370839"/>
              <a:gd name="T1" fmla="*/ 91440 h 317500"/>
              <a:gd name="T2" fmla="*/ 86868 w 370839"/>
              <a:gd name="T3" fmla="*/ 95313 h 317500"/>
              <a:gd name="T4" fmla="*/ 90678 w 370839"/>
              <a:gd name="T5" fmla="*/ 108204 h 317500"/>
              <a:gd name="T6" fmla="*/ 287909 w 370839"/>
              <a:gd name="T7" fmla="*/ 108204 h 317500"/>
              <a:gd name="T8" fmla="*/ 291084 w 370839"/>
              <a:gd name="T9" fmla="*/ 95313 h 317500"/>
              <a:gd name="T10" fmla="*/ 290957 w 370839"/>
              <a:gd name="T11" fmla="*/ 151638 h 317500"/>
              <a:gd name="T12" fmla="*/ 287274 w 370839"/>
              <a:gd name="T13" fmla="*/ 143256 h 317500"/>
              <a:gd name="T14" fmla="*/ 86868 w 370839"/>
              <a:gd name="T15" fmla="*/ 147129 h 317500"/>
              <a:gd name="T16" fmla="*/ 90678 w 370839"/>
              <a:gd name="T17" fmla="*/ 160020 h 317500"/>
              <a:gd name="T18" fmla="*/ 287909 w 370839"/>
              <a:gd name="T19" fmla="*/ 160020 h 317500"/>
              <a:gd name="T20" fmla="*/ 370332 w 370839"/>
              <a:gd name="T21" fmla="*/ 33274 h 317500"/>
              <a:gd name="T22" fmla="*/ 360553 w 370839"/>
              <a:gd name="T23" fmla="*/ 9817 h 317500"/>
              <a:gd name="T24" fmla="*/ 337693 w 370839"/>
              <a:gd name="T25" fmla="*/ 139 h 317500"/>
              <a:gd name="T26" fmla="*/ 337693 w 370839"/>
              <a:gd name="T27" fmla="*/ 220954 h 317500"/>
              <a:gd name="T28" fmla="*/ 159766 w 370839"/>
              <a:gd name="T29" fmla="*/ 222211 h 317500"/>
              <a:gd name="T30" fmla="*/ 104648 w 370839"/>
              <a:gd name="T31" fmla="*/ 266153 h 317500"/>
              <a:gd name="T32" fmla="*/ 97155 w 370839"/>
              <a:gd name="T33" fmla="*/ 220954 h 317500"/>
              <a:gd name="T34" fmla="*/ 33274 w 370839"/>
              <a:gd name="T35" fmla="*/ 33274 h 317500"/>
              <a:gd name="T36" fmla="*/ 337693 w 370839"/>
              <a:gd name="T37" fmla="*/ 139 h 317500"/>
              <a:gd name="T38" fmla="*/ 33274 w 370839"/>
              <a:gd name="T39" fmla="*/ 0 h 317500"/>
              <a:gd name="T40" fmla="*/ 9779 w 370839"/>
              <a:gd name="T41" fmla="*/ 9817 h 317500"/>
              <a:gd name="T42" fmla="*/ 0 w 370839"/>
              <a:gd name="T43" fmla="*/ 33274 h 317500"/>
              <a:gd name="T44" fmla="*/ 2616 w 370839"/>
              <a:gd name="T45" fmla="*/ 233832 h 317500"/>
              <a:gd name="T46" fmla="*/ 20358 w 370839"/>
              <a:gd name="T47" fmla="*/ 251587 h 317500"/>
              <a:gd name="T48" fmla="*/ 70866 w 370839"/>
              <a:gd name="T49" fmla="*/ 254215 h 317500"/>
              <a:gd name="T50" fmla="*/ 74549 w 370839"/>
              <a:gd name="T51" fmla="*/ 312597 h 317500"/>
              <a:gd name="T52" fmla="*/ 82677 w 370839"/>
              <a:gd name="T53" fmla="*/ 316369 h 317500"/>
              <a:gd name="T54" fmla="*/ 91440 w 370839"/>
              <a:gd name="T55" fmla="*/ 316992 h 317500"/>
              <a:gd name="T56" fmla="*/ 157416 w 370839"/>
              <a:gd name="T57" fmla="*/ 266153 h 317500"/>
              <a:gd name="T58" fmla="*/ 337058 w 370839"/>
              <a:gd name="T59" fmla="*/ 254215 h 317500"/>
              <a:gd name="T60" fmla="*/ 360553 w 370839"/>
              <a:gd name="T61" fmla="*/ 244411 h 317500"/>
              <a:gd name="T62" fmla="*/ 370332 w 370839"/>
              <a:gd name="T63" fmla="*/ 220954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0839" h="317500">
                <a:moveTo>
                  <a:pt x="291084" y="95313"/>
                </a:moveTo>
                <a:lnTo>
                  <a:pt x="287274" y="91440"/>
                </a:lnTo>
                <a:lnTo>
                  <a:pt x="90678" y="91440"/>
                </a:lnTo>
                <a:lnTo>
                  <a:pt x="86868" y="95313"/>
                </a:lnTo>
                <a:lnTo>
                  <a:pt x="86868" y="104330"/>
                </a:lnTo>
                <a:lnTo>
                  <a:pt x="90678" y="108204"/>
                </a:lnTo>
                <a:lnTo>
                  <a:pt x="282956" y="108204"/>
                </a:lnTo>
                <a:lnTo>
                  <a:pt x="287909" y="108204"/>
                </a:lnTo>
                <a:lnTo>
                  <a:pt x="291084" y="104330"/>
                </a:lnTo>
                <a:lnTo>
                  <a:pt x="291084" y="95313"/>
                </a:lnTo>
                <a:close/>
              </a:path>
              <a:path w="370839" h="317500">
                <a:moveTo>
                  <a:pt x="291592" y="156146"/>
                </a:moveTo>
                <a:lnTo>
                  <a:pt x="290957" y="151638"/>
                </a:lnTo>
                <a:lnTo>
                  <a:pt x="290957" y="147129"/>
                </a:lnTo>
                <a:lnTo>
                  <a:pt x="287274" y="143256"/>
                </a:lnTo>
                <a:lnTo>
                  <a:pt x="90678" y="143256"/>
                </a:lnTo>
                <a:lnTo>
                  <a:pt x="86868" y="147129"/>
                </a:lnTo>
                <a:lnTo>
                  <a:pt x="86868" y="156146"/>
                </a:lnTo>
                <a:lnTo>
                  <a:pt x="90678" y="160020"/>
                </a:lnTo>
                <a:lnTo>
                  <a:pt x="282829" y="160020"/>
                </a:lnTo>
                <a:lnTo>
                  <a:pt x="287909" y="160020"/>
                </a:lnTo>
                <a:lnTo>
                  <a:pt x="291592" y="156146"/>
                </a:lnTo>
                <a:close/>
              </a:path>
              <a:path w="370839" h="317500">
                <a:moveTo>
                  <a:pt x="370332" y="33274"/>
                </a:moveTo>
                <a:lnTo>
                  <a:pt x="367703" y="20396"/>
                </a:lnTo>
                <a:lnTo>
                  <a:pt x="360553" y="9817"/>
                </a:lnTo>
                <a:lnTo>
                  <a:pt x="349961" y="2641"/>
                </a:lnTo>
                <a:lnTo>
                  <a:pt x="337693" y="139"/>
                </a:lnTo>
                <a:lnTo>
                  <a:pt x="337693" y="33274"/>
                </a:lnTo>
                <a:lnTo>
                  <a:pt x="337693" y="220954"/>
                </a:lnTo>
                <a:lnTo>
                  <a:pt x="163576" y="220954"/>
                </a:lnTo>
                <a:lnTo>
                  <a:pt x="159766" y="222211"/>
                </a:lnTo>
                <a:lnTo>
                  <a:pt x="156718" y="224713"/>
                </a:lnTo>
                <a:lnTo>
                  <a:pt x="104648" y="266153"/>
                </a:lnTo>
                <a:lnTo>
                  <a:pt x="104648" y="228485"/>
                </a:lnTo>
                <a:lnTo>
                  <a:pt x="97155" y="220954"/>
                </a:lnTo>
                <a:lnTo>
                  <a:pt x="33274" y="220954"/>
                </a:lnTo>
                <a:lnTo>
                  <a:pt x="33274" y="33274"/>
                </a:lnTo>
                <a:lnTo>
                  <a:pt x="337693" y="33274"/>
                </a:lnTo>
                <a:lnTo>
                  <a:pt x="337693" y="139"/>
                </a:lnTo>
                <a:lnTo>
                  <a:pt x="337058" y="0"/>
                </a:lnTo>
                <a:lnTo>
                  <a:pt x="33274" y="0"/>
                </a:lnTo>
                <a:lnTo>
                  <a:pt x="20358" y="2641"/>
                </a:lnTo>
                <a:lnTo>
                  <a:pt x="9779" y="9817"/>
                </a:lnTo>
                <a:lnTo>
                  <a:pt x="2616" y="20396"/>
                </a:lnTo>
                <a:lnTo>
                  <a:pt x="0" y="33274"/>
                </a:lnTo>
                <a:lnTo>
                  <a:pt x="0" y="220954"/>
                </a:lnTo>
                <a:lnTo>
                  <a:pt x="2616" y="233832"/>
                </a:lnTo>
                <a:lnTo>
                  <a:pt x="9779" y="244411"/>
                </a:lnTo>
                <a:lnTo>
                  <a:pt x="20358" y="251587"/>
                </a:lnTo>
                <a:lnTo>
                  <a:pt x="33274" y="254215"/>
                </a:lnTo>
                <a:lnTo>
                  <a:pt x="70866" y="254215"/>
                </a:lnTo>
                <a:lnTo>
                  <a:pt x="70866" y="306324"/>
                </a:lnTo>
                <a:lnTo>
                  <a:pt x="74549" y="312597"/>
                </a:lnTo>
                <a:lnTo>
                  <a:pt x="80264" y="315112"/>
                </a:lnTo>
                <a:lnTo>
                  <a:pt x="82677" y="316369"/>
                </a:lnTo>
                <a:lnTo>
                  <a:pt x="85217" y="316992"/>
                </a:lnTo>
                <a:lnTo>
                  <a:pt x="91440" y="316992"/>
                </a:lnTo>
                <a:lnTo>
                  <a:pt x="94615" y="316369"/>
                </a:lnTo>
                <a:lnTo>
                  <a:pt x="157416" y="266153"/>
                </a:lnTo>
                <a:lnTo>
                  <a:pt x="172339" y="254215"/>
                </a:lnTo>
                <a:lnTo>
                  <a:pt x="337058" y="254215"/>
                </a:lnTo>
                <a:lnTo>
                  <a:pt x="349961" y="251587"/>
                </a:lnTo>
                <a:lnTo>
                  <a:pt x="360553" y="244411"/>
                </a:lnTo>
                <a:lnTo>
                  <a:pt x="367703" y="233832"/>
                </a:lnTo>
                <a:lnTo>
                  <a:pt x="370332" y="220954"/>
                </a:lnTo>
                <a:lnTo>
                  <a:pt x="370332" y="33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16" name="object 26">
            <a:extLst>
              <a:ext uri="{FF2B5EF4-FFF2-40B4-BE49-F238E27FC236}">
                <a16:creationId xmlns:a16="http://schemas.microsoft.com/office/drawing/2014/main" id="{84CCD4BD-5484-4046-B9E1-FDC6E004DD76}"/>
              </a:ext>
            </a:extLst>
          </p:cNvPr>
          <p:cNvGrpSpPr>
            <a:grpSpLocks/>
          </p:cNvGrpSpPr>
          <p:nvPr/>
        </p:nvGrpSpPr>
        <p:grpSpPr bwMode="auto">
          <a:xfrm>
            <a:off x="2327275" y="3768725"/>
            <a:ext cx="388938" cy="344488"/>
            <a:chOff x="2327275" y="3768852"/>
            <a:chExt cx="388620" cy="344805"/>
          </a:xfrm>
        </p:grpSpPr>
        <p:pic>
          <p:nvPicPr>
            <p:cNvPr id="51386" name="object 27">
              <a:extLst>
                <a:ext uri="{FF2B5EF4-FFF2-40B4-BE49-F238E27FC236}">
                  <a16:creationId xmlns:a16="http://schemas.microsoft.com/office/drawing/2014/main" id="{18EE0551-57F8-48B4-8C4D-B978563170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5060" y="3768852"/>
              <a:ext cx="146303" cy="16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7" name="object 28">
              <a:extLst>
                <a:ext uri="{FF2B5EF4-FFF2-40B4-BE49-F238E27FC236}">
                  <a16:creationId xmlns:a16="http://schemas.microsoft.com/office/drawing/2014/main" id="{A9FAD71A-82B4-4219-8D27-0CE64F3BA966}"/>
                </a:ext>
              </a:extLst>
            </p:cNvPr>
            <p:cNvSpPr>
              <a:spLocks/>
            </p:cNvSpPr>
            <p:nvPr/>
          </p:nvSpPr>
          <p:spPr bwMode="auto">
            <a:xfrm>
              <a:off x="2327275" y="3947198"/>
              <a:ext cx="257810" cy="166370"/>
            </a:xfrm>
            <a:custGeom>
              <a:avLst/>
              <a:gdLst>
                <a:gd name="T0" fmla="*/ 257302 w 257810"/>
                <a:gd name="T1" fmla="*/ 80860 h 166370"/>
                <a:gd name="T2" fmla="*/ 254850 w 257810"/>
                <a:gd name="T3" fmla="*/ 60566 h 166370"/>
                <a:gd name="T4" fmla="*/ 245630 w 257810"/>
                <a:gd name="T5" fmla="*/ 41389 h 166370"/>
                <a:gd name="T6" fmla="*/ 238721 w 257810"/>
                <a:gd name="T7" fmla="*/ 33782 h 166370"/>
                <a:gd name="T8" fmla="*/ 231101 w 257810"/>
                <a:gd name="T9" fmla="*/ 25374 h 166370"/>
                <a:gd name="T10" fmla="*/ 225298 w 257810"/>
                <a:gd name="T11" fmla="*/ 21971 h 166370"/>
                <a:gd name="T12" fmla="*/ 225298 w 257810"/>
                <a:gd name="T13" fmla="*/ 79082 h 166370"/>
                <a:gd name="T14" fmla="*/ 221488 w 257810"/>
                <a:gd name="T15" fmla="*/ 132930 h 166370"/>
                <a:gd name="T16" fmla="*/ 37592 w 257810"/>
                <a:gd name="T17" fmla="*/ 132930 h 166370"/>
                <a:gd name="T18" fmla="*/ 34544 w 257810"/>
                <a:gd name="T19" fmla="*/ 79082 h 166370"/>
                <a:gd name="T20" fmla="*/ 57150 w 257810"/>
                <a:gd name="T21" fmla="*/ 46443 h 166370"/>
                <a:gd name="T22" fmla="*/ 130098 w 257810"/>
                <a:gd name="T23" fmla="*/ 33782 h 166370"/>
                <a:gd name="T24" fmla="*/ 166941 w 257810"/>
                <a:gd name="T25" fmla="*/ 36944 h 166370"/>
                <a:gd name="T26" fmla="*/ 211874 w 257810"/>
                <a:gd name="T27" fmla="*/ 52197 h 166370"/>
                <a:gd name="T28" fmla="*/ 225298 w 257810"/>
                <a:gd name="T29" fmla="*/ 79082 h 166370"/>
                <a:gd name="T30" fmla="*/ 225298 w 257810"/>
                <a:gd name="T31" fmla="*/ 21971 h 166370"/>
                <a:gd name="T32" fmla="*/ 212725 w 257810"/>
                <a:gd name="T33" fmla="*/ 14566 h 166370"/>
                <a:gd name="T34" fmla="*/ 171348 w 257810"/>
                <a:gd name="T35" fmla="*/ 3644 h 166370"/>
                <a:gd name="T36" fmla="*/ 128879 w 257810"/>
                <a:gd name="T37" fmla="*/ 0 h 166370"/>
                <a:gd name="T38" fmla="*/ 86296 w 257810"/>
                <a:gd name="T39" fmla="*/ 3644 h 166370"/>
                <a:gd name="T40" fmla="*/ 44577 w 257810"/>
                <a:gd name="T41" fmla="*/ 14566 h 166370"/>
                <a:gd name="T42" fmla="*/ 11658 w 257810"/>
                <a:gd name="T43" fmla="*/ 41389 h 166370"/>
                <a:gd name="T44" fmla="*/ 0 w 257810"/>
                <a:gd name="T45" fmla="*/ 80860 h 166370"/>
                <a:gd name="T46" fmla="*/ 5588 w 257810"/>
                <a:gd name="T47" fmla="*/ 159219 h 166370"/>
                <a:gd name="T48" fmla="*/ 13208 w 257810"/>
                <a:gd name="T49" fmla="*/ 166077 h 166370"/>
                <a:gd name="T50" fmla="*/ 245364 w 257810"/>
                <a:gd name="T51" fmla="*/ 166077 h 166370"/>
                <a:gd name="T52" fmla="*/ 252857 w 257810"/>
                <a:gd name="T53" fmla="*/ 159854 h 166370"/>
                <a:gd name="T54" fmla="*/ 252349 w 257810"/>
                <a:gd name="T55" fmla="*/ 149821 h 166370"/>
                <a:gd name="T56" fmla="*/ 253555 w 257810"/>
                <a:gd name="T57" fmla="*/ 132930 h 166370"/>
                <a:gd name="T58" fmla="*/ 257302 w 257810"/>
                <a:gd name="T59" fmla="*/ 80860 h 166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810" h="166370">
                  <a:moveTo>
                    <a:pt x="257302" y="80860"/>
                  </a:moveTo>
                  <a:lnTo>
                    <a:pt x="254850" y="60566"/>
                  </a:lnTo>
                  <a:lnTo>
                    <a:pt x="245630" y="41389"/>
                  </a:lnTo>
                  <a:lnTo>
                    <a:pt x="238721" y="33782"/>
                  </a:lnTo>
                  <a:lnTo>
                    <a:pt x="231101" y="25374"/>
                  </a:lnTo>
                  <a:lnTo>
                    <a:pt x="225298" y="21971"/>
                  </a:lnTo>
                  <a:lnTo>
                    <a:pt x="225298" y="79082"/>
                  </a:lnTo>
                  <a:lnTo>
                    <a:pt x="221488" y="132930"/>
                  </a:lnTo>
                  <a:lnTo>
                    <a:pt x="37592" y="132930"/>
                  </a:lnTo>
                  <a:lnTo>
                    <a:pt x="34544" y="79082"/>
                  </a:lnTo>
                  <a:lnTo>
                    <a:pt x="57150" y="46443"/>
                  </a:lnTo>
                  <a:lnTo>
                    <a:pt x="130098" y="33782"/>
                  </a:lnTo>
                  <a:lnTo>
                    <a:pt x="166941" y="36944"/>
                  </a:lnTo>
                  <a:lnTo>
                    <a:pt x="211874" y="52197"/>
                  </a:lnTo>
                  <a:lnTo>
                    <a:pt x="225298" y="79082"/>
                  </a:lnTo>
                  <a:lnTo>
                    <a:pt x="225298" y="21971"/>
                  </a:lnTo>
                  <a:lnTo>
                    <a:pt x="212725" y="14566"/>
                  </a:lnTo>
                  <a:lnTo>
                    <a:pt x="171348" y="3644"/>
                  </a:lnTo>
                  <a:lnTo>
                    <a:pt x="128879" y="0"/>
                  </a:lnTo>
                  <a:lnTo>
                    <a:pt x="86296" y="3644"/>
                  </a:lnTo>
                  <a:lnTo>
                    <a:pt x="44577" y="14566"/>
                  </a:lnTo>
                  <a:lnTo>
                    <a:pt x="11658" y="41389"/>
                  </a:lnTo>
                  <a:lnTo>
                    <a:pt x="0" y="80860"/>
                  </a:lnTo>
                  <a:lnTo>
                    <a:pt x="5588" y="159219"/>
                  </a:lnTo>
                  <a:lnTo>
                    <a:pt x="13208" y="166077"/>
                  </a:lnTo>
                  <a:lnTo>
                    <a:pt x="245364" y="166077"/>
                  </a:lnTo>
                  <a:lnTo>
                    <a:pt x="252857" y="159854"/>
                  </a:lnTo>
                  <a:lnTo>
                    <a:pt x="252349" y="149821"/>
                  </a:lnTo>
                  <a:lnTo>
                    <a:pt x="253555" y="132930"/>
                  </a:lnTo>
                  <a:lnTo>
                    <a:pt x="257302" y="808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88" name="object 29">
              <a:extLst>
                <a:ext uri="{FF2B5EF4-FFF2-40B4-BE49-F238E27FC236}">
                  <a16:creationId xmlns:a16="http://schemas.microsoft.com/office/drawing/2014/main" id="{73378E29-035C-4C24-A7D8-61517F8F75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7940" y="3814572"/>
              <a:ext cx="147701" cy="29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7" name="object 30">
            <a:extLst>
              <a:ext uri="{FF2B5EF4-FFF2-40B4-BE49-F238E27FC236}">
                <a16:creationId xmlns:a16="http://schemas.microsoft.com/office/drawing/2014/main" id="{F4F1E7A5-0696-44E1-AD09-14562690B7AE}"/>
              </a:ext>
            </a:extLst>
          </p:cNvPr>
          <p:cNvGrpSpPr>
            <a:grpSpLocks/>
          </p:cNvGrpSpPr>
          <p:nvPr/>
        </p:nvGrpSpPr>
        <p:grpSpPr bwMode="auto">
          <a:xfrm>
            <a:off x="3330575" y="3789363"/>
            <a:ext cx="419100" cy="304800"/>
            <a:chOff x="3330066" y="3788664"/>
            <a:chExt cx="419100" cy="304800"/>
          </a:xfrm>
        </p:grpSpPr>
        <p:pic>
          <p:nvPicPr>
            <p:cNvPr id="51384" name="object 31">
              <a:extLst>
                <a:ext uri="{FF2B5EF4-FFF2-40B4-BE49-F238E27FC236}">
                  <a16:creationId xmlns:a16="http://schemas.microsoft.com/office/drawing/2014/main" id="{F23F568F-2AFC-4724-A4B7-E0C858E4EE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7767" y="3788664"/>
              <a:ext cx="126492" cy="14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5" name="object 32">
              <a:extLst>
                <a:ext uri="{FF2B5EF4-FFF2-40B4-BE49-F238E27FC236}">
                  <a16:creationId xmlns:a16="http://schemas.microsoft.com/office/drawing/2014/main" id="{74D8E5E5-B48C-47DF-937A-F282DEBBAC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0066" y="3835908"/>
              <a:ext cx="418846" cy="25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8" name="object 33">
            <a:extLst>
              <a:ext uri="{FF2B5EF4-FFF2-40B4-BE49-F238E27FC236}">
                <a16:creationId xmlns:a16="http://schemas.microsoft.com/office/drawing/2014/main" id="{4DBBA25B-5B67-4E45-A423-130C24286171}"/>
              </a:ext>
            </a:extLst>
          </p:cNvPr>
          <p:cNvGrpSpPr>
            <a:grpSpLocks/>
          </p:cNvGrpSpPr>
          <p:nvPr/>
        </p:nvGrpSpPr>
        <p:grpSpPr bwMode="auto">
          <a:xfrm>
            <a:off x="1352550" y="3748088"/>
            <a:ext cx="288925" cy="387350"/>
            <a:chOff x="1351914" y="3747515"/>
            <a:chExt cx="289560" cy="387350"/>
          </a:xfrm>
        </p:grpSpPr>
        <p:pic>
          <p:nvPicPr>
            <p:cNvPr id="51382" name="object 34">
              <a:extLst>
                <a:ext uri="{FF2B5EF4-FFF2-40B4-BE49-F238E27FC236}">
                  <a16:creationId xmlns:a16="http://schemas.microsoft.com/office/drawing/2014/main" id="{AB412715-BEEF-4776-97B9-DF448C6CDF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7319" y="3747515"/>
              <a:ext cx="160020" cy="17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3" name="object 35">
              <a:extLst>
                <a:ext uri="{FF2B5EF4-FFF2-40B4-BE49-F238E27FC236}">
                  <a16:creationId xmlns:a16="http://schemas.microsoft.com/office/drawing/2014/main" id="{168E478A-958C-4C10-B673-C0F208AE46C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51914" y="3951096"/>
              <a:ext cx="289305" cy="1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9" name="object 36">
            <a:extLst>
              <a:ext uri="{FF2B5EF4-FFF2-40B4-BE49-F238E27FC236}">
                <a16:creationId xmlns:a16="http://schemas.microsoft.com/office/drawing/2014/main" id="{516BD8E1-F2EF-4496-BF6C-09FE5A4FFBA0}"/>
              </a:ext>
            </a:extLst>
          </p:cNvPr>
          <p:cNvGrpSpPr>
            <a:grpSpLocks/>
          </p:cNvGrpSpPr>
          <p:nvPr/>
        </p:nvGrpSpPr>
        <p:grpSpPr bwMode="auto">
          <a:xfrm>
            <a:off x="5432425" y="3744913"/>
            <a:ext cx="304800" cy="376237"/>
            <a:chOff x="5433059" y="3744467"/>
            <a:chExt cx="304800" cy="376555"/>
          </a:xfrm>
        </p:grpSpPr>
        <p:sp>
          <p:nvSpPr>
            <p:cNvPr id="51380" name="object 37">
              <a:extLst>
                <a:ext uri="{FF2B5EF4-FFF2-40B4-BE49-F238E27FC236}">
                  <a16:creationId xmlns:a16="http://schemas.microsoft.com/office/drawing/2014/main" id="{F89660B9-37FF-4780-AB3F-52676FCE3F81}"/>
                </a:ext>
              </a:extLst>
            </p:cNvPr>
            <p:cNvSpPr>
              <a:spLocks/>
            </p:cNvSpPr>
            <p:nvPr/>
          </p:nvSpPr>
          <p:spPr bwMode="auto">
            <a:xfrm>
              <a:off x="5437631" y="3744467"/>
              <a:ext cx="299085" cy="266700"/>
            </a:xfrm>
            <a:custGeom>
              <a:avLst/>
              <a:gdLst>
                <a:gd name="T0" fmla="*/ 149351 w 299085"/>
                <a:gd name="T1" fmla="*/ 0 h 266700"/>
                <a:gd name="T2" fmla="*/ 102266 w 299085"/>
                <a:gd name="T3" fmla="*/ 8684 h 266700"/>
                <a:gd name="T4" fmla="*/ 61283 w 299085"/>
                <a:gd name="T5" fmla="*/ 32841 h 266700"/>
                <a:gd name="T6" fmla="*/ 28907 w 299085"/>
                <a:gd name="T7" fmla="*/ 69622 h 266700"/>
                <a:gd name="T8" fmla="*/ 7644 w 299085"/>
                <a:gd name="T9" fmla="*/ 116181 h 266700"/>
                <a:gd name="T10" fmla="*/ 0 w 299085"/>
                <a:gd name="T11" fmla="*/ 169671 h 266700"/>
                <a:gd name="T12" fmla="*/ 1397 w 299085"/>
                <a:gd name="T13" fmla="*/ 192946 h 266700"/>
                <a:gd name="T14" fmla="*/ 12430 w 299085"/>
                <a:gd name="T15" fmla="*/ 237448 h 266700"/>
                <a:gd name="T16" fmla="*/ 37705 w 299085"/>
                <a:gd name="T17" fmla="*/ 266384 h 266700"/>
                <a:gd name="T18" fmla="*/ 43941 w 299085"/>
                <a:gd name="T19" fmla="*/ 264794 h 266700"/>
                <a:gd name="T20" fmla="*/ 52744 w 299085"/>
                <a:gd name="T21" fmla="*/ 260812 h 266700"/>
                <a:gd name="T22" fmla="*/ 62071 w 299085"/>
                <a:gd name="T23" fmla="*/ 257222 h 266700"/>
                <a:gd name="T24" fmla="*/ 71731 w 299085"/>
                <a:gd name="T25" fmla="*/ 253990 h 266700"/>
                <a:gd name="T26" fmla="*/ 81533 w 299085"/>
                <a:gd name="T27" fmla="*/ 251078 h 266700"/>
                <a:gd name="T28" fmla="*/ 72770 w 299085"/>
                <a:gd name="T29" fmla="*/ 219074 h 266700"/>
                <a:gd name="T30" fmla="*/ 65365 w 299085"/>
                <a:gd name="T31" fmla="*/ 221097 h 266700"/>
                <a:gd name="T32" fmla="*/ 58197 w 299085"/>
                <a:gd name="T33" fmla="*/ 223345 h 266700"/>
                <a:gd name="T34" fmla="*/ 51268 w 299085"/>
                <a:gd name="T35" fmla="*/ 225807 h 266700"/>
                <a:gd name="T36" fmla="*/ 44576 w 299085"/>
                <a:gd name="T37" fmla="*/ 228472 h 266700"/>
                <a:gd name="T38" fmla="*/ 39649 w 299085"/>
                <a:gd name="T39" fmla="*/ 214534 h 266700"/>
                <a:gd name="T40" fmla="*/ 36115 w 299085"/>
                <a:gd name="T41" fmla="*/ 200024 h 266700"/>
                <a:gd name="T42" fmla="*/ 33986 w 299085"/>
                <a:gd name="T43" fmla="*/ 185038 h 266700"/>
                <a:gd name="T44" fmla="*/ 33273 w 299085"/>
                <a:gd name="T45" fmla="*/ 169671 h 266700"/>
                <a:gd name="T46" fmla="*/ 42310 w 299085"/>
                <a:gd name="T47" fmla="*/ 116621 h 266700"/>
                <a:gd name="T48" fmla="*/ 66992 w 299085"/>
                <a:gd name="T49" fmla="*/ 73215 h 266700"/>
                <a:gd name="T50" fmla="*/ 103675 w 299085"/>
                <a:gd name="T51" fmla="*/ 43906 h 266700"/>
                <a:gd name="T52" fmla="*/ 148716 w 299085"/>
                <a:gd name="T53" fmla="*/ 33146 h 266700"/>
                <a:gd name="T54" fmla="*/ 193490 w 299085"/>
                <a:gd name="T55" fmla="*/ 43906 h 266700"/>
                <a:gd name="T56" fmla="*/ 230203 w 299085"/>
                <a:gd name="T57" fmla="*/ 73215 h 266700"/>
                <a:gd name="T58" fmla="*/ 255033 w 299085"/>
                <a:gd name="T59" fmla="*/ 116621 h 266700"/>
                <a:gd name="T60" fmla="*/ 264159 w 299085"/>
                <a:gd name="T61" fmla="*/ 169671 h 266700"/>
                <a:gd name="T62" fmla="*/ 263465 w 299085"/>
                <a:gd name="T63" fmla="*/ 185038 h 266700"/>
                <a:gd name="T64" fmla="*/ 261365 w 299085"/>
                <a:gd name="T65" fmla="*/ 200024 h 266700"/>
                <a:gd name="T66" fmla="*/ 257837 w 299085"/>
                <a:gd name="T67" fmla="*/ 214534 h 266700"/>
                <a:gd name="T68" fmla="*/ 252856 w 299085"/>
                <a:gd name="T69" fmla="*/ 228472 h 266700"/>
                <a:gd name="T70" fmla="*/ 238759 w 299085"/>
                <a:gd name="T71" fmla="*/ 223345 h 266700"/>
                <a:gd name="T72" fmla="*/ 224662 w 299085"/>
                <a:gd name="T73" fmla="*/ 219074 h 266700"/>
                <a:gd name="T74" fmla="*/ 215900 w 299085"/>
                <a:gd name="T75" fmla="*/ 251078 h 266700"/>
                <a:gd name="T76" fmla="*/ 225667 w 299085"/>
                <a:gd name="T77" fmla="*/ 253990 h 266700"/>
                <a:gd name="T78" fmla="*/ 235172 w 299085"/>
                <a:gd name="T79" fmla="*/ 257222 h 266700"/>
                <a:gd name="T80" fmla="*/ 244439 w 299085"/>
                <a:gd name="T81" fmla="*/ 260812 h 266700"/>
                <a:gd name="T82" fmla="*/ 253491 w 299085"/>
                <a:gd name="T83" fmla="*/ 264794 h 266700"/>
                <a:gd name="T84" fmla="*/ 255396 w 299085"/>
                <a:gd name="T85" fmla="*/ 266064 h 266700"/>
                <a:gd name="T86" fmla="*/ 257937 w 299085"/>
                <a:gd name="T87" fmla="*/ 266699 h 266700"/>
                <a:gd name="T88" fmla="*/ 260476 w 299085"/>
                <a:gd name="T89" fmla="*/ 266699 h 266700"/>
                <a:gd name="T90" fmla="*/ 266064 w 299085"/>
                <a:gd name="T91" fmla="*/ 266699 h 266700"/>
                <a:gd name="T92" fmla="*/ 271779 w 299085"/>
                <a:gd name="T93" fmla="*/ 263524 h 266700"/>
                <a:gd name="T94" fmla="*/ 293147 w 299085"/>
                <a:gd name="T95" fmla="*/ 215661 h 266700"/>
                <a:gd name="T96" fmla="*/ 298703 w 299085"/>
                <a:gd name="T97" fmla="*/ 169671 h 266700"/>
                <a:gd name="T98" fmla="*/ 291059 w 299085"/>
                <a:gd name="T99" fmla="*/ 115937 h 266700"/>
                <a:gd name="T100" fmla="*/ 269796 w 299085"/>
                <a:gd name="T101" fmla="*/ 69348 h 266700"/>
                <a:gd name="T102" fmla="*/ 237420 w 299085"/>
                <a:gd name="T103" fmla="*/ 32658 h 266700"/>
                <a:gd name="T104" fmla="*/ 196437 w 299085"/>
                <a:gd name="T105" fmla="*/ 8623 h 266700"/>
                <a:gd name="T106" fmla="*/ 149351 w 299085"/>
                <a:gd name="T107" fmla="*/ 0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085" h="266700">
                  <a:moveTo>
                    <a:pt x="149351" y="0"/>
                  </a:moveTo>
                  <a:lnTo>
                    <a:pt x="102266" y="8684"/>
                  </a:lnTo>
                  <a:lnTo>
                    <a:pt x="61283" y="32841"/>
                  </a:lnTo>
                  <a:lnTo>
                    <a:pt x="28907" y="69622"/>
                  </a:lnTo>
                  <a:lnTo>
                    <a:pt x="7644" y="116181"/>
                  </a:lnTo>
                  <a:lnTo>
                    <a:pt x="0" y="169671"/>
                  </a:lnTo>
                  <a:lnTo>
                    <a:pt x="1397" y="192946"/>
                  </a:lnTo>
                  <a:lnTo>
                    <a:pt x="12430" y="237448"/>
                  </a:lnTo>
                  <a:lnTo>
                    <a:pt x="37705" y="266384"/>
                  </a:lnTo>
                  <a:lnTo>
                    <a:pt x="43941" y="264794"/>
                  </a:lnTo>
                  <a:lnTo>
                    <a:pt x="52744" y="260812"/>
                  </a:lnTo>
                  <a:lnTo>
                    <a:pt x="62071" y="257222"/>
                  </a:lnTo>
                  <a:lnTo>
                    <a:pt x="71731" y="253990"/>
                  </a:lnTo>
                  <a:lnTo>
                    <a:pt x="81533" y="251078"/>
                  </a:lnTo>
                  <a:lnTo>
                    <a:pt x="72770" y="219074"/>
                  </a:lnTo>
                  <a:lnTo>
                    <a:pt x="65365" y="221097"/>
                  </a:lnTo>
                  <a:lnTo>
                    <a:pt x="58197" y="223345"/>
                  </a:lnTo>
                  <a:lnTo>
                    <a:pt x="51268" y="225807"/>
                  </a:lnTo>
                  <a:lnTo>
                    <a:pt x="44576" y="228472"/>
                  </a:lnTo>
                  <a:lnTo>
                    <a:pt x="39649" y="214534"/>
                  </a:lnTo>
                  <a:lnTo>
                    <a:pt x="36115" y="200024"/>
                  </a:lnTo>
                  <a:lnTo>
                    <a:pt x="33986" y="185038"/>
                  </a:lnTo>
                  <a:lnTo>
                    <a:pt x="33273" y="169671"/>
                  </a:lnTo>
                  <a:lnTo>
                    <a:pt x="42310" y="116621"/>
                  </a:lnTo>
                  <a:lnTo>
                    <a:pt x="66992" y="73215"/>
                  </a:lnTo>
                  <a:lnTo>
                    <a:pt x="103675" y="43906"/>
                  </a:lnTo>
                  <a:lnTo>
                    <a:pt x="148716" y="33146"/>
                  </a:lnTo>
                  <a:lnTo>
                    <a:pt x="193490" y="43906"/>
                  </a:lnTo>
                  <a:lnTo>
                    <a:pt x="230203" y="73215"/>
                  </a:lnTo>
                  <a:lnTo>
                    <a:pt x="255033" y="116621"/>
                  </a:lnTo>
                  <a:lnTo>
                    <a:pt x="264159" y="169671"/>
                  </a:lnTo>
                  <a:lnTo>
                    <a:pt x="263465" y="185038"/>
                  </a:lnTo>
                  <a:lnTo>
                    <a:pt x="261365" y="200024"/>
                  </a:lnTo>
                  <a:lnTo>
                    <a:pt x="257837" y="214534"/>
                  </a:lnTo>
                  <a:lnTo>
                    <a:pt x="252856" y="228472"/>
                  </a:lnTo>
                  <a:lnTo>
                    <a:pt x="238759" y="223345"/>
                  </a:lnTo>
                  <a:lnTo>
                    <a:pt x="224662" y="219074"/>
                  </a:lnTo>
                  <a:lnTo>
                    <a:pt x="215900" y="251078"/>
                  </a:lnTo>
                  <a:lnTo>
                    <a:pt x="225667" y="253990"/>
                  </a:lnTo>
                  <a:lnTo>
                    <a:pt x="235172" y="257222"/>
                  </a:lnTo>
                  <a:lnTo>
                    <a:pt x="244439" y="260812"/>
                  </a:lnTo>
                  <a:lnTo>
                    <a:pt x="253491" y="264794"/>
                  </a:lnTo>
                  <a:lnTo>
                    <a:pt x="255396" y="266064"/>
                  </a:lnTo>
                  <a:lnTo>
                    <a:pt x="257937" y="266699"/>
                  </a:lnTo>
                  <a:lnTo>
                    <a:pt x="260476" y="266699"/>
                  </a:lnTo>
                  <a:lnTo>
                    <a:pt x="266064" y="266699"/>
                  </a:lnTo>
                  <a:lnTo>
                    <a:pt x="271779" y="263524"/>
                  </a:lnTo>
                  <a:lnTo>
                    <a:pt x="293147" y="215661"/>
                  </a:lnTo>
                  <a:lnTo>
                    <a:pt x="298703" y="169671"/>
                  </a:lnTo>
                  <a:lnTo>
                    <a:pt x="291059" y="115937"/>
                  </a:lnTo>
                  <a:lnTo>
                    <a:pt x="269796" y="69348"/>
                  </a:lnTo>
                  <a:lnTo>
                    <a:pt x="237420" y="32658"/>
                  </a:lnTo>
                  <a:lnTo>
                    <a:pt x="196437" y="8623"/>
                  </a:lnTo>
                  <a:lnTo>
                    <a:pt x="1493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81" name="object 38">
              <a:extLst>
                <a:ext uri="{FF2B5EF4-FFF2-40B4-BE49-F238E27FC236}">
                  <a16:creationId xmlns:a16="http://schemas.microsoft.com/office/drawing/2014/main" id="{A50C95A5-D0EC-4B17-98A6-222036C63C8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3059" y="3825239"/>
              <a:ext cx="304800" cy="29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0" name="object 39">
            <a:extLst>
              <a:ext uri="{FF2B5EF4-FFF2-40B4-BE49-F238E27FC236}">
                <a16:creationId xmlns:a16="http://schemas.microsoft.com/office/drawing/2014/main" id="{9EF1DAD6-2CBE-4D95-AB3C-8C78EE67EB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9850" y="4017963"/>
            <a:ext cx="119063"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21" name="object 40">
            <a:extLst>
              <a:ext uri="{FF2B5EF4-FFF2-40B4-BE49-F238E27FC236}">
                <a16:creationId xmlns:a16="http://schemas.microsoft.com/office/drawing/2014/main" id="{9BB0D412-9C3D-4F2F-9057-A0DBECD2254E}"/>
              </a:ext>
            </a:extLst>
          </p:cNvPr>
          <p:cNvGrpSpPr>
            <a:grpSpLocks/>
          </p:cNvGrpSpPr>
          <p:nvPr/>
        </p:nvGrpSpPr>
        <p:grpSpPr bwMode="auto">
          <a:xfrm>
            <a:off x="6489700" y="3744913"/>
            <a:ext cx="304800" cy="385762"/>
            <a:chOff x="6489319" y="3744595"/>
            <a:chExt cx="304800" cy="385445"/>
          </a:xfrm>
        </p:grpSpPr>
        <p:pic>
          <p:nvPicPr>
            <p:cNvPr id="51377" name="object 41">
              <a:extLst>
                <a:ext uri="{FF2B5EF4-FFF2-40B4-BE49-F238E27FC236}">
                  <a16:creationId xmlns:a16="http://schemas.microsoft.com/office/drawing/2014/main" id="{5DF1D42C-0EF7-43A9-9697-87945A7921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73596" y="4017264"/>
              <a:ext cx="120396" cy="1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8" name="object 42">
              <a:extLst>
                <a:ext uri="{FF2B5EF4-FFF2-40B4-BE49-F238E27FC236}">
                  <a16:creationId xmlns:a16="http://schemas.microsoft.com/office/drawing/2014/main" id="{7BF693FA-A075-4A34-B351-87818FA40C02}"/>
                </a:ext>
              </a:extLst>
            </p:cNvPr>
            <p:cNvSpPr>
              <a:spLocks/>
            </p:cNvSpPr>
            <p:nvPr/>
          </p:nvSpPr>
          <p:spPr bwMode="auto">
            <a:xfrm>
              <a:off x="6496798" y="3744595"/>
              <a:ext cx="219710" cy="285115"/>
            </a:xfrm>
            <a:custGeom>
              <a:avLst/>
              <a:gdLst>
                <a:gd name="T0" fmla="*/ 115075 w 219709"/>
                <a:gd name="T1" fmla="*/ 0 h 285114"/>
                <a:gd name="T2" fmla="*/ 109995 w 219709"/>
                <a:gd name="T3" fmla="*/ 0 h 285114"/>
                <a:gd name="T4" fmla="*/ 87207 w 219709"/>
                <a:gd name="T5" fmla="*/ 1498 h 285114"/>
                <a:gd name="T6" fmla="*/ 45916 w 219709"/>
                <a:gd name="T7" fmla="*/ 20163 h 285114"/>
                <a:gd name="T8" fmla="*/ 12989 w 219709"/>
                <a:gd name="T9" fmla="*/ 61035 h 285114"/>
                <a:gd name="T10" fmla="*/ 0 w 219709"/>
                <a:gd name="T11" fmla="*/ 120352 h 285114"/>
                <a:gd name="T12" fmla="*/ 2934 w 219709"/>
                <a:gd name="T13" fmla="*/ 153796 h 285114"/>
                <a:gd name="T14" fmla="*/ 19048 w 219709"/>
                <a:gd name="T15" fmla="*/ 208940 h 285114"/>
                <a:gd name="T16" fmla="*/ 42971 w 219709"/>
                <a:gd name="T17" fmla="*/ 250142 h 285114"/>
                <a:gd name="T18" fmla="*/ 73515 w 219709"/>
                <a:gd name="T19" fmla="*/ 275937 h 285114"/>
                <a:gd name="T20" fmla="*/ 109487 w 219709"/>
                <a:gd name="T21" fmla="*/ 284860 h 285114"/>
                <a:gd name="T22" fmla="*/ 145397 w 219709"/>
                <a:gd name="T23" fmla="*/ 275937 h 285114"/>
                <a:gd name="T24" fmla="*/ 153335 w 219709"/>
                <a:gd name="T25" fmla="*/ 269239 h 285114"/>
                <a:gd name="T26" fmla="*/ 109995 w 219709"/>
                <a:gd name="T27" fmla="*/ 269239 h 285114"/>
                <a:gd name="T28" fmla="*/ 80085 w 219709"/>
                <a:gd name="T29" fmla="*/ 261127 h 285114"/>
                <a:gd name="T30" fmla="*/ 54354 w 219709"/>
                <a:gd name="T31" fmla="*/ 237775 h 285114"/>
                <a:gd name="T32" fmla="*/ 33932 w 219709"/>
                <a:gd name="T33" fmla="*/ 200659 h 285114"/>
                <a:gd name="T34" fmla="*/ 19952 w 219709"/>
                <a:gd name="T35" fmla="*/ 151256 h 285114"/>
                <a:gd name="T36" fmla="*/ 17234 w 219709"/>
                <a:gd name="T37" fmla="*/ 121582 h 285114"/>
                <a:gd name="T38" fmla="*/ 17346 w 219709"/>
                <a:gd name="T39" fmla="*/ 120352 h 285114"/>
                <a:gd name="T40" fmla="*/ 28489 w 219709"/>
                <a:gd name="T41" fmla="*/ 69014 h 285114"/>
                <a:gd name="T42" fmla="*/ 55151 w 219709"/>
                <a:gd name="T43" fmla="*/ 34752 h 285114"/>
                <a:gd name="T44" fmla="*/ 104407 w 219709"/>
                <a:gd name="T45" fmla="*/ 17017 h 285114"/>
                <a:gd name="T46" fmla="*/ 168287 w 219709"/>
                <a:gd name="T47" fmla="*/ 17017 h 285114"/>
                <a:gd name="T48" fmla="*/ 156192 w 219709"/>
                <a:gd name="T49" fmla="*/ 9509 h 285114"/>
                <a:gd name="T50" fmla="*/ 136098 w 219709"/>
                <a:gd name="T51" fmla="*/ 2426 h 285114"/>
                <a:gd name="T52" fmla="*/ 115075 w 219709"/>
                <a:gd name="T53" fmla="*/ 0 h 285114"/>
                <a:gd name="T54" fmla="*/ 168287 w 219709"/>
                <a:gd name="T55" fmla="*/ 17017 h 285114"/>
                <a:gd name="T56" fmla="*/ 107582 w 219709"/>
                <a:gd name="T57" fmla="*/ 17017 h 285114"/>
                <a:gd name="T58" fmla="*/ 110630 w 219709"/>
                <a:gd name="T59" fmla="*/ 17652 h 285114"/>
                <a:gd name="T60" fmla="*/ 129436 w 219709"/>
                <a:gd name="T61" fmla="*/ 18641 h 285114"/>
                <a:gd name="T62" fmla="*/ 147445 w 219709"/>
                <a:gd name="T63" fmla="*/ 24225 h 285114"/>
                <a:gd name="T64" fmla="*/ 178067 w 219709"/>
                <a:gd name="T65" fmla="*/ 47751 h 285114"/>
                <a:gd name="T66" fmla="*/ 200213 w 219709"/>
                <a:gd name="T67" fmla="*/ 94075 h 285114"/>
                <a:gd name="T68" fmla="*/ 202981 w 219709"/>
                <a:gd name="T69" fmla="*/ 121582 h 285114"/>
                <a:gd name="T70" fmla="*/ 200165 w 219709"/>
                <a:gd name="T71" fmla="*/ 151256 h 285114"/>
                <a:gd name="T72" fmla="*/ 185916 w 219709"/>
                <a:gd name="T73" fmla="*/ 200927 h 285114"/>
                <a:gd name="T74" fmla="*/ 165510 w 219709"/>
                <a:gd name="T75" fmla="*/ 238013 h 285114"/>
                <a:gd name="T76" fmla="*/ 139890 w 219709"/>
                <a:gd name="T77" fmla="*/ 261217 h 285114"/>
                <a:gd name="T78" fmla="*/ 109995 w 219709"/>
                <a:gd name="T79" fmla="*/ 269239 h 285114"/>
                <a:gd name="T80" fmla="*/ 153335 w 219709"/>
                <a:gd name="T81" fmla="*/ 269239 h 285114"/>
                <a:gd name="T82" fmla="*/ 175972 w 219709"/>
                <a:gd name="T83" fmla="*/ 250142 h 285114"/>
                <a:gd name="T84" fmla="*/ 200070 w 219709"/>
                <a:gd name="T85" fmla="*/ 208940 h 285114"/>
                <a:gd name="T86" fmla="*/ 216548 w 219709"/>
                <a:gd name="T87" fmla="*/ 153796 h 285114"/>
                <a:gd name="T88" fmla="*/ 219483 w 219709"/>
                <a:gd name="T89" fmla="*/ 120352 h 285114"/>
                <a:gd name="T90" fmla="*/ 216120 w 219709"/>
                <a:gd name="T91" fmla="*/ 89217 h 285114"/>
                <a:gd name="T92" fmla="*/ 206494 w 219709"/>
                <a:gd name="T93" fmla="*/ 61035 h 285114"/>
                <a:gd name="T94" fmla="*/ 190640 w 219709"/>
                <a:gd name="T95" fmla="*/ 36448 h 285114"/>
                <a:gd name="T96" fmla="*/ 174619 w 219709"/>
                <a:gd name="T97" fmla="*/ 20949 h 285114"/>
                <a:gd name="T98" fmla="*/ 168287 w 219709"/>
                <a:gd name="T99" fmla="*/ 17017 h 285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709" h="285114">
                  <a:moveTo>
                    <a:pt x="115075" y="0"/>
                  </a:moveTo>
                  <a:lnTo>
                    <a:pt x="109995" y="0"/>
                  </a:lnTo>
                  <a:lnTo>
                    <a:pt x="87207" y="1498"/>
                  </a:lnTo>
                  <a:lnTo>
                    <a:pt x="45916" y="20163"/>
                  </a:lnTo>
                  <a:lnTo>
                    <a:pt x="12989" y="61035"/>
                  </a:lnTo>
                  <a:lnTo>
                    <a:pt x="0" y="120352"/>
                  </a:lnTo>
                  <a:lnTo>
                    <a:pt x="2934" y="153796"/>
                  </a:lnTo>
                  <a:lnTo>
                    <a:pt x="19048" y="208940"/>
                  </a:lnTo>
                  <a:lnTo>
                    <a:pt x="42971" y="250142"/>
                  </a:lnTo>
                  <a:lnTo>
                    <a:pt x="73515" y="275937"/>
                  </a:lnTo>
                  <a:lnTo>
                    <a:pt x="109487" y="284860"/>
                  </a:lnTo>
                  <a:lnTo>
                    <a:pt x="145397" y="275937"/>
                  </a:lnTo>
                  <a:lnTo>
                    <a:pt x="153335" y="269239"/>
                  </a:lnTo>
                  <a:lnTo>
                    <a:pt x="109995" y="269239"/>
                  </a:lnTo>
                  <a:lnTo>
                    <a:pt x="80085" y="261127"/>
                  </a:lnTo>
                  <a:lnTo>
                    <a:pt x="54354" y="237775"/>
                  </a:lnTo>
                  <a:lnTo>
                    <a:pt x="33932" y="200659"/>
                  </a:lnTo>
                  <a:lnTo>
                    <a:pt x="19952" y="151256"/>
                  </a:lnTo>
                  <a:lnTo>
                    <a:pt x="17234" y="121582"/>
                  </a:lnTo>
                  <a:lnTo>
                    <a:pt x="17346" y="120352"/>
                  </a:lnTo>
                  <a:lnTo>
                    <a:pt x="28489" y="69014"/>
                  </a:lnTo>
                  <a:lnTo>
                    <a:pt x="55151" y="34752"/>
                  </a:lnTo>
                  <a:lnTo>
                    <a:pt x="104407" y="17017"/>
                  </a:lnTo>
                  <a:lnTo>
                    <a:pt x="168287" y="17017"/>
                  </a:lnTo>
                  <a:lnTo>
                    <a:pt x="156192" y="9509"/>
                  </a:lnTo>
                  <a:lnTo>
                    <a:pt x="136098" y="2426"/>
                  </a:lnTo>
                  <a:lnTo>
                    <a:pt x="115075" y="0"/>
                  </a:lnTo>
                  <a:close/>
                </a:path>
                <a:path w="219709" h="285114">
                  <a:moveTo>
                    <a:pt x="168287" y="17017"/>
                  </a:moveTo>
                  <a:lnTo>
                    <a:pt x="107582" y="17017"/>
                  </a:lnTo>
                  <a:lnTo>
                    <a:pt x="110630" y="17652"/>
                  </a:lnTo>
                  <a:lnTo>
                    <a:pt x="129436" y="18641"/>
                  </a:lnTo>
                  <a:lnTo>
                    <a:pt x="147445" y="24225"/>
                  </a:lnTo>
                  <a:lnTo>
                    <a:pt x="178067" y="47751"/>
                  </a:lnTo>
                  <a:lnTo>
                    <a:pt x="200213" y="94075"/>
                  </a:lnTo>
                  <a:lnTo>
                    <a:pt x="202981" y="121582"/>
                  </a:lnTo>
                  <a:lnTo>
                    <a:pt x="200165" y="151256"/>
                  </a:lnTo>
                  <a:lnTo>
                    <a:pt x="185916" y="200927"/>
                  </a:lnTo>
                  <a:lnTo>
                    <a:pt x="165510" y="238013"/>
                  </a:lnTo>
                  <a:lnTo>
                    <a:pt x="139890" y="261217"/>
                  </a:lnTo>
                  <a:lnTo>
                    <a:pt x="109995" y="269239"/>
                  </a:lnTo>
                  <a:lnTo>
                    <a:pt x="153335" y="269239"/>
                  </a:lnTo>
                  <a:lnTo>
                    <a:pt x="175972" y="250142"/>
                  </a:lnTo>
                  <a:lnTo>
                    <a:pt x="200070" y="208940"/>
                  </a:lnTo>
                  <a:lnTo>
                    <a:pt x="216548" y="153796"/>
                  </a:lnTo>
                  <a:lnTo>
                    <a:pt x="219483" y="120352"/>
                  </a:lnTo>
                  <a:lnTo>
                    <a:pt x="216120" y="89217"/>
                  </a:lnTo>
                  <a:lnTo>
                    <a:pt x="206494" y="61035"/>
                  </a:lnTo>
                  <a:lnTo>
                    <a:pt x="190640" y="36448"/>
                  </a:lnTo>
                  <a:lnTo>
                    <a:pt x="174619" y="20949"/>
                  </a:lnTo>
                  <a:lnTo>
                    <a:pt x="168287" y="170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79" name="object 43">
              <a:extLst>
                <a:ext uri="{FF2B5EF4-FFF2-40B4-BE49-F238E27FC236}">
                  <a16:creationId xmlns:a16="http://schemas.microsoft.com/office/drawing/2014/main" id="{936207FA-BBDC-412A-AE0E-43D2C8D552D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89319" y="3752088"/>
              <a:ext cx="234473" cy="21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22" name="object 44">
            <a:extLst>
              <a:ext uri="{FF2B5EF4-FFF2-40B4-BE49-F238E27FC236}">
                <a16:creationId xmlns:a16="http://schemas.microsoft.com/office/drawing/2014/main" id="{C58A1410-3164-4F85-9D9F-79BD4659636F}"/>
              </a:ext>
            </a:extLst>
          </p:cNvPr>
          <p:cNvGrpSpPr>
            <a:grpSpLocks/>
          </p:cNvGrpSpPr>
          <p:nvPr/>
        </p:nvGrpSpPr>
        <p:grpSpPr bwMode="auto">
          <a:xfrm>
            <a:off x="10504488" y="3744913"/>
            <a:ext cx="392112" cy="393700"/>
            <a:chOff x="10504931" y="3744467"/>
            <a:chExt cx="392430" cy="393700"/>
          </a:xfrm>
        </p:grpSpPr>
        <p:sp>
          <p:nvSpPr>
            <p:cNvPr id="51375" name="object 45">
              <a:extLst>
                <a:ext uri="{FF2B5EF4-FFF2-40B4-BE49-F238E27FC236}">
                  <a16:creationId xmlns:a16="http://schemas.microsoft.com/office/drawing/2014/main" id="{D436EF7B-4623-4E1B-BDD0-FBDDF43DC3DF}"/>
                </a:ext>
              </a:extLst>
            </p:cNvPr>
            <p:cNvSpPr>
              <a:spLocks/>
            </p:cNvSpPr>
            <p:nvPr/>
          </p:nvSpPr>
          <p:spPr bwMode="auto">
            <a:xfrm>
              <a:off x="10504931" y="3744467"/>
              <a:ext cx="392430" cy="393700"/>
            </a:xfrm>
            <a:custGeom>
              <a:avLst/>
              <a:gdLst>
                <a:gd name="T0" fmla="*/ 196469 w 392429"/>
                <a:gd name="T1" fmla="*/ 0 h 393700"/>
                <a:gd name="T2" fmla="*/ 158029 w 392429"/>
                <a:gd name="T3" fmla="*/ 3722 h 393700"/>
                <a:gd name="T4" fmla="*/ 121459 w 392429"/>
                <a:gd name="T5" fmla="*/ 14731 h 393700"/>
                <a:gd name="T6" fmla="*/ 87723 w 392429"/>
                <a:gd name="T7" fmla="*/ 32789 h 393700"/>
                <a:gd name="T8" fmla="*/ 57785 w 392429"/>
                <a:gd name="T9" fmla="*/ 57657 h 393700"/>
                <a:gd name="T10" fmla="*/ 33111 w 392429"/>
                <a:gd name="T11" fmla="*/ 87778 h 393700"/>
                <a:gd name="T12" fmla="*/ 14986 w 392429"/>
                <a:gd name="T13" fmla="*/ 121459 h 393700"/>
                <a:gd name="T14" fmla="*/ 3813 w 392429"/>
                <a:gd name="T15" fmla="*/ 157974 h 393700"/>
                <a:gd name="T16" fmla="*/ 0 w 392429"/>
                <a:gd name="T17" fmla="*/ 196595 h 393700"/>
                <a:gd name="T18" fmla="*/ 3813 w 392429"/>
                <a:gd name="T19" fmla="*/ 235307 h 393700"/>
                <a:gd name="T20" fmla="*/ 14985 w 392429"/>
                <a:gd name="T21" fmla="*/ 271970 h 393700"/>
                <a:gd name="T22" fmla="*/ 33111 w 392429"/>
                <a:gd name="T23" fmla="*/ 305681 h 393700"/>
                <a:gd name="T24" fmla="*/ 57785 w 392429"/>
                <a:gd name="T25" fmla="*/ 335533 h 393700"/>
                <a:gd name="T26" fmla="*/ 87633 w 392429"/>
                <a:gd name="T27" fmla="*/ 360134 h 393700"/>
                <a:gd name="T28" fmla="*/ 121221 w 392429"/>
                <a:gd name="T29" fmla="*/ 378221 h 393700"/>
                <a:gd name="T30" fmla="*/ 157761 w 392429"/>
                <a:gd name="T31" fmla="*/ 389380 h 393700"/>
                <a:gd name="T32" fmla="*/ 196469 w 392429"/>
                <a:gd name="T33" fmla="*/ 393191 h 393700"/>
                <a:gd name="T34" fmla="*/ 234900 w 392429"/>
                <a:gd name="T35" fmla="*/ 389372 h 393700"/>
                <a:gd name="T36" fmla="*/ 271510 w 392429"/>
                <a:gd name="T37" fmla="*/ 378158 h 393700"/>
                <a:gd name="T38" fmla="*/ 305429 w 392429"/>
                <a:gd name="T39" fmla="*/ 359919 h 393700"/>
                <a:gd name="T40" fmla="*/ 306050 w 392429"/>
                <a:gd name="T41" fmla="*/ 359409 h 393700"/>
                <a:gd name="T42" fmla="*/ 196469 w 392429"/>
                <a:gd name="T43" fmla="*/ 359409 h 393700"/>
                <a:gd name="T44" fmla="*/ 164212 w 392429"/>
                <a:gd name="T45" fmla="*/ 356290 h 393700"/>
                <a:gd name="T46" fmla="*/ 105796 w 392429"/>
                <a:gd name="T47" fmla="*/ 332192 h 393700"/>
                <a:gd name="T48" fmla="*/ 60491 w 392429"/>
                <a:gd name="T49" fmla="*/ 286946 h 393700"/>
                <a:gd name="T50" fmla="*/ 36393 w 392429"/>
                <a:gd name="T51" fmla="*/ 228506 h 393700"/>
                <a:gd name="T52" fmla="*/ 33274 w 392429"/>
                <a:gd name="T53" fmla="*/ 196595 h 393700"/>
                <a:gd name="T54" fmla="*/ 36393 w 392429"/>
                <a:gd name="T55" fmla="*/ 164417 h 393700"/>
                <a:gd name="T56" fmla="*/ 60491 w 392429"/>
                <a:gd name="T57" fmla="*/ 106156 h 393700"/>
                <a:gd name="T58" fmla="*/ 105886 w 392429"/>
                <a:gd name="T59" fmla="*/ 60999 h 393700"/>
                <a:gd name="T60" fmla="*/ 164480 w 392429"/>
                <a:gd name="T61" fmla="*/ 36901 h 393700"/>
                <a:gd name="T62" fmla="*/ 196469 w 392429"/>
                <a:gd name="T63" fmla="*/ 33781 h 393700"/>
                <a:gd name="T64" fmla="*/ 306409 w 392429"/>
                <a:gd name="T65" fmla="*/ 33781 h 393700"/>
                <a:gd name="T66" fmla="*/ 305518 w 392429"/>
                <a:gd name="T67" fmla="*/ 33057 h 393700"/>
                <a:gd name="T68" fmla="*/ 271748 w 392429"/>
                <a:gd name="T69" fmla="*/ 14970 h 393700"/>
                <a:gd name="T70" fmla="*/ 235168 w 392429"/>
                <a:gd name="T71" fmla="*/ 3811 h 393700"/>
                <a:gd name="T72" fmla="*/ 196469 w 392429"/>
                <a:gd name="T73" fmla="*/ 0 h 393700"/>
                <a:gd name="T74" fmla="*/ 306409 w 392429"/>
                <a:gd name="T75" fmla="*/ 33781 h 393700"/>
                <a:gd name="T76" fmla="*/ 196469 w 392429"/>
                <a:gd name="T77" fmla="*/ 33781 h 393700"/>
                <a:gd name="T78" fmla="*/ 228455 w 392429"/>
                <a:gd name="T79" fmla="*/ 36901 h 393700"/>
                <a:gd name="T80" fmla="*/ 258905 w 392429"/>
                <a:gd name="T81" fmla="*/ 46069 h 393700"/>
                <a:gd name="T82" fmla="*/ 311912 w 392429"/>
                <a:gd name="T83" fmla="*/ 81406 h 393700"/>
                <a:gd name="T84" fmla="*/ 338317 w 392429"/>
                <a:gd name="T85" fmla="*/ 116260 h 393700"/>
                <a:gd name="T86" fmla="*/ 354160 w 392429"/>
                <a:gd name="T87" fmla="*/ 155471 h 393700"/>
                <a:gd name="T88" fmla="*/ 359441 w 392429"/>
                <a:gd name="T89" fmla="*/ 196834 h 393700"/>
                <a:gd name="T90" fmla="*/ 354160 w 392429"/>
                <a:gd name="T91" fmla="*/ 238143 h 393700"/>
                <a:gd name="T92" fmla="*/ 338317 w 392429"/>
                <a:gd name="T93" fmla="*/ 277195 h 393700"/>
                <a:gd name="T94" fmla="*/ 311912 w 392429"/>
                <a:gd name="T95" fmla="*/ 311784 h 393700"/>
                <a:gd name="T96" fmla="*/ 259143 w 392429"/>
                <a:gd name="T97" fmla="*/ 347122 h 393700"/>
                <a:gd name="T98" fmla="*/ 196469 w 392429"/>
                <a:gd name="T99" fmla="*/ 359409 h 393700"/>
                <a:gd name="T100" fmla="*/ 306050 w 392429"/>
                <a:gd name="T101" fmla="*/ 359409 h 393700"/>
                <a:gd name="T102" fmla="*/ 335788 w 392429"/>
                <a:gd name="T103" fmla="*/ 335025 h 393700"/>
                <a:gd name="T104" fmla="*/ 363919 w 392429"/>
                <a:gd name="T105" fmla="*/ 299594 h 393700"/>
                <a:gd name="T106" fmla="*/ 382674 w 392429"/>
                <a:gd name="T107" fmla="*/ 259954 h 393700"/>
                <a:gd name="T108" fmla="*/ 392051 w 392429"/>
                <a:gd name="T109" fmla="*/ 217793 h 393700"/>
                <a:gd name="T110" fmla="*/ 392051 w 392429"/>
                <a:gd name="T111" fmla="*/ 174797 h 393700"/>
                <a:gd name="T112" fmla="*/ 382674 w 392429"/>
                <a:gd name="T113" fmla="*/ 132651 h 393700"/>
                <a:gd name="T114" fmla="*/ 363919 w 392429"/>
                <a:gd name="T115" fmla="*/ 93043 h 393700"/>
                <a:gd name="T116" fmla="*/ 335788 w 392429"/>
                <a:gd name="T117" fmla="*/ 57657 h 393700"/>
                <a:gd name="T118" fmla="*/ 306409 w 392429"/>
                <a:gd name="T119" fmla="*/ 33781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429" h="393700">
                  <a:moveTo>
                    <a:pt x="196469" y="0"/>
                  </a:moveTo>
                  <a:lnTo>
                    <a:pt x="158029" y="3722"/>
                  </a:lnTo>
                  <a:lnTo>
                    <a:pt x="121459" y="14731"/>
                  </a:lnTo>
                  <a:lnTo>
                    <a:pt x="87723" y="32789"/>
                  </a:lnTo>
                  <a:lnTo>
                    <a:pt x="57785" y="57657"/>
                  </a:lnTo>
                  <a:lnTo>
                    <a:pt x="33111" y="87778"/>
                  </a:lnTo>
                  <a:lnTo>
                    <a:pt x="14986" y="121459"/>
                  </a:lnTo>
                  <a:lnTo>
                    <a:pt x="3813" y="157974"/>
                  </a:lnTo>
                  <a:lnTo>
                    <a:pt x="0" y="196595"/>
                  </a:lnTo>
                  <a:lnTo>
                    <a:pt x="3813" y="235307"/>
                  </a:lnTo>
                  <a:lnTo>
                    <a:pt x="14985" y="271970"/>
                  </a:lnTo>
                  <a:lnTo>
                    <a:pt x="33111" y="305681"/>
                  </a:lnTo>
                  <a:lnTo>
                    <a:pt x="57785" y="335533"/>
                  </a:lnTo>
                  <a:lnTo>
                    <a:pt x="87633" y="360134"/>
                  </a:lnTo>
                  <a:lnTo>
                    <a:pt x="121221" y="378221"/>
                  </a:lnTo>
                  <a:lnTo>
                    <a:pt x="157761" y="389380"/>
                  </a:lnTo>
                  <a:lnTo>
                    <a:pt x="196469" y="393191"/>
                  </a:lnTo>
                  <a:lnTo>
                    <a:pt x="234900" y="389372"/>
                  </a:lnTo>
                  <a:lnTo>
                    <a:pt x="271510" y="378158"/>
                  </a:lnTo>
                  <a:lnTo>
                    <a:pt x="305429" y="359919"/>
                  </a:lnTo>
                  <a:lnTo>
                    <a:pt x="306050" y="359409"/>
                  </a:lnTo>
                  <a:lnTo>
                    <a:pt x="196469" y="359409"/>
                  </a:lnTo>
                  <a:lnTo>
                    <a:pt x="164212" y="356290"/>
                  </a:lnTo>
                  <a:lnTo>
                    <a:pt x="105796" y="332192"/>
                  </a:lnTo>
                  <a:lnTo>
                    <a:pt x="60491" y="286946"/>
                  </a:lnTo>
                  <a:lnTo>
                    <a:pt x="36393" y="228506"/>
                  </a:lnTo>
                  <a:lnTo>
                    <a:pt x="33274" y="196595"/>
                  </a:lnTo>
                  <a:lnTo>
                    <a:pt x="36393" y="164417"/>
                  </a:lnTo>
                  <a:lnTo>
                    <a:pt x="60491" y="106156"/>
                  </a:lnTo>
                  <a:lnTo>
                    <a:pt x="105886" y="60999"/>
                  </a:lnTo>
                  <a:lnTo>
                    <a:pt x="164480" y="36901"/>
                  </a:lnTo>
                  <a:lnTo>
                    <a:pt x="196469" y="33781"/>
                  </a:lnTo>
                  <a:lnTo>
                    <a:pt x="306409" y="33781"/>
                  </a:lnTo>
                  <a:lnTo>
                    <a:pt x="305518" y="33057"/>
                  </a:lnTo>
                  <a:lnTo>
                    <a:pt x="271748" y="14970"/>
                  </a:lnTo>
                  <a:lnTo>
                    <a:pt x="235168" y="3811"/>
                  </a:lnTo>
                  <a:lnTo>
                    <a:pt x="196469" y="0"/>
                  </a:lnTo>
                  <a:close/>
                </a:path>
                <a:path w="392429" h="393700">
                  <a:moveTo>
                    <a:pt x="306409" y="33781"/>
                  </a:moveTo>
                  <a:lnTo>
                    <a:pt x="196469" y="33781"/>
                  </a:lnTo>
                  <a:lnTo>
                    <a:pt x="228455" y="36901"/>
                  </a:lnTo>
                  <a:lnTo>
                    <a:pt x="258905" y="46069"/>
                  </a:lnTo>
                  <a:lnTo>
                    <a:pt x="311912" y="81406"/>
                  </a:lnTo>
                  <a:lnTo>
                    <a:pt x="338317" y="116260"/>
                  </a:lnTo>
                  <a:lnTo>
                    <a:pt x="354160" y="155471"/>
                  </a:lnTo>
                  <a:lnTo>
                    <a:pt x="359441" y="196834"/>
                  </a:lnTo>
                  <a:lnTo>
                    <a:pt x="354160" y="238143"/>
                  </a:lnTo>
                  <a:lnTo>
                    <a:pt x="338317" y="277195"/>
                  </a:lnTo>
                  <a:lnTo>
                    <a:pt x="311912" y="311784"/>
                  </a:lnTo>
                  <a:lnTo>
                    <a:pt x="259143" y="347122"/>
                  </a:lnTo>
                  <a:lnTo>
                    <a:pt x="196469" y="359409"/>
                  </a:lnTo>
                  <a:lnTo>
                    <a:pt x="306050" y="359409"/>
                  </a:lnTo>
                  <a:lnTo>
                    <a:pt x="335788" y="335025"/>
                  </a:lnTo>
                  <a:lnTo>
                    <a:pt x="363919" y="299594"/>
                  </a:lnTo>
                  <a:lnTo>
                    <a:pt x="382674" y="259954"/>
                  </a:lnTo>
                  <a:lnTo>
                    <a:pt x="392051" y="217793"/>
                  </a:lnTo>
                  <a:lnTo>
                    <a:pt x="392051" y="174797"/>
                  </a:lnTo>
                  <a:lnTo>
                    <a:pt x="382674" y="132651"/>
                  </a:lnTo>
                  <a:lnTo>
                    <a:pt x="363919" y="93043"/>
                  </a:lnTo>
                  <a:lnTo>
                    <a:pt x="335788" y="57657"/>
                  </a:lnTo>
                  <a:lnTo>
                    <a:pt x="306409" y="337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76" name="object 46">
              <a:extLst>
                <a:ext uri="{FF2B5EF4-FFF2-40B4-BE49-F238E27FC236}">
                  <a16:creationId xmlns:a16="http://schemas.microsoft.com/office/drawing/2014/main" id="{67842858-BE0A-4AD0-89B6-7642A30A66C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79607" y="3893819"/>
              <a:ext cx="242316" cy="1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23" name="object 47">
            <a:extLst>
              <a:ext uri="{FF2B5EF4-FFF2-40B4-BE49-F238E27FC236}">
                <a16:creationId xmlns:a16="http://schemas.microsoft.com/office/drawing/2014/main" id="{B1AA0D9B-02B1-4116-B095-5CD69F19F4FD}"/>
              </a:ext>
            </a:extLst>
          </p:cNvPr>
          <p:cNvGrpSpPr>
            <a:grpSpLocks/>
          </p:cNvGrpSpPr>
          <p:nvPr/>
        </p:nvGrpSpPr>
        <p:grpSpPr bwMode="auto">
          <a:xfrm>
            <a:off x="7432675" y="3743325"/>
            <a:ext cx="396875" cy="395288"/>
            <a:chOff x="7432547" y="3742944"/>
            <a:chExt cx="396240" cy="396240"/>
          </a:xfrm>
        </p:grpSpPr>
        <p:sp>
          <p:nvSpPr>
            <p:cNvPr id="51373" name="object 48">
              <a:extLst>
                <a:ext uri="{FF2B5EF4-FFF2-40B4-BE49-F238E27FC236}">
                  <a16:creationId xmlns:a16="http://schemas.microsoft.com/office/drawing/2014/main" id="{4DF01D23-7C0A-4599-93F4-EB59CF733C8F}"/>
                </a:ext>
              </a:extLst>
            </p:cNvPr>
            <p:cNvSpPr>
              <a:spLocks/>
            </p:cNvSpPr>
            <p:nvPr/>
          </p:nvSpPr>
          <p:spPr bwMode="auto">
            <a:xfrm>
              <a:off x="7432547" y="3806952"/>
              <a:ext cx="332740" cy="332740"/>
            </a:xfrm>
            <a:custGeom>
              <a:avLst/>
              <a:gdLst>
                <a:gd name="T0" fmla="*/ 166116 w 332740"/>
                <a:gd name="T1" fmla="*/ 0 h 332739"/>
                <a:gd name="T2" fmla="*/ 102790 w 332740"/>
                <a:gd name="T3" fmla="*/ 12684 h 332739"/>
                <a:gd name="T4" fmla="*/ 48895 w 332740"/>
                <a:gd name="T5" fmla="*/ 48895 h 332739"/>
                <a:gd name="T6" fmla="*/ 12684 w 332740"/>
                <a:gd name="T7" fmla="*/ 102600 h 332739"/>
                <a:gd name="T8" fmla="*/ 0 w 332740"/>
                <a:gd name="T9" fmla="*/ 166116 h 332739"/>
                <a:gd name="T10" fmla="*/ 3228 w 332740"/>
                <a:gd name="T11" fmla="*/ 198558 h 332739"/>
                <a:gd name="T12" fmla="*/ 28021 w 332740"/>
                <a:gd name="T13" fmla="*/ 257966 h 332739"/>
                <a:gd name="T14" fmla="*/ 74193 w 332740"/>
                <a:gd name="T15" fmla="*/ 304210 h 332739"/>
                <a:gd name="T16" fmla="*/ 133459 w 332740"/>
                <a:gd name="T17" fmla="*/ 329003 h 332739"/>
                <a:gd name="T18" fmla="*/ 166116 w 332740"/>
                <a:gd name="T19" fmla="*/ 332231 h 332739"/>
                <a:gd name="T20" fmla="*/ 198558 w 332740"/>
                <a:gd name="T21" fmla="*/ 329003 h 332739"/>
                <a:gd name="T22" fmla="*/ 229441 w 332740"/>
                <a:gd name="T23" fmla="*/ 319547 h 332739"/>
                <a:gd name="T24" fmla="*/ 257966 w 332740"/>
                <a:gd name="T25" fmla="*/ 304210 h 332739"/>
                <a:gd name="T26" fmla="*/ 264350 w 332740"/>
                <a:gd name="T27" fmla="*/ 298958 h 332739"/>
                <a:gd name="T28" fmla="*/ 166116 w 332740"/>
                <a:gd name="T29" fmla="*/ 298958 h 332739"/>
                <a:gd name="T30" fmla="*/ 139894 w 332740"/>
                <a:gd name="T31" fmla="*/ 296421 h 332739"/>
                <a:gd name="T32" fmla="*/ 92356 w 332740"/>
                <a:gd name="T33" fmla="*/ 276776 h 332739"/>
                <a:gd name="T34" fmla="*/ 55455 w 332740"/>
                <a:gd name="T35" fmla="*/ 239875 h 332739"/>
                <a:gd name="T36" fmla="*/ 35810 w 332740"/>
                <a:gd name="T37" fmla="*/ 192337 h 332739"/>
                <a:gd name="T38" fmla="*/ 33274 w 332740"/>
                <a:gd name="T39" fmla="*/ 166116 h 332739"/>
                <a:gd name="T40" fmla="*/ 35810 w 332740"/>
                <a:gd name="T41" fmla="*/ 139894 h 332739"/>
                <a:gd name="T42" fmla="*/ 55455 w 332740"/>
                <a:gd name="T43" fmla="*/ 92356 h 332739"/>
                <a:gd name="T44" fmla="*/ 92356 w 332740"/>
                <a:gd name="T45" fmla="*/ 55455 h 332739"/>
                <a:gd name="T46" fmla="*/ 139894 w 332740"/>
                <a:gd name="T47" fmla="*/ 35810 h 332739"/>
                <a:gd name="T48" fmla="*/ 166116 w 332740"/>
                <a:gd name="T49" fmla="*/ 33274 h 332739"/>
                <a:gd name="T50" fmla="*/ 264404 w 332740"/>
                <a:gd name="T51" fmla="*/ 33274 h 332739"/>
                <a:gd name="T52" fmla="*/ 258038 w 332740"/>
                <a:gd name="T53" fmla="*/ 28021 h 332739"/>
                <a:gd name="T54" fmla="*/ 229631 w 332740"/>
                <a:gd name="T55" fmla="*/ 12684 h 332739"/>
                <a:gd name="T56" fmla="*/ 198772 w 332740"/>
                <a:gd name="T57" fmla="*/ 3228 h 332739"/>
                <a:gd name="T58" fmla="*/ 166116 w 332740"/>
                <a:gd name="T59" fmla="*/ 0 h 332739"/>
                <a:gd name="T60" fmla="*/ 264404 w 332740"/>
                <a:gd name="T61" fmla="*/ 33274 h 332739"/>
                <a:gd name="T62" fmla="*/ 166116 w 332740"/>
                <a:gd name="T63" fmla="*/ 33274 h 332739"/>
                <a:gd name="T64" fmla="*/ 191980 w 332740"/>
                <a:gd name="T65" fmla="*/ 35810 h 332739"/>
                <a:gd name="T66" fmla="*/ 216630 w 332740"/>
                <a:gd name="T67" fmla="*/ 43275 h 332739"/>
                <a:gd name="T68" fmla="*/ 260096 w 332740"/>
                <a:gd name="T69" fmla="*/ 72136 h 332739"/>
                <a:gd name="T70" fmla="*/ 288956 w 332740"/>
                <a:gd name="T71" fmla="*/ 115125 h 332739"/>
                <a:gd name="T72" fmla="*/ 298957 w 332740"/>
                <a:gd name="T73" fmla="*/ 166116 h 332739"/>
                <a:gd name="T74" fmla="*/ 296421 w 332740"/>
                <a:gd name="T75" fmla="*/ 192337 h 332739"/>
                <a:gd name="T76" fmla="*/ 276776 w 332740"/>
                <a:gd name="T77" fmla="*/ 239875 h 332739"/>
                <a:gd name="T78" fmla="*/ 239875 w 332740"/>
                <a:gd name="T79" fmla="*/ 276776 h 332739"/>
                <a:gd name="T80" fmla="*/ 192337 w 332740"/>
                <a:gd name="T81" fmla="*/ 296421 h 332739"/>
                <a:gd name="T82" fmla="*/ 166116 w 332740"/>
                <a:gd name="T83" fmla="*/ 298958 h 332739"/>
                <a:gd name="T84" fmla="*/ 264350 w 332740"/>
                <a:gd name="T85" fmla="*/ 298958 h 332739"/>
                <a:gd name="T86" fmla="*/ 304210 w 332740"/>
                <a:gd name="T87" fmla="*/ 258038 h 332739"/>
                <a:gd name="T88" fmla="*/ 329003 w 332740"/>
                <a:gd name="T89" fmla="*/ 198772 h 332739"/>
                <a:gd name="T90" fmla="*/ 332231 w 332740"/>
                <a:gd name="T91" fmla="*/ 166116 h 332739"/>
                <a:gd name="T92" fmla="*/ 329003 w 332740"/>
                <a:gd name="T93" fmla="*/ 133673 h 332739"/>
                <a:gd name="T94" fmla="*/ 319547 w 332740"/>
                <a:gd name="T95" fmla="*/ 102790 h 332739"/>
                <a:gd name="T96" fmla="*/ 304210 w 332740"/>
                <a:gd name="T97" fmla="*/ 74265 h 332739"/>
                <a:gd name="T98" fmla="*/ 283336 w 332740"/>
                <a:gd name="T99" fmla="*/ 48895 h 332739"/>
                <a:gd name="T100" fmla="*/ 264404 w 332740"/>
                <a:gd name="T101" fmla="*/ 33274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2740" h="332739">
                  <a:moveTo>
                    <a:pt x="166116" y="0"/>
                  </a:moveTo>
                  <a:lnTo>
                    <a:pt x="102790" y="12684"/>
                  </a:lnTo>
                  <a:lnTo>
                    <a:pt x="48895" y="48895"/>
                  </a:lnTo>
                  <a:lnTo>
                    <a:pt x="12684" y="102600"/>
                  </a:lnTo>
                  <a:lnTo>
                    <a:pt x="0" y="166116"/>
                  </a:lnTo>
                  <a:lnTo>
                    <a:pt x="3228" y="198558"/>
                  </a:lnTo>
                  <a:lnTo>
                    <a:pt x="28021" y="257966"/>
                  </a:lnTo>
                  <a:lnTo>
                    <a:pt x="74193" y="304210"/>
                  </a:lnTo>
                  <a:lnTo>
                    <a:pt x="133459" y="329003"/>
                  </a:lnTo>
                  <a:lnTo>
                    <a:pt x="166116" y="332231"/>
                  </a:lnTo>
                  <a:lnTo>
                    <a:pt x="198558" y="329003"/>
                  </a:lnTo>
                  <a:lnTo>
                    <a:pt x="229441" y="319547"/>
                  </a:lnTo>
                  <a:lnTo>
                    <a:pt x="257966" y="304210"/>
                  </a:lnTo>
                  <a:lnTo>
                    <a:pt x="264350" y="298958"/>
                  </a:lnTo>
                  <a:lnTo>
                    <a:pt x="166116" y="298958"/>
                  </a:lnTo>
                  <a:lnTo>
                    <a:pt x="139894" y="296421"/>
                  </a:lnTo>
                  <a:lnTo>
                    <a:pt x="92356" y="276776"/>
                  </a:lnTo>
                  <a:lnTo>
                    <a:pt x="55455" y="239875"/>
                  </a:lnTo>
                  <a:lnTo>
                    <a:pt x="35810" y="192337"/>
                  </a:lnTo>
                  <a:lnTo>
                    <a:pt x="33274" y="166116"/>
                  </a:lnTo>
                  <a:lnTo>
                    <a:pt x="35810" y="139894"/>
                  </a:lnTo>
                  <a:lnTo>
                    <a:pt x="55455" y="92356"/>
                  </a:lnTo>
                  <a:lnTo>
                    <a:pt x="92356" y="55455"/>
                  </a:lnTo>
                  <a:lnTo>
                    <a:pt x="139894" y="35810"/>
                  </a:lnTo>
                  <a:lnTo>
                    <a:pt x="166116" y="33274"/>
                  </a:lnTo>
                  <a:lnTo>
                    <a:pt x="264404" y="33274"/>
                  </a:lnTo>
                  <a:lnTo>
                    <a:pt x="258038" y="28021"/>
                  </a:lnTo>
                  <a:lnTo>
                    <a:pt x="229631" y="12684"/>
                  </a:lnTo>
                  <a:lnTo>
                    <a:pt x="198772" y="3228"/>
                  </a:lnTo>
                  <a:lnTo>
                    <a:pt x="166116" y="0"/>
                  </a:lnTo>
                  <a:close/>
                </a:path>
                <a:path w="332740" h="332739">
                  <a:moveTo>
                    <a:pt x="264404" y="33274"/>
                  </a:moveTo>
                  <a:lnTo>
                    <a:pt x="166116" y="33274"/>
                  </a:lnTo>
                  <a:lnTo>
                    <a:pt x="191980" y="35810"/>
                  </a:lnTo>
                  <a:lnTo>
                    <a:pt x="216630" y="43275"/>
                  </a:lnTo>
                  <a:lnTo>
                    <a:pt x="260096" y="72136"/>
                  </a:lnTo>
                  <a:lnTo>
                    <a:pt x="288956" y="115125"/>
                  </a:lnTo>
                  <a:lnTo>
                    <a:pt x="298957" y="166116"/>
                  </a:lnTo>
                  <a:lnTo>
                    <a:pt x="296421" y="192337"/>
                  </a:lnTo>
                  <a:lnTo>
                    <a:pt x="276776" y="239875"/>
                  </a:lnTo>
                  <a:lnTo>
                    <a:pt x="239875" y="276776"/>
                  </a:lnTo>
                  <a:lnTo>
                    <a:pt x="192337" y="296421"/>
                  </a:lnTo>
                  <a:lnTo>
                    <a:pt x="166116" y="298958"/>
                  </a:lnTo>
                  <a:lnTo>
                    <a:pt x="264350" y="298958"/>
                  </a:lnTo>
                  <a:lnTo>
                    <a:pt x="304210" y="258038"/>
                  </a:lnTo>
                  <a:lnTo>
                    <a:pt x="329003" y="198772"/>
                  </a:lnTo>
                  <a:lnTo>
                    <a:pt x="332231" y="166116"/>
                  </a:lnTo>
                  <a:lnTo>
                    <a:pt x="329003" y="133673"/>
                  </a:lnTo>
                  <a:lnTo>
                    <a:pt x="319547" y="102790"/>
                  </a:lnTo>
                  <a:lnTo>
                    <a:pt x="304210" y="74265"/>
                  </a:lnTo>
                  <a:lnTo>
                    <a:pt x="283336" y="48895"/>
                  </a:lnTo>
                  <a:lnTo>
                    <a:pt x="264404" y="33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74" name="object 49">
              <a:extLst>
                <a:ext uri="{FF2B5EF4-FFF2-40B4-BE49-F238E27FC236}">
                  <a16:creationId xmlns:a16="http://schemas.microsoft.com/office/drawing/2014/main" id="{417048BD-9A32-46E2-A294-BE081E5DD98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73339" y="3742944"/>
              <a:ext cx="155448" cy="1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24" name="object 50">
            <a:extLst>
              <a:ext uri="{FF2B5EF4-FFF2-40B4-BE49-F238E27FC236}">
                <a16:creationId xmlns:a16="http://schemas.microsoft.com/office/drawing/2014/main" id="{15D7F1FF-58AF-4E0C-993A-BE21A0D76D8A}"/>
              </a:ext>
            </a:extLst>
          </p:cNvPr>
          <p:cNvGrpSpPr>
            <a:grpSpLocks/>
          </p:cNvGrpSpPr>
          <p:nvPr/>
        </p:nvGrpSpPr>
        <p:grpSpPr bwMode="auto">
          <a:xfrm>
            <a:off x="8458200" y="3744913"/>
            <a:ext cx="393700" cy="393700"/>
            <a:chOff x="8458231" y="3744467"/>
            <a:chExt cx="393700" cy="393700"/>
          </a:xfrm>
        </p:grpSpPr>
        <p:sp>
          <p:nvSpPr>
            <p:cNvPr id="51371" name="object 51">
              <a:extLst>
                <a:ext uri="{FF2B5EF4-FFF2-40B4-BE49-F238E27FC236}">
                  <a16:creationId xmlns:a16="http://schemas.microsoft.com/office/drawing/2014/main" id="{5604EF73-BE1C-4EF2-BD53-7D1EA757E153}"/>
                </a:ext>
              </a:extLst>
            </p:cNvPr>
            <p:cNvSpPr>
              <a:spLocks/>
            </p:cNvSpPr>
            <p:nvPr/>
          </p:nvSpPr>
          <p:spPr bwMode="auto">
            <a:xfrm>
              <a:off x="8519160" y="3744467"/>
              <a:ext cx="332740" cy="332740"/>
            </a:xfrm>
            <a:custGeom>
              <a:avLst/>
              <a:gdLst>
                <a:gd name="T0" fmla="*/ 166116 w 332740"/>
                <a:gd name="T1" fmla="*/ 0 h 332739"/>
                <a:gd name="T2" fmla="*/ 102790 w 332740"/>
                <a:gd name="T3" fmla="*/ 12684 h 332739"/>
                <a:gd name="T4" fmla="*/ 48895 w 332740"/>
                <a:gd name="T5" fmla="*/ 48894 h 332739"/>
                <a:gd name="T6" fmla="*/ 12684 w 332740"/>
                <a:gd name="T7" fmla="*/ 102600 h 332739"/>
                <a:gd name="T8" fmla="*/ 0 w 332740"/>
                <a:gd name="T9" fmla="*/ 166115 h 332739"/>
                <a:gd name="T10" fmla="*/ 3228 w 332740"/>
                <a:gd name="T11" fmla="*/ 198558 h 332739"/>
                <a:gd name="T12" fmla="*/ 28021 w 332740"/>
                <a:gd name="T13" fmla="*/ 257966 h 332739"/>
                <a:gd name="T14" fmla="*/ 74193 w 332740"/>
                <a:gd name="T15" fmla="*/ 304210 h 332739"/>
                <a:gd name="T16" fmla="*/ 133459 w 332740"/>
                <a:gd name="T17" fmla="*/ 329003 h 332739"/>
                <a:gd name="T18" fmla="*/ 166116 w 332740"/>
                <a:gd name="T19" fmla="*/ 332231 h 332739"/>
                <a:gd name="T20" fmla="*/ 198558 w 332740"/>
                <a:gd name="T21" fmla="*/ 329003 h 332739"/>
                <a:gd name="T22" fmla="*/ 229441 w 332740"/>
                <a:gd name="T23" fmla="*/ 319547 h 332739"/>
                <a:gd name="T24" fmla="*/ 257966 w 332740"/>
                <a:gd name="T25" fmla="*/ 304210 h 332739"/>
                <a:gd name="T26" fmla="*/ 264350 w 332740"/>
                <a:gd name="T27" fmla="*/ 298957 h 332739"/>
                <a:gd name="T28" fmla="*/ 166116 w 332740"/>
                <a:gd name="T29" fmla="*/ 298957 h 332739"/>
                <a:gd name="T30" fmla="*/ 139894 w 332740"/>
                <a:gd name="T31" fmla="*/ 296421 h 332739"/>
                <a:gd name="T32" fmla="*/ 92356 w 332740"/>
                <a:gd name="T33" fmla="*/ 276776 h 332739"/>
                <a:gd name="T34" fmla="*/ 55455 w 332740"/>
                <a:gd name="T35" fmla="*/ 239875 h 332739"/>
                <a:gd name="T36" fmla="*/ 35810 w 332740"/>
                <a:gd name="T37" fmla="*/ 192337 h 332739"/>
                <a:gd name="T38" fmla="*/ 33274 w 332740"/>
                <a:gd name="T39" fmla="*/ 166115 h 332739"/>
                <a:gd name="T40" fmla="*/ 35810 w 332740"/>
                <a:gd name="T41" fmla="*/ 139894 h 332739"/>
                <a:gd name="T42" fmla="*/ 55455 w 332740"/>
                <a:gd name="T43" fmla="*/ 92356 h 332739"/>
                <a:gd name="T44" fmla="*/ 92356 w 332740"/>
                <a:gd name="T45" fmla="*/ 55455 h 332739"/>
                <a:gd name="T46" fmla="*/ 139894 w 332740"/>
                <a:gd name="T47" fmla="*/ 35810 h 332739"/>
                <a:gd name="T48" fmla="*/ 166116 w 332740"/>
                <a:gd name="T49" fmla="*/ 33273 h 332739"/>
                <a:gd name="T50" fmla="*/ 264404 w 332740"/>
                <a:gd name="T51" fmla="*/ 33273 h 332739"/>
                <a:gd name="T52" fmla="*/ 258038 w 332740"/>
                <a:gd name="T53" fmla="*/ 28021 h 332739"/>
                <a:gd name="T54" fmla="*/ 229631 w 332740"/>
                <a:gd name="T55" fmla="*/ 12684 h 332739"/>
                <a:gd name="T56" fmla="*/ 198772 w 332740"/>
                <a:gd name="T57" fmla="*/ 3228 h 332739"/>
                <a:gd name="T58" fmla="*/ 166116 w 332740"/>
                <a:gd name="T59" fmla="*/ 0 h 332739"/>
                <a:gd name="T60" fmla="*/ 264404 w 332740"/>
                <a:gd name="T61" fmla="*/ 33273 h 332739"/>
                <a:gd name="T62" fmla="*/ 166116 w 332740"/>
                <a:gd name="T63" fmla="*/ 33273 h 332739"/>
                <a:gd name="T64" fmla="*/ 191980 w 332740"/>
                <a:gd name="T65" fmla="*/ 35810 h 332739"/>
                <a:gd name="T66" fmla="*/ 216630 w 332740"/>
                <a:gd name="T67" fmla="*/ 43275 h 332739"/>
                <a:gd name="T68" fmla="*/ 260096 w 332740"/>
                <a:gd name="T69" fmla="*/ 72135 h 332739"/>
                <a:gd name="T70" fmla="*/ 288956 w 332740"/>
                <a:gd name="T71" fmla="*/ 115125 h 332739"/>
                <a:gd name="T72" fmla="*/ 298958 w 332740"/>
                <a:gd name="T73" fmla="*/ 166115 h 332739"/>
                <a:gd name="T74" fmla="*/ 296421 w 332740"/>
                <a:gd name="T75" fmla="*/ 192337 h 332739"/>
                <a:gd name="T76" fmla="*/ 276776 w 332740"/>
                <a:gd name="T77" fmla="*/ 239875 h 332739"/>
                <a:gd name="T78" fmla="*/ 239875 w 332740"/>
                <a:gd name="T79" fmla="*/ 276776 h 332739"/>
                <a:gd name="T80" fmla="*/ 192337 w 332740"/>
                <a:gd name="T81" fmla="*/ 296421 h 332739"/>
                <a:gd name="T82" fmla="*/ 166116 w 332740"/>
                <a:gd name="T83" fmla="*/ 298957 h 332739"/>
                <a:gd name="T84" fmla="*/ 264350 w 332740"/>
                <a:gd name="T85" fmla="*/ 298957 h 332739"/>
                <a:gd name="T86" fmla="*/ 304210 w 332740"/>
                <a:gd name="T87" fmla="*/ 258038 h 332739"/>
                <a:gd name="T88" fmla="*/ 329003 w 332740"/>
                <a:gd name="T89" fmla="*/ 198772 h 332739"/>
                <a:gd name="T90" fmla="*/ 332232 w 332740"/>
                <a:gd name="T91" fmla="*/ 166115 h 332739"/>
                <a:gd name="T92" fmla="*/ 329003 w 332740"/>
                <a:gd name="T93" fmla="*/ 133673 h 332739"/>
                <a:gd name="T94" fmla="*/ 319547 w 332740"/>
                <a:gd name="T95" fmla="*/ 102790 h 332739"/>
                <a:gd name="T96" fmla="*/ 304210 w 332740"/>
                <a:gd name="T97" fmla="*/ 74265 h 332739"/>
                <a:gd name="T98" fmla="*/ 283337 w 332740"/>
                <a:gd name="T99" fmla="*/ 48894 h 332739"/>
                <a:gd name="T100" fmla="*/ 264404 w 332740"/>
                <a:gd name="T101" fmla="*/ 33273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2740" h="332739">
                  <a:moveTo>
                    <a:pt x="166116" y="0"/>
                  </a:moveTo>
                  <a:lnTo>
                    <a:pt x="102790" y="12684"/>
                  </a:lnTo>
                  <a:lnTo>
                    <a:pt x="48895" y="48894"/>
                  </a:lnTo>
                  <a:lnTo>
                    <a:pt x="12684" y="102600"/>
                  </a:lnTo>
                  <a:lnTo>
                    <a:pt x="0" y="166115"/>
                  </a:lnTo>
                  <a:lnTo>
                    <a:pt x="3228" y="198558"/>
                  </a:lnTo>
                  <a:lnTo>
                    <a:pt x="28021" y="257966"/>
                  </a:lnTo>
                  <a:lnTo>
                    <a:pt x="74193" y="304210"/>
                  </a:lnTo>
                  <a:lnTo>
                    <a:pt x="133459" y="329003"/>
                  </a:lnTo>
                  <a:lnTo>
                    <a:pt x="166116" y="332231"/>
                  </a:lnTo>
                  <a:lnTo>
                    <a:pt x="198558" y="329003"/>
                  </a:lnTo>
                  <a:lnTo>
                    <a:pt x="229441" y="319547"/>
                  </a:lnTo>
                  <a:lnTo>
                    <a:pt x="257966" y="304210"/>
                  </a:lnTo>
                  <a:lnTo>
                    <a:pt x="264350" y="298957"/>
                  </a:lnTo>
                  <a:lnTo>
                    <a:pt x="166116" y="298957"/>
                  </a:lnTo>
                  <a:lnTo>
                    <a:pt x="139894" y="296421"/>
                  </a:lnTo>
                  <a:lnTo>
                    <a:pt x="92356" y="276776"/>
                  </a:lnTo>
                  <a:lnTo>
                    <a:pt x="55455" y="239875"/>
                  </a:lnTo>
                  <a:lnTo>
                    <a:pt x="35810" y="192337"/>
                  </a:lnTo>
                  <a:lnTo>
                    <a:pt x="33274" y="166115"/>
                  </a:lnTo>
                  <a:lnTo>
                    <a:pt x="35810" y="139894"/>
                  </a:lnTo>
                  <a:lnTo>
                    <a:pt x="55455" y="92356"/>
                  </a:lnTo>
                  <a:lnTo>
                    <a:pt x="92356" y="55455"/>
                  </a:lnTo>
                  <a:lnTo>
                    <a:pt x="139894" y="35810"/>
                  </a:lnTo>
                  <a:lnTo>
                    <a:pt x="166116" y="33273"/>
                  </a:lnTo>
                  <a:lnTo>
                    <a:pt x="264404" y="33273"/>
                  </a:lnTo>
                  <a:lnTo>
                    <a:pt x="258038" y="28021"/>
                  </a:lnTo>
                  <a:lnTo>
                    <a:pt x="229631" y="12684"/>
                  </a:lnTo>
                  <a:lnTo>
                    <a:pt x="198772" y="3228"/>
                  </a:lnTo>
                  <a:lnTo>
                    <a:pt x="166116" y="0"/>
                  </a:lnTo>
                  <a:close/>
                </a:path>
                <a:path w="332740" h="332739">
                  <a:moveTo>
                    <a:pt x="264404" y="33273"/>
                  </a:moveTo>
                  <a:lnTo>
                    <a:pt x="166116" y="33273"/>
                  </a:lnTo>
                  <a:lnTo>
                    <a:pt x="191980" y="35810"/>
                  </a:lnTo>
                  <a:lnTo>
                    <a:pt x="216630" y="43275"/>
                  </a:lnTo>
                  <a:lnTo>
                    <a:pt x="260096" y="72135"/>
                  </a:lnTo>
                  <a:lnTo>
                    <a:pt x="288956" y="115125"/>
                  </a:lnTo>
                  <a:lnTo>
                    <a:pt x="298958" y="166115"/>
                  </a:lnTo>
                  <a:lnTo>
                    <a:pt x="296421" y="192337"/>
                  </a:lnTo>
                  <a:lnTo>
                    <a:pt x="276776" y="239875"/>
                  </a:lnTo>
                  <a:lnTo>
                    <a:pt x="239875" y="276776"/>
                  </a:lnTo>
                  <a:lnTo>
                    <a:pt x="192337" y="296421"/>
                  </a:lnTo>
                  <a:lnTo>
                    <a:pt x="166116" y="298957"/>
                  </a:lnTo>
                  <a:lnTo>
                    <a:pt x="264350" y="298957"/>
                  </a:lnTo>
                  <a:lnTo>
                    <a:pt x="304210" y="258038"/>
                  </a:lnTo>
                  <a:lnTo>
                    <a:pt x="329003" y="198772"/>
                  </a:lnTo>
                  <a:lnTo>
                    <a:pt x="332232" y="166115"/>
                  </a:lnTo>
                  <a:lnTo>
                    <a:pt x="329003" y="133673"/>
                  </a:lnTo>
                  <a:lnTo>
                    <a:pt x="319547" y="102790"/>
                  </a:lnTo>
                  <a:lnTo>
                    <a:pt x="304210" y="74265"/>
                  </a:lnTo>
                  <a:lnTo>
                    <a:pt x="283337" y="48894"/>
                  </a:lnTo>
                  <a:lnTo>
                    <a:pt x="264404" y="33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72" name="object 52">
              <a:extLst>
                <a:ext uri="{FF2B5EF4-FFF2-40B4-BE49-F238E27FC236}">
                  <a16:creationId xmlns:a16="http://schemas.microsoft.com/office/drawing/2014/main" id="{D70A7821-7E54-4CEE-B493-7B12DFACF8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8231" y="4002055"/>
              <a:ext cx="135572" cy="13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25" name="object 53">
            <a:extLst>
              <a:ext uri="{FF2B5EF4-FFF2-40B4-BE49-F238E27FC236}">
                <a16:creationId xmlns:a16="http://schemas.microsoft.com/office/drawing/2014/main" id="{BE897DD2-4AF7-423E-885F-73B4527B4606}"/>
              </a:ext>
            </a:extLst>
          </p:cNvPr>
          <p:cNvSpPr>
            <a:spLocks/>
          </p:cNvSpPr>
          <p:nvPr/>
        </p:nvSpPr>
        <p:spPr bwMode="auto">
          <a:xfrm>
            <a:off x="1300163" y="2711450"/>
            <a:ext cx="393700" cy="392113"/>
          </a:xfrm>
          <a:custGeom>
            <a:avLst/>
            <a:gdLst>
              <a:gd name="T0" fmla="*/ 393192 w 393700"/>
              <a:gd name="T1" fmla="*/ 8128 h 391794"/>
              <a:gd name="T2" fmla="*/ 385064 w 393700"/>
              <a:gd name="T3" fmla="*/ 0 h 391794"/>
              <a:gd name="T4" fmla="*/ 358013 w 393700"/>
              <a:gd name="T5" fmla="*/ 0 h 391794"/>
              <a:gd name="T6" fmla="*/ 358013 w 393700"/>
              <a:gd name="T7" fmla="*/ 35052 h 391794"/>
              <a:gd name="T8" fmla="*/ 358013 w 393700"/>
              <a:gd name="T9" fmla="*/ 187452 h 391794"/>
              <a:gd name="T10" fmla="*/ 358013 w 393700"/>
              <a:gd name="T11" fmla="*/ 204216 h 391794"/>
              <a:gd name="T12" fmla="*/ 358013 w 393700"/>
              <a:gd name="T13" fmla="*/ 356616 h 391794"/>
              <a:gd name="T14" fmla="*/ 205740 w 393700"/>
              <a:gd name="T15" fmla="*/ 356616 h 391794"/>
              <a:gd name="T16" fmla="*/ 205740 w 393700"/>
              <a:gd name="T17" fmla="*/ 204216 h 391794"/>
              <a:gd name="T18" fmla="*/ 358013 w 393700"/>
              <a:gd name="T19" fmla="*/ 204216 h 391794"/>
              <a:gd name="T20" fmla="*/ 358013 w 393700"/>
              <a:gd name="T21" fmla="*/ 187452 h 391794"/>
              <a:gd name="T22" fmla="*/ 205740 w 393700"/>
              <a:gd name="T23" fmla="*/ 187452 h 391794"/>
              <a:gd name="T24" fmla="*/ 205740 w 393700"/>
              <a:gd name="T25" fmla="*/ 35052 h 391794"/>
              <a:gd name="T26" fmla="*/ 358013 w 393700"/>
              <a:gd name="T27" fmla="*/ 35052 h 391794"/>
              <a:gd name="T28" fmla="*/ 358013 w 393700"/>
              <a:gd name="T29" fmla="*/ 0 h 391794"/>
              <a:gd name="T30" fmla="*/ 188976 w 393700"/>
              <a:gd name="T31" fmla="*/ 0 h 391794"/>
              <a:gd name="T32" fmla="*/ 188976 w 393700"/>
              <a:gd name="T33" fmla="*/ 35052 h 391794"/>
              <a:gd name="T34" fmla="*/ 188976 w 393700"/>
              <a:gd name="T35" fmla="*/ 187452 h 391794"/>
              <a:gd name="T36" fmla="*/ 188976 w 393700"/>
              <a:gd name="T37" fmla="*/ 204216 h 391794"/>
              <a:gd name="T38" fmla="*/ 188976 w 393700"/>
              <a:gd name="T39" fmla="*/ 356616 h 391794"/>
              <a:gd name="T40" fmla="*/ 35179 w 393700"/>
              <a:gd name="T41" fmla="*/ 356616 h 391794"/>
              <a:gd name="T42" fmla="*/ 35179 w 393700"/>
              <a:gd name="T43" fmla="*/ 204216 h 391794"/>
              <a:gd name="T44" fmla="*/ 188976 w 393700"/>
              <a:gd name="T45" fmla="*/ 204216 h 391794"/>
              <a:gd name="T46" fmla="*/ 188976 w 393700"/>
              <a:gd name="T47" fmla="*/ 187452 h 391794"/>
              <a:gd name="T48" fmla="*/ 35179 w 393700"/>
              <a:gd name="T49" fmla="*/ 187452 h 391794"/>
              <a:gd name="T50" fmla="*/ 35179 w 393700"/>
              <a:gd name="T51" fmla="*/ 35052 h 391794"/>
              <a:gd name="T52" fmla="*/ 188976 w 393700"/>
              <a:gd name="T53" fmla="*/ 35052 h 391794"/>
              <a:gd name="T54" fmla="*/ 188976 w 393700"/>
              <a:gd name="T55" fmla="*/ 0 h 391794"/>
              <a:gd name="T56" fmla="*/ 8128 w 393700"/>
              <a:gd name="T57" fmla="*/ 0 h 391794"/>
              <a:gd name="T58" fmla="*/ 0 w 393700"/>
              <a:gd name="T59" fmla="*/ 8128 h 391794"/>
              <a:gd name="T60" fmla="*/ 0 w 393700"/>
              <a:gd name="T61" fmla="*/ 383540 h 391794"/>
              <a:gd name="T62" fmla="*/ 8128 w 393700"/>
              <a:gd name="T63" fmla="*/ 391668 h 391794"/>
              <a:gd name="T64" fmla="*/ 385699 w 393700"/>
              <a:gd name="T65" fmla="*/ 391668 h 391794"/>
              <a:gd name="T66" fmla="*/ 393192 w 393700"/>
              <a:gd name="T67" fmla="*/ 384175 h 391794"/>
              <a:gd name="T68" fmla="*/ 393192 w 393700"/>
              <a:gd name="T69" fmla="*/ 356616 h 391794"/>
              <a:gd name="T70" fmla="*/ 393192 w 393700"/>
              <a:gd name="T71" fmla="*/ 35052 h 391794"/>
              <a:gd name="T72" fmla="*/ 393192 w 393700"/>
              <a:gd name="T73" fmla="*/ 8128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3700" h="391794">
                <a:moveTo>
                  <a:pt x="393192" y="8128"/>
                </a:moveTo>
                <a:lnTo>
                  <a:pt x="385064" y="0"/>
                </a:lnTo>
                <a:lnTo>
                  <a:pt x="358013" y="0"/>
                </a:lnTo>
                <a:lnTo>
                  <a:pt x="358013" y="35052"/>
                </a:lnTo>
                <a:lnTo>
                  <a:pt x="358013" y="187452"/>
                </a:lnTo>
                <a:lnTo>
                  <a:pt x="358013" y="204216"/>
                </a:lnTo>
                <a:lnTo>
                  <a:pt x="358013" y="356616"/>
                </a:lnTo>
                <a:lnTo>
                  <a:pt x="205740" y="356616"/>
                </a:lnTo>
                <a:lnTo>
                  <a:pt x="205740" y="204216"/>
                </a:lnTo>
                <a:lnTo>
                  <a:pt x="358013" y="204216"/>
                </a:lnTo>
                <a:lnTo>
                  <a:pt x="358013" y="187452"/>
                </a:lnTo>
                <a:lnTo>
                  <a:pt x="205740" y="187452"/>
                </a:lnTo>
                <a:lnTo>
                  <a:pt x="205740" y="35052"/>
                </a:lnTo>
                <a:lnTo>
                  <a:pt x="358013" y="35052"/>
                </a:lnTo>
                <a:lnTo>
                  <a:pt x="358013" y="0"/>
                </a:lnTo>
                <a:lnTo>
                  <a:pt x="188976" y="0"/>
                </a:lnTo>
                <a:lnTo>
                  <a:pt x="188976" y="35052"/>
                </a:lnTo>
                <a:lnTo>
                  <a:pt x="188976" y="187452"/>
                </a:lnTo>
                <a:lnTo>
                  <a:pt x="188976" y="204216"/>
                </a:lnTo>
                <a:lnTo>
                  <a:pt x="188976" y="356616"/>
                </a:lnTo>
                <a:lnTo>
                  <a:pt x="35179" y="356616"/>
                </a:lnTo>
                <a:lnTo>
                  <a:pt x="35179" y="204216"/>
                </a:lnTo>
                <a:lnTo>
                  <a:pt x="188976" y="204216"/>
                </a:lnTo>
                <a:lnTo>
                  <a:pt x="188976" y="187452"/>
                </a:lnTo>
                <a:lnTo>
                  <a:pt x="35179" y="187452"/>
                </a:lnTo>
                <a:lnTo>
                  <a:pt x="35179" y="35052"/>
                </a:lnTo>
                <a:lnTo>
                  <a:pt x="188976" y="35052"/>
                </a:lnTo>
                <a:lnTo>
                  <a:pt x="188976" y="0"/>
                </a:lnTo>
                <a:lnTo>
                  <a:pt x="8128" y="0"/>
                </a:lnTo>
                <a:lnTo>
                  <a:pt x="0" y="8128"/>
                </a:lnTo>
                <a:lnTo>
                  <a:pt x="0" y="383540"/>
                </a:lnTo>
                <a:lnTo>
                  <a:pt x="8128" y="391668"/>
                </a:lnTo>
                <a:lnTo>
                  <a:pt x="385699" y="391668"/>
                </a:lnTo>
                <a:lnTo>
                  <a:pt x="393192" y="384175"/>
                </a:lnTo>
                <a:lnTo>
                  <a:pt x="393192" y="356616"/>
                </a:lnTo>
                <a:lnTo>
                  <a:pt x="393192" y="35052"/>
                </a:lnTo>
                <a:lnTo>
                  <a:pt x="393192" y="8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26" name="object 54">
            <a:extLst>
              <a:ext uri="{FF2B5EF4-FFF2-40B4-BE49-F238E27FC236}">
                <a16:creationId xmlns:a16="http://schemas.microsoft.com/office/drawing/2014/main" id="{83E35B14-8CFC-49F1-8347-526196553643}"/>
              </a:ext>
            </a:extLst>
          </p:cNvPr>
          <p:cNvSpPr>
            <a:spLocks/>
          </p:cNvSpPr>
          <p:nvPr/>
        </p:nvSpPr>
        <p:spPr bwMode="auto">
          <a:xfrm>
            <a:off x="2325688" y="2711450"/>
            <a:ext cx="392112" cy="392113"/>
          </a:xfrm>
          <a:custGeom>
            <a:avLst/>
            <a:gdLst>
              <a:gd name="T0" fmla="*/ 391668 w 391794"/>
              <a:gd name="T1" fmla="*/ 8128 h 391794"/>
              <a:gd name="T2" fmla="*/ 383540 w 391794"/>
              <a:gd name="T3" fmla="*/ 0 h 391794"/>
              <a:gd name="T4" fmla="*/ 355981 w 391794"/>
              <a:gd name="T5" fmla="*/ 0 h 391794"/>
              <a:gd name="T6" fmla="*/ 355981 w 391794"/>
              <a:gd name="T7" fmla="*/ 35052 h 391794"/>
              <a:gd name="T8" fmla="*/ 355981 w 391794"/>
              <a:gd name="T9" fmla="*/ 126492 h 391794"/>
              <a:gd name="T10" fmla="*/ 355981 w 391794"/>
              <a:gd name="T11" fmla="*/ 143256 h 391794"/>
              <a:gd name="T12" fmla="*/ 355981 w 391794"/>
              <a:gd name="T13" fmla="*/ 245364 h 391794"/>
              <a:gd name="T14" fmla="*/ 355981 w 391794"/>
              <a:gd name="T15" fmla="*/ 262128 h 391794"/>
              <a:gd name="T16" fmla="*/ 355981 w 391794"/>
              <a:gd name="T17" fmla="*/ 356616 h 391794"/>
              <a:gd name="T18" fmla="*/ 34417 w 391794"/>
              <a:gd name="T19" fmla="*/ 356616 h 391794"/>
              <a:gd name="T20" fmla="*/ 34417 w 391794"/>
              <a:gd name="T21" fmla="*/ 262128 h 391794"/>
              <a:gd name="T22" fmla="*/ 355981 w 391794"/>
              <a:gd name="T23" fmla="*/ 262128 h 391794"/>
              <a:gd name="T24" fmla="*/ 355981 w 391794"/>
              <a:gd name="T25" fmla="*/ 245364 h 391794"/>
              <a:gd name="T26" fmla="*/ 34417 w 391794"/>
              <a:gd name="T27" fmla="*/ 245364 h 391794"/>
              <a:gd name="T28" fmla="*/ 34417 w 391794"/>
              <a:gd name="T29" fmla="*/ 143256 h 391794"/>
              <a:gd name="T30" fmla="*/ 355981 w 391794"/>
              <a:gd name="T31" fmla="*/ 143256 h 391794"/>
              <a:gd name="T32" fmla="*/ 355981 w 391794"/>
              <a:gd name="T33" fmla="*/ 126492 h 391794"/>
              <a:gd name="T34" fmla="*/ 34417 w 391794"/>
              <a:gd name="T35" fmla="*/ 126492 h 391794"/>
              <a:gd name="T36" fmla="*/ 34417 w 391794"/>
              <a:gd name="T37" fmla="*/ 35052 h 391794"/>
              <a:gd name="T38" fmla="*/ 355981 w 391794"/>
              <a:gd name="T39" fmla="*/ 35052 h 391794"/>
              <a:gd name="T40" fmla="*/ 355981 w 391794"/>
              <a:gd name="T41" fmla="*/ 0 h 391794"/>
              <a:gd name="T42" fmla="*/ 8128 w 391794"/>
              <a:gd name="T43" fmla="*/ 0 h 391794"/>
              <a:gd name="T44" fmla="*/ 0 w 391794"/>
              <a:gd name="T45" fmla="*/ 8128 h 391794"/>
              <a:gd name="T46" fmla="*/ 0 w 391794"/>
              <a:gd name="T47" fmla="*/ 383540 h 391794"/>
              <a:gd name="T48" fmla="*/ 8128 w 391794"/>
              <a:gd name="T49" fmla="*/ 391668 h 391794"/>
              <a:gd name="T50" fmla="*/ 383540 w 391794"/>
              <a:gd name="T51" fmla="*/ 391668 h 391794"/>
              <a:gd name="T52" fmla="*/ 391668 w 391794"/>
              <a:gd name="T53" fmla="*/ 384175 h 391794"/>
              <a:gd name="T54" fmla="*/ 391668 w 391794"/>
              <a:gd name="T55" fmla="*/ 356616 h 391794"/>
              <a:gd name="T56" fmla="*/ 391668 w 391794"/>
              <a:gd name="T57" fmla="*/ 35052 h 391794"/>
              <a:gd name="T58" fmla="*/ 391668 w 391794"/>
              <a:gd name="T59" fmla="*/ 8128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1794" h="391794">
                <a:moveTo>
                  <a:pt x="391668" y="8128"/>
                </a:moveTo>
                <a:lnTo>
                  <a:pt x="383540" y="0"/>
                </a:lnTo>
                <a:lnTo>
                  <a:pt x="355981" y="0"/>
                </a:lnTo>
                <a:lnTo>
                  <a:pt x="355981" y="35052"/>
                </a:lnTo>
                <a:lnTo>
                  <a:pt x="355981" y="126492"/>
                </a:lnTo>
                <a:lnTo>
                  <a:pt x="355981" y="143256"/>
                </a:lnTo>
                <a:lnTo>
                  <a:pt x="355981" y="245364"/>
                </a:lnTo>
                <a:lnTo>
                  <a:pt x="355981" y="262128"/>
                </a:lnTo>
                <a:lnTo>
                  <a:pt x="355981" y="356616"/>
                </a:lnTo>
                <a:lnTo>
                  <a:pt x="34417" y="356616"/>
                </a:lnTo>
                <a:lnTo>
                  <a:pt x="34417" y="262128"/>
                </a:lnTo>
                <a:lnTo>
                  <a:pt x="355981" y="262128"/>
                </a:lnTo>
                <a:lnTo>
                  <a:pt x="355981" y="245364"/>
                </a:lnTo>
                <a:lnTo>
                  <a:pt x="34417" y="245364"/>
                </a:lnTo>
                <a:lnTo>
                  <a:pt x="34417" y="143256"/>
                </a:lnTo>
                <a:lnTo>
                  <a:pt x="355981" y="143256"/>
                </a:lnTo>
                <a:lnTo>
                  <a:pt x="355981" y="126492"/>
                </a:lnTo>
                <a:lnTo>
                  <a:pt x="34417" y="126492"/>
                </a:lnTo>
                <a:lnTo>
                  <a:pt x="34417" y="35052"/>
                </a:lnTo>
                <a:lnTo>
                  <a:pt x="355981" y="35052"/>
                </a:lnTo>
                <a:lnTo>
                  <a:pt x="355981" y="0"/>
                </a:lnTo>
                <a:lnTo>
                  <a:pt x="8128" y="0"/>
                </a:lnTo>
                <a:lnTo>
                  <a:pt x="0" y="8128"/>
                </a:lnTo>
                <a:lnTo>
                  <a:pt x="0" y="383540"/>
                </a:lnTo>
                <a:lnTo>
                  <a:pt x="8128" y="391668"/>
                </a:lnTo>
                <a:lnTo>
                  <a:pt x="383540" y="391668"/>
                </a:lnTo>
                <a:lnTo>
                  <a:pt x="391668" y="384175"/>
                </a:lnTo>
                <a:lnTo>
                  <a:pt x="391668" y="356616"/>
                </a:lnTo>
                <a:lnTo>
                  <a:pt x="391668" y="35052"/>
                </a:lnTo>
                <a:lnTo>
                  <a:pt x="391668" y="8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27" name="object 55">
            <a:extLst>
              <a:ext uri="{FF2B5EF4-FFF2-40B4-BE49-F238E27FC236}">
                <a16:creationId xmlns:a16="http://schemas.microsoft.com/office/drawing/2014/main" id="{1FC6DE36-674C-4905-B545-8C210508AEB4}"/>
              </a:ext>
            </a:extLst>
          </p:cNvPr>
          <p:cNvSpPr>
            <a:spLocks/>
          </p:cNvSpPr>
          <p:nvPr/>
        </p:nvSpPr>
        <p:spPr bwMode="auto">
          <a:xfrm>
            <a:off x="3343275" y="2711450"/>
            <a:ext cx="392113" cy="392113"/>
          </a:xfrm>
          <a:custGeom>
            <a:avLst/>
            <a:gdLst>
              <a:gd name="T0" fmla="*/ 391668 w 391795"/>
              <a:gd name="T1" fmla="*/ 8128 h 391794"/>
              <a:gd name="T2" fmla="*/ 383540 w 391795"/>
              <a:gd name="T3" fmla="*/ 0 h 391794"/>
              <a:gd name="T4" fmla="*/ 356616 w 391795"/>
              <a:gd name="T5" fmla="*/ 0 h 391794"/>
              <a:gd name="T6" fmla="*/ 356616 w 391795"/>
              <a:gd name="T7" fmla="*/ 35052 h 391794"/>
              <a:gd name="T8" fmla="*/ 356616 w 391795"/>
              <a:gd name="T9" fmla="*/ 356616 h 391794"/>
              <a:gd name="T10" fmla="*/ 266700 w 391795"/>
              <a:gd name="T11" fmla="*/ 356616 h 391794"/>
              <a:gd name="T12" fmla="*/ 266700 w 391795"/>
              <a:gd name="T13" fmla="*/ 35052 h 391794"/>
              <a:gd name="T14" fmla="*/ 356616 w 391795"/>
              <a:gd name="T15" fmla="*/ 35052 h 391794"/>
              <a:gd name="T16" fmla="*/ 356616 w 391795"/>
              <a:gd name="T17" fmla="*/ 0 h 391794"/>
              <a:gd name="T18" fmla="*/ 248412 w 391795"/>
              <a:gd name="T19" fmla="*/ 0 h 391794"/>
              <a:gd name="T20" fmla="*/ 248412 w 391795"/>
              <a:gd name="T21" fmla="*/ 35052 h 391794"/>
              <a:gd name="T22" fmla="*/ 248412 w 391795"/>
              <a:gd name="T23" fmla="*/ 356616 h 391794"/>
              <a:gd name="T24" fmla="*/ 146304 w 391795"/>
              <a:gd name="T25" fmla="*/ 356616 h 391794"/>
              <a:gd name="T26" fmla="*/ 146304 w 391795"/>
              <a:gd name="T27" fmla="*/ 35052 h 391794"/>
              <a:gd name="T28" fmla="*/ 248412 w 391795"/>
              <a:gd name="T29" fmla="*/ 35052 h 391794"/>
              <a:gd name="T30" fmla="*/ 248412 w 391795"/>
              <a:gd name="T31" fmla="*/ 0 h 391794"/>
              <a:gd name="T32" fmla="*/ 129540 w 391795"/>
              <a:gd name="T33" fmla="*/ 0 h 391794"/>
              <a:gd name="T34" fmla="*/ 129540 w 391795"/>
              <a:gd name="T35" fmla="*/ 35052 h 391794"/>
              <a:gd name="T36" fmla="*/ 129540 w 391795"/>
              <a:gd name="T37" fmla="*/ 356616 h 391794"/>
              <a:gd name="T38" fmla="*/ 35052 w 391795"/>
              <a:gd name="T39" fmla="*/ 356616 h 391794"/>
              <a:gd name="T40" fmla="*/ 35052 w 391795"/>
              <a:gd name="T41" fmla="*/ 35052 h 391794"/>
              <a:gd name="T42" fmla="*/ 129540 w 391795"/>
              <a:gd name="T43" fmla="*/ 35052 h 391794"/>
              <a:gd name="T44" fmla="*/ 129540 w 391795"/>
              <a:gd name="T45" fmla="*/ 0 h 391794"/>
              <a:gd name="T46" fmla="*/ 8128 w 391795"/>
              <a:gd name="T47" fmla="*/ 0 h 391794"/>
              <a:gd name="T48" fmla="*/ 0 w 391795"/>
              <a:gd name="T49" fmla="*/ 8128 h 391794"/>
              <a:gd name="T50" fmla="*/ 0 w 391795"/>
              <a:gd name="T51" fmla="*/ 383540 h 391794"/>
              <a:gd name="T52" fmla="*/ 8128 w 391795"/>
              <a:gd name="T53" fmla="*/ 391668 h 391794"/>
              <a:gd name="T54" fmla="*/ 383540 w 391795"/>
              <a:gd name="T55" fmla="*/ 391668 h 391794"/>
              <a:gd name="T56" fmla="*/ 391668 w 391795"/>
              <a:gd name="T57" fmla="*/ 384175 h 391794"/>
              <a:gd name="T58" fmla="*/ 391668 w 391795"/>
              <a:gd name="T59" fmla="*/ 356616 h 391794"/>
              <a:gd name="T60" fmla="*/ 391668 w 391795"/>
              <a:gd name="T61" fmla="*/ 35052 h 391794"/>
              <a:gd name="T62" fmla="*/ 391668 w 391795"/>
              <a:gd name="T63" fmla="*/ 8128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1795" h="391794">
                <a:moveTo>
                  <a:pt x="391668" y="8128"/>
                </a:moveTo>
                <a:lnTo>
                  <a:pt x="383540" y="0"/>
                </a:lnTo>
                <a:lnTo>
                  <a:pt x="356616" y="0"/>
                </a:lnTo>
                <a:lnTo>
                  <a:pt x="356616" y="35052"/>
                </a:lnTo>
                <a:lnTo>
                  <a:pt x="356616" y="356616"/>
                </a:lnTo>
                <a:lnTo>
                  <a:pt x="266700" y="356616"/>
                </a:lnTo>
                <a:lnTo>
                  <a:pt x="266700" y="35052"/>
                </a:lnTo>
                <a:lnTo>
                  <a:pt x="356616" y="35052"/>
                </a:lnTo>
                <a:lnTo>
                  <a:pt x="356616" y="0"/>
                </a:lnTo>
                <a:lnTo>
                  <a:pt x="248412" y="0"/>
                </a:lnTo>
                <a:lnTo>
                  <a:pt x="248412" y="35052"/>
                </a:lnTo>
                <a:lnTo>
                  <a:pt x="248412" y="356616"/>
                </a:lnTo>
                <a:lnTo>
                  <a:pt x="146304" y="356616"/>
                </a:lnTo>
                <a:lnTo>
                  <a:pt x="146304" y="35052"/>
                </a:lnTo>
                <a:lnTo>
                  <a:pt x="248412" y="35052"/>
                </a:lnTo>
                <a:lnTo>
                  <a:pt x="248412" y="0"/>
                </a:lnTo>
                <a:lnTo>
                  <a:pt x="129540" y="0"/>
                </a:lnTo>
                <a:lnTo>
                  <a:pt x="129540" y="35052"/>
                </a:lnTo>
                <a:lnTo>
                  <a:pt x="129540" y="356616"/>
                </a:lnTo>
                <a:lnTo>
                  <a:pt x="35052" y="356616"/>
                </a:lnTo>
                <a:lnTo>
                  <a:pt x="35052" y="35052"/>
                </a:lnTo>
                <a:lnTo>
                  <a:pt x="129540" y="35052"/>
                </a:lnTo>
                <a:lnTo>
                  <a:pt x="129540" y="0"/>
                </a:lnTo>
                <a:lnTo>
                  <a:pt x="8128" y="0"/>
                </a:lnTo>
                <a:lnTo>
                  <a:pt x="0" y="8128"/>
                </a:lnTo>
                <a:lnTo>
                  <a:pt x="0" y="383540"/>
                </a:lnTo>
                <a:lnTo>
                  <a:pt x="8128" y="391668"/>
                </a:lnTo>
                <a:lnTo>
                  <a:pt x="383540" y="391668"/>
                </a:lnTo>
                <a:lnTo>
                  <a:pt x="391668" y="384175"/>
                </a:lnTo>
                <a:lnTo>
                  <a:pt x="391668" y="356616"/>
                </a:lnTo>
                <a:lnTo>
                  <a:pt x="391668" y="35052"/>
                </a:lnTo>
                <a:lnTo>
                  <a:pt x="391668" y="8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28" name="object 56">
            <a:extLst>
              <a:ext uri="{FF2B5EF4-FFF2-40B4-BE49-F238E27FC236}">
                <a16:creationId xmlns:a16="http://schemas.microsoft.com/office/drawing/2014/main" id="{01F50592-2765-4524-AF46-C33813F715EC}"/>
              </a:ext>
            </a:extLst>
          </p:cNvPr>
          <p:cNvGrpSpPr>
            <a:grpSpLocks/>
          </p:cNvGrpSpPr>
          <p:nvPr/>
        </p:nvGrpSpPr>
        <p:grpSpPr bwMode="auto">
          <a:xfrm>
            <a:off x="5391150" y="2711450"/>
            <a:ext cx="390525" cy="392113"/>
            <a:chOff x="5390388" y="2711195"/>
            <a:chExt cx="390525" cy="391795"/>
          </a:xfrm>
        </p:grpSpPr>
        <p:pic>
          <p:nvPicPr>
            <p:cNvPr id="51367" name="object 57">
              <a:extLst>
                <a:ext uri="{FF2B5EF4-FFF2-40B4-BE49-F238E27FC236}">
                  <a16:creationId xmlns:a16="http://schemas.microsoft.com/office/drawing/2014/main" id="{1C2AA32F-9740-4B26-8F9E-7903B180AED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90388" y="2711195"/>
              <a:ext cx="184403" cy="1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8" name="object 58">
              <a:extLst>
                <a:ext uri="{FF2B5EF4-FFF2-40B4-BE49-F238E27FC236}">
                  <a16:creationId xmlns:a16="http://schemas.microsoft.com/office/drawing/2014/main" id="{98773823-683A-43B8-868E-13BB1CCBB45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96128" y="2711195"/>
              <a:ext cx="184404" cy="1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9" name="object 59">
              <a:extLst>
                <a:ext uri="{FF2B5EF4-FFF2-40B4-BE49-F238E27FC236}">
                  <a16:creationId xmlns:a16="http://schemas.microsoft.com/office/drawing/2014/main" id="{1638EC7B-8A71-4E5A-B1C0-1CA10CD992C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90388" y="2918459"/>
              <a:ext cx="184403" cy="1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0" name="object 60">
              <a:extLst>
                <a:ext uri="{FF2B5EF4-FFF2-40B4-BE49-F238E27FC236}">
                  <a16:creationId xmlns:a16="http://schemas.microsoft.com/office/drawing/2014/main" id="{C3642FAE-CE72-489C-BE86-ABB2AD3B6F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96128" y="2918459"/>
              <a:ext cx="184404" cy="1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29" name="object 61">
            <a:extLst>
              <a:ext uri="{FF2B5EF4-FFF2-40B4-BE49-F238E27FC236}">
                <a16:creationId xmlns:a16="http://schemas.microsoft.com/office/drawing/2014/main" id="{E070A852-B811-4257-A598-ABA8DFA3D286}"/>
              </a:ext>
            </a:extLst>
          </p:cNvPr>
          <p:cNvSpPr>
            <a:spLocks/>
          </p:cNvSpPr>
          <p:nvPr/>
        </p:nvSpPr>
        <p:spPr bwMode="auto">
          <a:xfrm>
            <a:off x="4364038" y="2711450"/>
            <a:ext cx="393700" cy="392113"/>
          </a:xfrm>
          <a:custGeom>
            <a:avLst/>
            <a:gdLst>
              <a:gd name="T0" fmla="*/ 385063 w 393700"/>
              <a:gd name="T1" fmla="*/ 0 h 391794"/>
              <a:gd name="T2" fmla="*/ 8127 w 393700"/>
              <a:gd name="T3" fmla="*/ 0 h 391794"/>
              <a:gd name="T4" fmla="*/ 0 w 393700"/>
              <a:gd name="T5" fmla="*/ 8127 h 391794"/>
              <a:gd name="T6" fmla="*/ 0 w 393700"/>
              <a:gd name="T7" fmla="*/ 383539 h 391794"/>
              <a:gd name="T8" fmla="*/ 8127 w 393700"/>
              <a:gd name="T9" fmla="*/ 391667 h 391794"/>
              <a:gd name="T10" fmla="*/ 385063 w 393700"/>
              <a:gd name="T11" fmla="*/ 391667 h 391794"/>
              <a:gd name="T12" fmla="*/ 393191 w 393700"/>
              <a:gd name="T13" fmla="*/ 384175 h 391794"/>
              <a:gd name="T14" fmla="*/ 393191 w 393700"/>
              <a:gd name="T15" fmla="*/ 356615 h 391794"/>
              <a:gd name="T16" fmla="*/ 35178 w 393700"/>
              <a:gd name="T17" fmla="*/ 356615 h 391794"/>
              <a:gd name="T18" fmla="*/ 35178 w 393700"/>
              <a:gd name="T19" fmla="*/ 35051 h 391794"/>
              <a:gd name="T20" fmla="*/ 393191 w 393700"/>
              <a:gd name="T21" fmla="*/ 35051 h 391794"/>
              <a:gd name="T22" fmla="*/ 393191 w 393700"/>
              <a:gd name="T23" fmla="*/ 8127 h 391794"/>
              <a:gd name="T24" fmla="*/ 385063 w 393700"/>
              <a:gd name="T25" fmla="*/ 0 h 391794"/>
              <a:gd name="T26" fmla="*/ 393191 w 393700"/>
              <a:gd name="T27" fmla="*/ 35051 h 391794"/>
              <a:gd name="T28" fmla="*/ 358013 w 393700"/>
              <a:gd name="T29" fmla="*/ 35051 h 391794"/>
              <a:gd name="T30" fmla="*/ 358013 w 393700"/>
              <a:gd name="T31" fmla="*/ 356615 h 391794"/>
              <a:gd name="T32" fmla="*/ 393191 w 393700"/>
              <a:gd name="T33" fmla="*/ 356615 h 391794"/>
              <a:gd name="T34" fmla="*/ 393191 w 393700"/>
              <a:gd name="T35" fmla="*/ 35051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700" h="391794">
                <a:moveTo>
                  <a:pt x="385063" y="0"/>
                </a:moveTo>
                <a:lnTo>
                  <a:pt x="8127" y="0"/>
                </a:lnTo>
                <a:lnTo>
                  <a:pt x="0" y="8127"/>
                </a:lnTo>
                <a:lnTo>
                  <a:pt x="0" y="383539"/>
                </a:lnTo>
                <a:lnTo>
                  <a:pt x="8127" y="391667"/>
                </a:lnTo>
                <a:lnTo>
                  <a:pt x="385063" y="391667"/>
                </a:lnTo>
                <a:lnTo>
                  <a:pt x="393191" y="384175"/>
                </a:lnTo>
                <a:lnTo>
                  <a:pt x="393191" y="356615"/>
                </a:lnTo>
                <a:lnTo>
                  <a:pt x="35178" y="356615"/>
                </a:lnTo>
                <a:lnTo>
                  <a:pt x="35178" y="35051"/>
                </a:lnTo>
                <a:lnTo>
                  <a:pt x="393191" y="35051"/>
                </a:lnTo>
                <a:lnTo>
                  <a:pt x="393191" y="8127"/>
                </a:lnTo>
                <a:lnTo>
                  <a:pt x="385063" y="0"/>
                </a:lnTo>
                <a:close/>
              </a:path>
              <a:path w="393700" h="391794">
                <a:moveTo>
                  <a:pt x="393191" y="35051"/>
                </a:moveTo>
                <a:lnTo>
                  <a:pt x="358013" y="35051"/>
                </a:lnTo>
                <a:lnTo>
                  <a:pt x="358013" y="356615"/>
                </a:lnTo>
                <a:lnTo>
                  <a:pt x="393191" y="356615"/>
                </a:lnTo>
                <a:lnTo>
                  <a:pt x="393191" y="35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aphicFrame>
        <p:nvGraphicFramePr>
          <p:cNvPr id="62" name="object 62">
            <a:extLst>
              <a:ext uri="{FF2B5EF4-FFF2-40B4-BE49-F238E27FC236}">
                <a16:creationId xmlns:a16="http://schemas.microsoft.com/office/drawing/2014/main" id="{C223051A-F3BF-4C40-963A-9B7B60CEE32C}"/>
              </a:ext>
            </a:extLst>
          </p:cNvPr>
          <p:cNvGraphicFramePr>
            <a:graphicFrameLocks noGrp="1"/>
          </p:cNvGraphicFramePr>
          <p:nvPr/>
        </p:nvGraphicFramePr>
        <p:xfrm>
          <a:off x="4379913" y="2724150"/>
          <a:ext cx="361950" cy="363538"/>
        </p:xfrm>
        <a:graphic>
          <a:graphicData uri="http://schemas.openxmlformats.org/drawingml/2006/table">
            <a:tbl>
              <a:tblPr firstRow="1" bandRow="1">
                <a:tableStyleId>{2D5ABB26-0587-4C30-8999-92F81FD0307C}</a:tableStyleId>
              </a:tblPr>
              <a:tblGrid>
                <a:gridCol w="121707">
                  <a:extLst>
                    <a:ext uri="{9D8B030D-6E8A-4147-A177-3AD203B41FA5}">
                      <a16:colId xmlns:a16="http://schemas.microsoft.com/office/drawing/2014/main" val="20000"/>
                    </a:ext>
                  </a:extLst>
                </a:gridCol>
                <a:gridCol w="118537">
                  <a:extLst>
                    <a:ext uri="{9D8B030D-6E8A-4147-A177-3AD203B41FA5}">
                      <a16:colId xmlns:a16="http://schemas.microsoft.com/office/drawing/2014/main" val="20001"/>
                    </a:ext>
                  </a:extLst>
                </a:gridCol>
                <a:gridCol w="121706">
                  <a:extLst>
                    <a:ext uri="{9D8B030D-6E8A-4147-A177-3AD203B41FA5}">
                      <a16:colId xmlns:a16="http://schemas.microsoft.com/office/drawing/2014/main" val="20002"/>
                    </a:ext>
                  </a:extLst>
                </a:gridCol>
              </a:tblGrid>
              <a:tr h="122448">
                <a:tc>
                  <a:txBody>
                    <a:bodyPr/>
                    <a:lstStyle/>
                    <a:p>
                      <a:pPr>
                        <a:lnSpc>
                          <a:spcPct val="100000"/>
                        </a:lnSpc>
                      </a:pPr>
                      <a:endParaRPr sz="100">
                        <a:latin typeface="Times New Roman"/>
                        <a:cs typeface="Times New Roman"/>
                      </a:endParaRPr>
                    </a:p>
                  </a:txBody>
                  <a:tcPr marL="0" marR="0" marT="0" marB="0">
                    <a:lnR w="19050">
                      <a:solidFill>
                        <a:srgbClr val="FFFFFF"/>
                      </a:solidFill>
                      <a:prstDash val="solid"/>
                    </a:lnR>
                    <a:lnB w="19050">
                      <a:solidFill>
                        <a:srgbClr val="FFFFFF"/>
                      </a:solidFill>
                      <a:prstDash val="solid"/>
                    </a:lnB>
                  </a:tcPr>
                </a:tc>
                <a:tc>
                  <a:txBody>
                    <a:bodyPr/>
                    <a:lstStyle/>
                    <a:p>
                      <a:pPr>
                        <a:lnSpc>
                          <a:spcPct val="100000"/>
                        </a:lnSpc>
                      </a:pPr>
                      <a:endParaRPr sz="1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tcPr>
                </a:tc>
                <a:tc>
                  <a:txBody>
                    <a:bodyPr/>
                    <a:lstStyle/>
                    <a:p>
                      <a:pPr>
                        <a:lnSpc>
                          <a:spcPct val="100000"/>
                        </a:lnSpc>
                      </a:pPr>
                      <a:endParaRPr sz="100">
                        <a:latin typeface="Times New Roman"/>
                        <a:cs typeface="Times New Roman"/>
                      </a:endParaRPr>
                    </a:p>
                  </a:txBody>
                  <a:tcPr marL="0" marR="0" marT="0" marB="0">
                    <a:lnL w="19050">
                      <a:solidFill>
                        <a:srgbClr val="FFFFFF"/>
                      </a:solidFill>
                      <a:prstDash val="solid"/>
                    </a:lnL>
                    <a:lnB w="19050">
                      <a:solidFill>
                        <a:srgbClr val="FFFFFF"/>
                      </a:solidFill>
                      <a:prstDash val="solid"/>
                    </a:lnB>
                  </a:tcPr>
                </a:tc>
                <a:extLst>
                  <a:ext uri="{0D108BD9-81ED-4DB2-BD59-A6C34878D82A}">
                    <a16:rowId xmlns:a16="http://schemas.microsoft.com/office/drawing/2014/main" val="10000"/>
                  </a:ext>
                </a:extLst>
              </a:tr>
              <a:tr h="118642">
                <a:tc>
                  <a:txBody>
                    <a:bodyPr/>
                    <a:lstStyle/>
                    <a:p>
                      <a:pPr>
                        <a:lnSpc>
                          <a:spcPct val="100000"/>
                        </a:lnSpc>
                      </a:pPr>
                      <a:endParaRPr sz="100">
                        <a:latin typeface="Times New Roman"/>
                        <a:cs typeface="Times New Roman"/>
                      </a:endParaRPr>
                    </a:p>
                  </a:txBody>
                  <a:tcPr marL="0" marR="0" marT="0" marB="0">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nSpc>
                          <a:spcPct val="100000"/>
                        </a:lnSpc>
                      </a:pPr>
                      <a:endParaRPr sz="1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nSpc>
                          <a:spcPct val="100000"/>
                        </a:lnSpc>
                      </a:pPr>
                      <a:endParaRPr sz="100">
                        <a:latin typeface="Times New Roman"/>
                        <a:cs typeface="Times New Roman"/>
                      </a:endParaRPr>
                    </a:p>
                  </a:txBody>
                  <a:tcPr marL="0" marR="0" marT="0" marB="0">
                    <a:lnL w="19050">
                      <a:solidFill>
                        <a:srgbClr val="FFFFFF"/>
                      </a:solidFill>
                      <a:prstDash val="solid"/>
                    </a:lnL>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1"/>
                  </a:ext>
                </a:extLst>
              </a:tr>
              <a:tr h="122448">
                <a:tc>
                  <a:txBody>
                    <a:bodyPr/>
                    <a:lstStyle/>
                    <a:p>
                      <a:pPr>
                        <a:lnSpc>
                          <a:spcPct val="100000"/>
                        </a:lnSpc>
                      </a:pPr>
                      <a:endParaRPr sz="100">
                        <a:latin typeface="Times New Roman"/>
                        <a:cs typeface="Times New Roman"/>
                      </a:endParaRPr>
                    </a:p>
                  </a:txBody>
                  <a:tcPr marL="0" marR="0" marT="0" marB="0">
                    <a:lnR w="19050">
                      <a:solidFill>
                        <a:srgbClr val="FFFFFF"/>
                      </a:solidFill>
                      <a:prstDash val="solid"/>
                    </a:lnR>
                    <a:lnT w="19050">
                      <a:solidFill>
                        <a:srgbClr val="FFFFFF"/>
                      </a:solidFill>
                      <a:prstDash val="solid"/>
                    </a:lnT>
                  </a:tcPr>
                </a:tc>
                <a:tc>
                  <a:txBody>
                    <a:bodyPr/>
                    <a:lstStyle/>
                    <a:p>
                      <a:pPr>
                        <a:lnSpc>
                          <a:spcPct val="100000"/>
                        </a:lnSpc>
                      </a:pPr>
                      <a:endParaRPr sz="1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tcPr>
                </a:tc>
                <a:tc>
                  <a:txBody>
                    <a:bodyPr/>
                    <a:lstStyle/>
                    <a:p>
                      <a:pPr>
                        <a:lnSpc>
                          <a:spcPct val="100000"/>
                        </a:lnSpc>
                      </a:pPr>
                      <a:endParaRPr sz="100">
                        <a:latin typeface="Times New Roman"/>
                        <a:cs typeface="Times New Roman"/>
                      </a:endParaRPr>
                    </a:p>
                  </a:txBody>
                  <a:tcPr marL="0" marR="0" marT="0" marB="0">
                    <a:lnL w="19050">
                      <a:solidFill>
                        <a:srgbClr val="FFFFFF"/>
                      </a:solidFill>
                      <a:prstDash val="solid"/>
                    </a:lnL>
                    <a:lnT w="19050">
                      <a:solidFill>
                        <a:srgbClr val="FFFFFF"/>
                      </a:solidFill>
                      <a:prstDash val="solid"/>
                    </a:lnT>
                  </a:tcPr>
                </a:tc>
                <a:extLst>
                  <a:ext uri="{0D108BD9-81ED-4DB2-BD59-A6C34878D82A}">
                    <a16:rowId xmlns:a16="http://schemas.microsoft.com/office/drawing/2014/main" val="10002"/>
                  </a:ext>
                </a:extLst>
              </a:tr>
            </a:tbl>
          </a:graphicData>
        </a:graphic>
      </p:graphicFrame>
      <p:grpSp>
        <p:nvGrpSpPr>
          <p:cNvPr id="51244" name="object 63">
            <a:extLst>
              <a:ext uri="{FF2B5EF4-FFF2-40B4-BE49-F238E27FC236}">
                <a16:creationId xmlns:a16="http://schemas.microsoft.com/office/drawing/2014/main" id="{BF0DED6F-9316-440A-850D-C8E99C5DC647}"/>
              </a:ext>
            </a:extLst>
          </p:cNvPr>
          <p:cNvGrpSpPr>
            <a:grpSpLocks/>
          </p:cNvGrpSpPr>
          <p:nvPr/>
        </p:nvGrpSpPr>
        <p:grpSpPr bwMode="auto">
          <a:xfrm>
            <a:off x="1352550" y="654050"/>
            <a:ext cx="307975" cy="376238"/>
            <a:chOff x="1353311" y="653795"/>
            <a:chExt cx="306705" cy="376555"/>
          </a:xfrm>
        </p:grpSpPr>
        <p:pic>
          <p:nvPicPr>
            <p:cNvPr id="51364" name="object 64">
              <a:extLst>
                <a:ext uri="{FF2B5EF4-FFF2-40B4-BE49-F238E27FC236}">
                  <a16:creationId xmlns:a16="http://schemas.microsoft.com/office/drawing/2014/main" id="{E348766F-A11F-4EA1-92C7-6FF732DBE37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4667" y="906779"/>
              <a:ext cx="115824"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5" name="object 65">
              <a:extLst>
                <a:ext uri="{FF2B5EF4-FFF2-40B4-BE49-F238E27FC236}">
                  <a16:creationId xmlns:a16="http://schemas.microsoft.com/office/drawing/2014/main" id="{E184176E-6146-488A-B99C-B590E2A966B2}"/>
                </a:ext>
              </a:extLst>
            </p:cNvPr>
            <p:cNvSpPr>
              <a:spLocks/>
            </p:cNvSpPr>
            <p:nvPr/>
          </p:nvSpPr>
          <p:spPr bwMode="auto">
            <a:xfrm>
              <a:off x="1353311" y="653795"/>
              <a:ext cx="306705" cy="376555"/>
            </a:xfrm>
            <a:custGeom>
              <a:avLst/>
              <a:gdLst>
                <a:gd name="T0" fmla="*/ 298831 w 306705"/>
                <a:gd name="T1" fmla="*/ 0 h 376555"/>
                <a:gd name="T2" fmla="*/ 7493 w 306705"/>
                <a:gd name="T3" fmla="*/ 0 h 376555"/>
                <a:gd name="T4" fmla="*/ 0 w 306705"/>
                <a:gd name="T5" fmla="*/ 7492 h 376555"/>
                <a:gd name="T6" fmla="*/ 0 w 306705"/>
                <a:gd name="T7" fmla="*/ 26288 h 376555"/>
                <a:gd name="T8" fmla="*/ 7493 w 306705"/>
                <a:gd name="T9" fmla="*/ 33908 h 376555"/>
                <a:gd name="T10" fmla="*/ 272542 w 306705"/>
                <a:gd name="T11" fmla="*/ 33908 h 376555"/>
                <a:gd name="T12" fmla="*/ 272542 w 306705"/>
                <a:gd name="T13" fmla="*/ 252221 h 376555"/>
                <a:gd name="T14" fmla="*/ 182244 w 306705"/>
                <a:gd name="T15" fmla="*/ 342518 h 376555"/>
                <a:gd name="T16" fmla="*/ 33781 w 306705"/>
                <a:gd name="T17" fmla="*/ 342518 h 376555"/>
                <a:gd name="T18" fmla="*/ 33781 w 306705"/>
                <a:gd name="T19" fmla="*/ 249681 h 376555"/>
                <a:gd name="T20" fmla="*/ 26288 w 306705"/>
                <a:gd name="T21" fmla="*/ 242188 h 376555"/>
                <a:gd name="T22" fmla="*/ 7493 w 306705"/>
                <a:gd name="T23" fmla="*/ 242188 h 376555"/>
                <a:gd name="T24" fmla="*/ 0 w 306705"/>
                <a:gd name="T25" fmla="*/ 249681 h 376555"/>
                <a:gd name="T26" fmla="*/ 0 w 306705"/>
                <a:gd name="T27" fmla="*/ 368934 h 376555"/>
                <a:gd name="T28" fmla="*/ 7493 w 306705"/>
                <a:gd name="T29" fmla="*/ 376427 h 376555"/>
                <a:gd name="T30" fmla="*/ 189229 w 306705"/>
                <a:gd name="T31" fmla="*/ 376427 h 376555"/>
                <a:gd name="T32" fmla="*/ 193547 w 306705"/>
                <a:gd name="T33" fmla="*/ 376427 h 376555"/>
                <a:gd name="T34" fmla="*/ 197993 w 306705"/>
                <a:gd name="T35" fmla="*/ 374523 h 376555"/>
                <a:gd name="T36" fmla="*/ 304419 w 306705"/>
                <a:gd name="T37" fmla="*/ 267842 h 376555"/>
                <a:gd name="T38" fmla="*/ 306324 w 306705"/>
                <a:gd name="T39" fmla="*/ 263525 h 376555"/>
                <a:gd name="T40" fmla="*/ 306324 w 306705"/>
                <a:gd name="T41" fmla="*/ 7492 h 376555"/>
                <a:gd name="T42" fmla="*/ 298831 w 306705"/>
                <a:gd name="T43"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705" h="376555">
                  <a:moveTo>
                    <a:pt x="298831" y="0"/>
                  </a:moveTo>
                  <a:lnTo>
                    <a:pt x="7493" y="0"/>
                  </a:lnTo>
                  <a:lnTo>
                    <a:pt x="0" y="7492"/>
                  </a:lnTo>
                  <a:lnTo>
                    <a:pt x="0" y="26288"/>
                  </a:lnTo>
                  <a:lnTo>
                    <a:pt x="7493" y="33908"/>
                  </a:lnTo>
                  <a:lnTo>
                    <a:pt x="272542" y="33908"/>
                  </a:lnTo>
                  <a:lnTo>
                    <a:pt x="272542" y="252221"/>
                  </a:lnTo>
                  <a:lnTo>
                    <a:pt x="182244" y="342518"/>
                  </a:lnTo>
                  <a:lnTo>
                    <a:pt x="33781" y="342518"/>
                  </a:lnTo>
                  <a:lnTo>
                    <a:pt x="33781" y="249681"/>
                  </a:lnTo>
                  <a:lnTo>
                    <a:pt x="26288" y="242188"/>
                  </a:lnTo>
                  <a:lnTo>
                    <a:pt x="7493" y="242188"/>
                  </a:lnTo>
                  <a:lnTo>
                    <a:pt x="0" y="249681"/>
                  </a:lnTo>
                  <a:lnTo>
                    <a:pt x="0" y="368934"/>
                  </a:lnTo>
                  <a:lnTo>
                    <a:pt x="7493" y="376427"/>
                  </a:lnTo>
                  <a:lnTo>
                    <a:pt x="189229" y="376427"/>
                  </a:lnTo>
                  <a:lnTo>
                    <a:pt x="193547" y="376427"/>
                  </a:lnTo>
                  <a:lnTo>
                    <a:pt x="197993" y="374523"/>
                  </a:lnTo>
                  <a:lnTo>
                    <a:pt x="304419" y="267842"/>
                  </a:lnTo>
                  <a:lnTo>
                    <a:pt x="306324" y="263525"/>
                  </a:lnTo>
                  <a:lnTo>
                    <a:pt x="306324" y="7492"/>
                  </a:lnTo>
                  <a:lnTo>
                    <a:pt x="2988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66" name="object 66">
              <a:extLst>
                <a:ext uri="{FF2B5EF4-FFF2-40B4-BE49-F238E27FC236}">
                  <a16:creationId xmlns:a16="http://schemas.microsoft.com/office/drawing/2014/main" id="{8980A3EC-33D2-43BA-8587-A7A21AECA3A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59407" y="713231"/>
              <a:ext cx="243839" cy="15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5" name="object 67">
            <a:extLst>
              <a:ext uri="{FF2B5EF4-FFF2-40B4-BE49-F238E27FC236}">
                <a16:creationId xmlns:a16="http://schemas.microsoft.com/office/drawing/2014/main" id="{B168D399-DBC3-4BF3-BC63-E49CB403177B}"/>
              </a:ext>
            </a:extLst>
          </p:cNvPr>
          <p:cNvGrpSpPr>
            <a:grpSpLocks/>
          </p:cNvGrpSpPr>
          <p:nvPr/>
        </p:nvGrpSpPr>
        <p:grpSpPr bwMode="auto">
          <a:xfrm>
            <a:off x="2378075" y="654050"/>
            <a:ext cx="306388" cy="376238"/>
            <a:chOff x="2377439" y="653795"/>
            <a:chExt cx="306705" cy="376555"/>
          </a:xfrm>
        </p:grpSpPr>
        <p:pic>
          <p:nvPicPr>
            <p:cNvPr id="51361" name="object 68">
              <a:extLst>
                <a:ext uri="{FF2B5EF4-FFF2-40B4-BE49-F238E27FC236}">
                  <a16:creationId xmlns:a16="http://schemas.microsoft.com/office/drawing/2014/main" id="{E93F4C82-1239-4B54-B0F2-0402B6F050E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58795" y="906779"/>
              <a:ext cx="115824"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2" name="object 69">
              <a:extLst>
                <a:ext uri="{FF2B5EF4-FFF2-40B4-BE49-F238E27FC236}">
                  <a16:creationId xmlns:a16="http://schemas.microsoft.com/office/drawing/2014/main" id="{A0C8691F-2E8E-4E64-9A17-1C6BE0057434}"/>
                </a:ext>
              </a:extLst>
            </p:cNvPr>
            <p:cNvSpPr>
              <a:spLocks/>
            </p:cNvSpPr>
            <p:nvPr/>
          </p:nvSpPr>
          <p:spPr bwMode="auto">
            <a:xfrm>
              <a:off x="2377439" y="653795"/>
              <a:ext cx="306705" cy="376555"/>
            </a:xfrm>
            <a:custGeom>
              <a:avLst/>
              <a:gdLst>
                <a:gd name="T0" fmla="*/ 298831 w 306705"/>
                <a:gd name="T1" fmla="*/ 0 h 376555"/>
                <a:gd name="T2" fmla="*/ 7493 w 306705"/>
                <a:gd name="T3" fmla="*/ 0 h 376555"/>
                <a:gd name="T4" fmla="*/ 0 w 306705"/>
                <a:gd name="T5" fmla="*/ 7492 h 376555"/>
                <a:gd name="T6" fmla="*/ 0 w 306705"/>
                <a:gd name="T7" fmla="*/ 26288 h 376555"/>
                <a:gd name="T8" fmla="*/ 7493 w 306705"/>
                <a:gd name="T9" fmla="*/ 33908 h 376555"/>
                <a:gd name="T10" fmla="*/ 273050 w 306705"/>
                <a:gd name="T11" fmla="*/ 33908 h 376555"/>
                <a:gd name="T12" fmla="*/ 273050 w 306705"/>
                <a:gd name="T13" fmla="*/ 252221 h 376555"/>
                <a:gd name="T14" fmla="*/ 182626 w 306705"/>
                <a:gd name="T15" fmla="*/ 342518 h 376555"/>
                <a:gd name="T16" fmla="*/ 33909 w 306705"/>
                <a:gd name="T17" fmla="*/ 342518 h 376555"/>
                <a:gd name="T18" fmla="*/ 33909 w 306705"/>
                <a:gd name="T19" fmla="*/ 249681 h 376555"/>
                <a:gd name="T20" fmla="*/ 26416 w 306705"/>
                <a:gd name="T21" fmla="*/ 242188 h 376555"/>
                <a:gd name="T22" fmla="*/ 7493 w 306705"/>
                <a:gd name="T23" fmla="*/ 242188 h 376555"/>
                <a:gd name="T24" fmla="*/ 0 w 306705"/>
                <a:gd name="T25" fmla="*/ 249681 h 376555"/>
                <a:gd name="T26" fmla="*/ 0 w 306705"/>
                <a:gd name="T27" fmla="*/ 368934 h 376555"/>
                <a:gd name="T28" fmla="*/ 7493 w 306705"/>
                <a:gd name="T29" fmla="*/ 376427 h 376555"/>
                <a:gd name="T30" fmla="*/ 189611 w 306705"/>
                <a:gd name="T31" fmla="*/ 376427 h 376555"/>
                <a:gd name="T32" fmla="*/ 194564 w 306705"/>
                <a:gd name="T33" fmla="*/ 376427 h 376555"/>
                <a:gd name="T34" fmla="*/ 198374 w 306705"/>
                <a:gd name="T35" fmla="*/ 374523 h 376555"/>
                <a:gd name="T36" fmla="*/ 200914 w 306705"/>
                <a:gd name="T37" fmla="*/ 371348 h 376555"/>
                <a:gd name="T38" fmla="*/ 304419 w 306705"/>
                <a:gd name="T39" fmla="*/ 267842 h 376555"/>
                <a:gd name="T40" fmla="*/ 306324 w 306705"/>
                <a:gd name="T41" fmla="*/ 263525 h 376555"/>
                <a:gd name="T42" fmla="*/ 306324 w 306705"/>
                <a:gd name="T43" fmla="*/ 7492 h 376555"/>
                <a:gd name="T44" fmla="*/ 298831 w 306705"/>
                <a:gd name="T45"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5" h="376555">
                  <a:moveTo>
                    <a:pt x="298831" y="0"/>
                  </a:moveTo>
                  <a:lnTo>
                    <a:pt x="7493" y="0"/>
                  </a:lnTo>
                  <a:lnTo>
                    <a:pt x="0" y="7492"/>
                  </a:lnTo>
                  <a:lnTo>
                    <a:pt x="0" y="26288"/>
                  </a:lnTo>
                  <a:lnTo>
                    <a:pt x="7493" y="33908"/>
                  </a:lnTo>
                  <a:lnTo>
                    <a:pt x="273050" y="33908"/>
                  </a:lnTo>
                  <a:lnTo>
                    <a:pt x="273050" y="252221"/>
                  </a:lnTo>
                  <a:lnTo>
                    <a:pt x="182626" y="342518"/>
                  </a:lnTo>
                  <a:lnTo>
                    <a:pt x="33909" y="342518"/>
                  </a:lnTo>
                  <a:lnTo>
                    <a:pt x="33909" y="249681"/>
                  </a:lnTo>
                  <a:lnTo>
                    <a:pt x="26416" y="242188"/>
                  </a:lnTo>
                  <a:lnTo>
                    <a:pt x="7493" y="242188"/>
                  </a:lnTo>
                  <a:lnTo>
                    <a:pt x="0" y="249681"/>
                  </a:lnTo>
                  <a:lnTo>
                    <a:pt x="0" y="368934"/>
                  </a:lnTo>
                  <a:lnTo>
                    <a:pt x="7493" y="376427"/>
                  </a:lnTo>
                  <a:lnTo>
                    <a:pt x="189611" y="376427"/>
                  </a:lnTo>
                  <a:lnTo>
                    <a:pt x="194564" y="376427"/>
                  </a:lnTo>
                  <a:lnTo>
                    <a:pt x="198374" y="374523"/>
                  </a:lnTo>
                  <a:lnTo>
                    <a:pt x="200914" y="371348"/>
                  </a:lnTo>
                  <a:lnTo>
                    <a:pt x="304419" y="267842"/>
                  </a:lnTo>
                  <a:lnTo>
                    <a:pt x="306324" y="263525"/>
                  </a:lnTo>
                  <a:lnTo>
                    <a:pt x="306324" y="7492"/>
                  </a:lnTo>
                  <a:lnTo>
                    <a:pt x="2988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63" name="object 70">
              <a:extLst>
                <a:ext uri="{FF2B5EF4-FFF2-40B4-BE49-F238E27FC236}">
                  <a16:creationId xmlns:a16="http://schemas.microsoft.com/office/drawing/2014/main" id="{8E2EC264-213C-4B37-846B-A25A5EF7BD9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85059" y="714755"/>
              <a:ext cx="23317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6" name="object 71">
            <a:extLst>
              <a:ext uri="{FF2B5EF4-FFF2-40B4-BE49-F238E27FC236}">
                <a16:creationId xmlns:a16="http://schemas.microsoft.com/office/drawing/2014/main" id="{CE221B27-B1CB-411B-9A99-321553134C94}"/>
              </a:ext>
            </a:extLst>
          </p:cNvPr>
          <p:cNvGrpSpPr>
            <a:grpSpLocks/>
          </p:cNvGrpSpPr>
          <p:nvPr/>
        </p:nvGrpSpPr>
        <p:grpSpPr bwMode="auto">
          <a:xfrm>
            <a:off x="3395663" y="654050"/>
            <a:ext cx="306387" cy="376238"/>
            <a:chOff x="3395471" y="653795"/>
            <a:chExt cx="306705" cy="376555"/>
          </a:xfrm>
        </p:grpSpPr>
        <p:pic>
          <p:nvPicPr>
            <p:cNvPr id="51358" name="object 72">
              <a:extLst>
                <a:ext uri="{FF2B5EF4-FFF2-40B4-BE49-F238E27FC236}">
                  <a16:creationId xmlns:a16="http://schemas.microsoft.com/office/drawing/2014/main" id="{42CD4F83-907F-4432-BC8D-C00265A6DDC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76827" y="906779"/>
              <a:ext cx="117348"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9" name="object 73">
              <a:extLst>
                <a:ext uri="{FF2B5EF4-FFF2-40B4-BE49-F238E27FC236}">
                  <a16:creationId xmlns:a16="http://schemas.microsoft.com/office/drawing/2014/main" id="{F9C763A0-9E1C-41BC-A16C-5C75DE3EFE0F}"/>
                </a:ext>
              </a:extLst>
            </p:cNvPr>
            <p:cNvSpPr>
              <a:spLocks/>
            </p:cNvSpPr>
            <p:nvPr/>
          </p:nvSpPr>
          <p:spPr bwMode="auto">
            <a:xfrm>
              <a:off x="3395471" y="653795"/>
              <a:ext cx="306705" cy="376555"/>
            </a:xfrm>
            <a:custGeom>
              <a:avLst/>
              <a:gdLst>
                <a:gd name="T0" fmla="*/ 298830 w 306704"/>
                <a:gd name="T1" fmla="*/ 0 h 376555"/>
                <a:gd name="T2" fmla="*/ 7492 w 306704"/>
                <a:gd name="T3" fmla="*/ 0 h 376555"/>
                <a:gd name="T4" fmla="*/ 0 w 306704"/>
                <a:gd name="T5" fmla="*/ 7492 h 376555"/>
                <a:gd name="T6" fmla="*/ 0 w 306704"/>
                <a:gd name="T7" fmla="*/ 26288 h 376555"/>
                <a:gd name="T8" fmla="*/ 7492 w 306704"/>
                <a:gd name="T9" fmla="*/ 33908 h 376555"/>
                <a:gd name="T10" fmla="*/ 273050 w 306704"/>
                <a:gd name="T11" fmla="*/ 33908 h 376555"/>
                <a:gd name="T12" fmla="*/ 273050 w 306704"/>
                <a:gd name="T13" fmla="*/ 252221 h 376555"/>
                <a:gd name="T14" fmla="*/ 182625 w 306704"/>
                <a:gd name="T15" fmla="*/ 342518 h 376555"/>
                <a:gd name="T16" fmla="*/ 33908 w 306704"/>
                <a:gd name="T17" fmla="*/ 342518 h 376555"/>
                <a:gd name="T18" fmla="*/ 33908 w 306704"/>
                <a:gd name="T19" fmla="*/ 249681 h 376555"/>
                <a:gd name="T20" fmla="*/ 26415 w 306704"/>
                <a:gd name="T21" fmla="*/ 242188 h 376555"/>
                <a:gd name="T22" fmla="*/ 7492 w 306704"/>
                <a:gd name="T23" fmla="*/ 242188 h 376555"/>
                <a:gd name="T24" fmla="*/ 0 w 306704"/>
                <a:gd name="T25" fmla="*/ 249681 h 376555"/>
                <a:gd name="T26" fmla="*/ 0 w 306704"/>
                <a:gd name="T27" fmla="*/ 368934 h 376555"/>
                <a:gd name="T28" fmla="*/ 7492 w 306704"/>
                <a:gd name="T29" fmla="*/ 376427 h 376555"/>
                <a:gd name="T30" fmla="*/ 189611 w 306704"/>
                <a:gd name="T31" fmla="*/ 376427 h 376555"/>
                <a:gd name="T32" fmla="*/ 193928 w 306704"/>
                <a:gd name="T33" fmla="*/ 376427 h 376555"/>
                <a:gd name="T34" fmla="*/ 198374 w 306704"/>
                <a:gd name="T35" fmla="*/ 374523 h 376555"/>
                <a:gd name="T36" fmla="*/ 200913 w 306704"/>
                <a:gd name="T37" fmla="*/ 371348 h 376555"/>
                <a:gd name="T38" fmla="*/ 304418 w 306704"/>
                <a:gd name="T39" fmla="*/ 267842 h 376555"/>
                <a:gd name="T40" fmla="*/ 306324 w 306704"/>
                <a:gd name="T41" fmla="*/ 263525 h 376555"/>
                <a:gd name="T42" fmla="*/ 306324 w 306704"/>
                <a:gd name="T43" fmla="*/ 7492 h 376555"/>
                <a:gd name="T44" fmla="*/ 298830 w 306704"/>
                <a:gd name="T45"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6555">
                  <a:moveTo>
                    <a:pt x="298830" y="0"/>
                  </a:moveTo>
                  <a:lnTo>
                    <a:pt x="7492" y="0"/>
                  </a:lnTo>
                  <a:lnTo>
                    <a:pt x="0" y="7492"/>
                  </a:lnTo>
                  <a:lnTo>
                    <a:pt x="0" y="26288"/>
                  </a:lnTo>
                  <a:lnTo>
                    <a:pt x="7492" y="33908"/>
                  </a:lnTo>
                  <a:lnTo>
                    <a:pt x="273050" y="33908"/>
                  </a:lnTo>
                  <a:lnTo>
                    <a:pt x="273050" y="252221"/>
                  </a:lnTo>
                  <a:lnTo>
                    <a:pt x="182625" y="342518"/>
                  </a:lnTo>
                  <a:lnTo>
                    <a:pt x="33908" y="342518"/>
                  </a:lnTo>
                  <a:lnTo>
                    <a:pt x="33908" y="249681"/>
                  </a:lnTo>
                  <a:lnTo>
                    <a:pt x="26415" y="242188"/>
                  </a:lnTo>
                  <a:lnTo>
                    <a:pt x="7492" y="242188"/>
                  </a:lnTo>
                  <a:lnTo>
                    <a:pt x="0" y="249681"/>
                  </a:lnTo>
                  <a:lnTo>
                    <a:pt x="0" y="368934"/>
                  </a:lnTo>
                  <a:lnTo>
                    <a:pt x="7492" y="376427"/>
                  </a:lnTo>
                  <a:lnTo>
                    <a:pt x="189611" y="376427"/>
                  </a:lnTo>
                  <a:lnTo>
                    <a:pt x="193928" y="376427"/>
                  </a:lnTo>
                  <a:lnTo>
                    <a:pt x="198374" y="374523"/>
                  </a:lnTo>
                  <a:lnTo>
                    <a:pt x="200913" y="371348"/>
                  </a:lnTo>
                  <a:lnTo>
                    <a:pt x="304418" y="267842"/>
                  </a:lnTo>
                  <a:lnTo>
                    <a:pt x="306324" y="263525"/>
                  </a:lnTo>
                  <a:lnTo>
                    <a:pt x="306324" y="7492"/>
                  </a:lnTo>
                  <a:lnTo>
                    <a:pt x="2988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60" name="object 74">
              <a:extLst>
                <a:ext uri="{FF2B5EF4-FFF2-40B4-BE49-F238E27FC236}">
                  <a16:creationId xmlns:a16="http://schemas.microsoft.com/office/drawing/2014/main" id="{EE17AD91-624C-4CD4-836C-E294E2BF5FB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96995" y="713231"/>
              <a:ext cx="211836" cy="15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7" name="object 75">
            <a:extLst>
              <a:ext uri="{FF2B5EF4-FFF2-40B4-BE49-F238E27FC236}">
                <a16:creationId xmlns:a16="http://schemas.microsoft.com/office/drawing/2014/main" id="{1DA8EA01-1454-40A0-94D5-25C985961512}"/>
              </a:ext>
            </a:extLst>
          </p:cNvPr>
          <p:cNvGrpSpPr>
            <a:grpSpLocks/>
          </p:cNvGrpSpPr>
          <p:nvPr/>
        </p:nvGrpSpPr>
        <p:grpSpPr bwMode="auto">
          <a:xfrm>
            <a:off x="4418013" y="654050"/>
            <a:ext cx="306387" cy="376238"/>
            <a:chOff x="4418076" y="653795"/>
            <a:chExt cx="306705" cy="376555"/>
          </a:xfrm>
        </p:grpSpPr>
        <p:pic>
          <p:nvPicPr>
            <p:cNvPr id="51355" name="object 76">
              <a:extLst>
                <a:ext uri="{FF2B5EF4-FFF2-40B4-BE49-F238E27FC236}">
                  <a16:creationId xmlns:a16="http://schemas.microsoft.com/office/drawing/2014/main" id="{2A045752-4C74-4613-B9CA-A6057F01590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99432" y="906779"/>
              <a:ext cx="115823"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6" name="object 77">
              <a:extLst>
                <a:ext uri="{FF2B5EF4-FFF2-40B4-BE49-F238E27FC236}">
                  <a16:creationId xmlns:a16="http://schemas.microsoft.com/office/drawing/2014/main" id="{F787EF0B-AB62-4D2E-AB4D-F97981666826}"/>
                </a:ext>
              </a:extLst>
            </p:cNvPr>
            <p:cNvSpPr>
              <a:spLocks/>
            </p:cNvSpPr>
            <p:nvPr/>
          </p:nvSpPr>
          <p:spPr bwMode="auto">
            <a:xfrm>
              <a:off x="4418076" y="653795"/>
              <a:ext cx="306705" cy="376555"/>
            </a:xfrm>
            <a:custGeom>
              <a:avLst/>
              <a:gdLst>
                <a:gd name="T0" fmla="*/ 298831 w 306704"/>
                <a:gd name="T1" fmla="*/ 0 h 376555"/>
                <a:gd name="T2" fmla="*/ 7493 w 306704"/>
                <a:gd name="T3" fmla="*/ 0 h 376555"/>
                <a:gd name="T4" fmla="*/ 0 w 306704"/>
                <a:gd name="T5" fmla="*/ 7492 h 376555"/>
                <a:gd name="T6" fmla="*/ 0 w 306704"/>
                <a:gd name="T7" fmla="*/ 26288 h 376555"/>
                <a:gd name="T8" fmla="*/ 7493 w 306704"/>
                <a:gd name="T9" fmla="*/ 33908 h 376555"/>
                <a:gd name="T10" fmla="*/ 273050 w 306704"/>
                <a:gd name="T11" fmla="*/ 33908 h 376555"/>
                <a:gd name="T12" fmla="*/ 273050 w 306704"/>
                <a:gd name="T13" fmla="*/ 252221 h 376555"/>
                <a:gd name="T14" fmla="*/ 182625 w 306704"/>
                <a:gd name="T15" fmla="*/ 342518 h 376555"/>
                <a:gd name="T16" fmla="*/ 33909 w 306704"/>
                <a:gd name="T17" fmla="*/ 342518 h 376555"/>
                <a:gd name="T18" fmla="*/ 33909 w 306704"/>
                <a:gd name="T19" fmla="*/ 249681 h 376555"/>
                <a:gd name="T20" fmla="*/ 26415 w 306704"/>
                <a:gd name="T21" fmla="*/ 242188 h 376555"/>
                <a:gd name="T22" fmla="*/ 7493 w 306704"/>
                <a:gd name="T23" fmla="*/ 242188 h 376555"/>
                <a:gd name="T24" fmla="*/ 0 w 306704"/>
                <a:gd name="T25" fmla="*/ 249681 h 376555"/>
                <a:gd name="T26" fmla="*/ 0 w 306704"/>
                <a:gd name="T27" fmla="*/ 368934 h 376555"/>
                <a:gd name="T28" fmla="*/ 7493 w 306704"/>
                <a:gd name="T29" fmla="*/ 376427 h 376555"/>
                <a:gd name="T30" fmla="*/ 189611 w 306704"/>
                <a:gd name="T31" fmla="*/ 376427 h 376555"/>
                <a:gd name="T32" fmla="*/ 193928 w 306704"/>
                <a:gd name="T33" fmla="*/ 376427 h 376555"/>
                <a:gd name="T34" fmla="*/ 198374 w 306704"/>
                <a:gd name="T35" fmla="*/ 374523 h 376555"/>
                <a:gd name="T36" fmla="*/ 200913 w 306704"/>
                <a:gd name="T37" fmla="*/ 371348 h 376555"/>
                <a:gd name="T38" fmla="*/ 304419 w 306704"/>
                <a:gd name="T39" fmla="*/ 267842 h 376555"/>
                <a:gd name="T40" fmla="*/ 306324 w 306704"/>
                <a:gd name="T41" fmla="*/ 263525 h 376555"/>
                <a:gd name="T42" fmla="*/ 306324 w 306704"/>
                <a:gd name="T43" fmla="*/ 7492 h 376555"/>
                <a:gd name="T44" fmla="*/ 298831 w 306704"/>
                <a:gd name="T45"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6555">
                  <a:moveTo>
                    <a:pt x="298831" y="0"/>
                  </a:moveTo>
                  <a:lnTo>
                    <a:pt x="7493" y="0"/>
                  </a:lnTo>
                  <a:lnTo>
                    <a:pt x="0" y="7492"/>
                  </a:lnTo>
                  <a:lnTo>
                    <a:pt x="0" y="26288"/>
                  </a:lnTo>
                  <a:lnTo>
                    <a:pt x="7493" y="33908"/>
                  </a:lnTo>
                  <a:lnTo>
                    <a:pt x="273050" y="33908"/>
                  </a:lnTo>
                  <a:lnTo>
                    <a:pt x="273050" y="252221"/>
                  </a:lnTo>
                  <a:lnTo>
                    <a:pt x="182625" y="342518"/>
                  </a:lnTo>
                  <a:lnTo>
                    <a:pt x="33909" y="342518"/>
                  </a:lnTo>
                  <a:lnTo>
                    <a:pt x="33909" y="249681"/>
                  </a:lnTo>
                  <a:lnTo>
                    <a:pt x="26415" y="242188"/>
                  </a:lnTo>
                  <a:lnTo>
                    <a:pt x="7493" y="242188"/>
                  </a:lnTo>
                  <a:lnTo>
                    <a:pt x="0" y="249681"/>
                  </a:lnTo>
                  <a:lnTo>
                    <a:pt x="0" y="368934"/>
                  </a:lnTo>
                  <a:lnTo>
                    <a:pt x="7493" y="376427"/>
                  </a:lnTo>
                  <a:lnTo>
                    <a:pt x="189611" y="376427"/>
                  </a:lnTo>
                  <a:lnTo>
                    <a:pt x="193928" y="376427"/>
                  </a:lnTo>
                  <a:lnTo>
                    <a:pt x="198374" y="374523"/>
                  </a:lnTo>
                  <a:lnTo>
                    <a:pt x="200913" y="371348"/>
                  </a:lnTo>
                  <a:lnTo>
                    <a:pt x="304419" y="267842"/>
                  </a:lnTo>
                  <a:lnTo>
                    <a:pt x="306324" y="263525"/>
                  </a:lnTo>
                  <a:lnTo>
                    <a:pt x="306324" y="7492"/>
                  </a:lnTo>
                  <a:lnTo>
                    <a:pt x="2988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57" name="object 78">
              <a:extLst>
                <a:ext uri="{FF2B5EF4-FFF2-40B4-BE49-F238E27FC236}">
                  <a16:creationId xmlns:a16="http://schemas.microsoft.com/office/drawing/2014/main" id="{3E1B9BEA-A442-4089-A141-6DF0F00BE8D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24172" y="713231"/>
              <a:ext cx="243839" cy="15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8" name="object 79">
            <a:extLst>
              <a:ext uri="{FF2B5EF4-FFF2-40B4-BE49-F238E27FC236}">
                <a16:creationId xmlns:a16="http://schemas.microsoft.com/office/drawing/2014/main" id="{04CA2109-216C-4116-A60F-F2AF1C88BB90}"/>
              </a:ext>
            </a:extLst>
          </p:cNvPr>
          <p:cNvGrpSpPr>
            <a:grpSpLocks/>
          </p:cNvGrpSpPr>
          <p:nvPr/>
        </p:nvGrpSpPr>
        <p:grpSpPr bwMode="auto">
          <a:xfrm>
            <a:off x="5440363" y="654050"/>
            <a:ext cx="306387" cy="376238"/>
            <a:chOff x="5440679" y="653795"/>
            <a:chExt cx="306705" cy="376555"/>
          </a:xfrm>
        </p:grpSpPr>
        <p:pic>
          <p:nvPicPr>
            <p:cNvPr id="51352" name="object 80">
              <a:extLst>
                <a:ext uri="{FF2B5EF4-FFF2-40B4-BE49-F238E27FC236}">
                  <a16:creationId xmlns:a16="http://schemas.microsoft.com/office/drawing/2014/main" id="{A17A1691-4532-4EA2-85C9-4703C998FFA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22035" y="906779"/>
              <a:ext cx="117348"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3" name="object 81">
              <a:extLst>
                <a:ext uri="{FF2B5EF4-FFF2-40B4-BE49-F238E27FC236}">
                  <a16:creationId xmlns:a16="http://schemas.microsoft.com/office/drawing/2014/main" id="{FADB71DF-5893-4282-9D81-5FC14255AF07}"/>
                </a:ext>
              </a:extLst>
            </p:cNvPr>
            <p:cNvSpPr>
              <a:spLocks/>
            </p:cNvSpPr>
            <p:nvPr/>
          </p:nvSpPr>
          <p:spPr bwMode="auto">
            <a:xfrm>
              <a:off x="5440679" y="653795"/>
              <a:ext cx="306705" cy="376555"/>
            </a:xfrm>
            <a:custGeom>
              <a:avLst/>
              <a:gdLst>
                <a:gd name="T0" fmla="*/ 298831 w 306704"/>
                <a:gd name="T1" fmla="*/ 0 h 376555"/>
                <a:gd name="T2" fmla="*/ 7493 w 306704"/>
                <a:gd name="T3" fmla="*/ 0 h 376555"/>
                <a:gd name="T4" fmla="*/ 0 w 306704"/>
                <a:gd name="T5" fmla="*/ 7492 h 376555"/>
                <a:gd name="T6" fmla="*/ 0 w 306704"/>
                <a:gd name="T7" fmla="*/ 26288 h 376555"/>
                <a:gd name="T8" fmla="*/ 7493 w 306704"/>
                <a:gd name="T9" fmla="*/ 33908 h 376555"/>
                <a:gd name="T10" fmla="*/ 273050 w 306704"/>
                <a:gd name="T11" fmla="*/ 33908 h 376555"/>
                <a:gd name="T12" fmla="*/ 273050 w 306704"/>
                <a:gd name="T13" fmla="*/ 252221 h 376555"/>
                <a:gd name="T14" fmla="*/ 182625 w 306704"/>
                <a:gd name="T15" fmla="*/ 342518 h 376555"/>
                <a:gd name="T16" fmla="*/ 33909 w 306704"/>
                <a:gd name="T17" fmla="*/ 342518 h 376555"/>
                <a:gd name="T18" fmla="*/ 33909 w 306704"/>
                <a:gd name="T19" fmla="*/ 249681 h 376555"/>
                <a:gd name="T20" fmla="*/ 26416 w 306704"/>
                <a:gd name="T21" fmla="*/ 242188 h 376555"/>
                <a:gd name="T22" fmla="*/ 7493 w 306704"/>
                <a:gd name="T23" fmla="*/ 242188 h 376555"/>
                <a:gd name="T24" fmla="*/ 0 w 306704"/>
                <a:gd name="T25" fmla="*/ 249681 h 376555"/>
                <a:gd name="T26" fmla="*/ 0 w 306704"/>
                <a:gd name="T27" fmla="*/ 368934 h 376555"/>
                <a:gd name="T28" fmla="*/ 7493 w 306704"/>
                <a:gd name="T29" fmla="*/ 376427 h 376555"/>
                <a:gd name="T30" fmla="*/ 189611 w 306704"/>
                <a:gd name="T31" fmla="*/ 376427 h 376555"/>
                <a:gd name="T32" fmla="*/ 193929 w 306704"/>
                <a:gd name="T33" fmla="*/ 376427 h 376555"/>
                <a:gd name="T34" fmla="*/ 198374 w 306704"/>
                <a:gd name="T35" fmla="*/ 374523 h 376555"/>
                <a:gd name="T36" fmla="*/ 200914 w 306704"/>
                <a:gd name="T37" fmla="*/ 371348 h 376555"/>
                <a:gd name="T38" fmla="*/ 304419 w 306704"/>
                <a:gd name="T39" fmla="*/ 267842 h 376555"/>
                <a:gd name="T40" fmla="*/ 306324 w 306704"/>
                <a:gd name="T41" fmla="*/ 263525 h 376555"/>
                <a:gd name="T42" fmla="*/ 306324 w 306704"/>
                <a:gd name="T43" fmla="*/ 7492 h 376555"/>
                <a:gd name="T44" fmla="*/ 298831 w 306704"/>
                <a:gd name="T45"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704" h="376555">
                  <a:moveTo>
                    <a:pt x="298831" y="0"/>
                  </a:moveTo>
                  <a:lnTo>
                    <a:pt x="7493" y="0"/>
                  </a:lnTo>
                  <a:lnTo>
                    <a:pt x="0" y="7492"/>
                  </a:lnTo>
                  <a:lnTo>
                    <a:pt x="0" y="26288"/>
                  </a:lnTo>
                  <a:lnTo>
                    <a:pt x="7493" y="33908"/>
                  </a:lnTo>
                  <a:lnTo>
                    <a:pt x="273050" y="33908"/>
                  </a:lnTo>
                  <a:lnTo>
                    <a:pt x="273050" y="252221"/>
                  </a:lnTo>
                  <a:lnTo>
                    <a:pt x="182625" y="342518"/>
                  </a:lnTo>
                  <a:lnTo>
                    <a:pt x="33909" y="342518"/>
                  </a:lnTo>
                  <a:lnTo>
                    <a:pt x="33909" y="249681"/>
                  </a:lnTo>
                  <a:lnTo>
                    <a:pt x="26416" y="242188"/>
                  </a:lnTo>
                  <a:lnTo>
                    <a:pt x="7493" y="242188"/>
                  </a:lnTo>
                  <a:lnTo>
                    <a:pt x="0" y="249681"/>
                  </a:lnTo>
                  <a:lnTo>
                    <a:pt x="0" y="368934"/>
                  </a:lnTo>
                  <a:lnTo>
                    <a:pt x="7493" y="376427"/>
                  </a:lnTo>
                  <a:lnTo>
                    <a:pt x="189611" y="376427"/>
                  </a:lnTo>
                  <a:lnTo>
                    <a:pt x="193929" y="376427"/>
                  </a:lnTo>
                  <a:lnTo>
                    <a:pt x="198374" y="374523"/>
                  </a:lnTo>
                  <a:lnTo>
                    <a:pt x="200914" y="371348"/>
                  </a:lnTo>
                  <a:lnTo>
                    <a:pt x="304419" y="267842"/>
                  </a:lnTo>
                  <a:lnTo>
                    <a:pt x="306324" y="263525"/>
                  </a:lnTo>
                  <a:lnTo>
                    <a:pt x="306324" y="7492"/>
                  </a:lnTo>
                  <a:lnTo>
                    <a:pt x="2988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54" name="object 82">
              <a:extLst>
                <a:ext uri="{FF2B5EF4-FFF2-40B4-BE49-F238E27FC236}">
                  <a16:creationId xmlns:a16="http://schemas.microsoft.com/office/drawing/2014/main" id="{A923AA7A-E703-4D34-AFF7-0C93650C875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48299" y="714755"/>
              <a:ext cx="248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49" name="object 83">
            <a:extLst>
              <a:ext uri="{FF2B5EF4-FFF2-40B4-BE49-F238E27FC236}">
                <a16:creationId xmlns:a16="http://schemas.microsoft.com/office/drawing/2014/main" id="{0544879E-AC62-4B23-B310-A25A5EF122D3}"/>
              </a:ext>
            </a:extLst>
          </p:cNvPr>
          <p:cNvGrpSpPr>
            <a:grpSpLocks/>
          </p:cNvGrpSpPr>
          <p:nvPr/>
        </p:nvGrpSpPr>
        <p:grpSpPr bwMode="auto">
          <a:xfrm>
            <a:off x="6462713" y="654050"/>
            <a:ext cx="307975" cy="376238"/>
            <a:chOff x="6463284" y="653795"/>
            <a:chExt cx="306705" cy="376555"/>
          </a:xfrm>
        </p:grpSpPr>
        <p:pic>
          <p:nvPicPr>
            <p:cNvPr id="51349" name="object 84">
              <a:extLst>
                <a:ext uri="{FF2B5EF4-FFF2-40B4-BE49-F238E27FC236}">
                  <a16:creationId xmlns:a16="http://schemas.microsoft.com/office/drawing/2014/main" id="{8268D4FB-15C5-4F50-B191-5CD649F08CB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644640" y="906779"/>
              <a:ext cx="115824" cy="1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0" name="object 85">
              <a:extLst>
                <a:ext uri="{FF2B5EF4-FFF2-40B4-BE49-F238E27FC236}">
                  <a16:creationId xmlns:a16="http://schemas.microsoft.com/office/drawing/2014/main" id="{C99E383D-9604-4023-AC15-807806E4C40E}"/>
                </a:ext>
              </a:extLst>
            </p:cNvPr>
            <p:cNvSpPr>
              <a:spLocks/>
            </p:cNvSpPr>
            <p:nvPr/>
          </p:nvSpPr>
          <p:spPr bwMode="auto">
            <a:xfrm>
              <a:off x="6463284" y="653795"/>
              <a:ext cx="306705" cy="376555"/>
            </a:xfrm>
            <a:custGeom>
              <a:avLst/>
              <a:gdLst>
                <a:gd name="T0" fmla="*/ 298831 w 306704"/>
                <a:gd name="T1" fmla="*/ 0 h 376555"/>
                <a:gd name="T2" fmla="*/ 7492 w 306704"/>
                <a:gd name="T3" fmla="*/ 0 h 376555"/>
                <a:gd name="T4" fmla="*/ 0 w 306704"/>
                <a:gd name="T5" fmla="*/ 7492 h 376555"/>
                <a:gd name="T6" fmla="*/ 0 w 306704"/>
                <a:gd name="T7" fmla="*/ 26288 h 376555"/>
                <a:gd name="T8" fmla="*/ 7492 w 306704"/>
                <a:gd name="T9" fmla="*/ 33908 h 376555"/>
                <a:gd name="T10" fmla="*/ 273049 w 306704"/>
                <a:gd name="T11" fmla="*/ 33908 h 376555"/>
                <a:gd name="T12" fmla="*/ 273049 w 306704"/>
                <a:gd name="T13" fmla="*/ 252221 h 376555"/>
                <a:gd name="T14" fmla="*/ 182625 w 306704"/>
                <a:gd name="T15" fmla="*/ 342518 h 376555"/>
                <a:gd name="T16" fmla="*/ 33908 w 306704"/>
                <a:gd name="T17" fmla="*/ 342518 h 376555"/>
                <a:gd name="T18" fmla="*/ 33908 w 306704"/>
                <a:gd name="T19" fmla="*/ 249681 h 376555"/>
                <a:gd name="T20" fmla="*/ 26415 w 306704"/>
                <a:gd name="T21" fmla="*/ 242188 h 376555"/>
                <a:gd name="T22" fmla="*/ 7492 w 306704"/>
                <a:gd name="T23" fmla="*/ 242188 h 376555"/>
                <a:gd name="T24" fmla="*/ 0 w 306704"/>
                <a:gd name="T25" fmla="*/ 249681 h 376555"/>
                <a:gd name="T26" fmla="*/ 0 w 306704"/>
                <a:gd name="T27" fmla="*/ 368934 h 376555"/>
                <a:gd name="T28" fmla="*/ 7492 w 306704"/>
                <a:gd name="T29" fmla="*/ 376427 h 376555"/>
                <a:gd name="T30" fmla="*/ 189611 w 306704"/>
                <a:gd name="T31" fmla="*/ 376427 h 376555"/>
                <a:gd name="T32" fmla="*/ 193929 w 306704"/>
                <a:gd name="T33" fmla="*/ 376427 h 376555"/>
                <a:gd name="T34" fmla="*/ 197738 w 306704"/>
                <a:gd name="T35" fmla="*/ 374523 h 376555"/>
                <a:gd name="T36" fmla="*/ 304418 w 306704"/>
                <a:gd name="T37" fmla="*/ 267842 h 376555"/>
                <a:gd name="T38" fmla="*/ 306323 w 306704"/>
                <a:gd name="T39" fmla="*/ 263525 h 376555"/>
                <a:gd name="T40" fmla="*/ 306323 w 306704"/>
                <a:gd name="T41" fmla="*/ 7492 h 376555"/>
                <a:gd name="T42" fmla="*/ 298831 w 306704"/>
                <a:gd name="T43"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704" h="376555">
                  <a:moveTo>
                    <a:pt x="298831" y="0"/>
                  </a:moveTo>
                  <a:lnTo>
                    <a:pt x="7492" y="0"/>
                  </a:lnTo>
                  <a:lnTo>
                    <a:pt x="0" y="7492"/>
                  </a:lnTo>
                  <a:lnTo>
                    <a:pt x="0" y="26288"/>
                  </a:lnTo>
                  <a:lnTo>
                    <a:pt x="7492" y="33908"/>
                  </a:lnTo>
                  <a:lnTo>
                    <a:pt x="273049" y="33908"/>
                  </a:lnTo>
                  <a:lnTo>
                    <a:pt x="273049" y="252221"/>
                  </a:lnTo>
                  <a:lnTo>
                    <a:pt x="182625" y="342518"/>
                  </a:lnTo>
                  <a:lnTo>
                    <a:pt x="33908" y="342518"/>
                  </a:lnTo>
                  <a:lnTo>
                    <a:pt x="33908" y="249681"/>
                  </a:lnTo>
                  <a:lnTo>
                    <a:pt x="26415" y="242188"/>
                  </a:lnTo>
                  <a:lnTo>
                    <a:pt x="7492" y="242188"/>
                  </a:lnTo>
                  <a:lnTo>
                    <a:pt x="0" y="249681"/>
                  </a:lnTo>
                  <a:lnTo>
                    <a:pt x="0" y="368934"/>
                  </a:lnTo>
                  <a:lnTo>
                    <a:pt x="7492" y="376427"/>
                  </a:lnTo>
                  <a:lnTo>
                    <a:pt x="189611" y="376427"/>
                  </a:lnTo>
                  <a:lnTo>
                    <a:pt x="193929" y="376427"/>
                  </a:lnTo>
                  <a:lnTo>
                    <a:pt x="197738" y="374523"/>
                  </a:lnTo>
                  <a:lnTo>
                    <a:pt x="304418" y="267842"/>
                  </a:lnTo>
                  <a:lnTo>
                    <a:pt x="306323" y="263525"/>
                  </a:lnTo>
                  <a:lnTo>
                    <a:pt x="306323" y="7492"/>
                  </a:lnTo>
                  <a:lnTo>
                    <a:pt x="2988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51" name="object 86">
              <a:extLst>
                <a:ext uri="{FF2B5EF4-FFF2-40B4-BE49-F238E27FC236}">
                  <a16:creationId xmlns:a16="http://schemas.microsoft.com/office/drawing/2014/main" id="{EB8D1848-9FBD-4D0D-8CF6-8640DE11A06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66332" y="713231"/>
              <a:ext cx="192023" cy="15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50" name="object 87">
            <a:extLst>
              <a:ext uri="{FF2B5EF4-FFF2-40B4-BE49-F238E27FC236}">
                <a16:creationId xmlns:a16="http://schemas.microsoft.com/office/drawing/2014/main" id="{22A11696-0B8E-466B-B97B-C4DB47C4103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50263" y="2774950"/>
            <a:ext cx="4079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1" name="object 88">
            <a:extLst>
              <a:ext uri="{FF2B5EF4-FFF2-40B4-BE49-F238E27FC236}">
                <a16:creationId xmlns:a16="http://schemas.microsoft.com/office/drawing/2014/main" id="{B702C104-E9DF-4AE9-81F2-C9306E72CD0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69438" y="2774950"/>
            <a:ext cx="409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2" name="object 89">
            <a:extLst>
              <a:ext uri="{FF2B5EF4-FFF2-40B4-BE49-F238E27FC236}">
                <a16:creationId xmlns:a16="http://schemas.microsoft.com/office/drawing/2014/main" id="{7D4A5052-99D9-496E-84F0-DFE9B226320A}"/>
              </a:ext>
            </a:extLst>
          </p:cNvPr>
          <p:cNvGrpSpPr>
            <a:grpSpLocks/>
          </p:cNvGrpSpPr>
          <p:nvPr/>
        </p:nvGrpSpPr>
        <p:grpSpPr bwMode="auto">
          <a:xfrm>
            <a:off x="10496550" y="2727325"/>
            <a:ext cx="411163" cy="357188"/>
            <a:chOff x="10495788" y="2727960"/>
            <a:chExt cx="411480" cy="356870"/>
          </a:xfrm>
        </p:grpSpPr>
        <p:sp>
          <p:nvSpPr>
            <p:cNvPr id="51347" name="object 90">
              <a:extLst>
                <a:ext uri="{FF2B5EF4-FFF2-40B4-BE49-F238E27FC236}">
                  <a16:creationId xmlns:a16="http://schemas.microsoft.com/office/drawing/2014/main" id="{3A10804D-0860-40E8-A61C-91DF9DE841FC}"/>
                </a:ext>
              </a:extLst>
            </p:cNvPr>
            <p:cNvSpPr>
              <a:spLocks/>
            </p:cNvSpPr>
            <p:nvPr/>
          </p:nvSpPr>
          <p:spPr bwMode="auto">
            <a:xfrm>
              <a:off x="10549302" y="2727960"/>
              <a:ext cx="358140" cy="356870"/>
            </a:xfrm>
            <a:custGeom>
              <a:avLst/>
              <a:gdLst>
                <a:gd name="T0" fmla="*/ 115458 w 358140"/>
                <a:gd name="T1" fmla="*/ 5488 h 356869"/>
                <a:gd name="T2" fmla="*/ 34512 w 358140"/>
                <a:gd name="T3" fmla="*/ 46612 h 356869"/>
                <a:gd name="T4" fmla="*/ 0 w 358140"/>
                <a:gd name="T5" fmla="*/ 92678 h 356869"/>
                <a:gd name="T6" fmla="*/ 6556 w 358140"/>
                <a:gd name="T7" fmla="*/ 103631 h 356869"/>
                <a:gd name="T8" fmla="*/ 18954 w 358140"/>
                <a:gd name="T9" fmla="*/ 106394 h 356869"/>
                <a:gd name="T10" fmla="*/ 29924 w 358140"/>
                <a:gd name="T11" fmla="*/ 99822 h 356869"/>
                <a:gd name="T12" fmla="*/ 87534 w 358140"/>
                <a:gd name="T13" fmla="*/ 50784 h 356869"/>
                <a:gd name="T14" fmla="*/ 161242 w 358140"/>
                <a:gd name="T15" fmla="*/ 33274 h 356869"/>
                <a:gd name="T16" fmla="*/ 243862 w 358140"/>
                <a:gd name="T17" fmla="*/ 55630 h 356869"/>
                <a:gd name="T18" fmla="*/ 302438 w 358140"/>
                <a:gd name="T19" fmla="*/ 114252 h 356869"/>
                <a:gd name="T20" fmla="*/ 324691 w 358140"/>
                <a:gd name="T21" fmla="*/ 196468 h 356869"/>
                <a:gd name="T22" fmla="*/ 324056 w 358140"/>
                <a:gd name="T23" fmla="*/ 209041 h 356869"/>
                <a:gd name="T24" fmla="*/ 284700 w 358140"/>
                <a:gd name="T25" fmla="*/ 131324 h 356869"/>
                <a:gd name="T26" fmla="*/ 211231 w 358140"/>
                <a:gd name="T27" fmla="*/ 85524 h 356869"/>
                <a:gd name="T28" fmla="*/ 134719 w 358140"/>
                <a:gd name="T29" fmla="*/ 82232 h 356869"/>
                <a:gd name="T30" fmla="*/ 48958 w 358140"/>
                <a:gd name="T31" fmla="*/ 131968 h 356869"/>
                <a:gd name="T32" fmla="*/ 48958 w 358140"/>
                <a:gd name="T33" fmla="*/ 144668 h 356869"/>
                <a:gd name="T34" fmla="*/ 58261 w 358140"/>
                <a:gd name="T35" fmla="*/ 153614 h 356869"/>
                <a:gd name="T36" fmla="*/ 70961 w 358140"/>
                <a:gd name="T37" fmla="*/ 153614 h 356869"/>
                <a:gd name="T38" fmla="*/ 95742 w 358140"/>
                <a:gd name="T39" fmla="*/ 134246 h 356869"/>
                <a:gd name="T40" fmla="*/ 141271 w 358140"/>
                <a:gd name="T41" fmla="*/ 115466 h 356869"/>
                <a:gd name="T42" fmla="*/ 215927 w 358140"/>
                <a:gd name="T43" fmla="*/ 123057 h 356869"/>
                <a:gd name="T44" fmla="*/ 283801 w 358140"/>
                <a:gd name="T45" fmla="*/ 190879 h 356869"/>
                <a:gd name="T46" fmla="*/ 291512 w 358140"/>
                <a:gd name="T47" fmla="*/ 264574 h 356869"/>
                <a:gd name="T48" fmla="*/ 273685 w 358140"/>
                <a:gd name="T49" fmla="*/ 309187 h 356869"/>
                <a:gd name="T50" fmla="*/ 255141 w 358140"/>
                <a:gd name="T51" fmla="*/ 333686 h 356869"/>
                <a:gd name="T52" fmla="*/ 254883 w 358140"/>
                <a:gd name="T53" fmla="*/ 345692 h 356869"/>
                <a:gd name="T54" fmla="*/ 261191 w 358140"/>
                <a:gd name="T55" fmla="*/ 354711 h 356869"/>
                <a:gd name="T56" fmla="*/ 270589 w 358140"/>
                <a:gd name="T57" fmla="*/ 356615 h 356869"/>
                <a:gd name="T58" fmla="*/ 277574 w 358140"/>
                <a:gd name="T59" fmla="*/ 355345 h 356869"/>
                <a:gd name="T60" fmla="*/ 313388 w 358140"/>
                <a:gd name="T61" fmla="*/ 320645 h 356869"/>
                <a:gd name="T62" fmla="*/ 352774 w 358140"/>
                <a:gd name="T63" fmla="*/ 241496 h 356869"/>
                <a:gd name="T64" fmla="*/ 352773 w 358140"/>
                <a:gd name="T65" fmla="*/ 151395 h 356869"/>
                <a:gd name="T66" fmla="*/ 314767 w 358140"/>
                <a:gd name="T67" fmla="*/ 73554 h 356869"/>
                <a:gd name="T68" fmla="*/ 247784 w 358140"/>
                <a:gd name="T69" fmla="*/ 19955 h 356869"/>
                <a:gd name="T70" fmla="*/ 161242 w 358140"/>
                <a:gd name="T71" fmla="*/ 0 h 356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140" h="356869">
                  <a:moveTo>
                    <a:pt x="161242" y="0"/>
                  </a:moveTo>
                  <a:lnTo>
                    <a:pt x="115458" y="5488"/>
                  </a:lnTo>
                  <a:lnTo>
                    <a:pt x="72628" y="21336"/>
                  </a:lnTo>
                  <a:lnTo>
                    <a:pt x="34512" y="46612"/>
                  </a:lnTo>
                  <a:lnTo>
                    <a:pt x="2873" y="80390"/>
                  </a:lnTo>
                  <a:lnTo>
                    <a:pt x="0" y="92678"/>
                  </a:lnTo>
                  <a:lnTo>
                    <a:pt x="2105" y="98643"/>
                  </a:lnTo>
                  <a:lnTo>
                    <a:pt x="6556" y="103631"/>
                  </a:lnTo>
                  <a:lnTo>
                    <a:pt x="12618" y="106179"/>
                  </a:lnTo>
                  <a:lnTo>
                    <a:pt x="18954" y="106394"/>
                  </a:lnTo>
                  <a:lnTo>
                    <a:pt x="24933" y="104274"/>
                  </a:lnTo>
                  <a:lnTo>
                    <a:pt x="29924" y="99822"/>
                  </a:lnTo>
                  <a:lnTo>
                    <a:pt x="56068" y="71689"/>
                  </a:lnTo>
                  <a:lnTo>
                    <a:pt x="87534" y="50784"/>
                  </a:lnTo>
                  <a:lnTo>
                    <a:pt x="123025" y="37760"/>
                  </a:lnTo>
                  <a:lnTo>
                    <a:pt x="161242" y="33274"/>
                  </a:lnTo>
                  <a:lnTo>
                    <a:pt x="204791" y="39127"/>
                  </a:lnTo>
                  <a:lnTo>
                    <a:pt x="243862" y="55630"/>
                  </a:lnTo>
                  <a:lnTo>
                    <a:pt x="276923" y="81200"/>
                  </a:lnTo>
                  <a:lnTo>
                    <a:pt x="302438" y="114252"/>
                  </a:lnTo>
                  <a:lnTo>
                    <a:pt x="318872" y="153203"/>
                  </a:lnTo>
                  <a:lnTo>
                    <a:pt x="324691" y="196468"/>
                  </a:lnTo>
                  <a:lnTo>
                    <a:pt x="324691" y="204724"/>
                  </a:lnTo>
                  <a:lnTo>
                    <a:pt x="324056" y="209041"/>
                  </a:lnTo>
                  <a:lnTo>
                    <a:pt x="309566" y="167098"/>
                  </a:lnTo>
                  <a:lnTo>
                    <a:pt x="284700" y="131324"/>
                  </a:lnTo>
                  <a:lnTo>
                    <a:pt x="251306" y="103529"/>
                  </a:lnTo>
                  <a:lnTo>
                    <a:pt x="211231" y="85524"/>
                  </a:lnTo>
                  <a:lnTo>
                    <a:pt x="166322" y="79120"/>
                  </a:lnTo>
                  <a:lnTo>
                    <a:pt x="134719" y="82232"/>
                  </a:lnTo>
                  <a:lnTo>
                    <a:pt x="76989" y="106124"/>
                  </a:lnTo>
                  <a:lnTo>
                    <a:pt x="48958" y="131968"/>
                  </a:lnTo>
                  <a:lnTo>
                    <a:pt x="47767" y="138366"/>
                  </a:lnTo>
                  <a:lnTo>
                    <a:pt x="48958" y="144668"/>
                  </a:lnTo>
                  <a:lnTo>
                    <a:pt x="52530" y="150113"/>
                  </a:lnTo>
                  <a:lnTo>
                    <a:pt x="58261" y="153614"/>
                  </a:lnTo>
                  <a:lnTo>
                    <a:pt x="64658" y="154781"/>
                  </a:lnTo>
                  <a:lnTo>
                    <a:pt x="70961" y="153614"/>
                  </a:lnTo>
                  <a:lnTo>
                    <a:pt x="76406" y="150113"/>
                  </a:lnTo>
                  <a:lnTo>
                    <a:pt x="95742" y="134246"/>
                  </a:lnTo>
                  <a:lnTo>
                    <a:pt x="117554" y="122618"/>
                  </a:lnTo>
                  <a:lnTo>
                    <a:pt x="141271" y="115466"/>
                  </a:lnTo>
                  <a:lnTo>
                    <a:pt x="166322" y="113029"/>
                  </a:lnTo>
                  <a:lnTo>
                    <a:pt x="215927" y="123057"/>
                  </a:lnTo>
                  <a:lnTo>
                    <a:pt x="256460" y="150383"/>
                  </a:lnTo>
                  <a:lnTo>
                    <a:pt x="283801" y="190879"/>
                  </a:lnTo>
                  <a:lnTo>
                    <a:pt x="293830" y="240411"/>
                  </a:lnTo>
                  <a:lnTo>
                    <a:pt x="291512" y="264574"/>
                  </a:lnTo>
                  <a:lnTo>
                    <a:pt x="284718" y="287702"/>
                  </a:lnTo>
                  <a:lnTo>
                    <a:pt x="273685" y="309187"/>
                  </a:lnTo>
                  <a:lnTo>
                    <a:pt x="258651" y="328422"/>
                  </a:lnTo>
                  <a:lnTo>
                    <a:pt x="255141" y="333686"/>
                  </a:lnTo>
                  <a:lnTo>
                    <a:pt x="253904" y="339677"/>
                  </a:lnTo>
                  <a:lnTo>
                    <a:pt x="254883" y="345692"/>
                  </a:lnTo>
                  <a:lnTo>
                    <a:pt x="258016" y="351027"/>
                  </a:lnTo>
                  <a:lnTo>
                    <a:pt x="261191" y="354711"/>
                  </a:lnTo>
                  <a:lnTo>
                    <a:pt x="266144" y="356615"/>
                  </a:lnTo>
                  <a:lnTo>
                    <a:pt x="270589" y="356615"/>
                  </a:lnTo>
                  <a:lnTo>
                    <a:pt x="273764" y="356615"/>
                  </a:lnTo>
                  <a:lnTo>
                    <a:pt x="277574" y="355345"/>
                  </a:lnTo>
                  <a:lnTo>
                    <a:pt x="280622" y="352170"/>
                  </a:lnTo>
                  <a:lnTo>
                    <a:pt x="313388" y="320645"/>
                  </a:lnTo>
                  <a:lnTo>
                    <a:pt x="337677" y="283321"/>
                  </a:lnTo>
                  <a:lnTo>
                    <a:pt x="352774" y="241496"/>
                  </a:lnTo>
                  <a:lnTo>
                    <a:pt x="357965" y="196468"/>
                  </a:lnTo>
                  <a:lnTo>
                    <a:pt x="352773" y="151395"/>
                  </a:lnTo>
                  <a:lnTo>
                    <a:pt x="337981" y="110032"/>
                  </a:lnTo>
                  <a:lnTo>
                    <a:pt x="314767" y="73554"/>
                  </a:lnTo>
                  <a:lnTo>
                    <a:pt x="284309" y="43137"/>
                  </a:lnTo>
                  <a:lnTo>
                    <a:pt x="247784" y="19955"/>
                  </a:lnTo>
                  <a:lnTo>
                    <a:pt x="206369" y="5184"/>
                  </a:lnTo>
                  <a:lnTo>
                    <a:pt x="161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48" name="object 91">
              <a:extLst>
                <a:ext uri="{FF2B5EF4-FFF2-40B4-BE49-F238E27FC236}">
                  <a16:creationId xmlns:a16="http://schemas.microsoft.com/office/drawing/2014/main" id="{7A655EF1-1F5A-4519-B97C-653E106AA40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495788" y="2746502"/>
              <a:ext cx="196341" cy="19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53" name="object 92">
            <a:extLst>
              <a:ext uri="{FF2B5EF4-FFF2-40B4-BE49-F238E27FC236}">
                <a16:creationId xmlns:a16="http://schemas.microsoft.com/office/drawing/2014/main" id="{4E42A40F-F6C3-47E8-88D8-81F240EB99B4}"/>
              </a:ext>
            </a:extLst>
          </p:cNvPr>
          <p:cNvGrpSpPr>
            <a:grpSpLocks/>
          </p:cNvGrpSpPr>
          <p:nvPr/>
        </p:nvGrpSpPr>
        <p:grpSpPr bwMode="auto">
          <a:xfrm>
            <a:off x="7432675" y="654050"/>
            <a:ext cx="395288" cy="376238"/>
            <a:chOff x="7432547" y="653795"/>
            <a:chExt cx="394970" cy="376555"/>
          </a:xfrm>
        </p:grpSpPr>
        <p:pic>
          <p:nvPicPr>
            <p:cNvPr id="51345" name="object 93">
              <a:extLst>
                <a:ext uri="{FF2B5EF4-FFF2-40B4-BE49-F238E27FC236}">
                  <a16:creationId xmlns:a16="http://schemas.microsoft.com/office/drawing/2014/main" id="{B60CFDBA-CE7C-483D-A430-FEB21578B8E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441691" y="720851"/>
              <a:ext cx="385540" cy="30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6" name="object 94">
              <a:extLst>
                <a:ext uri="{FF2B5EF4-FFF2-40B4-BE49-F238E27FC236}">
                  <a16:creationId xmlns:a16="http://schemas.microsoft.com/office/drawing/2014/main" id="{41713D96-9053-4740-9BBC-F37C29177B77}"/>
                </a:ext>
              </a:extLst>
            </p:cNvPr>
            <p:cNvSpPr>
              <a:spLocks/>
            </p:cNvSpPr>
            <p:nvPr/>
          </p:nvSpPr>
          <p:spPr bwMode="auto">
            <a:xfrm>
              <a:off x="7432547" y="653795"/>
              <a:ext cx="306705" cy="376555"/>
            </a:xfrm>
            <a:custGeom>
              <a:avLst/>
              <a:gdLst>
                <a:gd name="T0" fmla="*/ 298830 w 306704"/>
                <a:gd name="T1" fmla="*/ 0 h 376555"/>
                <a:gd name="T2" fmla="*/ 7493 w 306704"/>
                <a:gd name="T3" fmla="*/ 0 h 376555"/>
                <a:gd name="T4" fmla="*/ 0 w 306704"/>
                <a:gd name="T5" fmla="*/ 7492 h 376555"/>
                <a:gd name="T6" fmla="*/ 0 w 306704"/>
                <a:gd name="T7" fmla="*/ 263525 h 376555"/>
                <a:gd name="T8" fmla="*/ 1904 w 306704"/>
                <a:gd name="T9" fmla="*/ 267842 h 376555"/>
                <a:gd name="T10" fmla="*/ 108584 w 306704"/>
                <a:gd name="T11" fmla="*/ 374523 h 376555"/>
                <a:gd name="T12" fmla="*/ 113029 w 306704"/>
                <a:gd name="T13" fmla="*/ 376427 h 376555"/>
                <a:gd name="T14" fmla="*/ 289941 w 306704"/>
                <a:gd name="T15" fmla="*/ 376427 h 376555"/>
                <a:gd name="T16" fmla="*/ 298830 w 306704"/>
                <a:gd name="T17" fmla="*/ 376427 h 376555"/>
                <a:gd name="T18" fmla="*/ 306324 w 306704"/>
                <a:gd name="T19" fmla="*/ 368934 h 376555"/>
                <a:gd name="T20" fmla="*/ 306324 w 306704"/>
                <a:gd name="T21" fmla="*/ 262889 h 376555"/>
                <a:gd name="T22" fmla="*/ 298830 w 306704"/>
                <a:gd name="T23" fmla="*/ 255396 h 376555"/>
                <a:gd name="T24" fmla="*/ 279907 w 306704"/>
                <a:gd name="T25" fmla="*/ 255396 h 376555"/>
                <a:gd name="T26" fmla="*/ 272415 w 306704"/>
                <a:gd name="T27" fmla="*/ 262889 h 376555"/>
                <a:gd name="T28" fmla="*/ 272415 w 306704"/>
                <a:gd name="T29" fmla="*/ 343153 h 376555"/>
                <a:gd name="T30" fmla="*/ 123698 w 306704"/>
                <a:gd name="T31" fmla="*/ 343153 h 376555"/>
                <a:gd name="T32" fmla="*/ 33274 w 306704"/>
                <a:gd name="T33" fmla="*/ 252856 h 376555"/>
                <a:gd name="T34" fmla="*/ 33274 w 306704"/>
                <a:gd name="T35" fmla="*/ 33908 h 376555"/>
                <a:gd name="T36" fmla="*/ 272415 w 306704"/>
                <a:gd name="T37" fmla="*/ 33908 h 376555"/>
                <a:gd name="T38" fmla="*/ 272415 w 306704"/>
                <a:gd name="T39" fmla="*/ 102869 h 376555"/>
                <a:gd name="T40" fmla="*/ 279907 w 306704"/>
                <a:gd name="T41" fmla="*/ 110362 h 376555"/>
                <a:gd name="T42" fmla="*/ 298830 w 306704"/>
                <a:gd name="T43" fmla="*/ 110362 h 376555"/>
                <a:gd name="T44" fmla="*/ 306324 w 306704"/>
                <a:gd name="T45" fmla="*/ 102869 h 376555"/>
                <a:gd name="T46" fmla="*/ 306324 w 306704"/>
                <a:gd name="T47" fmla="*/ 7492 h 376555"/>
                <a:gd name="T48" fmla="*/ 298830 w 306704"/>
                <a:gd name="T49" fmla="*/ 0 h 376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704" h="376555">
                  <a:moveTo>
                    <a:pt x="298830" y="0"/>
                  </a:moveTo>
                  <a:lnTo>
                    <a:pt x="7493" y="0"/>
                  </a:lnTo>
                  <a:lnTo>
                    <a:pt x="0" y="7492"/>
                  </a:lnTo>
                  <a:lnTo>
                    <a:pt x="0" y="263525"/>
                  </a:lnTo>
                  <a:lnTo>
                    <a:pt x="1904" y="267842"/>
                  </a:lnTo>
                  <a:lnTo>
                    <a:pt x="108584" y="374523"/>
                  </a:lnTo>
                  <a:lnTo>
                    <a:pt x="113029" y="376427"/>
                  </a:lnTo>
                  <a:lnTo>
                    <a:pt x="289941" y="376427"/>
                  </a:lnTo>
                  <a:lnTo>
                    <a:pt x="298830" y="376427"/>
                  </a:lnTo>
                  <a:lnTo>
                    <a:pt x="306324" y="368934"/>
                  </a:lnTo>
                  <a:lnTo>
                    <a:pt x="306324" y="262889"/>
                  </a:lnTo>
                  <a:lnTo>
                    <a:pt x="298830" y="255396"/>
                  </a:lnTo>
                  <a:lnTo>
                    <a:pt x="279907" y="255396"/>
                  </a:lnTo>
                  <a:lnTo>
                    <a:pt x="272415" y="262889"/>
                  </a:lnTo>
                  <a:lnTo>
                    <a:pt x="272415" y="343153"/>
                  </a:lnTo>
                  <a:lnTo>
                    <a:pt x="123698" y="343153"/>
                  </a:lnTo>
                  <a:lnTo>
                    <a:pt x="33274" y="252856"/>
                  </a:lnTo>
                  <a:lnTo>
                    <a:pt x="33274" y="33908"/>
                  </a:lnTo>
                  <a:lnTo>
                    <a:pt x="272415" y="33908"/>
                  </a:lnTo>
                  <a:lnTo>
                    <a:pt x="272415" y="102869"/>
                  </a:lnTo>
                  <a:lnTo>
                    <a:pt x="279907" y="110362"/>
                  </a:lnTo>
                  <a:lnTo>
                    <a:pt x="298830" y="110362"/>
                  </a:lnTo>
                  <a:lnTo>
                    <a:pt x="306324" y="102869"/>
                  </a:lnTo>
                  <a:lnTo>
                    <a:pt x="306324" y="7492"/>
                  </a:lnTo>
                  <a:lnTo>
                    <a:pt x="2988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54" name="object 95">
            <a:extLst>
              <a:ext uri="{FF2B5EF4-FFF2-40B4-BE49-F238E27FC236}">
                <a16:creationId xmlns:a16="http://schemas.microsoft.com/office/drawing/2014/main" id="{238A9679-282D-4E50-BF29-88CA3EDDCDB9}"/>
              </a:ext>
            </a:extLst>
          </p:cNvPr>
          <p:cNvGrpSpPr>
            <a:grpSpLocks/>
          </p:cNvGrpSpPr>
          <p:nvPr/>
        </p:nvGrpSpPr>
        <p:grpSpPr bwMode="auto">
          <a:xfrm>
            <a:off x="6419850" y="5849938"/>
            <a:ext cx="371475" cy="317500"/>
            <a:chOff x="6420611" y="5850635"/>
            <a:chExt cx="370840" cy="317500"/>
          </a:xfrm>
        </p:grpSpPr>
        <p:sp>
          <p:nvSpPr>
            <p:cNvPr id="51343" name="object 96">
              <a:extLst>
                <a:ext uri="{FF2B5EF4-FFF2-40B4-BE49-F238E27FC236}">
                  <a16:creationId xmlns:a16="http://schemas.microsoft.com/office/drawing/2014/main" id="{B566059D-625E-4862-A4B3-1D6AE82E92BC}"/>
                </a:ext>
              </a:extLst>
            </p:cNvPr>
            <p:cNvSpPr>
              <a:spLocks/>
            </p:cNvSpPr>
            <p:nvPr/>
          </p:nvSpPr>
          <p:spPr bwMode="auto">
            <a:xfrm>
              <a:off x="6420611" y="5850635"/>
              <a:ext cx="370840" cy="317500"/>
            </a:xfrm>
            <a:custGeom>
              <a:avLst/>
              <a:gdLst>
                <a:gd name="T0" fmla="*/ 337058 w 370840"/>
                <a:gd name="T1" fmla="*/ 0 h 317500"/>
                <a:gd name="T2" fmla="*/ 33147 w 370840"/>
                <a:gd name="T3" fmla="*/ 0 h 317500"/>
                <a:gd name="T4" fmla="*/ 20306 w 370840"/>
                <a:gd name="T5" fmla="*/ 2638 h 317500"/>
                <a:gd name="T6" fmla="*/ 9763 w 370840"/>
                <a:gd name="T7" fmla="*/ 9807 h 317500"/>
                <a:gd name="T8" fmla="*/ 2625 w 370840"/>
                <a:gd name="T9" fmla="*/ 20391 h 317500"/>
                <a:gd name="T10" fmla="*/ 0 w 370840"/>
                <a:gd name="T11" fmla="*/ 33273 h 317500"/>
                <a:gd name="T12" fmla="*/ 0 w 370840"/>
                <a:gd name="T13" fmla="*/ 220954 h 317500"/>
                <a:gd name="T14" fmla="*/ 2625 w 370840"/>
                <a:gd name="T15" fmla="*/ 233829 h 317500"/>
                <a:gd name="T16" fmla="*/ 9763 w 370840"/>
                <a:gd name="T17" fmla="*/ 244409 h 317500"/>
                <a:gd name="T18" fmla="*/ 20306 w 370840"/>
                <a:gd name="T19" fmla="*/ 251578 h 317500"/>
                <a:gd name="T20" fmla="*/ 33147 w 370840"/>
                <a:gd name="T21" fmla="*/ 254215 h 317500"/>
                <a:gd name="T22" fmla="*/ 70865 w 370840"/>
                <a:gd name="T23" fmla="*/ 254215 h 317500"/>
                <a:gd name="T24" fmla="*/ 70865 w 370840"/>
                <a:gd name="T25" fmla="*/ 306323 h 317500"/>
                <a:gd name="T26" fmla="*/ 74549 w 370840"/>
                <a:gd name="T27" fmla="*/ 312597 h 317500"/>
                <a:gd name="T28" fmla="*/ 80263 w 370840"/>
                <a:gd name="T29" fmla="*/ 315112 h 317500"/>
                <a:gd name="T30" fmla="*/ 82677 w 370840"/>
                <a:gd name="T31" fmla="*/ 316369 h 317500"/>
                <a:gd name="T32" fmla="*/ 85216 w 370840"/>
                <a:gd name="T33" fmla="*/ 316991 h 317500"/>
                <a:gd name="T34" fmla="*/ 91439 w 370840"/>
                <a:gd name="T35" fmla="*/ 316991 h 317500"/>
                <a:gd name="T36" fmla="*/ 95249 w 370840"/>
                <a:gd name="T37" fmla="*/ 316369 h 317500"/>
                <a:gd name="T38" fmla="*/ 97789 w 370840"/>
                <a:gd name="T39" fmla="*/ 313220 h 317500"/>
                <a:gd name="T40" fmla="*/ 157255 w 370840"/>
                <a:gd name="T41" fmla="*/ 266153 h 317500"/>
                <a:gd name="T42" fmla="*/ 104647 w 370840"/>
                <a:gd name="T43" fmla="*/ 266153 h 317500"/>
                <a:gd name="T44" fmla="*/ 104647 w 370840"/>
                <a:gd name="T45" fmla="*/ 228485 h 317500"/>
                <a:gd name="T46" fmla="*/ 97155 w 370840"/>
                <a:gd name="T47" fmla="*/ 220954 h 317500"/>
                <a:gd name="T48" fmla="*/ 33147 w 370840"/>
                <a:gd name="T49" fmla="*/ 220954 h 317500"/>
                <a:gd name="T50" fmla="*/ 33147 w 370840"/>
                <a:gd name="T51" fmla="*/ 33273 h 317500"/>
                <a:gd name="T52" fmla="*/ 370332 w 370840"/>
                <a:gd name="T53" fmla="*/ 33273 h 317500"/>
                <a:gd name="T54" fmla="*/ 367704 w 370840"/>
                <a:gd name="T55" fmla="*/ 20391 h 317500"/>
                <a:gd name="T56" fmla="*/ 360553 w 370840"/>
                <a:gd name="T57" fmla="*/ 9807 h 317500"/>
                <a:gd name="T58" fmla="*/ 349972 w 370840"/>
                <a:gd name="T59" fmla="*/ 2638 h 317500"/>
                <a:gd name="T60" fmla="*/ 337058 w 370840"/>
                <a:gd name="T61" fmla="*/ 0 h 317500"/>
                <a:gd name="T62" fmla="*/ 370332 w 370840"/>
                <a:gd name="T63" fmla="*/ 33273 h 317500"/>
                <a:gd name="T64" fmla="*/ 338328 w 370840"/>
                <a:gd name="T65" fmla="*/ 33273 h 317500"/>
                <a:gd name="T66" fmla="*/ 338328 w 370840"/>
                <a:gd name="T67" fmla="*/ 220954 h 317500"/>
                <a:gd name="T68" fmla="*/ 163576 w 370840"/>
                <a:gd name="T69" fmla="*/ 220954 h 317500"/>
                <a:gd name="T70" fmla="*/ 159765 w 370840"/>
                <a:gd name="T71" fmla="*/ 222211 h 317500"/>
                <a:gd name="T72" fmla="*/ 156717 w 370840"/>
                <a:gd name="T73" fmla="*/ 224713 h 317500"/>
                <a:gd name="T74" fmla="*/ 104647 w 370840"/>
                <a:gd name="T75" fmla="*/ 266153 h 317500"/>
                <a:gd name="T76" fmla="*/ 157255 w 370840"/>
                <a:gd name="T77" fmla="*/ 266153 h 317500"/>
                <a:gd name="T78" fmla="*/ 172338 w 370840"/>
                <a:gd name="T79" fmla="*/ 254215 h 317500"/>
                <a:gd name="T80" fmla="*/ 337058 w 370840"/>
                <a:gd name="T81" fmla="*/ 254215 h 317500"/>
                <a:gd name="T82" fmla="*/ 349972 w 370840"/>
                <a:gd name="T83" fmla="*/ 251578 h 317500"/>
                <a:gd name="T84" fmla="*/ 360553 w 370840"/>
                <a:gd name="T85" fmla="*/ 244409 h 317500"/>
                <a:gd name="T86" fmla="*/ 367704 w 370840"/>
                <a:gd name="T87" fmla="*/ 233829 h 317500"/>
                <a:gd name="T88" fmla="*/ 370332 w 370840"/>
                <a:gd name="T89" fmla="*/ 220954 h 317500"/>
                <a:gd name="T90" fmla="*/ 370332 w 370840"/>
                <a:gd name="T91" fmla="*/ 33273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840" h="317500">
                  <a:moveTo>
                    <a:pt x="337058" y="0"/>
                  </a:moveTo>
                  <a:lnTo>
                    <a:pt x="33147" y="0"/>
                  </a:lnTo>
                  <a:lnTo>
                    <a:pt x="20306" y="2638"/>
                  </a:lnTo>
                  <a:lnTo>
                    <a:pt x="9763" y="9807"/>
                  </a:lnTo>
                  <a:lnTo>
                    <a:pt x="2625" y="20391"/>
                  </a:lnTo>
                  <a:lnTo>
                    <a:pt x="0" y="33273"/>
                  </a:lnTo>
                  <a:lnTo>
                    <a:pt x="0" y="220954"/>
                  </a:lnTo>
                  <a:lnTo>
                    <a:pt x="2625" y="233829"/>
                  </a:lnTo>
                  <a:lnTo>
                    <a:pt x="9763" y="244409"/>
                  </a:lnTo>
                  <a:lnTo>
                    <a:pt x="20306" y="251578"/>
                  </a:lnTo>
                  <a:lnTo>
                    <a:pt x="33147" y="254215"/>
                  </a:lnTo>
                  <a:lnTo>
                    <a:pt x="70865" y="254215"/>
                  </a:lnTo>
                  <a:lnTo>
                    <a:pt x="70865" y="306323"/>
                  </a:lnTo>
                  <a:lnTo>
                    <a:pt x="74549" y="312597"/>
                  </a:lnTo>
                  <a:lnTo>
                    <a:pt x="80263" y="315112"/>
                  </a:lnTo>
                  <a:lnTo>
                    <a:pt x="82677" y="316369"/>
                  </a:lnTo>
                  <a:lnTo>
                    <a:pt x="85216" y="316991"/>
                  </a:lnTo>
                  <a:lnTo>
                    <a:pt x="91439" y="316991"/>
                  </a:lnTo>
                  <a:lnTo>
                    <a:pt x="95249" y="316369"/>
                  </a:lnTo>
                  <a:lnTo>
                    <a:pt x="97789" y="313220"/>
                  </a:lnTo>
                  <a:lnTo>
                    <a:pt x="157255" y="266153"/>
                  </a:lnTo>
                  <a:lnTo>
                    <a:pt x="104647" y="266153"/>
                  </a:lnTo>
                  <a:lnTo>
                    <a:pt x="104647" y="228485"/>
                  </a:lnTo>
                  <a:lnTo>
                    <a:pt x="97155" y="220954"/>
                  </a:lnTo>
                  <a:lnTo>
                    <a:pt x="33147" y="220954"/>
                  </a:lnTo>
                  <a:lnTo>
                    <a:pt x="33147" y="33273"/>
                  </a:lnTo>
                  <a:lnTo>
                    <a:pt x="370332" y="33273"/>
                  </a:lnTo>
                  <a:lnTo>
                    <a:pt x="367704" y="20391"/>
                  </a:lnTo>
                  <a:lnTo>
                    <a:pt x="360553" y="9807"/>
                  </a:lnTo>
                  <a:lnTo>
                    <a:pt x="349972" y="2638"/>
                  </a:lnTo>
                  <a:lnTo>
                    <a:pt x="337058" y="0"/>
                  </a:lnTo>
                  <a:close/>
                </a:path>
                <a:path w="370840" h="317500">
                  <a:moveTo>
                    <a:pt x="370332" y="33273"/>
                  </a:moveTo>
                  <a:lnTo>
                    <a:pt x="338328" y="33273"/>
                  </a:lnTo>
                  <a:lnTo>
                    <a:pt x="338328" y="220954"/>
                  </a:lnTo>
                  <a:lnTo>
                    <a:pt x="163576" y="220954"/>
                  </a:lnTo>
                  <a:lnTo>
                    <a:pt x="159765" y="222211"/>
                  </a:lnTo>
                  <a:lnTo>
                    <a:pt x="156717" y="224713"/>
                  </a:lnTo>
                  <a:lnTo>
                    <a:pt x="104647" y="266153"/>
                  </a:lnTo>
                  <a:lnTo>
                    <a:pt x="157255" y="266153"/>
                  </a:lnTo>
                  <a:lnTo>
                    <a:pt x="172338" y="254215"/>
                  </a:lnTo>
                  <a:lnTo>
                    <a:pt x="337058" y="254215"/>
                  </a:lnTo>
                  <a:lnTo>
                    <a:pt x="349972" y="251578"/>
                  </a:lnTo>
                  <a:lnTo>
                    <a:pt x="360553" y="244409"/>
                  </a:lnTo>
                  <a:lnTo>
                    <a:pt x="367704" y="233829"/>
                  </a:lnTo>
                  <a:lnTo>
                    <a:pt x="370332" y="220954"/>
                  </a:lnTo>
                  <a:lnTo>
                    <a:pt x="370332" y="33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44" name="object 97">
              <a:extLst>
                <a:ext uri="{FF2B5EF4-FFF2-40B4-BE49-F238E27FC236}">
                  <a16:creationId xmlns:a16="http://schemas.microsoft.com/office/drawing/2014/main" id="{3471D7BB-B05A-416D-915A-5B5E7CB2A56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478523" y="5920739"/>
              <a:ext cx="263651"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5" name="object 98">
            <a:extLst>
              <a:ext uri="{FF2B5EF4-FFF2-40B4-BE49-F238E27FC236}">
                <a16:creationId xmlns:a16="http://schemas.microsoft.com/office/drawing/2014/main" id="{96E083E0-AF1F-473C-81E2-294C26A49F3D}"/>
              </a:ext>
            </a:extLst>
          </p:cNvPr>
          <p:cNvSpPr>
            <a:spLocks/>
          </p:cNvSpPr>
          <p:nvPr/>
        </p:nvSpPr>
        <p:spPr bwMode="auto">
          <a:xfrm>
            <a:off x="1284288" y="5827713"/>
            <a:ext cx="423862" cy="363537"/>
          </a:xfrm>
          <a:custGeom>
            <a:avLst/>
            <a:gdLst>
              <a:gd name="T0" fmla="*/ 114401 w 422910"/>
              <a:gd name="T1" fmla="*/ 120637 h 363220"/>
              <a:gd name="T2" fmla="*/ 85585 w 422910"/>
              <a:gd name="T3" fmla="*/ 132461 h 363220"/>
              <a:gd name="T4" fmla="*/ 97421 w 422910"/>
              <a:gd name="T5" fmla="*/ 161302 h 363220"/>
              <a:gd name="T6" fmla="*/ 126238 w 422910"/>
              <a:gd name="T7" fmla="*/ 149491 h 363220"/>
              <a:gd name="T8" fmla="*/ 188493 w 422910"/>
              <a:gd name="T9" fmla="*/ 125425 h 363220"/>
              <a:gd name="T10" fmla="*/ 157441 w 422910"/>
              <a:gd name="T11" fmla="*/ 125425 h 363220"/>
              <a:gd name="T12" fmla="*/ 157441 w 422910"/>
              <a:gd name="T13" fmla="*/ 156527 h 363220"/>
              <a:gd name="T14" fmla="*/ 188493 w 422910"/>
              <a:gd name="T15" fmla="*/ 156527 h 363220"/>
              <a:gd name="T16" fmla="*/ 258889 w 422910"/>
              <a:gd name="T17" fmla="*/ 132461 h 363220"/>
              <a:gd name="T18" fmla="*/ 231051 w 422910"/>
              <a:gd name="T19" fmla="*/ 120637 h 363220"/>
              <a:gd name="T20" fmla="*/ 219633 w 422910"/>
              <a:gd name="T21" fmla="*/ 149491 h 363220"/>
              <a:gd name="T22" fmla="*/ 247472 w 422910"/>
              <a:gd name="T23" fmla="*/ 161302 h 363220"/>
              <a:gd name="T24" fmla="*/ 422643 w 422910"/>
              <a:gd name="T25" fmla="*/ 230771 h 363220"/>
              <a:gd name="T26" fmla="*/ 389636 w 422910"/>
              <a:gd name="T27" fmla="*/ 139560 h 363220"/>
              <a:gd name="T28" fmla="*/ 364667 w 422910"/>
              <a:gd name="T29" fmla="*/ 277431 h 363220"/>
              <a:gd name="T30" fmla="*/ 334899 w 422910"/>
              <a:gd name="T31" fmla="*/ 307213 h 363220"/>
              <a:gd name="T32" fmla="*/ 338582 w 422910"/>
              <a:gd name="T33" fmla="*/ 322351 h 363220"/>
              <a:gd name="T34" fmla="*/ 326009 w 422910"/>
              <a:gd name="T35" fmla="*/ 319201 h 363220"/>
              <a:gd name="T36" fmla="*/ 310261 w 422910"/>
              <a:gd name="T37" fmla="*/ 309740 h 363220"/>
              <a:gd name="T38" fmla="*/ 226631 w 422910"/>
              <a:gd name="T39" fmla="*/ 305650 h 363220"/>
              <a:gd name="T40" fmla="*/ 226542 w 422910"/>
              <a:gd name="T41" fmla="*/ 271310 h 363220"/>
              <a:gd name="T42" fmla="*/ 335610 w 422910"/>
              <a:gd name="T43" fmla="*/ 183197 h 363220"/>
              <a:gd name="T44" fmla="*/ 383717 w 422910"/>
              <a:gd name="T45" fmla="*/ 186283 h 363220"/>
              <a:gd name="T46" fmla="*/ 349364 w 422910"/>
              <a:gd name="T47" fmla="*/ 112344 h 363220"/>
              <a:gd name="T48" fmla="*/ 311124 w 422910"/>
              <a:gd name="T49" fmla="*/ 57010 h 363220"/>
              <a:gd name="T50" fmla="*/ 269811 w 422910"/>
              <a:gd name="T51" fmla="*/ 214083 h 363220"/>
              <a:gd name="T52" fmla="*/ 164084 w 422910"/>
              <a:gd name="T53" fmla="*/ 244398 h 363220"/>
              <a:gd name="T54" fmla="*/ 139446 w 422910"/>
              <a:gd name="T55" fmla="*/ 256527 h 363220"/>
              <a:gd name="T56" fmla="*/ 115062 w 422910"/>
              <a:gd name="T57" fmla="*/ 267068 h 363220"/>
              <a:gd name="T58" fmla="*/ 120015 w 422910"/>
              <a:gd name="T59" fmla="*/ 256997 h 363220"/>
              <a:gd name="T60" fmla="*/ 115697 w 422910"/>
              <a:gd name="T61" fmla="*/ 235572 h 363220"/>
              <a:gd name="T62" fmla="*/ 38823 w 422910"/>
              <a:gd name="T63" fmla="*/ 167970 h 363220"/>
              <a:gd name="T64" fmla="*/ 118135 w 422910"/>
              <a:gd name="T65" fmla="*/ 41059 h 363220"/>
              <a:gd name="T66" fmla="*/ 299593 w 422910"/>
              <a:gd name="T67" fmla="*/ 97866 h 363220"/>
              <a:gd name="T68" fmla="*/ 273812 w 422910"/>
              <a:gd name="T69" fmla="*/ 26873 h 363220"/>
              <a:gd name="T70" fmla="*/ 70599 w 422910"/>
              <a:gd name="T71" fmla="*/ 26873 h 363220"/>
              <a:gd name="T72" fmla="*/ 5676 w 422910"/>
              <a:gd name="T73" fmla="*/ 174358 h 363220"/>
              <a:gd name="T74" fmla="*/ 75298 w 422910"/>
              <a:gd name="T75" fmla="*/ 264363 h 363220"/>
              <a:gd name="T76" fmla="*/ 45847 w 422910"/>
              <a:gd name="T77" fmla="*/ 283451 h 363220"/>
              <a:gd name="T78" fmla="*/ 50927 w 422910"/>
              <a:gd name="T79" fmla="*/ 311162 h 363220"/>
              <a:gd name="T80" fmla="*/ 98107 w 422910"/>
              <a:gd name="T81" fmla="*/ 310210 h 363220"/>
              <a:gd name="T82" fmla="*/ 174853 w 422910"/>
              <a:gd name="T83" fmla="*/ 310756 h 363220"/>
              <a:gd name="T84" fmla="*/ 303911 w 422910"/>
              <a:gd name="T85" fmla="*/ 346316 h 363220"/>
              <a:gd name="T86" fmla="*/ 333794 w 422910"/>
              <a:gd name="T87" fmla="*/ 358457 h 363220"/>
              <a:gd name="T88" fmla="*/ 381381 w 422910"/>
              <a:gd name="T89" fmla="*/ 361696 h 363220"/>
              <a:gd name="T90" fmla="*/ 409829 w 422910"/>
              <a:gd name="T91" fmla="*/ 345681 h 363220"/>
              <a:gd name="T92" fmla="*/ 396316 w 422910"/>
              <a:gd name="T93" fmla="*/ 325501 h 363220"/>
              <a:gd name="T94" fmla="*/ 374523 w 422910"/>
              <a:gd name="T95" fmla="*/ 312889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910" h="363220">
                <a:moveTo>
                  <a:pt x="128016" y="140970"/>
                </a:moveTo>
                <a:lnTo>
                  <a:pt x="126238" y="132461"/>
                </a:lnTo>
                <a:lnTo>
                  <a:pt x="121437" y="125425"/>
                </a:lnTo>
                <a:lnTo>
                  <a:pt x="114401" y="120637"/>
                </a:lnTo>
                <a:lnTo>
                  <a:pt x="105918" y="118872"/>
                </a:lnTo>
                <a:lnTo>
                  <a:pt x="97421" y="120637"/>
                </a:lnTo>
                <a:lnTo>
                  <a:pt x="90385" y="125425"/>
                </a:lnTo>
                <a:lnTo>
                  <a:pt x="85585" y="132461"/>
                </a:lnTo>
                <a:lnTo>
                  <a:pt x="83820" y="140970"/>
                </a:lnTo>
                <a:lnTo>
                  <a:pt x="85585" y="149491"/>
                </a:lnTo>
                <a:lnTo>
                  <a:pt x="90385" y="156527"/>
                </a:lnTo>
                <a:lnTo>
                  <a:pt x="97421" y="161302"/>
                </a:lnTo>
                <a:lnTo>
                  <a:pt x="105918" y="163068"/>
                </a:lnTo>
                <a:lnTo>
                  <a:pt x="114401" y="161302"/>
                </a:lnTo>
                <a:lnTo>
                  <a:pt x="121437" y="156527"/>
                </a:lnTo>
                <a:lnTo>
                  <a:pt x="126238" y="149491"/>
                </a:lnTo>
                <a:lnTo>
                  <a:pt x="128016" y="140970"/>
                </a:lnTo>
                <a:close/>
              </a:path>
              <a:path w="422910" h="363220">
                <a:moveTo>
                  <a:pt x="195072" y="140970"/>
                </a:moveTo>
                <a:lnTo>
                  <a:pt x="193294" y="132461"/>
                </a:lnTo>
                <a:lnTo>
                  <a:pt x="188493" y="125425"/>
                </a:lnTo>
                <a:lnTo>
                  <a:pt x="181457" y="120637"/>
                </a:lnTo>
                <a:lnTo>
                  <a:pt x="172974" y="118872"/>
                </a:lnTo>
                <a:lnTo>
                  <a:pt x="164477" y="120637"/>
                </a:lnTo>
                <a:lnTo>
                  <a:pt x="157441" y="125425"/>
                </a:lnTo>
                <a:lnTo>
                  <a:pt x="152641" y="132461"/>
                </a:lnTo>
                <a:lnTo>
                  <a:pt x="150876" y="140970"/>
                </a:lnTo>
                <a:lnTo>
                  <a:pt x="152641" y="149491"/>
                </a:lnTo>
                <a:lnTo>
                  <a:pt x="157441" y="156527"/>
                </a:lnTo>
                <a:lnTo>
                  <a:pt x="164477" y="161302"/>
                </a:lnTo>
                <a:lnTo>
                  <a:pt x="172974" y="163068"/>
                </a:lnTo>
                <a:lnTo>
                  <a:pt x="181457" y="161302"/>
                </a:lnTo>
                <a:lnTo>
                  <a:pt x="188493" y="156527"/>
                </a:lnTo>
                <a:lnTo>
                  <a:pt x="193294" y="149491"/>
                </a:lnTo>
                <a:lnTo>
                  <a:pt x="195072" y="140970"/>
                </a:lnTo>
                <a:close/>
              </a:path>
              <a:path w="422910" h="363220">
                <a:moveTo>
                  <a:pt x="260604" y="140970"/>
                </a:moveTo>
                <a:lnTo>
                  <a:pt x="258889" y="132461"/>
                </a:lnTo>
                <a:lnTo>
                  <a:pt x="254266" y="125425"/>
                </a:lnTo>
                <a:lnTo>
                  <a:pt x="247472" y="120637"/>
                </a:lnTo>
                <a:lnTo>
                  <a:pt x="239268" y="118872"/>
                </a:lnTo>
                <a:lnTo>
                  <a:pt x="231051" y="120637"/>
                </a:lnTo>
                <a:lnTo>
                  <a:pt x="224256" y="125425"/>
                </a:lnTo>
                <a:lnTo>
                  <a:pt x="219633" y="132461"/>
                </a:lnTo>
                <a:lnTo>
                  <a:pt x="217932" y="140970"/>
                </a:lnTo>
                <a:lnTo>
                  <a:pt x="219633" y="149491"/>
                </a:lnTo>
                <a:lnTo>
                  <a:pt x="224256" y="156527"/>
                </a:lnTo>
                <a:lnTo>
                  <a:pt x="231051" y="161302"/>
                </a:lnTo>
                <a:lnTo>
                  <a:pt x="239268" y="163068"/>
                </a:lnTo>
                <a:lnTo>
                  <a:pt x="247472" y="161302"/>
                </a:lnTo>
                <a:lnTo>
                  <a:pt x="254266" y="156527"/>
                </a:lnTo>
                <a:lnTo>
                  <a:pt x="258889" y="149491"/>
                </a:lnTo>
                <a:lnTo>
                  <a:pt x="260604" y="140970"/>
                </a:lnTo>
                <a:close/>
              </a:path>
              <a:path w="422910" h="363220">
                <a:moveTo>
                  <a:pt x="422643" y="230771"/>
                </a:moveTo>
                <a:lnTo>
                  <a:pt x="422402" y="200025"/>
                </a:lnTo>
                <a:lnTo>
                  <a:pt x="414197" y="172402"/>
                </a:lnTo>
                <a:lnTo>
                  <a:pt x="398653" y="147916"/>
                </a:lnTo>
                <a:lnTo>
                  <a:pt x="389636" y="139560"/>
                </a:lnTo>
                <a:lnTo>
                  <a:pt x="389636" y="205689"/>
                </a:lnTo>
                <a:lnTo>
                  <a:pt x="389432" y="230860"/>
                </a:lnTo>
                <a:lnTo>
                  <a:pt x="380834" y="255270"/>
                </a:lnTo>
                <a:lnTo>
                  <a:pt x="364667" y="277431"/>
                </a:lnTo>
                <a:lnTo>
                  <a:pt x="341757" y="295859"/>
                </a:lnTo>
                <a:lnTo>
                  <a:pt x="337947" y="298386"/>
                </a:lnTo>
                <a:lnTo>
                  <a:pt x="336042" y="302806"/>
                </a:lnTo>
                <a:lnTo>
                  <a:pt x="334899" y="307213"/>
                </a:lnTo>
                <a:lnTo>
                  <a:pt x="334264" y="311632"/>
                </a:lnTo>
                <a:lnTo>
                  <a:pt x="335534" y="316674"/>
                </a:lnTo>
                <a:lnTo>
                  <a:pt x="337947" y="320471"/>
                </a:lnTo>
                <a:lnTo>
                  <a:pt x="338582" y="322351"/>
                </a:lnTo>
                <a:lnTo>
                  <a:pt x="339852" y="323608"/>
                </a:lnTo>
                <a:lnTo>
                  <a:pt x="341122" y="325501"/>
                </a:lnTo>
                <a:lnTo>
                  <a:pt x="332994" y="322986"/>
                </a:lnTo>
                <a:lnTo>
                  <a:pt x="326009" y="319201"/>
                </a:lnTo>
                <a:lnTo>
                  <a:pt x="319976" y="314413"/>
                </a:lnTo>
                <a:lnTo>
                  <a:pt x="319659" y="314147"/>
                </a:lnTo>
                <a:lnTo>
                  <a:pt x="315341" y="310997"/>
                </a:lnTo>
                <a:lnTo>
                  <a:pt x="310261" y="309740"/>
                </a:lnTo>
                <a:lnTo>
                  <a:pt x="300228" y="312254"/>
                </a:lnTo>
                <a:lnTo>
                  <a:pt x="297053" y="312889"/>
                </a:lnTo>
                <a:lnTo>
                  <a:pt x="260057" y="314413"/>
                </a:lnTo>
                <a:lnTo>
                  <a:pt x="226631" y="305650"/>
                </a:lnTo>
                <a:lnTo>
                  <a:pt x="199567" y="287896"/>
                </a:lnTo>
                <a:lnTo>
                  <a:pt x="191173" y="275932"/>
                </a:lnTo>
                <a:lnTo>
                  <a:pt x="220421" y="272110"/>
                </a:lnTo>
                <a:lnTo>
                  <a:pt x="226542" y="271310"/>
                </a:lnTo>
                <a:lnTo>
                  <a:pt x="273812" y="251548"/>
                </a:lnTo>
                <a:lnTo>
                  <a:pt x="281876" y="245021"/>
                </a:lnTo>
                <a:lnTo>
                  <a:pt x="311124" y="221411"/>
                </a:lnTo>
                <a:lnTo>
                  <a:pt x="335610" y="183197"/>
                </a:lnTo>
                <a:lnTo>
                  <a:pt x="342811" y="147205"/>
                </a:lnTo>
                <a:lnTo>
                  <a:pt x="356870" y="154787"/>
                </a:lnTo>
                <a:lnTo>
                  <a:pt x="372681" y="169113"/>
                </a:lnTo>
                <a:lnTo>
                  <a:pt x="383717" y="186283"/>
                </a:lnTo>
                <a:lnTo>
                  <a:pt x="389636" y="205689"/>
                </a:lnTo>
                <a:lnTo>
                  <a:pt x="389636" y="139560"/>
                </a:lnTo>
                <a:lnTo>
                  <a:pt x="376707" y="127558"/>
                </a:lnTo>
                <a:lnTo>
                  <a:pt x="349364" y="112344"/>
                </a:lnTo>
                <a:lnTo>
                  <a:pt x="342709" y="111264"/>
                </a:lnTo>
                <a:lnTo>
                  <a:pt x="338975" y="112052"/>
                </a:lnTo>
                <a:lnTo>
                  <a:pt x="335610" y="95224"/>
                </a:lnTo>
                <a:lnTo>
                  <a:pt x="311124" y="57010"/>
                </a:lnTo>
                <a:lnTo>
                  <a:pt x="310515" y="56527"/>
                </a:lnTo>
                <a:lnTo>
                  <a:pt x="310515" y="139204"/>
                </a:lnTo>
                <a:lnTo>
                  <a:pt x="299593" y="180454"/>
                </a:lnTo>
                <a:lnTo>
                  <a:pt x="269811" y="214083"/>
                </a:lnTo>
                <a:lnTo>
                  <a:pt x="225640" y="236728"/>
                </a:lnTo>
                <a:lnTo>
                  <a:pt x="171577" y="245021"/>
                </a:lnTo>
                <a:lnTo>
                  <a:pt x="167767" y="245021"/>
                </a:lnTo>
                <a:lnTo>
                  <a:pt x="164084" y="244398"/>
                </a:lnTo>
                <a:lnTo>
                  <a:pt x="155194" y="244398"/>
                </a:lnTo>
                <a:lnTo>
                  <a:pt x="150241" y="245656"/>
                </a:lnTo>
                <a:lnTo>
                  <a:pt x="147066" y="249428"/>
                </a:lnTo>
                <a:lnTo>
                  <a:pt x="139446" y="256527"/>
                </a:lnTo>
                <a:lnTo>
                  <a:pt x="130822" y="262661"/>
                </a:lnTo>
                <a:lnTo>
                  <a:pt x="121361" y="267868"/>
                </a:lnTo>
                <a:lnTo>
                  <a:pt x="111252" y="272110"/>
                </a:lnTo>
                <a:lnTo>
                  <a:pt x="115062" y="267068"/>
                </a:lnTo>
                <a:lnTo>
                  <a:pt x="116332" y="264553"/>
                </a:lnTo>
                <a:lnTo>
                  <a:pt x="117475" y="262661"/>
                </a:lnTo>
                <a:lnTo>
                  <a:pt x="118745" y="260769"/>
                </a:lnTo>
                <a:lnTo>
                  <a:pt x="120015" y="256997"/>
                </a:lnTo>
                <a:lnTo>
                  <a:pt x="121920" y="252577"/>
                </a:lnTo>
                <a:lnTo>
                  <a:pt x="121920" y="247548"/>
                </a:lnTo>
                <a:lnTo>
                  <a:pt x="119380" y="238721"/>
                </a:lnTo>
                <a:lnTo>
                  <a:pt x="115697" y="235572"/>
                </a:lnTo>
                <a:lnTo>
                  <a:pt x="111252" y="233680"/>
                </a:lnTo>
                <a:lnTo>
                  <a:pt x="79184" y="217055"/>
                </a:lnTo>
                <a:lnTo>
                  <a:pt x="54584" y="194640"/>
                </a:lnTo>
                <a:lnTo>
                  <a:pt x="38823" y="167970"/>
                </a:lnTo>
                <a:lnTo>
                  <a:pt x="33274" y="138569"/>
                </a:lnTo>
                <a:lnTo>
                  <a:pt x="44196" y="97332"/>
                </a:lnTo>
                <a:lnTo>
                  <a:pt x="73977" y="63703"/>
                </a:lnTo>
                <a:lnTo>
                  <a:pt x="118135" y="41059"/>
                </a:lnTo>
                <a:lnTo>
                  <a:pt x="172212" y="32753"/>
                </a:lnTo>
                <a:lnTo>
                  <a:pt x="225907" y="41148"/>
                </a:lnTo>
                <a:lnTo>
                  <a:pt x="269887" y="64020"/>
                </a:lnTo>
                <a:lnTo>
                  <a:pt x="299593" y="97866"/>
                </a:lnTo>
                <a:lnTo>
                  <a:pt x="310515" y="139204"/>
                </a:lnTo>
                <a:lnTo>
                  <a:pt x="310515" y="56527"/>
                </a:lnTo>
                <a:lnTo>
                  <a:pt x="281089" y="32753"/>
                </a:lnTo>
                <a:lnTo>
                  <a:pt x="273812" y="26873"/>
                </a:lnTo>
                <a:lnTo>
                  <a:pt x="226542" y="7112"/>
                </a:lnTo>
                <a:lnTo>
                  <a:pt x="172212" y="0"/>
                </a:lnTo>
                <a:lnTo>
                  <a:pt x="117868" y="7112"/>
                </a:lnTo>
                <a:lnTo>
                  <a:pt x="70599" y="26873"/>
                </a:lnTo>
                <a:lnTo>
                  <a:pt x="33286" y="57010"/>
                </a:lnTo>
                <a:lnTo>
                  <a:pt x="8801" y="95224"/>
                </a:lnTo>
                <a:lnTo>
                  <a:pt x="0" y="139204"/>
                </a:lnTo>
                <a:lnTo>
                  <a:pt x="5676" y="174358"/>
                </a:lnTo>
                <a:lnTo>
                  <a:pt x="21971" y="206921"/>
                </a:lnTo>
                <a:lnTo>
                  <a:pt x="47675" y="235229"/>
                </a:lnTo>
                <a:lnTo>
                  <a:pt x="81661" y="257619"/>
                </a:lnTo>
                <a:lnTo>
                  <a:pt x="75298" y="264363"/>
                </a:lnTo>
                <a:lnTo>
                  <a:pt x="68351" y="270383"/>
                </a:lnTo>
                <a:lnTo>
                  <a:pt x="60693" y="275691"/>
                </a:lnTo>
                <a:lnTo>
                  <a:pt x="52197" y="280301"/>
                </a:lnTo>
                <a:lnTo>
                  <a:pt x="45847" y="283451"/>
                </a:lnTo>
                <a:lnTo>
                  <a:pt x="42164" y="291007"/>
                </a:lnTo>
                <a:lnTo>
                  <a:pt x="43307" y="298564"/>
                </a:lnTo>
                <a:lnTo>
                  <a:pt x="44577" y="305485"/>
                </a:lnTo>
                <a:lnTo>
                  <a:pt x="50927" y="311162"/>
                </a:lnTo>
                <a:lnTo>
                  <a:pt x="58420" y="311785"/>
                </a:lnTo>
                <a:lnTo>
                  <a:pt x="62865" y="312420"/>
                </a:lnTo>
                <a:lnTo>
                  <a:pt x="70993" y="312420"/>
                </a:lnTo>
                <a:lnTo>
                  <a:pt x="98107" y="310210"/>
                </a:lnTo>
                <a:lnTo>
                  <a:pt x="123456" y="303682"/>
                </a:lnTo>
                <a:lnTo>
                  <a:pt x="146443" y="293027"/>
                </a:lnTo>
                <a:lnTo>
                  <a:pt x="157251" y="285153"/>
                </a:lnTo>
                <a:lnTo>
                  <a:pt x="174853" y="310756"/>
                </a:lnTo>
                <a:lnTo>
                  <a:pt x="210642" y="335368"/>
                </a:lnTo>
                <a:lnTo>
                  <a:pt x="254457" y="347789"/>
                </a:lnTo>
                <a:lnTo>
                  <a:pt x="302641" y="346316"/>
                </a:lnTo>
                <a:lnTo>
                  <a:pt x="303911" y="346316"/>
                </a:lnTo>
                <a:lnTo>
                  <a:pt x="304546" y="345681"/>
                </a:lnTo>
                <a:lnTo>
                  <a:pt x="305816" y="345681"/>
                </a:lnTo>
                <a:lnTo>
                  <a:pt x="319239" y="353136"/>
                </a:lnTo>
                <a:lnTo>
                  <a:pt x="333794" y="358457"/>
                </a:lnTo>
                <a:lnTo>
                  <a:pt x="349186" y="361657"/>
                </a:lnTo>
                <a:lnTo>
                  <a:pt x="365125" y="362712"/>
                </a:lnTo>
                <a:lnTo>
                  <a:pt x="373214" y="362470"/>
                </a:lnTo>
                <a:lnTo>
                  <a:pt x="381381" y="361696"/>
                </a:lnTo>
                <a:lnTo>
                  <a:pt x="389445" y="360324"/>
                </a:lnTo>
                <a:lnTo>
                  <a:pt x="404749" y="356400"/>
                </a:lnTo>
                <a:lnTo>
                  <a:pt x="409829" y="350100"/>
                </a:lnTo>
                <a:lnTo>
                  <a:pt x="409829" y="345681"/>
                </a:lnTo>
                <a:lnTo>
                  <a:pt x="409829" y="334962"/>
                </a:lnTo>
                <a:lnTo>
                  <a:pt x="404749" y="328663"/>
                </a:lnTo>
                <a:lnTo>
                  <a:pt x="397891" y="326136"/>
                </a:lnTo>
                <a:lnTo>
                  <a:pt x="396316" y="325501"/>
                </a:lnTo>
                <a:lnTo>
                  <a:pt x="391464" y="323545"/>
                </a:lnTo>
                <a:lnTo>
                  <a:pt x="385483" y="320459"/>
                </a:lnTo>
                <a:lnTo>
                  <a:pt x="379869" y="316915"/>
                </a:lnTo>
                <a:lnTo>
                  <a:pt x="374523" y="312889"/>
                </a:lnTo>
                <a:lnTo>
                  <a:pt x="398056" y="288518"/>
                </a:lnTo>
                <a:lnTo>
                  <a:pt x="414312" y="260705"/>
                </a:lnTo>
                <a:lnTo>
                  <a:pt x="422643" y="2307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56" name="object 99">
            <a:extLst>
              <a:ext uri="{FF2B5EF4-FFF2-40B4-BE49-F238E27FC236}">
                <a16:creationId xmlns:a16="http://schemas.microsoft.com/office/drawing/2014/main" id="{820D81BE-C750-4FCC-99DB-B2E0DEED1479}"/>
              </a:ext>
            </a:extLst>
          </p:cNvPr>
          <p:cNvGrpSpPr>
            <a:grpSpLocks/>
          </p:cNvGrpSpPr>
          <p:nvPr/>
        </p:nvGrpSpPr>
        <p:grpSpPr bwMode="auto">
          <a:xfrm>
            <a:off x="7432675" y="5800725"/>
            <a:ext cx="395288" cy="417513"/>
            <a:chOff x="7432547" y="5800344"/>
            <a:chExt cx="394970" cy="417830"/>
          </a:xfrm>
        </p:grpSpPr>
        <p:sp>
          <p:nvSpPr>
            <p:cNvPr id="51339" name="object 100">
              <a:extLst>
                <a:ext uri="{FF2B5EF4-FFF2-40B4-BE49-F238E27FC236}">
                  <a16:creationId xmlns:a16="http://schemas.microsoft.com/office/drawing/2014/main" id="{5A7B00CB-ED93-4FB1-9ABB-7918893269BA}"/>
                </a:ext>
              </a:extLst>
            </p:cNvPr>
            <p:cNvSpPr>
              <a:spLocks/>
            </p:cNvSpPr>
            <p:nvPr/>
          </p:nvSpPr>
          <p:spPr bwMode="auto">
            <a:xfrm>
              <a:off x="7432547" y="5800344"/>
              <a:ext cx="227329" cy="317500"/>
            </a:xfrm>
            <a:custGeom>
              <a:avLst/>
              <a:gdLst>
                <a:gd name="T0" fmla="*/ 193801 w 227329"/>
                <a:gd name="T1" fmla="*/ 0 h 317500"/>
                <a:gd name="T2" fmla="*/ 33274 w 227329"/>
                <a:gd name="T3" fmla="*/ 0 h 317500"/>
                <a:gd name="T4" fmla="*/ 20413 w 227329"/>
                <a:gd name="T5" fmla="*/ 2638 h 317500"/>
                <a:gd name="T6" fmla="*/ 9826 w 227329"/>
                <a:gd name="T7" fmla="*/ 9807 h 317500"/>
                <a:gd name="T8" fmla="*/ 2645 w 227329"/>
                <a:gd name="T9" fmla="*/ 20391 h 317500"/>
                <a:gd name="T10" fmla="*/ 0 w 227329"/>
                <a:gd name="T11" fmla="*/ 33273 h 317500"/>
                <a:gd name="T12" fmla="*/ 0 w 227329"/>
                <a:gd name="T13" fmla="*/ 220954 h 317500"/>
                <a:gd name="T14" fmla="*/ 2645 w 227329"/>
                <a:gd name="T15" fmla="*/ 233829 h 317500"/>
                <a:gd name="T16" fmla="*/ 9826 w 227329"/>
                <a:gd name="T17" fmla="*/ 244409 h 317500"/>
                <a:gd name="T18" fmla="*/ 20413 w 227329"/>
                <a:gd name="T19" fmla="*/ 251578 h 317500"/>
                <a:gd name="T20" fmla="*/ 33274 w 227329"/>
                <a:gd name="T21" fmla="*/ 254215 h 317500"/>
                <a:gd name="T22" fmla="*/ 48259 w 227329"/>
                <a:gd name="T23" fmla="*/ 254215 h 317500"/>
                <a:gd name="T24" fmla="*/ 48259 w 227329"/>
                <a:gd name="T25" fmla="*/ 306323 h 317500"/>
                <a:gd name="T26" fmla="*/ 52070 w 227329"/>
                <a:gd name="T27" fmla="*/ 312597 h 317500"/>
                <a:gd name="T28" fmla="*/ 57657 w 227329"/>
                <a:gd name="T29" fmla="*/ 315112 h 317500"/>
                <a:gd name="T30" fmla="*/ 60198 w 227329"/>
                <a:gd name="T31" fmla="*/ 316369 h 317500"/>
                <a:gd name="T32" fmla="*/ 62737 w 227329"/>
                <a:gd name="T33" fmla="*/ 316991 h 317500"/>
                <a:gd name="T34" fmla="*/ 68960 w 227329"/>
                <a:gd name="T35" fmla="*/ 316991 h 317500"/>
                <a:gd name="T36" fmla="*/ 72771 w 227329"/>
                <a:gd name="T37" fmla="*/ 315734 h 317500"/>
                <a:gd name="T38" fmla="*/ 74675 w 227329"/>
                <a:gd name="T39" fmla="*/ 313220 h 317500"/>
                <a:gd name="T40" fmla="*/ 135046 w 227329"/>
                <a:gd name="T41" fmla="*/ 265518 h 317500"/>
                <a:gd name="T42" fmla="*/ 82169 w 227329"/>
                <a:gd name="T43" fmla="*/ 265518 h 317500"/>
                <a:gd name="T44" fmla="*/ 82169 w 227329"/>
                <a:gd name="T45" fmla="*/ 227863 h 317500"/>
                <a:gd name="T46" fmla="*/ 74675 w 227329"/>
                <a:gd name="T47" fmla="*/ 220319 h 317500"/>
                <a:gd name="T48" fmla="*/ 33908 w 227329"/>
                <a:gd name="T49" fmla="*/ 220319 h 317500"/>
                <a:gd name="T50" fmla="*/ 33908 w 227329"/>
                <a:gd name="T51" fmla="*/ 32638 h 317500"/>
                <a:gd name="T52" fmla="*/ 226945 w 227329"/>
                <a:gd name="T53" fmla="*/ 32638 h 317500"/>
                <a:gd name="T54" fmla="*/ 224430 w 227329"/>
                <a:gd name="T55" fmla="*/ 20391 h 317500"/>
                <a:gd name="T56" fmla="*/ 217249 w 227329"/>
                <a:gd name="T57" fmla="*/ 9807 h 317500"/>
                <a:gd name="T58" fmla="*/ 206662 w 227329"/>
                <a:gd name="T59" fmla="*/ 2638 h 317500"/>
                <a:gd name="T60" fmla="*/ 193801 w 227329"/>
                <a:gd name="T61" fmla="*/ 0 h 317500"/>
                <a:gd name="T62" fmla="*/ 226945 w 227329"/>
                <a:gd name="T63" fmla="*/ 32638 h 317500"/>
                <a:gd name="T64" fmla="*/ 194436 w 227329"/>
                <a:gd name="T65" fmla="*/ 32638 h 317500"/>
                <a:gd name="T66" fmla="*/ 194436 w 227329"/>
                <a:gd name="T67" fmla="*/ 220319 h 317500"/>
                <a:gd name="T68" fmla="*/ 141097 w 227329"/>
                <a:gd name="T69" fmla="*/ 220319 h 317500"/>
                <a:gd name="T70" fmla="*/ 137413 w 227329"/>
                <a:gd name="T71" fmla="*/ 221576 h 317500"/>
                <a:gd name="T72" fmla="*/ 82169 w 227329"/>
                <a:gd name="T73" fmla="*/ 265518 h 317500"/>
                <a:gd name="T74" fmla="*/ 135046 w 227329"/>
                <a:gd name="T75" fmla="*/ 265518 h 317500"/>
                <a:gd name="T76" fmla="*/ 149351 w 227329"/>
                <a:gd name="T77" fmla="*/ 254215 h 317500"/>
                <a:gd name="T78" fmla="*/ 193801 w 227329"/>
                <a:gd name="T79" fmla="*/ 254215 h 317500"/>
                <a:gd name="T80" fmla="*/ 206662 w 227329"/>
                <a:gd name="T81" fmla="*/ 251578 h 317500"/>
                <a:gd name="T82" fmla="*/ 217249 w 227329"/>
                <a:gd name="T83" fmla="*/ 244409 h 317500"/>
                <a:gd name="T84" fmla="*/ 224430 w 227329"/>
                <a:gd name="T85" fmla="*/ 233829 h 317500"/>
                <a:gd name="T86" fmla="*/ 227075 w 227329"/>
                <a:gd name="T87" fmla="*/ 220954 h 317500"/>
                <a:gd name="T88" fmla="*/ 227075 w 227329"/>
                <a:gd name="T89" fmla="*/ 33273 h 317500"/>
                <a:gd name="T90" fmla="*/ 226945 w 227329"/>
                <a:gd name="T91" fmla="*/ 32638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329" h="317500">
                  <a:moveTo>
                    <a:pt x="193801" y="0"/>
                  </a:moveTo>
                  <a:lnTo>
                    <a:pt x="33274" y="0"/>
                  </a:lnTo>
                  <a:lnTo>
                    <a:pt x="20413" y="2638"/>
                  </a:lnTo>
                  <a:lnTo>
                    <a:pt x="9826" y="9807"/>
                  </a:lnTo>
                  <a:lnTo>
                    <a:pt x="2645" y="20391"/>
                  </a:lnTo>
                  <a:lnTo>
                    <a:pt x="0" y="33273"/>
                  </a:lnTo>
                  <a:lnTo>
                    <a:pt x="0" y="220954"/>
                  </a:lnTo>
                  <a:lnTo>
                    <a:pt x="2645" y="233829"/>
                  </a:lnTo>
                  <a:lnTo>
                    <a:pt x="9826" y="244409"/>
                  </a:lnTo>
                  <a:lnTo>
                    <a:pt x="20413" y="251578"/>
                  </a:lnTo>
                  <a:lnTo>
                    <a:pt x="33274" y="254215"/>
                  </a:lnTo>
                  <a:lnTo>
                    <a:pt x="48259" y="254215"/>
                  </a:lnTo>
                  <a:lnTo>
                    <a:pt x="48259" y="306323"/>
                  </a:lnTo>
                  <a:lnTo>
                    <a:pt x="52070" y="312597"/>
                  </a:lnTo>
                  <a:lnTo>
                    <a:pt x="57657" y="315112"/>
                  </a:lnTo>
                  <a:lnTo>
                    <a:pt x="60198" y="316369"/>
                  </a:lnTo>
                  <a:lnTo>
                    <a:pt x="62737" y="316991"/>
                  </a:lnTo>
                  <a:lnTo>
                    <a:pt x="68960" y="316991"/>
                  </a:lnTo>
                  <a:lnTo>
                    <a:pt x="72771" y="315734"/>
                  </a:lnTo>
                  <a:lnTo>
                    <a:pt x="74675" y="313220"/>
                  </a:lnTo>
                  <a:lnTo>
                    <a:pt x="135046" y="265518"/>
                  </a:lnTo>
                  <a:lnTo>
                    <a:pt x="82169" y="265518"/>
                  </a:lnTo>
                  <a:lnTo>
                    <a:pt x="82169" y="227863"/>
                  </a:lnTo>
                  <a:lnTo>
                    <a:pt x="74675" y="220319"/>
                  </a:lnTo>
                  <a:lnTo>
                    <a:pt x="33908" y="220319"/>
                  </a:lnTo>
                  <a:lnTo>
                    <a:pt x="33908" y="32638"/>
                  </a:lnTo>
                  <a:lnTo>
                    <a:pt x="226945" y="32638"/>
                  </a:lnTo>
                  <a:lnTo>
                    <a:pt x="224430" y="20391"/>
                  </a:lnTo>
                  <a:lnTo>
                    <a:pt x="217249" y="9807"/>
                  </a:lnTo>
                  <a:lnTo>
                    <a:pt x="206662" y="2638"/>
                  </a:lnTo>
                  <a:lnTo>
                    <a:pt x="193801" y="0"/>
                  </a:lnTo>
                  <a:close/>
                </a:path>
                <a:path w="227329" h="317500">
                  <a:moveTo>
                    <a:pt x="226945" y="32638"/>
                  </a:moveTo>
                  <a:lnTo>
                    <a:pt x="194436" y="32638"/>
                  </a:lnTo>
                  <a:lnTo>
                    <a:pt x="194436" y="220319"/>
                  </a:lnTo>
                  <a:lnTo>
                    <a:pt x="141097" y="220319"/>
                  </a:lnTo>
                  <a:lnTo>
                    <a:pt x="137413" y="221576"/>
                  </a:lnTo>
                  <a:lnTo>
                    <a:pt x="82169" y="265518"/>
                  </a:lnTo>
                  <a:lnTo>
                    <a:pt x="135046" y="265518"/>
                  </a:lnTo>
                  <a:lnTo>
                    <a:pt x="149351" y="254215"/>
                  </a:lnTo>
                  <a:lnTo>
                    <a:pt x="193801" y="254215"/>
                  </a:lnTo>
                  <a:lnTo>
                    <a:pt x="206662" y="251578"/>
                  </a:lnTo>
                  <a:lnTo>
                    <a:pt x="217249" y="244409"/>
                  </a:lnTo>
                  <a:lnTo>
                    <a:pt x="224430" y="233829"/>
                  </a:lnTo>
                  <a:lnTo>
                    <a:pt x="227075" y="220954"/>
                  </a:lnTo>
                  <a:lnTo>
                    <a:pt x="227075" y="33273"/>
                  </a:lnTo>
                  <a:lnTo>
                    <a:pt x="226945" y="32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40" name="object 101">
              <a:extLst>
                <a:ext uri="{FF2B5EF4-FFF2-40B4-BE49-F238E27FC236}">
                  <a16:creationId xmlns:a16="http://schemas.microsoft.com/office/drawing/2014/main" id="{F92F599D-BE7B-483F-989C-4A567546AD3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488971" y="5870448"/>
              <a:ext cx="103596" cy="1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1" name="object 102">
              <a:extLst>
                <a:ext uri="{FF2B5EF4-FFF2-40B4-BE49-F238E27FC236}">
                  <a16:creationId xmlns:a16="http://schemas.microsoft.com/office/drawing/2014/main" id="{A56B71C4-3CB0-45F4-89DF-A56611E8C862}"/>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670291" y="5971032"/>
              <a:ext cx="94487"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2" name="object 103">
              <a:extLst>
                <a:ext uri="{FF2B5EF4-FFF2-40B4-BE49-F238E27FC236}">
                  <a16:creationId xmlns:a16="http://schemas.microsoft.com/office/drawing/2014/main" id="{D1E3DCF7-D317-432E-A884-0D588D9D3554}"/>
                </a:ext>
              </a:extLst>
            </p:cNvPr>
            <p:cNvSpPr>
              <a:spLocks/>
            </p:cNvSpPr>
            <p:nvPr/>
          </p:nvSpPr>
          <p:spPr bwMode="auto">
            <a:xfrm>
              <a:off x="7598663" y="5900928"/>
              <a:ext cx="228600" cy="317500"/>
            </a:xfrm>
            <a:custGeom>
              <a:avLst/>
              <a:gdLst>
                <a:gd name="T0" fmla="*/ 195199 w 228600"/>
                <a:gd name="T1" fmla="*/ 0 h 317500"/>
                <a:gd name="T2" fmla="*/ 36575 w 228600"/>
                <a:gd name="T3" fmla="*/ 0 h 317500"/>
                <a:gd name="T4" fmla="*/ 28955 w 228600"/>
                <a:gd name="T5" fmla="*/ 7518 h 317500"/>
                <a:gd name="T6" fmla="*/ 28955 w 228600"/>
                <a:gd name="T7" fmla="*/ 119659 h 317500"/>
                <a:gd name="T8" fmla="*/ 7492 w 228600"/>
                <a:gd name="T9" fmla="*/ 119659 h 317500"/>
                <a:gd name="T10" fmla="*/ 0 w 228600"/>
                <a:gd name="T11" fmla="*/ 127177 h 317500"/>
                <a:gd name="T12" fmla="*/ 0 w 228600"/>
                <a:gd name="T13" fmla="*/ 221145 h 317500"/>
                <a:gd name="T14" fmla="*/ 2647 w 228600"/>
                <a:gd name="T15" fmla="*/ 233993 h 317500"/>
                <a:gd name="T16" fmla="*/ 9842 w 228600"/>
                <a:gd name="T17" fmla="*/ 244554 h 317500"/>
                <a:gd name="T18" fmla="*/ 20466 w 228600"/>
                <a:gd name="T19" fmla="*/ 251709 h 317500"/>
                <a:gd name="T20" fmla="*/ 33400 w 228600"/>
                <a:gd name="T21" fmla="*/ 254342 h 317500"/>
                <a:gd name="T22" fmla="*/ 78104 w 228600"/>
                <a:gd name="T23" fmla="*/ 254342 h 317500"/>
                <a:gd name="T24" fmla="*/ 153034 w 228600"/>
                <a:gd name="T25" fmla="*/ 313232 h 317500"/>
                <a:gd name="T26" fmla="*/ 155575 w 228600"/>
                <a:gd name="T27" fmla="*/ 315734 h 317500"/>
                <a:gd name="T28" fmla="*/ 159384 w 228600"/>
                <a:gd name="T29" fmla="*/ 316992 h 317500"/>
                <a:gd name="T30" fmla="*/ 165607 w 228600"/>
                <a:gd name="T31" fmla="*/ 316992 h 317500"/>
                <a:gd name="T32" fmla="*/ 168147 w 228600"/>
                <a:gd name="T33" fmla="*/ 316369 h 317500"/>
                <a:gd name="T34" fmla="*/ 170687 w 228600"/>
                <a:gd name="T35" fmla="*/ 314490 h 317500"/>
                <a:gd name="T36" fmla="*/ 176275 w 228600"/>
                <a:gd name="T37" fmla="*/ 311353 h 317500"/>
                <a:gd name="T38" fmla="*/ 180085 w 228600"/>
                <a:gd name="T39" fmla="*/ 305714 h 317500"/>
                <a:gd name="T40" fmla="*/ 180085 w 228600"/>
                <a:gd name="T41" fmla="*/ 266242 h 317500"/>
                <a:gd name="T42" fmla="*/ 146684 w 228600"/>
                <a:gd name="T43" fmla="*/ 266242 h 317500"/>
                <a:gd name="T44" fmla="*/ 91312 w 228600"/>
                <a:gd name="T45" fmla="*/ 222389 h 317500"/>
                <a:gd name="T46" fmla="*/ 87502 w 228600"/>
                <a:gd name="T47" fmla="*/ 221145 h 317500"/>
                <a:gd name="T48" fmla="*/ 33400 w 228600"/>
                <a:gd name="T49" fmla="*/ 221145 h 317500"/>
                <a:gd name="T50" fmla="*/ 33400 w 228600"/>
                <a:gd name="T51" fmla="*/ 152857 h 317500"/>
                <a:gd name="T52" fmla="*/ 44836 w 228600"/>
                <a:gd name="T53" fmla="*/ 149255 h 317500"/>
                <a:gd name="T54" fmla="*/ 54022 w 228600"/>
                <a:gd name="T55" fmla="*/ 141897 h 317500"/>
                <a:gd name="T56" fmla="*/ 60136 w 228600"/>
                <a:gd name="T57" fmla="*/ 131718 h 317500"/>
                <a:gd name="T58" fmla="*/ 62356 w 228600"/>
                <a:gd name="T59" fmla="*/ 119659 h 317500"/>
                <a:gd name="T60" fmla="*/ 62356 w 228600"/>
                <a:gd name="T61" fmla="*/ 33832 h 317500"/>
                <a:gd name="T62" fmla="*/ 228600 w 228600"/>
                <a:gd name="T63" fmla="*/ 33832 h 317500"/>
                <a:gd name="T64" fmla="*/ 228600 w 228600"/>
                <a:gd name="T65" fmla="*/ 33197 h 317500"/>
                <a:gd name="T66" fmla="*/ 225952 w 228600"/>
                <a:gd name="T67" fmla="*/ 20348 h 317500"/>
                <a:gd name="T68" fmla="*/ 218757 w 228600"/>
                <a:gd name="T69" fmla="*/ 9788 h 317500"/>
                <a:gd name="T70" fmla="*/ 208133 w 228600"/>
                <a:gd name="T71" fmla="*/ 2633 h 317500"/>
                <a:gd name="T72" fmla="*/ 195199 w 228600"/>
                <a:gd name="T73" fmla="*/ 0 h 317500"/>
                <a:gd name="T74" fmla="*/ 228600 w 228600"/>
                <a:gd name="T75" fmla="*/ 33832 h 317500"/>
                <a:gd name="T76" fmla="*/ 195199 w 228600"/>
                <a:gd name="T77" fmla="*/ 33832 h 317500"/>
                <a:gd name="T78" fmla="*/ 195199 w 228600"/>
                <a:gd name="T79" fmla="*/ 221145 h 317500"/>
                <a:gd name="T80" fmla="*/ 154304 w 228600"/>
                <a:gd name="T81" fmla="*/ 221145 h 317500"/>
                <a:gd name="T82" fmla="*/ 146684 w 228600"/>
                <a:gd name="T83" fmla="*/ 228663 h 317500"/>
                <a:gd name="T84" fmla="*/ 146684 w 228600"/>
                <a:gd name="T85" fmla="*/ 266242 h 317500"/>
                <a:gd name="T86" fmla="*/ 180085 w 228600"/>
                <a:gd name="T87" fmla="*/ 266242 h 317500"/>
                <a:gd name="T88" fmla="*/ 180085 w 228600"/>
                <a:gd name="T89" fmla="*/ 253720 h 317500"/>
                <a:gd name="T90" fmla="*/ 195199 w 228600"/>
                <a:gd name="T91" fmla="*/ 253720 h 317500"/>
                <a:gd name="T92" fmla="*/ 208133 w 228600"/>
                <a:gd name="T93" fmla="*/ 251087 h 317500"/>
                <a:gd name="T94" fmla="*/ 218757 w 228600"/>
                <a:gd name="T95" fmla="*/ 243930 h 317500"/>
                <a:gd name="T96" fmla="*/ 225952 w 228600"/>
                <a:gd name="T97" fmla="*/ 233366 h 317500"/>
                <a:gd name="T98" fmla="*/ 228600 w 228600"/>
                <a:gd name="T99" fmla="*/ 220510 h 317500"/>
                <a:gd name="T100" fmla="*/ 228600 w 228600"/>
                <a:gd name="T101" fmla="*/ 33832 h 317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600" h="317500">
                  <a:moveTo>
                    <a:pt x="195199" y="0"/>
                  </a:moveTo>
                  <a:lnTo>
                    <a:pt x="36575" y="0"/>
                  </a:lnTo>
                  <a:lnTo>
                    <a:pt x="28955" y="7518"/>
                  </a:lnTo>
                  <a:lnTo>
                    <a:pt x="28955" y="119659"/>
                  </a:lnTo>
                  <a:lnTo>
                    <a:pt x="7492" y="119659"/>
                  </a:lnTo>
                  <a:lnTo>
                    <a:pt x="0" y="127177"/>
                  </a:lnTo>
                  <a:lnTo>
                    <a:pt x="0" y="221145"/>
                  </a:lnTo>
                  <a:lnTo>
                    <a:pt x="2647" y="233993"/>
                  </a:lnTo>
                  <a:lnTo>
                    <a:pt x="9842" y="244554"/>
                  </a:lnTo>
                  <a:lnTo>
                    <a:pt x="20466" y="251709"/>
                  </a:lnTo>
                  <a:lnTo>
                    <a:pt x="33400" y="254342"/>
                  </a:lnTo>
                  <a:lnTo>
                    <a:pt x="78104" y="254342"/>
                  </a:lnTo>
                  <a:lnTo>
                    <a:pt x="153034" y="313232"/>
                  </a:lnTo>
                  <a:lnTo>
                    <a:pt x="155575" y="315734"/>
                  </a:lnTo>
                  <a:lnTo>
                    <a:pt x="159384" y="316992"/>
                  </a:lnTo>
                  <a:lnTo>
                    <a:pt x="165607" y="316992"/>
                  </a:lnTo>
                  <a:lnTo>
                    <a:pt x="168147" y="316369"/>
                  </a:lnTo>
                  <a:lnTo>
                    <a:pt x="170687" y="314490"/>
                  </a:lnTo>
                  <a:lnTo>
                    <a:pt x="176275" y="311353"/>
                  </a:lnTo>
                  <a:lnTo>
                    <a:pt x="180085" y="305714"/>
                  </a:lnTo>
                  <a:lnTo>
                    <a:pt x="180085" y="266242"/>
                  </a:lnTo>
                  <a:lnTo>
                    <a:pt x="146684" y="266242"/>
                  </a:lnTo>
                  <a:lnTo>
                    <a:pt x="91312" y="222389"/>
                  </a:lnTo>
                  <a:lnTo>
                    <a:pt x="87502" y="221145"/>
                  </a:lnTo>
                  <a:lnTo>
                    <a:pt x="33400" y="221145"/>
                  </a:lnTo>
                  <a:lnTo>
                    <a:pt x="33400" y="152857"/>
                  </a:lnTo>
                  <a:lnTo>
                    <a:pt x="44836" y="149255"/>
                  </a:lnTo>
                  <a:lnTo>
                    <a:pt x="54022" y="141897"/>
                  </a:lnTo>
                  <a:lnTo>
                    <a:pt x="60136" y="131718"/>
                  </a:lnTo>
                  <a:lnTo>
                    <a:pt x="62356" y="119659"/>
                  </a:lnTo>
                  <a:lnTo>
                    <a:pt x="62356" y="33832"/>
                  </a:lnTo>
                  <a:lnTo>
                    <a:pt x="228600" y="33832"/>
                  </a:lnTo>
                  <a:lnTo>
                    <a:pt x="228600" y="33197"/>
                  </a:lnTo>
                  <a:lnTo>
                    <a:pt x="225952" y="20348"/>
                  </a:lnTo>
                  <a:lnTo>
                    <a:pt x="218757" y="9788"/>
                  </a:lnTo>
                  <a:lnTo>
                    <a:pt x="208133" y="2633"/>
                  </a:lnTo>
                  <a:lnTo>
                    <a:pt x="195199" y="0"/>
                  </a:lnTo>
                  <a:close/>
                </a:path>
                <a:path w="228600" h="317500">
                  <a:moveTo>
                    <a:pt x="228600" y="33832"/>
                  </a:moveTo>
                  <a:lnTo>
                    <a:pt x="195199" y="33832"/>
                  </a:lnTo>
                  <a:lnTo>
                    <a:pt x="195199" y="221145"/>
                  </a:lnTo>
                  <a:lnTo>
                    <a:pt x="154304" y="221145"/>
                  </a:lnTo>
                  <a:lnTo>
                    <a:pt x="146684" y="228663"/>
                  </a:lnTo>
                  <a:lnTo>
                    <a:pt x="146684" y="266242"/>
                  </a:lnTo>
                  <a:lnTo>
                    <a:pt x="180085" y="266242"/>
                  </a:lnTo>
                  <a:lnTo>
                    <a:pt x="180085" y="253720"/>
                  </a:lnTo>
                  <a:lnTo>
                    <a:pt x="195199" y="253720"/>
                  </a:lnTo>
                  <a:lnTo>
                    <a:pt x="208133" y="251087"/>
                  </a:lnTo>
                  <a:lnTo>
                    <a:pt x="218757" y="243930"/>
                  </a:lnTo>
                  <a:lnTo>
                    <a:pt x="225952" y="233366"/>
                  </a:lnTo>
                  <a:lnTo>
                    <a:pt x="228600" y="220510"/>
                  </a:lnTo>
                  <a:lnTo>
                    <a:pt x="228600" y="338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1257" name="object 104">
            <a:extLst>
              <a:ext uri="{FF2B5EF4-FFF2-40B4-BE49-F238E27FC236}">
                <a16:creationId xmlns:a16="http://schemas.microsoft.com/office/drawing/2014/main" id="{26C4B1C2-E5D6-4142-8ED7-CC0352CF407F}"/>
              </a:ext>
            </a:extLst>
          </p:cNvPr>
          <p:cNvSpPr>
            <a:spLocks/>
          </p:cNvSpPr>
          <p:nvPr/>
        </p:nvSpPr>
        <p:spPr bwMode="auto">
          <a:xfrm>
            <a:off x="9477375" y="5810250"/>
            <a:ext cx="392113" cy="395288"/>
          </a:xfrm>
          <a:custGeom>
            <a:avLst/>
            <a:gdLst>
              <a:gd name="T0" fmla="*/ 363918 w 392429"/>
              <a:gd name="T1" fmla="*/ 93370 h 394970"/>
              <a:gd name="T2" fmla="*/ 354152 w 392429"/>
              <a:gd name="T3" fmla="*/ 239712 h 394970"/>
              <a:gd name="T4" fmla="*/ 315912 w 392429"/>
              <a:gd name="T5" fmla="*/ 276999 h 394970"/>
              <a:gd name="T6" fmla="*/ 311937 w 392429"/>
              <a:gd name="T7" fmla="*/ 313601 h 394970"/>
              <a:gd name="T8" fmla="*/ 259143 w 392429"/>
              <a:gd name="T9" fmla="*/ 349072 h 394970"/>
              <a:gd name="T10" fmla="*/ 164680 w 392429"/>
              <a:gd name="T11" fmla="*/ 358279 h 394970"/>
              <a:gd name="T12" fmla="*/ 81788 w 392429"/>
              <a:gd name="T13" fmla="*/ 313626 h 394970"/>
              <a:gd name="T14" fmla="*/ 120992 w 392429"/>
              <a:gd name="T15" fmla="*/ 298462 h 394970"/>
              <a:gd name="T16" fmla="*/ 168021 w 392429"/>
              <a:gd name="T17" fmla="*/ 290372 h 394970"/>
              <a:gd name="T18" fmla="*/ 177419 w 392429"/>
              <a:gd name="T19" fmla="*/ 280949 h 394970"/>
              <a:gd name="T20" fmla="*/ 174244 w 392429"/>
              <a:gd name="T21" fmla="*/ 244487 h 394970"/>
              <a:gd name="T22" fmla="*/ 164338 w 392429"/>
              <a:gd name="T23" fmla="*/ 235686 h 394970"/>
              <a:gd name="T24" fmla="*/ 160528 w 392429"/>
              <a:gd name="T25" fmla="*/ 218719 h 394970"/>
              <a:gd name="T26" fmla="*/ 154940 w 392429"/>
              <a:gd name="T27" fmla="*/ 199859 h 394970"/>
              <a:gd name="T28" fmla="*/ 148082 w 392429"/>
              <a:gd name="T29" fmla="*/ 185394 h 394970"/>
              <a:gd name="T30" fmla="*/ 155575 w 392429"/>
              <a:gd name="T31" fmla="*/ 169684 h 394970"/>
              <a:gd name="T32" fmla="*/ 175641 w 392429"/>
              <a:gd name="T33" fmla="*/ 109664 h 394970"/>
              <a:gd name="T34" fmla="*/ 241973 w 392429"/>
              <a:gd name="T35" fmla="*/ 132448 h 394970"/>
              <a:gd name="T36" fmla="*/ 239395 w 392429"/>
              <a:gd name="T37" fmla="*/ 169684 h 394970"/>
              <a:gd name="T38" fmla="*/ 246253 w 392429"/>
              <a:gd name="T39" fmla="*/ 185394 h 394970"/>
              <a:gd name="T40" fmla="*/ 239395 w 392429"/>
              <a:gd name="T41" fmla="*/ 199859 h 394970"/>
              <a:gd name="T42" fmla="*/ 231775 w 392429"/>
              <a:gd name="T43" fmla="*/ 232549 h 394970"/>
              <a:gd name="T44" fmla="*/ 222504 w 392429"/>
              <a:gd name="T45" fmla="*/ 240080 h 394970"/>
              <a:gd name="T46" fmla="*/ 215519 w 392429"/>
              <a:gd name="T47" fmla="*/ 275920 h 394970"/>
              <a:gd name="T48" fmla="*/ 221869 w 392429"/>
              <a:gd name="T49" fmla="*/ 287235 h 394970"/>
              <a:gd name="T50" fmla="*/ 251929 w 392429"/>
              <a:gd name="T51" fmla="*/ 293649 h 394970"/>
              <a:gd name="T52" fmla="*/ 312420 w 392429"/>
              <a:gd name="T53" fmla="*/ 312966 h 394970"/>
              <a:gd name="T54" fmla="*/ 275831 w 392429"/>
              <a:gd name="T55" fmla="*/ 264045 h 394970"/>
              <a:gd name="T56" fmla="*/ 264121 w 392429"/>
              <a:gd name="T57" fmla="*/ 248107 h 394970"/>
              <a:gd name="T58" fmla="*/ 268732 w 392429"/>
              <a:gd name="T59" fmla="*/ 228777 h 394970"/>
              <a:gd name="T60" fmla="*/ 280543 w 392429"/>
              <a:gd name="T61" fmla="*/ 210540 h 394970"/>
              <a:gd name="T62" fmla="*/ 281178 w 392429"/>
              <a:gd name="T63" fmla="*/ 163398 h 394970"/>
              <a:gd name="T64" fmla="*/ 277291 w 392429"/>
              <a:gd name="T65" fmla="*/ 138518 h 394970"/>
              <a:gd name="T66" fmla="*/ 269443 w 392429"/>
              <a:gd name="T67" fmla="*/ 106197 h 394970"/>
              <a:gd name="T68" fmla="*/ 233057 w 392429"/>
              <a:gd name="T69" fmla="*/ 77444 h 394970"/>
              <a:gd name="T70" fmla="*/ 180797 w 392429"/>
              <a:gd name="T71" fmla="*/ 73025 h 394970"/>
              <a:gd name="T72" fmla="*/ 120523 w 392429"/>
              <a:gd name="T73" fmla="*/ 149567 h 394970"/>
              <a:gd name="T74" fmla="*/ 113030 w 392429"/>
              <a:gd name="T75" fmla="*/ 169684 h 394970"/>
              <a:gd name="T76" fmla="*/ 117348 w 392429"/>
              <a:gd name="T77" fmla="*/ 218084 h 394970"/>
              <a:gd name="T78" fmla="*/ 128651 w 392429"/>
              <a:gd name="T79" fmla="*/ 230657 h 394970"/>
              <a:gd name="T80" fmla="*/ 130543 w 392429"/>
              <a:gd name="T81" fmla="*/ 241274 h 394970"/>
              <a:gd name="T82" fmla="*/ 142367 w 392429"/>
              <a:gd name="T83" fmla="*/ 258940 h 394970"/>
              <a:gd name="T84" fmla="*/ 80657 w 392429"/>
              <a:gd name="T85" fmla="*/ 276098 h 394970"/>
              <a:gd name="T86" fmla="*/ 45554 w 392429"/>
              <a:gd name="T87" fmla="*/ 260769 h 394970"/>
              <a:gd name="T88" fmla="*/ 33324 w 392429"/>
              <a:gd name="T89" fmla="*/ 197358 h 394970"/>
              <a:gd name="T90" fmla="*/ 134010 w 392429"/>
              <a:gd name="T91" fmla="*/ 46913 h 394970"/>
              <a:gd name="T92" fmla="*/ 286727 w 392429"/>
              <a:gd name="T93" fmla="*/ 61887 h 394970"/>
              <a:gd name="T94" fmla="*/ 359435 w 392429"/>
              <a:gd name="T95" fmla="*/ 198221 h 394970"/>
              <a:gd name="T96" fmla="*/ 305511 w 392429"/>
              <a:gd name="T97" fmla="*/ 33147 h 394970"/>
              <a:gd name="T98" fmla="*/ 196469 w 392429"/>
              <a:gd name="T99" fmla="*/ 0 h 394970"/>
              <a:gd name="T100" fmla="*/ 87718 w 392429"/>
              <a:gd name="T101" fmla="*/ 33147 h 394970"/>
              <a:gd name="T102" fmla="*/ 14986 w 392429"/>
              <a:gd name="T103" fmla="*/ 121945 h 394970"/>
              <a:gd name="T104" fmla="*/ 3810 w 392429"/>
              <a:gd name="T105" fmla="*/ 236220 h 394970"/>
              <a:gd name="T106" fmla="*/ 40424 w 392429"/>
              <a:gd name="T107" fmla="*/ 315785 h 394970"/>
              <a:gd name="T108" fmla="*/ 49276 w 392429"/>
              <a:gd name="T109" fmla="*/ 326834 h 394970"/>
              <a:gd name="T110" fmla="*/ 57785 w 392429"/>
              <a:gd name="T111" fmla="*/ 336892 h 394970"/>
              <a:gd name="T112" fmla="*/ 157759 w 392429"/>
              <a:gd name="T113" fmla="*/ 390906 h 394970"/>
              <a:gd name="T114" fmla="*/ 196850 w 392429"/>
              <a:gd name="T115" fmla="*/ 394716 h 394970"/>
              <a:gd name="T116" fmla="*/ 306197 w 392429"/>
              <a:gd name="T117" fmla="*/ 361835 h 394970"/>
              <a:gd name="T118" fmla="*/ 351282 w 392429"/>
              <a:gd name="T119" fmla="*/ 322427 h 394970"/>
              <a:gd name="T120" fmla="*/ 363918 w 392429"/>
              <a:gd name="T121" fmla="*/ 300723 h 394970"/>
              <a:gd name="T122" fmla="*/ 392049 w 392429"/>
              <a:gd name="T123" fmla="*/ 175475 h 39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2429" h="394970">
                <a:moveTo>
                  <a:pt x="392049" y="175475"/>
                </a:moveTo>
                <a:lnTo>
                  <a:pt x="382663" y="133146"/>
                </a:lnTo>
                <a:lnTo>
                  <a:pt x="363918" y="93370"/>
                </a:lnTo>
                <a:lnTo>
                  <a:pt x="359435" y="87706"/>
                </a:lnTo>
                <a:lnTo>
                  <a:pt x="359435" y="198221"/>
                </a:lnTo>
                <a:lnTo>
                  <a:pt x="354152" y="239712"/>
                </a:lnTo>
                <a:lnTo>
                  <a:pt x="338315" y="278917"/>
                </a:lnTo>
                <a:lnTo>
                  <a:pt x="333819" y="284822"/>
                </a:lnTo>
                <a:lnTo>
                  <a:pt x="315912" y="276999"/>
                </a:lnTo>
                <a:lnTo>
                  <a:pt x="312420" y="275742"/>
                </a:lnTo>
                <a:lnTo>
                  <a:pt x="312420" y="312966"/>
                </a:lnTo>
                <a:lnTo>
                  <a:pt x="311937" y="313601"/>
                </a:lnTo>
                <a:lnTo>
                  <a:pt x="296849" y="326047"/>
                </a:lnTo>
                <a:lnTo>
                  <a:pt x="287108" y="334086"/>
                </a:lnTo>
                <a:lnTo>
                  <a:pt x="259143" y="349072"/>
                </a:lnTo>
                <a:lnTo>
                  <a:pt x="228714" y="358279"/>
                </a:lnTo>
                <a:lnTo>
                  <a:pt x="196659" y="361391"/>
                </a:lnTo>
                <a:lnTo>
                  <a:pt x="164680" y="358279"/>
                </a:lnTo>
                <a:lnTo>
                  <a:pt x="134366" y="349072"/>
                </a:lnTo>
                <a:lnTo>
                  <a:pt x="106514" y="334086"/>
                </a:lnTo>
                <a:lnTo>
                  <a:pt x="81788" y="313626"/>
                </a:lnTo>
                <a:lnTo>
                  <a:pt x="81153" y="313004"/>
                </a:lnTo>
                <a:lnTo>
                  <a:pt x="100723" y="304888"/>
                </a:lnTo>
                <a:lnTo>
                  <a:pt x="120992" y="298462"/>
                </a:lnTo>
                <a:lnTo>
                  <a:pt x="141973" y="293827"/>
                </a:lnTo>
                <a:lnTo>
                  <a:pt x="163703" y="291007"/>
                </a:lnTo>
                <a:lnTo>
                  <a:pt x="168021" y="290372"/>
                </a:lnTo>
                <a:lnTo>
                  <a:pt x="172466" y="288493"/>
                </a:lnTo>
                <a:lnTo>
                  <a:pt x="174879" y="284721"/>
                </a:lnTo>
                <a:lnTo>
                  <a:pt x="177419" y="280949"/>
                </a:lnTo>
                <a:lnTo>
                  <a:pt x="178689" y="276542"/>
                </a:lnTo>
                <a:lnTo>
                  <a:pt x="174612" y="247472"/>
                </a:lnTo>
                <a:lnTo>
                  <a:pt x="174244" y="244487"/>
                </a:lnTo>
                <a:lnTo>
                  <a:pt x="171831" y="240080"/>
                </a:lnTo>
                <a:lnTo>
                  <a:pt x="167386" y="237566"/>
                </a:lnTo>
                <a:lnTo>
                  <a:pt x="164338" y="235686"/>
                </a:lnTo>
                <a:lnTo>
                  <a:pt x="162433" y="233172"/>
                </a:lnTo>
                <a:lnTo>
                  <a:pt x="161798" y="226275"/>
                </a:lnTo>
                <a:lnTo>
                  <a:pt x="160528" y="218719"/>
                </a:lnTo>
                <a:lnTo>
                  <a:pt x="159702" y="209918"/>
                </a:lnTo>
                <a:lnTo>
                  <a:pt x="159258" y="205511"/>
                </a:lnTo>
                <a:lnTo>
                  <a:pt x="154940" y="199859"/>
                </a:lnTo>
                <a:lnTo>
                  <a:pt x="148717" y="197967"/>
                </a:lnTo>
                <a:lnTo>
                  <a:pt x="147447" y="186029"/>
                </a:lnTo>
                <a:lnTo>
                  <a:pt x="148082" y="185394"/>
                </a:lnTo>
                <a:lnTo>
                  <a:pt x="153670" y="182257"/>
                </a:lnTo>
                <a:lnTo>
                  <a:pt x="156210" y="175971"/>
                </a:lnTo>
                <a:lnTo>
                  <a:pt x="155575" y="169684"/>
                </a:lnTo>
                <a:lnTo>
                  <a:pt x="153035" y="148310"/>
                </a:lnTo>
                <a:lnTo>
                  <a:pt x="152438" y="140271"/>
                </a:lnTo>
                <a:lnTo>
                  <a:pt x="175641" y="109664"/>
                </a:lnTo>
                <a:lnTo>
                  <a:pt x="197485" y="106197"/>
                </a:lnTo>
                <a:lnTo>
                  <a:pt x="208788" y="107111"/>
                </a:lnTo>
                <a:lnTo>
                  <a:pt x="241973" y="132448"/>
                </a:lnTo>
                <a:lnTo>
                  <a:pt x="242417" y="140271"/>
                </a:lnTo>
                <a:lnTo>
                  <a:pt x="241808" y="148310"/>
                </a:lnTo>
                <a:lnTo>
                  <a:pt x="239395" y="169684"/>
                </a:lnTo>
                <a:lnTo>
                  <a:pt x="238125" y="175971"/>
                </a:lnTo>
                <a:lnTo>
                  <a:pt x="241173" y="181635"/>
                </a:lnTo>
                <a:lnTo>
                  <a:pt x="246253" y="185394"/>
                </a:lnTo>
                <a:lnTo>
                  <a:pt x="246888" y="186029"/>
                </a:lnTo>
                <a:lnTo>
                  <a:pt x="245618" y="197967"/>
                </a:lnTo>
                <a:lnTo>
                  <a:pt x="239395" y="199859"/>
                </a:lnTo>
                <a:lnTo>
                  <a:pt x="234950" y="205511"/>
                </a:lnTo>
                <a:lnTo>
                  <a:pt x="234315" y="211797"/>
                </a:lnTo>
                <a:lnTo>
                  <a:pt x="231775" y="232549"/>
                </a:lnTo>
                <a:lnTo>
                  <a:pt x="231775" y="233172"/>
                </a:lnTo>
                <a:lnTo>
                  <a:pt x="229997" y="235686"/>
                </a:lnTo>
                <a:lnTo>
                  <a:pt x="222504" y="240080"/>
                </a:lnTo>
                <a:lnTo>
                  <a:pt x="219964" y="243852"/>
                </a:lnTo>
                <a:lnTo>
                  <a:pt x="219227" y="249516"/>
                </a:lnTo>
                <a:lnTo>
                  <a:pt x="215519" y="275920"/>
                </a:lnTo>
                <a:lnTo>
                  <a:pt x="216789" y="280314"/>
                </a:lnTo>
                <a:lnTo>
                  <a:pt x="219329" y="284086"/>
                </a:lnTo>
                <a:lnTo>
                  <a:pt x="221869" y="287235"/>
                </a:lnTo>
                <a:lnTo>
                  <a:pt x="226187" y="289750"/>
                </a:lnTo>
                <a:lnTo>
                  <a:pt x="230632" y="290372"/>
                </a:lnTo>
                <a:lnTo>
                  <a:pt x="251929" y="293649"/>
                </a:lnTo>
                <a:lnTo>
                  <a:pt x="272732" y="298627"/>
                </a:lnTo>
                <a:lnTo>
                  <a:pt x="292950" y="305142"/>
                </a:lnTo>
                <a:lnTo>
                  <a:pt x="312420" y="312966"/>
                </a:lnTo>
                <a:lnTo>
                  <a:pt x="312420" y="275742"/>
                </a:lnTo>
                <a:lnTo>
                  <a:pt x="296164" y="269875"/>
                </a:lnTo>
                <a:lnTo>
                  <a:pt x="275831" y="264045"/>
                </a:lnTo>
                <a:lnTo>
                  <a:pt x="255016" y="259575"/>
                </a:lnTo>
                <a:lnTo>
                  <a:pt x="260121" y="254076"/>
                </a:lnTo>
                <a:lnTo>
                  <a:pt x="264121" y="248107"/>
                </a:lnTo>
                <a:lnTo>
                  <a:pt x="266827" y="241896"/>
                </a:lnTo>
                <a:lnTo>
                  <a:pt x="268097" y="235686"/>
                </a:lnTo>
                <a:lnTo>
                  <a:pt x="268732" y="228777"/>
                </a:lnTo>
                <a:lnTo>
                  <a:pt x="274955" y="225005"/>
                </a:lnTo>
                <a:lnTo>
                  <a:pt x="280035" y="218719"/>
                </a:lnTo>
                <a:lnTo>
                  <a:pt x="280543" y="210540"/>
                </a:lnTo>
                <a:lnTo>
                  <a:pt x="283768" y="177228"/>
                </a:lnTo>
                <a:lnTo>
                  <a:pt x="284353" y="170319"/>
                </a:lnTo>
                <a:lnTo>
                  <a:pt x="281178" y="163398"/>
                </a:lnTo>
                <a:lnTo>
                  <a:pt x="276225" y="158369"/>
                </a:lnTo>
                <a:lnTo>
                  <a:pt x="276860" y="149567"/>
                </a:lnTo>
                <a:lnTo>
                  <a:pt x="277291" y="138518"/>
                </a:lnTo>
                <a:lnTo>
                  <a:pt x="276174" y="124193"/>
                </a:lnTo>
                <a:lnTo>
                  <a:pt x="271157" y="108470"/>
                </a:lnTo>
                <a:lnTo>
                  <a:pt x="269443" y="106197"/>
                </a:lnTo>
                <a:lnTo>
                  <a:pt x="259969" y="93624"/>
                </a:lnTo>
                <a:lnTo>
                  <a:pt x="247751" y="84353"/>
                </a:lnTo>
                <a:lnTo>
                  <a:pt x="233057" y="77444"/>
                </a:lnTo>
                <a:lnTo>
                  <a:pt x="216471" y="73126"/>
                </a:lnTo>
                <a:lnTo>
                  <a:pt x="198628" y="71628"/>
                </a:lnTo>
                <a:lnTo>
                  <a:pt x="180797" y="73025"/>
                </a:lnTo>
                <a:lnTo>
                  <a:pt x="138049" y="93002"/>
                </a:lnTo>
                <a:lnTo>
                  <a:pt x="119722" y="138518"/>
                </a:lnTo>
                <a:lnTo>
                  <a:pt x="120523" y="149567"/>
                </a:lnTo>
                <a:lnTo>
                  <a:pt x="121158" y="157746"/>
                </a:lnTo>
                <a:lnTo>
                  <a:pt x="116205" y="162775"/>
                </a:lnTo>
                <a:lnTo>
                  <a:pt x="113030" y="169684"/>
                </a:lnTo>
                <a:lnTo>
                  <a:pt x="113715" y="177850"/>
                </a:lnTo>
                <a:lnTo>
                  <a:pt x="116751" y="210540"/>
                </a:lnTo>
                <a:lnTo>
                  <a:pt x="117348" y="218084"/>
                </a:lnTo>
                <a:lnTo>
                  <a:pt x="121793" y="225005"/>
                </a:lnTo>
                <a:lnTo>
                  <a:pt x="128651" y="228142"/>
                </a:lnTo>
                <a:lnTo>
                  <a:pt x="128651" y="230657"/>
                </a:lnTo>
                <a:lnTo>
                  <a:pt x="129286" y="233172"/>
                </a:lnTo>
                <a:lnTo>
                  <a:pt x="129286" y="235051"/>
                </a:lnTo>
                <a:lnTo>
                  <a:pt x="130543" y="241274"/>
                </a:lnTo>
                <a:lnTo>
                  <a:pt x="133248" y="247472"/>
                </a:lnTo>
                <a:lnTo>
                  <a:pt x="137248" y="253453"/>
                </a:lnTo>
                <a:lnTo>
                  <a:pt x="142367" y="258940"/>
                </a:lnTo>
                <a:lnTo>
                  <a:pt x="121424" y="263334"/>
                </a:lnTo>
                <a:lnTo>
                  <a:pt x="100812" y="269011"/>
                </a:lnTo>
                <a:lnTo>
                  <a:pt x="80657" y="276098"/>
                </a:lnTo>
                <a:lnTo>
                  <a:pt x="61087" y="284721"/>
                </a:lnTo>
                <a:lnTo>
                  <a:pt x="58953" y="285902"/>
                </a:lnTo>
                <a:lnTo>
                  <a:pt x="45554" y="260769"/>
                </a:lnTo>
                <a:lnTo>
                  <a:pt x="36385" y="230289"/>
                </a:lnTo>
                <a:lnTo>
                  <a:pt x="33286" y="198221"/>
                </a:lnTo>
                <a:lnTo>
                  <a:pt x="33324" y="197358"/>
                </a:lnTo>
                <a:lnTo>
                  <a:pt x="45554" y="135216"/>
                </a:lnTo>
                <a:lnTo>
                  <a:pt x="80899" y="82334"/>
                </a:lnTo>
                <a:lnTo>
                  <a:pt x="134010" y="46913"/>
                </a:lnTo>
                <a:lnTo>
                  <a:pt x="196469" y="34569"/>
                </a:lnTo>
                <a:lnTo>
                  <a:pt x="228358" y="37706"/>
                </a:lnTo>
                <a:lnTo>
                  <a:pt x="286727" y="61887"/>
                </a:lnTo>
                <a:lnTo>
                  <a:pt x="338315" y="117322"/>
                </a:lnTo>
                <a:lnTo>
                  <a:pt x="354152" y="156692"/>
                </a:lnTo>
                <a:lnTo>
                  <a:pt x="359435" y="198221"/>
                </a:lnTo>
                <a:lnTo>
                  <a:pt x="359435" y="87706"/>
                </a:lnTo>
                <a:lnTo>
                  <a:pt x="335788" y="57823"/>
                </a:lnTo>
                <a:lnTo>
                  <a:pt x="305511" y="33147"/>
                </a:lnTo>
                <a:lnTo>
                  <a:pt x="271741" y="15011"/>
                </a:lnTo>
                <a:lnTo>
                  <a:pt x="235165" y="3822"/>
                </a:lnTo>
                <a:lnTo>
                  <a:pt x="196469" y="0"/>
                </a:lnTo>
                <a:lnTo>
                  <a:pt x="158026" y="3822"/>
                </a:lnTo>
                <a:lnTo>
                  <a:pt x="121450" y="15011"/>
                </a:lnTo>
                <a:lnTo>
                  <a:pt x="87718" y="33147"/>
                </a:lnTo>
                <a:lnTo>
                  <a:pt x="57785" y="57823"/>
                </a:lnTo>
                <a:lnTo>
                  <a:pt x="33108" y="88125"/>
                </a:lnTo>
                <a:lnTo>
                  <a:pt x="14986" y="121945"/>
                </a:lnTo>
                <a:lnTo>
                  <a:pt x="3810" y="158597"/>
                </a:lnTo>
                <a:lnTo>
                  <a:pt x="0" y="197358"/>
                </a:lnTo>
                <a:lnTo>
                  <a:pt x="3810" y="236220"/>
                </a:lnTo>
                <a:lnTo>
                  <a:pt x="14973" y="273024"/>
                </a:lnTo>
                <a:lnTo>
                  <a:pt x="33108" y="306870"/>
                </a:lnTo>
                <a:lnTo>
                  <a:pt x="40424" y="315785"/>
                </a:lnTo>
                <a:lnTo>
                  <a:pt x="40513" y="316776"/>
                </a:lnTo>
                <a:lnTo>
                  <a:pt x="44831" y="321805"/>
                </a:lnTo>
                <a:lnTo>
                  <a:pt x="49276" y="326834"/>
                </a:lnTo>
                <a:lnTo>
                  <a:pt x="53594" y="331863"/>
                </a:lnTo>
                <a:lnTo>
                  <a:pt x="53898" y="332181"/>
                </a:lnTo>
                <a:lnTo>
                  <a:pt x="57785" y="336892"/>
                </a:lnTo>
                <a:lnTo>
                  <a:pt x="87630" y="361581"/>
                </a:lnTo>
                <a:lnTo>
                  <a:pt x="121221" y="379717"/>
                </a:lnTo>
                <a:lnTo>
                  <a:pt x="157759" y="390906"/>
                </a:lnTo>
                <a:lnTo>
                  <a:pt x="196469" y="394716"/>
                </a:lnTo>
                <a:lnTo>
                  <a:pt x="196646" y="394703"/>
                </a:lnTo>
                <a:lnTo>
                  <a:pt x="196850" y="394716"/>
                </a:lnTo>
                <a:lnTo>
                  <a:pt x="235165" y="390906"/>
                </a:lnTo>
                <a:lnTo>
                  <a:pt x="271818" y="379793"/>
                </a:lnTo>
                <a:lnTo>
                  <a:pt x="306197" y="361835"/>
                </a:lnTo>
                <a:lnTo>
                  <a:pt x="337566" y="337515"/>
                </a:lnTo>
                <a:lnTo>
                  <a:pt x="346837" y="327456"/>
                </a:lnTo>
                <a:lnTo>
                  <a:pt x="351282" y="322427"/>
                </a:lnTo>
                <a:lnTo>
                  <a:pt x="355600" y="316776"/>
                </a:lnTo>
                <a:lnTo>
                  <a:pt x="356171" y="310515"/>
                </a:lnTo>
                <a:lnTo>
                  <a:pt x="363918" y="300723"/>
                </a:lnTo>
                <a:lnTo>
                  <a:pt x="382663" y="260946"/>
                </a:lnTo>
                <a:lnTo>
                  <a:pt x="392049" y="218630"/>
                </a:lnTo>
                <a:lnTo>
                  <a:pt x="392049" y="175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58" name="object 105">
            <a:extLst>
              <a:ext uri="{FF2B5EF4-FFF2-40B4-BE49-F238E27FC236}">
                <a16:creationId xmlns:a16="http://schemas.microsoft.com/office/drawing/2014/main" id="{02A47F78-DA8E-492C-95FF-31EA67462C3D}"/>
              </a:ext>
            </a:extLst>
          </p:cNvPr>
          <p:cNvSpPr>
            <a:spLocks/>
          </p:cNvSpPr>
          <p:nvPr/>
        </p:nvSpPr>
        <p:spPr bwMode="auto">
          <a:xfrm>
            <a:off x="8445500" y="5810250"/>
            <a:ext cx="417513" cy="396875"/>
          </a:xfrm>
          <a:custGeom>
            <a:avLst/>
            <a:gdLst>
              <a:gd name="T0" fmla="*/ 413397 w 416559"/>
              <a:gd name="T1" fmla="*/ 20408 h 396239"/>
              <a:gd name="T2" fmla="*/ 395630 w 416559"/>
              <a:gd name="T3" fmla="*/ 2641 h 396239"/>
              <a:gd name="T4" fmla="*/ 383413 w 416559"/>
              <a:gd name="T5" fmla="*/ 33299 h 396239"/>
              <a:gd name="T6" fmla="*/ 342011 w 416559"/>
              <a:gd name="T7" fmla="*/ 179705 h 396239"/>
              <a:gd name="T8" fmla="*/ 334518 w 416559"/>
              <a:gd name="T9" fmla="*/ 224955 h 396239"/>
              <a:gd name="T10" fmla="*/ 283464 w 416559"/>
              <a:gd name="T11" fmla="*/ 153771 h 396239"/>
              <a:gd name="T12" fmla="*/ 273634 w 416559"/>
              <a:gd name="T13" fmla="*/ 130238 h 396239"/>
              <a:gd name="T14" fmla="*/ 250825 w 416559"/>
              <a:gd name="T15" fmla="*/ 120535 h 396239"/>
              <a:gd name="T16" fmla="*/ 250825 w 416559"/>
              <a:gd name="T17" fmla="*/ 299885 h 396239"/>
              <a:gd name="T18" fmla="*/ 137922 w 416559"/>
              <a:gd name="T19" fmla="*/ 301142 h 396239"/>
              <a:gd name="T20" fmla="*/ 82804 w 416559"/>
              <a:gd name="T21" fmla="*/ 345224 h 396239"/>
              <a:gd name="T22" fmla="*/ 75311 w 416559"/>
              <a:gd name="T23" fmla="*/ 299885 h 396239"/>
              <a:gd name="T24" fmla="*/ 33909 w 416559"/>
              <a:gd name="T25" fmla="*/ 153771 h 396239"/>
              <a:gd name="T26" fmla="*/ 250825 w 416559"/>
              <a:gd name="T27" fmla="*/ 120535 h 396239"/>
              <a:gd name="T28" fmla="*/ 166497 w 416559"/>
              <a:gd name="T29" fmla="*/ 120396 h 396239"/>
              <a:gd name="T30" fmla="*/ 383413 w 416559"/>
              <a:gd name="T31" fmla="*/ 33299 h 396239"/>
              <a:gd name="T32" fmla="*/ 382778 w 416559"/>
              <a:gd name="T33" fmla="*/ 0 h 396239"/>
              <a:gd name="T34" fmla="*/ 152996 w 416559"/>
              <a:gd name="T35" fmla="*/ 2641 h 396239"/>
              <a:gd name="T36" fmla="*/ 135229 w 416559"/>
              <a:gd name="T37" fmla="*/ 20408 h 396239"/>
              <a:gd name="T38" fmla="*/ 132588 w 416559"/>
              <a:gd name="T39" fmla="*/ 120396 h 396239"/>
              <a:gd name="T40" fmla="*/ 20408 w 416559"/>
              <a:gd name="T41" fmla="*/ 123050 h 396239"/>
              <a:gd name="T42" fmla="*/ 2641 w 416559"/>
              <a:gd name="T43" fmla="*/ 140855 h 396239"/>
              <a:gd name="T44" fmla="*/ 0 w 416559"/>
              <a:gd name="T45" fmla="*/ 299885 h 396239"/>
              <a:gd name="T46" fmla="*/ 9817 w 416559"/>
              <a:gd name="T47" fmla="*/ 323430 h 396239"/>
              <a:gd name="T48" fmla="*/ 33274 w 416559"/>
              <a:gd name="T49" fmla="*/ 333260 h 396239"/>
              <a:gd name="T50" fmla="*/ 48895 w 416559"/>
              <a:gd name="T51" fmla="*/ 385533 h 396239"/>
              <a:gd name="T52" fmla="*/ 58293 w 416559"/>
              <a:gd name="T53" fmla="*/ 394347 h 396239"/>
              <a:gd name="T54" fmla="*/ 63373 w 416559"/>
              <a:gd name="T55" fmla="*/ 396240 h 396239"/>
              <a:gd name="T56" fmla="*/ 73406 w 416559"/>
              <a:gd name="T57" fmla="*/ 395605 h 396239"/>
              <a:gd name="T58" fmla="*/ 136029 w 416559"/>
              <a:gd name="T59" fmla="*/ 345224 h 396239"/>
              <a:gd name="T60" fmla="*/ 250190 w 416559"/>
              <a:gd name="T61" fmla="*/ 333260 h 396239"/>
              <a:gd name="T62" fmla="*/ 273634 w 416559"/>
              <a:gd name="T63" fmla="*/ 323430 h 396239"/>
              <a:gd name="T64" fmla="*/ 283464 w 416559"/>
              <a:gd name="T65" fmla="*/ 299885 h 396239"/>
              <a:gd name="T66" fmla="*/ 343916 w 416559"/>
              <a:gd name="T67" fmla="*/ 274586 h 396239"/>
              <a:gd name="T68" fmla="*/ 351409 w 416559"/>
              <a:gd name="T69" fmla="*/ 275844 h 396239"/>
              <a:gd name="T70" fmla="*/ 356489 w 416559"/>
              <a:gd name="T71" fmla="*/ 275221 h 396239"/>
              <a:gd name="T72" fmla="*/ 363347 w 416559"/>
              <a:gd name="T73" fmla="*/ 270814 h 396239"/>
              <a:gd name="T74" fmla="*/ 367157 w 416559"/>
              <a:gd name="T75" fmla="*/ 212382 h 396239"/>
              <a:gd name="T76" fmla="*/ 395630 w 416559"/>
              <a:gd name="T77" fmla="*/ 209740 h 396239"/>
              <a:gd name="T78" fmla="*/ 413397 w 416559"/>
              <a:gd name="T79" fmla="*/ 191973 h 396239"/>
              <a:gd name="T80" fmla="*/ 416052 w 416559"/>
              <a:gd name="T81" fmla="*/ 33299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6559" h="396239">
                <a:moveTo>
                  <a:pt x="416052" y="33299"/>
                </a:moveTo>
                <a:lnTo>
                  <a:pt x="413397" y="20408"/>
                </a:lnTo>
                <a:lnTo>
                  <a:pt x="406222" y="9817"/>
                </a:lnTo>
                <a:lnTo>
                  <a:pt x="395630" y="2641"/>
                </a:lnTo>
                <a:lnTo>
                  <a:pt x="383413" y="139"/>
                </a:lnTo>
                <a:lnTo>
                  <a:pt x="383413" y="33299"/>
                </a:lnTo>
                <a:lnTo>
                  <a:pt x="383413" y="179705"/>
                </a:lnTo>
                <a:lnTo>
                  <a:pt x="342011" y="179705"/>
                </a:lnTo>
                <a:lnTo>
                  <a:pt x="334518" y="187248"/>
                </a:lnTo>
                <a:lnTo>
                  <a:pt x="334518" y="224955"/>
                </a:lnTo>
                <a:lnTo>
                  <a:pt x="283464" y="184289"/>
                </a:lnTo>
                <a:lnTo>
                  <a:pt x="283464" y="153771"/>
                </a:lnTo>
                <a:lnTo>
                  <a:pt x="280809" y="140855"/>
                </a:lnTo>
                <a:lnTo>
                  <a:pt x="273634" y="130238"/>
                </a:lnTo>
                <a:lnTo>
                  <a:pt x="263042" y="123050"/>
                </a:lnTo>
                <a:lnTo>
                  <a:pt x="250825" y="120535"/>
                </a:lnTo>
                <a:lnTo>
                  <a:pt x="250825" y="153771"/>
                </a:lnTo>
                <a:lnTo>
                  <a:pt x="250825" y="299885"/>
                </a:lnTo>
                <a:lnTo>
                  <a:pt x="141732" y="299885"/>
                </a:lnTo>
                <a:lnTo>
                  <a:pt x="137922" y="301142"/>
                </a:lnTo>
                <a:lnTo>
                  <a:pt x="134874" y="303657"/>
                </a:lnTo>
                <a:lnTo>
                  <a:pt x="82804" y="345224"/>
                </a:lnTo>
                <a:lnTo>
                  <a:pt x="82804" y="307441"/>
                </a:lnTo>
                <a:lnTo>
                  <a:pt x="75311" y="299885"/>
                </a:lnTo>
                <a:lnTo>
                  <a:pt x="33909" y="299885"/>
                </a:lnTo>
                <a:lnTo>
                  <a:pt x="33909" y="153771"/>
                </a:lnTo>
                <a:lnTo>
                  <a:pt x="250825" y="153771"/>
                </a:lnTo>
                <a:lnTo>
                  <a:pt x="250825" y="120535"/>
                </a:lnTo>
                <a:lnTo>
                  <a:pt x="250190" y="120396"/>
                </a:lnTo>
                <a:lnTo>
                  <a:pt x="166497" y="120396"/>
                </a:lnTo>
                <a:lnTo>
                  <a:pt x="166497" y="33299"/>
                </a:lnTo>
                <a:lnTo>
                  <a:pt x="383413" y="33299"/>
                </a:lnTo>
                <a:lnTo>
                  <a:pt x="383413" y="139"/>
                </a:lnTo>
                <a:lnTo>
                  <a:pt x="382778" y="0"/>
                </a:lnTo>
                <a:lnTo>
                  <a:pt x="165862" y="0"/>
                </a:lnTo>
                <a:lnTo>
                  <a:pt x="152996" y="2641"/>
                </a:lnTo>
                <a:lnTo>
                  <a:pt x="142405" y="9817"/>
                </a:lnTo>
                <a:lnTo>
                  <a:pt x="135229" y="20408"/>
                </a:lnTo>
                <a:lnTo>
                  <a:pt x="132588" y="33299"/>
                </a:lnTo>
                <a:lnTo>
                  <a:pt x="132588" y="120396"/>
                </a:lnTo>
                <a:lnTo>
                  <a:pt x="33274" y="120396"/>
                </a:lnTo>
                <a:lnTo>
                  <a:pt x="20408" y="123050"/>
                </a:lnTo>
                <a:lnTo>
                  <a:pt x="9817" y="130238"/>
                </a:lnTo>
                <a:lnTo>
                  <a:pt x="2641" y="140855"/>
                </a:lnTo>
                <a:lnTo>
                  <a:pt x="0" y="153771"/>
                </a:lnTo>
                <a:lnTo>
                  <a:pt x="0" y="299885"/>
                </a:lnTo>
                <a:lnTo>
                  <a:pt x="2641" y="312813"/>
                </a:lnTo>
                <a:lnTo>
                  <a:pt x="9817" y="323430"/>
                </a:lnTo>
                <a:lnTo>
                  <a:pt x="20408" y="330619"/>
                </a:lnTo>
                <a:lnTo>
                  <a:pt x="33274" y="333260"/>
                </a:lnTo>
                <a:lnTo>
                  <a:pt x="48895" y="333260"/>
                </a:lnTo>
                <a:lnTo>
                  <a:pt x="48895" y="385533"/>
                </a:lnTo>
                <a:lnTo>
                  <a:pt x="52705" y="391833"/>
                </a:lnTo>
                <a:lnTo>
                  <a:pt x="58293" y="394347"/>
                </a:lnTo>
                <a:lnTo>
                  <a:pt x="60833" y="395605"/>
                </a:lnTo>
                <a:lnTo>
                  <a:pt x="63373" y="396240"/>
                </a:lnTo>
                <a:lnTo>
                  <a:pt x="69596" y="396240"/>
                </a:lnTo>
                <a:lnTo>
                  <a:pt x="73406" y="395605"/>
                </a:lnTo>
                <a:lnTo>
                  <a:pt x="76454" y="392455"/>
                </a:lnTo>
                <a:lnTo>
                  <a:pt x="136029" y="345224"/>
                </a:lnTo>
                <a:lnTo>
                  <a:pt x="151130" y="333260"/>
                </a:lnTo>
                <a:lnTo>
                  <a:pt x="250190" y="333260"/>
                </a:lnTo>
                <a:lnTo>
                  <a:pt x="263042" y="330619"/>
                </a:lnTo>
                <a:lnTo>
                  <a:pt x="273634" y="323430"/>
                </a:lnTo>
                <a:lnTo>
                  <a:pt x="280809" y="312813"/>
                </a:lnTo>
                <a:lnTo>
                  <a:pt x="283464" y="299885"/>
                </a:lnTo>
                <a:lnTo>
                  <a:pt x="283464" y="226517"/>
                </a:lnTo>
                <a:lnTo>
                  <a:pt x="343916" y="274586"/>
                </a:lnTo>
                <a:lnTo>
                  <a:pt x="347726" y="275844"/>
                </a:lnTo>
                <a:lnTo>
                  <a:pt x="351409" y="275844"/>
                </a:lnTo>
                <a:lnTo>
                  <a:pt x="353949" y="275844"/>
                </a:lnTo>
                <a:lnTo>
                  <a:pt x="356489" y="275221"/>
                </a:lnTo>
                <a:lnTo>
                  <a:pt x="357759" y="273329"/>
                </a:lnTo>
                <a:lnTo>
                  <a:pt x="363347" y="270814"/>
                </a:lnTo>
                <a:lnTo>
                  <a:pt x="367157" y="264528"/>
                </a:lnTo>
                <a:lnTo>
                  <a:pt x="367157" y="212382"/>
                </a:lnTo>
                <a:lnTo>
                  <a:pt x="382778" y="212382"/>
                </a:lnTo>
                <a:lnTo>
                  <a:pt x="395630" y="209740"/>
                </a:lnTo>
                <a:lnTo>
                  <a:pt x="406222" y="202565"/>
                </a:lnTo>
                <a:lnTo>
                  <a:pt x="413397" y="191973"/>
                </a:lnTo>
                <a:lnTo>
                  <a:pt x="416052" y="179082"/>
                </a:lnTo>
                <a:lnTo>
                  <a:pt x="416052" y="332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59" name="object 106">
            <a:extLst>
              <a:ext uri="{FF2B5EF4-FFF2-40B4-BE49-F238E27FC236}">
                <a16:creationId xmlns:a16="http://schemas.microsoft.com/office/drawing/2014/main" id="{49B4B3E7-FCE0-4A66-B64F-893F511E58CC}"/>
              </a:ext>
            </a:extLst>
          </p:cNvPr>
          <p:cNvGrpSpPr>
            <a:grpSpLocks/>
          </p:cNvGrpSpPr>
          <p:nvPr/>
        </p:nvGrpSpPr>
        <p:grpSpPr bwMode="auto">
          <a:xfrm>
            <a:off x="10567988" y="5808663"/>
            <a:ext cx="268287" cy="400050"/>
            <a:chOff x="10567416" y="5807964"/>
            <a:chExt cx="268605" cy="401320"/>
          </a:xfrm>
        </p:grpSpPr>
        <p:sp>
          <p:nvSpPr>
            <p:cNvPr id="51337" name="object 107">
              <a:extLst>
                <a:ext uri="{FF2B5EF4-FFF2-40B4-BE49-F238E27FC236}">
                  <a16:creationId xmlns:a16="http://schemas.microsoft.com/office/drawing/2014/main" id="{938D482D-C257-442B-9BE2-2CA40B630426}"/>
                </a:ext>
              </a:extLst>
            </p:cNvPr>
            <p:cNvSpPr>
              <a:spLocks/>
            </p:cNvSpPr>
            <p:nvPr/>
          </p:nvSpPr>
          <p:spPr bwMode="auto">
            <a:xfrm>
              <a:off x="10567416" y="5807964"/>
              <a:ext cx="268605" cy="401320"/>
            </a:xfrm>
            <a:custGeom>
              <a:avLst/>
              <a:gdLst>
                <a:gd name="T0" fmla="*/ 260730 w 268604"/>
                <a:gd name="T1" fmla="*/ 0 h 401320"/>
                <a:gd name="T2" fmla="*/ 7492 w 268604"/>
                <a:gd name="T3" fmla="*/ 0 h 401320"/>
                <a:gd name="T4" fmla="*/ 0 w 268604"/>
                <a:gd name="T5" fmla="*/ 7531 h 401320"/>
                <a:gd name="T6" fmla="*/ 0 w 268604"/>
                <a:gd name="T7" fmla="*/ 393280 h 401320"/>
                <a:gd name="T8" fmla="*/ 7492 w 268604"/>
                <a:gd name="T9" fmla="*/ 400812 h 401320"/>
                <a:gd name="T10" fmla="*/ 260730 w 268604"/>
                <a:gd name="T11" fmla="*/ 400812 h 401320"/>
                <a:gd name="T12" fmla="*/ 268224 w 268604"/>
                <a:gd name="T13" fmla="*/ 393280 h 401320"/>
                <a:gd name="T14" fmla="*/ 268224 w 268604"/>
                <a:gd name="T15" fmla="*/ 367563 h 401320"/>
                <a:gd name="T16" fmla="*/ 33400 w 268604"/>
                <a:gd name="T17" fmla="*/ 367563 h 401320"/>
                <a:gd name="T18" fmla="*/ 33400 w 268604"/>
                <a:gd name="T19" fmla="*/ 33870 h 401320"/>
                <a:gd name="T20" fmla="*/ 268224 w 268604"/>
                <a:gd name="T21" fmla="*/ 33870 h 401320"/>
                <a:gd name="T22" fmla="*/ 268224 w 268604"/>
                <a:gd name="T23" fmla="*/ 7531 h 401320"/>
                <a:gd name="T24" fmla="*/ 260730 w 268604"/>
                <a:gd name="T25" fmla="*/ 0 h 401320"/>
                <a:gd name="T26" fmla="*/ 268224 w 268604"/>
                <a:gd name="T27" fmla="*/ 33870 h 401320"/>
                <a:gd name="T28" fmla="*/ 234187 w 268604"/>
                <a:gd name="T29" fmla="*/ 33870 h 401320"/>
                <a:gd name="T30" fmla="*/ 234187 w 268604"/>
                <a:gd name="T31" fmla="*/ 367563 h 401320"/>
                <a:gd name="T32" fmla="*/ 268224 w 268604"/>
                <a:gd name="T33" fmla="*/ 367563 h 401320"/>
                <a:gd name="T34" fmla="*/ 268224 w 268604"/>
                <a:gd name="T35" fmla="*/ 33870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604" h="401320">
                  <a:moveTo>
                    <a:pt x="260730" y="0"/>
                  </a:moveTo>
                  <a:lnTo>
                    <a:pt x="7492" y="0"/>
                  </a:lnTo>
                  <a:lnTo>
                    <a:pt x="0" y="7531"/>
                  </a:lnTo>
                  <a:lnTo>
                    <a:pt x="0" y="393280"/>
                  </a:lnTo>
                  <a:lnTo>
                    <a:pt x="7492" y="400812"/>
                  </a:lnTo>
                  <a:lnTo>
                    <a:pt x="260730" y="400812"/>
                  </a:lnTo>
                  <a:lnTo>
                    <a:pt x="268224" y="393280"/>
                  </a:lnTo>
                  <a:lnTo>
                    <a:pt x="268224" y="367563"/>
                  </a:lnTo>
                  <a:lnTo>
                    <a:pt x="33400" y="367563"/>
                  </a:lnTo>
                  <a:lnTo>
                    <a:pt x="33400" y="33870"/>
                  </a:lnTo>
                  <a:lnTo>
                    <a:pt x="268224" y="33870"/>
                  </a:lnTo>
                  <a:lnTo>
                    <a:pt x="268224" y="7531"/>
                  </a:lnTo>
                  <a:lnTo>
                    <a:pt x="260730" y="0"/>
                  </a:lnTo>
                  <a:close/>
                </a:path>
                <a:path w="268604" h="401320">
                  <a:moveTo>
                    <a:pt x="268224" y="33870"/>
                  </a:moveTo>
                  <a:lnTo>
                    <a:pt x="234187" y="33870"/>
                  </a:lnTo>
                  <a:lnTo>
                    <a:pt x="234187" y="367563"/>
                  </a:lnTo>
                  <a:lnTo>
                    <a:pt x="268224" y="367563"/>
                  </a:lnTo>
                  <a:lnTo>
                    <a:pt x="268224" y="338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38" name="object 108">
              <a:extLst>
                <a:ext uri="{FF2B5EF4-FFF2-40B4-BE49-F238E27FC236}">
                  <a16:creationId xmlns:a16="http://schemas.microsoft.com/office/drawing/2014/main" id="{50BDE79F-D21D-4D20-BA09-3102D64400BE}"/>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610088" y="5873496"/>
              <a:ext cx="182879" cy="2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60" name="object 109">
            <a:extLst>
              <a:ext uri="{FF2B5EF4-FFF2-40B4-BE49-F238E27FC236}">
                <a16:creationId xmlns:a16="http://schemas.microsoft.com/office/drawing/2014/main" id="{28943D10-423F-442A-AE28-D2A70D506EBC}"/>
              </a:ext>
            </a:extLst>
          </p:cNvPr>
          <p:cNvSpPr>
            <a:spLocks/>
          </p:cNvSpPr>
          <p:nvPr/>
        </p:nvSpPr>
        <p:spPr bwMode="auto">
          <a:xfrm>
            <a:off x="4352925" y="1736725"/>
            <a:ext cx="417513" cy="273050"/>
          </a:xfrm>
          <a:custGeom>
            <a:avLst/>
            <a:gdLst>
              <a:gd name="T0" fmla="*/ 410083 w 417829"/>
              <a:gd name="T1" fmla="*/ 145288 h 273685"/>
              <a:gd name="T2" fmla="*/ 408432 w 417829"/>
              <a:gd name="T3" fmla="*/ 105791 h 273685"/>
              <a:gd name="T4" fmla="*/ 408432 w 417829"/>
              <a:gd name="T5" fmla="*/ 92583 h 273685"/>
              <a:gd name="T6" fmla="*/ 398399 w 417829"/>
              <a:gd name="T7" fmla="*/ 83820 h 273685"/>
              <a:gd name="T8" fmla="*/ 349885 w 417829"/>
              <a:gd name="T9" fmla="*/ 98933 h 273685"/>
              <a:gd name="T10" fmla="*/ 325755 w 417829"/>
              <a:gd name="T11" fmla="*/ 145719 h 273685"/>
              <a:gd name="T12" fmla="*/ 278803 w 417829"/>
              <a:gd name="T13" fmla="*/ 226860 h 273685"/>
              <a:gd name="T14" fmla="*/ 179832 w 417829"/>
              <a:gd name="T15" fmla="*/ 237921 h 273685"/>
              <a:gd name="T16" fmla="*/ 84201 w 417829"/>
              <a:gd name="T17" fmla="*/ 204724 h 273685"/>
              <a:gd name="T18" fmla="*/ 197612 w 417829"/>
              <a:gd name="T19" fmla="*/ 195834 h 273685"/>
              <a:gd name="T20" fmla="*/ 202057 w 417829"/>
              <a:gd name="T21" fmla="*/ 197104 h 273685"/>
              <a:gd name="T22" fmla="*/ 210820 w 417829"/>
              <a:gd name="T23" fmla="*/ 195834 h 273685"/>
              <a:gd name="T24" fmla="*/ 325755 w 417829"/>
              <a:gd name="T25" fmla="*/ 145719 h 273685"/>
              <a:gd name="T26" fmla="*/ 204470 w 417829"/>
              <a:gd name="T27" fmla="*/ 162433 h 273685"/>
              <a:gd name="T28" fmla="*/ 204470 w 417829"/>
              <a:gd name="T29" fmla="*/ 35306 h 273685"/>
              <a:gd name="T30" fmla="*/ 349885 w 417829"/>
              <a:gd name="T31" fmla="*/ 62636 h 273685"/>
              <a:gd name="T32" fmla="*/ 206375 w 417829"/>
              <a:gd name="T33" fmla="*/ 0 h 273685"/>
              <a:gd name="T34" fmla="*/ 10033 w 417829"/>
              <a:gd name="T35" fmla="*/ 83820 h 273685"/>
              <a:gd name="T36" fmla="*/ 0 w 417829"/>
              <a:gd name="T37" fmla="*/ 91948 h 273685"/>
              <a:gd name="T38" fmla="*/ 3810 w 417829"/>
              <a:gd name="T39" fmla="*/ 111506 h 273685"/>
              <a:gd name="T40" fmla="*/ 50292 w 417829"/>
              <a:gd name="T41" fmla="*/ 131610 h 273685"/>
              <a:gd name="T42" fmla="*/ 53467 w 417829"/>
              <a:gd name="T43" fmla="*/ 224663 h 273685"/>
              <a:gd name="T44" fmla="*/ 128968 w 417829"/>
              <a:gd name="T45" fmla="*/ 262013 h 273685"/>
              <a:gd name="T46" fmla="*/ 204343 w 417829"/>
              <a:gd name="T47" fmla="*/ 273304 h 273685"/>
              <a:gd name="T48" fmla="*/ 279869 w 417829"/>
              <a:gd name="T49" fmla="*/ 262013 h 273685"/>
              <a:gd name="T50" fmla="*/ 352171 w 417829"/>
              <a:gd name="T51" fmla="*/ 227838 h 273685"/>
              <a:gd name="T52" fmla="*/ 359664 w 417829"/>
              <a:gd name="T53" fmla="*/ 130937 h 273685"/>
              <a:gd name="T54" fmla="*/ 393192 w 417829"/>
              <a:gd name="T55" fmla="*/ 145288 h 273685"/>
              <a:gd name="T56" fmla="*/ 384048 w 417829"/>
              <a:gd name="T57" fmla="*/ 152781 h 273685"/>
              <a:gd name="T58" fmla="*/ 391541 w 417829"/>
              <a:gd name="T59" fmla="*/ 236728 h 273685"/>
              <a:gd name="T60" fmla="*/ 409448 w 417829"/>
              <a:gd name="T61" fmla="*/ 236728 h 273685"/>
              <a:gd name="T62" fmla="*/ 417576 w 417829"/>
              <a:gd name="T63" fmla="*/ 219964 h 273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829" h="273685">
                <a:moveTo>
                  <a:pt x="417576" y="152781"/>
                </a:moveTo>
                <a:lnTo>
                  <a:pt x="410083" y="145288"/>
                </a:lnTo>
                <a:lnTo>
                  <a:pt x="408432" y="145288"/>
                </a:lnTo>
                <a:lnTo>
                  <a:pt x="408432" y="105791"/>
                </a:lnTo>
                <a:lnTo>
                  <a:pt x="408432" y="94234"/>
                </a:lnTo>
                <a:lnTo>
                  <a:pt x="408432" y="92583"/>
                </a:lnTo>
                <a:lnTo>
                  <a:pt x="404622" y="86233"/>
                </a:lnTo>
                <a:lnTo>
                  <a:pt x="398399" y="83820"/>
                </a:lnTo>
                <a:lnTo>
                  <a:pt x="349885" y="62636"/>
                </a:lnTo>
                <a:lnTo>
                  <a:pt x="349885" y="98933"/>
                </a:lnTo>
                <a:lnTo>
                  <a:pt x="325755" y="109474"/>
                </a:lnTo>
                <a:lnTo>
                  <a:pt x="325755" y="145719"/>
                </a:lnTo>
                <a:lnTo>
                  <a:pt x="325755" y="204724"/>
                </a:lnTo>
                <a:lnTo>
                  <a:pt x="278803" y="226860"/>
                </a:lnTo>
                <a:lnTo>
                  <a:pt x="229654" y="237921"/>
                </a:lnTo>
                <a:lnTo>
                  <a:pt x="179832" y="237921"/>
                </a:lnTo>
                <a:lnTo>
                  <a:pt x="130835" y="226860"/>
                </a:lnTo>
                <a:lnTo>
                  <a:pt x="84201" y="204724"/>
                </a:lnTo>
                <a:lnTo>
                  <a:pt x="84201" y="146392"/>
                </a:lnTo>
                <a:lnTo>
                  <a:pt x="197612" y="195834"/>
                </a:lnTo>
                <a:lnTo>
                  <a:pt x="200152" y="196469"/>
                </a:lnTo>
                <a:lnTo>
                  <a:pt x="202057" y="197104"/>
                </a:lnTo>
                <a:lnTo>
                  <a:pt x="208915" y="197104"/>
                </a:lnTo>
                <a:lnTo>
                  <a:pt x="210820" y="195834"/>
                </a:lnTo>
                <a:lnTo>
                  <a:pt x="287413" y="162433"/>
                </a:lnTo>
                <a:lnTo>
                  <a:pt x="325755" y="145719"/>
                </a:lnTo>
                <a:lnTo>
                  <a:pt x="325755" y="109474"/>
                </a:lnTo>
                <a:lnTo>
                  <a:pt x="204470" y="162433"/>
                </a:lnTo>
                <a:lnTo>
                  <a:pt x="59182" y="98933"/>
                </a:lnTo>
                <a:lnTo>
                  <a:pt x="204470" y="35306"/>
                </a:lnTo>
                <a:lnTo>
                  <a:pt x="349885" y="98933"/>
                </a:lnTo>
                <a:lnTo>
                  <a:pt x="349885" y="62636"/>
                </a:lnTo>
                <a:lnTo>
                  <a:pt x="287299" y="35306"/>
                </a:lnTo>
                <a:lnTo>
                  <a:pt x="206375" y="0"/>
                </a:lnTo>
                <a:lnTo>
                  <a:pt x="202057" y="0"/>
                </a:lnTo>
                <a:lnTo>
                  <a:pt x="10033" y="83820"/>
                </a:lnTo>
                <a:lnTo>
                  <a:pt x="3810" y="86233"/>
                </a:lnTo>
                <a:lnTo>
                  <a:pt x="0" y="91948"/>
                </a:lnTo>
                <a:lnTo>
                  <a:pt x="0" y="105156"/>
                </a:lnTo>
                <a:lnTo>
                  <a:pt x="3810" y="111506"/>
                </a:lnTo>
                <a:lnTo>
                  <a:pt x="10033" y="114046"/>
                </a:lnTo>
                <a:lnTo>
                  <a:pt x="50292" y="131610"/>
                </a:lnTo>
                <a:lnTo>
                  <a:pt x="50292" y="219710"/>
                </a:lnTo>
                <a:lnTo>
                  <a:pt x="53467" y="224663"/>
                </a:lnTo>
                <a:lnTo>
                  <a:pt x="92646" y="247802"/>
                </a:lnTo>
                <a:lnTo>
                  <a:pt x="128968" y="262013"/>
                </a:lnTo>
                <a:lnTo>
                  <a:pt x="166331" y="270497"/>
                </a:lnTo>
                <a:lnTo>
                  <a:pt x="204343" y="273304"/>
                </a:lnTo>
                <a:lnTo>
                  <a:pt x="242366" y="270497"/>
                </a:lnTo>
                <a:lnTo>
                  <a:pt x="279869" y="262013"/>
                </a:lnTo>
                <a:lnTo>
                  <a:pt x="316560" y="247802"/>
                </a:lnTo>
                <a:lnTo>
                  <a:pt x="352171" y="227838"/>
                </a:lnTo>
                <a:lnTo>
                  <a:pt x="359664" y="219710"/>
                </a:lnTo>
                <a:lnTo>
                  <a:pt x="359664" y="130937"/>
                </a:lnTo>
                <a:lnTo>
                  <a:pt x="393192" y="116319"/>
                </a:lnTo>
                <a:lnTo>
                  <a:pt x="393192" y="145288"/>
                </a:lnTo>
                <a:lnTo>
                  <a:pt x="391541" y="145288"/>
                </a:lnTo>
                <a:lnTo>
                  <a:pt x="384048" y="152781"/>
                </a:lnTo>
                <a:lnTo>
                  <a:pt x="384048" y="229235"/>
                </a:lnTo>
                <a:lnTo>
                  <a:pt x="391541" y="236728"/>
                </a:lnTo>
                <a:lnTo>
                  <a:pt x="400812" y="236728"/>
                </a:lnTo>
                <a:lnTo>
                  <a:pt x="409448" y="236728"/>
                </a:lnTo>
                <a:lnTo>
                  <a:pt x="416941" y="229235"/>
                </a:lnTo>
                <a:lnTo>
                  <a:pt x="417576" y="219964"/>
                </a:lnTo>
                <a:lnTo>
                  <a:pt x="417576" y="1527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61" name="object 110">
            <a:extLst>
              <a:ext uri="{FF2B5EF4-FFF2-40B4-BE49-F238E27FC236}">
                <a16:creationId xmlns:a16="http://schemas.microsoft.com/office/drawing/2014/main" id="{1AE4442F-2DE8-4316-A748-3B348895B04B}"/>
              </a:ext>
            </a:extLst>
          </p:cNvPr>
          <p:cNvGrpSpPr>
            <a:grpSpLocks/>
          </p:cNvGrpSpPr>
          <p:nvPr/>
        </p:nvGrpSpPr>
        <p:grpSpPr bwMode="auto">
          <a:xfrm>
            <a:off x="8459788" y="639763"/>
            <a:ext cx="390525" cy="406400"/>
            <a:chOff x="8459723" y="640080"/>
            <a:chExt cx="389890" cy="405765"/>
          </a:xfrm>
        </p:grpSpPr>
        <p:sp>
          <p:nvSpPr>
            <p:cNvPr id="51333" name="object 111">
              <a:extLst>
                <a:ext uri="{FF2B5EF4-FFF2-40B4-BE49-F238E27FC236}">
                  <a16:creationId xmlns:a16="http://schemas.microsoft.com/office/drawing/2014/main" id="{87FD68AD-7CF9-4796-BBAD-3B858139E700}"/>
                </a:ext>
              </a:extLst>
            </p:cNvPr>
            <p:cNvSpPr>
              <a:spLocks/>
            </p:cNvSpPr>
            <p:nvPr/>
          </p:nvSpPr>
          <p:spPr bwMode="auto">
            <a:xfrm>
              <a:off x="8459723" y="656844"/>
              <a:ext cx="311150" cy="388620"/>
            </a:xfrm>
            <a:custGeom>
              <a:avLst/>
              <a:gdLst>
                <a:gd name="T0" fmla="*/ 303275 w 311150"/>
                <a:gd name="T1" fmla="*/ 0 h 388619"/>
                <a:gd name="T2" fmla="*/ 7620 w 311150"/>
                <a:gd name="T3" fmla="*/ 0 h 388619"/>
                <a:gd name="T4" fmla="*/ 0 w 311150"/>
                <a:gd name="T5" fmla="*/ 7492 h 388619"/>
                <a:gd name="T6" fmla="*/ 0 w 311150"/>
                <a:gd name="T7" fmla="*/ 381126 h 388619"/>
                <a:gd name="T8" fmla="*/ 7620 w 311150"/>
                <a:gd name="T9" fmla="*/ 388619 h 388619"/>
                <a:gd name="T10" fmla="*/ 293877 w 311150"/>
                <a:gd name="T11" fmla="*/ 388619 h 388619"/>
                <a:gd name="T12" fmla="*/ 303275 w 311150"/>
                <a:gd name="T13" fmla="*/ 388619 h 388619"/>
                <a:gd name="T14" fmla="*/ 310896 w 311150"/>
                <a:gd name="T15" fmla="*/ 381126 h 388619"/>
                <a:gd name="T16" fmla="*/ 310896 w 311150"/>
                <a:gd name="T17" fmla="*/ 210946 h 388619"/>
                <a:gd name="T18" fmla="*/ 303275 w 311150"/>
                <a:gd name="T19" fmla="*/ 203453 h 388619"/>
                <a:gd name="T20" fmla="*/ 284352 w 311150"/>
                <a:gd name="T21" fmla="*/ 203453 h 388619"/>
                <a:gd name="T22" fmla="*/ 276859 w 311150"/>
                <a:gd name="T23" fmla="*/ 210946 h 388619"/>
                <a:gd name="T24" fmla="*/ 276859 w 311150"/>
                <a:gd name="T25" fmla="*/ 355345 h 388619"/>
                <a:gd name="T26" fmla="*/ 33400 w 311150"/>
                <a:gd name="T27" fmla="*/ 355345 h 388619"/>
                <a:gd name="T28" fmla="*/ 33400 w 311150"/>
                <a:gd name="T29" fmla="*/ 33908 h 388619"/>
                <a:gd name="T30" fmla="*/ 276859 w 311150"/>
                <a:gd name="T31" fmla="*/ 33908 h 388619"/>
                <a:gd name="T32" fmla="*/ 276859 w 311150"/>
                <a:gd name="T33" fmla="*/ 133095 h 388619"/>
                <a:gd name="T34" fmla="*/ 284352 w 311150"/>
                <a:gd name="T35" fmla="*/ 140588 h 388619"/>
                <a:gd name="T36" fmla="*/ 303275 w 311150"/>
                <a:gd name="T37" fmla="*/ 140588 h 388619"/>
                <a:gd name="T38" fmla="*/ 310896 w 311150"/>
                <a:gd name="T39" fmla="*/ 133095 h 388619"/>
                <a:gd name="T40" fmla="*/ 310896 w 311150"/>
                <a:gd name="T41" fmla="*/ 7492 h 388619"/>
                <a:gd name="T42" fmla="*/ 303275 w 311150"/>
                <a:gd name="T43" fmla="*/ 0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150" h="388619">
                  <a:moveTo>
                    <a:pt x="303275" y="0"/>
                  </a:moveTo>
                  <a:lnTo>
                    <a:pt x="7620" y="0"/>
                  </a:lnTo>
                  <a:lnTo>
                    <a:pt x="0" y="7492"/>
                  </a:lnTo>
                  <a:lnTo>
                    <a:pt x="0" y="381126"/>
                  </a:lnTo>
                  <a:lnTo>
                    <a:pt x="7620" y="388619"/>
                  </a:lnTo>
                  <a:lnTo>
                    <a:pt x="293877" y="388619"/>
                  </a:lnTo>
                  <a:lnTo>
                    <a:pt x="303275" y="388619"/>
                  </a:lnTo>
                  <a:lnTo>
                    <a:pt x="310896" y="381126"/>
                  </a:lnTo>
                  <a:lnTo>
                    <a:pt x="310896" y="210946"/>
                  </a:lnTo>
                  <a:lnTo>
                    <a:pt x="303275" y="203453"/>
                  </a:lnTo>
                  <a:lnTo>
                    <a:pt x="284352" y="203453"/>
                  </a:lnTo>
                  <a:lnTo>
                    <a:pt x="276859" y="210946"/>
                  </a:lnTo>
                  <a:lnTo>
                    <a:pt x="276859" y="355345"/>
                  </a:lnTo>
                  <a:lnTo>
                    <a:pt x="33400" y="355345"/>
                  </a:lnTo>
                  <a:lnTo>
                    <a:pt x="33400" y="33908"/>
                  </a:lnTo>
                  <a:lnTo>
                    <a:pt x="276859" y="33908"/>
                  </a:lnTo>
                  <a:lnTo>
                    <a:pt x="276859" y="133095"/>
                  </a:lnTo>
                  <a:lnTo>
                    <a:pt x="284352" y="140588"/>
                  </a:lnTo>
                  <a:lnTo>
                    <a:pt x="303275" y="140588"/>
                  </a:lnTo>
                  <a:lnTo>
                    <a:pt x="310896" y="133095"/>
                  </a:lnTo>
                  <a:lnTo>
                    <a:pt x="310896" y="7492"/>
                  </a:lnTo>
                  <a:lnTo>
                    <a:pt x="3032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34" name="object 112">
              <a:extLst>
                <a:ext uri="{FF2B5EF4-FFF2-40B4-BE49-F238E27FC236}">
                  <a16:creationId xmlns:a16="http://schemas.microsoft.com/office/drawing/2014/main" id="{988B8AD0-2821-4D2B-AE29-D5698429323E}"/>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523731" y="640080"/>
              <a:ext cx="184403" cy="7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5" name="object 113">
              <a:extLst>
                <a:ext uri="{FF2B5EF4-FFF2-40B4-BE49-F238E27FC236}">
                  <a16:creationId xmlns:a16="http://schemas.microsoft.com/office/drawing/2014/main" id="{CFAF9277-E256-4093-A490-9F0448270376}"/>
                </a:ext>
              </a:extLst>
            </p:cNvPr>
            <p:cNvSpPr>
              <a:spLocks/>
            </p:cNvSpPr>
            <p:nvPr/>
          </p:nvSpPr>
          <p:spPr bwMode="auto">
            <a:xfrm>
              <a:off x="8570213" y="740283"/>
              <a:ext cx="279400" cy="221615"/>
            </a:xfrm>
            <a:custGeom>
              <a:avLst/>
              <a:gdLst>
                <a:gd name="T0" fmla="*/ 219201 w 279400"/>
                <a:gd name="T1" fmla="*/ 0 h 221615"/>
                <a:gd name="T2" fmla="*/ 214883 w 279400"/>
                <a:gd name="T3" fmla="*/ 634 h 221615"/>
                <a:gd name="T4" fmla="*/ 211074 w 279400"/>
                <a:gd name="T5" fmla="*/ 3047 h 221615"/>
                <a:gd name="T6" fmla="*/ 21335 w 279400"/>
                <a:gd name="T7" fmla="*/ 131952 h 221615"/>
                <a:gd name="T8" fmla="*/ 17525 w 279400"/>
                <a:gd name="T9" fmla="*/ 134492 h 221615"/>
                <a:gd name="T10" fmla="*/ 15747 w 279400"/>
                <a:gd name="T11" fmla="*/ 138175 h 221615"/>
                <a:gd name="T12" fmla="*/ 14477 w 279400"/>
                <a:gd name="T13" fmla="*/ 141986 h 221615"/>
                <a:gd name="T14" fmla="*/ 1269 w 279400"/>
                <a:gd name="T15" fmla="*/ 194437 h 221615"/>
                <a:gd name="T16" fmla="*/ 0 w 279400"/>
                <a:gd name="T17" fmla="*/ 198881 h 221615"/>
                <a:gd name="T18" fmla="*/ 69722 w 279400"/>
                <a:gd name="T19" fmla="*/ 221361 h 221615"/>
                <a:gd name="T20" fmla="*/ 74802 w 279400"/>
                <a:gd name="T21" fmla="*/ 221361 h 221615"/>
                <a:gd name="T22" fmla="*/ 77850 w 279400"/>
                <a:gd name="T23" fmla="*/ 220090 h 221615"/>
                <a:gd name="T24" fmla="*/ 81025 w 279400"/>
                <a:gd name="T25" fmla="*/ 218820 h 221615"/>
                <a:gd name="T26" fmla="*/ 127057 w 279400"/>
                <a:gd name="T27" fmla="*/ 187578 h 221615"/>
                <a:gd name="T28" fmla="*/ 67182 w 279400"/>
                <a:gd name="T29" fmla="*/ 187578 h 221615"/>
                <a:gd name="T30" fmla="*/ 38353 w 279400"/>
                <a:gd name="T31" fmla="*/ 183895 h 221615"/>
                <a:gd name="T32" fmla="*/ 45211 w 279400"/>
                <a:gd name="T33" fmla="*/ 155701 h 221615"/>
                <a:gd name="T34" fmla="*/ 215391 w 279400"/>
                <a:gd name="T35" fmla="*/ 40004 h 221615"/>
                <a:gd name="T36" fmla="*/ 256622 w 279400"/>
                <a:gd name="T37" fmla="*/ 40004 h 221615"/>
                <a:gd name="T38" fmla="*/ 234314 w 279400"/>
                <a:gd name="T39" fmla="*/ 7492 h 221615"/>
                <a:gd name="T40" fmla="*/ 231775 w 279400"/>
                <a:gd name="T41" fmla="*/ 3682 h 221615"/>
                <a:gd name="T42" fmla="*/ 227964 w 279400"/>
                <a:gd name="T43" fmla="*/ 1269 h 221615"/>
                <a:gd name="T44" fmla="*/ 219201 w 279400"/>
                <a:gd name="T45" fmla="*/ 0 h 221615"/>
                <a:gd name="T46" fmla="*/ 256622 w 279400"/>
                <a:gd name="T47" fmla="*/ 40004 h 221615"/>
                <a:gd name="T48" fmla="*/ 215391 w 279400"/>
                <a:gd name="T49" fmla="*/ 40004 h 221615"/>
                <a:gd name="T50" fmla="*/ 237489 w 279400"/>
                <a:gd name="T51" fmla="*/ 71881 h 221615"/>
                <a:gd name="T52" fmla="*/ 67182 w 279400"/>
                <a:gd name="T53" fmla="*/ 187578 h 221615"/>
                <a:gd name="T54" fmla="*/ 127057 w 279400"/>
                <a:gd name="T55" fmla="*/ 187578 h 221615"/>
                <a:gd name="T56" fmla="*/ 270763 w 279400"/>
                <a:gd name="T57" fmla="*/ 90042 h 221615"/>
                <a:gd name="T58" fmla="*/ 274446 w 279400"/>
                <a:gd name="T59" fmla="*/ 87502 h 221615"/>
                <a:gd name="T60" fmla="*/ 276986 w 279400"/>
                <a:gd name="T61" fmla="*/ 83819 h 221615"/>
                <a:gd name="T62" fmla="*/ 277621 w 279400"/>
                <a:gd name="T63" fmla="*/ 79375 h 221615"/>
                <a:gd name="T64" fmla="*/ 278891 w 279400"/>
                <a:gd name="T65" fmla="*/ 75056 h 221615"/>
                <a:gd name="T66" fmla="*/ 277621 w 279400"/>
                <a:gd name="T67" fmla="*/ 70612 h 221615"/>
                <a:gd name="T68" fmla="*/ 256622 w 279400"/>
                <a:gd name="T69" fmla="*/ 40004 h 22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400" h="221615">
                  <a:moveTo>
                    <a:pt x="219201" y="0"/>
                  </a:moveTo>
                  <a:lnTo>
                    <a:pt x="214883" y="634"/>
                  </a:lnTo>
                  <a:lnTo>
                    <a:pt x="211074" y="3047"/>
                  </a:lnTo>
                  <a:lnTo>
                    <a:pt x="21335" y="131952"/>
                  </a:lnTo>
                  <a:lnTo>
                    <a:pt x="17525" y="134492"/>
                  </a:lnTo>
                  <a:lnTo>
                    <a:pt x="15747" y="138175"/>
                  </a:lnTo>
                  <a:lnTo>
                    <a:pt x="14477" y="141986"/>
                  </a:lnTo>
                  <a:lnTo>
                    <a:pt x="1269" y="194437"/>
                  </a:lnTo>
                  <a:lnTo>
                    <a:pt x="0" y="198881"/>
                  </a:lnTo>
                  <a:lnTo>
                    <a:pt x="69722" y="221361"/>
                  </a:lnTo>
                  <a:lnTo>
                    <a:pt x="74802" y="221361"/>
                  </a:lnTo>
                  <a:lnTo>
                    <a:pt x="77850" y="220090"/>
                  </a:lnTo>
                  <a:lnTo>
                    <a:pt x="81025" y="218820"/>
                  </a:lnTo>
                  <a:lnTo>
                    <a:pt x="127057" y="187578"/>
                  </a:lnTo>
                  <a:lnTo>
                    <a:pt x="67182" y="187578"/>
                  </a:lnTo>
                  <a:lnTo>
                    <a:pt x="38353" y="183895"/>
                  </a:lnTo>
                  <a:lnTo>
                    <a:pt x="45211" y="155701"/>
                  </a:lnTo>
                  <a:lnTo>
                    <a:pt x="215391" y="40004"/>
                  </a:lnTo>
                  <a:lnTo>
                    <a:pt x="256622" y="40004"/>
                  </a:lnTo>
                  <a:lnTo>
                    <a:pt x="234314" y="7492"/>
                  </a:lnTo>
                  <a:lnTo>
                    <a:pt x="231775" y="3682"/>
                  </a:lnTo>
                  <a:lnTo>
                    <a:pt x="227964" y="1269"/>
                  </a:lnTo>
                  <a:lnTo>
                    <a:pt x="219201" y="0"/>
                  </a:lnTo>
                  <a:close/>
                </a:path>
                <a:path w="279400" h="221615">
                  <a:moveTo>
                    <a:pt x="256622" y="40004"/>
                  </a:moveTo>
                  <a:lnTo>
                    <a:pt x="215391" y="40004"/>
                  </a:lnTo>
                  <a:lnTo>
                    <a:pt x="237489" y="71881"/>
                  </a:lnTo>
                  <a:lnTo>
                    <a:pt x="67182" y="187578"/>
                  </a:lnTo>
                  <a:lnTo>
                    <a:pt x="127057" y="187578"/>
                  </a:lnTo>
                  <a:lnTo>
                    <a:pt x="270763" y="90042"/>
                  </a:lnTo>
                  <a:lnTo>
                    <a:pt x="274446" y="87502"/>
                  </a:lnTo>
                  <a:lnTo>
                    <a:pt x="276986" y="83819"/>
                  </a:lnTo>
                  <a:lnTo>
                    <a:pt x="277621" y="79375"/>
                  </a:lnTo>
                  <a:lnTo>
                    <a:pt x="278891" y="75056"/>
                  </a:lnTo>
                  <a:lnTo>
                    <a:pt x="277621" y="70612"/>
                  </a:lnTo>
                  <a:lnTo>
                    <a:pt x="256622" y="40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36" name="object 114">
              <a:extLst>
                <a:ext uri="{FF2B5EF4-FFF2-40B4-BE49-F238E27FC236}">
                  <a16:creationId xmlns:a16="http://schemas.microsoft.com/office/drawing/2014/main" id="{7E6AB926-C876-4E37-8AB6-B152F4273EED}"/>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579738" y="770128"/>
              <a:ext cx="226949" cy="17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62" name="object 115">
            <a:extLst>
              <a:ext uri="{FF2B5EF4-FFF2-40B4-BE49-F238E27FC236}">
                <a16:creationId xmlns:a16="http://schemas.microsoft.com/office/drawing/2014/main" id="{8191A56C-2365-4207-830A-0DAC1CC355B3}"/>
              </a:ext>
            </a:extLst>
          </p:cNvPr>
          <p:cNvGrpSpPr>
            <a:grpSpLocks/>
          </p:cNvGrpSpPr>
          <p:nvPr/>
        </p:nvGrpSpPr>
        <p:grpSpPr bwMode="auto">
          <a:xfrm>
            <a:off x="9518650" y="639763"/>
            <a:ext cx="309563" cy="406400"/>
            <a:chOff x="9518904" y="640080"/>
            <a:chExt cx="309880" cy="405765"/>
          </a:xfrm>
        </p:grpSpPr>
        <p:sp>
          <p:nvSpPr>
            <p:cNvPr id="51330" name="object 116">
              <a:extLst>
                <a:ext uri="{FF2B5EF4-FFF2-40B4-BE49-F238E27FC236}">
                  <a16:creationId xmlns:a16="http://schemas.microsoft.com/office/drawing/2014/main" id="{1A7A3484-8953-47E7-BA9F-40C43A5C2F88}"/>
                </a:ext>
              </a:extLst>
            </p:cNvPr>
            <p:cNvSpPr>
              <a:spLocks/>
            </p:cNvSpPr>
            <p:nvPr/>
          </p:nvSpPr>
          <p:spPr bwMode="auto">
            <a:xfrm>
              <a:off x="9518904" y="656844"/>
              <a:ext cx="309880" cy="388620"/>
            </a:xfrm>
            <a:custGeom>
              <a:avLst/>
              <a:gdLst>
                <a:gd name="T0" fmla="*/ 301878 w 309879"/>
                <a:gd name="T1" fmla="*/ 0 h 388619"/>
                <a:gd name="T2" fmla="*/ 7493 w 309879"/>
                <a:gd name="T3" fmla="*/ 0 h 388619"/>
                <a:gd name="T4" fmla="*/ 0 w 309879"/>
                <a:gd name="T5" fmla="*/ 7492 h 388619"/>
                <a:gd name="T6" fmla="*/ 0 w 309879"/>
                <a:gd name="T7" fmla="*/ 381126 h 388619"/>
                <a:gd name="T8" fmla="*/ 7493 w 309879"/>
                <a:gd name="T9" fmla="*/ 388619 h 388619"/>
                <a:gd name="T10" fmla="*/ 301878 w 309879"/>
                <a:gd name="T11" fmla="*/ 388619 h 388619"/>
                <a:gd name="T12" fmla="*/ 309372 w 309879"/>
                <a:gd name="T13" fmla="*/ 381126 h 388619"/>
                <a:gd name="T14" fmla="*/ 309372 w 309879"/>
                <a:gd name="T15" fmla="*/ 355345 h 388619"/>
                <a:gd name="T16" fmla="*/ 33909 w 309879"/>
                <a:gd name="T17" fmla="*/ 355345 h 388619"/>
                <a:gd name="T18" fmla="*/ 33909 w 309879"/>
                <a:gd name="T19" fmla="*/ 33908 h 388619"/>
                <a:gd name="T20" fmla="*/ 309372 w 309879"/>
                <a:gd name="T21" fmla="*/ 33908 h 388619"/>
                <a:gd name="T22" fmla="*/ 309372 w 309879"/>
                <a:gd name="T23" fmla="*/ 7492 h 388619"/>
                <a:gd name="T24" fmla="*/ 301878 w 309879"/>
                <a:gd name="T25" fmla="*/ 0 h 388619"/>
                <a:gd name="T26" fmla="*/ 309372 w 309879"/>
                <a:gd name="T27" fmla="*/ 33908 h 388619"/>
                <a:gd name="T28" fmla="*/ 276098 w 309879"/>
                <a:gd name="T29" fmla="*/ 33908 h 388619"/>
                <a:gd name="T30" fmla="*/ 276098 w 309879"/>
                <a:gd name="T31" fmla="*/ 355345 h 388619"/>
                <a:gd name="T32" fmla="*/ 309372 w 309879"/>
                <a:gd name="T33" fmla="*/ 355345 h 388619"/>
                <a:gd name="T34" fmla="*/ 309372 w 309879"/>
                <a:gd name="T35" fmla="*/ 33908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879" h="388619">
                  <a:moveTo>
                    <a:pt x="301878" y="0"/>
                  </a:moveTo>
                  <a:lnTo>
                    <a:pt x="7493" y="0"/>
                  </a:lnTo>
                  <a:lnTo>
                    <a:pt x="0" y="7492"/>
                  </a:lnTo>
                  <a:lnTo>
                    <a:pt x="0" y="381126"/>
                  </a:lnTo>
                  <a:lnTo>
                    <a:pt x="7493" y="388619"/>
                  </a:lnTo>
                  <a:lnTo>
                    <a:pt x="301878" y="388619"/>
                  </a:lnTo>
                  <a:lnTo>
                    <a:pt x="309372" y="381126"/>
                  </a:lnTo>
                  <a:lnTo>
                    <a:pt x="309372" y="355345"/>
                  </a:lnTo>
                  <a:lnTo>
                    <a:pt x="33909" y="355345"/>
                  </a:lnTo>
                  <a:lnTo>
                    <a:pt x="33909" y="33908"/>
                  </a:lnTo>
                  <a:lnTo>
                    <a:pt x="309372" y="33908"/>
                  </a:lnTo>
                  <a:lnTo>
                    <a:pt x="309372" y="7492"/>
                  </a:lnTo>
                  <a:lnTo>
                    <a:pt x="301878" y="0"/>
                  </a:lnTo>
                  <a:close/>
                </a:path>
                <a:path w="309879" h="388619">
                  <a:moveTo>
                    <a:pt x="309372" y="33908"/>
                  </a:moveTo>
                  <a:lnTo>
                    <a:pt x="276098" y="33908"/>
                  </a:lnTo>
                  <a:lnTo>
                    <a:pt x="276098" y="355345"/>
                  </a:lnTo>
                  <a:lnTo>
                    <a:pt x="309372" y="355345"/>
                  </a:lnTo>
                  <a:lnTo>
                    <a:pt x="309372" y="339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31" name="object 117">
              <a:extLst>
                <a:ext uri="{FF2B5EF4-FFF2-40B4-BE49-F238E27FC236}">
                  <a16:creationId xmlns:a16="http://schemas.microsoft.com/office/drawing/2014/main" id="{0A7BD3A6-9EF4-4115-A354-7DEFC81B69B3}"/>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581388" y="640080"/>
              <a:ext cx="184403" cy="7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2" name="object 118">
              <a:extLst>
                <a:ext uri="{FF2B5EF4-FFF2-40B4-BE49-F238E27FC236}">
                  <a16:creationId xmlns:a16="http://schemas.microsoft.com/office/drawing/2014/main" id="{0C82C5F2-6BEC-4383-8D9E-93D26801FA1E}"/>
                </a:ext>
              </a:extLst>
            </p:cNvPr>
            <p:cNvSpPr>
              <a:spLocks/>
            </p:cNvSpPr>
            <p:nvPr/>
          </p:nvSpPr>
          <p:spPr bwMode="auto">
            <a:xfrm>
              <a:off x="9590532" y="768095"/>
              <a:ext cx="175260" cy="149860"/>
            </a:xfrm>
            <a:custGeom>
              <a:avLst/>
              <a:gdLst>
                <a:gd name="T0" fmla="*/ 33528 w 175259"/>
                <a:gd name="T1" fmla="*/ 117475 h 149859"/>
                <a:gd name="T2" fmla="*/ 30480 w 175259"/>
                <a:gd name="T3" fmla="*/ 114300 h 149859"/>
                <a:gd name="T4" fmla="*/ 26162 w 175259"/>
                <a:gd name="T5" fmla="*/ 114300 h 149859"/>
                <a:gd name="T6" fmla="*/ 3048 w 175259"/>
                <a:gd name="T7" fmla="*/ 114300 h 149859"/>
                <a:gd name="T8" fmla="*/ 0 w 175259"/>
                <a:gd name="T9" fmla="*/ 117475 h 149859"/>
                <a:gd name="T10" fmla="*/ 0 w 175259"/>
                <a:gd name="T11" fmla="*/ 146177 h 149859"/>
                <a:gd name="T12" fmla="*/ 3683 w 175259"/>
                <a:gd name="T13" fmla="*/ 149352 h 149859"/>
                <a:gd name="T14" fmla="*/ 30480 w 175259"/>
                <a:gd name="T15" fmla="*/ 149352 h 149859"/>
                <a:gd name="T16" fmla="*/ 33528 w 175259"/>
                <a:gd name="T17" fmla="*/ 145542 h 149859"/>
                <a:gd name="T18" fmla="*/ 33528 w 175259"/>
                <a:gd name="T19" fmla="*/ 117475 h 149859"/>
                <a:gd name="T20" fmla="*/ 33528 w 175259"/>
                <a:gd name="T21" fmla="*/ 60960 h 149859"/>
                <a:gd name="T22" fmla="*/ 30480 w 175259"/>
                <a:gd name="T23" fmla="*/ 57912 h 149859"/>
                <a:gd name="T24" fmla="*/ 26162 w 175259"/>
                <a:gd name="T25" fmla="*/ 57912 h 149859"/>
                <a:gd name="T26" fmla="*/ 3048 w 175259"/>
                <a:gd name="T27" fmla="*/ 57912 h 149859"/>
                <a:gd name="T28" fmla="*/ 0 w 175259"/>
                <a:gd name="T29" fmla="*/ 61595 h 149859"/>
                <a:gd name="T30" fmla="*/ 0 w 175259"/>
                <a:gd name="T31" fmla="*/ 88392 h 149859"/>
                <a:gd name="T32" fmla="*/ 3683 w 175259"/>
                <a:gd name="T33" fmla="*/ 91440 h 149859"/>
                <a:gd name="T34" fmla="*/ 30480 w 175259"/>
                <a:gd name="T35" fmla="*/ 91440 h 149859"/>
                <a:gd name="T36" fmla="*/ 33528 w 175259"/>
                <a:gd name="T37" fmla="*/ 87757 h 149859"/>
                <a:gd name="T38" fmla="*/ 33528 w 175259"/>
                <a:gd name="T39" fmla="*/ 60960 h 149859"/>
                <a:gd name="T40" fmla="*/ 33528 w 175259"/>
                <a:gd name="T41" fmla="*/ 3810 h 149859"/>
                <a:gd name="T42" fmla="*/ 30480 w 175259"/>
                <a:gd name="T43" fmla="*/ 0 h 149859"/>
                <a:gd name="T44" fmla="*/ 26162 w 175259"/>
                <a:gd name="T45" fmla="*/ 0 h 149859"/>
                <a:gd name="T46" fmla="*/ 3048 w 175259"/>
                <a:gd name="T47" fmla="*/ 0 h 149859"/>
                <a:gd name="T48" fmla="*/ 0 w 175259"/>
                <a:gd name="T49" fmla="*/ 3175 h 149859"/>
                <a:gd name="T50" fmla="*/ 0 w 175259"/>
                <a:gd name="T51" fmla="*/ 31877 h 149859"/>
                <a:gd name="T52" fmla="*/ 3683 w 175259"/>
                <a:gd name="T53" fmla="*/ 35052 h 149859"/>
                <a:gd name="T54" fmla="*/ 30480 w 175259"/>
                <a:gd name="T55" fmla="*/ 35052 h 149859"/>
                <a:gd name="T56" fmla="*/ 33528 w 175259"/>
                <a:gd name="T57" fmla="*/ 31242 h 149859"/>
                <a:gd name="T58" fmla="*/ 33528 w 175259"/>
                <a:gd name="T59" fmla="*/ 3810 h 149859"/>
                <a:gd name="T60" fmla="*/ 175260 w 175259"/>
                <a:gd name="T61" fmla="*/ 127254 h 149859"/>
                <a:gd name="T62" fmla="*/ 171450 w 175259"/>
                <a:gd name="T63" fmla="*/ 123444 h 149859"/>
                <a:gd name="T64" fmla="*/ 55626 w 175259"/>
                <a:gd name="T65" fmla="*/ 123444 h 149859"/>
                <a:gd name="T66" fmla="*/ 51816 w 175259"/>
                <a:gd name="T67" fmla="*/ 127254 h 149859"/>
                <a:gd name="T68" fmla="*/ 51816 w 175259"/>
                <a:gd name="T69" fmla="*/ 136398 h 149859"/>
                <a:gd name="T70" fmla="*/ 55626 w 175259"/>
                <a:gd name="T71" fmla="*/ 140208 h 149859"/>
                <a:gd name="T72" fmla="*/ 167132 w 175259"/>
                <a:gd name="T73" fmla="*/ 140208 h 149859"/>
                <a:gd name="T74" fmla="*/ 171450 w 175259"/>
                <a:gd name="T75" fmla="*/ 140208 h 149859"/>
                <a:gd name="T76" fmla="*/ 175260 w 175259"/>
                <a:gd name="T77" fmla="*/ 136398 h 149859"/>
                <a:gd name="T78" fmla="*/ 175260 w 175259"/>
                <a:gd name="T79" fmla="*/ 127254 h 149859"/>
                <a:gd name="T80" fmla="*/ 175260 w 175259"/>
                <a:gd name="T81" fmla="*/ 70866 h 149859"/>
                <a:gd name="T82" fmla="*/ 171450 w 175259"/>
                <a:gd name="T83" fmla="*/ 67056 h 149859"/>
                <a:gd name="T84" fmla="*/ 55626 w 175259"/>
                <a:gd name="T85" fmla="*/ 67056 h 149859"/>
                <a:gd name="T86" fmla="*/ 51816 w 175259"/>
                <a:gd name="T87" fmla="*/ 70866 h 149859"/>
                <a:gd name="T88" fmla="*/ 51816 w 175259"/>
                <a:gd name="T89" fmla="*/ 80010 h 149859"/>
                <a:gd name="T90" fmla="*/ 55626 w 175259"/>
                <a:gd name="T91" fmla="*/ 83820 h 149859"/>
                <a:gd name="T92" fmla="*/ 167132 w 175259"/>
                <a:gd name="T93" fmla="*/ 83820 h 149859"/>
                <a:gd name="T94" fmla="*/ 171450 w 175259"/>
                <a:gd name="T95" fmla="*/ 83820 h 149859"/>
                <a:gd name="T96" fmla="*/ 175260 w 175259"/>
                <a:gd name="T97" fmla="*/ 80010 h 149859"/>
                <a:gd name="T98" fmla="*/ 175260 w 175259"/>
                <a:gd name="T99" fmla="*/ 70866 h 149859"/>
                <a:gd name="T100" fmla="*/ 175260 w 175259"/>
                <a:gd name="T101" fmla="*/ 12954 h 149859"/>
                <a:gd name="T102" fmla="*/ 171450 w 175259"/>
                <a:gd name="T103" fmla="*/ 9144 h 149859"/>
                <a:gd name="T104" fmla="*/ 55626 w 175259"/>
                <a:gd name="T105" fmla="*/ 9144 h 149859"/>
                <a:gd name="T106" fmla="*/ 51816 w 175259"/>
                <a:gd name="T107" fmla="*/ 12954 h 149859"/>
                <a:gd name="T108" fmla="*/ 51816 w 175259"/>
                <a:gd name="T109" fmla="*/ 22098 h 149859"/>
                <a:gd name="T110" fmla="*/ 55626 w 175259"/>
                <a:gd name="T111" fmla="*/ 25908 h 149859"/>
                <a:gd name="T112" fmla="*/ 167132 w 175259"/>
                <a:gd name="T113" fmla="*/ 25908 h 149859"/>
                <a:gd name="T114" fmla="*/ 171450 w 175259"/>
                <a:gd name="T115" fmla="*/ 25908 h 149859"/>
                <a:gd name="T116" fmla="*/ 175260 w 175259"/>
                <a:gd name="T117" fmla="*/ 22098 h 149859"/>
                <a:gd name="T118" fmla="*/ 175260 w 175259"/>
                <a:gd name="T119" fmla="*/ 12954 h 149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259" h="149859">
                  <a:moveTo>
                    <a:pt x="33528" y="117475"/>
                  </a:moveTo>
                  <a:lnTo>
                    <a:pt x="30480" y="114300"/>
                  </a:lnTo>
                  <a:lnTo>
                    <a:pt x="26162" y="114300"/>
                  </a:lnTo>
                  <a:lnTo>
                    <a:pt x="3048" y="114300"/>
                  </a:lnTo>
                  <a:lnTo>
                    <a:pt x="0" y="117475"/>
                  </a:lnTo>
                  <a:lnTo>
                    <a:pt x="0" y="146177"/>
                  </a:lnTo>
                  <a:lnTo>
                    <a:pt x="3683" y="149352"/>
                  </a:lnTo>
                  <a:lnTo>
                    <a:pt x="30480" y="149352"/>
                  </a:lnTo>
                  <a:lnTo>
                    <a:pt x="33528" y="145542"/>
                  </a:lnTo>
                  <a:lnTo>
                    <a:pt x="33528" y="117475"/>
                  </a:lnTo>
                  <a:close/>
                </a:path>
                <a:path w="175259" h="149859">
                  <a:moveTo>
                    <a:pt x="33528" y="60960"/>
                  </a:moveTo>
                  <a:lnTo>
                    <a:pt x="30480" y="57912"/>
                  </a:lnTo>
                  <a:lnTo>
                    <a:pt x="26162" y="57912"/>
                  </a:lnTo>
                  <a:lnTo>
                    <a:pt x="3048" y="57912"/>
                  </a:lnTo>
                  <a:lnTo>
                    <a:pt x="0" y="61595"/>
                  </a:lnTo>
                  <a:lnTo>
                    <a:pt x="0" y="88392"/>
                  </a:lnTo>
                  <a:lnTo>
                    <a:pt x="3683" y="91440"/>
                  </a:lnTo>
                  <a:lnTo>
                    <a:pt x="30480" y="91440"/>
                  </a:lnTo>
                  <a:lnTo>
                    <a:pt x="33528" y="87757"/>
                  </a:lnTo>
                  <a:lnTo>
                    <a:pt x="33528" y="60960"/>
                  </a:lnTo>
                  <a:close/>
                </a:path>
                <a:path w="175259" h="149859">
                  <a:moveTo>
                    <a:pt x="33528" y="3810"/>
                  </a:moveTo>
                  <a:lnTo>
                    <a:pt x="30480" y="0"/>
                  </a:lnTo>
                  <a:lnTo>
                    <a:pt x="26162" y="0"/>
                  </a:lnTo>
                  <a:lnTo>
                    <a:pt x="3048" y="0"/>
                  </a:lnTo>
                  <a:lnTo>
                    <a:pt x="0" y="3175"/>
                  </a:lnTo>
                  <a:lnTo>
                    <a:pt x="0" y="31877"/>
                  </a:lnTo>
                  <a:lnTo>
                    <a:pt x="3683" y="35052"/>
                  </a:lnTo>
                  <a:lnTo>
                    <a:pt x="30480" y="35052"/>
                  </a:lnTo>
                  <a:lnTo>
                    <a:pt x="33528" y="31242"/>
                  </a:lnTo>
                  <a:lnTo>
                    <a:pt x="33528" y="3810"/>
                  </a:lnTo>
                  <a:close/>
                </a:path>
                <a:path w="175259" h="149859">
                  <a:moveTo>
                    <a:pt x="175260" y="127254"/>
                  </a:moveTo>
                  <a:lnTo>
                    <a:pt x="171450" y="123444"/>
                  </a:lnTo>
                  <a:lnTo>
                    <a:pt x="55626" y="123444"/>
                  </a:lnTo>
                  <a:lnTo>
                    <a:pt x="51816" y="127254"/>
                  </a:lnTo>
                  <a:lnTo>
                    <a:pt x="51816" y="136398"/>
                  </a:lnTo>
                  <a:lnTo>
                    <a:pt x="55626" y="140208"/>
                  </a:lnTo>
                  <a:lnTo>
                    <a:pt x="167132" y="140208"/>
                  </a:lnTo>
                  <a:lnTo>
                    <a:pt x="171450" y="140208"/>
                  </a:lnTo>
                  <a:lnTo>
                    <a:pt x="175260" y="136398"/>
                  </a:lnTo>
                  <a:lnTo>
                    <a:pt x="175260" y="127254"/>
                  </a:lnTo>
                  <a:close/>
                </a:path>
                <a:path w="175259" h="149859">
                  <a:moveTo>
                    <a:pt x="175260" y="70866"/>
                  </a:moveTo>
                  <a:lnTo>
                    <a:pt x="171450" y="67056"/>
                  </a:lnTo>
                  <a:lnTo>
                    <a:pt x="55626" y="67056"/>
                  </a:lnTo>
                  <a:lnTo>
                    <a:pt x="51816" y="70866"/>
                  </a:lnTo>
                  <a:lnTo>
                    <a:pt x="51816" y="80010"/>
                  </a:lnTo>
                  <a:lnTo>
                    <a:pt x="55626" y="83820"/>
                  </a:lnTo>
                  <a:lnTo>
                    <a:pt x="167132" y="83820"/>
                  </a:lnTo>
                  <a:lnTo>
                    <a:pt x="171450" y="83820"/>
                  </a:lnTo>
                  <a:lnTo>
                    <a:pt x="175260" y="80010"/>
                  </a:lnTo>
                  <a:lnTo>
                    <a:pt x="175260" y="70866"/>
                  </a:lnTo>
                  <a:close/>
                </a:path>
                <a:path w="175259" h="149859">
                  <a:moveTo>
                    <a:pt x="175260" y="12954"/>
                  </a:moveTo>
                  <a:lnTo>
                    <a:pt x="171450" y="9144"/>
                  </a:lnTo>
                  <a:lnTo>
                    <a:pt x="55626" y="9144"/>
                  </a:lnTo>
                  <a:lnTo>
                    <a:pt x="51816" y="12954"/>
                  </a:lnTo>
                  <a:lnTo>
                    <a:pt x="51816" y="22098"/>
                  </a:lnTo>
                  <a:lnTo>
                    <a:pt x="55626" y="25908"/>
                  </a:lnTo>
                  <a:lnTo>
                    <a:pt x="167132" y="25908"/>
                  </a:lnTo>
                  <a:lnTo>
                    <a:pt x="171450" y="25908"/>
                  </a:lnTo>
                  <a:lnTo>
                    <a:pt x="175260" y="22098"/>
                  </a:lnTo>
                  <a:lnTo>
                    <a:pt x="175260" y="129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pic>
        <p:nvPicPr>
          <p:cNvPr id="51263" name="object 119">
            <a:extLst>
              <a:ext uri="{FF2B5EF4-FFF2-40B4-BE49-F238E27FC236}">
                <a16:creationId xmlns:a16="http://schemas.microsoft.com/office/drawing/2014/main" id="{49B1A34E-459E-47E4-A6A5-3B4875D6ECE3}"/>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734675" y="925513"/>
            <a:ext cx="1206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4" name="object 120">
            <a:extLst>
              <a:ext uri="{FF2B5EF4-FFF2-40B4-BE49-F238E27FC236}">
                <a16:creationId xmlns:a16="http://schemas.microsoft.com/office/drawing/2014/main" id="{DC7F751C-AA81-4035-9C9E-D5527C9256C6}"/>
              </a:ext>
            </a:extLst>
          </p:cNvPr>
          <p:cNvGrpSpPr>
            <a:grpSpLocks/>
          </p:cNvGrpSpPr>
          <p:nvPr/>
        </p:nvGrpSpPr>
        <p:grpSpPr bwMode="auto">
          <a:xfrm>
            <a:off x="10545763" y="639763"/>
            <a:ext cx="309562" cy="406400"/>
            <a:chOff x="10546080" y="640080"/>
            <a:chExt cx="309880" cy="405765"/>
          </a:xfrm>
        </p:grpSpPr>
        <p:sp>
          <p:nvSpPr>
            <p:cNvPr id="51328" name="object 121">
              <a:extLst>
                <a:ext uri="{FF2B5EF4-FFF2-40B4-BE49-F238E27FC236}">
                  <a16:creationId xmlns:a16="http://schemas.microsoft.com/office/drawing/2014/main" id="{E2739FA2-E2E0-4E30-977F-E82149FB6DAC}"/>
                </a:ext>
              </a:extLst>
            </p:cNvPr>
            <p:cNvSpPr>
              <a:spLocks/>
            </p:cNvSpPr>
            <p:nvPr/>
          </p:nvSpPr>
          <p:spPr bwMode="auto">
            <a:xfrm>
              <a:off x="10546080" y="656843"/>
              <a:ext cx="309880" cy="388620"/>
            </a:xfrm>
            <a:custGeom>
              <a:avLst/>
              <a:gdLst>
                <a:gd name="T0" fmla="*/ 148336 w 309879"/>
                <a:gd name="T1" fmla="*/ 264668 h 388619"/>
                <a:gd name="T2" fmla="*/ 147701 w 309879"/>
                <a:gd name="T3" fmla="*/ 260604 h 388619"/>
                <a:gd name="T4" fmla="*/ 147701 w 309879"/>
                <a:gd name="T5" fmla="*/ 256540 h 388619"/>
                <a:gd name="T6" fmla="*/ 144018 w 309879"/>
                <a:gd name="T7" fmla="*/ 252984 h 388619"/>
                <a:gd name="T8" fmla="*/ 75438 w 309879"/>
                <a:gd name="T9" fmla="*/ 252984 h 388619"/>
                <a:gd name="T10" fmla="*/ 71628 w 309879"/>
                <a:gd name="T11" fmla="*/ 256540 h 388619"/>
                <a:gd name="T12" fmla="*/ 71628 w 309879"/>
                <a:gd name="T13" fmla="*/ 264668 h 388619"/>
                <a:gd name="T14" fmla="*/ 75438 w 309879"/>
                <a:gd name="T15" fmla="*/ 268224 h 388619"/>
                <a:gd name="T16" fmla="*/ 139573 w 309879"/>
                <a:gd name="T17" fmla="*/ 268224 h 388619"/>
                <a:gd name="T18" fmla="*/ 144653 w 309879"/>
                <a:gd name="T19" fmla="*/ 268224 h 388619"/>
                <a:gd name="T20" fmla="*/ 148336 w 309879"/>
                <a:gd name="T21" fmla="*/ 264668 h 388619"/>
                <a:gd name="T22" fmla="*/ 173736 w 309879"/>
                <a:gd name="T23" fmla="*/ 124206 h 388619"/>
                <a:gd name="T24" fmla="*/ 169926 w 309879"/>
                <a:gd name="T25" fmla="*/ 120396 h 388619"/>
                <a:gd name="T26" fmla="*/ 75438 w 309879"/>
                <a:gd name="T27" fmla="*/ 120396 h 388619"/>
                <a:gd name="T28" fmla="*/ 71628 w 309879"/>
                <a:gd name="T29" fmla="*/ 124206 h 388619"/>
                <a:gd name="T30" fmla="*/ 71628 w 309879"/>
                <a:gd name="T31" fmla="*/ 133350 h 388619"/>
                <a:gd name="T32" fmla="*/ 75438 w 309879"/>
                <a:gd name="T33" fmla="*/ 137160 h 388619"/>
                <a:gd name="T34" fmla="*/ 165481 w 309879"/>
                <a:gd name="T35" fmla="*/ 137160 h 388619"/>
                <a:gd name="T36" fmla="*/ 169926 w 309879"/>
                <a:gd name="T37" fmla="*/ 137160 h 388619"/>
                <a:gd name="T38" fmla="*/ 173736 w 309879"/>
                <a:gd name="T39" fmla="*/ 133350 h 388619"/>
                <a:gd name="T40" fmla="*/ 173736 w 309879"/>
                <a:gd name="T41" fmla="*/ 124206 h 388619"/>
                <a:gd name="T42" fmla="*/ 230124 w 309879"/>
                <a:gd name="T43" fmla="*/ 212344 h 388619"/>
                <a:gd name="T44" fmla="*/ 226314 w 309879"/>
                <a:gd name="T45" fmla="*/ 208788 h 388619"/>
                <a:gd name="T46" fmla="*/ 75438 w 309879"/>
                <a:gd name="T47" fmla="*/ 208788 h 388619"/>
                <a:gd name="T48" fmla="*/ 71628 w 309879"/>
                <a:gd name="T49" fmla="*/ 212344 h 388619"/>
                <a:gd name="T50" fmla="*/ 71628 w 309879"/>
                <a:gd name="T51" fmla="*/ 220472 h 388619"/>
                <a:gd name="T52" fmla="*/ 75438 w 309879"/>
                <a:gd name="T53" fmla="*/ 224028 h 388619"/>
                <a:gd name="T54" fmla="*/ 221996 w 309879"/>
                <a:gd name="T55" fmla="*/ 224028 h 388619"/>
                <a:gd name="T56" fmla="*/ 226314 w 309879"/>
                <a:gd name="T57" fmla="*/ 224028 h 388619"/>
                <a:gd name="T58" fmla="*/ 230124 w 309879"/>
                <a:gd name="T59" fmla="*/ 220472 h 388619"/>
                <a:gd name="T60" fmla="*/ 230124 w 309879"/>
                <a:gd name="T61" fmla="*/ 212344 h 388619"/>
                <a:gd name="T62" fmla="*/ 230124 w 309879"/>
                <a:gd name="T63" fmla="*/ 168402 h 388619"/>
                <a:gd name="T64" fmla="*/ 226314 w 309879"/>
                <a:gd name="T65" fmla="*/ 164592 h 388619"/>
                <a:gd name="T66" fmla="*/ 75438 w 309879"/>
                <a:gd name="T67" fmla="*/ 164592 h 388619"/>
                <a:gd name="T68" fmla="*/ 71628 w 309879"/>
                <a:gd name="T69" fmla="*/ 168402 h 388619"/>
                <a:gd name="T70" fmla="*/ 71628 w 309879"/>
                <a:gd name="T71" fmla="*/ 177546 h 388619"/>
                <a:gd name="T72" fmla="*/ 75438 w 309879"/>
                <a:gd name="T73" fmla="*/ 181356 h 388619"/>
                <a:gd name="T74" fmla="*/ 221996 w 309879"/>
                <a:gd name="T75" fmla="*/ 181356 h 388619"/>
                <a:gd name="T76" fmla="*/ 226314 w 309879"/>
                <a:gd name="T77" fmla="*/ 181356 h 388619"/>
                <a:gd name="T78" fmla="*/ 230124 w 309879"/>
                <a:gd name="T79" fmla="*/ 177546 h 388619"/>
                <a:gd name="T80" fmla="*/ 230124 w 309879"/>
                <a:gd name="T81" fmla="*/ 168402 h 388619"/>
                <a:gd name="T82" fmla="*/ 309372 w 309879"/>
                <a:gd name="T83" fmla="*/ 7493 h 388619"/>
                <a:gd name="T84" fmla="*/ 301879 w 309879"/>
                <a:gd name="T85" fmla="*/ 0 h 388619"/>
                <a:gd name="T86" fmla="*/ 276098 w 309879"/>
                <a:gd name="T87" fmla="*/ 0 h 388619"/>
                <a:gd name="T88" fmla="*/ 276098 w 309879"/>
                <a:gd name="T89" fmla="*/ 33909 h 388619"/>
                <a:gd name="T90" fmla="*/ 276098 w 309879"/>
                <a:gd name="T91" fmla="*/ 355346 h 388619"/>
                <a:gd name="T92" fmla="*/ 33909 w 309879"/>
                <a:gd name="T93" fmla="*/ 355346 h 388619"/>
                <a:gd name="T94" fmla="*/ 33909 w 309879"/>
                <a:gd name="T95" fmla="*/ 33909 h 388619"/>
                <a:gd name="T96" fmla="*/ 276098 w 309879"/>
                <a:gd name="T97" fmla="*/ 33909 h 388619"/>
                <a:gd name="T98" fmla="*/ 276098 w 309879"/>
                <a:gd name="T99" fmla="*/ 0 h 388619"/>
                <a:gd name="T100" fmla="*/ 7493 w 309879"/>
                <a:gd name="T101" fmla="*/ 0 h 388619"/>
                <a:gd name="T102" fmla="*/ 0 w 309879"/>
                <a:gd name="T103" fmla="*/ 7493 h 388619"/>
                <a:gd name="T104" fmla="*/ 0 w 309879"/>
                <a:gd name="T105" fmla="*/ 381127 h 388619"/>
                <a:gd name="T106" fmla="*/ 7493 w 309879"/>
                <a:gd name="T107" fmla="*/ 388620 h 388619"/>
                <a:gd name="T108" fmla="*/ 301879 w 309879"/>
                <a:gd name="T109" fmla="*/ 388620 h 388619"/>
                <a:gd name="T110" fmla="*/ 309372 w 309879"/>
                <a:gd name="T111" fmla="*/ 381127 h 388619"/>
                <a:gd name="T112" fmla="*/ 309372 w 309879"/>
                <a:gd name="T113" fmla="*/ 355346 h 388619"/>
                <a:gd name="T114" fmla="*/ 309372 w 309879"/>
                <a:gd name="T115" fmla="*/ 33909 h 388619"/>
                <a:gd name="T116" fmla="*/ 309372 w 309879"/>
                <a:gd name="T117" fmla="*/ 7493 h 388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9879" h="388619">
                  <a:moveTo>
                    <a:pt x="148336" y="264668"/>
                  </a:moveTo>
                  <a:lnTo>
                    <a:pt x="147701" y="260604"/>
                  </a:lnTo>
                  <a:lnTo>
                    <a:pt x="147701" y="256540"/>
                  </a:lnTo>
                  <a:lnTo>
                    <a:pt x="144018" y="252984"/>
                  </a:lnTo>
                  <a:lnTo>
                    <a:pt x="75438" y="252984"/>
                  </a:lnTo>
                  <a:lnTo>
                    <a:pt x="71628" y="256540"/>
                  </a:lnTo>
                  <a:lnTo>
                    <a:pt x="71628" y="264668"/>
                  </a:lnTo>
                  <a:lnTo>
                    <a:pt x="75438" y="268224"/>
                  </a:lnTo>
                  <a:lnTo>
                    <a:pt x="139573" y="268224"/>
                  </a:lnTo>
                  <a:lnTo>
                    <a:pt x="144653" y="268224"/>
                  </a:lnTo>
                  <a:lnTo>
                    <a:pt x="148336" y="264668"/>
                  </a:lnTo>
                  <a:close/>
                </a:path>
                <a:path w="309879" h="388619">
                  <a:moveTo>
                    <a:pt x="173736" y="124206"/>
                  </a:moveTo>
                  <a:lnTo>
                    <a:pt x="169926" y="120396"/>
                  </a:lnTo>
                  <a:lnTo>
                    <a:pt x="75438" y="120396"/>
                  </a:lnTo>
                  <a:lnTo>
                    <a:pt x="71628" y="124206"/>
                  </a:lnTo>
                  <a:lnTo>
                    <a:pt x="71628" y="133350"/>
                  </a:lnTo>
                  <a:lnTo>
                    <a:pt x="75438" y="137160"/>
                  </a:lnTo>
                  <a:lnTo>
                    <a:pt x="165481" y="137160"/>
                  </a:lnTo>
                  <a:lnTo>
                    <a:pt x="169926" y="137160"/>
                  </a:lnTo>
                  <a:lnTo>
                    <a:pt x="173736" y="133350"/>
                  </a:lnTo>
                  <a:lnTo>
                    <a:pt x="173736" y="124206"/>
                  </a:lnTo>
                  <a:close/>
                </a:path>
                <a:path w="309879" h="388619">
                  <a:moveTo>
                    <a:pt x="230124" y="212344"/>
                  </a:moveTo>
                  <a:lnTo>
                    <a:pt x="226314" y="208788"/>
                  </a:lnTo>
                  <a:lnTo>
                    <a:pt x="75438" y="208788"/>
                  </a:lnTo>
                  <a:lnTo>
                    <a:pt x="71628" y="212344"/>
                  </a:lnTo>
                  <a:lnTo>
                    <a:pt x="71628" y="220472"/>
                  </a:lnTo>
                  <a:lnTo>
                    <a:pt x="75438" y="224028"/>
                  </a:lnTo>
                  <a:lnTo>
                    <a:pt x="221996" y="224028"/>
                  </a:lnTo>
                  <a:lnTo>
                    <a:pt x="226314" y="224028"/>
                  </a:lnTo>
                  <a:lnTo>
                    <a:pt x="230124" y="220472"/>
                  </a:lnTo>
                  <a:lnTo>
                    <a:pt x="230124" y="212344"/>
                  </a:lnTo>
                  <a:close/>
                </a:path>
                <a:path w="309879" h="388619">
                  <a:moveTo>
                    <a:pt x="230124" y="168402"/>
                  </a:moveTo>
                  <a:lnTo>
                    <a:pt x="226314" y="164592"/>
                  </a:lnTo>
                  <a:lnTo>
                    <a:pt x="75438" y="164592"/>
                  </a:lnTo>
                  <a:lnTo>
                    <a:pt x="71628" y="168402"/>
                  </a:lnTo>
                  <a:lnTo>
                    <a:pt x="71628" y="177546"/>
                  </a:lnTo>
                  <a:lnTo>
                    <a:pt x="75438" y="181356"/>
                  </a:lnTo>
                  <a:lnTo>
                    <a:pt x="221996" y="181356"/>
                  </a:lnTo>
                  <a:lnTo>
                    <a:pt x="226314" y="181356"/>
                  </a:lnTo>
                  <a:lnTo>
                    <a:pt x="230124" y="177546"/>
                  </a:lnTo>
                  <a:lnTo>
                    <a:pt x="230124" y="168402"/>
                  </a:lnTo>
                  <a:close/>
                </a:path>
                <a:path w="309879" h="388619">
                  <a:moveTo>
                    <a:pt x="309372" y="7493"/>
                  </a:moveTo>
                  <a:lnTo>
                    <a:pt x="301879" y="0"/>
                  </a:lnTo>
                  <a:lnTo>
                    <a:pt x="276098" y="0"/>
                  </a:lnTo>
                  <a:lnTo>
                    <a:pt x="276098" y="33909"/>
                  </a:lnTo>
                  <a:lnTo>
                    <a:pt x="276098" y="355346"/>
                  </a:lnTo>
                  <a:lnTo>
                    <a:pt x="33909" y="355346"/>
                  </a:lnTo>
                  <a:lnTo>
                    <a:pt x="33909" y="33909"/>
                  </a:lnTo>
                  <a:lnTo>
                    <a:pt x="276098" y="33909"/>
                  </a:lnTo>
                  <a:lnTo>
                    <a:pt x="276098" y="0"/>
                  </a:lnTo>
                  <a:lnTo>
                    <a:pt x="7493" y="0"/>
                  </a:lnTo>
                  <a:lnTo>
                    <a:pt x="0" y="7493"/>
                  </a:lnTo>
                  <a:lnTo>
                    <a:pt x="0" y="381127"/>
                  </a:lnTo>
                  <a:lnTo>
                    <a:pt x="7493" y="388620"/>
                  </a:lnTo>
                  <a:lnTo>
                    <a:pt x="301879" y="388620"/>
                  </a:lnTo>
                  <a:lnTo>
                    <a:pt x="309372" y="381127"/>
                  </a:lnTo>
                  <a:lnTo>
                    <a:pt x="309372" y="355346"/>
                  </a:lnTo>
                  <a:lnTo>
                    <a:pt x="309372" y="33909"/>
                  </a:lnTo>
                  <a:lnTo>
                    <a:pt x="309372"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29" name="object 122">
              <a:extLst>
                <a:ext uri="{FF2B5EF4-FFF2-40B4-BE49-F238E27FC236}">
                  <a16:creationId xmlns:a16="http://schemas.microsoft.com/office/drawing/2014/main" id="{C84C19CE-559E-4C10-BAEE-47C689C4B582}"/>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0608564" y="640080"/>
              <a:ext cx="184403" cy="7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65" name="object 123">
            <a:extLst>
              <a:ext uri="{FF2B5EF4-FFF2-40B4-BE49-F238E27FC236}">
                <a16:creationId xmlns:a16="http://schemas.microsoft.com/office/drawing/2014/main" id="{415A52EE-FFE8-45BE-80DF-4936C4F4CA6A}"/>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349750" y="3702050"/>
            <a:ext cx="4254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6" name="object 124">
            <a:extLst>
              <a:ext uri="{FF2B5EF4-FFF2-40B4-BE49-F238E27FC236}">
                <a16:creationId xmlns:a16="http://schemas.microsoft.com/office/drawing/2014/main" id="{11CCF858-2973-4B96-8E37-62E0853A785A}"/>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508875" y="278447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7" name="object 125">
            <a:extLst>
              <a:ext uri="{FF2B5EF4-FFF2-40B4-BE49-F238E27FC236}">
                <a16:creationId xmlns:a16="http://schemas.microsoft.com/office/drawing/2014/main" id="{9938B8F1-8AE2-42BB-9277-E9CA55A59D72}"/>
              </a:ext>
            </a:extLst>
          </p:cNvPr>
          <p:cNvSpPr>
            <a:spLocks/>
          </p:cNvSpPr>
          <p:nvPr/>
        </p:nvSpPr>
        <p:spPr bwMode="auto">
          <a:xfrm>
            <a:off x="7432675" y="2762250"/>
            <a:ext cx="55563" cy="290513"/>
          </a:xfrm>
          <a:custGeom>
            <a:avLst/>
            <a:gdLst>
              <a:gd name="T0" fmla="*/ 16764 w 55245"/>
              <a:gd name="T1" fmla="*/ 3810 h 291464"/>
              <a:gd name="T2" fmla="*/ 12954 w 55245"/>
              <a:gd name="T3" fmla="*/ 0 h 291464"/>
              <a:gd name="T4" fmla="*/ 3810 w 55245"/>
              <a:gd name="T5" fmla="*/ 0 h 291464"/>
              <a:gd name="T6" fmla="*/ 0 w 55245"/>
              <a:gd name="T7" fmla="*/ 3810 h 291464"/>
              <a:gd name="T8" fmla="*/ 0 w 55245"/>
              <a:gd name="T9" fmla="*/ 287274 h 291464"/>
              <a:gd name="T10" fmla="*/ 3810 w 55245"/>
              <a:gd name="T11" fmla="*/ 291084 h 291464"/>
              <a:gd name="T12" fmla="*/ 8382 w 55245"/>
              <a:gd name="T13" fmla="*/ 291084 h 291464"/>
              <a:gd name="T14" fmla="*/ 12954 w 55245"/>
              <a:gd name="T15" fmla="*/ 291084 h 291464"/>
              <a:gd name="T16" fmla="*/ 16764 w 55245"/>
              <a:gd name="T17" fmla="*/ 287274 h 291464"/>
              <a:gd name="T18" fmla="*/ 16764 w 55245"/>
              <a:gd name="T19" fmla="*/ 3810 h 291464"/>
              <a:gd name="T20" fmla="*/ 54864 w 55245"/>
              <a:gd name="T21" fmla="*/ 22098 h 291464"/>
              <a:gd name="T22" fmla="*/ 51054 w 55245"/>
              <a:gd name="T23" fmla="*/ 18288 h 291464"/>
              <a:gd name="T24" fmla="*/ 41910 w 55245"/>
              <a:gd name="T25" fmla="*/ 18288 h 291464"/>
              <a:gd name="T26" fmla="*/ 38100 w 55245"/>
              <a:gd name="T27" fmla="*/ 22098 h 291464"/>
              <a:gd name="T28" fmla="*/ 38100 w 55245"/>
              <a:gd name="T29" fmla="*/ 268986 h 291464"/>
              <a:gd name="T30" fmla="*/ 41910 w 55245"/>
              <a:gd name="T31" fmla="*/ 272796 h 291464"/>
              <a:gd name="T32" fmla="*/ 46482 w 55245"/>
              <a:gd name="T33" fmla="*/ 272796 h 291464"/>
              <a:gd name="T34" fmla="*/ 51054 w 55245"/>
              <a:gd name="T35" fmla="*/ 272796 h 291464"/>
              <a:gd name="T36" fmla="*/ 54864 w 55245"/>
              <a:gd name="T37" fmla="*/ 268986 h 291464"/>
              <a:gd name="T38" fmla="*/ 54864 w 55245"/>
              <a:gd name="T39" fmla="*/ 22098 h 29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245" h="291464">
                <a:moveTo>
                  <a:pt x="16764" y="3810"/>
                </a:moveTo>
                <a:lnTo>
                  <a:pt x="12954" y="0"/>
                </a:lnTo>
                <a:lnTo>
                  <a:pt x="3810" y="0"/>
                </a:lnTo>
                <a:lnTo>
                  <a:pt x="0" y="3810"/>
                </a:lnTo>
                <a:lnTo>
                  <a:pt x="0" y="287274"/>
                </a:lnTo>
                <a:lnTo>
                  <a:pt x="3810" y="291084"/>
                </a:lnTo>
                <a:lnTo>
                  <a:pt x="8382" y="291084"/>
                </a:lnTo>
                <a:lnTo>
                  <a:pt x="12954" y="291084"/>
                </a:lnTo>
                <a:lnTo>
                  <a:pt x="16764" y="287274"/>
                </a:lnTo>
                <a:lnTo>
                  <a:pt x="16764" y="3810"/>
                </a:lnTo>
                <a:close/>
              </a:path>
              <a:path w="55245" h="291464">
                <a:moveTo>
                  <a:pt x="54864" y="22098"/>
                </a:moveTo>
                <a:lnTo>
                  <a:pt x="51054" y="18288"/>
                </a:lnTo>
                <a:lnTo>
                  <a:pt x="41910" y="18288"/>
                </a:lnTo>
                <a:lnTo>
                  <a:pt x="38100" y="22098"/>
                </a:lnTo>
                <a:lnTo>
                  <a:pt x="38100" y="268986"/>
                </a:lnTo>
                <a:lnTo>
                  <a:pt x="41910" y="272796"/>
                </a:lnTo>
                <a:lnTo>
                  <a:pt x="46482" y="272796"/>
                </a:lnTo>
                <a:lnTo>
                  <a:pt x="51054" y="272796"/>
                </a:lnTo>
                <a:lnTo>
                  <a:pt x="54864" y="268986"/>
                </a:lnTo>
                <a:lnTo>
                  <a:pt x="54864" y="220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1268" name="object 126">
            <a:extLst>
              <a:ext uri="{FF2B5EF4-FFF2-40B4-BE49-F238E27FC236}">
                <a16:creationId xmlns:a16="http://schemas.microsoft.com/office/drawing/2014/main" id="{E518302D-A592-46FD-9336-B06345EA8869}"/>
              </a:ext>
            </a:extLst>
          </p:cNvPr>
          <p:cNvSpPr>
            <a:spLocks/>
          </p:cNvSpPr>
          <p:nvPr/>
        </p:nvSpPr>
        <p:spPr bwMode="auto">
          <a:xfrm>
            <a:off x="7773988" y="2762250"/>
            <a:ext cx="53975" cy="290513"/>
          </a:xfrm>
          <a:custGeom>
            <a:avLst/>
            <a:gdLst>
              <a:gd name="T0" fmla="*/ 16764 w 53340"/>
              <a:gd name="T1" fmla="*/ 22098 h 291464"/>
              <a:gd name="T2" fmla="*/ 12954 w 53340"/>
              <a:gd name="T3" fmla="*/ 18288 h 291464"/>
              <a:gd name="T4" fmla="*/ 3810 w 53340"/>
              <a:gd name="T5" fmla="*/ 18288 h 291464"/>
              <a:gd name="T6" fmla="*/ 0 w 53340"/>
              <a:gd name="T7" fmla="*/ 22098 h 291464"/>
              <a:gd name="T8" fmla="*/ 0 w 53340"/>
              <a:gd name="T9" fmla="*/ 268986 h 291464"/>
              <a:gd name="T10" fmla="*/ 3810 w 53340"/>
              <a:gd name="T11" fmla="*/ 272796 h 291464"/>
              <a:gd name="T12" fmla="*/ 8382 w 53340"/>
              <a:gd name="T13" fmla="*/ 272796 h 291464"/>
              <a:gd name="T14" fmla="*/ 12954 w 53340"/>
              <a:gd name="T15" fmla="*/ 272796 h 291464"/>
              <a:gd name="T16" fmla="*/ 16764 w 53340"/>
              <a:gd name="T17" fmla="*/ 268986 h 291464"/>
              <a:gd name="T18" fmla="*/ 16764 w 53340"/>
              <a:gd name="T19" fmla="*/ 22098 h 291464"/>
              <a:gd name="T20" fmla="*/ 53340 w 53340"/>
              <a:gd name="T21" fmla="*/ 3810 h 291464"/>
              <a:gd name="T22" fmla="*/ 49784 w 53340"/>
              <a:gd name="T23" fmla="*/ 0 h 291464"/>
              <a:gd name="T24" fmla="*/ 41656 w 53340"/>
              <a:gd name="T25" fmla="*/ 0 h 291464"/>
              <a:gd name="T26" fmla="*/ 38100 w 53340"/>
              <a:gd name="T27" fmla="*/ 3810 h 291464"/>
              <a:gd name="T28" fmla="*/ 38100 w 53340"/>
              <a:gd name="T29" fmla="*/ 287274 h 291464"/>
              <a:gd name="T30" fmla="*/ 41656 w 53340"/>
              <a:gd name="T31" fmla="*/ 291084 h 291464"/>
              <a:gd name="T32" fmla="*/ 45720 w 53340"/>
              <a:gd name="T33" fmla="*/ 291084 h 291464"/>
              <a:gd name="T34" fmla="*/ 49784 w 53340"/>
              <a:gd name="T35" fmla="*/ 291084 h 291464"/>
              <a:gd name="T36" fmla="*/ 53340 w 53340"/>
              <a:gd name="T37" fmla="*/ 287274 h 291464"/>
              <a:gd name="T38" fmla="*/ 53340 w 53340"/>
              <a:gd name="T39" fmla="*/ 3810 h 29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340" h="291464">
                <a:moveTo>
                  <a:pt x="16764" y="22098"/>
                </a:moveTo>
                <a:lnTo>
                  <a:pt x="12954" y="18288"/>
                </a:lnTo>
                <a:lnTo>
                  <a:pt x="3810" y="18288"/>
                </a:lnTo>
                <a:lnTo>
                  <a:pt x="0" y="22098"/>
                </a:lnTo>
                <a:lnTo>
                  <a:pt x="0" y="268986"/>
                </a:lnTo>
                <a:lnTo>
                  <a:pt x="3810" y="272796"/>
                </a:lnTo>
                <a:lnTo>
                  <a:pt x="8382" y="272796"/>
                </a:lnTo>
                <a:lnTo>
                  <a:pt x="12954" y="272796"/>
                </a:lnTo>
                <a:lnTo>
                  <a:pt x="16764" y="268986"/>
                </a:lnTo>
                <a:lnTo>
                  <a:pt x="16764" y="22098"/>
                </a:lnTo>
                <a:close/>
              </a:path>
              <a:path w="53340" h="291464">
                <a:moveTo>
                  <a:pt x="53340" y="3810"/>
                </a:moveTo>
                <a:lnTo>
                  <a:pt x="49784" y="0"/>
                </a:lnTo>
                <a:lnTo>
                  <a:pt x="41656" y="0"/>
                </a:lnTo>
                <a:lnTo>
                  <a:pt x="38100" y="3810"/>
                </a:lnTo>
                <a:lnTo>
                  <a:pt x="38100" y="287274"/>
                </a:lnTo>
                <a:lnTo>
                  <a:pt x="41656" y="291084"/>
                </a:lnTo>
                <a:lnTo>
                  <a:pt x="45720" y="291084"/>
                </a:lnTo>
                <a:lnTo>
                  <a:pt x="49784" y="291084"/>
                </a:lnTo>
                <a:lnTo>
                  <a:pt x="53340" y="287274"/>
                </a:lnTo>
                <a:lnTo>
                  <a:pt x="53340" y="38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69" name="object 127">
            <a:extLst>
              <a:ext uri="{FF2B5EF4-FFF2-40B4-BE49-F238E27FC236}">
                <a16:creationId xmlns:a16="http://schemas.microsoft.com/office/drawing/2014/main" id="{FC688A2F-AE17-4FEC-83BC-E1F60D69F9CB}"/>
              </a:ext>
            </a:extLst>
          </p:cNvPr>
          <p:cNvGrpSpPr>
            <a:grpSpLocks/>
          </p:cNvGrpSpPr>
          <p:nvPr/>
        </p:nvGrpSpPr>
        <p:grpSpPr bwMode="auto">
          <a:xfrm>
            <a:off x="6407150" y="2706688"/>
            <a:ext cx="398463" cy="401637"/>
            <a:chOff x="6406896" y="2706623"/>
            <a:chExt cx="398145" cy="401320"/>
          </a:xfrm>
        </p:grpSpPr>
        <p:pic>
          <p:nvPicPr>
            <p:cNvPr id="51325" name="object 128">
              <a:extLst>
                <a:ext uri="{FF2B5EF4-FFF2-40B4-BE49-F238E27FC236}">
                  <a16:creationId xmlns:a16="http://schemas.microsoft.com/office/drawing/2014/main" id="{F6D66372-DC31-4836-943A-8E81923950A3}"/>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06896" y="2706623"/>
              <a:ext cx="397763" cy="1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6" name="object 129">
              <a:extLst>
                <a:ext uri="{FF2B5EF4-FFF2-40B4-BE49-F238E27FC236}">
                  <a16:creationId xmlns:a16="http://schemas.microsoft.com/office/drawing/2014/main" id="{0D37D054-310F-4924-882F-2FB243BA07F3}"/>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406896" y="2846831"/>
              <a:ext cx="397763" cy="12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7" name="object 130">
              <a:extLst>
                <a:ext uri="{FF2B5EF4-FFF2-40B4-BE49-F238E27FC236}">
                  <a16:creationId xmlns:a16="http://schemas.microsoft.com/office/drawing/2014/main" id="{5276365B-8DA8-4EF0-BFF3-E44797EAD2B3}"/>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406896" y="2987039"/>
              <a:ext cx="397763" cy="1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0" name="object 131">
            <a:extLst>
              <a:ext uri="{FF2B5EF4-FFF2-40B4-BE49-F238E27FC236}">
                <a16:creationId xmlns:a16="http://schemas.microsoft.com/office/drawing/2014/main" id="{381F3CBE-26D1-43EE-AFA0-C534F015FB51}"/>
              </a:ext>
            </a:extLst>
          </p:cNvPr>
          <p:cNvGrpSpPr>
            <a:grpSpLocks/>
          </p:cNvGrpSpPr>
          <p:nvPr/>
        </p:nvGrpSpPr>
        <p:grpSpPr bwMode="auto">
          <a:xfrm>
            <a:off x="1343025" y="1668463"/>
            <a:ext cx="309563" cy="411162"/>
            <a:chOff x="1342644" y="1668779"/>
            <a:chExt cx="309880" cy="410209"/>
          </a:xfrm>
        </p:grpSpPr>
        <p:sp>
          <p:nvSpPr>
            <p:cNvPr id="51323" name="object 132">
              <a:extLst>
                <a:ext uri="{FF2B5EF4-FFF2-40B4-BE49-F238E27FC236}">
                  <a16:creationId xmlns:a16="http://schemas.microsoft.com/office/drawing/2014/main" id="{BC8D9A97-D503-49F1-A71B-5D989A5A5496}"/>
                </a:ext>
              </a:extLst>
            </p:cNvPr>
            <p:cNvSpPr>
              <a:spLocks/>
            </p:cNvSpPr>
            <p:nvPr/>
          </p:nvSpPr>
          <p:spPr bwMode="auto">
            <a:xfrm>
              <a:off x="1342644" y="1668779"/>
              <a:ext cx="309880" cy="410209"/>
            </a:xfrm>
            <a:custGeom>
              <a:avLst/>
              <a:gdLst>
                <a:gd name="T0" fmla="*/ 309372 w 309880"/>
                <a:gd name="T1" fmla="*/ 7620 h 410210"/>
                <a:gd name="T2" fmla="*/ 301879 w 309880"/>
                <a:gd name="T3" fmla="*/ 0 h 410210"/>
                <a:gd name="T4" fmla="*/ 51562 w 309880"/>
                <a:gd name="T5" fmla="*/ 0 h 410210"/>
                <a:gd name="T6" fmla="*/ 31546 w 309880"/>
                <a:gd name="T7" fmla="*/ 4102 h 410210"/>
                <a:gd name="T8" fmla="*/ 15151 w 309880"/>
                <a:gd name="T9" fmla="*/ 15240 h 410210"/>
                <a:gd name="T10" fmla="*/ 4064 w 309880"/>
                <a:gd name="T11" fmla="*/ 31724 h 410210"/>
                <a:gd name="T12" fmla="*/ 406 w 309880"/>
                <a:gd name="T13" fmla="*/ 49758 h 410210"/>
                <a:gd name="T14" fmla="*/ 0 w 309880"/>
                <a:gd name="T15" fmla="*/ 50165 h 410210"/>
                <a:gd name="T16" fmla="*/ 0 w 309880"/>
                <a:gd name="T17" fmla="*/ 51816 h 410210"/>
                <a:gd name="T18" fmla="*/ 0 w 309880"/>
                <a:gd name="T19" fmla="*/ 371729 h 410210"/>
                <a:gd name="T20" fmla="*/ 3060 w 309880"/>
                <a:gd name="T21" fmla="*/ 386715 h 410210"/>
                <a:gd name="T22" fmla="*/ 11341 w 309880"/>
                <a:gd name="T23" fmla="*/ 398843 h 410210"/>
                <a:gd name="T24" fmla="*/ 23520 w 309880"/>
                <a:gd name="T25" fmla="*/ 406984 h 410210"/>
                <a:gd name="T26" fmla="*/ 38227 w 309880"/>
                <a:gd name="T27" fmla="*/ 409956 h 410210"/>
                <a:gd name="T28" fmla="*/ 271145 w 309880"/>
                <a:gd name="T29" fmla="*/ 409956 h 410210"/>
                <a:gd name="T30" fmla="*/ 286118 w 309880"/>
                <a:gd name="T31" fmla="*/ 406984 h 410210"/>
                <a:gd name="T32" fmla="*/ 298259 w 309880"/>
                <a:gd name="T33" fmla="*/ 398843 h 410210"/>
                <a:gd name="T34" fmla="*/ 306387 w 309880"/>
                <a:gd name="T35" fmla="*/ 386715 h 410210"/>
                <a:gd name="T36" fmla="*/ 308483 w 309880"/>
                <a:gd name="T37" fmla="*/ 376174 h 410210"/>
                <a:gd name="T38" fmla="*/ 309372 w 309880"/>
                <a:gd name="T39" fmla="*/ 371729 h 410210"/>
                <a:gd name="T40" fmla="*/ 309372 w 309880"/>
                <a:gd name="T41" fmla="*/ 108458 h 410210"/>
                <a:gd name="T42" fmla="*/ 306298 w 309880"/>
                <a:gd name="T43" fmla="*/ 93484 h 410210"/>
                <a:gd name="T44" fmla="*/ 298018 w 309880"/>
                <a:gd name="T45" fmla="*/ 81343 h 410210"/>
                <a:gd name="T46" fmla="*/ 285838 w 309880"/>
                <a:gd name="T47" fmla="*/ 73215 h 410210"/>
                <a:gd name="T48" fmla="*/ 278155 w 309880"/>
                <a:gd name="T49" fmla="*/ 71666 h 410210"/>
                <a:gd name="T50" fmla="*/ 277241 w 309880"/>
                <a:gd name="T51" fmla="*/ 70739 h 410210"/>
                <a:gd name="T52" fmla="*/ 275463 w 309880"/>
                <a:gd name="T53" fmla="*/ 70739 h 410210"/>
                <a:gd name="T54" fmla="*/ 275463 w 309880"/>
                <a:gd name="T55" fmla="*/ 105918 h 410210"/>
                <a:gd name="T56" fmla="*/ 275463 w 309880"/>
                <a:gd name="T57" fmla="*/ 374269 h 410210"/>
                <a:gd name="T58" fmla="*/ 273558 w 309880"/>
                <a:gd name="T59" fmla="*/ 376174 h 410210"/>
                <a:gd name="T60" fmla="*/ 35814 w 309880"/>
                <a:gd name="T61" fmla="*/ 376174 h 410210"/>
                <a:gd name="T62" fmla="*/ 33909 w 309880"/>
                <a:gd name="T63" fmla="*/ 374269 h 410210"/>
                <a:gd name="T64" fmla="*/ 33909 w 309880"/>
                <a:gd name="T65" fmla="*/ 100037 h 410210"/>
                <a:gd name="T66" fmla="*/ 51562 w 309880"/>
                <a:gd name="T67" fmla="*/ 103632 h 410210"/>
                <a:gd name="T68" fmla="*/ 261112 w 309880"/>
                <a:gd name="T69" fmla="*/ 103632 h 410210"/>
                <a:gd name="T70" fmla="*/ 261620 w 309880"/>
                <a:gd name="T71" fmla="*/ 104140 h 410210"/>
                <a:gd name="T72" fmla="*/ 273558 w 309880"/>
                <a:gd name="T73" fmla="*/ 104140 h 410210"/>
                <a:gd name="T74" fmla="*/ 275463 w 309880"/>
                <a:gd name="T75" fmla="*/ 105918 h 410210"/>
                <a:gd name="T76" fmla="*/ 275463 w 309880"/>
                <a:gd name="T77" fmla="*/ 70739 h 410210"/>
                <a:gd name="T78" fmla="*/ 273634 w 309880"/>
                <a:gd name="T79" fmla="*/ 70739 h 410210"/>
                <a:gd name="T80" fmla="*/ 271145 w 309880"/>
                <a:gd name="T81" fmla="*/ 70231 h 410210"/>
                <a:gd name="T82" fmla="*/ 261620 w 309880"/>
                <a:gd name="T83" fmla="*/ 70231 h 410210"/>
                <a:gd name="T84" fmla="*/ 261112 w 309880"/>
                <a:gd name="T85" fmla="*/ 70739 h 410210"/>
                <a:gd name="T86" fmla="*/ 51562 w 309880"/>
                <a:gd name="T87" fmla="*/ 70739 h 410210"/>
                <a:gd name="T88" fmla="*/ 44462 w 309880"/>
                <a:gd name="T89" fmla="*/ 69316 h 410210"/>
                <a:gd name="T90" fmla="*/ 38646 w 309880"/>
                <a:gd name="T91" fmla="*/ 65405 h 410210"/>
                <a:gd name="T92" fmla="*/ 34709 w 309880"/>
                <a:gd name="T93" fmla="*/ 59601 h 410210"/>
                <a:gd name="T94" fmla="*/ 33909 w 309880"/>
                <a:gd name="T95" fmla="*/ 55626 h 410210"/>
                <a:gd name="T96" fmla="*/ 33909 w 309880"/>
                <a:gd name="T97" fmla="*/ 50165 h 410210"/>
                <a:gd name="T98" fmla="*/ 33756 w 309880"/>
                <a:gd name="T99" fmla="*/ 50025 h 410210"/>
                <a:gd name="T100" fmla="*/ 34709 w 309880"/>
                <a:gd name="T101" fmla="*/ 45313 h 410210"/>
                <a:gd name="T102" fmla="*/ 38646 w 309880"/>
                <a:gd name="T103" fmla="*/ 39497 h 410210"/>
                <a:gd name="T104" fmla="*/ 44462 w 309880"/>
                <a:gd name="T105" fmla="*/ 35598 h 410210"/>
                <a:gd name="T106" fmla="*/ 51562 w 309880"/>
                <a:gd name="T107" fmla="*/ 34163 h 410210"/>
                <a:gd name="T108" fmla="*/ 301879 w 309880"/>
                <a:gd name="T109" fmla="*/ 34163 h 410210"/>
                <a:gd name="T110" fmla="*/ 309372 w 309880"/>
                <a:gd name="T111" fmla="*/ 26543 h 410210"/>
                <a:gd name="T112" fmla="*/ 309372 w 309880"/>
                <a:gd name="T113" fmla="*/ 7620 h 410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880" h="410210">
                  <a:moveTo>
                    <a:pt x="309372" y="7620"/>
                  </a:moveTo>
                  <a:lnTo>
                    <a:pt x="301879" y="0"/>
                  </a:lnTo>
                  <a:lnTo>
                    <a:pt x="51562" y="0"/>
                  </a:lnTo>
                  <a:lnTo>
                    <a:pt x="31546" y="4102"/>
                  </a:lnTo>
                  <a:lnTo>
                    <a:pt x="15151" y="15240"/>
                  </a:lnTo>
                  <a:lnTo>
                    <a:pt x="4064" y="31724"/>
                  </a:lnTo>
                  <a:lnTo>
                    <a:pt x="406" y="49758"/>
                  </a:lnTo>
                  <a:lnTo>
                    <a:pt x="0" y="50165"/>
                  </a:lnTo>
                  <a:lnTo>
                    <a:pt x="0" y="51816"/>
                  </a:lnTo>
                  <a:lnTo>
                    <a:pt x="0" y="371729"/>
                  </a:lnTo>
                  <a:lnTo>
                    <a:pt x="3060" y="386715"/>
                  </a:lnTo>
                  <a:lnTo>
                    <a:pt x="11341" y="398843"/>
                  </a:lnTo>
                  <a:lnTo>
                    <a:pt x="23520" y="406984"/>
                  </a:lnTo>
                  <a:lnTo>
                    <a:pt x="38227" y="409956"/>
                  </a:lnTo>
                  <a:lnTo>
                    <a:pt x="271145" y="409956"/>
                  </a:lnTo>
                  <a:lnTo>
                    <a:pt x="286118" y="406984"/>
                  </a:lnTo>
                  <a:lnTo>
                    <a:pt x="298259" y="398843"/>
                  </a:lnTo>
                  <a:lnTo>
                    <a:pt x="306387" y="386715"/>
                  </a:lnTo>
                  <a:lnTo>
                    <a:pt x="308483" y="376174"/>
                  </a:lnTo>
                  <a:lnTo>
                    <a:pt x="309372" y="371729"/>
                  </a:lnTo>
                  <a:lnTo>
                    <a:pt x="309372" y="108458"/>
                  </a:lnTo>
                  <a:lnTo>
                    <a:pt x="306298" y="93484"/>
                  </a:lnTo>
                  <a:lnTo>
                    <a:pt x="298018" y="81343"/>
                  </a:lnTo>
                  <a:lnTo>
                    <a:pt x="285838" y="73215"/>
                  </a:lnTo>
                  <a:lnTo>
                    <a:pt x="278155" y="71666"/>
                  </a:lnTo>
                  <a:lnTo>
                    <a:pt x="277241" y="70739"/>
                  </a:lnTo>
                  <a:lnTo>
                    <a:pt x="275463" y="70739"/>
                  </a:lnTo>
                  <a:lnTo>
                    <a:pt x="275463" y="105918"/>
                  </a:lnTo>
                  <a:lnTo>
                    <a:pt x="275463" y="374269"/>
                  </a:lnTo>
                  <a:lnTo>
                    <a:pt x="273558" y="376174"/>
                  </a:lnTo>
                  <a:lnTo>
                    <a:pt x="35814" y="376174"/>
                  </a:lnTo>
                  <a:lnTo>
                    <a:pt x="33909" y="374269"/>
                  </a:lnTo>
                  <a:lnTo>
                    <a:pt x="33909" y="100037"/>
                  </a:lnTo>
                  <a:lnTo>
                    <a:pt x="51562" y="103632"/>
                  </a:lnTo>
                  <a:lnTo>
                    <a:pt x="261112" y="103632"/>
                  </a:lnTo>
                  <a:lnTo>
                    <a:pt x="261620" y="104140"/>
                  </a:lnTo>
                  <a:lnTo>
                    <a:pt x="273558" y="104140"/>
                  </a:lnTo>
                  <a:lnTo>
                    <a:pt x="275463" y="105918"/>
                  </a:lnTo>
                  <a:lnTo>
                    <a:pt x="275463" y="70739"/>
                  </a:lnTo>
                  <a:lnTo>
                    <a:pt x="273634" y="70739"/>
                  </a:lnTo>
                  <a:lnTo>
                    <a:pt x="271145" y="70231"/>
                  </a:lnTo>
                  <a:lnTo>
                    <a:pt x="261620" y="70231"/>
                  </a:lnTo>
                  <a:lnTo>
                    <a:pt x="261112" y="70739"/>
                  </a:lnTo>
                  <a:lnTo>
                    <a:pt x="51562" y="70739"/>
                  </a:lnTo>
                  <a:lnTo>
                    <a:pt x="44462" y="69316"/>
                  </a:lnTo>
                  <a:lnTo>
                    <a:pt x="38646" y="65405"/>
                  </a:lnTo>
                  <a:lnTo>
                    <a:pt x="34709" y="59601"/>
                  </a:lnTo>
                  <a:lnTo>
                    <a:pt x="33909" y="55626"/>
                  </a:lnTo>
                  <a:lnTo>
                    <a:pt x="33909" y="50165"/>
                  </a:lnTo>
                  <a:lnTo>
                    <a:pt x="33756" y="50025"/>
                  </a:lnTo>
                  <a:lnTo>
                    <a:pt x="34709" y="45313"/>
                  </a:lnTo>
                  <a:lnTo>
                    <a:pt x="38646" y="39497"/>
                  </a:lnTo>
                  <a:lnTo>
                    <a:pt x="44462" y="35598"/>
                  </a:lnTo>
                  <a:lnTo>
                    <a:pt x="51562" y="34163"/>
                  </a:lnTo>
                  <a:lnTo>
                    <a:pt x="301879" y="34163"/>
                  </a:lnTo>
                  <a:lnTo>
                    <a:pt x="309372" y="26543"/>
                  </a:lnTo>
                  <a:lnTo>
                    <a:pt x="309372" y="7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24" name="object 133">
              <a:extLst>
                <a:ext uri="{FF2B5EF4-FFF2-40B4-BE49-F238E27FC236}">
                  <a16:creationId xmlns:a16="http://schemas.microsoft.com/office/drawing/2014/main" id="{4B691BEB-553B-43C3-A8DF-86B5F844C1E7}"/>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417447" y="1808987"/>
              <a:ext cx="158241" cy="2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1" name="object 134">
            <a:extLst>
              <a:ext uri="{FF2B5EF4-FFF2-40B4-BE49-F238E27FC236}">
                <a16:creationId xmlns:a16="http://schemas.microsoft.com/office/drawing/2014/main" id="{1AF84254-0834-42D5-9619-78C253C97D31}"/>
              </a:ext>
            </a:extLst>
          </p:cNvPr>
          <p:cNvGrpSpPr>
            <a:grpSpLocks/>
          </p:cNvGrpSpPr>
          <p:nvPr/>
        </p:nvGrpSpPr>
        <p:grpSpPr bwMode="auto">
          <a:xfrm>
            <a:off x="2305050" y="1668463"/>
            <a:ext cx="431800" cy="411162"/>
            <a:chOff x="2304288" y="1668779"/>
            <a:chExt cx="433070" cy="410209"/>
          </a:xfrm>
        </p:grpSpPr>
        <p:sp>
          <p:nvSpPr>
            <p:cNvPr id="51320" name="object 135">
              <a:extLst>
                <a:ext uri="{FF2B5EF4-FFF2-40B4-BE49-F238E27FC236}">
                  <a16:creationId xmlns:a16="http://schemas.microsoft.com/office/drawing/2014/main" id="{F8B5E2F3-BA84-4ED3-84CC-DA8C90536B63}"/>
                </a:ext>
              </a:extLst>
            </p:cNvPr>
            <p:cNvSpPr>
              <a:spLocks/>
            </p:cNvSpPr>
            <p:nvPr/>
          </p:nvSpPr>
          <p:spPr bwMode="auto">
            <a:xfrm>
              <a:off x="2461260" y="1740439"/>
              <a:ext cx="276225" cy="276225"/>
            </a:xfrm>
            <a:custGeom>
              <a:avLst/>
              <a:gdLst>
                <a:gd name="T0" fmla="*/ 202104 w 276225"/>
                <a:gd name="T1" fmla="*/ 0 h 276225"/>
                <a:gd name="T2" fmla="*/ 195653 w 276225"/>
                <a:gd name="T3" fmla="*/ 1166 h 276225"/>
                <a:gd name="T4" fmla="*/ 190119 w 276225"/>
                <a:gd name="T5" fmla="*/ 4667 h 276225"/>
                <a:gd name="T6" fmla="*/ 8762 w 276225"/>
                <a:gd name="T7" fmla="*/ 186023 h 276225"/>
                <a:gd name="T8" fmla="*/ 5587 w 276225"/>
                <a:gd name="T9" fmla="*/ 188563 h 276225"/>
                <a:gd name="T10" fmla="*/ 3809 w 276225"/>
                <a:gd name="T11" fmla="*/ 192373 h 276225"/>
                <a:gd name="T12" fmla="*/ 3809 w 276225"/>
                <a:gd name="T13" fmla="*/ 196691 h 276225"/>
                <a:gd name="T14" fmla="*/ 0 w 276225"/>
                <a:gd name="T15" fmla="*/ 257651 h 276225"/>
                <a:gd name="T16" fmla="*/ 0 w 276225"/>
                <a:gd name="T17" fmla="*/ 261969 h 276225"/>
                <a:gd name="T18" fmla="*/ 1904 w 276225"/>
                <a:gd name="T19" fmla="*/ 267049 h 276225"/>
                <a:gd name="T20" fmla="*/ 8127 w 276225"/>
                <a:gd name="T21" fmla="*/ 273272 h 276225"/>
                <a:gd name="T22" fmla="*/ 12572 w 276225"/>
                <a:gd name="T23" fmla="*/ 275177 h 276225"/>
                <a:gd name="T24" fmla="*/ 17525 w 276225"/>
                <a:gd name="T25" fmla="*/ 275177 h 276225"/>
                <a:gd name="T26" fmla="*/ 18160 w 276225"/>
                <a:gd name="T27" fmla="*/ 275812 h 276225"/>
                <a:gd name="T28" fmla="*/ 79120 w 276225"/>
                <a:gd name="T29" fmla="*/ 272002 h 276225"/>
                <a:gd name="T30" fmla="*/ 82803 w 276225"/>
                <a:gd name="T31" fmla="*/ 271367 h 276225"/>
                <a:gd name="T32" fmla="*/ 86613 w 276225"/>
                <a:gd name="T33" fmla="*/ 270224 h 276225"/>
                <a:gd name="T34" fmla="*/ 116204 w 276225"/>
                <a:gd name="T35" fmla="*/ 240633 h 276225"/>
                <a:gd name="T36" fmla="*/ 35178 w 276225"/>
                <a:gd name="T37" fmla="*/ 240633 h 276225"/>
                <a:gd name="T38" fmla="*/ 37083 w 276225"/>
                <a:gd name="T39" fmla="*/ 204946 h 276225"/>
                <a:gd name="T40" fmla="*/ 202056 w 276225"/>
                <a:gd name="T41" fmla="*/ 39846 h 276225"/>
                <a:gd name="T42" fmla="*/ 249173 w 276225"/>
                <a:gd name="T43" fmla="*/ 39846 h 276225"/>
                <a:gd name="T44" fmla="*/ 213994 w 276225"/>
                <a:gd name="T45" fmla="*/ 4667 h 276225"/>
                <a:gd name="T46" fmla="*/ 208532 w 276225"/>
                <a:gd name="T47" fmla="*/ 1166 h 276225"/>
                <a:gd name="T48" fmla="*/ 202104 w 276225"/>
                <a:gd name="T49" fmla="*/ 0 h 276225"/>
                <a:gd name="T50" fmla="*/ 249173 w 276225"/>
                <a:gd name="T51" fmla="*/ 39846 h 276225"/>
                <a:gd name="T52" fmla="*/ 202056 w 276225"/>
                <a:gd name="T53" fmla="*/ 39846 h 276225"/>
                <a:gd name="T54" fmla="*/ 235965 w 276225"/>
                <a:gd name="T55" fmla="*/ 73755 h 276225"/>
                <a:gd name="T56" fmla="*/ 70865 w 276225"/>
                <a:gd name="T57" fmla="*/ 238728 h 276225"/>
                <a:gd name="T58" fmla="*/ 35178 w 276225"/>
                <a:gd name="T59" fmla="*/ 240633 h 276225"/>
                <a:gd name="T60" fmla="*/ 116204 w 276225"/>
                <a:gd name="T61" fmla="*/ 240633 h 276225"/>
                <a:gd name="T62" fmla="*/ 271144 w 276225"/>
                <a:gd name="T63" fmla="*/ 85693 h 276225"/>
                <a:gd name="T64" fmla="*/ 274645 w 276225"/>
                <a:gd name="T65" fmla="*/ 79890 h 276225"/>
                <a:gd name="T66" fmla="*/ 275812 w 276225"/>
                <a:gd name="T67" fmla="*/ 73469 h 276225"/>
                <a:gd name="T68" fmla="*/ 274645 w 276225"/>
                <a:gd name="T69" fmla="*/ 67190 h 276225"/>
                <a:gd name="T70" fmla="*/ 271144 w 276225"/>
                <a:gd name="T71" fmla="*/ 61817 h 276225"/>
                <a:gd name="T72" fmla="*/ 249173 w 276225"/>
                <a:gd name="T73" fmla="*/ 39846 h 27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6225" h="276225">
                  <a:moveTo>
                    <a:pt x="202104" y="0"/>
                  </a:moveTo>
                  <a:lnTo>
                    <a:pt x="195653" y="1166"/>
                  </a:lnTo>
                  <a:lnTo>
                    <a:pt x="190119" y="4667"/>
                  </a:lnTo>
                  <a:lnTo>
                    <a:pt x="8762" y="186023"/>
                  </a:lnTo>
                  <a:lnTo>
                    <a:pt x="5587" y="188563"/>
                  </a:lnTo>
                  <a:lnTo>
                    <a:pt x="3809" y="192373"/>
                  </a:lnTo>
                  <a:lnTo>
                    <a:pt x="3809" y="196691"/>
                  </a:lnTo>
                  <a:lnTo>
                    <a:pt x="0" y="257651"/>
                  </a:lnTo>
                  <a:lnTo>
                    <a:pt x="0" y="261969"/>
                  </a:lnTo>
                  <a:lnTo>
                    <a:pt x="1904" y="267049"/>
                  </a:lnTo>
                  <a:lnTo>
                    <a:pt x="8127" y="273272"/>
                  </a:lnTo>
                  <a:lnTo>
                    <a:pt x="12572" y="275177"/>
                  </a:lnTo>
                  <a:lnTo>
                    <a:pt x="17525" y="275177"/>
                  </a:lnTo>
                  <a:lnTo>
                    <a:pt x="18160" y="275812"/>
                  </a:lnTo>
                  <a:lnTo>
                    <a:pt x="79120" y="272002"/>
                  </a:lnTo>
                  <a:lnTo>
                    <a:pt x="82803" y="271367"/>
                  </a:lnTo>
                  <a:lnTo>
                    <a:pt x="86613" y="270224"/>
                  </a:lnTo>
                  <a:lnTo>
                    <a:pt x="116204" y="240633"/>
                  </a:lnTo>
                  <a:lnTo>
                    <a:pt x="35178" y="240633"/>
                  </a:lnTo>
                  <a:lnTo>
                    <a:pt x="37083" y="204946"/>
                  </a:lnTo>
                  <a:lnTo>
                    <a:pt x="202056" y="39846"/>
                  </a:lnTo>
                  <a:lnTo>
                    <a:pt x="249173" y="39846"/>
                  </a:lnTo>
                  <a:lnTo>
                    <a:pt x="213994" y="4667"/>
                  </a:lnTo>
                  <a:lnTo>
                    <a:pt x="208532" y="1166"/>
                  </a:lnTo>
                  <a:lnTo>
                    <a:pt x="202104" y="0"/>
                  </a:lnTo>
                  <a:close/>
                </a:path>
                <a:path w="276225" h="276225">
                  <a:moveTo>
                    <a:pt x="249173" y="39846"/>
                  </a:moveTo>
                  <a:lnTo>
                    <a:pt x="202056" y="39846"/>
                  </a:lnTo>
                  <a:lnTo>
                    <a:pt x="235965" y="73755"/>
                  </a:lnTo>
                  <a:lnTo>
                    <a:pt x="70865" y="238728"/>
                  </a:lnTo>
                  <a:lnTo>
                    <a:pt x="35178" y="240633"/>
                  </a:lnTo>
                  <a:lnTo>
                    <a:pt x="116204" y="240633"/>
                  </a:lnTo>
                  <a:lnTo>
                    <a:pt x="271144" y="85693"/>
                  </a:lnTo>
                  <a:lnTo>
                    <a:pt x="274645" y="79890"/>
                  </a:lnTo>
                  <a:lnTo>
                    <a:pt x="275812" y="73469"/>
                  </a:lnTo>
                  <a:lnTo>
                    <a:pt x="274645" y="67190"/>
                  </a:lnTo>
                  <a:lnTo>
                    <a:pt x="271144" y="61817"/>
                  </a:lnTo>
                  <a:lnTo>
                    <a:pt x="249173" y="398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21" name="object 136">
              <a:extLst>
                <a:ext uri="{FF2B5EF4-FFF2-40B4-BE49-F238E27FC236}">
                  <a16:creationId xmlns:a16="http://schemas.microsoft.com/office/drawing/2014/main" id="{5203B3D8-CA07-464E-BAB9-09D7C1350986}"/>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628138" y="1779269"/>
              <a:ext cx="70104" cy="6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2" name="object 137">
              <a:extLst>
                <a:ext uri="{FF2B5EF4-FFF2-40B4-BE49-F238E27FC236}">
                  <a16:creationId xmlns:a16="http://schemas.microsoft.com/office/drawing/2014/main" id="{AA52FDD6-C463-4ED7-AFDD-41CE93313F0A}"/>
                </a:ext>
              </a:extLst>
            </p:cNvPr>
            <p:cNvSpPr>
              <a:spLocks/>
            </p:cNvSpPr>
            <p:nvPr/>
          </p:nvSpPr>
          <p:spPr bwMode="auto">
            <a:xfrm>
              <a:off x="2304288" y="1668779"/>
              <a:ext cx="309880" cy="410209"/>
            </a:xfrm>
            <a:custGeom>
              <a:avLst/>
              <a:gdLst>
                <a:gd name="T0" fmla="*/ 183769 w 309880"/>
                <a:gd name="T1" fmla="*/ 195072 h 410210"/>
                <a:gd name="T2" fmla="*/ 70104 w 309880"/>
                <a:gd name="T3" fmla="*/ 198628 h 410210"/>
                <a:gd name="T4" fmla="*/ 73787 w 309880"/>
                <a:gd name="T5" fmla="*/ 210312 h 410210"/>
                <a:gd name="T6" fmla="*/ 184404 w 309880"/>
                <a:gd name="T7" fmla="*/ 210312 h 410210"/>
                <a:gd name="T8" fmla="*/ 187452 w 309880"/>
                <a:gd name="T9" fmla="*/ 198628 h 410210"/>
                <a:gd name="T10" fmla="*/ 183769 w 309880"/>
                <a:gd name="T11" fmla="*/ 149352 h 410210"/>
                <a:gd name="T12" fmla="*/ 70104 w 309880"/>
                <a:gd name="T13" fmla="*/ 152908 h 410210"/>
                <a:gd name="T14" fmla="*/ 73787 w 309880"/>
                <a:gd name="T15" fmla="*/ 164592 h 410210"/>
                <a:gd name="T16" fmla="*/ 184404 w 309880"/>
                <a:gd name="T17" fmla="*/ 164592 h 410210"/>
                <a:gd name="T18" fmla="*/ 187452 w 309880"/>
                <a:gd name="T19" fmla="*/ 152908 h 410210"/>
                <a:gd name="T20" fmla="*/ 214833 w 309880"/>
                <a:gd name="T21" fmla="*/ 308000 h 410210"/>
                <a:gd name="T22" fmla="*/ 197472 w 309880"/>
                <a:gd name="T23" fmla="*/ 289204 h 410210"/>
                <a:gd name="T24" fmla="*/ 178181 w 309880"/>
                <a:gd name="T25" fmla="*/ 286512 h 410210"/>
                <a:gd name="T26" fmla="*/ 176276 w 309880"/>
                <a:gd name="T27" fmla="*/ 287147 h 410210"/>
                <a:gd name="T28" fmla="*/ 214884 w 309880"/>
                <a:gd name="T29" fmla="*/ 326644 h 410210"/>
                <a:gd name="T30" fmla="*/ 215646 w 309880"/>
                <a:gd name="T31" fmla="*/ 323596 h 410210"/>
                <a:gd name="T32" fmla="*/ 309372 w 309880"/>
                <a:gd name="T33" fmla="*/ 7620 h 410210"/>
                <a:gd name="T34" fmla="*/ 52832 w 309880"/>
                <a:gd name="T35" fmla="*/ 0 h 410210"/>
                <a:gd name="T36" fmla="*/ 16598 w 309880"/>
                <a:gd name="T37" fmla="*/ 15240 h 410210"/>
                <a:gd name="T38" fmla="*/ 2324 w 309880"/>
                <a:gd name="T39" fmla="*/ 47840 h 410210"/>
                <a:gd name="T40" fmla="*/ 0 w 309880"/>
                <a:gd name="T41" fmla="*/ 371729 h 410210"/>
                <a:gd name="T42" fmla="*/ 11341 w 309880"/>
                <a:gd name="T43" fmla="*/ 398843 h 410210"/>
                <a:gd name="T44" fmla="*/ 38227 w 309880"/>
                <a:gd name="T45" fmla="*/ 409956 h 410210"/>
                <a:gd name="T46" fmla="*/ 306031 w 309880"/>
                <a:gd name="T47" fmla="*/ 386715 h 410210"/>
                <a:gd name="T48" fmla="*/ 309372 w 309880"/>
                <a:gd name="T49" fmla="*/ 263906 h 410210"/>
                <a:gd name="T50" fmla="*/ 282956 w 309880"/>
                <a:gd name="T51" fmla="*/ 256413 h 410210"/>
                <a:gd name="T52" fmla="*/ 275463 w 309880"/>
                <a:gd name="T53" fmla="*/ 374269 h 410210"/>
                <a:gd name="T54" fmla="*/ 35814 w 309880"/>
                <a:gd name="T55" fmla="*/ 376174 h 410210"/>
                <a:gd name="T56" fmla="*/ 33909 w 309880"/>
                <a:gd name="T57" fmla="*/ 99758 h 410210"/>
                <a:gd name="T58" fmla="*/ 261874 w 309880"/>
                <a:gd name="T59" fmla="*/ 103632 h 410210"/>
                <a:gd name="T60" fmla="*/ 273812 w 309880"/>
                <a:gd name="T61" fmla="*/ 103759 h 410210"/>
                <a:gd name="T62" fmla="*/ 275717 w 309880"/>
                <a:gd name="T63" fmla="*/ 161671 h 410210"/>
                <a:gd name="T64" fmla="*/ 292481 w 309880"/>
                <a:gd name="T65" fmla="*/ 169164 h 410210"/>
                <a:gd name="T66" fmla="*/ 308737 w 309880"/>
                <a:gd name="T67" fmla="*/ 161671 h 410210"/>
                <a:gd name="T68" fmla="*/ 309372 w 309880"/>
                <a:gd name="T69" fmla="*/ 108077 h 410210"/>
                <a:gd name="T70" fmla="*/ 298094 w 309880"/>
                <a:gd name="T71" fmla="*/ 81140 h 410210"/>
                <a:gd name="T72" fmla="*/ 278231 w 309880"/>
                <a:gd name="T73" fmla="*/ 71501 h 410210"/>
                <a:gd name="T74" fmla="*/ 274523 w 309880"/>
                <a:gd name="T75" fmla="*/ 70739 h 410210"/>
                <a:gd name="T76" fmla="*/ 262001 w 309880"/>
                <a:gd name="T77" fmla="*/ 70104 h 410210"/>
                <a:gd name="T78" fmla="*/ 52832 w 309880"/>
                <a:gd name="T79" fmla="*/ 70739 h 410210"/>
                <a:gd name="T80" fmla="*/ 39979 w 309880"/>
                <a:gd name="T81" fmla="*/ 65405 h 410210"/>
                <a:gd name="T82" fmla="*/ 34671 w 309880"/>
                <a:gd name="T83" fmla="*/ 52451 h 410210"/>
                <a:gd name="T84" fmla="*/ 39979 w 309880"/>
                <a:gd name="T85" fmla="*/ 39497 h 410210"/>
                <a:gd name="T86" fmla="*/ 52832 w 309880"/>
                <a:gd name="T87" fmla="*/ 34163 h 410210"/>
                <a:gd name="T88" fmla="*/ 309372 w 309880"/>
                <a:gd name="T89" fmla="*/ 26543 h 410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9880" h="410210">
                  <a:moveTo>
                    <a:pt x="187452" y="198628"/>
                  </a:moveTo>
                  <a:lnTo>
                    <a:pt x="183769" y="195072"/>
                  </a:lnTo>
                  <a:lnTo>
                    <a:pt x="73787" y="195072"/>
                  </a:lnTo>
                  <a:lnTo>
                    <a:pt x="70104" y="198628"/>
                  </a:lnTo>
                  <a:lnTo>
                    <a:pt x="70104" y="206756"/>
                  </a:lnTo>
                  <a:lnTo>
                    <a:pt x="73787" y="210312"/>
                  </a:lnTo>
                  <a:lnTo>
                    <a:pt x="179324" y="210312"/>
                  </a:lnTo>
                  <a:lnTo>
                    <a:pt x="184404" y="210312"/>
                  </a:lnTo>
                  <a:lnTo>
                    <a:pt x="187452" y="207391"/>
                  </a:lnTo>
                  <a:lnTo>
                    <a:pt x="187452" y="198628"/>
                  </a:lnTo>
                  <a:close/>
                </a:path>
                <a:path w="309880" h="410210">
                  <a:moveTo>
                    <a:pt x="187452" y="152908"/>
                  </a:moveTo>
                  <a:lnTo>
                    <a:pt x="183769" y="149352"/>
                  </a:lnTo>
                  <a:lnTo>
                    <a:pt x="73787" y="149352"/>
                  </a:lnTo>
                  <a:lnTo>
                    <a:pt x="70104" y="152908"/>
                  </a:lnTo>
                  <a:lnTo>
                    <a:pt x="70104" y="161036"/>
                  </a:lnTo>
                  <a:lnTo>
                    <a:pt x="73787" y="164592"/>
                  </a:lnTo>
                  <a:lnTo>
                    <a:pt x="179324" y="164592"/>
                  </a:lnTo>
                  <a:lnTo>
                    <a:pt x="184404" y="164592"/>
                  </a:lnTo>
                  <a:lnTo>
                    <a:pt x="187452" y="161036"/>
                  </a:lnTo>
                  <a:lnTo>
                    <a:pt x="187452" y="152908"/>
                  </a:lnTo>
                  <a:close/>
                </a:path>
                <a:path w="309880" h="410210">
                  <a:moveTo>
                    <a:pt x="216281" y="322326"/>
                  </a:moveTo>
                  <a:lnTo>
                    <a:pt x="214833" y="308000"/>
                  </a:lnTo>
                  <a:lnTo>
                    <a:pt x="208254" y="296659"/>
                  </a:lnTo>
                  <a:lnTo>
                    <a:pt x="197472" y="289204"/>
                  </a:lnTo>
                  <a:lnTo>
                    <a:pt x="183388" y="286512"/>
                  </a:lnTo>
                  <a:lnTo>
                    <a:pt x="178181" y="286512"/>
                  </a:lnTo>
                  <a:lnTo>
                    <a:pt x="177546" y="287147"/>
                  </a:lnTo>
                  <a:lnTo>
                    <a:pt x="176276" y="287147"/>
                  </a:lnTo>
                  <a:lnTo>
                    <a:pt x="173736" y="329184"/>
                  </a:lnTo>
                  <a:lnTo>
                    <a:pt x="214884" y="326644"/>
                  </a:lnTo>
                  <a:lnTo>
                    <a:pt x="215646" y="325374"/>
                  </a:lnTo>
                  <a:lnTo>
                    <a:pt x="215646" y="323596"/>
                  </a:lnTo>
                  <a:lnTo>
                    <a:pt x="216281" y="322326"/>
                  </a:lnTo>
                  <a:close/>
                </a:path>
                <a:path w="309880" h="410210">
                  <a:moveTo>
                    <a:pt x="309372" y="7620"/>
                  </a:moveTo>
                  <a:lnTo>
                    <a:pt x="301879" y="0"/>
                  </a:lnTo>
                  <a:lnTo>
                    <a:pt x="52832" y="0"/>
                  </a:lnTo>
                  <a:lnTo>
                    <a:pt x="32918" y="4102"/>
                  </a:lnTo>
                  <a:lnTo>
                    <a:pt x="16598" y="15240"/>
                  </a:lnTo>
                  <a:lnTo>
                    <a:pt x="5575" y="31724"/>
                  </a:lnTo>
                  <a:lnTo>
                    <a:pt x="2324" y="47840"/>
                  </a:lnTo>
                  <a:lnTo>
                    <a:pt x="0" y="50165"/>
                  </a:lnTo>
                  <a:lnTo>
                    <a:pt x="0" y="371729"/>
                  </a:lnTo>
                  <a:lnTo>
                    <a:pt x="3060" y="386715"/>
                  </a:lnTo>
                  <a:lnTo>
                    <a:pt x="11341" y="398843"/>
                  </a:lnTo>
                  <a:lnTo>
                    <a:pt x="23520" y="406984"/>
                  </a:lnTo>
                  <a:lnTo>
                    <a:pt x="38227" y="409956"/>
                  </a:lnTo>
                  <a:lnTo>
                    <a:pt x="271145" y="409956"/>
                  </a:lnTo>
                  <a:lnTo>
                    <a:pt x="306031" y="386715"/>
                  </a:lnTo>
                  <a:lnTo>
                    <a:pt x="309372" y="371729"/>
                  </a:lnTo>
                  <a:lnTo>
                    <a:pt x="309372" y="263906"/>
                  </a:lnTo>
                  <a:lnTo>
                    <a:pt x="301879" y="256413"/>
                  </a:lnTo>
                  <a:lnTo>
                    <a:pt x="282956" y="256413"/>
                  </a:lnTo>
                  <a:lnTo>
                    <a:pt x="275463" y="263906"/>
                  </a:lnTo>
                  <a:lnTo>
                    <a:pt x="275463" y="374269"/>
                  </a:lnTo>
                  <a:lnTo>
                    <a:pt x="273558" y="376174"/>
                  </a:lnTo>
                  <a:lnTo>
                    <a:pt x="35814" y="376174"/>
                  </a:lnTo>
                  <a:lnTo>
                    <a:pt x="33909" y="374269"/>
                  </a:lnTo>
                  <a:lnTo>
                    <a:pt x="33909" y="99758"/>
                  </a:lnTo>
                  <a:lnTo>
                    <a:pt x="52832" y="103632"/>
                  </a:lnTo>
                  <a:lnTo>
                    <a:pt x="261874" y="103632"/>
                  </a:lnTo>
                  <a:lnTo>
                    <a:pt x="262001" y="103759"/>
                  </a:lnTo>
                  <a:lnTo>
                    <a:pt x="273812" y="103759"/>
                  </a:lnTo>
                  <a:lnTo>
                    <a:pt x="275717" y="105664"/>
                  </a:lnTo>
                  <a:lnTo>
                    <a:pt x="275717" y="161671"/>
                  </a:lnTo>
                  <a:lnTo>
                    <a:pt x="283210" y="169164"/>
                  </a:lnTo>
                  <a:lnTo>
                    <a:pt x="292481" y="169164"/>
                  </a:lnTo>
                  <a:lnTo>
                    <a:pt x="301244" y="169164"/>
                  </a:lnTo>
                  <a:lnTo>
                    <a:pt x="308737" y="161671"/>
                  </a:lnTo>
                  <a:lnTo>
                    <a:pt x="309372" y="152400"/>
                  </a:lnTo>
                  <a:lnTo>
                    <a:pt x="309372" y="108077"/>
                  </a:lnTo>
                  <a:lnTo>
                    <a:pt x="306324" y="93205"/>
                  </a:lnTo>
                  <a:lnTo>
                    <a:pt x="298094" y="81140"/>
                  </a:lnTo>
                  <a:lnTo>
                    <a:pt x="286004" y="73063"/>
                  </a:lnTo>
                  <a:lnTo>
                    <a:pt x="278231" y="71501"/>
                  </a:lnTo>
                  <a:lnTo>
                    <a:pt x="277495" y="70739"/>
                  </a:lnTo>
                  <a:lnTo>
                    <a:pt x="274523" y="70739"/>
                  </a:lnTo>
                  <a:lnTo>
                    <a:pt x="271399" y="70104"/>
                  </a:lnTo>
                  <a:lnTo>
                    <a:pt x="262001" y="70104"/>
                  </a:lnTo>
                  <a:lnTo>
                    <a:pt x="261366" y="70739"/>
                  </a:lnTo>
                  <a:lnTo>
                    <a:pt x="52832" y="70739"/>
                  </a:lnTo>
                  <a:lnTo>
                    <a:pt x="45758" y="69316"/>
                  </a:lnTo>
                  <a:lnTo>
                    <a:pt x="39979" y="65405"/>
                  </a:lnTo>
                  <a:lnTo>
                    <a:pt x="36093" y="59601"/>
                  </a:lnTo>
                  <a:lnTo>
                    <a:pt x="34671" y="52451"/>
                  </a:lnTo>
                  <a:lnTo>
                    <a:pt x="36093" y="45313"/>
                  </a:lnTo>
                  <a:lnTo>
                    <a:pt x="39979" y="39497"/>
                  </a:lnTo>
                  <a:lnTo>
                    <a:pt x="45758" y="35598"/>
                  </a:lnTo>
                  <a:lnTo>
                    <a:pt x="52832" y="34163"/>
                  </a:lnTo>
                  <a:lnTo>
                    <a:pt x="301879" y="34163"/>
                  </a:lnTo>
                  <a:lnTo>
                    <a:pt x="309372" y="26543"/>
                  </a:lnTo>
                  <a:lnTo>
                    <a:pt x="309372" y="76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72" name="object 138">
            <a:extLst>
              <a:ext uri="{FF2B5EF4-FFF2-40B4-BE49-F238E27FC236}">
                <a16:creationId xmlns:a16="http://schemas.microsoft.com/office/drawing/2014/main" id="{E6B04DF1-4982-42E2-82AF-CFE0FA46ED2A}"/>
              </a:ext>
            </a:extLst>
          </p:cNvPr>
          <p:cNvGrpSpPr>
            <a:grpSpLocks/>
          </p:cNvGrpSpPr>
          <p:nvPr/>
        </p:nvGrpSpPr>
        <p:grpSpPr bwMode="auto">
          <a:xfrm>
            <a:off x="3333750" y="1790700"/>
            <a:ext cx="412750" cy="279400"/>
            <a:chOff x="3332988" y="1790700"/>
            <a:chExt cx="413384" cy="279400"/>
          </a:xfrm>
        </p:grpSpPr>
        <p:sp>
          <p:nvSpPr>
            <p:cNvPr id="51317" name="object 139">
              <a:extLst>
                <a:ext uri="{FF2B5EF4-FFF2-40B4-BE49-F238E27FC236}">
                  <a16:creationId xmlns:a16="http://schemas.microsoft.com/office/drawing/2014/main" id="{B26C5244-9BF0-4AC7-9F3E-5F98BE8641CB}"/>
                </a:ext>
              </a:extLst>
            </p:cNvPr>
            <p:cNvSpPr>
              <a:spLocks/>
            </p:cNvSpPr>
            <p:nvPr/>
          </p:nvSpPr>
          <p:spPr bwMode="auto">
            <a:xfrm>
              <a:off x="3332988" y="1915668"/>
              <a:ext cx="320040" cy="152400"/>
            </a:xfrm>
            <a:custGeom>
              <a:avLst/>
              <a:gdLst>
                <a:gd name="T0" fmla="*/ 312547 w 320039"/>
                <a:gd name="T1" fmla="*/ 0 h 152400"/>
                <a:gd name="T2" fmla="*/ 66548 w 320039"/>
                <a:gd name="T3" fmla="*/ 0 h 152400"/>
                <a:gd name="T4" fmla="*/ 40772 w 320039"/>
                <a:gd name="T5" fmla="*/ 5181 h 152400"/>
                <a:gd name="T6" fmla="*/ 19605 w 320039"/>
                <a:gd name="T7" fmla="*/ 19351 h 152400"/>
                <a:gd name="T8" fmla="*/ 5272 w 320039"/>
                <a:gd name="T9" fmla="*/ 40451 h 152400"/>
                <a:gd name="T10" fmla="*/ 0 w 320039"/>
                <a:gd name="T11" fmla="*/ 66421 h 152400"/>
                <a:gd name="T12" fmla="*/ 0 w 320039"/>
                <a:gd name="T13" fmla="*/ 85979 h 152400"/>
                <a:gd name="T14" fmla="*/ 5183 w 320039"/>
                <a:gd name="T15" fmla="*/ 111680 h 152400"/>
                <a:gd name="T16" fmla="*/ 19367 w 320039"/>
                <a:gd name="T17" fmla="*/ 132810 h 152400"/>
                <a:gd name="T18" fmla="*/ 40505 w 320039"/>
                <a:gd name="T19" fmla="*/ 147129 h 152400"/>
                <a:gd name="T20" fmla="*/ 66548 w 320039"/>
                <a:gd name="T21" fmla="*/ 152400 h 152400"/>
                <a:gd name="T22" fmla="*/ 303149 w 320039"/>
                <a:gd name="T23" fmla="*/ 152400 h 152400"/>
                <a:gd name="T24" fmla="*/ 311912 w 320039"/>
                <a:gd name="T25" fmla="*/ 152400 h 152400"/>
                <a:gd name="T26" fmla="*/ 319404 w 320039"/>
                <a:gd name="T27" fmla="*/ 144907 h 152400"/>
                <a:gd name="T28" fmla="*/ 320039 w 320039"/>
                <a:gd name="T29" fmla="*/ 136779 h 152400"/>
                <a:gd name="T30" fmla="*/ 320039 w 320039"/>
                <a:gd name="T31" fmla="*/ 127254 h 152400"/>
                <a:gd name="T32" fmla="*/ 312547 w 320039"/>
                <a:gd name="T33" fmla="*/ 119761 h 152400"/>
                <a:gd name="T34" fmla="*/ 66548 w 320039"/>
                <a:gd name="T35" fmla="*/ 119761 h 152400"/>
                <a:gd name="T36" fmla="*/ 53633 w 320039"/>
                <a:gd name="T37" fmla="*/ 117133 h 152400"/>
                <a:gd name="T38" fmla="*/ 43053 w 320039"/>
                <a:gd name="T39" fmla="*/ 109982 h 152400"/>
                <a:gd name="T40" fmla="*/ 35901 w 320039"/>
                <a:gd name="T41" fmla="*/ 99401 h 152400"/>
                <a:gd name="T42" fmla="*/ 33274 w 320039"/>
                <a:gd name="T43" fmla="*/ 86487 h 152400"/>
                <a:gd name="T44" fmla="*/ 33274 w 320039"/>
                <a:gd name="T45" fmla="*/ 67056 h 152400"/>
                <a:gd name="T46" fmla="*/ 35901 w 320039"/>
                <a:gd name="T47" fmla="*/ 54215 h 152400"/>
                <a:gd name="T48" fmla="*/ 43052 w 320039"/>
                <a:gd name="T49" fmla="*/ 43672 h 152400"/>
                <a:gd name="T50" fmla="*/ 53633 w 320039"/>
                <a:gd name="T51" fmla="*/ 36534 h 152400"/>
                <a:gd name="T52" fmla="*/ 66548 w 320039"/>
                <a:gd name="T53" fmla="*/ 33909 h 152400"/>
                <a:gd name="T54" fmla="*/ 312547 w 320039"/>
                <a:gd name="T55" fmla="*/ 33909 h 152400"/>
                <a:gd name="T56" fmla="*/ 320039 w 320039"/>
                <a:gd name="T57" fmla="*/ 26289 h 152400"/>
                <a:gd name="T58" fmla="*/ 320039 w 320039"/>
                <a:gd name="T59" fmla="*/ 7493 h 152400"/>
                <a:gd name="T60" fmla="*/ 312547 w 320039"/>
                <a:gd name="T61" fmla="*/ 0 h 15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039" h="152400">
                  <a:moveTo>
                    <a:pt x="312547" y="0"/>
                  </a:moveTo>
                  <a:lnTo>
                    <a:pt x="66548" y="0"/>
                  </a:lnTo>
                  <a:lnTo>
                    <a:pt x="40772" y="5181"/>
                  </a:lnTo>
                  <a:lnTo>
                    <a:pt x="19605" y="19351"/>
                  </a:lnTo>
                  <a:lnTo>
                    <a:pt x="5272" y="40451"/>
                  </a:lnTo>
                  <a:lnTo>
                    <a:pt x="0" y="66421"/>
                  </a:lnTo>
                  <a:lnTo>
                    <a:pt x="0" y="85979"/>
                  </a:lnTo>
                  <a:lnTo>
                    <a:pt x="5183" y="111680"/>
                  </a:lnTo>
                  <a:lnTo>
                    <a:pt x="19367" y="132810"/>
                  </a:lnTo>
                  <a:lnTo>
                    <a:pt x="40505" y="147129"/>
                  </a:lnTo>
                  <a:lnTo>
                    <a:pt x="66548" y="152400"/>
                  </a:lnTo>
                  <a:lnTo>
                    <a:pt x="303149" y="152400"/>
                  </a:lnTo>
                  <a:lnTo>
                    <a:pt x="311912" y="152400"/>
                  </a:lnTo>
                  <a:lnTo>
                    <a:pt x="319404" y="144907"/>
                  </a:lnTo>
                  <a:lnTo>
                    <a:pt x="320039" y="136779"/>
                  </a:lnTo>
                  <a:lnTo>
                    <a:pt x="320039" y="127254"/>
                  </a:lnTo>
                  <a:lnTo>
                    <a:pt x="312547" y="119761"/>
                  </a:lnTo>
                  <a:lnTo>
                    <a:pt x="66548" y="119761"/>
                  </a:lnTo>
                  <a:lnTo>
                    <a:pt x="53633" y="117133"/>
                  </a:lnTo>
                  <a:lnTo>
                    <a:pt x="43053" y="109982"/>
                  </a:lnTo>
                  <a:lnTo>
                    <a:pt x="35901" y="99401"/>
                  </a:lnTo>
                  <a:lnTo>
                    <a:pt x="33274" y="86487"/>
                  </a:lnTo>
                  <a:lnTo>
                    <a:pt x="33274" y="67056"/>
                  </a:lnTo>
                  <a:lnTo>
                    <a:pt x="35901" y="54215"/>
                  </a:lnTo>
                  <a:lnTo>
                    <a:pt x="43052" y="43672"/>
                  </a:lnTo>
                  <a:lnTo>
                    <a:pt x="53633" y="36534"/>
                  </a:lnTo>
                  <a:lnTo>
                    <a:pt x="66548" y="33909"/>
                  </a:lnTo>
                  <a:lnTo>
                    <a:pt x="312547" y="33909"/>
                  </a:lnTo>
                  <a:lnTo>
                    <a:pt x="320039" y="26289"/>
                  </a:lnTo>
                  <a:lnTo>
                    <a:pt x="320039" y="7493"/>
                  </a:lnTo>
                  <a:lnTo>
                    <a:pt x="3125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18" name="object 140">
              <a:extLst>
                <a:ext uri="{FF2B5EF4-FFF2-40B4-BE49-F238E27FC236}">
                  <a16:creationId xmlns:a16="http://schemas.microsoft.com/office/drawing/2014/main" id="{DF74EE9D-5219-4088-B501-13D9D02785DC}"/>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339147" y="1806051"/>
              <a:ext cx="406780" cy="2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9" name="object 141">
              <a:extLst>
                <a:ext uri="{FF2B5EF4-FFF2-40B4-BE49-F238E27FC236}">
                  <a16:creationId xmlns:a16="http://schemas.microsoft.com/office/drawing/2014/main" id="{03CE4EC1-8C18-421F-9881-9AEE0C99A628}"/>
                </a:ext>
              </a:extLst>
            </p:cNvPr>
            <p:cNvSpPr>
              <a:spLocks/>
            </p:cNvSpPr>
            <p:nvPr/>
          </p:nvSpPr>
          <p:spPr bwMode="auto">
            <a:xfrm>
              <a:off x="3332988" y="1790700"/>
              <a:ext cx="320040" cy="152400"/>
            </a:xfrm>
            <a:custGeom>
              <a:avLst/>
              <a:gdLst>
                <a:gd name="T0" fmla="*/ 312547 w 320039"/>
                <a:gd name="T1" fmla="*/ 0 h 152400"/>
                <a:gd name="T2" fmla="*/ 66548 w 320039"/>
                <a:gd name="T3" fmla="*/ 0 h 152400"/>
                <a:gd name="T4" fmla="*/ 40772 w 320039"/>
                <a:gd name="T5" fmla="*/ 5181 h 152400"/>
                <a:gd name="T6" fmla="*/ 19605 w 320039"/>
                <a:gd name="T7" fmla="*/ 19351 h 152400"/>
                <a:gd name="T8" fmla="*/ 5272 w 320039"/>
                <a:gd name="T9" fmla="*/ 40451 h 152400"/>
                <a:gd name="T10" fmla="*/ 0 w 320039"/>
                <a:gd name="T11" fmla="*/ 66421 h 152400"/>
                <a:gd name="T12" fmla="*/ 0 w 320039"/>
                <a:gd name="T13" fmla="*/ 85978 h 152400"/>
                <a:gd name="T14" fmla="*/ 5183 w 320039"/>
                <a:gd name="T15" fmla="*/ 111680 h 152400"/>
                <a:gd name="T16" fmla="*/ 19367 w 320039"/>
                <a:gd name="T17" fmla="*/ 132810 h 152400"/>
                <a:gd name="T18" fmla="*/ 40505 w 320039"/>
                <a:gd name="T19" fmla="*/ 147129 h 152400"/>
                <a:gd name="T20" fmla="*/ 66548 w 320039"/>
                <a:gd name="T21" fmla="*/ 152400 h 152400"/>
                <a:gd name="T22" fmla="*/ 303149 w 320039"/>
                <a:gd name="T23" fmla="*/ 152400 h 152400"/>
                <a:gd name="T24" fmla="*/ 311912 w 320039"/>
                <a:gd name="T25" fmla="*/ 152400 h 152400"/>
                <a:gd name="T26" fmla="*/ 319404 w 320039"/>
                <a:gd name="T27" fmla="*/ 144907 h 152400"/>
                <a:gd name="T28" fmla="*/ 320039 w 320039"/>
                <a:gd name="T29" fmla="*/ 136778 h 152400"/>
                <a:gd name="T30" fmla="*/ 320039 w 320039"/>
                <a:gd name="T31" fmla="*/ 127253 h 152400"/>
                <a:gd name="T32" fmla="*/ 312547 w 320039"/>
                <a:gd name="T33" fmla="*/ 119761 h 152400"/>
                <a:gd name="T34" fmla="*/ 66548 w 320039"/>
                <a:gd name="T35" fmla="*/ 119761 h 152400"/>
                <a:gd name="T36" fmla="*/ 53633 w 320039"/>
                <a:gd name="T37" fmla="*/ 117133 h 152400"/>
                <a:gd name="T38" fmla="*/ 43053 w 320039"/>
                <a:gd name="T39" fmla="*/ 109982 h 152400"/>
                <a:gd name="T40" fmla="*/ 35901 w 320039"/>
                <a:gd name="T41" fmla="*/ 99401 h 152400"/>
                <a:gd name="T42" fmla="*/ 33274 w 320039"/>
                <a:gd name="T43" fmla="*/ 86487 h 152400"/>
                <a:gd name="T44" fmla="*/ 33274 w 320039"/>
                <a:gd name="T45" fmla="*/ 67055 h 152400"/>
                <a:gd name="T46" fmla="*/ 35901 w 320039"/>
                <a:gd name="T47" fmla="*/ 54215 h 152400"/>
                <a:gd name="T48" fmla="*/ 43052 w 320039"/>
                <a:gd name="T49" fmla="*/ 43672 h 152400"/>
                <a:gd name="T50" fmla="*/ 53633 w 320039"/>
                <a:gd name="T51" fmla="*/ 36534 h 152400"/>
                <a:gd name="T52" fmla="*/ 66548 w 320039"/>
                <a:gd name="T53" fmla="*/ 33909 h 152400"/>
                <a:gd name="T54" fmla="*/ 312547 w 320039"/>
                <a:gd name="T55" fmla="*/ 33909 h 152400"/>
                <a:gd name="T56" fmla="*/ 320039 w 320039"/>
                <a:gd name="T57" fmla="*/ 26288 h 152400"/>
                <a:gd name="T58" fmla="*/ 320039 w 320039"/>
                <a:gd name="T59" fmla="*/ 7492 h 152400"/>
                <a:gd name="T60" fmla="*/ 312547 w 320039"/>
                <a:gd name="T61" fmla="*/ 0 h 15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039" h="152400">
                  <a:moveTo>
                    <a:pt x="312547" y="0"/>
                  </a:moveTo>
                  <a:lnTo>
                    <a:pt x="66548" y="0"/>
                  </a:lnTo>
                  <a:lnTo>
                    <a:pt x="40772" y="5181"/>
                  </a:lnTo>
                  <a:lnTo>
                    <a:pt x="19605" y="19351"/>
                  </a:lnTo>
                  <a:lnTo>
                    <a:pt x="5272" y="40451"/>
                  </a:lnTo>
                  <a:lnTo>
                    <a:pt x="0" y="66421"/>
                  </a:lnTo>
                  <a:lnTo>
                    <a:pt x="0" y="85978"/>
                  </a:lnTo>
                  <a:lnTo>
                    <a:pt x="5183" y="111680"/>
                  </a:lnTo>
                  <a:lnTo>
                    <a:pt x="19367" y="132810"/>
                  </a:lnTo>
                  <a:lnTo>
                    <a:pt x="40505" y="147129"/>
                  </a:lnTo>
                  <a:lnTo>
                    <a:pt x="66548" y="152400"/>
                  </a:lnTo>
                  <a:lnTo>
                    <a:pt x="303149" y="152400"/>
                  </a:lnTo>
                  <a:lnTo>
                    <a:pt x="311912" y="152400"/>
                  </a:lnTo>
                  <a:lnTo>
                    <a:pt x="319404" y="144907"/>
                  </a:lnTo>
                  <a:lnTo>
                    <a:pt x="320039" y="136778"/>
                  </a:lnTo>
                  <a:lnTo>
                    <a:pt x="320039" y="127253"/>
                  </a:lnTo>
                  <a:lnTo>
                    <a:pt x="312547" y="119761"/>
                  </a:lnTo>
                  <a:lnTo>
                    <a:pt x="66548" y="119761"/>
                  </a:lnTo>
                  <a:lnTo>
                    <a:pt x="53633" y="117133"/>
                  </a:lnTo>
                  <a:lnTo>
                    <a:pt x="43053" y="109982"/>
                  </a:lnTo>
                  <a:lnTo>
                    <a:pt x="35901" y="99401"/>
                  </a:lnTo>
                  <a:lnTo>
                    <a:pt x="33274" y="86487"/>
                  </a:lnTo>
                  <a:lnTo>
                    <a:pt x="33274" y="67055"/>
                  </a:lnTo>
                  <a:lnTo>
                    <a:pt x="35901" y="54215"/>
                  </a:lnTo>
                  <a:lnTo>
                    <a:pt x="43052" y="43672"/>
                  </a:lnTo>
                  <a:lnTo>
                    <a:pt x="53633" y="36534"/>
                  </a:lnTo>
                  <a:lnTo>
                    <a:pt x="66548" y="33909"/>
                  </a:lnTo>
                  <a:lnTo>
                    <a:pt x="312547" y="33909"/>
                  </a:lnTo>
                  <a:lnTo>
                    <a:pt x="320039" y="26288"/>
                  </a:lnTo>
                  <a:lnTo>
                    <a:pt x="320039" y="7492"/>
                  </a:lnTo>
                  <a:lnTo>
                    <a:pt x="3125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73" name="object 142">
            <a:extLst>
              <a:ext uri="{FF2B5EF4-FFF2-40B4-BE49-F238E27FC236}">
                <a16:creationId xmlns:a16="http://schemas.microsoft.com/office/drawing/2014/main" id="{1F4A026B-727F-411A-9599-E636CBF06296}"/>
              </a:ext>
            </a:extLst>
          </p:cNvPr>
          <p:cNvGrpSpPr>
            <a:grpSpLocks/>
          </p:cNvGrpSpPr>
          <p:nvPr/>
        </p:nvGrpSpPr>
        <p:grpSpPr bwMode="auto">
          <a:xfrm>
            <a:off x="3338513" y="1679575"/>
            <a:ext cx="407987" cy="263525"/>
            <a:chOff x="3339195" y="1679448"/>
            <a:chExt cx="407034" cy="264160"/>
          </a:xfrm>
        </p:grpSpPr>
        <p:sp>
          <p:nvSpPr>
            <p:cNvPr id="51315" name="object 143">
              <a:extLst>
                <a:ext uri="{FF2B5EF4-FFF2-40B4-BE49-F238E27FC236}">
                  <a16:creationId xmlns:a16="http://schemas.microsoft.com/office/drawing/2014/main" id="{DC480D98-466D-4B61-8563-1BBF32FD5DAE}"/>
                </a:ext>
              </a:extLst>
            </p:cNvPr>
            <p:cNvSpPr>
              <a:spLocks/>
            </p:cNvSpPr>
            <p:nvPr/>
          </p:nvSpPr>
          <p:spPr bwMode="auto">
            <a:xfrm>
              <a:off x="3427602" y="1679448"/>
              <a:ext cx="318770" cy="60960"/>
            </a:xfrm>
            <a:custGeom>
              <a:avLst/>
              <a:gdLst>
                <a:gd name="T0" fmla="*/ 310896 w 318770"/>
                <a:gd name="T1" fmla="*/ 0 h 60960"/>
                <a:gd name="T2" fmla="*/ 62230 w 318770"/>
                <a:gd name="T3" fmla="*/ 0 h 60960"/>
                <a:gd name="T4" fmla="*/ 41523 w 318770"/>
                <a:gd name="T5" fmla="*/ 2629 h 60960"/>
                <a:gd name="T6" fmla="*/ 3429 w 318770"/>
                <a:gd name="T7" fmla="*/ 34543 h 60960"/>
                <a:gd name="T8" fmla="*/ 0 w 318770"/>
                <a:gd name="T9" fmla="*/ 46688 h 60960"/>
                <a:gd name="T10" fmla="*/ 2035 w 318770"/>
                <a:gd name="T11" fmla="*/ 52778 h 60960"/>
                <a:gd name="T12" fmla="*/ 6476 w 318770"/>
                <a:gd name="T13" fmla="*/ 57785 h 60960"/>
                <a:gd name="T14" fmla="*/ 9651 w 318770"/>
                <a:gd name="T15" fmla="*/ 59689 h 60960"/>
                <a:gd name="T16" fmla="*/ 12826 w 318770"/>
                <a:gd name="T17" fmla="*/ 60960 h 60960"/>
                <a:gd name="T18" fmla="*/ 16510 w 318770"/>
                <a:gd name="T19" fmla="*/ 60960 h 60960"/>
                <a:gd name="T20" fmla="*/ 21589 w 318770"/>
                <a:gd name="T21" fmla="*/ 60960 h 60960"/>
                <a:gd name="T22" fmla="*/ 26543 w 318770"/>
                <a:gd name="T23" fmla="*/ 58419 h 60960"/>
                <a:gd name="T24" fmla="*/ 29718 w 318770"/>
                <a:gd name="T25" fmla="*/ 55372 h 60960"/>
                <a:gd name="T26" fmla="*/ 38377 w 318770"/>
                <a:gd name="T27" fmla="*/ 44749 h 60960"/>
                <a:gd name="T28" fmla="*/ 45656 w 318770"/>
                <a:gd name="T29" fmla="*/ 38020 h 60960"/>
                <a:gd name="T30" fmla="*/ 52935 w 318770"/>
                <a:gd name="T31" fmla="*/ 34601 h 60960"/>
                <a:gd name="T32" fmla="*/ 61595 w 318770"/>
                <a:gd name="T33" fmla="*/ 33909 h 60960"/>
                <a:gd name="T34" fmla="*/ 310896 w 318770"/>
                <a:gd name="T35" fmla="*/ 33909 h 60960"/>
                <a:gd name="T36" fmla="*/ 318388 w 318770"/>
                <a:gd name="T37" fmla="*/ 26415 h 60960"/>
                <a:gd name="T38" fmla="*/ 318388 w 318770"/>
                <a:gd name="T39" fmla="*/ 7619 h 60960"/>
                <a:gd name="T40" fmla="*/ 310896 w 318770"/>
                <a:gd name="T41" fmla="*/ 0 h 60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8770" h="60960">
                  <a:moveTo>
                    <a:pt x="310896" y="0"/>
                  </a:moveTo>
                  <a:lnTo>
                    <a:pt x="62230" y="0"/>
                  </a:lnTo>
                  <a:lnTo>
                    <a:pt x="41523" y="2629"/>
                  </a:lnTo>
                  <a:lnTo>
                    <a:pt x="3429" y="34543"/>
                  </a:lnTo>
                  <a:lnTo>
                    <a:pt x="0" y="46688"/>
                  </a:lnTo>
                  <a:lnTo>
                    <a:pt x="2035" y="52778"/>
                  </a:lnTo>
                  <a:lnTo>
                    <a:pt x="6476" y="57785"/>
                  </a:lnTo>
                  <a:lnTo>
                    <a:pt x="9651" y="59689"/>
                  </a:lnTo>
                  <a:lnTo>
                    <a:pt x="12826" y="60960"/>
                  </a:lnTo>
                  <a:lnTo>
                    <a:pt x="16510" y="60960"/>
                  </a:lnTo>
                  <a:lnTo>
                    <a:pt x="21589" y="60960"/>
                  </a:lnTo>
                  <a:lnTo>
                    <a:pt x="26543" y="58419"/>
                  </a:lnTo>
                  <a:lnTo>
                    <a:pt x="29718" y="55372"/>
                  </a:lnTo>
                  <a:lnTo>
                    <a:pt x="38377" y="44749"/>
                  </a:lnTo>
                  <a:lnTo>
                    <a:pt x="45656" y="38020"/>
                  </a:lnTo>
                  <a:lnTo>
                    <a:pt x="52935" y="34601"/>
                  </a:lnTo>
                  <a:lnTo>
                    <a:pt x="61595" y="33909"/>
                  </a:lnTo>
                  <a:lnTo>
                    <a:pt x="310896" y="33909"/>
                  </a:lnTo>
                  <a:lnTo>
                    <a:pt x="318388" y="26415"/>
                  </a:lnTo>
                  <a:lnTo>
                    <a:pt x="318388" y="7619"/>
                  </a:lnTo>
                  <a:lnTo>
                    <a:pt x="3108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16" name="object 144">
              <a:extLst>
                <a:ext uri="{FF2B5EF4-FFF2-40B4-BE49-F238E27FC236}">
                  <a16:creationId xmlns:a16="http://schemas.microsoft.com/office/drawing/2014/main" id="{F5854CBB-B9EA-4309-B83E-DC44E8BF4C93}"/>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339195" y="1679511"/>
              <a:ext cx="406733" cy="2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4" name="object 145">
            <a:extLst>
              <a:ext uri="{FF2B5EF4-FFF2-40B4-BE49-F238E27FC236}">
                <a16:creationId xmlns:a16="http://schemas.microsoft.com/office/drawing/2014/main" id="{A5AEE67A-077B-4DBB-B5FC-2A1C6668B8A5}"/>
              </a:ext>
            </a:extLst>
          </p:cNvPr>
          <p:cNvGrpSpPr>
            <a:grpSpLocks/>
          </p:cNvGrpSpPr>
          <p:nvPr/>
        </p:nvGrpSpPr>
        <p:grpSpPr bwMode="auto">
          <a:xfrm>
            <a:off x="5399088" y="1681163"/>
            <a:ext cx="371475" cy="385762"/>
            <a:chOff x="5399551" y="1680966"/>
            <a:chExt cx="370840" cy="386080"/>
          </a:xfrm>
        </p:grpSpPr>
        <p:sp>
          <p:nvSpPr>
            <p:cNvPr id="51313" name="object 146">
              <a:extLst>
                <a:ext uri="{FF2B5EF4-FFF2-40B4-BE49-F238E27FC236}">
                  <a16:creationId xmlns:a16="http://schemas.microsoft.com/office/drawing/2014/main" id="{F4E1FBFC-90F8-4917-BFA8-34E252F911E3}"/>
                </a:ext>
              </a:extLst>
            </p:cNvPr>
            <p:cNvSpPr>
              <a:spLocks/>
            </p:cNvSpPr>
            <p:nvPr/>
          </p:nvSpPr>
          <p:spPr bwMode="auto">
            <a:xfrm>
              <a:off x="5399551" y="1778549"/>
              <a:ext cx="370840" cy="288290"/>
            </a:xfrm>
            <a:custGeom>
              <a:avLst/>
              <a:gdLst>
                <a:gd name="T0" fmla="*/ 72116 w 370839"/>
                <a:gd name="T1" fmla="*/ 4022 h 288289"/>
                <a:gd name="T2" fmla="*/ 9092 w 370839"/>
                <a:gd name="T3" fmla="*/ 69093 h 288289"/>
                <a:gd name="T4" fmla="*/ 8743 w 370839"/>
                <a:gd name="T5" fmla="*/ 177885 h 288289"/>
                <a:gd name="T6" fmla="*/ 58685 w 370839"/>
                <a:gd name="T7" fmla="*/ 257085 h 288289"/>
                <a:gd name="T8" fmla="*/ 133584 w 370839"/>
                <a:gd name="T9" fmla="*/ 287994 h 288289"/>
                <a:gd name="T10" fmla="*/ 179333 w 370839"/>
                <a:gd name="T11" fmla="*/ 276236 h 288289"/>
                <a:gd name="T12" fmla="*/ 287474 w 370839"/>
                <a:gd name="T13" fmla="*/ 272373 h 288289"/>
                <a:gd name="T14" fmla="*/ 313362 w 370839"/>
                <a:gd name="T15" fmla="*/ 254847 h 288289"/>
                <a:gd name="T16" fmla="*/ 105683 w 370839"/>
                <a:gd name="T17" fmla="*/ 248380 h 288289"/>
                <a:gd name="T18" fmla="*/ 56566 w 370839"/>
                <a:gd name="T19" fmla="*/ 202822 h 288289"/>
                <a:gd name="T20" fmla="*/ 33474 w 370839"/>
                <a:gd name="T21" fmla="*/ 123999 h 288289"/>
                <a:gd name="T22" fmla="*/ 55838 w 370839"/>
                <a:gd name="T23" fmla="*/ 53677 h 288289"/>
                <a:gd name="T24" fmla="*/ 105697 w 370839"/>
                <a:gd name="T25" fmla="*/ 33643 h 288289"/>
                <a:gd name="T26" fmla="*/ 159287 w 370839"/>
                <a:gd name="T27" fmla="*/ 19434 h 288289"/>
                <a:gd name="T28" fmla="*/ 101189 w 370839"/>
                <a:gd name="T29" fmla="*/ 0 h 288289"/>
                <a:gd name="T30" fmla="*/ 185146 w 370839"/>
                <a:gd name="T31" fmla="*/ 272373 h 288289"/>
                <a:gd name="T32" fmla="*/ 229641 w 370839"/>
                <a:gd name="T33" fmla="*/ 287756 h 288289"/>
                <a:gd name="T34" fmla="*/ 275788 w 370839"/>
                <a:gd name="T35" fmla="*/ 279834 h 288289"/>
                <a:gd name="T36" fmla="*/ 189464 w 370839"/>
                <a:gd name="T37" fmla="*/ 233511 h 288289"/>
                <a:gd name="T38" fmla="*/ 176891 w 370839"/>
                <a:gd name="T39" fmla="*/ 234781 h 288289"/>
                <a:gd name="T40" fmla="*/ 168507 w 370839"/>
                <a:gd name="T41" fmla="*/ 243020 h 288289"/>
                <a:gd name="T42" fmla="*/ 230993 w 370839"/>
                <a:gd name="T43" fmla="*/ 254847 h 288289"/>
                <a:gd name="T44" fmla="*/ 193274 w 370839"/>
                <a:gd name="T45" fmla="*/ 235416 h 288289"/>
                <a:gd name="T46" fmla="*/ 341063 w 370839"/>
                <a:gd name="T47" fmla="*/ 33732 h 288289"/>
                <a:gd name="T48" fmla="*/ 288016 w 370839"/>
                <a:gd name="T49" fmla="*/ 35899 h 288289"/>
                <a:gd name="T50" fmla="*/ 330815 w 370839"/>
                <a:gd name="T51" fmla="*/ 82127 h 288289"/>
                <a:gd name="T52" fmla="*/ 337255 w 370839"/>
                <a:gd name="T53" fmla="*/ 123999 h 288289"/>
                <a:gd name="T54" fmla="*/ 314037 w 370839"/>
                <a:gd name="T55" fmla="*/ 202555 h 288289"/>
                <a:gd name="T56" fmla="*/ 236581 w 370839"/>
                <a:gd name="T57" fmla="*/ 254847 h 288289"/>
                <a:gd name="T58" fmla="*/ 341058 w 370839"/>
                <a:gd name="T59" fmla="*/ 221986 h 288289"/>
                <a:gd name="T60" fmla="*/ 368006 w 370839"/>
                <a:gd name="T61" fmla="*/ 149889 h 288289"/>
                <a:gd name="T62" fmla="*/ 368442 w 370839"/>
                <a:gd name="T63" fmla="*/ 96168 h 288289"/>
                <a:gd name="T64" fmla="*/ 351555 w 370839"/>
                <a:gd name="T65" fmla="*/ 47563 h 288289"/>
                <a:gd name="T66" fmla="*/ 175948 w 370839"/>
                <a:gd name="T67" fmla="*/ 33643 h 288289"/>
                <a:gd name="T68" fmla="*/ 129218 w 370839"/>
                <a:gd name="T69" fmla="*/ 40423 h 288289"/>
                <a:gd name="T70" fmla="*/ 171938 w 370839"/>
                <a:gd name="T71" fmla="*/ 77809 h 288289"/>
                <a:gd name="T72" fmla="*/ 185400 w 370839"/>
                <a:gd name="T73" fmla="*/ 84381 h 288289"/>
                <a:gd name="T74" fmla="*/ 198862 w 370839"/>
                <a:gd name="T75" fmla="*/ 77809 h 288289"/>
                <a:gd name="T76" fmla="*/ 240340 w 370839"/>
                <a:gd name="T77" fmla="*/ 41487 h 288289"/>
                <a:gd name="T78" fmla="*/ 175948 w 370839"/>
                <a:gd name="T79" fmla="*/ 33643 h 288289"/>
                <a:gd name="T80" fmla="*/ 239502 w 370839"/>
                <a:gd name="T81" fmla="*/ 5371 h 288289"/>
                <a:gd name="T82" fmla="*/ 185146 w 370839"/>
                <a:gd name="T83" fmla="*/ 41487 h 288289"/>
                <a:gd name="T84" fmla="*/ 241581 w 370839"/>
                <a:gd name="T85" fmla="*/ 40661 h 288289"/>
                <a:gd name="T86" fmla="*/ 341063 w 370839"/>
                <a:gd name="T87" fmla="*/ 33732 h 288289"/>
                <a:gd name="T88" fmla="*/ 318964 w 370839"/>
                <a:gd name="T89" fmla="*/ 13694 h 288289"/>
                <a:gd name="T90" fmla="*/ 269049 w 370839"/>
                <a:gd name="T91" fmla="*/ 0 h 288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839" h="288289">
                  <a:moveTo>
                    <a:pt x="101189" y="0"/>
                  </a:moveTo>
                  <a:lnTo>
                    <a:pt x="72116" y="4022"/>
                  </a:lnTo>
                  <a:lnTo>
                    <a:pt x="33853" y="28241"/>
                  </a:lnTo>
                  <a:lnTo>
                    <a:pt x="9092" y="69093"/>
                  </a:lnTo>
                  <a:lnTo>
                    <a:pt x="0" y="120876"/>
                  </a:lnTo>
                  <a:lnTo>
                    <a:pt x="8743" y="177885"/>
                  </a:lnTo>
                  <a:lnTo>
                    <a:pt x="29213" y="222253"/>
                  </a:lnTo>
                  <a:lnTo>
                    <a:pt x="58685" y="257085"/>
                  </a:lnTo>
                  <a:lnTo>
                    <a:pt x="94396" y="279844"/>
                  </a:lnTo>
                  <a:lnTo>
                    <a:pt x="133584" y="287994"/>
                  </a:lnTo>
                  <a:lnTo>
                    <a:pt x="140596" y="287756"/>
                  </a:lnTo>
                  <a:lnTo>
                    <a:pt x="179333" y="276236"/>
                  </a:lnTo>
                  <a:lnTo>
                    <a:pt x="185146" y="272373"/>
                  </a:lnTo>
                  <a:lnTo>
                    <a:pt x="287474" y="272373"/>
                  </a:lnTo>
                  <a:lnTo>
                    <a:pt x="311542" y="257006"/>
                  </a:lnTo>
                  <a:lnTo>
                    <a:pt x="313362" y="254847"/>
                  </a:lnTo>
                  <a:lnTo>
                    <a:pt x="134219" y="254847"/>
                  </a:lnTo>
                  <a:lnTo>
                    <a:pt x="105683" y="248380"/>
                  </a:lnTo>
                  <a:lnTo>
                    <a:pt x="79005" y="230352"/>
                  </a:lnTo>
                  <a:lnTo>
                    <a:pt x="56566" y="202822"/>
                  </a:lnTo>
                  <a:lnTo>
                    <a:pt x="40747" y="167852"/>
                  </a:lnTo>
                  <a:lnTo>
                    <a:pt x="33474" y="123999"/>
                  </a:lnTo>
                  <a:lnTo>
                    <a:pt x="38953" y="84492"/>
                  </a:lnTo>
                  <a:lnTo>
                    <a:pt x="55838" y="53677"/>
                  </a:lnTo>
                  <a:lnTo>
                    <a:pt x="82784" y="35899"/>
                  </a:lnTo>
                  <a:lnTo>
                    <a:pt x="105697" y="33643"/>
                  </a:lnTo>
                  <a:lnTo>
                    <a:pt x="175948" y="33643"/>
                  </a:lnTo>
                  <a:lnTo>
                    <a:pt x="159287" y="19434"/>
                  </a:lnTo>
                  <a:lnTo>
                    <a:pt x="130774" y="5371"/>
                  </a:lnTo>
                  <a:lnTo>
                    <a:pt x="101189" y="0"/>
                  </a:lnTo>
                  <a:close/>
                </a:path>
                <a:path w="370839" h="288289">
                  <a:moveTo>
                    <a:pt x="287474" y="272373"/>
                  </a:moveTo>
                  <a:lnTo>
                    <a:pt x="185146" y="272373"/>
                  </a:lnTo>
                  <a:lnTo>
                    <a:pt x="190886" y="275969"/>
                  </a:lnTo>
                  <a:lnTo>
                    <a:pt x="229641" y="287756"/>
                  </a:lnTo>
                  <a:lnTo>
                    <a:pt x="236581" y="287994"/>
                  </a:lnTo>
                  <a:lnTo>
                    <a:pt x="275788" y="279834"/>
                  </a:lnTo>
                  <a:lnTo>
                    <a:pt x="287474" y="272373"/>
                  </a:lnTo>
                  <a:close/>
                </a:path>
                <a:path w="370839" h="288289">
                  <a:moveTo>
                    <a:pt x="189464" y="233511"/>
                  </a:moveTo>
                  <a:lnTo>
                    <a:pt x="181336" y="233511"/>
                  </a:lnTo>
                  <a:lnTo>
                    <a:pt x="176891" y="234781"/>
                  </a:lnTo>
                  <a:lnTo>
                    <a:pt x="173843" y="238591"/>
                  </a:lnTo>
                  <a:lnTo>
                    <a:pt x="168507" y="243020"/>
                  </a:lnTo>
                  <a:lnTo>
                    <a:pt x="139934" y="254847"/>
                  </a:lnTo>
                  <a:lnTo>
                    <a:pt x="230993" y="254847"/>
                  </a:lnTo>
                  <a:lnTo>
                    <a:pt x="197084" y="238591"/>
                  </a:lnTo>
                  <a:lnTo>
                    <a:pt x="193274" y="235416"/>
                  </a:lnTo>
                  <a:lnTo>
                    <a:pt x="189464" y="233511"/>
                  </a:lnTo>
                  <a:close/>
                </a:path>
                <a:path w="370839" h="288289">
                  <a:moveTo>
                    <a:pt x="341063" y="33732"/>
                  </a:moveTo>
                  <a:lnTo>
                    <a:pt x="265102" y="33732"/>
                  </a:lnTo>
                  <a:lnTo>
                    <a:pt x="288016" y="35899"/>
                  </a:lnTo>
                  <a:lnTo>
                    <a:pt x="301793" y="42408"/>
                  </a:lnTo>
                  <a:lnTo>
                    <a:pt x="330815" y="82127"/>
                  </a:lnTo>
                  <a:lnTo>
                    <a:pt x="337256" y="122672"/>
                  </a:lnTo>
                  <a:lnTo>
                    <a:pt x="337255" y="123999"/>
                  </a:lnTo>
                  <a:lnTo>
                    <a:pt x="330180" y="167852"/>
                  </a:lnTo>
                  <a:lnTo>
                    <a:pt x="314037" y="202555"/>
                  </a:lnTo>
                  <a:lnTo>
                    <a:pt x="265082" y="248290"/>
                  </a:lnTo>
                  <a:lnTo>
                    <a:pt x="236581" y="254847"/>
                  </a:lnTo>
                  <a:lnTo>
                    <a:pt x="313362" y="254847"/>
                  </a:lnTo>
                  <a:lnTo>
                    <a:pt x="341058" y="221986"/>
                  </a:lnTo>
                  <a:lnTo>
                    <a:pt x="361549" y="177250"/>
                  </a:lnTo>
                  <a:lnTo>
                    <a:pt x="368006" y="149889"/>
                  </a:lnTo>
                  <a:lnTo>
                    <a:pt x="370343" y="122672"/>
                  </a:lnTo>
                  <a:lnTo>
                    <a:pt x="368442" y="96168"/>
                  </a:lnTo>
                  <a:lnTo>
                    <a:pt x="362184" y="70951"/>
                  </a:lnTo>
                  <a:lnTo>
                    <a:pt x="351555" y="47563"/>
                  </a:lnTo>
                  <a:lnTo>
                    <a:pt x="341063" y="33732"/>
                  </a:lnTo>
                  <a:close/>
                </a:path>
                <a:path w="370839" h="288289">
                  <a:moveTo>
                    <a:pt x="175948" y="33643"/>
                  </a:moveTo>
                  <a:lnTo>
                    <a:pt x="105697" y="33643"/>
                  </a:lnTo>
                  <a:lnTo>
                    <a:pt x="129218" y="40423"/>
                  </a:lnTo>
                  <a:lnTo>
                    <a:pt x="151810" y="55419"/>
                  </a:lnTo>
                  <a:lnTo>
                    <a:pt x="171938" y="77809"/>
                  </a:lnTo>
                  <a:lnTo>
                    <a:pt x="177895" y="82738"/>
                  </a:lnTo>
                  <a:lnTo>
                    <a:pt x="185400" y="84381"/>
                  </a:lnTo>
                  <a:lnTo>
                    <a:pt x="192905" y="82738"/>
                  </a:lnTo>
                  <a:lnTo>
                    <a:pt x="198862" y="77809"/>
                  </a:lnTo>
                  <a:lnTo>
                    <a:pt x="218989" y="55687"/>
                  </a:lnTo>
                  <a:lnTo>
                    <a:pt x="240340" y="41487"/>
                  </a:lnTo>
                  <a:lnTo>
                    <a:pt x="185146" y="41487"/>
                  </a:lnTo>
                  <a:lnTo>
                    <a:pt x="175948" y="33643"/>
                  </a:lnTo>
                  <a:close/>
                </a:path>
                <a:path w="370839" h="288289">
                  <a:moveTo>
                    <a:pt x="269049" y="0"/>
                  </a:moveTo>
                  <a:lnTo>
                    <a:pt x="239502" y="5371"/>
                  </a:lnTo>
                  <a:lnTo>
                    <a:pt x="211002" y="19434"/>
                  </a:lnTo>
                  <a:lnTo>
                    <a:pt x="185146" y="41487"/>
                  </a:lnTo>
                  <a:lnTo>
                    <a:pt x="240340" y="41487"/>
                  </a:lnTo>
                  <a:lnTo>
                    <a:pt x="241581" y="40661"/>
                  </a:lnTo>
                  <a:lnTo>
                    <a:pt x="265102" y="33732"/>
                  </a:lnTo>
                  <a:lnTo>
                    <a:pt x="341063" y="33732"/>
                  </a:lnTo>
                  <a:lnTo>
                    <a:pt x="336974" y="28342"/>
                  </a:lnTo>
                  <a:lnTo>
                    <a:pt x="318964" y="13694"/>
                  </a:lnTo>
                  <a:lnTo>
                    <a:pt x="298049" y="4022"/>
                  </a:lnTo>
                  <a:lnTo>
                    <a:pt x="2690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14" name="object 147">
              <a:extLst>
                <a:ext uri="{FF2B5EF4-FFF2-40B4-BE49-F238E27FC236}">
                  <a16:creationId xmlns:a16="http://schemas.microsoft.com/office/drawing/2014/main" id="{265D3D9C-72D0-4460-AD71-B1883C413FA4}"/>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509640" y="1680966"/>
              <a:ext cx="110708" cy="10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75" name="object 148">
            <a:extLst>
              <a:ext uri="{FF2B5EF4-FFF2-40B4-BE49-F238E27FC236}">
                <a16:creationId xmlns:a16="http://schemas.microsoft.com/office/drawing/2014/main" id="{3923F560-C2CF-4FDF-BE37-FE04C0433B0D}"/>
              </a:ext>
            </a:extLst>
          </p:cNvPr>
          <p:cNvSpPr>
            <a:spLocks/>
          </p:cNvSpPr>
          <p:nvPr/>
        </p:nvSpPr>
        <p:spPr bwMode="auto">
          <a:xfrm>
            <a:off x="6407150" y="1708150"/>
            <a:ext cx="398463" cy="331788"/>
          </a:xfrm>
          <a:custGeom>
            <a:avLst/>
            <a:gdLst>
              <a:gd name="T0" fmla="*/ 157734 w 399415"/>
              <a:gd name="T1" fmla="*/ 237744 h 330835"/>
              <a:gd name="T2" fmla="*/ 72390 w 399415"/>
              <a:gd name="T3" fmla="*/ 252984 h 330835"/>
              <a:gd name="T4" fmla="*/ 207251 w 399415"/>
              <a:gd name="T5" fmla="*/ 209296 h 330835"/>
              <a:gd name="T6" fmla="*/ 70104 w 399415"/>
              <a:gd name="T7" fmla="*/ 217424 h 330835"/>
              <a:gd name="T8" fmla="*/ 207251 w 399415"/>
              <a:gd name="T9" fmla="*/ 217424 h 330835"/>
              <a:gd name="T10" fmla="*/ 122682 w 399415"/>
              <a:gd name="T11" fmla="*/ 131064 h 330835"/>
              <a:gd name="T12" fmla="*/ 272161 w 399415"/>
              <a:gd name="T13" fmla="*/ 147828 h 330835"/>
              <a:gd name="T14" fmla="*/ 312420 w 399415"/>
              <a:gd name="T15" fmla="*/ 102870 h 330835"/>
              <a:gd name="T16" fmla="*/ 85344 w 399415"/>
              <a:gd name="T17" fmla="*/ 112014 h 330835"/>
              <a:gd name="T18" fmla="*/ 312420 w 399415"/>
              <a:gd name="T19" fmla="*/ 112014 h 330835"/>
              <a:gd name="T20" fmla="*/ 326771 w 399415"/>
              <a:gd name="T21" fmla="*/ 200634 h 330835"/>
              <a:gd name="T22" fmla="*/ 324612 w 399415"/>
              <a:gd name="T23" fmla="*/ 185166 h 330835"/>
              <a:gd name="T24" fmla="*/ 313321 w 399415"/>
              <a:gd name="T25" fmla="*/ 178930 h 330835"/>
              <a:gd name="T26" fmla="*/ 309626 w 399415"/>
              <a:gd name="T27" fmla="*/ 217932 h 330835"/>
              <a:gd name="T28" fmla="*/ 306641 w 399415"/>
              <a:gd name="T29" fmla="*/ 229946 h 330835"/>
              <a:gd name="T30" fmla="*/ 298450 w 399415"/>
              <a:gd name="T31" fmla="*/ 234315 h 330835"/>
              <a:gd name="T32" fmla="*/ 285877 w 399415"/>
              <a:gd name="T33" fmla="*/ 237363 h 330835"/>
              <a:gd name="T34" fmla="*/ 275323 w 399415"/>
              <a:gd name="T35" fmla="*/ 239115 h 330835"/>
              <a:gd name="T36" fmla="*/ 263144 w 399415"/>
              <a:gd name="T37" fmla="*/ 229870 h 330835"/>
              <a:gd name="T38" fmla="*/ 260350 w 399415"/>
              <a:gd name="T39" fmla="*/ 217932 h 330835"/>
              <a:gd name="T40" fmla="*/ 260985 w 399415"/>
              <a:gd name="T41" fmla="*/ 205359 h 330835"/>
              <a:gd name="T42" fmla="*/ 267843 w 399415"/>
              <a:gd name="T43" fmla="*/ 192786 h 330835"/>
              <a:gd name="T44" fmla="*/ 274637 w 399415"/>
              <a:gd name="T45" fmla="*/ 186245 h 330835"/>
              <a:gd name="T46" fmla="*/ 285877 w 399415"/>
              <a:gd name="T47" fmla="*/ 187071 h 330835"/>
              <a:gd name="T48" fmla="*/ 298450 w 399415"/>
              <a:gd name="T49" fmla="*/ 190246 h 330835"/>
              <a:gd name="T50" fmla="*/ 308356 w 399415"/>
              <a:gd name="T51" fmla="*/ 197878 h 330835"/>
              <a:gd name="T52" fmla="*/ 312648 w 399415"/>
              <a:gd name="T53" fmla="*/ 211239 h 330835"/>
              <a:gd name="T54" fmla="*/ 303403 w 399415"/>
              <a:gd name="T55" fmla="*/ 169418 h 330835"/>
              <a:gd name="T56" fmla="*/ 288277 w 399415"/>
              <a:gd name="T57" fmla="*/ 168338 h 330835"/>
              <a:gd name="T58" fmla="*/ 271526 w 399415"/>
              <a:gd name="T59" fmla="*/ 165735 h 330835"/>
              <a:gd name="T60" fmla="*/ 257225 w 399415"/>
              <a:gd name="T61" fmla="*/ 178511 h 330835"/>
              <a:gd name="T62" fmla="*/ 244729 w 399415"/>
              <a:gd name="T63" fmla="*/ 194525 h 330835"/>
              <a:gd name="T64" fmla="*/ 237223 w 399415"/>
              <a:gd name="T65" fmla="*/ 209804 h 330835"/>
              <a:gd name="T66" fmla="*/ 244284 w 399415"/>
              <a:gd name="T67" fmla="*/ 230022 h 330835"/>
              <a:gd name="T68" fmla="*/ 250317 w 399415"/>
              <a:gd name="T69" fmla="*/ 241808 h 330835"/>
              <a:gd name="T70" fmla="*/ 249923 w 399415"/>
              <a:gd name="T71" fmla="*/ 266446 h 330835"/>
              <a:gd name="T72" fmla="*/ 252984 w 399415"/>
              <a:gd name="T73" fmla="*/ 279781 h 330835"/>
              <a:gd name="T74" fmla="*/ 261747 w 399415"/>
              <a:gd name="T75" fmla="*/ 279146 h 330835"/>
              <a:gd name="T76" fmla="*/ 284988 w 399415"/>
              <a:gd name="T77" fmla="*/ 257556 h 330835"/>
              <a:gd name="T78" fmla="*/ 308229 w 399415"/>
              <a:gd name="T79" fmla="*/ 279146 h 330835"/>
              <a:gd name="T80" fmla="*/ 316357 w 399415"/>
              <a:gd name="T81" fmla="*/ 279781 h 330835"/>
              <a:gd name="T82" fmla="*/ 320040 w 399415"/>
              <a:gd name="T83" fmla="*/ 266827 h 330835"/>
              <a:gd name="T84" fmla="*/ 319024 w 399415"/>
              <a:gd name="T85" fmla="*/ 241808 h 330835"/>
              <a:gd name="T86" fmla="*/ 324688 w 399415"/>
              <a:gd name="T87" fmla="*/ 233045 h 330835"/>
              <a:gd name="T88" fmla="*/ 330835 w 399415"/>
              <a:gd name="T89" fmla="*/ 216027 h 330835"/>
              <a:gd name="T90" fmla="*/ 332994 w 399415"/>
              <a:gd name="T91" fmla="*/ 67056 h 330835"/>
              <a:gd name="T92" fmla="*/ 66294 w 399415"/>
              <a:gd name="T93" fmla="*/ 82296 h 330835"/>
              <a:gd name="T94" fmla="*/ 336804 w 399415"/>
              <a:gd name="T95" fmla="*/ 70612 h 330835"/>
              <a:gd name="T96" fmla="*/ 365379 w 399415"/>
              <a:gd name="T97" fmla="*/ 33274 h 330835"/>
              <a:gd name="T98" fmla="*/ 365379 w 399415"/>
              <a:gd name="T99" fmla="*/ 33274 h 330835"/>
              <a:gd name="T100" fmla="*/ 0 w 399415"/>
              <a:gd name="T101" fmla="*/ 323215 h 330835"/>
              <a:gd name="T102" fmla="*/ 399288 w 399415"/>
              <a:gd name="T103" fmla="*/ 313817 h 330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9415" h="330835">
                <a:moveTo>
                  <a:pt x="162052" y="249428"/>
                </a:moveTo>
                <a:lnTo>
                  <a:pt x="161417" y="245364"/>
                </a:lnTo>
                <a:lnTo>
                  <a:pt x="161417" y="241300"/>
                </a:lnTo>
                <a:lnTo>
                  <a:pt x="157734" y="237744"/>
                </a:lnTo>
                <a:lnTo>
                  <a:pt x="72390" y="237744"/>
                </a:lnTo>
                <a:lnTo>
                  <a:pt x="68580" y="241300"/>
                </a:lnTo>
                <a:lnTo>
                  <a:pt x="68580" y="249428"/>
                </a:lnTo>
                <a:lnTo>
                  <a:pt x="72390" y="252984"/>
                </a:lnTo>
                <a:lnTo>
                  <a:pt x="153276" y="252984"/>
                </a:lnTo>
                <a:lnTo>
                  <a:pt x="158369" y="252984"/>
                </a:lnTo>
                <a:lnTo>
                  <a:pt x="162052" y="249428"/>
                </a:lnTo>
                <a:close/>
              </a:path>
              <a:path w="399415" h="330835">
                <a:moveTo>
                  <a:pt x="207251" y="209296"/>
                </a:moveTo>
                <a:lnTo>
                  <a:pt x="203581" y="205740"/>
                </a:lnTo>
                <a:lnTo>
                  <a:pt x="73787" y="205740"/>
                </a:lnTo>
                <a:lnTo>
                  <a:pt x="70104" y="209296"/>
                </a:lnTo>
                <a:lnTo>
                  <a:pt x="70104" y="217424"/>
                </a:lnTo>
                <a:lnTo>
                  <a:pt x="73787" y="220980"/>
                </a:lnTo>
                <a:lnTo>
                  <a:pt x="199123" y="220980"/>
                </a:lnTo>
                <a:lnTo>
                  <a:pt x="203581" y="220980"/>
                </a:lnTo>
                <a:lnTo>
                  <a:pt x="207251" y="217424"/>
                </a:lnTo>
                <a:lnTo>
                  <a:pt x="207251" y="209296"/>
                </a:lnTo>
                <a:close/>
              </a:path>
              <a:path w="399415" h="330835">
                <a:moveTo>
                  <a:pt x="280416" y="134874"/>
                </a:moveTo>
                <a:lnTo>
                  <a:pt x="276606" y="131064"/>
                </a:lnTo>
                <a:lnTo>
                  <a:pt x="122682" y="131064"/>
                </a:lnTo>
                <a:lnTo>
                  <a:pt x="118872" y="134874"/>
                </a:lnTo>
                <a:lnTo>
                  <a:pt x="118872" y="144018"/>
                </a:lnTo>
                <a:lnTo>
                  <a:pt x="122682" y="147828"/>
                </a:lnTo>
                <a:lnTo>
                  <a:pt x="272161" y="147828"/>
                </a:lnTo>
                <a:lnTo>
                  <a:pt x="276606" y="147828"/>
                </a:lnTo>
                <a:lnTo>
                  <a:pt x="280416" y="144018"/>
                </a:lnTo>
                <a:lnTo>
                  <a:pt x="280416" y="134874"/>
                </a:lnTo>
                <a:close/>
              </a:path>
              <a:path w="399415" h="330835">
                <a:moveTo>
                  <a:pt x="312420" y="102870"/>
                </a:moveTo>
                <a:lnTo>
                  <a:pt x="308610" y="99060"/>
                </a:lnTo>
                <a:lnTo>
                  <a:pt x="89154" y="99060"/>
                </a:lnTo>
                <a:lnTo>
                  <a:pt x="85344" y="102870"/>
                </a:lnTo>
                <a:lnTo>
                  <a:pt x="85344" y="112014"/>
                </a:lnTo>
                <a:lnTo>
                  <a:pt x="89154" y="115824"/>
                </a:lnTo>
                <a:lnTo>
                  <a:pt x="304292" y="115824"/>
                </a:lnTo>
                <a:lnTo>
                  <a:pt x="308610" y="115824"/>
                </a:lnTo>
                <a:lnTo>
                  <a:pt x="312420" y="112014"/>
                </a:lnTo>
                <a:lnTo>
                  <a:pt x="312420" y="102870"/>
                </a:lnTo>
                <a:close/>
              </a:path>
              <a:path w="399415" h="330835">
                <a:moveTo>
                  <a:pt x="332740" y="209804"/>
                </a:moveTo>
                <a:lnTo>
                  <a:pt x="330835" y="206629"/>
                </a:lnTo>
                <a:lnTo>
                  <a:pt x="326771" y="200634"/>
                </a:lnTo>
                <a:lnTo>
                  <a:pt x="325678" y="195186"/>
                </a:lnTo>
                <a:lnTo>
                  <a:pt x="324967" y="194132"/>
                </a:lnTo>
                <a:lnTo>
                  <a:pt x="324726" y="190246"/>
                </a:lnTo>
                <a:lnTo>
                  <a:pt x="324612" y="185166"/>
                </a:lnTo>
                <a:lnTo>
                  <a:pt x="324078" y="184531"/>
                </a:lnTo>
                <a:lnTo>
                  <a:pt x="322072" y="182118"/>
                </a:lnTo>
                <a:lnTo>
                  <a:pt x="319024" y="180848"/>
                </a:lnTo>
                <a:lnTo>
                  <a:pt x="313321" y="178930"/>
                </a:lnTo>
                <a:lnTo>
                  <a:pt x="312928" y="178663"/>
                </a:lnTo>
                <a:lnTo>
                  <a:pt x="312928" y="212598"/>
                </a:lnTo>
                <a:lnTo>
                  <a:pt x="312864" y="212902"/>
                </a:lnTo>
                <a:lnTo>
                  <a:pt x="309626" y="217932"/>
                </a:lnTo>
                <a:lnTo>
                  <a:pt x="308991" y="219202"/>
                </a:lnTo>
                <a:lnTo>
                  <a:pt x="308356" y="221107"/>
                </a:lnTo>
                <a:lnTo>
                  <a:pt x="308356" y="227342"/>
                </a:lnTo>
                <a:lnTo>
                  <a:pt x="306641" y="229946"/>
                </a:lnTo>
                <a:lnTo>
                  <a:pt x="302133" y="231775"/>
                </a:lnTo>
                <a:lnTo>
                  <a:pt x="300863" y="231775"/>
                </a:lnTo>
                <a:lnTo>
                  <a:pt x="299593" y="233045"/>
                </a:lnTo>
                <a:lnTo>
                  <a:pt x="298450" y="234315"/>
                </a:lnTo>
                <a:lnTo>
                  <a:pt x="294652" y="239090"/>
                </a:lnTo>
                <a:lnTo>
                  <a:pt x="292569" y="239509"/>
                </a:lnTo>
                <a:lnTo>
                  <a:pt x="287147" y="237998"/>
                </a:lnTo>
                <a:lnTo>
                  <a:pt x="285877" y="237363"/>
                </a:lnTo>
                <a:lnTo>
                  <a:pt x="284099" y="237363"/>
                </a:lnTo>
                <a:lnTo>
                  <a:pt x="282829" y="237998"/>
                </a:lnTo>
                <a:lnTo>
                  <a:pt x="277368" y="239522"/>
                </a:lnTo>
                <a:lnTo>
                  <a:pt x="275323" y="239115"/>
                </a:lnTo>
                <a:lnTo>
                  <a:pt x="271526" y="234315"/>
                </a:lnTo>
                <a:lnTo>
                  <a:pt x="270383" y="233045"/>
                </a:lnTo>
                <a:lnTo>
                  <a:pt x="267843" y="231775"/>
                </a:lnTo>
                <a:lnTo>
                  <a:pt x="263144" y="229870"/>
                </a:lnTo>
                <a:lnTo>
                  <a:pt x="261620" y="227545"/>
                </a:lnTo>
                <a:lnTo>
                  <a:pt x="261620" y="221107"/>
                </a:lnTo>
                <a:lnTo>
                  <a:pt x="260985" y="219202"/>
                </a:lnTo>
                <a:lnTo>
                  <a:pt x="260350" y="217932"/>
                </a:lnTo>
                <a:lnTo>
                  <a:pt x="256921" y="212623"/>
                </a:lnTo>
                <a:lnTo>
                  <a:pt x="257124" y="211518"/>
                </a:lnTo>
                <a:lnTo>
                  <a:pt x="260350" y="206629"/>
                </a:lnTo>
                <a:lnTo>
                  <a:pt x="260985" y="205359"/>
                </a:lnTo>
                <a:lnTo>
                  <a:pt x="261620" y="203454"/>
                </a:lnTo>
                <a:lnTo>
                  <a:pt x="261620" y="197675"/>
                </a:lnTo>
                <a:lnTo>
                  <a:pt x="263740" y="194462"/>
                </a:lnTo>
                <a:lnTo>
                  <a:pt x="267843" y="192786"/>
                </a:lnTo>
                <a:lnTo>
                  <a:pt x="269113" y="192786"/>
                </a:lnTo>
                <a:lnTo>
                  <a:pt x="270383" y="191516"/>
                </a:lnTo>
                <a:lnTo>
                  <a:pt x="271526" y="190246"/>
                </a:lnTo>
                <a:lnTo>
                  <a:pt x="274637" y="186245"/>
                </a:lnTo>
                <a:lnTo>
                  <a:pt x="278968" y="185369"/>
                </a:lnTo>
                <a:lnTo>
                  <a:pt x="282829" y="186436"/>
                </a:lnTo>
                <a:lnTo>
                  <a:pt x="284099" y="187071"/>
                </a:lnTo>
                <a:lnTo>
                  <a:pt x="285877" y="187071"/>
                </a:lnTo>
                <a:lnTo>
                  <a:pt x="287147" y="186436"/>
                </a:lnTo>
                <a:lnTo>
                  <a:pt x="290969" y="185381"/>
                </a:lnTo>
                <a:lnTo>
                  <a:pt x="295351" y="186270"/>
                </a:lnTo>
                <a:lnTo>
                  <a:pt x="298450" y="190246"/>
                </a:lnTo>
                <a:lnTo>
                  <a:pt x="299593" y="191516"/>
                </a:lnTo>
                <a:lnTo>
                  <a:pt x="302133" y="192786"/>
                </a:lnTo>
                <a:lnTo>
                  <a:pt x="306044" y="194398"/>
                </a:lnTo>
                <a:lnTo>
                  <a:pt x="308356" y="197878"/>
                </a:lnTo>
                <a:lnTo>
                  <a:pt x="308356" y="203454"/>
                </a:lnTo>
                <a:lnTo>
                  <a:pt x="308991" y="205359"/>
                </a:lnTo>
                <a:lnTo>
                  <a:pt x="309626" y="206629"/>
                </a:lnTo>
                <a:lnTo>
                  <a:pt x="312648" y="211239"/>
                </a:lnTo>
                <a:lnTo>
                  <a:pt x="312928" y="212598"/>
                </a:lnTo>
                <a:lnTo>
                  <a:pt x="312928" y="178663"/>
                </a:lnTo>
                <a:lnTo>
                  <a:pt x="307581" y="174980"/>
                </a:lnTo>
                <a:lnTo>
                  <a:pt x="303403" y="169418"/>
                </a:lnTo>
                <a:lnTo>
                  <a:pt x="301498" y="166370"/>
                </a:lnTo>
                <a:lnTo>
                  <a:pt x="297815" y="165735"/>
                </a:lnTo>
                <a:lnTo>
                  <a:pt x="294640" y="166370"/>
                </a:lnTo>
                <a:lnTo>
                  <a:pt x="288277" y="168338"/>
                </a:lnTo>
                <a:lnTo>
                  <a:pt x="284988" y="167640"/>
                </a:lnTo>
                <a:lnTo>
                  <a:pt x="281355" y="168402"/>
                </a:lnTo>
                <a:lnTo>
                  <a:pt x="274701" y="166370"/>
                </a:lnTo>
                <a:lnTo>
                  <a:pt x="271526" y="165735"/>
                </a:lnTo>
                <a:lnTo>
                  <a:pt x="267843" y="167005"/>
                </a:lnTo>
                <a:lnTo>
                  <a:pt x="265938" y="169418"/>
                </a:lnTo>
                <a:lnTo>
                  <a:pt x="261073" y="175869"/>
                </a:lnTo>
                <a:lnTo>
                  <a:pt x="257225" y="178511"/>
                </a:lnTo>
                <a:lnTo>
                  <a:pt x="250317" y="180848"/>
                </a:lnTo>
                <a:lnTo>
                  <a:pt x="247269" y="182118"/>
                </a:lnTo>
                <a:lnTo>
                  <a:pt x="244729" y="185166"/>
                </a:lnTo>
                <a:lnTo>
                  <a:pt x="244729" y="194525"/>
                </a:lnTo>
                <a:lnTo>
                  <a:pt x="244284" y="195186"/>
                </a:lnTo>
                <a:lnTo>
                  <a:pt x="243179" y="200647"/>
                </a:lnTo>
                <a:lnTo>
                  <a:pt x="239128" y="206629"/>
                </a:lnTo>
                <a:lnTo>
                  <a:pt x="237223" y="209804"/>
                </a:lnTo>
                <a:lnTo>
                  <a:pt x="237223" y="212852"/>
                </a:lnTo>
                <a:lnTo>
                  <a:pt x="239128" y="216027"/>
                </a:lnTo>
                <a:lnTo>
                  <a:pt x="242443" y="220840"/>
                </a:lnTo>
                <a:lnTo>
                  <a:pt x="244284" y="230022"/>
                </a:lnTo>
                <a:lnTo>
                  <a:pt x="244729" y="230695"/>
                </a:lnTo>
                <a:lnTo>
                  <a:pt x="244729" y="237363"/>
                </a:lnTo>
                <a:lnTo>
                  <a:pt x="247269" y="240538"/>
                </a:lnTo>
                <a:lnTo>
                  <a:pt x="250317" y="241808"/>
                </a:lnTo>
                <a:lnTo>
                  <a:pt x="252768" y="242811"/>
                </a:lnTo>
                <a:lnTo>
                  <a:pt x="253784" y="244322"/>
                </a:lnTo>
                <a:lnTo>
                  <a:pt x="261797" y="249847"/>
                </a:lnTo>
                <a:lnTo>
                  <a:pt x="249923" y="266446"/>
                </a:lnTo>
                <a:lnTo>
                  <a:pt x="247396" y="270256"/>
                </a:lnTo>
                <a:lnTo>
                  <a:pt x="248031" y="275971"/>
                </a:lnTo>
                <a:lnTo>
                  <a:pt x="251841" y="278511"/>
                </a:lnTo>
                <a:lnTo>
                  <a:pt x="252984" y="279781"/>
                </a:lnTo>
                <a:lnTo>
                  <a:pt x="254889" y="280416"/>
                </a:lnTo>
                <a:lnTo>
                  <a:pt x="256794" y="280416"/>
                </a:lnTo>
                <a:lnTo>
                  <a:pt x="259334" y="280416"/>
                </a:lnTo>
                <a:lnTo>
                  <a:pt x="261747" y="279146"/>
                </a:lnTo>
                <a:lnTo>
                  <a:pt x="263652" y="276606"/>
                </a:lnTo>
                <a:lnTo>
                  <a:pt x="277368" y="257429"/>
                </a:lnTo>
                <a:lnTo>
                  <a:pt x="278206" y="256159"/>
                </a:lnTo>
                <a:lnTo>
                  <a:pt x="284988" y="257556"/>
                </a:lnTo>
                <a:lnTo>
                  <a:pt x="291617" y="256222"/>
                </a:lnTo>
                <a:lnTo>
                  <a:pt x="292608" y="257683"/>
                </a:lnTo>
                <a:lnTo>
                  <a:pt x="306324" y="277114"/>
                </a:lnTo>
                <a:lnTo>
                  <a:pt x="308229" y="279146"/>
                </a:lnTo>
                <a:lnTo>
                  <a:pt x="310642" y="280416"/>
                </a:lnTo>
                <a:lnTo>
                  <a:pt x="313182" y="280416"/>
                </a:lnTo>
                <a:lnTo>
                  <a:pt x="315087" y="280416"/>
                </a:lnTo>
                <a:lnTo>
                  <a:pt x="316357" y="279781"/>
                </a:lnTo>
                <a:lnTo>
                  <a:pt x="318135" y="279146"/>
                </a:lnTo>
                <a:lnTo>
                  <a:pt x="321945" y="275844"/>
                </a:lnTo>
                <a:lnTo>
                  <a:pt x="322580" y="270637"/>
                </a:lnTo>
                <a:lnTo>
                  <a:pt x="320040" y="266827"/>
                </a:lnTo>
                <a:lnTo>
                  <a:pt x="308216" y="250088"/>
                </a:lnTo>
                <a:lnTo>
                  <a:pt x="316649" y="244322"/>
                </a:lnTo>
                <a:lnTo>
                  <a:pt x="318084" y="242125"/>
                </a:lnTo>
                <a:lnTo>
                  <a:pt x="319024" y="241808"/>
                </a:lnTo>
                <a:lnTo>
                  <a:pt x="322072" y="240538"/>
                </a:lnTo>
                <a:lnTo>
                  <a:pt x="322580" y="239903"/>
                </a:lnTo>
                <a:lnTo>
                  <a:pt x="324612" y="237363"/>
                </a:lnTo>
                <a:lnTo>
                  <a:pt x="324688" y="233045"/>
                </a:lnTo>
                <a:lnTo>
                  <a:pt x="324751" y="231978"/>
                </a:lnTo>
                <a:lnTo>
                  <a:pt x="326034" y="230022"/>
                </a:lnTo>
                <a:lnTo>
                  <a:pt x="327748" y="220510"/>
                </a:lnTo>
                <a:lnTo>
                  <a:pt x="330835" y="216027"/>
                </a:lnTo>
                <a:lnTo>
                  <a:pt x="332740" y="212852"/>
                </a:lnTo>
                <a:lnTo>
                  <a:pt x="332740" y="209804"/>
                </a:lnTo>
                <a:close/>
              </a:path>
              <a:path w="399415" h="330835">
                <a:moveTo>
                  <a:pt x="336804" y="70612"/>
                </a:moveTo>
                <a:lnTo>
                  <a:pt x="332994" y="67056"/>
                </a:lnTo>
                <a:lnTo>
                  <a:pt x="66294" y="67056"/>
                </a:lnTo>
                <a:lnTo>
                  <a:pt x="62484" y="70612"/>
                </a:lnTo>
                <a:lnTo>
                  <a:pt x="62484" y="78740"/>
                </a:lnTo>
                <a:lnTo>
                  <a:pt x="66294" y="82296"/>
                </a:lnTo>
                <a:lnTo>
                  <a:pt x="328549" y="82296"/>
                </a:lnTo>
                <a:lnTo>
                  <a:pt x="332994" y="82296"/>
                </a:lnTo>
                <a:lnTo>
                  <a:pt x="336804" y="78740"/>
                </a:lnTo>
                <a:lnTo>
                  <a:pt x="336804" y="70612"/>
                </a:lnTo>
                <a:close/>
              </a:path>
              <a:path w="399415" h="330835">
                <a:moveTo>
                  <a:pt x="399288" y="7493"/>
                </a:moveTo>
                <a:lnTo>
                  <a:pt x="391795" y="0"/>
                </a:lnTo>
                <a:lnTo>
                  <a:pt x="365379" y="0"/>
                </a:lnTo>
                <a:lnTo>
                  <a:pt x="365379" y="33274"/>
                </a:lnTo>
                <a:lnTo>
                  <a:pt x="365379" y="296799"/>
                </a:lnTo>
                <a:lnTo>
                  <a:pt x="33274" y="296799"/>
                </a:lnTo>
                <a:lnTo>
                  <a:pt x="33274" y="33274"/>
                </a:lnTo>
                <a:lnTo>
                  <a:pt x="365379" y="33274"/>
                </a:lnTo>
                <a:lnTo>
                  <a:pt x="365379" y="0"/>
                </a:lnTo>
                <a:lnTo>
                  <a:pt x="7493" y="0"/>
                </a:lnTo>
                <a:lnTo>
                  <a:pt x="0" y="7493"/>
                </a:lnTo>
                <a:lnTo>
                  <a:pt x="0" y="323215"/>
                </a:lnTo>
                <a:lnTo>
                  <a:pt x="7493" y="330708"/>
                </a:lnTo>
                <a:lnTo>
                  <a:pt x="391160" y="330708"/>
                </a:lnTo>
                <a:lnTo>
                  <a:pt x="398653" y="323215"/>
                </a:lnTo>
                <a:lnTo>
                  <a:pt x="399288" y="313817"/>
                </a:lnTo>
                <a:lnTo>
                  <a:pt x="399288" y="296799"/>
                </a:lnTo>
                <a:lnTo>
                  <a:pt x="399288" y="33274"/>
                </a:lnTo>
                <a:lnTo>
                  <a:pt x="399288"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1276" name="object 149">
            <a:extLst>
              <a:ext uri="{FF2B5EF4-FFF2-40B4-BE49-F238E27FC236}">
                <a16:creationId xmlns:a16="http://schemas.microsoft.com/office/drawing/2014/main" id="{DD2C8E43-4692-4220-B6BE-8A5E3F4CC232}"/>
              </a:ext>
            </a:extLst>
          </p:cNvPr>
          <p:cNvGrpSpPr>
            <a:grpSpLocks/>
          </p:cNvGrpSpPr>
          <p:nvPr/>
        </p:nvGrpSpPr>
        <p:grpSpPr bwMode="auto">
          <a:xfrm>
            <a:off x="7427913" y="1673225"/>
            <a:ext cx="403225" cy="396875"/>
            <a:chOff x="7428174" y="1673479"/>
            <a:chExt cx="403225" cy="396240"/>
          </a:xfrm>
        </p:grpSpPr>
        <p:sp>
          <p:nvSpPr>
            <p:cNvPr id="51308" name="object 150">
              <a:extLst>
                <a:ext uri="{FF2B5EF4-FFF2-40B4-BE49-F238E27FC236}">
                  <a16:creationId xmlns:a16="http://schemas.microsoft.com/office/drawing/2014/main" id="{CB95ABF3-2F20-4818-B221-07F30F893D82}"/>
                </a:ext>
              </a:extLst>
            </p:cNvPr>
            <p:cNvSpPr>
              <a:spLocks/>
            </p:cNvSpPr>
            <p:nvPr/>
          </p:nvSpPr>
          <p:spPr bwMode="auto">
            <a:xfrm>
              <a:off x="7539609" y="1673479"/>
              <a:ext cx="292100" cy="396240"/>
            </a:xfrm>
            <a:custGeom>
              <a:avLst/>
              <a:gdLst>
                <a:gd name="T0" fmla="*/ 100647 w 292100"/>
                <a:gd name="T1" fmla="*/ 10842 h 396239"/>
                <a:gd name="T2" fmla="*/ 27039 w 292100"/>
                <a:gd name="T3" fmla="*/ 77914 h 396239"/>
                <a:gd name="T4" fmla="*/ 1551 w 292100"/>
                <a:gd name="T5" fmla="*/ 150844 h 396239"/>
                <a:gd name="T6" fmla="*/ 5526 w 292100"/>
                <a:gd name="T7" fmla="*/ 227359 h 396239"/>
                <a:gd name="T8" fmla="*/ 34772 w 292100"/>
                <a:gd name="T9" fmla="*/ 261026 h 396239"/>
                <a:gd name="T10" fmla="*/ 69596 w 292100"/>
                <a:gd name="T11" fmla="*/ 265303 h 396239"/>
                <a:gd name="T12" fmla="*/ 80899 w 292100"/>
                <a:gd name="T13" fmla="*/ 272288 h 396239"/>
                <a:gd name="T14" fmla="*/ 83518 w 292100"/>
                <a:gd name="T15" fmla="*/ 283654 h 396239"/>
                <a:gd name="T16" fmla="*/ 78994 w 292100"/>
                <a:gd name="T17" fmla="*/ 303022 h 396239"/>
                <a:gd name="T18" fmla="*/ 73215 w 292100"/>
                <a:gd name="T19" fmla="*/ 331581 h 396239"/>
                <a:gd name="T20" fmla="*/ 79629 w 292100"/>
                <a:gd name="T21" fmla="*/ 361569 h 396239"/>
                <a:gd name="T22" fmla="*/ 146176 w 292100"/>
                <a:gd name="T23" fmla="*/ 396113 h 396239"/>
                <a:gd name="T24" fmla="*/ 187129 w 292100"/>
                <a:gd name="T25" fmla="*/ 389160 h 396239"/>
                <a:gd name="T26" fmla="*/ 226708 w 292100"/>
                <a:gd name="T27" fmla="*/ 360934 h 396239"/>
                <a:gd name="T28" fmla="*/ 129605 w 292100"/>
                <a:gd name="T29" fmla="*/ 357391 h 396239"/>
                <a:gd name="T30" fmla="*/ 113861 w 292100"/>
                <a:gd name="T31" fmla="*/ 349164 h 396239"/>
                <a:gd name="T32" fmla="*/ 107767 w 292100"/>
                <a:gd name="T33" fmla="*/ 338058 h 396239"/>
                <a:gd name="T34" fmla="*/ 109656 w 292100"/>
                <a:gd name="T35" fmla="*/ 321262 h 396239"/>
                <a:gd name="T36" fmla="*/ 115923 w 292100"/>
                <a:gd name="T37" fmla="*/ 297035 h 396239"/>
                <a:gd name="T38" fmla="*/ 70113 w 292100"/>
                <a:gd name="T39" fmla="*/ 232134 h 396239"/>
                <a:gd name="T40" fmla="*/ 49303 w 292100"/>
                <a:gd name="T41" fmla="*/ 230368 h 396239"/>
                <a:gd name="T42" fmla="*/ 36738 w 292100"/>
                <a:gd name="T43" fmla="*/ 212980 h 396239"/>
                <a:gd name="T44" fmla="*/ 35234 w 292100"/>
                <a:gd name="T45" fmla="*/ 155924 h 396239"/>
                <a:gd name="T46" fmla="*/ 92729 w 292100"/>
                <a:gd name="T47" fmla="*/ 54564 h 396239"/>
                <a:gd name="T48" fmla="*/ 151130 w 292100"/>
                <a:gd name="T49" fmla="*/ 33400 h 396239"/>
                <a:gd name="T50" fmla="*/ 213074 w 292100"/>
                <a:gd name="T51" fmla="*/ 18796 h 396239"/>
                <a:gd name="T52" fmla="*/ 156845 w 292100"/>
                <a:gd name="T53" fmla="*/ 0 h 396239"/>
                <a:gd name="T54" fmla="*/ 156210 w 292100"/>
                <a:gd name="T55" fmla="*/ 33400 h 396239"/>
                <a:gd name="T56" fmla="*/ 197389 w 292100"/>
                <a:gd name="T57" fmla="*/ 47640 h 396239"/>
                <a:gd name="T58" fmla="*/ 254333 w 292100"/>
                <a:gd name="T59" fmla="*/ 138668 h 396239"/>
                <a:gd name="T60" fmla="*/ 250780 w 292100"/>
                <a:gd name="T61" fmla="*/ 256322 h 396239"/>
                <a:gd name="T62" fmla="*/ 205289 w 292100"/>
                <a:gd name="T63" fmla="*/ 337974 h 396239"/>
                <a:gd name="T64" fmla="*/ 141097 w 292100"/>
                <a:gd name="T65" fmla="*/ 360934 h 396239"/>
                <a:gd name="T66" fmla="*/ 246427 w 292100"/>
                <a:gd name="T67" fmla="*/ 339455 h 396239"/>
                <a:gd name="T68" fmla="*/ 284347 w 292100"/>
                <a:gd name="T69" fmla="*/ 255163 h 396239"/>
                <a:gd name="T70" fmla="*/ 291306 w 292100"/>
                <a:gd name="T71" fmla="*/ 166810 h 396239"/>
                <a:gd name="T72" fmla="*/ 274431 w 292100"/>
                <a:gd name="T73" fmla="*/ 96142 h 396239"/>
                <a:gd name="T74" fmla="*/ 237390 w 292100"/>
                <a:gd name="T75" fmla="*/ 38826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2100" h="396239">
                  <a:moveTo>
                    <a:pt x="156845" y="0"/>
                  </a:moveTo>
                  <a:lnTo>
                    <a:pt x="100647" y="10842"/>
                  </a:lnTo>
                  <a:lnTo>
                    <a:pt x="50165" y="47117"/>
                  </a:lnTo>
                  <a:lnTo>
                    <a:pt x="27039" y="77914"/>
                  </a:lnTo>
                  <a:lnTo>
                    <a:pt x="10699" y="112902"/>
                  </a:lnTo>
                  <a:lnTo>
                    <a:pt x="1551" y="150844"/>
                  </a:lnTo>
                  <a:lnTo>
                    <a:pt x="0" y="190500"/>
                  </a:lnTo>
                  <a:lnTo>
                    <a:pt x="5526" y="227359"/>
                  </a:lnTo>
                  <a:lnTo>
                    <a:pt x="17256" y="249729"/>
                  </a:lnTo>
                  <a:lnTo>
                    <a:pt x="34772" y="261026"/>
                  </a:lnTo>
                  <a:lnTo>
                    <a:pt x="57658" y="264668"/>
                  </a:lnTo>
                  <a:lnTo>
                    <a:pt x="69596" y="265303"/>
                  </a:lnTo>
                  <a:lnTo>
                    <a:pt x="75311" y="265938"/>
                  </a:lnTo>
                  <a:lnTo>
                    <a:pt x="80899" y="272288"/>
                  </a:lnTo>
                  <a:lnTo>
                    <a:pt x="83369" y="276983"/>
                  </a:lnTo>
                  <a:lnTo>
                    <a:pt x="83518" y="283654"/>
                  </a:lnTo>
                  <a:lnTo>
                    <a:pt x="81881" y="292326"/>
                  </a:lnTo>
                  <a:lnTo>
                    <a:pt x="78994" y="303022"/>
                  </a:lnTo>
                  <a:lnTo>
                    <a:pt x="75414" y="316866"/>
                  </a:lnTo>
                  <a:lnTo>
                    <a:pt x="73215" y="331581"/>
                  </a:lnTo>
                  <a:lnTo>
                    <a:pt x="74064" y="346652"/>
                  </a:lnTo>
                  <a:lnTo>
                    <a:pt x="79629" y="361569"/>
                  </a:lnTo>
                  <a:lnTo>
                    <a:pt x="113704" y="388072"/>
                  </a:lnTo>
                  <a:lnTo>
                    <a:pt x="146176" y="396113"/>
                  </a:lnTo>
                  <a:lnTo>
                    <a:pt x="153035" y="396113"/>
                  </a:lnTo>
                  <a:lnTo>
                    <a:pt x="187129" y="389160"/>
                  </a:lnTo>
                  <a:lnTo>
                    <a:pt x="218736" y="369617"/>
                  </a:lnTo>
                  <a:lnTo>
                    <a:pt x="226708" y="360934"/>
                  </a:lnTo>
                  <a:lnTo>
                    <a:pt x="141097" y="360934"/>
                  </a:lnTo>
                  <a:lnTo>
                    <a:pt x="129605" y="357391"/>
                  </a:lnTo>
                  <a:lnTo>
                    <a:pt x="120507" y="353456"/>
                  </a:lnTo>
                  <a:lnTo>
                    <a:pt x="113861" y="349164"/>
                  </a:lnTo>
                  <a:lnTo>
                    <a:pt x="109727" y="344550"/>
                  </a:lnTo>
                  <a:lnTo>
                    <a:pt x="107767" y="338058"/>
                  </a:lnTo>
                  <a:lnTo>
                    <a:pt x="107950" y="330136"/>
                  </a:lnTo>
                  <a:lnTo>
                    <a:pt x="109656" y="321262"/>
                  </a:lnTo>
                  <a:lnTo>
                    <a:pt x="112268" y="311912"/>
                  </a:lnTo>
                  <a:lnTo>
                    <a:pt x="115923" y="297035"/>
                  </a:lnTo>
                  <a:lnTo>
                    <a:pt x="107315" y="250190"/>
                  </a:lnTo>
                  <a:lnTo>
                    <a:pt x="70113" y="232134"/>
                  </a:lnTo>
                  <a:lnTo>
                    <a:pt x="59563" y="231394"/>
                  </a:lnTo>
                  <a:lnTo>
                    <a:pt x="49303" y="230368"/>
                  </a:lnTo>
                  <a:lnTo>
                    <a:pt x="41782" y="225567"/>
                  </a:lnTo>
                  <a:lnTo>
                    <a:pt x="36738" y="212980"/>
                  </a:lnTo>
                  <a:lnTo>
                    <a:pt x="33909" y="188595"/>
                  </a:lnTo>
                  <a:lnTo>
                    <a:pt x="35234" y="155924"/>
                  </a:lnTo>
                  <a:lnTo>
                    <a:pt x="56268" y="95726"/>
                  </a:lnTo>
                  <a:lnTo>
                    <a:pt x="92729" y="54564"/>
                  </a:lnTo>
                  <a:lnTo>
                    <a:pt x="131282" y="35819"/>
                  </a:lnTo>
                  <a:lnTo>
                    <a:pt x="151130" y="33400"/>
                  </a:lnTo>
                  <a:lnTo>
                    <a:pt x="230804" y="33400"/>
                  </a:lnTo>
                  <a:lnTo>
                    <a:pt x="213074" y="18796"/>
                  </a:lnTo>
                  <a:lnTo>
                    <a:pt x="186043" y="5718"/>
                  </a:lnTo>
                  <a:lnTo>
                    <a:pt x="156845" y="0"/>
                  </a:lnTo>
                  <a:close/>
                </a:path>
                <a:path w="292100" h="396239">
                  <a:moveTo>
                    <a:pt x="230804" y="33400"/>
                  </a:moveTo>
                  <a:lnTo>
                    <a:pt x="156210" y="33400"/>
                  </a:lnTo>
                  <a:lnTo>
                    <a:pt x="177407" y="37669"/>
                  </a:lnTo>
                  <a:lnTo>
                    <a:pt x="197389" y="47640"/>
                  </a:lnTo>
                  <a:lnTo>
                    <a:pt x="231521" y="83693"/>
                  </a:lnTo>
                  <a:lnTo>
                    <a:pt x="254333" y="138668"/>
                  </a:lnTo>
                  <a:lnTo>
                    <a:pt x="259715" y="203073"/>
                  </a:lnTo>
                  <a:lnTo>
                    <a:pt x="250780" y="256322"/>
                  </a:lnTo>
                  <a:lnTo>
                    <a:pt x="231732" y="302567"/>
                  </a:lnTo>
                  <a:lnTo>
                    <a:pt x="205289" y="337974"/>
                  </a:lnTo>
                  <a:lnTo>
                    <a:pt x="174171" y="358707"/>
                  </a:lnTo>
                  <a:lnTo>
                    <a:pt x="141097" y="360934"/>
                  </a:lnTo>
                  <a:lnTo>
                    <a:pt x="226708" y="360934"/>
                  </a:lnTo>
                  <a:lnTo>
                    <a:pt x="246427" y="339455"/>
                  </a:lnTo>
                  <a:lnTo>
                    <a:pt x="268774" y="300646"/>
                  </a:lnTo>
                  <a:lnTo>
                    <a:pt x="284347" y="255163"/>
                  </a:lnTo>
                  <a:lnTo>
                    <a:pt x="291719" y="204978"/>
                  </a:lnTo>
                  <a:lnTo>
                    <a:pt x="291306" y="166810"/>
                  </a:lnTo>
                  <a:lnTo>
                    <a:pt x="285464" y="130238"/>
                  </a:lnTo>
                  <a:lnTo>
                    <a:pt x="274431" y="96142"/>
                  </a:lnTo>
                  <a:lnTo>
                    <a:pt x="258445" y="65405"/>
                  </a:lnTo>
                  <a:lnTo>
                    <a:pt x="237390" y="38826"/>
                  </a:lnTo>
                  <a:lnTo>
                    <a:pt x="230804" y="33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09" name="object 151">
              <a:extLst>
                <a:ext uri="{FF2B5EF4-FFF2-40B4-BE49-F238E27FC236}">
                  <a16:creationId xmlns:a16="http://schemas.microsoft.com/office/drawing/2014/main" id="{F07747AF-2027-45C9-8904-679D39D8DB30}"/>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591044" y="1743456"/>
              <a:ext cx="185927" cy="12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0" name="object 152">
              <a:extLst>
                <a:ext uri="{FF2B5EF4-FFF2-40B4-BE49-F238E27FC236}">
                  <a16:creationId xmlns:a16="http://schemas.microsoft.com/office/drawing/2014/main" id="{A661E574-1BE1-4B2E-B302-245585B89795}"/>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680960" y="1888236"/>
              <a:ext cx="88392"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1" name="object 153">
              <a:extLst>
                <a:ext uri="{FF2B5EF4-FFF2-40B4-BE49-F238E27FC236}">
                  <a16:creationId xmlns:a16="http://schemas.microsoft.com/office/drawing/2014/main" id="{377FFA8C-F8BE-4932-9057-D27144CC45D0}"/>
                </a:ext>
              </a:extLst>
            </p:cNvPr>
            <p:cNvSpPr>
              <a:spLocks/>
            </p:cNvSpPr>
            <p:nvPr/>
          </p:nvSpPr>
          <p:spPr bwMode="auto">
            <a:xfrm>
              <a:off x="7428174" y="1675054"/>
              <a:ext cx="99060" cy="288290"/>
            </a:xfrm>
            <a:custGeom>
              <a:avLst/>
              <a:gdLst>
                <a:gd name="T0" fmla="*/ 19159 w 99059"/>
                <a:gd name="T1" fmla="*/ 0 h 288289"/>
                <a:gd name="T2" fmla="*/ 12501 w 99059"/>
                <a:gd name="T3" fmla="*/ 456 h 288289"/>
                <a:gd name="T4" fmla="*/ 6508 w 99059"/>
                <a:gd name="T5" fmla="*/ 3163 h 288289"/>
                <a:gd name="T6" fmla="*/ 2182 w 99059"/>
                <a:gd name="T7" fmla="*/ 7917 h 288289"/>
                <a:gd name="T8" fmla="*/ 0 w 99059"/>
                <a:gd name="T9" fmla="*/ 13958 h 288289"/>
                <a:gd name="T10" fmla="*/ 436 w 99059"/>
                <a:gd name="T11" fmla="*/ 20522 h 288289"/>
                <a:gd name="T12" fmla="*/ 67746 w 99059"/>
                <a:gd name="T13" fmla="*/ 282777 h 288289"/>
                <a:gd name="T14" fmla="*/ 74731 w 99059"/>
                <a:gd name="T15" fmla="*/ 287857 h 288289"/>
                <a:gd name="T16" fmla="*/ 82351 w 99059"/>
                <a:gd name="T17" fmla="*/ 287857 h 288289"/>
                <a:gd name="T18" fmla="*/ 84891 w 99059"/>
                <a:gd name="T19" fmla="*/ 287857 h 288289"/>
                <a:gd name="T20" fmla="*/ 92154 w 99059"/>
                <a:gd name="T21" fmla="*/ 284515 h 288289"/>
                <a:gd name="T22" fmla="*/ 96480 w 99059"/>
                <a:gd name="T23" fmla="*/ 279761 h 288289"/>
                <a:gd name="T24" fmla="*/ 98663 w 99059"/>
                <a:gd name="T25" fmla="*/ 273720 h 288289"/>
                <a:gd name="T26" fmla="*/ 98226 w 99059"/>
                <a:gd name="T27" fmla="*/ 267156 h 288289"/>
                <a:gd name="T28" fmla="*/ 32821 w 99059"/>
                <a:gd name="T29" fmla="*/ 12394 h 288289"/>
                <a:gd name="T30" fmla="*/ 30093 w 99059"/>
                <a:gd name="T31" fmla="*/ 6421 h 288289"/>
                <a:gd name="T32" fmla="*/ 25280 w 99059"/>
                <a:gd name="T33" fmla="*/ 2139 h 288289"/>
                <a:gd name="T34" fmla="*/ 19159 w 99059"/>
                <a:gd name="T35" fmla="*/ 0 h 288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59" h="288289">
                  <a:moveTo>
                    <a:pt x="19159" y="0"/>
                  </a:moveTo>
                  <a:lnTo>
                    <a:pt x="12501" y="456"/>
                  </a:lnTo>
                  <a:lnTo>
                    <a:pt x="6508" y="3163"/>
                  </a:lnTo>
                  <a:lnTo>
                    <a:pt x="2182" y="7917"/>
                  </a:lnTo>
                  <a:lnTo>
                    <a:pt x="0" y="13958"/>
                  </a:lnTo>
                  <a:lnTo>
                    <a:pt x="436" y="20522"/>
                  </a:lnTo>
                  <a:lnTo>
                    <a:pt x="67746" y="282777"/>
                  </a:lnTo>
                  <a:lnTo>
                    <a:pt x="74731" y="287857"/>
                  </a:lnTo>
                  <a:lnTo>
                    <a:pt x="82351" y="287857"/>
                  </a:lnTo>
                  <a:lnTo>
                    <a:pt x="84891" y="287857"/>
                  </a:lnTo>
                  <a:lnTo>
                    <a:pt x="92154" y="284515"/>
                  </a:lnTo>
                  <a:lnTo>
                    <a:pt x="96480" y="279761"/>
                  </a:lnTo>
                  <a:lnTo>
                    <a:pt x="98663" y="273720"/>
                  </a:lnTo>
                  <a:lnTo>
                    <a:pt x="98226" y="267156"/>
                  </a:lnTo>
                  <a:lnTo>
                    <a:pt x="32821" y="12394"/>
                  </a:lnTo>
                  <a:lnTo>
                    <a:pt x="30093" y="6421"/>
                  </a:lnTo>
                  <a:lnTo>
                    <a:pt x="25280" y="2139"/>
                  </a:lnTo>
                  <a:lnTo>
                    <a:pt x="191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12" name="object 154">
              <a:extLst>
                <a:ext uri="{FF2B5EF4-FFF2-40B4-BE49-F238E27FC236}">
                  <a16:creationId xmlns:a16="http://schemas.microsoft.com/office/drawing/2014/main" id="{88D3F480-9130-4978-A94D-4F8DE195089C}"/>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467600" y="1920240"/>
              <a:ext cx="100568" cy="14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7" name="object 155">
            <a:extLst>
              <a:ext uri="{FF2B5EF4-FFF2-40B4-BE49-F238E27FC236}">
                <a16:creationId xmlns:a16="http://schemas.microsoft.com/office/drawing/2014/main" id="{947B8F41-9D75-4ECF-8113-A7A04FC16B47}"/>
              </a:ext>
            </a:extLst>
          </p:cNvPr>
          <p:cNvGrpSpPr>
            <a:grpSpLocks/>
          </p:cNvGrpSpPr>
          <p:nvPr/>
        </p:nvGrpSpPr>
        <p:grpSpPr bwMode="auto">
          <a:xfrm>
            <a:off x="8474075" y="1677988"/>
            <a:ext cx="361950" cy="393700"/>
            <a:chOff x="8473440" y="1677923"/>
            <a:chExt cx="363220" cy="393700"/>
          </a:xfrm>
        </p:grpSpPr>
        <p:sp>
          <p:nvSpPr>
            <p:cNvPr id="51304" name="object 156">
              <a:extLst>
                <a:ext uri="{FF2B5EF4-FFF2-40B4-BE49-F238E27FC236}">
                  <a16:creationId xmlns:a16="http://schemas.microsoft.com/office/drawing/2014/main" id="{2DDD2708-17C9-444B-9229-AD02A9E00386}"/>
                </a:ext>
              </a:extLst>
            </p:cNvPr>
            <p:cNvSpPr>
              <a:spLocks/>
            </p:cNvSpPr>
            <p:nvPr/>
          </p:nvSpPr>
          <p:spPr bwMode="auto">
            <a:xfrm>
              <a:off x="8473440" y="1677923"/>
              <a:ext cx="363220" cy="342900"/>
            </a:xfrm>
            <a:custGeom>
              <a:avLst/>
              <a:gdLst>
                <a:gd name="T0" fmla="*/ 245999 w 363220"/>
                <a:gd name="T1" fmla="*/ 0 h 342900"/>
                <a:gd name="T2" fmla="*/ 116712 w 363220"/>
                <a:gd name="T3" fmla="*/ 0 h 342900"/>
                <a:gd name="T4" fmla="*/ 71473 w 363220"/>
                <a:gd name="T5" fmla="*/ 9122 h 342900"/>
                <a:gd name="T6" fmla="*/ 34353 w 363220"/>
                <a:gd name="T7" fmla="*/ 34020 h 342900"/>
                <a:gd name="T8" fmla="*/ 9235 w 363220"/>
                <a:gd name="T9" fmla="*/ 70991 h 342900"/>
                <a:gd name="T10" fmla="*/ 0 w 363220"/>
                <a:gd name="T11" fmla="*/ 116331 h 342900"/>
                <a:gd name="T12" fmla="*/ 0 w 363220"/>
                <a:gd name="T13" fmla="*/ 335406 h 342900"/>
                <a:gd name="T14" fmla="*/ 7492 w 363220"/>
                <a:gd name="T15" fmla="*/ 342900 h 342900"/>
                <a:gd name="T16" fmla="*/ 355218 w 363220"/>
                <a:gd name="T17" fmla="*/ 342900 h 342900"/>
                <a:gd name="T18" fmla="*/ 362711 w 363220"/>
                <a:gd name="T19" fmla="*/ 335406 h 342900"/>
                <a:gd name="T20" fmla="*/ 362711 w 363220"/>
                <a:gd name="T21" fmla="*/ 309752 h 342900"/>
                <a:gd name="T22" fmla="*/ 33274 w 363220"/>
                <a:gd name="T23" fmla="*/ 309752 h 342900"/>
                <a:gd name="T24" fmla="*/ 33274 w 363220"/>
                <a:gd name="T25" fmla="*/ 116966 h 342900"/>
                <a:gd name="T26" fmla="*/ 39864 w 363220"/>
                <a:gd name="T27" fmla="*/ 84734 h 342900"/>
                <a:gd name="T28" fmla="*/ 57800 w 363220"/>
                <a:gd name="T29" fmla="*/ 58277 h 342900"/>
                <a:gd name="T30" fmla="*/ 84333 w 363220"/>
                <a:gd name="T31" fmla="*/ 40368 h 342900"/>
                <a:gd name="T32" fmla="*/ 116712 w 363220"/>
                <a:gd name="T33" fmla="*/ 33781 h 342900"/>
                <a:gd name="T34" fmla="*/ 327891 w 363220"/>
                <a:gd name="T35" fmla="*/ 33781 h 342900"/>
                <a:gd name="T36" fmla="*/ 291506 w 363220"/>
                <a:gd name="T37" fmla="*/ 9211 h 342900"/>
                <a:gd name="T38" fmla="*/ 245999 w 363220"/>
                <a:gd name="T39" fmla="*/ 0 h 342900"/>
                <a:gd name="T40" fmla="*/ 327891 w 363220"/>
                <a:gd name="T41" fmla="*/ 33781 h 342900"/>
                <a:gd name="T42" fmla="*/ 245999 w 363220"/>
                <a:gd name="T43" fmla="*/ 33781 h 342900"/>
                <a:gd name="T44" fmla="*/ 278378 w 363220"/>
                <a:gd name="T45" fmla="*/ 40368 h 342900"/>
                <a:gd name="T46" fmla="*/ 304911 w 363220"/>
                <a:gd name="T47" fmla="*/ 58277 h 342900"/>
                <a:gd name="T48" fmla="*/ 322847 w 363220"/>
                <a:gd name="T49" fmla="*/ 84734 h 342900"/>
                <a:gd name="T50" fmla="*/ 329437 w 363220"/>
                <a:gd name="T51" fmla="*/ 116966 h 342900"/>
                <a:gd name="T52" fmla="*/ 329437 w 363220"/>
                <a:gd name="T53" fmla="*/ 309752 h 342900"/>
                <a:gd name="T54" fmla="*/ 362711 w 363220"/>
                <a:gd name="T55" fmla="*/ 309752 h 342900"/>
                <a:gd name="T56" fmla="*/ 362711 w 363220"/>
                <a:gd name="T57" fmla="*/ 116331 h 342900"/>
                <a:gd name="T58" fmla="*/ 353566 w 363220"/>
                <a:gd name="T59" fmla="*/ 71258 h 342900"/>
                <a:gd name="T60" fmla="*/ 328596 w 363220"/>
                <a:gd name="T61" fmla="*/ 34258 h 342900"/>
                <a:gd name="T62" fmla="*/ 327891 w 363220"/>
                <a:gd name="T63" fmla="*/ 33781 h 34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220" h="342900">
                  <a:moveTo>
                    <a:pt x="245999" y="0"/>
                  </a:moveTo>
                  <a:lnTo>
                    <a:pt x="116712" y="0"/>
                  </a:lnTo>
                  <a:lnTo>
                    <a:pt x="71473" y="9122"/>
                  </a:lnTo>
                  <a:lnTo>
                    <a:pt x="34353" y="34020"/>
                  </a:lnTo>
                  <a:lnTo>
                    <a:pt x="9235" y="70991"/>
                  </a:lnTo>
                  <a:lnTo>
                    <a:pt x="0" y="116331"/>
                  </a:lnTo>
                  <a:lnTo>
                    <a:pt x="0" y="335406"/>
                  </a:lnTo>
                  <a:lnTo>
                    <a:pt x="7492" y="342900"/>
                  </a:lnTo>
                  <a:lnTo>
                    <a:pt x="355218" y="342900"/>
                  </a:lnTo>
                  <a:lnTo>
                    <a:pt x="362711" y="335406"/>
                  </a:lnTo>
                  <a:lnTo>
                    <a:pt x="362711" y="309752"/>
                  </a:lnTo>
                  <a:lnTo>
                    <a:pt x="33274" y="309752"/>
                  </a:lnTo>
                  <a:lnTo>
                    <a:pt x="33274" y="116966"/>
                  </a:lnTo>
                  <a:lnTo>
                    <a:pt x="39864" y="84734"/>
                  </a:lnTo>
                  <a:lnTo>
                    <a:pt x="57800" y="58277"/>
                  </a:lnTo>
                  <a:lnTo>
                    <a:pt x="84333" y="40368"/>
                  </a:lnTo>
                  <a:lnTo>
                    <a:pt x="116712" y="33781"/>
                  </a:lnTo>
                  <a:lnTo>
                    <a:pt x="327891" y="33781"/>
                  </a:lnTo>
                  <a:lnTo>
                    <a:pt x="291506" y="9211"/>
                  </a:lnTo>
                  <a:lnTo>
                    <a:pt x="245999" y="0"/>
                  </a:lnTo>
                  <a:close/>
                </a:path>
                <a:path w="363220" h="342900">
                  <a:moveTo>
                    <a:pt x="327891" y="33781"/>
                  </a:moveTo>
                  <a:lnTo>
                    <a:pt x="245999" y="33781"/>
                  </a:lnTo>
                  <a:lnTo>
                    <a:pt x="278378" y="40368"/>
                  </a:lnTo>
                  <a:lnTo>
                    <a:pt x="304911" y="58277"/>
                  </a:lnTo>
                  <a:lnTo>
                    <a:pt x="322847" y="84734"/>
                  </a:lnTo>
                  <a:lnTo>
                    <a:pt x="329437" y="116966"/>
                  </a:lnTo>
                  <a:lnTo>
                    <a:pt x="329437" y="309752"/>
                  </a:lnTo>
                  <a:lnTo>
                    <a:pt x="362711" y="309752"/>
                  </a:lnTo>
                  <a:lnTo>
                    <a:pt x="362711" y="116331"/>
                  </a:lnTo>
                  <a:lnTo>
                    <a:pt x="353566" y="71258"/>
                  </a:lnTo>
                  <a:lnTo>
                    <a:pt x="328596" y="34258"/>
                  </a:lnTo>
                  <a:lnTo>
                    <a:pt x="327891" y="337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05" name="object 157">
              <a:extLst>
                <a:ext uri="{FF2B5EF4-FFF2-40B4-BE49-F238E27FC236}">
                  <a16:creationId xmlns:a16="http://schemas.microsoft.com/office/drawing/2014/main" id="{DB1BCF66-C3E8-42BD-A7C9-BC01794DAA1C}"/>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506968" y="2004059"/>
              <a:ext cx="102107" cy="6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6" name="object 158">
              <a:extLst>
                <a:ext uri="{FF2B5EF4-FFF2-40B4-BE49-F238E27FC236}">
                  <a16:creationId xmlns:a16="http://schemas.microsoft.com/office/drawing/2014/main" id="{D85858F9-87A5-4B61-BEE1-26E6E78BDA46}"/>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8702040" y="2004059"/>
              <a:ext cx="100583" cy="6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7" name="object 159">
              <a:extLst>
                <a:ext uri="{FF2B5EF4-FFF2-40B4-BE49-F238E27FC236}">
                  <a16:creationId xmlns:a16="http://schemas.microsoft.com/office/drawing/2014/main" id="{0F050030-AD5C-4C59-8E1A-AC984F6922D7}"/>
                </a:ext>
              </a:extLst>
            </p:cNvPr>
            <p:cNvSpPr>
              <a:spLocks/>
            </p:cNvSpPr>
            <p:nvPr/>
          </p:nvSpPr>
          <p:spPr bwMode="auto">
            <a:xfrm>
              <a:off x="8514588" y="1726691"/>
              <a:ext cx="280670" cy="228600"/>
            </a:xfrm>
            <a:custGeom>
              <a:avLst/>
              <a:gdLst>
                <a:gd name="T0" fmla="*/ 83350 w 280670"/>
                <a:gd name="T1" fmla="*/ 193687 h 228600"/>
                <a:gd name="T2" fmla="*/ 69964 w 280670"/>
                <a:gd name="T3" fmla="*/ 180301 h 228600"/>
                <a:gd name="T4" fmla="*/ 50419 w 280670"/>
                <a:gd name="T5" fmla="*/ 180301 h 228600"/>
                <a:gd name="T6" fmla="*/ 37033 w 280670"/>
                <a:gd name="T7" fmla="*/ 193687 h 228600"/>
                <a:gd name="T8" fmla="*/ 37033 w 280670"/>
                <a:gd name="T9" fmla="*/ 213233 h 228600"/>
                <a:gd name="T10" fmla="*/ 50419 w 280670"/>
                <a:gd name="T11" fmla="*/ 226618 h 228600"/>
                <a:gd name="T12" fmla="*/ 69964 w 280670"/>
                <a:gd name="T13" fmla="*/ 226618 h 228600"/>
                <a:gd name="T14" fmla="*/ 83350 w 280670"/>
                <a:gd name="T15" fmla="*/ 213233 h 228600"/>
                <a:gd name="T16" fmla="*/ 237744 w 280670"/>
                <a:gd name="T17" fmla="*/ 7493 h 228600"/>
                <a:gd name="T18" fmla="*/ 50165 w 280670"/>
                <a:gd name="T19" fmla="*/ 0 h 228600"/>
                <a:gd name="T20" fmla="*/ 42672 w 280670"/>
                <a:gd name="T21" fmla="*/ 26035 h 228600"/>
                <a:gd name="T22" fmla="*/ 220853 w 280670"/>
                <a:gd name="T23" fmla="*/ 33528 h 228600"/>
                <a:gd name="T24" fmla="*/ 237109 w 280670"/>
                <a:gd name="T25" fmla="*/ 26035 h 228600"/>
                <a:gd name="T26" fmla="*/ 237744 w 280670"/>
                <a:gd name="T27" fmla="*/ 7493 h 228600"/>
                <a:gd name="T28" fmla="*/ 241846 w 280670"/>
                <a:gd name="T29" fmla="*/ 193687 h 228600"/>
                <a:gd name="T30" fmla="*/ 228460 w 280670"/>
                <a:gd name="T31" fmla="*/ 180301 h 228600"/>
                <a:gd name="T32" fmla="*/ 208915 w 280670"/>
                <a:gd name="T33" fmla="*/ 180301 h 228600"/>
                <a:gd name="T34" fmla="*/ 195529 w 280670"/>
                <a:gd name="T35" fmla="*/ 193687 h 228600"/>
                <a:gd name="T36" fmla="*/ 195529 w 280670"/>
                <a:gd name="T37" fmla="*/ 213233 h 228600"/>
                <a:gd name="T38" fmla="*/ 208915 w 280670"/>
                <a:gd name="T39" fmla="*/ 226618 h 228600"/>
                <a:gd name="T40" fmla="*/ 228460 w 280670"/>
                <a:gd name="T41" fmla="*/ 226618 h 228600"/>
                <a:gd name="T42" fmla="*/ 241846 w 280670"/>
                <a:gd name="T43" fmla="*/ 213233 h 228600"/>
                <a:gd name="T44" fmla="*/ 280416 w 280670"/>
                <a:gd name="T45" fmla="*/ 67818 h 228600"/>
                <a:gd name="T46" fmla="*/ 263398 w 280670"/>
                <a:gd name="T47" fmla="*/ 63500 h 228600"/>
                <a:gd name="T48" fmla="*/ 259715 w 280670"/>
                <a:gd name="T49" fmla="*/ 149098 h 228600"/>
                <a:gd name="T50" fmla="*/ 17018 w 280670"/>
                <a:gd name="T51" fmla="*/ 145288 h 228600"/>
                <a:gd name="T52" fmla="*/ 20701 w 280670"/>
                <a:gd name="T53" fmla="*/ 59690 h 228600"/>
                <a:gd name="T54" fmla="*/ 263398 w 280670"/>
                <a:gd name="T55" fmla="*/ 63500 h 228600"/>
                <a:gd name="T56" fmla="*/ 255270 w 280670"/>
                <a:gd name="T57" fmla="*/ 42672 h 228600"/>
                <a:gd name="T58" fmla="*/ 15367 w 280670"/>
                <a:gd name="T59" fmla="*/ 44665 h 228600"/>
                <a:gd name="T60" fmla="*/ 1981 w 280670"/>
                <a:gd name="T61" fmla="*/ 58051 h 228600"/>
                <a:gd name="T62" fmla="*/ 0 w 280670"/>
                <a:gd name="T63" fmla="*/ 140970 h 228600"/>
                <a:gd name="T64" fmla="*/ 7378 w 280670"/>
                <a:gd name="T65" fmla="*/ 158737 h 228600"/>
                <a:gd name="T66" fmla="*/ 25146 w 280670"/>
                <a:gd name="T67" fmla="*/ 166116 h 228600"/>
                <a:gd name="T68" fmla="*/ 280416 w 280670"/>
                <a:gd name="T69" fmla="*/ 14097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670" h="228600">
                  <a:moveTo>
                    <a:pt x="85344" y="203454"/>
                  </a:moveTo>
                  <a:lnTo>
                    <a:pt x="83350" y="193687"/>
                  </a:lnTo>
                  <a:lnTo>
                    <a:pt x="77952" y="185699"/>
                  </a:lnTo>
                  <a:lnTo>
                    <a:pt x="69964" y="180301"/>
                  </a:lnTo>
                  <a:lnTo>
                    <a:pt x="60198" y="178308"/>
                  </a:lnTo>
                  <a:lnTo>
                    <a:pt x="50419" y="180301"/>
                  </a:lnTo>
                  <a:lnTo>
                    <a:pt x="42430" y="185699"/>
                  </a:lnTo>
                  <a:lnTo>
                    <a:pt x="37033" y="193687"/>
                  </a:lnTo>
                  <a:lnTo>
                    <a:pt x="35052" y="203454"/>
                  </a:lnTo>
                  <a:lnTo>
                    <a:pt x="37033" y="213233"/>
                  </a:lnTo>
                  <a:lnTo>
                    <a:pt x="42430" y="221221"/>
                  </a:lnTo>
                  <a:lnTo>
                    <a:pt x="50419" y="226618"/>
                  </a:lnTo>
                  <a:lnTo>
                    <a:pt x="60198" y="228600"/>
                  </a:lnTo>
                  <a:lnTo>
                    <a:pt x="69964" y="226618"/>
                  </a:lnTo>
                  <a:lnTo>
                    <a:pt x="77952" y="221221"/>
                  </a:lnTo>
                  <a:lnTo>
                    <a:pt x="83350" y="213233"/>
                  </a:lnTo>
                  <a:lnTo>
                    <a:pt x="85344" y="203454"/>
                  </a:lnTo>
                  <a:close/>
                </a:path>
                <a:path w="280670" h="228600">
                  <a:moveTo>
                    <a:pt x="237744" y="7493"/>
                  </a:moveTo>
                  <a:lnTo>
                    <a:pt x="230251" y="0"/>
                  </a:lnTo>
                  <a:lnTo>
                    <a:pt x="50165" y="0"/>
                  </a:lnTo>
                  <a:lnTo>
                    <a:pt x="42672" y="7493"/>
                  </a:lnTo>
                  <a:lnTo>
                    <a:pt x="42672" y="26035"/>
                  </a:lnTo>
                  <a:lnTo>
                    <a:pt x="50165" y="33528"/>
                  </a:lnTo>
                  <a:lnTo>
                    <a:pt x="220853" y="33528"/>
                  </a:lnTo>
                  <a:lnTo>
                    <a:pt x="229616" y="33528"/>
                  </a:lnTo>
                  <a:lnTo>
                    <a:pt x="237109" y="26035"/>
                  </a:lnTo>
                  <a:lnTo>
                    <a:pt x="237744" y="16764"/>
                  </a:lnTo>
                  <a:lnTo>
                    <a:pt x="237744" y="7493"/>
                  </a:lnTo>
                  <a:close/>
                </a:path>
                <a:path w="280670" h="228600">
                  <a:moveTo>
                    <a:pt x="243840" y="203454"/>
                  </a:moveTo>
                  <a:lnTo>
                    <a:pt x="241846" y="193687"/>
                  </a:lnTo>
                  <a:lnTo>
                    <a:pt x="236448" y="185699"/>
                  </a:lnTo>
                  <a:lnTo>
                    <a:pt x="228460" y="180301"/>
                  </a:lnTo>
                  <a:lnTo>
                    <a:pt x="218694" y="178308"/>
                  </a:lnTo>
                  <a:lnTo>
                    <a:pt x="208915" y="180301"/>
                  </a:lnTo>
                  <a:lnTo>
                    <a:pt x="200926" y="185699"/>
                  </a:lnTo>
                  <a:lnTo>
                    <a:pt x="195529" y="193687"/>
                  </a:lnTo>
                  <a:lnTo>
                    <a:pt x="193548" y="203454"/>
                  </a:lnTo>
                  <a:lnTo>
                    <a:pt x="195529" y="213233"/>
                  </a:lnTo>
                  <a:lnTo>
                    <a:pt x="200926" y="221221"/>
                  </a:lnTo>
                  <a:lnTo>
                    <a:pt x="208915" y="226618"/>
                  </a:lnTo>
                  <a:lnTo>
                    <a:pt x="218694" y="228600"/>
                  </a:lnTo>
                  <a:lnTo>
                    <a:pt x="228460" y="226618"/>
                  </a:lnTo>
                  <a:lnTo>
                    <a:pt x="236448" y="221221"/>
                  </a:lnTo>
                  <a:lnTo>
                    <a:pt x="241846" y="213233"/>
                  </a:lnTo>
                  <a:lnTo>
                    <a:pt x="243840" y="203454"/>
                  </a:lnTo>
                  <a:close/>
                </a:path>
                <a:path w="280670" h="228600">
                  <a:moveTo>
                    <a:pt x="280416" y="67818"/>
                  </a:moveTo>
                  <a:lnTo>
                    <a:pt x="263398" y="44335"/>
                  </a:lnTo>
                  <a:lnTo>
                    <a:pt x="263398" y="63500"/>
                  </a:lnTo>
                  <a:lnTo>
                    <a:pt x="263398" y="145288"/>
                  </a:lnTo>
                  <a:lnTo>
                    <a:pt x="259715" y="149098"/>
                  </a:lnTo>
                  <a:lnTo>
                    <a:pt x="20701" y="149098"/>
                  </a:lnTo>
                  <a:lnTo>
                    <a:pt x="17018" y="145288"/>
                  </a:lnTo>
                  <a:lnTo>
                    <a:pt x="17018" y="63500"/>
                  </a:lnTo>
                  <a:lnTo>
                    <a:pt x="20701" y="59690"/>
                  </a:lnTo>
                  <a:lnTo>
                    <a:pt x="259715" y="59690"/>
                  </a:lnTo>
                  <a:lnTo>
                    <a:pt x="263398" y="63500"/>
                  </a:lnTo>
                  <a:lnTo>
                    <a:pt x="263398" y="44335"/>
                  </a:lnTo>
                  <a:lnTo>
                    <a:pt x="255270" y="42672"/>
                  </a:lnTo>
                  <a:lnTo>
                    <a:pt x="25146" y="42672"/>
                  </a:lnTo>
                  <a:lnTo>
                    <a:pt x="15367" y="44665"/>
                  </a:lnTo>
                  <a:lnTo>
                    <a:pt x="7378" y="50063"/>
                  </a:lnTo>
                  <a:lnTo>
                    <a:pt x="1981" y="58051"/>
                  </a:lnTo>
                  <a:lnTo>
                    <a:pt x="0" y="67818"/>
                  </a:lnTo>
                  <a:lnTo>
                    <a:pt x="0" y="140970"/>
                  </a:lnTo>
                  <a:lnTo>
                    <a:pt x="1981" y="150749"/>
                  </a:lnTo>
                  <a:lnTo>
                    <a:pt x="7378" y="158737"/>
                  </a:lnTo>
                  <a:lnTo>
                    <a:pt x="15367" y="164134"/>
                  </a:lnTo>
                  <a:lnTo>
                    <a:pt x="25146" y="166116"/>
                  </a:lnTo>
                  <a:lnTo>
                    <a:pt x="255270" y="166116"/>
                  </a:lnTo>
                  <a:lnTo>
                    <a:pt x="280416" y="140970"/>
                  </a:lnTo>
                  <a:lnTo>
                    <a:pt x="280416" y="678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78" name="object 160">
            <a:extLst>
              <a:ext uri="{FF2B5EF4-FFF2-40B4-BE49-F238E27FC236}">
                <a16:creationId xmlns:a16="http://schemas.microsoft.com/office/drawing/2014/main" id="{95AE7794-2F51-465D-8C4A-ED8621E09C4A}"/>
              </a:ext>
            </a:extLst>
          </p:cNvPr>
          <p:cNvGrpSpPr>
            <a:grpSpLocks/>
          </p:cNvGrpSpPr>
          <p:nvPr/>
        </p:nvGrpSpPr>
        <p:grpSpPr bwMode="auto">
          <a:xfrm>
            <a:off x="9459913" y="1698625"/>
            <a:ext cx="431800" cy="350838"/>
            <a:chOff x="9459468" y="1699260"/>
            <a:chExt cx="431800" cy="350520"/>
          </a:xfrm>
        </p:grpSpPr>
        <p:sp>
          <p:nvSpPr>
            <p:cNvPr id="51301" name="object 161">
              <a:extLst>
                <a:ext uri="{FF2B5EF4-FFF2-40B4-BE49-F238E27FC236}">
                  <a16:creationId xmlns:a16="http://schemas.microsoft.com/office/drawing/2014/main" id="{B56EFB98-C1F0-4159-8ABA-D1801E611AE1}"/>
                </a:ext>
              </a:extLst>
            </p:cNvPr>
            <p:cNvSpPr>
              <a:spLocks/>
            </p:cNvSpPr>
            <p:nvPr/>
          </p:nvSpPr>
          <p:spPr bwMode="auto">
            <a:xfrm>
              <a:off x="9459468" y="1699260"/>
              <a:ext cx="431800" cy="350520"/>
            </a:xfrm>
            <a:custGeom>
              <a:avLst/>
              <a:gdLst>
                <a:gd name="T0" fmla="*/ 419988 w 431800"/>
                <a:gd name="T1" fmla="*/ 0 h 350519"/>
                <a:gd name="T2" fmla="*/ 7492 w 431800"/>
                <a:gd name="T3" fmla="*/ 0 h 350519"/>
                <a:gd name="T4" fmla="*/ 0 w 431800"/>
                <a:gd name="T5" fmla="*/ 7492 h 350519"/>
                <a:gd name="T6" fmla="*/ 0 w 431800"/>
                <a:gd name="T7" fmla="*/ 339851 h 350519"/>
                <a:gd name="T8" fmla="*/ 3809 w 431800"/>
                <a:gd name="T9" fmla="*/ 346075 h 350519"/>
                <a:gd name="T10" fmla="*/ 9398 w 431800"/>
                <a:gd name="T11" fmla="*/ 348614 h 350519"/>
                <a:gd name="T12" fmla="*/ 11937 w 431800"/>
                <a:gd name="T13" fmla="*/ 349885 h 350519"/>
                <a:gd name="T14" fmla="*/ 14477 w 431800"/>
                <a:gd name="T15" fmla="*/ 350519 h 350519"/>
                <a:gd name="T16" fmla="*/ 20700 w 431800"/>
                <a:gd name="T17" fmla="*/ 350519 h 350519"/>
                <a:gd name="T18" fmla="*/ 24510 w 431800"/>
                <a:gd name="T19" fmla="*/ 349250 h 350519"/>
                <a:gd name="T20" fmla="*/ 87431 w 431800"/>
                <a:gd name="T21" fmla="*/ 298957 h 350519"/>
                <a:gd name="T22" fmla="*/ 33274 w 431800"/>
                <a:gd name="T23" fmla="*/ 298957 h 350519"/>
                <a:gd name="T24" fmla="*/ 33274 w 431800"/>
                <a:gd name="T25" fmla="*/ 33909 h 350519"/>
                <a:gd name="T26" fmla="*/ 419032 w 431800"/>
                <a:gd name="T27" fmla="*/ 33909 h 350519"/>
                <a:gd name="T28" fmla="*/ 423799 w 431800"/>
                <a:gd name="T29" fmla="*/ 30099 h 350519"/>
                <a:gd name="T30" fmla="*/ 428751 w 431800"/>
                <a:gd name="T31" fmla="*/ 25780 h 350519"/>
                <a:gd name="T32" fmla="*/ 431291 w 431800"/>
                <a:gd name="T33" fmla="*/ 18161 h 350519"/>
                <a:gd name="T34" fmla="*/ 426211 w 431800"/>
                <a:gd name="T35" fmla="*/ 4444 h 350519"/>
                <a:gd name="T36" fmla="*/ 419988 w 431800"/>
                <a:gd name="T37" fmla="*/ 0 h 350519"/>
                <a:gd name="T38" fmla="*/ 419032 w 431800"/>
                <a:gd name="T39" fmla="*/ 33909 h 350519"/>
                <a:gd name="T40" fmla="*/ 364616 w 431800"/>
                <a:gd name="T41" fmla="*/ 33909 h 350519"/>
                <a:gd name="T42" fmla="*/ 33274 w 431800"/>
                <a:gd name="T43" fmla="*/ 298957 h 350519"/>
                <a:gd name="T44" fmla="*/ 87431 w 431800"/>
                <a:gd name="T45" fmla="*/ 298957 h 350519"/>
                <a:gd name="T46" fmla="*/ 419032 w 431800"/>
                <a:gd name="T47" fmla="*/ 33909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1800" h="350519">
                  <a:moveTo>
                    <a:pt x="419988" y="0"/>
                  </a:moveTo>
                  <a:lnTo>
                    <a:pt x="7492" y="0"/>
                  </a:lnTo>
                  <a:lnTo>
                    <a:pt x="0" y="7492"/>
                  </a:lnTo>
                  <a:lnTo>
                    <a:pt x="0" y="339851"/>
                  </a:lnTo>
                  <a:lnTo>
                    <a:pt x="3809" y="346075"/>
                  </a:lnTo>
                  <a:lnTo>
                    <a:pt x="9398" y="348614"/>
                  </a:lnTo>
                  <a:lnTo>
                    <a:pt x="11937" y="349885"/>
                  </a:lnTo>
                  <a:lnTo>
                    <a:pt x="14477" y="350519"/>
                  </a:lnTo>
                  <a:lnTo>
                    <a:pt x="20700" y="350519"/>
                  </a:lnTo>
                  <a:lnTo>
                    <a:pt x="24510" y="349250"/>
                  </a:lnTo>
                  <a:lnTo>
                    <a:pt x="87431" y="298957"/>
                  </a:lnTo>
                  <a:lnTo>
                    <a:pt x="33274" y="298957"/>
                  </a:lnTo>
                  <a:lnTo>
                    <a:pt x="33274" y="33909"/>
                  </a:lnTo>
                  <a:lnTo>
                    <a:pt x="419032" y="33909"/>
                  </a:lnTo>
                  <a:lnTo>
                    <a:pt x="423799" y="30099"/>
                  </a:lnTo>
                  <a:lnTo>
                    <a:pt x="428751" y="25780"/>
                  </a:lnTo>
                  <a:lnTo>
                    <a:pt x="431291" y="18161"/>
                  </a:lnTo>
                  <a:lnTo>
                    <a:pt x="426211" y="4444"/>
                  </a:lnTo>
                  <a:lnTo>
                    <a:pt x="419988" y="0"/>
                  </a:lnTo>
                  <a:close/>
                </a:path>
                <a:path w="431800" h="350519">
                  <a:moveTo>
                    <a:pt x="419032" y="33909"/>
                  </a:moveTo>
                  <a:lnTo>
                    <a:pt x="364616" y="33909"/>
                  </a:lnTo>
                  <a:lnTo>
                    <a:pt x="33274" y="298957"/>
                  </a:lnTo>
                  <a:lnTo>
                    <a:pt x="87431" y="298957"/>
                  </a:lnTo>
                  <a:lnTo>
                    <a:pt x="419032" y="339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02" name="object 162">
              <a:extLst>
                <a:ext uri="{FF2B5EF4-FFF2-40B4-BE49-F238E27FC236}">
                  <a16:creationId xmlns:a16="http://schemas.microsoft.com/office/drawing/2014/main" id="{546C6B7A-AFE0-4BD6-B63B-BD8D11FFE597}"/>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9514332" y="1716024"/>
              <a:ext cx="195072" cy="19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3" name="object 163">
              <a:extLst>
                <a:ext uri="{FF2B5EF4-FFF2-40B4-BE49-F238E27FC236}">
                  <a16:creationId xmlns:a16="http://schemas.microsoft.com/office/drawing/2014/main" id="{A707D92F-6F2F-4F5E-9B4E-C93A3F9277FC}"/>
                </a:ext>
              </a:extLst>
            </p:cNvPr>
            <p:cNvSpPr>
              <a:spLocks/>
            </p:cNvSpPr>
            <p:nvPr/>
          </p:nvSpPr>
          <p:spPr bwMode="auto">
            <a:xfrm>
              <a:off x="9753600" y="1716024"/>
              <a:ext cx="15240" cy="41275"/>
            </a:xfrm>
            <a:custGeom>
              <a:avLst/>
              <a:gdLst>
                <a:gd name="T0" fmla="*/ 11683 w 15240"/>
                <a:gd name="T1" fmla="*/ 0 h 41275"/>
                <a:gd name="T2" fmla="*/ 3555 w 15240"/>
                <a:gd name="T3" fmla="*/ 0 h 41275"/>
                <a:gd name="T4" fmla="*/ 0 w 15240"/>
                <a:gd name="T5" fmla="*/ 3810 h 41275"/>
                <a:gd name="T6" fmla="*/ 0 w 15240"/>
                <a:gd name="T7" fmla="*/ 37337 h 41275"/>
                <a:gd name="T8" fmla="*/ 3555 w 15240"/>
                <a:gd name="T9" fmla="*/ 41148 h 41275"/>
                <a:gd name="T10" fmla="*/ 7620 w 15240"/>
                <a:gd name="T11" fmla="*/ 41148 h 41275"/>
                <a:gd name="T12" fmla="*/ 11683 w 15240"/>
                <a:gd name="T13" fmla="*/ 41148 h 41275"/>
                <a:gd name="T14" fmla="*/ 15240 w 15240"/>
                <a:gd name="T15" fmla="*/ 37337 h 41275"/>
                <a:gd name="T16" fmla="*/ 15240 w 15240"/>
                <a:gd name="T17" fmla="*/ 3810 h 41275"/>
                <a:gd name="T18" fmla="*/ 11683 w 15240"/>
                <a:gd name="T19" fmla="*/ 0 h 4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0" h="41275">
                  <a:moveTo>
                    <a:pt x="11683" y="0"/>
                  </a:moveTo>
                  <a:lnTo>
                    <a:pt x="3555" y="0"/>
                  </a:lnTo>
                  <a:lnTo>
                    <a:pt x="0" y="3810"/>
                  </a:lnTo>
                  <a:lnTo>
                    <a:pt x="0" y="37337"/>
                  </a:lnTo>
                  <a:lnTo>
                    <a:pt x="3555" y="41148"/>
                  </a:lnTo>
                  <a:lnTo>
                    <a:pt x="7620" y="41148"/>
                  </a:lnTo>
                  <a:lnTo>
                    <a:pt x="11683" y="41148"/>
                  </a:lnTo>
                  <a:lnTo>
                    <a:pt x="15240" y="37337"/>
                  </a:lnTo>
                  <a:lnTo>
                    <a:pt x="15240" y="3810"/>
                  </a:lnTo>
                  <a:lnTo>
                    <a:pt x="116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79" name="object 164">
            <a:extLst>
              <a:ext uri="{FF2B5EF4-FFF2-40B4-BE49-F238E27FC236}">
                <a16:creationId xmlns:a16="http://schemas.microsoft.com/office/drawing/2014/main" id="{E105711A-CFAD-4746-BCA4-309B2EFECC69}"/>
              </a:ext>
            </a:extLst>
          </p:cNvPr>
          <p:cNvGrpSpPr>
            <a:grpSpLocks/>
          </p:cNvGrpSpPr>
          <p:nvPr/>
        </p:nvGrpSpPr>
        <p:grpSpPr bwMode="auto">
          <a:xfrm>
            <a:off x="10501313" y="1658938"/>
            <a:ext cx="398462" cy="428625"/>
            <a:chOff x="10501883" y="1659635"/>
            <a:chExt cx="398145" cy="428625"/>
          </a:xfrm>
        </p:grpSpPr>
        <p:sp>
          <p:nvSpPr>
            <p:cNvPr id="51297" name="object 165">
              <a:extLst>
                <a:ext uri="{FF2B5EF4-FFF2-40B4-BE49-F238E27FC236}">
                  <a16:creationId xmlns:a16="http://schemas.microsoft.com/office/drawing/2014/main" id="{2F913AF4-44DE-458B-95DC-C3AADE7B7964}"/>
                </a:ext>
              </a:extLst>
            </p:cNvPr>
            <p:cNvSpPr>
              <a:spLocks/>
            </p:cNvSpPr>
            <p:nvPr/>
          </p:nvSpPr>
          <p:spPr bwMode="auto">
            <a:xfrm>
              <a:off x="10593323" y="1783079"/>
              <a:ext cx="44450" cy="93345"/>
            </a:xfrm>
            <a:custGeom>
              <a:avLst/>
              <a:gdLst>
                <a:gd name="T0" fmla="*/ 39116 w 44450"/>
                <a:gd name="T1" fmla="*/ 0 h 93344"/>
                <a:gd name="T2" fmla="*/ 35305 w 44450"/>
                <a:gd name="T3" fmla="*/ 0 h 93344"/>
                <a:gd name="T4" fmla="*/ 34035 w 44450"/>
                <a:gd name="T5" fmla="*/ 635 h 93344"/>
                <a:gd name="T6" fmla="*/ 33400 w 44450"/>
                <a:gd name="T7" fmla="*/ 1270 h 93344"/>
                <a:gd name="T8" fmla="*/ 31623 w 44450"/>
                <a:gd name="T9" fmla="*/ 3810 h 93344"/>
                <a:gd name="T10" fmla="*/ 24002 w 44450"/>
                <a:gd name="T11" fmla="*/ 13335 h 93344"/>
                <a:gd name="T12" fmla="*/ 17652 w 44450"/>
                <a:gd name="T13" fmla="*/ 18287 h 93344"/>
                <a:gd name="T14" fmla="*/ 13843 w 44450"/>
                <a:gd name="T15" fmla="*/ 20828 h 93344"/>
                <a:gd name="T16" fmla="*/ 8890 w 44450"/>
                <a:gd name="T17" fmla="*/ 23368 h 93344"/>
                <a:gd name="T18" fmla="*/ 5715 w 44450"/>
                <a:gd name="T19" fmla="*/ 24637 h 93344"/>
                <a:gd name="T20" fmla="*/ 3175 w 44450"/>
                <a:gd name="T21" fmla="*/ 25908 h 93344"/>
                <a:gd name="T22" fmla="*/ 1904 w 44450"/>
                <a:gd name="T23" fmla="*/ 27178 h 93344"/>
                <a:gd name="T24" fmla="*/ 634 w 44450"/>
                <a:gd name="T25" fmla="*/ 27812 h 93344"/>
                <a:gd name="T26" fmla="*/ 0 w 44450"/>
                <a:gd name="T27" fmla="*/ 29718 h 93344"/>
                <a:gd name="T28" fmla="*/ 0 w 44450"/>
                <a:gd name="T29" fmla="*/ 33528 h 93344"/>
                <a:gd name="T30" fmla="*/ 634 w 44450"/>
                <a:gd name="T31" fmla="*/ 35433 h 93344"/>
                <a:gd name="T32" fmla="*/ 3175 w 44450"/>
                <a:gd name="T33" fmla="*/ 37973 h 93344"/>
                <a:gd name="T34" fmla="*/ 4445 w 44450"/>
                <a:gd name="T35" fmla="*/ 38608 h 93344"/>
                <a:gd name="T36" fmla="*/ 10159 w 44450"/>
                <a:gd name="T37" fmla="*/ 38608 h 93344"/>
                <a:gd name="T38" fmla="*/ 17018 w 44450"/>
                <a:gd name="T39" fmla="*/ 34798 h 93344"/>
                <a:gd name="T40" fmla="*/ 27812 w 44450"/>
                <a:gd name="T41" fmla="*/ 26543 h 93344"/>
                <a:gd name="T42" fmla="*/ 27812 w 44450"/>
                <a:gd name="T43" fmla="*/ 82804 h 93344"/>
                <a:gd name="T44" fmla="*/ 27812 w 44450"/>
                <a:gd name="T45" fmla="*/ 85979 h 93344"/>
                <a:gd name="T46" fmla="*/ 29082 w 44450"/>
                <a:gd name="T47" fmla="*/ 88519 h 93344"/>
                <a:gd name="T48" fmla="*/ 29718 w 44450"/>
                <a:gd name="T49" fmla="*/ 90424 h 93344"/>
                <a:gd name="T50" fmla="*/ 31623 w 44450"/>
                <a:gd name="T51" fmla="*/ 92329 h 93344"/>
                <a:gd name="T52" fmla="*/ 33400 w 44450"/>
                <a:gd name="T53" fmla="*/ 92964 h 93344"/>
                <a:gd name="T54" fmla="*/ 41655 w 44450"/>
                <a:gd name="T55" fmla="*/ 92964 h 93344"/>
                <a:gd name="T56" fmla="*/ 44196 w 44450"/>
                <a:gd name="T57" fmla="*/ 88519 h 93344"/>
                <a:gd name="T58" fmla="*/ 44196 w 44450"/>
                <a:gd name="T59" fmla="*/ 6350 h 93344"/>
                <a:gd name="T60" fmla="*/ 43560 w 44450"/>
                <a:gd name="T61" fmla="*/ 4445 h 93344"/>
                <a:gd name="T62" fmla="*/ 41021 w 44450"/>
                <a:gd name="T63" fmla="*/ 635 h 93344"/>
                <a:gd name="T64" fmla="*/ 39116 w 44450"/>
                <a:gd name="T65" fmla="*/ 0 h 93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50" h="93344">
                  <a:moveTo>
                    <a:pt x="39116" y="0"/>
                  </a:moveTo>
                  <a:lnTo>
                    <a:pt x="35305" y="0"/>
                  </a:lnTo>
                  <a:lnTo>
                    <a:pt x="34035" y="635"/>
                  </a:lnTo>
                  <a:lnTo>
                    <a:pt x="33400" y="1270"/>
                  </a:lnTo>
                  <a:lnTo>
                    <a:pt x="31623" y="3810"/>
                  </a:lnTo>
                  <a:lnTo>
                    <a:pt x="24002" y="13335"/>
                  </a:lnTo>
                  <a:lnTo>
                    <a:pt x="17652" y="18287"/>
                  </a:lnTo>
                  <a:lnTo>
                    <a:pt x="13843" y="20828"/>
                  </a:lnTo>
                  <a:lnTo>
                    <a:pt x="8890" y="23368"/>
                  </a:lnTo>
                  <a:lnTo>
                    <a:pt x="5715" y="24637"/>
                  </a:lnTo>
                  <a:lnTo>
                    <a:pt x="3175" y="25908"/>
                  </a:lnTo>
                  <a:lnTo>
                    <a:pt x="1904" y="27178"/>
                  </a:lnTo>
                  <a:lnTo>
                    <a:pt x="634" y="27812"/>
                  </a:lnTo>
                  <a:lnTo>
                    <a:pt x="0" y="29718"/>
                  </a:lnTo>
                  <a:lnTo>
                    <a:pt x="0" y="33528"/>
                  </a:lnTo>
                  <a:lnTo>
                    <a:pt x="634" y="35433"/>
                  </a:lnTo>
                  <a:lnTo>
                    <a:pt x="3175" y="37973"/>
                  </a:lnTo>
                  <a:lnTo>
                    <a:pt x="4445" y="38608"/>
                  </a:lnTo>
                  <a:lnTo>
                    <a:pt x="10159" y="38608"/>
                  </a:lnTo>
                  <a:lnTo>
                    <a:pt x="17018" y="34798"/>
                  </a:lnTo>
                  <a:lnTo>
                    <a:pt x="27812" y="26543"/>
                  </a:lnTo>
                  <a:lnTo>
                    <a:pt x="27812" y="82804"/>
                  </a:lnTo>
                  <a:lnTo>
                    <a:pt x="27812" y="85979"/>
                  </a:lnTo>
                  <a:lnTo>
                    <a:pt x="29082" y="88519"/>
                  </a:lnTo>
                  <a:lnTo>
                    <a:pt x="29718" y="90424"/>
                  </a:lnTo>
                  <a:lnTo>
                    <a:pt x="31623" y="92329"/>
                  </a:lnTo>
                  <a:lnTo>
                    <a:pt x="33400" y="92964"/>
                  </a:lnTo>
                  <a:lnTo>
                    <a:pt x="41655" y="92964"/>
                  </a:lnTo>
                  <a:lnTo>
                    <a:pt x="44196" y="88519"/>
                  </a:lnTo>
                  <a:lnTo>
                    <a:pt x="44196" y="6350"/>
                  </a:lnTo>
                  <a:lnTo>
                    <a:pt x="43560" y="4445"/>
                  </a:lnTo>
                  <a:lnTo>
                    <a:pt x="41021" y="635"/>
                  </a:lnTo>
                  <a:lnTo>
                    <a:pt x="39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298" name="object 166">
              <a:extLst>
                <a:ext uri="{FF2B5EF4-FFF2-40B4-BE49-F238E27FC236}">
                  <a16:creationId xmlns:a16="http://schemas.microsoft.com/office/drawing/2014/main" id="{9D163E07-D65C-4B95-A779-1F325F2B3E53}"/>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0658855" y="1783079"/>
              <a:ext cx="13258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9" name="object 167">
              <a:extLst>
                <a:ext uri="{FF2B5EF4-FFF2-40B4-BE49-F238E27FC236}">
                  <a16:creationId xmlns:a16="http://schemas.microsoft.com/office/drawing/2014/main" id="{363E7299-A1EC-4A98-B342-0CE4DED411C0}"/>
                </a:ext>
              </a:extLst>
            </p:cNvPr>
            <p:cNvSpPr>
              <a:spLocks/>
            </p:cNvSpPr>
            <p:nvPr/>
          </p:nvSpPr>
          <p:spPr bwMode="auto">
            <a:xfrm>
              <a:off x="10501884" y="1659635"/>
              <a:ext cx="398145" cy="340360"/>
            </a:xfrm>
            <a:custGeom>
              <a:avLst/>
              <a:gdLst>
                <a:gd name="T0" fmla="*/ 340360 w 398145"/>
                <a:gd name="T1" fmla="*/ 278130 h 340360"/>
                <a:gd name="T2" fmla="*/ 339725 w 398145"/>
                <a:gd name="T3" fmla="*/ 273812 h 340360"/>
                <a:gd name="T4" fmla="*/ 339725 w 398145"/>
                <a:gd name="T5" fmla="*/ 264922 h 340360"/>
                <a:gd name="T6" fmla="*/ 339725 w 398145"/>
                <a:gd name="T7" fmla="*/ 75819 h 340360"/>
                <a:gd name="T8" fmla="*/ 339725 w 398145"/>
                <a:gd name="T9" fmla="*/ 63246 h 340360"/>
                <a:gd name="T10" fmla="*/ 336042 w 398145"/>
                <a:gd name="T11" fmla="*/ 59436 h 340360"/>
                <a:gd name="T12" fmla="*/ 324104 w 398145"/>
                <a:gd name="T13" fmla="*/ 59436 h 340360"/>
                <a:gd name="T14" fmla="*/ 324104 w 398145"/>
                <a:gd name="T15" fmla="*/ 75819 h 340360"/>
                <a:gd name="T16" fmla="*/ 324104 w 398145"/>
                <a:gd name="T17" fmla="*/ 264922 h 340360"/>
                <a:gd name="T18" fmla="*/ 76327 w 398145"/>
                <a:gd name="T19" fmla="*/ 264922 h 340360"/>
                <a:gd name="T20" fmla="*/ 76327 w 398145"/>
                <a:gd name="T21" fmla="*/ 75819 h 340360"/>
                <a:gd name="T22" fmla="*/ 324104 w 398145"/>
                <a:gd name="T23" fmla="*/ 75819 h 340360"/>
                <a:gd name="T24" fmla="*/ 324104 w 398145"/>
                <a:gd name="T25" fmla="*/ 59436 h 340360"/>
                <a:gd name="T26" fmla="*/ 63246 w 398145"/>
                <a:gd name="T27" fmla="*/ 59436 h 340360"/>
                <a:gd name="T28" fmla="*/ 59436 w 398145"/>
                <a:gd name="T29" fmla="*/ 63246 h 340360"/>
                <a:gd name="T30" fmla="*/ 59436 w 398145"/>
                <a:gd name="T31" fmla="*/ 278130 h 340360"/>
                <a:gd name="T32" fmla="*/ 63246 w 398145"/>
                <a:gd name="T33" fmla="*/ 281940 h 340360"/>
                <a:gd name="T34" fmla="*/ 336677 w 398145"/>
                <a:gd name="T35" fmla="*/ 281940 h 340360"/>
                <a:gd name="T36" fmla="*/ 340360 w 398145"/>
                <a:gd name="T37" fmla="*/ 278130 h 340360"/>
                <a:gd name="T38" fmla="*/ 397764 w 398145"/>
                <a:gd name="T39" fmla="*/ 7493 h 340360"/>
                <a:gd name="T40" fmla="*/ 390271 w 398145"/>
                <a:gd name="T41" fmla="*/ 0 h 340360"/>
                <a:gd name="T42" fmla="*/ 364617 w 398145"/>
                <a:gd name="T43" fmla="*/ 0 h 340360"/>
                <a:gd name="T44" fmla="*/ 364617 w 398145"/>
                <a:gd name="T45" fmla="*/ 34544 h 340360"/>
                <a:gd name="T46" fmla="*/ 364617 w 398145"/>
                <a:gd name="T47" fmla="*/ 306578 h 340360"/>
                <a:gd name="T48" fmla="*/ 33782 w 398145"/>
                <a:gd name="T49" fmla="*/ 306578 h 340360"/>
                <a:gd name="T50" fmla="*/ 33782 w 398145"/>
                <a:gd name="T51" fmla="*/ 34544 h 340360"/>
                <a:gd name="T52" fmla="*/ 364617 w 398145"/>
                <a:gd name="T53" fmla="*/ 34544 h 340360"/>
                <a:gd name="T54" fmla="*/ 364617 w 398145"/>
                <a:gd name="T55" fmla="*/ 0 h 340360"/>
                <a:gd name="T56" fmla="*/ 7493 w 398145"/>
                <a:gd name="T57" fmla="*/ 0 h 340360"/>
                <a:gd name="T58" fmla="*/ 0 w 398145"/>
                <a:gd name="T59" fmla="*/ 7493 h 340360"/>
                <a:gd name="T60" fmla="*/ 0 w 398145"/>
                <a:gd name="T61" fmla="*/ 332359 h 340360"/>
                <a:gd name="T62" fmla="*/ 7493 w 398145"/>
                <a:gd name="T63" fmla="*/ 339852 h 340360"/>
                <a:gd name="T64" fmla="*/ 390271 w 398145"/>
                <a:gd name="T65" fmla="*/ 339852 h 340360"/>
                <a:gd name="T66" fmla="*/ 397764 w 398145"/>
                <a:gd name="T67" fmla="*/ 332359 h 340360"/>
                <a:gd name="T68" fmla="*/ 397764 w 398145"/>
                <a:gd name="T69" fmla="*/ 306578 h 340360"/>
                <a:gd name="T70" fmla="*/ 397764 w 398145"/>
                <a:gd name="T71" fmla="*/ 34544 h 340360"/>
                <a:gd name="T72" fmla="*/ 397764 w 398145"/>
                <a:gd name="T73" fmla="*/ 7493 h 340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8145" h="340360">
                  <a:moveTo>
                    <a:pt x="340360" y="278130"/>
                  </a:moveTo>
                  <a:lnTo>
                    <a:pt x="339725" y="273812"/>
                  </a:lnTo>
                  <a:lnTo>
                    <a:pt x="339725" y="264922"/>
                  </a:lnTo>
                  <a:lnTo>
                    <a:pt x="339725" y="75819"/>
                  </a:lnTo>
                  <a:lnTo>
                    <a:pt x="339725" y="63246"/>
                  </a:lnTo>
                  <a:lnTo>
                    <a:pt x="336042" y="59436"/>
                  </a:lnTo>
                  <a:lnTo>
                    <a:pt x="324104" y="59436"/>
                  </a:lnTo>
                  <a:lnTo>
                    <a:pt x="324104" y="75819"/>
                  </a:lnTo>
                  <a:lnTo>
                    <a:pt x="324104" y="264922"/>
                  </a:lnTo>
                  <a:lnTo>
                    <a:pt x="76327" y="264922"/>
                  </a:lnTo>
                  <a:lnTo>
                    <a:pt x="76327" y="75819"/>
                  </a:lnTo>
                  <a:lnTo>
                    <a:pt x="324104" y="75819"/>
                  </a:lnTo>
                  <a:lnTo>
                    <a:pt x="324104" y="59436"/>
                  </a:lnTo>
                  <a:lnTo>
                    <a:pt x="63246" y="59436"/>
                  </a:lnTo>
                  <a:lnTo>
                    <a:pt x="59436" y="63246"/>
                  </a:lnTo>
                  <a:lnTo>
                    <a:pt x="59436" y="278130"/>
                  </a:lnTo>
                  <a:lnTo>
                    <a:pt x="63246" y="281940"/>
                  </a:lnTo>
                  <a:lnTo>
                    <a:pt x="336677" y="281940"/>
                  </a:lnTo>
                  <a:lnTo>
                    <a:pt x="340360" y="278130"/>
                  </a:lnTo>
                  <a:close/>
                </a:path>
                <a:path w="398145" h="340360">
                  <a:moveTo>
                    <a:pt x="397764" y="7493"/>
                  </a:moveTo>
                  <a:lnTo>
                    <a:pt x="390271" y="0"/>
                  </a:lnTo>
                  <a:lnTo>
                    <a:pt x="364617" y="0"/>
                  </a:lnTo>
                  <a:lnTo>
                    <a:pt x="364617" y="34544"/>
                  </a:lnTo>
                  <a:lnTo>
                    <a:pt x="364617" y="306578"/>
                  </a:lnTo>
                  <a:lnTo>
                    <a:pt x="33782" y="306578"/>
                  </a:lnTo>
                  <a:lnTo>
                    <a:pt x="33782" y="34544"/>
                  </a:lnTo>
                  <a:lnTo>
                    <a:pt x="364617" y="34544"/>
                  </a:lnTo>
                  <a:lnTo>
                    <a:pt x="364617" y="0"/>
                  </a:lnTo>
                  <a:lnTo>
                    <a:pt x="7493" y="0"/>
                  </a:lnTo>
                  <a:lnTo>
                    <a:pt x="0" y="7493"/>
                  </a:lnTo>
                  <a:lnTo>
                    <a:pt x="0" y="332359"/>
                  </a:lnTo>
                  <a:lnTo>
                    <a:pt x="7493" y="339852"/>
                  </a:lnTo>
                  <a:lnTo>
                    <a:pt x="390271" y="339852"/>
                  </a:lnTo>
                  <a:lnTo>
                    <a:pt x="397764" y="332359"/>
                  </a:lnTo>
                  <a:lnTo>
                    <a:pt x="397764" y="306578"/>
                  </a:lnTo>
                  <a:lnTo>
                    <a:pt x="397764" y="34544"/>
                  </a:lnTo>
                  <a:lnTo>
                    <a:pt x="397764" y="7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300" name="object 168">
              <a:extLst>
                <a:ext uri="{FF2B5EF4-FFF2-40B4-BE49-F238E27FC236}">
                  <a16:creationId xmlns:a16="http://schemas.microsoft.com/office/drawing/2014/main" id="{CBE12839-283C-40E4-801B-3CCFFEFE0F15}"/>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0605547" y="1915667"/>
              <a:ext cx="191960" cy="1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0" name="object 169">
            <a:extLst>
              <a:ext uri="{FF2B5EF4-FFF2-40B4-BE49-F238E27FC236}">
                <a16:creationId xmlns:a16="http://schemas.microsoft.com/office/drawing/2014/main" id="{7F7F0CFF-11C7-4730-BDA1-F7A9D80CAD70}"/>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9471025" y="3744913"/>
            <a:ext cx="4048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1" name="object 170">
            <a:extLst>
              <a:ext uri="{FF2B5EF4-FFF2-40B4-BE49-F238E27FC236}">
                <a16:creationId xmlns:a16="http://schemas.microsoft.com/office/drawing/2014/main" id="{18A788BD-81D9-45BC-96C5-A1FC1FB46B7B}"/>
              </a:ext>
            </a:extLst>
          </p:cNvPr>
          <p:cNvGrpSpPr>
            <a:grpSpLocks/>
          </p:cNvGrpSpPr>
          <p:nvPr/>
        </p:nvGrpSpPr>
        <p:grpSpPr bwMode="auto">
          <a:xfrm>
            <a:off x="1304925" y="4768850"/>
            <a:ext cx="384175" cy="425450"/>
            <a:chOff x="1304544" y="4768596"/>
            <a:chExt cx="384175" cy="425450"/>
          </a:xfrm>
        </p:grpSpPr>
        <p:sp>
          <p:nvSpPr>
            <p:cNvPr id="51294" name="object 171">
              <a:extLst>
                <a:ext uri="{FF2B5EF4-FFF2-40B4-BE49-F238E27FC236}">
                  <a16:creationId xmlns:a16="http://schemas.microsoft.com/office/drawing/2014/main" id="{BFA45F88-C819-4F9C-B7E2-3DC1810D7ABF}"/>
                </a:ext>
              </a:extLst>
            </p:cNvPr>
            <p:cNvSpPr>
              <a:spLocks/>
            </p:cNvSpPr>
            <p:nvPr/>
          </p:nvSpPr>
          <p:spPr bwMode="auto">
            <a:xfrm>
              <a:off x="1304544" y="4768710"/>
              <a:ext cx="384175" cy="425450"/>
            </a:xfrm>
            <a:custGeom>
              <a:avLst/>
              <a:gdLst>
                <a:gd name="T0" fmla="*/ 384048 w 384175"/>
                <a:gd name="T1" fmla="*/ 155841 h 425450"/>
                <a:gd name="T2" fmla="*/ 376555 w 384175"/>
                <a:gd name="T3" fmla="*/ 148348 h 425450"/>
                <a:gd name="T4" fmla="*/ 357632 w 384175"/>
                <a:gd name="T5" fmla="*/ 148348 h 425450"/>
                <a:gd name="T6" fmla="*/ 350126 w 384175"/>
                <a:gd name="T7" fmla="*/ 155841 h 425450"/>
                <a:gd name="T8" fmla="*/ 350126 w 384175"/>
                <a:gd name="T9" fmla="*/ 180733 h 425450"/>
                <a:gd name="T10" fmla="*/ 350126 w 384175"/>
                <a:gd name="T11" fmla="*/ 203466 h 425450"/>
                <a:gd name="T12" fmla="*/ 350126 w 384175"/>
                <a:gd name="T13" fmla="*/ 369862 h 425450"/>
                <a:gd name="T14" fmla="*/ 348856 w 384175"/>
                <a:gd name="T15" fmla="*/ 368731 h 425450"/>
                <a:gd name="T16" fmla="*/ 348856 w 384175"/>
                <a:gd name="T17" fmla="*/ 390918 h 425450"/>
                <a:gd name="T18" fmla="*/ 346951 w 384175"/>
                <a:gd name="T19" fmla="*/ 392442 h 425450"/>
                <a:gd name="T20" fmla="*/ 36449 w 384175"/>
                <a:gd name="T21" fmla="*/ 392442 h 425450"/>
                <a:gd name="T22" fmla="*/ 35521 w 384175"/>
                <a:gd name="T23" fmla="*/ 391299 h 425450"/>
                <a:gd name="T24" fmla="*/ 192659 w 384175"/>
                <a:gd name="T25" fmla="*/ 251472 h 425450"/>
                <a:gd name="T26" fmla="*/ 348856 w 384175"/>
                <a:gd name="T27" fmla="*/ 390918 h 425450"/>
                <a:gd name="T28" fmla="*/ 348856 w 384175"/>
                <a:gd name="T29" fmla="*/ 368731 h 425450"/>
                <a:gd name="T30" fmla="*/ 256641 w 384175"/>
                <a:gd name="T31" fmla="*/ 286499 h 425450"/>
                <a:gd name="T32" fmla="*/ 350126 w 384175"/>
                <a:gd name="T33" fmla="*/ 203466 h 425450"/>
                <a:gd name="T34" fmla="*/ 350126 w 384175"/>
                <a:gd name="T35" fmla="*/ 180733 h 425450"/>
                <a:gd name="T36" fmla="*/ 243878 w 384175"/>
                <a:gd name="T37" fmla="*/ 275107 h 425450"/>
                <a:gd name="T38" fmla="*/ 217385 w 384175"/>
                <a:gd name="T39" fmla="*/ 251472 h 425450"/>
                <a:gd name="T40" fmla="*/ 197739 w 384175"/>
                <a:gd name="T41" fmla="*/ 233946 h 425450"/>
                <a:gd name="T42" fmla="*/ 194564 w 384175"/>
                <a:gd name="T43" fmla="*/ 230771 h 425450"/>
                <a:gd name="T44" fmla="*/ 189611 w 384175"/>
                <a:gd name="T45" fmla="*/ 230771 h 425450"/>
                <a:gd name="T46" fmla="*/ 186436 w 384175"/>
                <a:gd name="T47" fmla="*/ 233946 h 425450"/>
                <a:gd name="T48" fmla="*/ 33909 w 384175"/>
                <a:gd name="T49" fmla="*/ 369976 h 425450"/>
                <a:gd name="T50" fmla="*/ 33909 w 384175"/>
                <a:gd name="T51" fmla="*/ 172732 h 425450"/>
                <a:gd name="T52" fmla="*/ 203073 w 384175"/>
                <a:gd name="T53" fmla="*/ 29730 h 425450"/>
                <a:gd name="T54" fmla="*/ 207137 w 384175"/>
                <a:gd name="T55" fmla="*/ 24295 h 425450"/>
                <a:gd name="T56" fmla="*/ 208915 w 384175"/>
                <a:gd name="T57" fmla="*/ 17983 h 425450"/>
                <a:gd name="T58" fmla="*/ 208216 w 384175"/>
                <a:gd name="T59" fmla="*/ 11595 h 425450"/>
                <a:gd name="T60" fmla="*/ 204851 w 384175"/>
                <a:gd name="T61" fmla="*/ 5854 h 425450"/>
                <a:gd name="T62" fmla="*/ 199466 w 384175"/>
                <a:gd name="T63" fmla="*/ 1790 h 425450"/>
                <a:gd name="T64" fmla="*/ 193192 w 384175"/>
                <a:gd name="T65" fmla="*/ 0 h 425450"/>
                <a:gd name="T66" fmla="*/ 186766 w 384175"/>
                <a:gd name="T67" fmla="*/ 660 h 425450"/>
                <a:gd name="T68" fmla="*/ 180975 w 384175"/>
                <a:gd name="T69" fmla="*/ 3949 h 425450"/>
                <a:gd name="T70" fmla="*/ 5715 w 384175"/>
                <a:gd name="T71" fmla="*/ 152666 h 425450"/>
                <a:gd name="T72" fmla="*/ 1905 w 384175"/>
                <a:gd name="T73" fmla="*/ 155841 h 425450"/>
                <a:gd name="T74" fmla="*/ 0 w 384175"/>
                <a:gd name="T75" fmla="*/ 160286 h 425450"/>
                <a:gd name="T76" fmla="*/ 0 w 384175"/>
                <a:gd name="T77" fmla="*/ 385584 h 425450"/>
                <a:gd name="T78" fmla="*/ 3098 w 384175"/>
                <a:gd name="T79" fmla="*/ 401027 h 425450"/>
                <a:gd name="T80" fmla="*/ 11569 w 384175"/>
                <a:gd name="T81" fmla="*/ 413575 h 425450"/>
                <a:gd name="T82" fmla="*/ 24155 w 384175"/>
                <a:gd name="T83" fmla="*/ 422008 h 425450"/>
                <a:gd name="T84" fmla="*/ 39624 w 384175"/>
                <a:gd name="T85" fmla="*/ 425094 h 425450"/>
                <a:gd name="T86" fmla="*/ 343776 w 384175"/>
                <a:gd name="T87" fmla="*/ 425094 h 425450"/>
                <a:gd name="T88" fmla="*/ 358965 w 384175"/>
                <a:gd name="T89" fmla="*/ 422008 h 425450"/>
                <a:gd name="T90" fmla="*/ 371487 w 384175"/>
                <a:gd name="T91" fmla="*/ 413664 h 425450"/>
                <a:gd name="T92" fmla="*/ 380238 w 384175"/>
                <a:gd name="T93" fmla="*/ 401294 h 425450"/>
                <a:gd name="T94" fmla="*/ 382473 w 384175"/>
                <a:gd name="T95" fmla="*/ 392442 h 425450"/>
                <a:gd name="T96" fmla="*/ 384048 w 384175"/>
                <a:gd name="T97" fmla="*/ 386219 h 425450"/>
                <a:gd name="T98" fmla="*/ 384048 w 384175"/>
                <a:gd name="T99" fmla="*/ 155841 h 42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4175" h="425450">
                  <a:moveTo>
                    <a:pt x="384048" y="155841"/>
                  </a:moveTo>
                  <a:lnTo>
                    <a:pt x="376555" y="148348"/>
                  </a:lnTo>
                  <a:lnTo>
                    <a:pt x="357632" y="148348"/>
                  </a:lnTo>
                  <a:lnTo>
                    <a:pt x="350126" y="155841"/>
                  </a:lnTo>
                  <a:lnTo>
                    <a:pt x="350126" y="180733"/>
                  </a:lnTo>
                  <a:lnTo>
                    <a:pt x="350126" y="203466"/>
                  </a:lnTo>
                  <a:lnTo>
                    <a:pt x="350126" y="369862"/>
                  </a:lnTo>
                  <a:lnTo>
                    <a:pt x="348856" y="368731"/>
                  </a:lnTo>
                  <a:lnTo>
                    <a:pt x="348856" y="390918"/>
                  </a:lnTo>
                  <a:lnTo>
                    <a:pt x="346951" y="392442"/>
                  </a:lnTo>
                  <a:lnTo>
                    <a:pt x="36449" y="392442"/>
                  </a:lnTo>
                  <a:lnTo>
                    <a:pt x="35521" y="391299"/>
                  </a:lnTo>
                  <a:lnTo>
                    <a:pt x="192659" y="251472"/>
                  </a:lnTo>
                  <a:lnTo>
                    <a:pt x="348856" y="390918"/>
                  </a:lnTo>
                  <a:lnTo>
                    <a:pt x="348856" y="368731"/>
                  </a:lnTo>
                  <a:lnTo>
                    <a:pt x="256641" y="286499"/>
                  </a:lnTo>
                  <a:lnTo>
                    <a:pt x="350126" y="203466"/>
                  </a:lnTo>
                  <a:lnTo>
                    <a:pt x="350126" y="180733"/>
                  </a:lnTo>
                  <a:lnTo>
                    <a:pt x="243878" y="275107"/>
                  </a:lnTo>
                  <a:lnTo>
                    <a:pt x="217385" y="251472"/>
                  </a:lnTo>
                  <a:lnTo>
                    <a:pt x="197739" y="233946"/>
                  </a:lnTo>
                  <a:lnTo>
                    <a:pt x="194564" y="230771"/>
                  </a:lnTo>
                  <a:lnTo>
                    <a:pt x="189611" y="230771"/>
                  </a:lnTo>
                  <a:lnTo>
                    <a:pt x="186436" y="233946"/>
                  </a:lnTo>
                  <a:lnTo>
                    <a:pt x="33909" y="369976"/>
                  </a:lnTo>
                  <a:lnTo>
                    <a:pt x="33909" y="172732"/>
                  </a:lnTo>
                  <a:lnTo>
                    <a:pt x="203073" y="29730"/>
                  </a:lnTo>
                  <a:lnTo>
                    <a:pt x="207137" y="24295"/>
                  </a:lnTo>
                  <a:lnTo>
                    <a:pt x="208915" y="17983"/>
                  </a:lnTo>
                  <a:lnTo>
                    <a:pt x="208216" y="11595"/>
                  </a:lnTo>
                  <a:lnTo>
                    <a:pt x="204851" y="5854"/>
                  </a:lnTo>
                  <a:lnTo>
                    <a:pt x="199466" y="1790"/>
                  </a:lnTo>
                  <a:lnTo>
                    <a:pt x="193192" y="0"/>
                  </a:lnTo>
                  <a:lnTo>
                    <a:pt x="186766" y="660"/>
                  </a:lnTo>
                  <a:lnTo>
                    <a:pt x="180975" y="3949"/>
                  </a:lnTo>
                  <a:lnTo>
                    <a:pt x="5715" y="152666"/>
                  </a:lnTo>
                  <a:lnTo>
                    <a:pt x="1905" y="155841"/>
                  </a:lnTo>
                  <a:lnTo>
                    <a:pt x="0" y="160286"/>
                  </a:lnTo>
                  <a:lnTo>
                    <a:pt x="0" y="385584"/>
                  </a:lnTo>
                  <a:lnTo>
                    <a:pt x="3098" y="401027"/>
                  </a:lnTo>
                  <a:lnTo>
                    <a:pt x="11569" y="413575"/>
                  </a:lnTo>
                  <a:lnTo>
                    <a:pt x="24155" y="422008"/>
                  </a:lnTo>
                  <a:lnTo>
                    <a:pt x="39624" y="425094"/>
                  </a:lnTo>
                  <a:lnTo>
                    <a:pt x="343776" y="425094"/>
                  </a:lnTo>
                  <a:lnTo>
                    <a:pt x="358965" y="422008"/>
                  </a:lnTo>
                  <a:lnTo>
                    <a:pt x="371487" y="413664"/>
                  </a:lnTo>
                  <a:lnTo>
                    <a:pt x="380238" y="401294"/>
                  </a:lnTo>
                  <a:lnTo>
                    <a:pt x="382473" y="392442"/>
                  </a:lnTo>
                  <a:lnTo>
                    <a:pt x="384048" y="386219"/>
                  </a:lnTo>
                  <a:lnTo>
                    <a:pt x="384048" y="155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295" name="object 172">
              <a:extLst>
                <a:ext uri="{FF2B5EF4-FFF2-40B4-BE49-F238E27FC236}">
                  <a16:creationId xmlns:a16="http://schemas.microsoft.com/office/drawing/2014/main" id="{0E4C5EBC-E08C-46BA-B0D7-65E1ECD09313}"/>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314196" y="4938141"/>
              <a:ext cx="139191" cy="1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6" name="object 173">
              <a:extLst>
                <a:ext uri="{FF2B5EF4-FFF2-40B4-BE49-F238E27FC236}">
                  <a16:creationId xmlns:a16="http://schemas.microsoft.com/office/drawing/2014/main" id="{75DD551B-29F3-48A5-99AA-8592B0A5BE02}"/>
                </a:ext>
              </a:extLst>
            </p:cNvPr>
            <p:cNvSpPr>
              <a:spLocks/>
            </p:cNvSpPr>
            <p:nvPr/>
          </p:nvSpPr>
          <p:spPr bwMode="auto">
            <a:xfrm>
              <a:off x="1473708" y="4768596"/>
              <a:ext cx="210820" cy="207645"/>
            </a:xfrm>
            <a:custGeom>
              <a:avLst/>
              <a:gdLst>
                <a:gd name="T0" fmla="*/ 151193 w 210819"/>
                <a:gd name="T1" fmla="*/ 63487 h 207645"/>
                <a:gd name="T2" fmla="*/ 141884 w 210819"/>
                <a:gd name="T3" fmla="*/ 54546 h 207645"/>
                <a:gd name="T4" fmla="*/ 129133 w 210819"/>
                <a:gd name="T5" fmla="*/ 54546 h 207645"/>
                <a:gd name="T6" fmla="*/ 102870 w 210819"/>
                <a:gd name="T7" fmla="*/ 78752 h 207645"/>
                <a:gd name="T8" fmla="*/ 76225 w 210819"/>
                <a:gd name="T9" fmla="*/ 54546 h 207645"/>
                <a:gd name="T10" fmla="*/ 63474 w 210819"/>
                <a:gd name="T11" fmla="*/ 54546 h 207645"/>
                <a:gd name="T12" fmla="*/ 54533 w 210819"/>
                <a:gd name="T13" fmla="*/ 63792 h 207645"/>
                <a:gd name="T14" fmla="*/ 54533 w 210819"/>
                <a:gd name="T15" fmla="*/ 76530 h 207645"/>
                <a:gd name="T16" fmla="*/ 78854 w 210819"/>
                <a:gd name="T17" fmla="*/ 102616 h 207645"/>
                <a:gd name="T18" fmla="*/ 54533 w 210819"/>
                <a:gd name="T19" fmla="*/ 129120 h 207645"/>
                <a:gd name="T20" fmla="*/ 54533 w 210819"/>
                <a:gd name="T21" fmla="*/ 141820 h 207645"/>
                <a:gd name="T22" fmla="*/ 63474 w 210819"/>
                <a:gd name="T23" fmla="*/ 151130 h 207645"/>
                <a:gd name="T24" fmla="*/ 76225 w 210819"/>
                <a:gd name="T25" fmla="*/ 151130 h 207645"/>
                <a:gd name="T26" fmla="*/ 102870 w 210819"/>
                <a:gd name="T27" fmla="*/ 126492 h 207645"/>
                <a:gd name="T28" fmla="*/ 129133 w 210819"/>
                <a:gd name="T29" fmla="*/ 151130 h 207645"/>
                <a:gd name="T30" fmla="*/ 141884 w 210819"/>
                <a:gd name="T31" fmla="*/ 151130 h 207645"/>
                <a:gd name="T32" fmla="*/ 151193 w 210819"/>
                <a:gd name="T33" fmla="*/ 141465 h 207645"/>
                <a:gd name="T34" fmla="*/ 151193 w 210819"/>
                <a:gd name="T35" fmla="*/ 128765 h 207645"/>
                <a:gd name="T36" fmla="*/ 126873 w 210819"/>
                <a:gd name="T37" fmla="*/ 102616 h 207645"/>
                <a:gd name="T38" fmla="*/ 151193 w 210819"/>
                <a:gd name="T39" fmla="*/ 76187 h 207645"/>
                <a:gd name="T40" fmla="*/ 210312 w 210819"/>
                <a:gd name="T41" fmla="*/ 154178 h 207645"/>
                <a:gd name="T42" fmla="*/ 207264 w 210819"/>
                <a:gd name="T43" fmla="*/ 103632 h 207645"/>
                <a:gd name="T44" fmla="*/ 190881 w 210819"/>
                <a:gd name="T45" fmla="*/ 51155 h 207645"/>
                <a:gd name="T46" fmla="*/ 183959 w 210819"/>
                <a:gd name="T47" fmla="*/ 137680 h 207645"/>
                <a:gd name="T48" fmla="*/ 137401 w 210819"/>
                <a:gd name="T49" fmla="*/ 184061 h 207645"/>
                <a:gd name="T50" fmla="*/ 69583 w 210819"/>
                <a:gd name="T51" fmla="*/ 183972 h 207645"/>
                <a:gd name="T52" fmla="*/ 23202 w 210819"/>
                <a:gd name="T53" fmla="*/ 137414 h 207645"/>
                <a:gd name="T54" fmla="*/ 23291 w 210819"/>
                <a:gd name="T55" fmla="*/ 69596 h 207645"/>
                <a:gd name="T56" fmla="*/ 69850 w 210819"/>
                <a:gd name="T57" fmla="*/ 23215 h 207645"/>
                <a:gd name="T58" fmla="*/ 137312 w 210819"/>
                <a:gd name="T59" fmla="*/ 23215 h 207645"/>
                <a:gd name="T60" fmla="*/ 183692 w 210819"/>
                <a:gd name="T61" fmla="*/ 69596 h 207645"/>
                <a:gd name="T62" fmla="*/ 190881 w 210819"/>
                <a:gd name="T63" fmla="*/ 51155 h 207645"/>
                <a:gd name="T64" fmla="*/ 156121 w 210819"/>
                <a:gd name="T65" fmla="*/ 16383 h 207645"/>
                <a:gd name="T66" fmla="*/ 103632 w 210819"/>
                <a:gd name="T67" fmla="*/ 0 h 207645"/>
                <a:gd name="T68" fmla="*/ 47459 w 210819"/>
                <a:gd name="T69" fmla="*/ 18872 h 207645"/>
                <a:gd name="T70" fmla="*/ 12192 w 210819"/>
                <a:gd name="T71" fmla="*/ 28702 h 207645"/>
                <a:gd name="T72" fmla="*/ 8153 w 210819"/>
                <a:gd name="T73" fmla="*/ 63334 h 207645"/>
                <a:gd name="T74" fmla="*/ 8153 w 210819"/>
                <a:gd name="T75" fmla="*/ 143941 h 207645"/>
                <a:gd name="T76" fmla="*/ 63322 w 210819"/>
                <a:gd name="T77" fmla="*/ 199110 h 207645"/>
                <a:gd name="T78" fmla="*/ 143929 w 210819"/>
                <a:gd name="T79" fmla="*/ 199110 h 207645"/>
                <a:gd name="T80" fmla="*/ 176872 w 210819"/>
                <a:gd name="T81" fmla="*/ 176885 h 207645"/>
                <a:gd name="T82" fmla="*/ 186931 w 210819"/>
                <a:gd name="T83" fmla="*/ 178308 h 207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819" h="207645">
                  <a:moveTo>
                    <a:pt x="152361" y="69799"/>
                  </a:moveTo>
                  <a:lnTo>
                    <a:pt x="151193" y="63487"/>
                  </a:lnTo>
                  <a:lnTo>
                    <a:pt x="147701" y="58039"/>
                  </a:lnTo>
                  <a:lnTo>
                    <a:pt x="141884" y="54546"/>
                  </a:lnTo>
                  <a:lnTo>
                    <a:pt x="135458" y="53378"/>
                  </a:lnTo>
                  <a:lnTo>
                    <a:pt x="129133" y="54546"/>
                  </a:lnTo>
                  <a:lnTo>
                    <a:pt x="123698" y="58039"/>
                  </a:lnTo>
                  <a:lnTo>
                    <a:pt x="102870" y="78752"/>
                  </a:lnTo>
                  <a:lnTo>
                    <a:pt x="82042" y="58039"/>
                  </a:lnTo>
                  <a:lnTo>
                    <a:pt x="76225" y="54546"/>
                  </a:lnTo>
                  <a:lnTo>
                    <a:pt x="69799" y="53378"/>
                  </a:lnTo>
                  <a:lnTo>
                    <a:pt x="63474" y="54546"/>
                  </a:lnTo>
                  <a:lnTo>
                    <a:pt x="58039" y="58039"/>
                  </a:lnTo>
                  <a:lnTo>
                    <a:pt x="54533" y="63792"/>
                  </a:lnTo>
                  <a:lnTo>
                    <a:pt x="53365" y="70218"/>
                  </a:lnTo>
                  <a:lnTo>
                    <a:pt x="54533" y="76530"/>
                  </a:lnTo>
                  <a:lnTo>
                    <a:pt x="58039" y="81915"/>
                  </a:lnTo>
                  <a:lnTo>
                    <a:pt x="78854" y="102616"/>
                  </a:lnTo>
                  <a:lnTo>
                    <a:pt x="58039" y="123317"/>
                  </a:lnTo>
                  <a:lnTo>
                    <a:pt x="54533" y="129120"/>
                  </a:lnTo>
                  <a:lnTo>
                    <a:pt x="53365" y="135547"/>
                  </a:lnTo>
                  <a:lnTo>
                    <a:pt x="54533" y="141820"/>
                  </a:lnTo>
                  <a:lnTo>
                    <a:pt x="58039" y="147193"/>
                  </a:lnTo>
                  <a:lnTo>
                    <a:pt x="63474" y="151130"/>
                  </a:lnTo>
                  <a:lnTo>
                    <a:pt x="69799" y="152438"/>
                  </a:lnTo>
                  <a:lnTo>
                    <a:pt x="76225" y="151130"/>
                  </a:lnTo>
                  <a:lnTo>
                    <a:pt x="82042" y="147193"/>
                  </a:lnTo>
                  <a:lnTo>
                    <a:pt x="102870" y="126492"/>
                  </a:lnTo>
                  <a:lnTo>
                    <a:pt x="123698" y="147193"/>
                  </a:lnTo>
                  <a:lnTo>
                    <a:pt x="129133" y="151130"/>
                  </a:lnTo>
                  <a:lnTo>
                    <a:pt x="135458" y="152438"/>
                  </a:lnTo>
                  <a:lnTo>
                    <a:pt x="141884" y="151130"/>
                  </a:lnTo>
                  <a:lnTo>
                    <a:pt x="147701" y="147193"/>
                  </a:lnTo>
                  <a:lnTo>
                    <a:pt x="151193" y="141465"/>
                  </a:lnTo>
                  <a:lnTo>
                    <a:pt x="152361" y="135064"/>
                  </a:lnTo>
                  <a:lnTo>
                    <a:pt x="151193" y="128765"/>
                  </a:lnTo>
                  <a:lnTo>
                    <a:pt x="147701" y="123317"/>
                  </a:lnTo>
                  <a:lnTo>
                    <a:pt x="126873" y="102616"/>
                  </a:lnTo>
                  <a:lnTo>
                    <a:pt x="147701" y="81915"/>
                  </a:lnTo>
                  <a:lnTo>
                    <a:pt x="151193" y="76187"/>
                  </a:lnTo>
                  <a:lnTo>
                    <a:pt x="152361" y="69799"/>
                  </a:lnTo>
                  <a:close/>
                </a:path>
                <a:path w="210819" h="207645">
                  <a:moveTo>
                    <a:pt x="210312" y="154178"/>
                  </a:moveTo>
                  <a:lnTo>
                    <a:pt x="199644" y="141236"/>
                  </a:lnTo>
                  <a:lnTo>
                    <a:pt x="207264" y="103632"/>
                  </a:lnTo>
                  <a:lnTo>
                    <a:pt x="199097" y="63334"/>
                  </a:lnTo>
                  <a:lnTo>
                    <a:pt x="190881" y="51155"/>
                  </a:lnTo>
                  <a:lnTo>
                    <a:pt x="190881" y="103632"/>
                  </a:lnTo>
                  <a:lnTo>
                    <a:pt x="183959" y="137680"/>
                  </a:lnTo>
                  <a:lnTo>
                    <a:pt x="165163" y="165404"/>
                  </a:lnTo>
                  <a:lnTo>
                    <a:pt x="137401" y="184061"/>
                  </a:lnTo>
                  <a:lnTo>
                    <a:pt x="103632" y="190881"/>
                  </a:lnTo>
                  <a:lnTo>
                    <a:pt x="69583" y="183972"/>
                  </a:lnTo>
                  <a:lnTo>
                    <a:pt x="41859" y="165163"/>
                  </a:lnTo>
                  <a:lnTo>
                    <a:pt x="23202" y="137414"/>
                  </a:lnTo>
                  <a:lnTo>
                    <a:pt x="16383" y="103632"/>
                  </a:lnTo>
                  <a:lnTo>
                    <a:pt x="23291" y="69596"/>
                  </a:lnTo>
                  <a:lnTo>
                    <a:pt x="42100" y="41871"/>
                  </a:lnTo>
                  <a:lnTo>
                    <a:pt x="69850" y="23215"/>
                  </a:lnTo>
                  <a:lnTo>
                    <a:pt x="103632" y="16383"/>
                  </a:lnTo>
                  <a:lnTo>
                    <a:pt x="137312" y="23215"/>
                  </a:lnTo>
                  <a:lnTo>
                    <a:pt x="164922" y="41871"/>
                  </a:lnTo>
                  <a:lnTo>
                    <a:pt x="183692" y="69596"/>
                  </a:lnTo>
                  <a:lnTo>
                    <a:pt x="190881" y="103632"/>
                  </a:lnTo>
                  <a:lnTo>
                    <a:pt x="190881" y="51155"/>
                  </a:lnTo>
                  <a:lnTo>
                    <a:pt x="176872" y="30391"/>
                  </a:lnTo>
                  <a:lnTo>
                    <a:pt x="156121" y="16383"/>
                  </a:lnTo>
                  <a:lnTo>
                    <a:pt x="143929" y="8166"/>
                  </a:lnTo>
                  <a:lnTo>
                    <a:pt x="103632" y="0"/>
                  </a:lnTo>
                  <a:lnTo>
                    <a:pt x="63322" y="8166"/>
                  </a:lnTo>
                  <a:lnTo>
                    <a:pt x="47459" y="18872"/>
                  </a:lnTo>
                  <a:lnTo>
                    <a:pt x="35941" y="4572"/>
                  </a:lnTo>
                  <a:lnTo>
                    <a:pt x="12192" y="28702"/>
                  </a:lnTo>
                  <a:lnTo>
                    <a:pt x="22872" y="41503"/>
                  </a:lnTo>
                  <a:lnTo>
                    <a:pt x="8153" y="63334"/>
                  </a:lnTo>
                  <a:lnTo>
                    <a:pt x="0" y="103632"/>
                  </a:lnTo>
                  <a:lnTo>
                    <a:pt x="8153" y="143941"/>
                  </a:lnTo>
                  <a:lnTo>
                    <a:pt x="30378" y="176885"/>
                  </a:lnTo>
                  <a:lnTo>
                    <a:pt x="63322" y="199110"/>
                  </a:lnTo>
                  <a:lnTo>
                    <a:pt x="103632" y="207264"/>
                  </a:lnTo>
                  <a:lnTo>
                    <a:pt x="143929" y="199110"/>
                  </a:lnTo>
                  <a:lnTo>
                    <a:pt x="156121" y="190881"/>
                  </a:lnTo>
                  <a:lnTo>
                    <a:pt x="176872" y="176885"/>
                  </a:lnTo>
                  <a:lnTo>
                    <a:pt x="181292" y="170345"/>
                  </a:lnTo>
                  <a:lnTo>
                    <a:pt x="186931" y="178308"/>
                  </a:lnTo>
                  <a:lnTo>
                    <a:pt x="210312" y="154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82" name="object 174">
            <a:extLst>
              <a:ext uri="{FF2B5EF4-FFF2-40B4-BE49-F238E27FC236}">
                <a16:creationId xmlns:a16="http://schemas.microsoft.com/office/drawing/2014/main" id="{5450779E-35E9-4620-A2FB-AE6A0556609D}"/>
              </a:ext>
            </a:extLst>
          </p:cNvPr>
          <p:cNvGrpSpPr>
            <a:grpSpLocks/>
          </p:cNvGrpSpPr>
          <p:nvPr/>
        </p:nvGrpSpPr>
        <p:grpSpPr bwMode="auto">
          <a:xfrm>
            <a:off x="2330450" y="4768850"/>
            <a:ext cx="382588" cy="425450"/>
            <a:chOff x="2330195" y="4768596"/>
            <a:chExt cx="382905" cy="425450"/>
          </a:xfrm>
        </p:grpSpPr>
        <p:pic>
          <p:nvPicPr>
            <p:cNvPr id="51290" name="object 175">
              <a:extLst>
                <a:ext uri="{FF2B5EF4-FFF2-40B4-BE49-F238E27FC236}">
                  <a16:creationId xmlns:a16="http://schemas.microsoft.com/office/drawing/2014/main" id="{C756DF2A-ECCC-43F8-979C-01BF7879D6F7}"/>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497835" y="4768596"/>
              <a:ext cx="207263" cy="20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1" name="object 176">
              <a:extLst>
                <a:ext uri="{FF2B5EF4-FFF2-40B4-BE49-F238E27FC236}">
                  <a16:creationId xmlns:a16="http://schemas.microsoft.com/office/drawing/2014/main" id="{1389DB77-EA09-4DB7-BEB9-E328D178735F}"/>
                </a:ext>
              </a:extLst>
            </p:cNvPr>
            <p:cNvSpPr>
              <a:spLocks/>
            </p:cNvSpPr>
            <p:nvPr/>
          </p:nvSpPr>
          <p:spPr bwMode="auto">
            <a:xfrm>
              <a:off x="2330196" y="4768710"/>
              <a:ext cx="382905" cy="425450"/>
            </a:xfrm>
            <a:custGeom>
              <a:avLst/>
              <a:gdLst>
                <a:gd name="T0" fmla="*/ 382524 w 382905"/>
                <a:gd name="T1" fmla="*/ 155841 h 425450"/>
                <a:gd name="T2" fmla="*/ 375031 w 382905"/>
                <a:gd name="T3" fmla="*/ 148348 h 425450"/>
                <a:gd name="T4" fmla="*/ 356235 w 382905"/>
                <a:gd name="T5" fmla="*/ 148348 h 425450"/>
                <a:gd name="T6" fmla="*/ 348615 w 382905"/>
                <a:gd name="T7" fmla="*/ 155841 h 425450"/>
                <a:gd name="T8" fmla="*/ 348615 w 382905"/>
                <a:gd name="T9" fmla="*/ 181051 h 425450"/>
                <a:gd name="T10" fmla="*/ 348615 w 382905"/>
                <a:gd name="T11" fmla="*/ 203657 h 425450"/>
                <a:gd name="T12" fmla="*/ 348615 w 382905"/>
                <a:gd name="T13" fmla="*/ 369874 h 425450"/>
                <a:gd name="T14" fmla="*/ 347408 w 382905"/>
                <a:gd name="T15" fmla="*/ 368808 h 425450"/>
                <a:gd name="T16" fmla="*/ 347408 w 382905"/>
                <a:gd name="T17" fmla="*/ 391541 h 425450"/>
                <a:gd name="T18" fmla="*/ 345567 w 382905"/>
                <a:gd name="T19" fmla="*/ 393077 h 425450"/>
                <a:gd name="T20" fmla="*/ 36322 w 382905"/>
                <a:gd name="T21" fmla="*/ 393077 h 425450"/>
                <a:gd name="T22" fmla="*/ 34315 w 382905"/>
                <a:gd name="T23" fmla="*/ 390448 h 425450"/>
                <a:gd name="T24" fmla="*/ 190500 w 382905"/>
                <a:gd name="T25" fmla="*/ 251472 h 425450"/>
                <a:gd name="T26" fmla="*/ 347408 w 382905"/>
                <a:gd name="T27" fmla="*/ 391541 h 425450"/>
                <a:gd name="T28" fmla="*/ 347408 w 382905"/>
                <a:gd name="T29" fmla="*/ 368808 h 425450"/>
                <a:gd name="T30" fmla="*/ 255714 w 382905"/>
                <a:gd name="T31" fmla="*/ 287032 h 425450"/>
                <a:gd name="T32" fmla="*/ 348615 w 382905"/>
                <a:gd name="T33" fmla="*/ 203657 h 425450"/>
                <a:gd name="T34" fmla="*/ 348615 w 382905"/>
                <a:gd name="T35" fmla="*/ 181051 h 425450"/>
                <a:gd name="T36" fmla="*/ 243090 w 382905"/>
                <a:gd name="T37" fmla="*/ 275767 h 425450"/>
                <a:gd name="T38" fmla="*/ 215861 w 382905"/>
                <a:gd name="T39" fmla="*/ 251472 h 425450"/>
                <a:gd name="T40" fmla="*/ 196215 w 382905"/>
                <a:gd name="T41" fmla="*/ 233946 h 425450"/>
                <a:gd name="T42" fmla="*/ 193040 w 382905"/>
                <a:gd name="T43" fmla="*/ 230771 h 425450"/>
                <a:gd name="T44" fmla="*/ 188087 w 382905"/>
                <a:gd name="T45" fmla="*/ 230771 h 425450"/>
                <a:gd name="T46" fmla="*/ 184912 w 382905"/>
                <a:gd name="T47" fmla="*/ 233946 h 425450"/>
                <a:gd name="T48" fmla="*/ 33909 w 382905"/>
                <a:gd name="T49" fmla="*/ 368617 h 425450"/>
                <a:gd name="T50" fmla="*/ 33909 w 382905"/>
                <a:gd name="T51" fmla="*/ 173367 h 425450"/>
                <a:gd name="T52" fmla="*/ 202565 w 382905"/>
                <a:gd name="T53" fmla="*/ 29730 h 425450"/>
                <a:gd name="T54" fmla="*/ 206629 w 382905"/>
                <a:gd name="T55" fmla="*/ 24295 h 425450"/>
                <a:gd name="T56" fmla="*/ 192722 w 382905"/>
                <a:gd name="T57" fmla="*/ 0 h 425450"/>
                <a:gd name="T58" fmla="*/ 186321 w 382905"/>
                <a:gd name="T59" fmla="*/ 660 h 425450"/>
                <a:gd name="T60" fmla="*/ 180594 w 382905"/>
                <a:gd name="T61" fmla="*/ 3949 h 425450"/>
                <a:gd name="T62" fmla="*/ 5588 w 382905"/>
                <a:gd name="T63" fmla="*/ 152666 h 425450"/>
                <a:gd name="T64" fmla="*/ 1905 w 382905"/>
                <a:gd name="T65" fmla="*/ 155841 h 425450"/>
                <a:gd name="T66" fmla="*/ 0 w 382905"/>
                <a:gd name="T67" fmla="*/ 160286 h 425450"/>
                <a:gd name="T68" fmla="*/ 114 w 382905"/>
                <a:gd name="T69" fmla="*/ 386219 h 425450"/>
                <a:gd name="T70" fmla="*/ 3073 w 382905"/>
                <a:gd name="T71" fmla="*/ 401027 h 425450"/>
                <a:gd name="T72" fmla="*/ 11506 w 382905"/>
                <a:gd name="T73" fmla="*/ 413575 h 425450"/>
                <a:gd name="T74" fmla="*/ 24053 w 382905"/>
                <a:gd name="T75" fmla="*/ 422008 h 425450"/>
                <a:gd name="T76" fmla="*/ 39497 w 382905"/>
                <a:gd name="T77" fmla="*/ 425094 h 425450"/>
                <a:gd name="T78" fmla="*/ 342392 w 382905"/>
                <a:gd name="T79" fmla="*/ 425094 h 425450"/>
                <a:gd name="T80" fmla="*/ 357492 w 382905"/>
                <a:gd name="T81" fmla="*/ 422008 h 425450"/>
                <a:gd name="T82" fmla="*/ 369976 w 382905"/>
                <a:gd name="T83" fmla="*/ 413664 h 425450"/>
                <a:gd name="T84" fmla="*/ 378714 w 382905"/>
                <a:gd name="T85" fmla="*/ 401294 h 425450"/>
                <a:gd name="T86" fmla="*/ 380784 w 382905"/>
                <a:gd name="T87" fmla="*/ 393077 h 425450"/>
                <a:gd name="T88" fmla="*/ 382524 w 382905"/>
                <a:gd name="T89" fmla="*/ 386219 h 425450"/>
                <a:gd name="T90" fmla="*/ 382524 w 382905"/>
                <a:gd name="T91" fmla="*/ 155841 h 42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905" h="425450">
                  <a:moveTo>
                    <a:pt x="382524" y="155841"/>
                  </a:moveTo>
                  <a:lnTo>
                    <a:pt x="375031" y="148348"/>
                  </a:lnTo>
                  <a:lnTo>
                    <a:pt x="356235" y="148348"/>
                  </a:lnTo>
                  <a:lnTo>
                    <a:pt x="348615" y="155841"/>
                  </a:lnTo>
                  <a:lnTo>
                    <a:pt x="348615" y="181051"/>
                  </a:lnTo>
                  <a:lnTo>
                    <a:pt x="348615" y="203657"/>
                  </a:lnTo>
                  <a:lnTo>
                    <a:pt x="348615" y="369874"/>
                  </a:lnTo>
                  <a:lnTo>
                    <a:pt x="347408" y="368808"/>
                  </a:lnTo>
                  <a:lnTo>
                    <a:pt x="347408" y="391541"/>
                  </a:lnTo>
                  <a:lnTo>
                    <a:pt x="345567" y="393077"/>
                  </a:lnTo>
                  <a:lnTo>
                    <a:pt x="36322" y="393077"/>
                  </a:lnTo>
                  <a:lnTo>
                    <a:pt x="34315" y="390448"/>
                  </a:lnTo>
                  <a:lnTo>
                    <a:pt x="190500" y="251472"/>
                  </a:lnTo>
                  <a:lnTo>
                    <a:pt x="347408" y="391541"/>
                  </a:lnTo>
                  <a:lnTo>
                    <a:pt x="347408" y="368808"/>
                  </a:lnTo>
                  <a:lnTo>
                    <a:pt x="255714" y="287032"/>
                  </a:lnTo>
                  <a:lnTo>
                    <a:pt x="348615" y="203657"/>
                  </a:lnTo>
                  <a:lnTo>
                    <a:pt x="348615" y="181051"/>
                  </a:lnTo>
                  <a:lnTo>
                    <a:pt x="243090" y="275767"/>
                  </a:lnTo>
                  <a:lnTo>
                    <a:pt x="215861" y="251472"/>
                  </a:lnTo>
                  <a:lnTo>
                    <a:pt x="196215" y="233946"/>
                  </a:lnTo>
                  <a:lnTo>
                    <a:pt x="193040" y="230771"/>
                  </a:lnTo>
                  <a:lnTo>
                    <a:pt x="188087" y="230771"/>
                  </a:lnTo>
                  <a:lnTo>
                    <a:pt x="184912" y="233946"/>
                  </a:lnTo>
                  <a:lnTo>
                    <a:pt x="33909" y="368617"/>
                  </a:lnTo>
                  <a:lnTo>
                    <a:pt x="33909" y="173367"/>
                  </a:lnTo>
                  <a:lnTo>
                    <a:pt x="202565" y="29730"/>
                  </a:lnTo>
                  <a:lnTo>
                    <a:pt x="206629" y="24295"/>
                  </a:lnTo>
                  <a:lnTo>
                    <a:pt x="192722" y="0"/>
                  </a:lnTo>
                  <a:lnTo>
                    <a:pt x="186321" y="660"/>
                  </a:lnTo>
                  <a:lnTo>
                    <a:pt x="180594" y="3949"/>
                  </a:lnTo>
                  <a:lnTo>
                    <a:pt x="5588" y="152666"/>
                  </a:lnTo>
                  <a:lnTo>
                    <a:pt x="1905" y="155841"/>
                  </a:lnTo>
                  <a:lnTo>
                    <a:pt x="0" y="160286"/>
                  </a:lnTo>
                  <a:lnTo>
                    <a:pt x="114" y="386219"/>
                  </a:lnTo>
                  <a:lnTo>
                    <a:pt x="3073" y="401027"/>
                  </a:lnTo>
                  <a:lnTo>
                    <a:pt x="11506" y="413575"/>
                  </a:lnTo>
                  <a:lnTo>
                    <a:pt x="24053" y="422008"/>
                  </a:lnTo>
                  <a:lnTo>
                    <a:pt x="39497" y="425094"/>
                  </a:lnTo>
                  <a:lnTo>
                    <a:pt x="342392" y="425094"/>
                  </a:lnTo>
                  <a:lnTo>
                    <a:pt x="357492" y="422008"/>
                  </a:lnTo>
                  <a:lnTo>
                    <a:pt x="369976" y="413664"/>
                  </a:lnTo>
                  <a:lnTo>
                    <a:pt x="378714" y="401294"/>
                  </a:lnTo>
                  <a:lnTo>
                    <a:pt x="380784" y="393077"/>
                  </a:lnTo>
                  <a:lnTo>
                    <a:pt x="382524" y="386219"/>
                  </a:lnTo>
                  <a:lnTo>
                    <a:pt x="382524" y="155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292" name="object 177">
              <a:extLst>
                <a:ext uri="{FF2B5EF4-FFF2-40B4-BE49-F238E27FC236}">
                  <a16:creationId xmlns:a16="http://schemas.microsoft.com/office/drawing/2014/main" id="{831DCE7B-E919-4D1E-859A-71E745E7B608}"/>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338323" y="4938141"/>
              <a:ext cx="139192" cy="1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3" name="object 178">
              <a:extLst>
                <a:ext uri="{FF2B5EF4-FFF2-40B4-BE49-F238E27FC236}">
                  <a16:creationId xmlns:a16="http://schemas.microsoft.com/office/drawing/2014/main" id="{6FE3A71F-3F2D-41F4-9939-81CAF430C9D5}"/>
                </a:ext>
              </a:extLst>
            </p:cNvPr>
            <p:cNvSpPr>
              <a:spLocks/>
            </p:cNvSpPr>
            <p:nvPr/>
          </p:nvSpPr>
          <p:spPr bwMode="auto">
            <a:xfrm>
              <a:off x="2497836" y="4768596"/>
              <a:ext cx="210820" cy="207645"/>
            </a:xfrm>
            <a:custGeom>
              <a:avLst/>
              <a:gdLst>
                <a:gd name="T0" fmla="*/ 210312 w 210819"/>
                <a:gd name="T1" fmla="*/ 154178 h 207645"/>
                <a:gd name="T2" fmla="*/ 199644 w 210819"/>
                <a:gd name="T3" fmla="*/ 141236 h 207645"/>
                <a:gd name="T4" fmla="*/ 207264 w 210819"/>
                <a:gd name="T5" fmla="*/ 103632 h 207645"/>
                <a:gd name="T6" fmla="*/ 199097 w 210819"/>
                <a:gd name="T7" fmla="*/ 63334 h 207645"/>
                <a:gd name="T8" fmla="*/ 190881 w 210819"/>
                <a:gd name="T9" fmla="*/ 51155 h 207645"/>
                <a:gd name="T10" fmla="*/ 190881 w 210819"/>
                <a:gd name="T11" fmla="*/ 103632 h 207645"/>
                <a:gd name="T12" fmla="*/ 183959 w 210819"/>
                <a:gd name="T13" fmla="*/ 137680 h 207645"/>
                <a:gd name="T14" fmla="*/ 165163 w 210819"/>
                <a:gd name="T15" fmla="*/ 165404 h 207645"/>
                <a:gd name="T16" fmla="*/ 137401 w 210819"/>
                <a:gd name="T17" fmla="*/ 184061 h 207645"/>
                <a:gd name="T18" fmla="*/ 103632 w 210819"/>
                <a:gd name="T19" fmla="*/ 190881 h 207645"/>
                <a:gd name="T20" fmla="*/ 69583 w 210819"/>
                <a:gd name="T21" fmla="*/ 183972 h 207645"/>
                <a:gd name="T22" fmla="*/ 41859 w 210819"/>
                <a:gd name="T23" fmla="*/ 165163 h 207645"/>
                <a:gd name="T24" fmla="*/ 23202 w 210819"/>
                <a:gd name="T25" fmla="*/ 137414 h 207645"/>
                <a:gd name="T26" fmla="*/ 16383 w 210819"/>
                <a:gd name="T27" fmla="*/ 103632 h 207645"/>
                <a:gd name="T28" fmla="*/ 23291 w 210819"/>
                <a:gd name="T29" fmla="*/ 69596 h 207645"/>
                <a:gd name="T30" fmla="*/ 42100 w 210819"/>
                <a:gd name="T31" fmla="*/ 41871 h 207645"/>
                <a:gd name="T32" fmla="*/ 69850 w 210819"/>
                <a:gd name="T33" fmla="*/ 23215 h 207645"/>
                <a:gd name="T34" fmla="*/ 103632 w 210819"/>
                <a:gd name="T35" fmla="*/ 16383 h 207645"/>
                <a:gd name="T36" fmla="*/ 137312 w 210819"/>
                <a:gd name="T37" fmla="*/ 23215 h 207645"/>
                <a:gd name="T38" fmla="*/ 164922 w 210819"/>
                <a:gd name="T39" fmla="*/ 41871 h 207645"/>
                <a:gd name="T40" fmla="*/ 183692 w 210819"/>
                <a:gd name="T41" fmla="*/ 69596 h 207645"/>
                <a:gd name="T42" fmla="*/ 190881 w 210819"/>
                <a:gd name="T43" fmla="*/ 103632 h 207645"/>
                <a:gd name="T44" fmla="*/ 190881 w 210819"/>
                <a:gd name="T45" fmla="*/ 51155 h 207645"/>
                <a:gd name="T46" fmla="*/ 176872 w 210819"/>
                <a:gd name="T47" fmla="*/ 30391 h 207645"/>
                <a:gd name="T48" fmla="*/ 156121 w 210819"/>
                <a:gd name="T49" fmla="*/ 16383 h 207645"/>
                <a:gd name="T50" fmla="*/ 143929 w 210819"/>
                <a:gd name="T51" fmla="*/ 8166 h 207645"/>
                <a:gd name="T52" fmla="*/ 103632 w 210819"/>
                <a:gd name="T53" fmla="*/ 0 h 207645"/>
                <a:gd name="T54" fmla="*/ 63322 w 210819"/>
                <a:gd name="T55" fmla="*/ 8166 h 207645"/>
                <a:gd name="T56" fmla="*/ 48209 w 210819"/>
                <a:gd name="T57" fmla="*/ 18364 h 207645"/>
                <a:gd name="T58" fmla="*/ 36449 w 210819"/>
                <a:gd name="T59" fmla="*/ 4572 h 207645"/>
                <a:gd name="T60" fmla="*/ 12192 w 210819"/>
                <a:gd name="T61" fmla="*/ 28702 h 207645"/>
                <a:gd name="T62" fmla="*/ 22974 w 210819"/>
                <a:gd name="T63" fmla="*/ 41363 h 207645"/>
                <a:gd name="T64" fmla="*/ 8153 w 210819"/>
                <a:gd name="T65" fmla="*/ 63334 h 207645"/>
                <a:gd name="T66" fmla="*/ 0 w 210819"/>
                <a:gd name="T67" fmla="*/ 103632 h 207645"/>
                <a:gd name="T68" fmla="*/ 8153 w 210819"/>
                <a:gd name="T69" fmla="*/ 143941 h 207645"/>
                <a:gd name="T70" fmla="*/ 30378 w 210819"/>
                <a:gd name="T71" fmla="*/ 176885 h 207645"/>
                <a:gd name="T72" fmla="*/ 63322 w 210819"/>
                <a:gd name="T73" fmla="*/ 199110 h 207645"/>
                <a:gd name="T74" fmla="*/ 103632 w 210819"/>
                <a:gd name="T75" fmla="*/ 207264 h 207645"/>
                <a:gd name="T76" fmla="*/ 143929 w 210819"/>
                <a:gd name="T77" fmla="*/ 199110 h 207645"/>
                <a:gd name="T78" fmla="*/ 156121 w 210819"/>
                <a:gd name="T79" fmla="*/ 190881 h 207645"/>
                <a:gd name="T80" fmla="*/ 176872 w 210819"/>
                <a:gd name="T81" fmla="*/ 176885 h 207645"/>
                <a:gd name="T82" fmla="*/ 181292 w 210819"/>
                <a:gd name="T83" fmla="*/ 170332 h 207645"/>
                <a:gd name="T84" fmla="*/ 186944 w 210819"/>
                <a:gd name="T85" fmla="*/ 178308 h 207645"/>
                <a:gd name="T86" fmla="*/ 210312 w 210819"/>
                <a:gd name="T87" fmla="*/ 154178 h 207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819" h="207645">
                  <a:moveTo>
                    <a:pt x="210312" y="154178"/>
                  </a:moveTo>
                  <a:lnTo>
                    <a:pt x="199644" y="141236"/>
                  </a:lnTo>
                  <a:lnTo>
                    <a:pt x="207264" y="103632"/>
                  </a:lnTo>
                  <a:lnTo>
                    <a:pt x="199097" y="63334"/>
                  </a:lnTo>
                  <a:lnTo>
                    <a:pt x="190881" y="51155"/>
                  </a:lnTo>
                  <a:lnTo>
                    <a:pt x="190881" y="103632"/>
                  </a:lnTo>
                  <a:lnTo>
                    <a:pt x="183959" y="137680"/>
                  </a:lnTo>
                  <a:lnTo>
                    <a:pt x="165163" y="165404"/>
                  </a:lnTo>
                  <a:lnTo>
                    <a:pt x="137401" y="184061"/>
                  </a:lnTo>
                  <a:lnTo>
                    <a:pt x="103632" y="190881"/>
                  </a:lnTo>
                  <a:lnTo>
                    <a:pt x="69583" y="183972"/>
                  </a:lnTo>
                  <a:lnTo>
                    <a:pt x="41859" y="165163"/>
                  </a:lnTo>
                  <a:lnTo>
                    <a:pt x="23202" y="137414"/>
                  </a:lnTo>
                  <a:lnTo>
                    <a:pt x="16383" y="103632"/>
                  </a:lnTo>
                  <a:lnTo>
                    <a:pt x="23291" y="69596"/>
                  </a:lnTo>
                  <a:lnTo>
                    <a:pt x="42100" y="41871"/>
                  </a:lnTo>
                  <a:lnTo>
                    <a:pt x="69850" y="23215"/>
                  </a:lnTo>
                  <a:lnTo>
                    <a:pt x="103632" y="16383"/>
                  </a:lnTo>
                  <a:lnTo>
                    <a:pt x="137312" y="23215"/>
                  </a:lnTo>
                  <a:lnTo>
                    <a:pt x="164922" y="41871"/>
                  </a:lnTo>
                  <a:lnTo>
                    <a:pt x="183692" y="69596"/>
                  </a:lnTo>
                  <a:lnTo>
                    <a:pt x="190881" y="103632"/>
                  </a:lnTo>
                  <a:lnTo>
                    <a:pt x="190881" y="51155"/>
                  </a:lnTo>
                  <a:lnTo>
                    <a:pt x="176872" y="30391"/>
                  </a:lnTo>
                  <a:lnTo>
                    <a:pt x="156121" y="16383"/>
                  </a:lnTo>
                  <a:lnTo>
                    <a:pt x="143929" y="8166"/>
                  </a:lnTo>
                  <a:lnTo>
                    <a:pt x="103632" y="0"/>
                  </a:lnTo>
                  <a:lnTo>
                    <a:pt x="63322" y="8166"/>
                  </a:lnTo>
                  <a:lnTo>
                    <a:pt x="48209" y="18364"/>
                  </a:lnTo>
                  <a:lnTo>
                    <a:pt x="36449" y="4572"/>
                  </a:lnTo>
                  <a:lnTo>
                    <a:pt x="12192" y="28702"/>
                  </a:lnTo>
                  <a:lnTo>
                    <a:pt x="22974" y="41363"/>
                  </a:lnTo>
                  <a:lnTo>
                    <a:pt x="8153" y="63334"/>
                  </a:lnTo>
                  <a:lnTo>
                    <a:pt x="0" y="103632"/>
                  </a:lnTo>
                  <a:lnTo>
                    <a:pt x="8153" y="143941"/>
                  </a:lnTo>
                  <a:lnTo>
                    <a:pt x="30378" y="176885"/>
                  </a:lnTo>
                  <a:lnTo>
                    <a:pt x="63322" y="199110"/>
                  </a:lnTo>
                  <a:lnTo>
                    <a:pt x="103632" y="207264"/>
                  </a:lnTo>
                  <a:lnTo>
                    <a:pt x="143929" y="199110"/>
                  </a:lnTo>
                  <a:lnTo>
                    <a:pt x="156121" y="190881"/>
                  </a:lnTo>
                  <a:lnTo>
                    <a:pt x="176872" y="176885"/>
                  </a:lnTo>
                  <a:lnTo>
                    <a:pt x="181292" y="170332"/>
                  </a:lnTo>
                  <a:lnTo>
                    <a:pt x="186944" y="178308"/>
                  </a:lnTo>
                  <a:lnTo>
                    <a:pt x="210312" y="154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83" name="object 179">
            <a:extLst>
              <a:ext uri="{FF2B5EF4-FFF2-40B4-BE49-F238E27FC236}">
                <a16:creationId xmlns:a16="http://schemas.microsoft.com/office/drawing/2014/main" id="{BD56386F-2E46-40AB-9C48-379E33039EFF}"/>
              </a:ext>
            </a:extLst>
          </p:cNvPr>
          <p:cNvGrpSpPr>
            <a:grpSpLocks/>
          </p:cNvGrpSpPr>
          <p:nvPr/>
        </p:nvGrpSpPr>
        <p:grpSpPr bwMode="auto">
          <a:xfrm>
            <a:off x="3348038" y="4768850"/>
            <a:ext cx="382587" cy="425450"/>
            <a:chOff x="3348228" y="4768596"/>
            <a:chExt cx="382905" cy="425450"/>
          </a:xfrm>
        </p:grpSpPr>
        <p:sp>
          <p:nvSpPr>
            <p:cNvPr id="51287" name="object 180">
              <a:extLst>
                <a:ext uri="{FF2B5EF4-FFF2-40B4-BE49-F238E27FC236}">
                  <a16:creationId xmlns:a16="http://schemas.microsoft.com/office/drawing/2014/main" id="{6293DE0A-EB5E-41C6-8355-2663936A40CD}"/>
                </a:ext>
              </a:extLst>
            </p:cNvPr>
            <p:cNvSpPr>
              <a:spLocks/>
            </p:cNvSpPr>
            <p:nvPr/>
          </p:nvSpPr>
          <p:spPr bwMode="auto">
            <a:xfrm>
              <a:off x="3348228" y="4768710"/>
              <a:ext cx="382905" cy="425450"/>
            </a:xfrm>
            <a:custGeom>
              <a:avLst/>
              <a:gdLst>
                <a:gd name="T0" fmla="*/ 382524 w 382904"/>
                <a:gd name="T1" fmla="*/ 155841 h 425450"/>
                <a:gd name="T2" fmla="*/ 375031 w 382904"/>
                <a:gd name="T3" fmla="*/ 148348 h 425450"/>
                <a:gd name="T4" fmla="*/ 356235 w 382904"/>
                <a:gd name="T5" fmla="*/ 148348 h 425450"/>
                <a:gd name="T6" fmla="*/ 348615 w 382904"/>
                <a:gd name="T7" fmla="*/ 155841 h 425450"/>
                <a:gd name="T8" fmla="*/ 348615 w 382904"/>
                <a:gd name="T9" fmla="*/ 181051 h 425450"/>
                <a:gd name="T10" fmla="*/ 348615 w 382904"/>
                <a:gd name="T11" fmla="*/ 203657 h 425450"/>
                <a:gd name="T12" fmla="*/ 348615 w 382904"/>
                <a:gd name="T13" fmla="*/ 369874 h 425450"/>
                <a:gd name="T14" fmla="*/ 347040 w 382904"/>
                <a:gd name="T15" fmla="*/ 368477 h 425450"/>
                <a:gd name="T16" fmla="*/ 347040 w 382904"/>
                <a:gd name="T17" fmla="*/ 391210 h 425450"/>
                <a:gd name="T18" fmla="*/ 345567 w 382904"/>
                <a:gd name="T19" fmla="*/ 392442 h 425450"/>
                <a:gd name="T20" fmla="*/ 35687 w 382904"/>
                <a:gd name="T21" fmla="*/ 392442 h 425450"/>
                <a:gd name="T22" fmla="*/ 34226 w 382904"/>
                <a:gd name="T23" fmla="*/ 390537 h 425450"/>
                <a:gd name="T24" fmla="*/ 190500 w 382904"/>
                <a:gd name="T25" fmla="*/ 251472 h 425450"/>
                <a:gd name="T26" fmla="*/ 347040 w 382904"/>
                <a:gd name="T27" fmla="*/ 391210 h 425450"/>
                <a:gd name="T28" fmla="*/ 347040 w 382904"/>
                <a:gd name="T29" fmla="*/ 368477 h 425450"/>
                <a:gd name="T30" fmla="*/ 255714 w 382904"/>
                <a:gd name="T31" fmla="*/ 287032 h 425450"/>
                <a:gd name="T32" fmla="*/ 348615 w 382904"/>
                <a:gd name="T33" fmla="*/ 203657 h 425450"/>
                <a:gd name="T34" fmla="*/ 348615 w 382904"/>
                <a:gd name="T35" fmla="*/ 181051 h 425450"/>
                <a:gd name="T36" fmla="*/ 243090 w 382904"/>
                <a:gd name="T37" fmla="*/ 275767 h 425450"/>
                <a:gd name="T38" fmla="*/ 215861 w 382904"/>
                <a:gd name="T39" fmla="*/ 251472 h 425450"/>
                <a:gd name="T40" fmla="*/ 196215 w 382904"/>
                <a:gd name="T41" fmla="*/ 233946 h 425450"/>
                <a:gd name="T42" fmla="*/ 193040 w 382904"/>
                <a:gd name="T43" fmla="*/ 230771 h 425450"/>
                <a:gd name="T44" fmla="*/ 188087 w 382904"/>
                <a:gd name="T45" fmla="*/ 230771 h 425450"/>
                <a:gd name="T46" fmla="*/ 184912 w 382904"/>
                <a:gd name="T47" fmla="*/ 233946 h 425450"/>
                <a:gd name="T48" fmla="*/ 33274 w 382904"/>
                <a:gd name="T49" fmla="*/ 369189 h 425450"/>
                <a:gd name="T50" fmla="*/ 33274 w 382904"/>
                <a:gd name="T51" fmla="*/ 172732 h 425450"/>
                <a:gd name="T52" fmla="*/ 202565 w 382904"/>
                <a:gd name="T53" fmla="*/ 29730 h 425450"/>
                <a:gd name="T54" fmla="*/ 206629 w 382904"/>
                <a:gd name="T55" fmla="*/ 24295 h 425450"/>
                <a:gd name="T56" fmla="*/ 192722 w 382904"/>
                <a:gd name="T57" fmla="*/ 0 h 425450"/>
                <a:gd name="T58" fmla="*/ 186321 w 382904"/>
                <a:gd name="T59" fmla="*/ 660 h 425450"/>
                <a:gd name="T60" fmla="*/ 180594 w 382904"/>
                <a:gd name="T61" fmla="*/ 3949 h 425450"/>
                <a:gd name="T62" fmla="*/ 5588 w 382904"/>
                <a:gd name="T63" fmla="*/ 152666 h 425450"/>
                <a:gd name="T64" fmla="*/ 1905 w 382904"/>
                <a:gd name="T65" fmla="*/ 155841 h 425450"/>
                <a:gd name="T66" fmla="*/ 0 w 382904"/>
                <a:gd name="T67" fmla="*/ 160286 h 425450"/>
                <a:gd name="T68" fmla="*/ 114 w 382904"/>
                <a:gd name="T69" fmla="*/ 386219 h 425450"/>
                <a:gd name="T70" fmla="*/ 3073 w 382904"/>
                <a:gd name="T71" fmla="*/ 401027 h 425450"/>
                <a:gd name="T72" fmla="*/ 11506 w 382904"/>
                <a:gd name="T73" fmla="*/ 413575 h 425450"/>
                <a:gd name="T74" fmla="*/ 24053 w 382904"/>
                <a:gd name="T75" fmla="*/ 422008 h 425450"/>
                <a:gd name="T76" fmla="*/ 39497 w 382904"/>
                <a:gd name="T77" fmla="*/ 425094 h 425450"/>
                <a:gd name="T78" fmla="*/ 342392 w 382904"/>
                <a:gd name="T79" fmla="*/ 425094 h 425450"/>
                <a:gd name="T80" fmla="*/ 357847 w 382904"/>
                <a:gd name="T81" fmla="*/ 422008 h 425450"/>
                <a:gd name="T82" fmla="*/ 370459 w 382904"/>
                <a:gd name="T83" fmla="*/ 413664 h 425450"/>
                <a:gd name="T84" fmla="*/ 379069 w 382904"/>
                <a:gd name="T85" fmla="*/ 401294 h 425450"/>
                <a:gd name="T86" fmla="*/ 381088 w 382904"/>
                <a:gd name="T87" fmla="*/ 392442 h 425450"/>
                <a:gd name="T88" fmla="*/ 382524 w 382904"/>
                <a:gd name="T89" fmla="*/ 386219 h 425450"/>
                <a:gd name="T90" fmla="*/ 382524 w 382904"/>
                <a:gd name="T91" fmla="*/ 155841 h 42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904" h="425450">
                  <a:moveTo>
                    <a:pt x="382524" y="155841"/>
                  </a:moveTo>
                  <a:lnTo>
                    <a:pt x="375031" y="148348"/>
                  </a:lnTo>
                  <a:lnTo>
                    <a:pt x="356235" y="148348"/>
                  </a:lnTo>
                  <a:lnTo>
                    <a:pt x="348615" y="155841"/>
                  </a:lnTo>
                  <a:lnTo>
                    <a:pt x="348615" y="181051"/>
                  </a:lnTo>
                  <a:lnTo>
                    <a:pt x="348615" y="203657"/>
                  </a:lnTo>
                  <a:lnTo>
                    <a:pt x="348615" y="369874"/>
                  </a:lnTo>
                  <a:lnTo>
                    <a:pt x="347040" y="368477"/>
                  </a:lnTo>
                  <a:lnTo>
                    <a:pt x="347040" y="391210"/>
                  </a:lnTo>
                  <a:lnTo>
                    <a:pt x="345567" y="392442"/>
                  </a:lnTo>
                  <a:lnTo>
                    <a:pt x="35687" y="392442"/>
                  </a:lnTo>
                  <a:lnTo>
                    <a:pt x="34226" y="390537"/>
                  </a:lnTo>
                  <a:lnTo>
                    <a:pt x="190500" y="251472"/>
                  </a:lnTo>
                  <a:lnTo>
                    <a:pt x="347040" y="391210"/>
                  </a:lnTo>
                  <a:lnTo>
                    <a:pt x="347040" y="368477"/>
                  </a:lnTo>
                  <a:lnTo>
                    <a:pt x="255714" y="287032"/>
                  </a:lnTo>
                  <a:lnTo>
                    <a:pt x="348615" y="203657"/>
                  </a:lnTo>
                  <a:lnTo>
                    <a:pt x="348615" y="181051"/>
                  </a:lnTo>
                  <a:lnTo>
                    <a:pt x="243090" y="275767"/>
                  </a:lnTo>
                  <a:lnTo>
                    <a:pt x="215861" y="251472"/>
                  </a:lnTo>
                  <a:lnTo>
                    <a:pt x="196215" y="233946"/>
                  </a:lnTo>
                  <a:lnTo>
                    <a:pt x="193040" y="230771"/>
                  </a:lnTo>
                  <a:lnTo>
                    <a:pt x="188087" y="230771"/>
                  </a:lnTo>
                  <a:lnTo>
                    <a:pt x="184912" y="233946"/>
                  </a:lnTo>
                  <a:lnTo>
                    <a:pt x="33274" y="369189"/>
                  </a:lnTo>
                  <a:lnTo>
                    <a:pt x="33274" y="172732"/>
                  </a:lnTo>
                  <a:lnTo>
                    <a:pt x="202565" y="29730"/>
                  </a:lnTo>
                  <a:lnTo>
                    <a:pt x="206629" y="24295"/>
                  </a:lnTo>
                  <a:lnTo>
                    <a:pt x="192722" y="0"/>
                  </a:lnTo>
                  <a:lnTo>
                    <a:pt x="186321" y="660"/>
                  </a:lnTo>
                  <a:lnTo>
                    <a:pt x="180594" y="3949"/>
                  </a:lnTo>
                  <a:lnTo>
                    <a:pt x="5588" y="152666"/>
                  </a:lnTo>
                  <a:lnTo>
                    <a:pt x="1905" y="155841"/>
                  </a:lnTo>
                  <a:lnTo>
                    <a:pt x="0" y="160286"/>
                  </a:lnTo>
                  <a:lnTo>
                    <a:pt x="114" y="386219"/>
                  </a:lnTo>
                  <a:lnTo>
                    <a:pt x="3073" y="401027"/>
                  </a:lnTo>
                  <a:lnTo>
                    <a:pt x="11506" y="413575"/>
                  </a:lnTo>
                  <a:lnTo>
                    <a:pt x="24053" y="422008"/>
                  </a:lnTo>
                  <a:lnTo>
                    <a:pt x="39497" y="425094"/>
                  </a:lnTo>
                  <a:lnTo>
                    <a:pt x="342392" y="425094"/>
                  </a:lnTo>
                  <a:lnTo>
                    <a:pt x="357847" y="422008"/>
                  </a:lnTo>
                  <a:lnTo>
                    <a:pt x="370459" y="413664"/>
                  </a:lnTo>
                  <a:lnTo>
                    <a:pt x="379069" y="401294"/>
                  </a:lnTo>
                  <a:lnTo>
                    <a:pt x="381088" y="392442"/>
                  </a:lnTo>
                  <a:lnTo>
                    <a:pt x="382524" y="386219"/>
                  </a:lnTo>
                  <a:lnTo>
                    <a:pt x="382524" y="155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288" name="object 181">
              <a:extLst>
                <a:ext uri="{FF2B5EF4-FFF2-40B4-BE49-F238E27FC236}">
                  <a16:creationId xmlns:a16="http://schemas.microsoft.com/office/drawing/2014/main" id="{F7AA5E3C-42AA-4A97-8299-D09B54874B02}"/>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356356" y="4938141"/>
              <a:ext cx="139192" cy="12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9" name="object 182">
              <a:extLst>
                <a:ext uri="{FF2B5EF4-FFF2-40B4-BE49-F238E27FC236}">
                  <a16:creationId xmlns:a16="http://schemas.microsoft.com/office/drawing/2014/main" id="{16664786-6AC3-4919-A194-0E6408771587}"/>
                </a:ext>
              </a:extLst>
            </p:cNvPr>
            <p:cNvSpPr>
              <a:spLocks/>
            </p:cNvSpPr>
            <p:nvPr/>
          </p:nvSpPr>
          <p:spPr bwMode="auto">
            <a:xfrm>
              <a:off x="3515868" y="4768596"/>
              <a:ext cx="210820" cy="207645"/>
            </a:xfrm>
            <a:custGeom>
              <a:avLst/>
              <a:gdLst>
                <a:gd name="T0" fmla="*/ 210312 w 210820"/>
                <a:gd name="T1" fmla="*/ 154178 h 207645"/>
                <a:gd name="T2" fmla="*/ 199707 w 210820"/>
                <a:gd name="T3" fmla="*/ 140931 h 207645"/>
                <a:gd name="T4" fmla="*/ 207264 w 210820"/>
                <a:gd name="T5" fmla="*/ 103632 h 207645"/>
                <a:gd name="T6" fmla="*/ 199097 w 210820"/>
                <a:gd name="T7" fmla="*/ 63334 h 207645"/>
                <a:gd name="T8" fmla="*/ 190881 w 210820"/>
                <a:gd name="T9" fmla="*/ 51155 h 207645"/>
                <a:gd name="T10" fmla="*/ 190881 w 210820"/>
                <a:gd name="T11" fmla="*/ 103632 h 207645"/>
                <a:gd name="T12" fmla="*/ 183959 w 210820"/>
                <a:gd name="T13" fmla="*/ 137680 h 207645"/>
                <a:gd name="T14" fmla="*/ 165163 w 210820"/>
                <a:gd name="T15" fmla="*/ 165404 h 207645"/>
                <a:gd name="T16" fmla="*/ 137401 w 210820"/>
                <a:gd name="T17" fmla="*/ 184061 h 207645"/>
                <a:gd name="T18" fmla="*/ 103632 w 210820"/>
                <a:gd name="T19" fmla="*/ 190881 h 207645"/>
                <a:gd name="T20" fmla="*/ 69583 w 210820"/>
                <a:gd name="T21" fmla="*/ 183972 h 207645"/>
                <a:gd name="T22" fmla="*/ 41859 w 210820"/>
                <a:gd name="T23" fmla="*/ 165163 h 207645"/>
                <a:gd name="T24" fmla="*/ 23202 w 210820"/>
                <a:gd name="T25" fmla="*/ 137414 h 207645"/>
                <a:gd name="T26" fmla="*/ 16383 w 210820"/>
                <a:gd name="T27" fmla="*/ 103632 h 207645"/>
                <a:gd name="T28" fmla="*/ 23291 w 210820"/>
                <a:gd name="T29" fmla="*/ 69596 h 207645"/>
                <a:gd name="T30" fmla="*/ 42100 w 210820"/>
                <a:gd name="T31" fmla="*/ 41871 h 207645"/>
                <a:gd name="T32" fmla="*/ 69850 w 210820"/>
                <a:gd name="T33" fmla="*/ 23215 h 207645"/>
                <a:gd name="T34" fmla="*/ 103632 w 210820"/>
                <a:gd name="T35" fmla="*/ 16383 h 207645"/>
                <a:gd name="T36" fmla="*/ 137401 w 210820"/>
                <a:gd name="T37" fmla="*/ 23215 h 207645"/>
                <a:gd name="T38" fmla="*/ 165150 w 210820"/>
                <a:gd name="T39" fmla="*/ 41871 h 207645"/>
                <a:gd name="T40" fmla="*/ 183959 w 210820"/>
                <a:gd name="T41" fmla="*/ 69596 h 207645"/>
                <a:gd name="T42" fmla="*/ 190881 w 210820"/>
                <a:gd name="T43" fmla="*/ 103632 h 207645"/>
                <a:gd name="T44" fmla="*/ 190881 w 210820"/>
                <a:gd name="T45" fmla="*/ 51155 h 207645"/>
                <a:gd name="T46" fmla="*/ 176872 w 210820"/>
                <a:gd name="T47" fmla="*/ 30391 h 207645"/>
                <a:gd name="T48" fmla="*/ 156121 w 210820"/>
                <a:gd name="T49" fmla="*/ 16383 h 207645"/>
                <a:gd name="T50" fmla="*/ 143929 w 210820"/>
                <a:gd name="T51" fmla="*/ 8166 h 207645"/>
                <a:gd name="T52" fmla="*/ 103632 w 210820"/>
                <a:gd name="T53" fmla="*/ 0 h 207645"/>
                <a:gd name="T54" fmla="*/ 63322 w 210820"/>
                <a:gd name="T55" fmla="*/ 8166 h 207645"/>
                <a:gd name="T56" fmla="*/ 48437 w 210820"/>
                <a:gd name="T57" fmla="*/ 18211 h 207645"/>
                <a:gd name="T58" fmla="*/ 37465 w 210820"/>
                <a:gd name="T59" fmla="*/ 4572 h 207645"/>
                <a:gd name="T60" fmla="*/ 13716 w 210820"/>
                <a:gd name="T61" fmla="*/ 28702 h 207645"/>
                <a:gd name="T62" fmla="*/ 23558 w 210820"/>
                <a:gd name="T63" fmla="*/ 40500 h 207645"/>
                <a:gd name="T64" fmla="*/ 8153 w 210820"/>
                <a:gd name="T65" fmla="*/ 63334 h 207645"/>
                <a:gd name="T66" fmla="*/ 0 w 210820"/>
                <a:gd name="T67" fmla="*/ 103632 h 207645"/>
                <a:gd name="T68" fmla="*/ 8153 w 210820"/>
                <a:gd name="T69" fmla="*/ 143941 h 207645"/>
                <a:gd name="T70" fmla="*/ 30378 w 210820"/>
                <a:gd name="T71" fmla="*/ 176885 h 207645"/>
                <a:gd name="T72" fmla="*/ 63322 w 210820"/>
                <a:gd name="T73" fmla="*/ 199110 h 207645"/>
                <a:gd name="T74" fmla="*/ 103632 w 210820"/>
                <a:gd name="T75" fmla="*/ 207264 h 207645"/>
                <a:gd name="T76" fmla="*/ 143929 w 210820"/>
                <a:gd name="T77" fmla="*/ 199110 h 207645"/>
                <a:gd name="T78" fmla="*/ 156121 w 210820"/>
                <a:gd name="T79" fmla="*/ 190881 h 207645"/>
                <a:gd name="T80" fmla="*/ 176872 w 210820"/>
                <a:gd name="T81" fmla="*/ 176885 h 207645"/>
                <a:gd name="T82" fmla="*/ 181444 w 210820"/>
                <a:gd name="T83" fmla="*/ 170103 h 207645"/>
                <a:gd name="T84" fmla="*/ 187579 w 210820"/>
                <a:gd name="T85" fmla="*/ 178308 h 207645"/>
                <a:gd name="T86" fmla="*/ 210312 w 210820"/>
                <a:gd name="T87" fmla="*/ 154178 h 207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820" h="207645">
                  <a:moveTo>
                    <a:pt x="210312" y="154178"/>
                  </a:moveTo>
                  <a:lnTo>
                    <a:pt x="199707" y="140931"/>
                  </a:lnTo>
                  <a:lnTo>
                    <a:pt x="207264" y="103632"/>
                  </a:lnTo>
                  <a:lnTo>
                    <a:pt x="199097" y="63334"/>
                  </a:lnTo>
                  <a:lnTo>
                    <a:pt x="190881" y="51155"/>
                  </a:lnTo>
                  <a:lnTo>
                    <a:pt x="190881" y="103632"/>
                  </a:lnTo>
                  <a:lnTo>
                    <a:pt x="183959" y="137680"/>
                  </a:lnTo>
                  <a:lnTo>
                    <a:pt x="165163" y="165404"/>
                  </a:lnTo>
                  <a:lnTo>
                    <a:pt x="137401" y="184061"/>
                  </a:lnTo>
                  <a:lnTo>
                    <a:pt x="103632" y="190881"/>
                  </a:lnTo>
                  <a:lnTo>
                    <a:pt x="69583" y="183972"/>
                  </a:lnTo>
                  <a:lnTo>
                    <a:pt x="41859" y="165163"/>
                  </a:lnTo>
                  <a:lnTo>
                    <a:pt x="23202" y="137414"/>
                  </a:lnTo>
                  <a:lnTo>
                    <a:pt x="16383" y="103632"/>
                  </a:lnTo>
                  <a:lnTo>
                    <a:pt x="23291" y="69596"/>
                  </a:lnTo>
                  <a:lnTo>
                    <a:pt x="42100" y="41871"/>
                  </a:lnTo>
                  <a:lnTo>
                    <a:pt x="69850" y="23215"/>
                  </a:lnTo>
                  <a:lnTo>
                    <a:pt x="103632" y="16383"/>
                  </a:lnTo>
                  <a:lnTo>
                    <a:pt x="137401" y="23215"/>
                  </a:lnTo>
                  <a:lnTo>
                    <a:pt x="165150" y="41871"/>
                  </a:lnTo>
                  <a:lnTo>
                    <a:pt x="183959" y="69596"/>
                  </a:lnTo>
                  <a:lnTo>
                    <a:pt x="190881" y="103632"/>
                  </a:lnTo>
                  <a:lnTo>
                    <a:pt x="190881" y="51155"/>
                  </a:lnTo>
                  <a:lnTo>
                    <a:pt x="176872" y="30391"/>
                  </a:lnTo>
                  <a:lnTo>
                    <a:pt x="156121" y="16383"/>
                  </a:lnTo>
                  <a:lnTo>
                    <a:pt x="143929" y="8166"/>
                  </a:lnTo>
                  <a:lnTo>
                    <a:pt x="103632" y="0"/>
                  </a:lnTo>
                  <a:lnTo>
                    <a:pt x="63322" y="8166"/>
                  </a:lnTo>
                  <a:lnTo>
                    <a:pt x="48437" y="18211"/>
                  </a:lnTo>
                  <a:lnTo>
                    <a:pt x="37465" y="4572"/>
                  </a:lnTo>
                  <a:lnTo>
                    <a:pt x="13716" y="28702"/>
                  </a:lnTo>
                  <a:lnTo>
                    <a:pt x="23558" y="40500"/>
                  </a:lnTo>
                  <a:lnTo>
                    <a:pt x="8153" y="63334"/>
                  </a:lnTo>
                  <a:lnTo>
                    <a:pt x="0" y="103632"/>
                  </a:lnTo>
                  <a:lnTo>
                    <a:pt x="8153" y="143941"/>
                  </a:lnTo>
                  <a:lnTo>
                    <a:pt x="30378" y="176885"/>
                  </a:lnTo>
                  <a:lnTo>
                    <a:pt x="63322" y="199110"/>
                  </a:lnTo>
                  <a:lnTo>
                    <a:pt x="103632" y="207264"/>
                  </a:lnTo>
                  <a:lnTo>
                    <a:pt x="143929" y="199110"/>
                  </a:lnTo>
                  <a:lnTo>
                    <a:pt x="156121" y="190881"/>
                  </a:lnTo>
                  <a:lnTo>
                    <a:pt x="176872" y="176885"/>
                  </a:lnTo>
                  <a:lnTo>
                    <a:pt x="181444" y="170103"/>
                  </a:lnTo>
                  <a:lnTo>
                    <a:pt x="187579" y="178308"/>
                  </a:lnTo>
                  <a:lnTo>
                    <a:pt x="210312" y="154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1284" name="object 183">
            <a:extLst>
              <a:ext uri="{FF2B5EF4-FFF2-40B4-BE49-F238E27FC236}">
                <a16:creationId xmlns:a16="http://schemas.microsoft.com/office/drawing/2014/main" id="{3590405F-B040-4418-8B9B-CAEEC1025BA2}"/>
              </a:ext>
            </a:extLst>
          </p:cNvPr>
          <p:cNvGrpSpPr>
            <a:grpSpLocks/>
          </p:cNvGrpSpPr>
          <p:nvPr/>
        </p:nvGrpSpPr>
        <p:grpSpPr bwMode="auto">
          <a:xfrm>
            <a:off x="4368800" y="4768850"/>
            <a:ext cx="384175" cy="425450"/>
            <a:chOff x="4369308" y="4768596"/>
            <a:chExt cx="384175" cy="425450"/>
          </a:xfrm>
        </p:grpSpPr>
        <p:sp>
          <p:nvSpPr>
            <p:cNvPr id="51285" name="object 184">
              <a:extLst>
                <a:ext uri="{FF2B5EF4-FFF2-40B4-BE49-F238E27FC236}">
                  <a16:creationId xmlns:a16="http://schemas.microsoft.com/office/drawing/2014/main" id="{09DA8A1F-0A30-447C-835A-512AFF011017}"/>
                </a:ext>
              </a:extLst>
            </p:cNvPr>
            <p:cNvSpPr>
              <a:spLocks/>
            </p:cNvSpPr>
            <p:nvPr/>
          </p:nvSpPr>
          <p:spPr bwMode="auto">
            <a:xfrm>
              <a:off x="4369308" y="4768710"/>
              <a:ext cx="384175" cy="425450"/>
            </a:xfrm>
            <a:custGeom>
              <a:avLst/>
              <a:gdLst>
                <a:gd name="T0" fmla="*/ 384048 w 384175"/>
                <a:gd name="T1" fmla="*/ 155841 h 425450"/>
                <a:gd name="T2" fmla="*/ 376555 w 384175"/>
                <a:gd name="T3" fmla="*/ 148348 h 425450"/>
                <a:gd name="T4" fmla="*/ 357632 w 384175"/>
                <a:gd name="T5" fmla="*/ 148348 h 425450"/>
                <a:gd name="T6" fmla="*/ 350139 w 384175"/>
                <a:gd name="T7" fmla="*/ 155841 h 425450"/>
                <a:gd name="T8" fmla="*/ 350139 w 384175"/>
                <a:gd name="T9" fmla="*/ 369874 h 425450"/>
                <a:gd name="T10" fmla="*/ 348907 w 384175"/>
                <a:gd name="T11" fmla="*/ 368782 h 425450"/>
                <a:gd name="T12" fmla="*/ 348907 w 384175"/>
                <a:gd name="T13" fmla="*/ 391528 h 425450"/>
                <a:gd name="T14" fmla="*/ 346964 w 384175"/>
                <a:gd name="T15" fmla="*/ 393077 h 425450"/>
                <a:gd name="T16" fmla="*/ 36449 w 384175"/>
                <a:gd name="T17" fmla="*/ 393077 h 425450"/>
                <a:gd name="T18" fmla="*/ 34963 w 384175"/>
                <a:gd name="T19" fmla="*/ 391236 h 425450"/>
                <a:gd name="T20" fmla="*/ 192024 w 384175"/>
                <a:gd name="T21" fmla="*/ 251472 h 425450"/>
                <a:gd name="T22" fmla="*/ 348907 w 384175"/>
                <a:gd name="T23" fmla="*/ 391528 h 425450"/>
                <a:gd name="T24" fmla="*/ 348907 w 384175"/>
                <a:gd name="T25" fmla="*/ 368782 h 425450"/>
                <a:gd name="T26" fmla="*/ 217385 w 384175"/>
                <a:gd name="T27" fmla="*/ 251472 h 425450"/>
                <a:gd name="T28" fmla="*/ 197739 w 384175"/>
                <a:gd name="T29" fmla="*/ 233946 h 425450"/>
                <a:gd name="T30" fmla="*/ 194564 w 384175"/>
                <a:gd name="T31" fmla="*/ 230771 h 425450"/>
                <a:gd name="T32" fmla="*/ 189611 w 384175"/>
                <a:gd name="T33" fmla="*/ 230771 h 425450"/>
                <a:gd name="T34" fmla="*/ 186436 w 384175"/>
                <a:gd name="T35" fmla="*/ 233946 h 425450"/>
                <a:gd name="T36" fmla="*/ 33909 w 384175"/>
                <a:gd name="T37" fmla="*/ 369976 h 425450"/>
                <a:gd name="T38" fmla="*/ 33909 w 384175"/>
                <a:gd name="T39" fmla="*/ 173367 h 425450"/>
                <a:gd name="T40" fmla="*/ 203073 w 384175"/>
                <a:gd name="T41" fmla="*/ 29730 h 425450"/>
                <a:gd name="T42" fmla="*/ 207137 w 384175"/>
                <a:gd name="T43" fmla="*/ 24295 h 425450"/>
                <a:gd name="T44" fmla="*/ 208915 w 384175"/>
                <a:gd name="T45" fmla="*/ 17983 h 425450"/>
                <a:gd name="T46" fmla="*/ 208216 w 384175"/>
                <a:gd name="T47" fmla="*/ 11595 h 425450"/>
                <a:gd name="T48" fmla="*/ 204851 w 384175"/>
                <a:gd name="T49" fmla="*/ 5854 h 425450"/>
                <a:gd name="T50" fmla="*/ 199466 w 384175"/>
                <a:gd name="T51" fmla="*/ 1790 h 425450"/>
                <a:gd name="T52" fmla="*/ 193192 w 384175"/>
                <a:gd name="T53" fmla="*/ 0 h 425450"/>
                <a:gd name="T54" fmla="*/ 186766 w 384175"/>
                <a:gd name="T55" fmla="*/ 660 h 425450"/>
                <a:gd name="T56" fmla="*/ 180975 w 384175"/>
                <a:gd name="T57" fmla="*/ 3949 h 425450"/>
                <a:gd name="T58" fmla="*/ 5715 w 384175"/>
                <a:gd name="T59" fmla="*/ 152666 h 425450"/>
                <a:gd name="T60" fmla="*/ 1905 w 384175"/>
                <a:gd name="T61" fmla="*/ 155841 h 425450"/>
                <a:gd name="T62" fmla="*/ 0 w 384175"/>
                <a:gd name="T63" fmla="*/ 160286 h 425450"/>
                <a:gd name="T64" fmla="*/ 0 w 384175"/>
                <a:gd name="T65" fmla="*/ 385584 h 425450"/>
                <a:gd name="T66" fmla="*/ 3098 w 384175"/>
                <a:gd name="T67" fmla="*/ 401027 h 425450"/>
                <a:gd name="T68" fmla="*/ 11569 w 384175"/>
                <a:gd name="T69" fmla="*/ 413575 h 425450"/>
                <a:gd name="T70" fmla="*/ 24155 w 384175"/>
                <a:gd name="T71" fmla="*/ 422008 h 425450"/>
                <a:gd name="T72" fmla="*/ 39624 w 384175"/>
                <a:gd name="T73" fmla="*/ 425094 h 425450"/>
                <a:gd name="T74" fmla="*/ 343154 w 384175"/>
                <a:gd name="T75" fmla="*/ 425094 h 425450"/>
                <a:gd name="T76" fmla="*/ 358698 w 384175"/>
                <a:gd name="T77" fmla="*/ 422008 h 425450"/>
                <a:gd name="T78" fmla="*/ 371411 w 384175"/>
                <a:gd name="T79" fmla="*/ 413664 h 425450"/>
                <a:gd name="T80" fmla="*/ 380225 w 384175"/>
                <a:gd name="T81" fmla="*/ 401294 h 425450"/>
                <a:gd name="T82" fmla="*/ 382308 w 384175"/>
                <a:gd name="T83" fmla="*/ 393077 h 425450"/>
                <a:gd name="T84" fmla="*/ 384048 w 384175"/>
                <a:gd name="T85" fmla="*/ 386219 h 425450"/>
                <a:gd name="T86" fmla="*/ 384048 w 384175"/>
                <a:gd name="T87" fmla="*/ 155841 h 42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4175" h="425450">
                  <a:moveTo>
                    <a:pt x="384048" y="155841"/>
                  </a:moveTo>
                  <a:lnTo>
                    <a:pt x="376555" y="148348"/>
                  </a:lnTo>
                  <a:lnTo>
                    <a:pt x="357632" y="148348"/>
                  </a:lnTo>
                  <a:lnTo>
                    <a:pt x="350139" y="155841"/>
                  </a:lnTo>
                  <a:lnTo>
                    <a:pt x="350139" y="369874"/>
                  </a:lnTo>
                  <a:lnTo>
                    <a:pt x="348907" y="368782"/>
                  </a:lnTo>
                  <a:lnTo>
                    <a:pt x="348907" y="391528"/>
                  </a:lnTo>
                  <a:lnTo>
                    <a:pt x="346964" y="393077"/>
                  </a:lnTo>
                  <a:lnTo>
                    <a:pt x="36449" y="393077"/>
                  </a:lnTo>
                  <a:lnTo>
                    <a:pt x="34963" y="391236"/>
                  </a:lnTo>
                  <a:lnTo>
                    <a:pt x="192024" y="251472"/>
                  </a:lnTo>
                  <a:lnTo>
                    <a:pt x="348907" y="391528"/>
                  </a:lnTo>
                  <a:lnTo>
                    <a:pt x="348907" y="368782"/>
                  </a:lnTo>
                  <a:lnTo>
                    <a:pt x="217385" y="251472"/>
                  </a:lnTo>
                  <a:lnTo>
                    <a:pt x="197739" y="233946"/>
                  </a:lnTo>
                  <a:lnTo>
                    <a:pt x="194564" y="230771"/>
                  </a:lnTo>
                  <a:lnTo>
                    <a:pt x="189611" y="230771"/>
                  </a:lnTo>
                  <a:lnTo>
                    <a:pt x="186436" y="233946"/>
                  </a:lnTo>
                  <a:lnTo>
                    <a:pt x="33909" y="369976"/>
                  </a:lnTo>
                  <a:lnTo>
                    <a:pt x="33909" y="173367"/>
                  </a:lnTo>
                  <a:lnTo>
                    <a:pt x="203073" y="29730"/>
                  </a:lnTo>
                  <a:lnTo>
                    <a:pt x="207137" y="24295"/>
                  </a:lnTo>
                  <a:lnTo>
                    <a:pt x="208915" y="17983"/>
                  </a:lnTo>
                  <a:lnTo>
                    <a:pt x="208216" y="11595"/>
                  </a:lnTo>
                  <a:lnTo>
                    <a:pt x="204851" y="5854"/>
                  </a:lnTo>
                  <a:lnTo>
                    <a:pt x="199466" y="1790"/>
                  </a:lnTo>
                  <a:lnTo>
                    <a:pt x="193192" y="0"/>
                  </a:lnTo>
                  <a:lnTo>
                    <a:pt x="186766" y="660"/>
                  </a:lnTo>
                  <a:lnTo>
                    <a:pt x="180975" y="3949"/>
                  </a:lnTo>
                  <a:lnTo>
                    <a:pt x="5715" y="152666"/>
                  </a:lnTo>
                  <a:lnTo>
                    <a:pt x="1905" y="155841"/>
                  </a:lnTo>
                  <a:lnTo>
                    <a:pt x="0" y="160286"/>
                  </a:lnTo>
                  <a:lnTo>
                    <a:pt x="0" y="385584"/>
                  </a:lnTo>
                  <a:lnTo>
                    <a:pt x="3098" y="401027"/>
                  </a:lnTo>
                  <a:lnTo>
                    <a:pt x="11569" y="413575"/>
                  </a:lnTo>
                  <a:lnTo>
                    <a:pt x="24155" y="422008"/>
                  </a:lnTo>
                  <a:lnTo>
                    <a:pt x="39624" y="425094"/>
                  </a:lnTo>
                  <a:lnTo>
                    <a:pt x="343154" y="425094"/>
                  </a:lnTo>
                  <a:lnTo>
                    <a:pt x="358698" y="422008"/>
                  </a:lnTo>
                  <a:lnTo>
                    <a:pt x="371411" y="413664"/>
                  </a:lnTo>
                  <a:lnTo>
                    <a:pt x="380225" y="401294"/>
                  </a:lnTo>
                  <a:lnTo>
                    <a:pt x="382308" y="393077"/>
                  </a:lnTo>
                  <a:lnTo>
                    <a:pt x="384048" y="386219"/>
                  </a:lnTo>
                  <a:lnTo>
                    <a:pt x="384048" y="155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1286" name="object 185">
              <a:extLst>
                <a:ext uri="{FF2B5EF4-FFF2-40B4-BE49-F238E27FC236}">
                  <a16:creationId xmlns:a16="http://schemas.microsoft.com/office/drawing/2014/main" id="{05A17F5E-52BB-4972-9BB3-81ECB6C7BD69}"/>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378960" y="4768596"/>
              <a:ext cx="369824" cy="29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FB050B9-364F-42D7-84E9-3307F3154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bject 5">
            <a:extLst>
              <a:ext uri="{FF2B5EF4-FFF2-40B4-BE49-F238E27FC236}">
                <a16:creationId xmlns:a16="http://schemas.microsoft.com/office/drawing/2014/main" id="{DE84A4CF-0F93-4DD3-BCC3-CE8452C3792D}"/>
              </a:ext>
            </a:extLst>
          </p:cNvPr>
          <p:cNvSpPr txBox="1"/>
          <p:nvPr/>
        </p:nvSpPr>
        <p:spPr>
          <a:xfrm>
            <a:off x="609600" y="792163"/>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FFFFFF"/>
                </a:solidFill>
                <a:latin typeface="Carlito"/>
                <a:cs typeface="Carlito"/>
              </a:rPr>
              <a:t>01</a:t>
            </a:r>
            <a:endParaRPr sz="4000" kern="0" dirty="0">
              <a:solidFill>
                <a:sysClr val="windowText" lastClr="000000"/>
              </a:solidFill>
              <a:latin typeface="Carlito"/>
              <a:cs typeface="Carlito"/>
            </a:endParaRPr>
          </a:p>
        </p:txBody>
      </p:sp>
      <p:sp>
        <p:nvSpPr>
          <p:cNvPr id="6" name="object 6">
            <a:extLst>
              <a:ext uri="{FF2B5EF4-FFF2-40B4-BE49-F238E27FC236}">
                <a16:creationId xmlns:a16="http://schemas.microsoft.com/office/drawing/2014/main" id="{40946910-35A4-494B-A2B9-F8F0FF8559D1}"/>
              </a:ext>
            </a:extLst>
          </p:cNvPr>
          <p:cNvSpPr txBox="1"/>
          <p:nvPr/>
        </p:nvSpPr>
        <p:spPr>
          <a:xfrm>
            <a:off x="1689100" y="768350"/>
            <a:ext cx="2120900" cy="666750"/>
          </a:xfrm>
          <a:prstGeom prst="rect">
            <a:avLst/>
          </a:prstGeom>
        </p:spPr>
        <p:txBody>
          <a:bodyPr lIns="0" tIns="67945" rIns="0" bIns="0">
            <a:spAutoFit/>
          </a:bodyPr>
          <a:lstStyle/>
          <a:p>
            <a:pPr marL="12700" eaLnBrk="1" fontAlgn="auto" hangingPunct="1">
              <a:spcBef>
                <a:spcPts val="535"/>
              </a:spcBef>
              <a:spcAft>
                <a:spcPts val="0"/>
              </a:spcAft>
              <a:defRPr/>
            </a:pPr>
            <a:r>
              <a:rPr sz="2200" kern="0" dirty="0">
                <a:solidFill>
                  <a:srgbClr val="FFFFFF"/>
                </a:solidFill>
                <a:latin typeface="Carlito"/>
                <a:cs typeface="Carlito"/>
              </a:rPr>
              <a:t>Inserir</a:t>
            </a:r>
            <a:r>
              <a:rPr sz="2200" kern="0" spc="-35" dirty="0">
                <a:solidFill>
                  <a:srgbClr val="FFFFFF"/>
                </a:solidFill>
                <a:latin typeface="Carlito"/>
                <a:cs typeface="Carlito"/>
              </a:rPr>
              <a:t> </a:t>
            </a:r>
            <a:r>
              <a:rPr sz="2200" kern="0" dirty="0">
                <a:solidFill>
                  <a:srgbClr val="FFFFFF"/>
                </a:solidFill>
                <a:latin typeface="Carlito"/>
                <a:cs typeface="Carlito"/>
              </a:rPr>
              <a:t>item</a:t>
            </a:r>
            <a:r>
              <a:rPr sz="2200" kern="0" spc="-20" dirty="0">
                <a:solidFill>
                  <a:srgbClr val="FFFFFF"/>
                </a:solidFill>
                <a:latin typeface="Carlito"/>
                <a:cs typeface="Carlito"/>
              </a:rPr>
              <a:t> aqui</a:t>
            </a:r>
            <a:endParaRPr sz="2200" kern="0" dirty="0">
              <a:solidFill>
                <a:sysClr val="windowText" lastClr="000000"/>
              </a:solidFill>
              <a:latin typeface="Carlito"/>
              <a:cs typeface="Carlito"/>
            </a:endParaRPr>
          </a:p>
          <a:p>
            <a:pPr marL="12700" eaLnBrk="1" fontAlgn="auto" hangingPunct="1">
              <a:spcBef>
                <a:spcPts val="290"/>
              </a:spcBef>
              <a:spcAft>
                <a:spcPts val="0"/>
              </a:spcAft>
              <a:defRPr/>
            </a:pPr>
            <a:r>
              <a:rPr sz="1400" kern="0" dirty="0">
                <a:solidFill>
                  <a:srgbClr val="FFFFFF"/>
                </a:solidFill>
                <a:latin typeface="Carlito"/>
                <a:cs typeface="Carlito"/>
              </a:rPr>
              <a:t>Inserir</a:t>
            </a:r>
            <a:r>
              <a:rPr sz="1400" kern="0" spc="-50" dirty="0">
                <a:solidFill>
                  <a:srgbClr val="FFFFFF"/>
                </a:solidFill>
                <a:latin typeface="Carlito"/>
                <a:cs typeface="Carlito"/>
              </a:rPr>
              <a:t> </a:t>
            </a:r>
            <a:r>
              <a:rPr sz="1400" kern="0" dirty="0">
                <a:solidFill>
                  <a:srgbClr val="FFFFFF"/>
                </a:solidFill>
                <a:latin typeface="Carlito"/>
                <a:cs typeface="Carlito"/>
              </a:rPr>
              <a:t>subtítulo</a:t>
            </a:r>
            <a:r>
              <a:rPr sz="1400" kern="0" spc="-20" dirty="0">
                <a:solidFill>
                  <a:srgbClr val="FFFFFF"/>
                </a:solidFill>
                <a:latin typeface="Carlito"/>
                <a:cs typeface="Carlito"/>
              </a:rPr>
              <a:t> </a:t>
            </a:r>
            <a:r>
              <a:rPr sz="1400" kern="0" dirty="0">
                <a:solidFill>
                  <a:srgbClr val="FFFFFF"/>
                </a:solidFill>
                <a:latin typeface="Carlito"/>
                <a:cs typeface="Carlito"/>
              </a:rPr>
              <a:t>do</a:t>
            </a:r>
            <a:r>
              <a:rPr sz="1400" kern="0" spc="-45" dirty="0">
                <a:solidFill>
                  <a:srgbClr val="FFFFFF"/>
                </a:solidFill>
                <a:latin typeface="Carlito"/>
                <a:cs typeface="Carlito"/>
              </a:rPr>
              <a:t> </a:t>
            </a:r>
            <a:r>
              <a:rPr sz="1400" kern="0" dirty="0">
                <a:solidFill>
                  <a:srgbClr val="FFFFFF"/>
                </a:solidFill>
                <a:latin typeface="Carlito"/>
                <a:cs typeface="Carlito"/>
              </a:rPr>
              <a:t>item</a:t>
            </a:r>
            <a:r>
              <a:rPr sz="1400" kern="0" spc="-55" dirty="0">
                <a:solidFill>
                  <a:srgbClr val="FFFFFF"/>
                </a:solidFill>
                <a:latin typeface="Carlito"/>
                <a:cs typeface="Carlito"/>
              </a:rPr>
              <a:t> </a:t>
            </a:r>
            <a:r>
              <a:rPr sz="1400" kern="0" spc="-20" dirty="0">
                <a:solidFill>
                  <a:srgbClr val="FFFFFF"/>
                </a:solidFill>
                <a:latin typeface="Carlito"/>
                <a:cs typeface="Carlito"/>
              </a:rPr>
              <a:t>aqui</a:t>
            </a:r>
            <a:endParaRPr sz="1400" kern="0" dirty="0">
              <a:solidFill>
                <a:sysClr val="windowText" lastClr="000000"/>
              </a:solidFill>
              <a:latin typeface="Carlito"/>
              <a:cs typeface="Carlito"/>
            </a:endParaRPr>
          </a:p>
        </p:txBody>
      </p:sp>
      <p:sp>
        <p:nvSpPr>
          <p:cNvPr id="7" name="object 7">
            <a:extLst>
              <a:ext uri="{FF2B5EF4-FFF2-40B4-BE49-F238E27FC236}">
                <a16:creationId xmlns:a16="http://schemas.microsoft.com/office/drawing/2014/main" id="{4555B6FD-60E3-4F85-B341-1FD401C6ED61}"/>
              </a:ext>
            </a:extLst>
          </p:cNvPr>
          <p:cNvSpPr txBox="1"/>
          <p:nvPr/>
        </p:nvSpPr>
        <p:spPr>
          <a:xfrm>
            <a:off x="609600" y="1755775"/>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FF2C77"/>
                </a:solidFill>
                <a:latin typeface="Carlito"/>
                <a:cs typeface="Carlito"/>
              </a:rPr>
              <a:t>02</a:t>
            </a:r>
            <a:endParaRPr sz="4000" kern="0">
              <a:solidFill>
                <a:sysClr val="windowText" lastClr="000000"/>
              </a:solidFill>
              <a:latin typeface="Carlito"/>
              <a:cs typeface="Carlito"/>
            </a:endParaRPr>
          </a:p>
        </p:txBody>
      </p:sp>
      <p:sp>
        <p:nvSpPr>
          <p:cNvPr id="8" name="object 8">
            <a:extLst>
              <a:ext uri="{FF2B5EF4-FFF2-40B4-BE49-F238E27FC236}">
                <a16:creationId xmlns:a16="http://schemas.microsoft.com/office/drawing/2014/main" id="{CBF8A647-AB06-42D9-8AC2-718C1ECF7CE1}"/>
              </a:ext>
            </a:extLst>
          </p:cNvPr>
          <p:cNvSpPr txBox="1"/>
          <p:nvPr/>
        </p:nvSpPr>
        <p:spPr>
          <a:xfrm>
            <a:off x="1689100" y="1731963"/>
            <a:ext cx="2120900" cy="668337"/>
          </a:xfrm>
          <a:prstGeom prst="rect">
            <a:avLst/>
          </a:prstGeom>
        </p:spPr>
        <p:txBody>
          <a:bodyPr lIns="0" tIns="69215" rIns="0" bIns="0">
            <a:spAutoFit/>
          </a:bodyPr>
          <a:lstStyle/>
          <a:p>
            <a:pPr marL="12700" eaLnBrk="1" fontAlgn="auto" hangingPunct="1">
              <a:spcBef>
                <a:spcPts val="545"/>
              </a:spcBef>
              <a:spcAft>
                <a:spcPts val="0"/>
              </a:spcAft>
              <a:defRPr/>
            </a:pPr>
            <a:r>
              <a:rPr sz="2200" kern="0" dirty="0">
                <a:solidFill>
                  <a:srgbClr val="FF2C77"/>
                </a:solidFill>
                <a:latin typeface="Carlito"/>
                <a:cs typeface="Carlito"/>
              </a:rPr>
              <a:t>Inserir</a:t>
            </a:r>
            <a:r>
              <a:rPr sz="2200" kern="0" spc="-45" dirty="0">
                <a:solidFill>
                  <a:srgbClr val="FF2C77"/>
                </a:solidFill>
                <a:latin typeface="Carlito"/>
                <a:cs typeface="Carlito"/>
              </a:rPr>
              <a:t> </a:t>
            </a:r>
            <a:r>
              <a:rPr sz="2200" kern="0" dirty="0">
                <a:solidFill>
                  <a:srgbClr val="FF2C77"/>
                </a:solidFill>
                <a:latin typeface="Carlito"/>
                <a:cs typeface="Carlito"/>
              </a:rPr>
              <a:t>item</a:t>
            </a:r>
            <a:r>
              <a:rPr sz="2200" kern="0" spc="-20" dirty="0">
                <a:solidFill>
                  <a:srgbClr val="FF2C77"/>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90"/>
              </a:spcBef>
              <a:spcAft>
                <a:spcPts val="0"/>
              </a:spcAft>
              <a:defRPr/>
            </a:pPr>
            <a:r>
              <a:rPr sz="1400" kern="0" dirty="0">
                <a:solidFill>
                  <a:srgbClr val="FF2C77"/>
                </a:solidFill>
                <a:latin typeface="Carlito"/>
                <a:cs typeface="Carlito"/>
              </a:rPr>
              <a:t>Inserir</a:t>
            </a:r>
            <a:r>
              <a:rPr sz="1400" kern="0" spc="-50" dirty="0">
                <a:solidFill>
                  <a:srgbClr val="FF2C77"/>
                </a:solidFill>
                <a:latin typeface="Carlito"/>
                <a:cs typeface="Carlito"/>
              </a:rPr>
              <a:t> </a:t>
            </a:r>
            <a:r>
              <a:rPr sz="1400" kern="0" dirty="0">
                <a:solidFill>
                  <a:srgbClr val="FF2C77"/>
                </a:solidFill>
                <a:latin typeface="Carlito"/>
                <a:cs typeface="Carlito"/>
              </a:rPr>
              <a:t>subtítulo</a:t>
            </a:r>
            <a:r>
              <a:rPr sz="1400" kern="0" spc="-20" dirty="0">
                <a:solidFill>
                  <a:srgbClr val="FF2C77"/>
                </a:solidFill>
                <a:latin typeface="Carlito"/>
                <a:cs typeface="Carlito"/>
              </a:rPr>
              <a:t> </a:t>
            </a:r>
            <a:r>
              <a:rPr sz="1400" kern="0" dirty="0">
                <a:solidFill>
                  <a:srgbClr val="FF2C77"/>
                </a:solidFill>
                <a:latin typeface="Carlito"/>
                <a:cs typeface="Carlito"/>
              </a:rPr>
              <a:t>do</a:t>
            </a:r>
            <a:r>
              <a:rPr sz="1400" kern="0" spc="-45" dirty="0">
                <a:solidFill>
                  <a:srgbClr val="FF2C77"/>
                </a:solidFill>
                <a:latin typeface="Carlito"/>
                <a:cs typeface="Carlito"/>
              </a:rPr>
              <a:t> </a:t>
            </a:r>
            <a:r>
              <a:rPr sz="1400" kern="0" dirty="0">
                <a:solidFill>
                  <a:srgbClr val="FF2C77"/>
                </a:solidFill>
                <a:latin typeface="Carlito"/>
                <a:cs typeface="Carlito"/>
              </a:rPr>
              <a:t>item</a:t>
            </a:r>
            <a:r>
              <a:rPr sz="1400" kern="0" spc="-55" dirty="0">
                <a:solidFill>
                  <a:srgbClr val="FF2C77"/>
                </a:solidFill>
                <a:latin typeface="Carlito"/>
                <a:cs typeface="Carlito"/>
              </a:rPr>
              <a:t> </a:t>
            </a:r>
            <a:r>
              <a:rPr sz="1400" kern="0" spc="-20" dirty="0">
                <a:solidFill>
                  <a:srgbClr val="FF2C77"/>
                </a:solidFill>
                <a:latin typeface="Carlito"/>
                <a:cs typeface="Carlito"/>
              </a:rPr>
              <a:t>aqui</a:t>
            </a:r>
            <a:endParaRPr sz="1400" kern="0">
              <a:solidFill>
                <a:sysClr val="windowText" lastClr="000000"/>
              </a:solidFill>
              <a:latin typeface="Carlito"/>
              <a:cs typeface="Carlito"/>
            </a:endParaRPr>
          </a:p>
        </p:txBody>
      </p:sp>
      <p:sp>
        <p:nvSpPr>
          <p:cNvPr id="9" name="object 9">
            <a:extLst>
              <a:ext uri="{FF2B5EF4-FFF2-40B4-BE49-F238E27FC236}">
                <a16:creationId xmlns:a16="http://schemas.microsoft.com/office/drawing/2014/main" id="{C36EAFEE-0AF5-4C0E-9062-9C052B1E12C3}"/>
              </a:ext>
            </a:extLst>
          </p:cNvPr>
          <p:cNvSpPr txBox="1"/>
          <p:nvPr/>
        </p:nvSpPr>
        <p:spPr>
          <a:xfrm>
            <a:off x="609600" y="2720975"/>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FF2C77"/>
                </a:solidFill>
                <a:latin typeface="Carlito"/>
                <a:cs typeface="Carlito"/>
              </a:rPr>
              <a:t>03</a:t>
            </a:r>
            <a:endParaRPr sz="4000" kern="0">
              <a:solidFill>
                <a:sysClr val="windowText" lastClr="000000"/>
              </a:solidFill>
              <a:latin typeface="Carlito"/>
              <a:cs typeface="Carlito"/>
            </a:endParaRPr>
          </a:p>
        </p:txBody>
      </p:sp>
      <p:sp>
        <p:nvSpPr>
          <p:cNvPr id="10" name="object 10">
            <a:extLst>
              <a:ext uri="{FF2B5EF4-FFF2-40B4-BE49-F238E27FC236}">
                <a16:creationId xmlns:a16="http://schemas.microsoft.com/office/drawing/2014/main" id="{AFEA9641-2EEC-4913-92D7-F12DA0A01E20}"/>
              </a:ext>
            </a:extLst>
          </p:cNvPr>
          <p:cNvSpPr txBox="1"/>
          <p:nvPr/>
        </p:nvSpPr>
        <p:spPr>
          <a:xfrm>
            <a:off x="1689100" y="2698750"/>
            <a:ext cx="2120900" cy="665163"/>
          </a:xfrm>
          <a:prstGeom prst="rect">
            <a:avLst/>
          </a:prstGeom>
        </p:spPr>
        <p:txBody>
          <a:bodyPr lIns="0" tIns="67945" rIns="0" bIns="0">
            <a:spAutoFit/>
          </a:bodyPr>
          <a:lstStyle/>
          <a:p>
            <a:pPr marL="12700" eaLnBrk="1" fontAlgn="auto" hangingPunct="1">
              <a:spcBef>
                <a:spcPts val="535"/>
              </a:spcBef>
              <a:spcAft>
                <a:spcPts val="0"/>
              </a:spcAft>
              <a:defRPr/>
            </a:pPr>
            <a:r>
              <a:rPr sz="2200" kern="0" dirty="0">
                <a:solidFill>
                  <a:srgbClr val="FF2C77"/>
                </a:solidFill>
                <a:latin typeface="Carlito"/>
                <a:cs typeface="Carlito"/>
              </a:rPr>
              <a:t>Inserir</a:t>
            </a:r>
            <a:r>
              <a:rPr sz="2200" kern="0" spc="-35" dirty="0">
                <a:solidFill>
                  <a:srgbClr val="FF2C77"/>
                </a:solidFill>
                <a:latin typeface="Carlito"/>
                <a:cs typeface="Carlito"/>
              </a:rPr>
              <a:t> </a:t>
            </a:r>
            <a:r>
              <a:rPr sz="2200" kern="0" dirty="0">
                <a:solidFill>
                  <a:srgbClr val="FF2C77"/>
                </a:solidFill>
                <a:latin typeface="Carlito"/>
                <a:cs typeface="Carlito"/>
              </a:rPr>
              <a:t>item</a:t>
            </a:r>
            <a:r>
              <a:rPr sz="2200" kern="0" spc="-20" dirty="0">
                <a:solidFill>
                  <a:srgbClr val="FF2C77"/>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85"/>
              </a:spcBef>
              <a:spcAft>
                <a:spcPts val="0"/>
              </a:spcAft>
              <a:defRPr/>
            </a:pPr>
            <a:r>
              <a:rPr sz="1400" kern="0" dirty="0">
                <a:solidFill>
                  <a:srgbClr val="FF2C77"/>
                </a:solidFill>
                <a:latin typeface="Carlito"/>
                <a:cs typeface="Carlito"/>
              </a:rPr>
              <a:t>Inserir</a:t>
            </a:r>
            <a:r>
              <a:rPr sz="1400" kern="0" spc="-40" dirty="0">
                <a:solidFill>
                  <a:srgbClr val="FF2C77"/>
                </a:solidFill>
                <a:latin typeface="Carlito"/>
                <a:cs typeface="Carlito"/>
              </a:rPr>
              <a:t> </a:t>
            </a:r>
            <a:r>
              <a:rPr sz="1400" kern="0" dirty="0">
                <a:solidFill>
                  <a:srgbClr val="FF2C77"/>
                </a:solidFill>
                <a:latin typeface="Carlito"/>
                <a:cs typeface="Carlito"/>
              </a:rPr>
              <a:t>subtítulo</a:t>
            </a:r>
            <a:r>
              <a:rPr sz="1400" kern="0" spc="-10" dirty="0">
                <a:solidFill>
                  <a:srgbClr val="FF2C77"/>
                </a:solidFill>
                <a:latin typeface="Carlito"/>
                <a:cs typeface="Carlito"/>
              </a:rPr>
              <a:t> </a:t>
            </a:r>
            <a:r>
              <a:rPr sz="1400" kern="0" dirty="0">
                <a:solidFill>
                  <a:srgbClr val="FF2C77"/>
                </a:solidFill>
                <a:latin typeface="Carlito"/>
                <a:cs typeface="Carlito"/>
              </a:rPr>
              <a:t>do</a:t>
            </a:r>
            <a:r>
              <a:rPr sz="1400" kern="0" spc="-30" dirty="0">
                <a:solidFill>
                  <a:srgbClr val="FF2C77"/>
                </a:solidFill>
                <a:latin typeface="Carlito"/>
                <a:cs typeface="Carlito"/>
              </a:rPr>
              <a:t> </a:t>
            </a:r>
            <a:r>
              <a:rPr sz="1400" kern="0" dirty="0">
                <a:solidFill>
                  <a:srgbClr val="FF2C77"/>
                </a:solidFill>
                <a:latin typeface="Carlito"/>
                <a:cs typeface="Carlito"/>
              </a:rPr>
              <a:t>item</a:t>
            </a:r>
            <a:r>
              <a:rPr sz="1400" kern="0" spc="-45" dirty="0">
                <a:solidFill>
                  <a:srgbClr val="FF2C77"/>
                </a:solidFill>
                <a:latin typeface="Carlito"/>
                <a:cs typeface="Carlito"/>
              </a:rPr>
              <a:t> </a:t>
            </a:r>
            <a:r>
              <a:rPr sz="1400" kern="0" spc="-20" dirty="0">
                <a:solidFill>
                  <a:srgbClr val="FF2C77"/>
                </a:solidFill>
                <a:latin typeface="Carlito"/>
                <a:cs typeface="Carlito"/>
              </a:rPr>
              <a:t>aqui</a:t>
            </a:r>
            <a:endParaRPr sz="1400" kern="0">
              <a:solidFill>
                <a:sysClr val="windowText" lastClr="000000"/>
              </a:solidFill>
              <a:latin typeface="Carlito"/>
              <a:cs typeface="Carlito"/>
            </a:endParaRPr>
          </a:p>
        </p:txBody>
      </p:sp>
      <p:sp>
        <p:nvSpPr>
          <p:cNvPr id="11" name="object 11">
            <a:extLst>
              <a:ext uri="{FF2B5EF4-FFF2-40B4-BE49-F238E27FC236}">
                <a16:creationId xmlns:a16="http://schemas.microsoft.com/office/drawing/2014/main" id="{4389BC4A-3848-46CC-8E79-A0AC8CDD1DB2}"/>
              </a:ext>
            </a:extLst>
          </p:cNvPr>
          <p:cNvSpPr txBox="1"/>
          <p:nvPr/>
        </p:nvSpPr>
        <p:spPr>
          <a:xfrm>
            <a:off x="1689100" y="3662363"/>
            <a:ext cx="2120900" cy="666750"/>
          </a:xfrm>
          <a:prstGeom prst="rect">
            <a:avLst/>
          </a:prstGeom>
        </p:spPr>
        <p:txBody>
          <a:bodyPr lIns="0" tIns="68580" rIns="0" bIns="0">
            <a:spAutoFit/>
          </a:bodyPr>
          <a:lstStyle/>
          <a:p>
            <a:pPr marL="12700" eaLnBrk="1" fontAlgn="auto" hangingPunct="1">
              <a:spcBef>
                <a:spcPts val="540"/>
              </a:spcBef>
              <a:spcAft>
                <a:spcPts val="0"/>
              </a:spcAft>
              <a:defRPr/>
            </a:pPr>
            <a:r>
              <a:rPr sz="2200" kern="0" dirty="0">
                <a:solidFill>
                  <a:srgbClr val="FF2C77"/>
                </a:solidFill>
                <a:latin typeface="Carlito"/>
                <a:cs typeface="Carlito"/>
              </a:rPr>
              <a:t>Inserir</a:t>
            </a:r>
            <a:r>
              <a:rPr sz="2200" kern="0" spc="-35" dirty="0">
                <a:solidFill>
                  <a:srgbClr val="FF2C77"/>
                </a:solidFill>
                <a:latin typeface="Carlito"/>
                <a:cs typeface="Carlito"/>
              </a:rPr>
              <a:t> </a:t>
            </a:r>
            <a:r>
              <a:rPr sz="2200" kern="0" dirty="0">
                <a:solidFill>
                  <a:srgbClr val="FF2C77"/>
                </a:solidFill>
                <a:latin typeface="Carlito"/>
                <a:cs typeface="Carlito"/>
              </a:rPr>
              <a:t>item</a:t>
            </a:r>
            <a:r>
              <a:rPr sz="2200" kern="0" spc="-20" dirty="0">
                <a:solidFill>
                  <a:srgbClr val="FF2C77"/>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85"/>
              </a:spcBef>
              <a:spcAft>
                <a:spcPts val="0"/>
              </a:spcAft>
              <a:defRPr/>
            </a:pPr>
            <a:r>
              <a:rPr sz="1400" kern="0" dirty="0">
                <a:solidFill>
                  <a:srgbClr val="FF2C77"/>
                </a:solidFill>
                <a:latin typeface="Carlito"/>
                <a:cs typeface="Carlito"/>
              </a:rPr>
              <a:t>Inserir</a:t>
            </a:r>
            <a:r>
              <a:rPr sz="1400" kern="0" spc="-50" dirty="0">
                <a:solidFill>
                  <a:srgbClr val="FF2C77"/>
                </a:solidFill>
                <a:latin typeface="Carlito"/>
                <a:cs typeface="Carlito"/>
              </a:rPr>
              <a:t> </a:t>
            </a:r>
            <a:r>
              <a:rPr sz="1400" kern="0" dirty="0">
                <a:solidFill>
                  <a:srgbClr val="FF2C77"/>
                </a:solidFill>
                <a:latin typeface="Carlito"/>
                <a:cs typeface="Carlito"/>
              </a:rPr>
              <a:t>subtítulo</a:t>
            </a:r>
            <a:r>
              <a:rPr sz="1400" kern="0" spc="-20" dirty="0">
                <a:solidFill>
                  <a:srgbClr val="FF2C77"/>
                </a:solidFill>
                <a:latin typeface="Carlito"/>
                <a:cs typeface="Carlito"/>
              </a:rPr>
              <a:t> </a:t>
            </a:r>
            <a:r>
              <a:rPr sz="1400" kern="0" dirty="0">
                <a:solidFill>
                  <a:srgbClr val="FF2C77"/>
                </a:solidFill>
                <a:latin typeface="Carlito"/>
                <a:cs typeface="Carlito"/>
              </a:rPr>
              <a:t>do</a:t>
            </a:r>
            <a:r>
              <a:rPr sz="1400" kern="0" spc="-45" dirty="0">
                <a:solidFill>
                  <a:srgbClr val="FF2C77"/>
                </a:solidFill>
                <a:latin typeface="Carlito"/>
                <a:cs typeface="Carlito"/>
              </a:rPr>
              <a:t> </a:t>
            </a:r>
            <a:r>
              <a:rPr sz="1400" kern="0" dirty="0">
                <a:solidFill>
                  <a:srgbClr val="FF2C77"/>
                </a:solidFill>
                <a:latin typeface="Carlito"/>
                <a:cs typeface="Carlito"/>
              </a:rPr>
              <a:t>item</a:t>
            </a:r>
            <a:r>
              <a:rPr sz="1400" kern="0" spc="-55" dirty="0">
                <a:solidFill>
                  <a:srgbClr val="FF2C77"/>
                </a:solidFill>
                <a:latin typeface="Carlito"/>
                <a:cs typeface="Carlito"/>
              </a:rPr>
              <a:t> </a:t>
            </a:r>
            <a:r>
              <a:rPr sz="1400" kern="0" spc="-20" dirty="0">
                <a:solidFill>
                  <a:srgbClr val="FF2C77"/>
                </a:solidFill>
                <a:latin typeface="Carlito"/>
                <a:cs typeface="Carlito"/>
              </a:rPr>
              <a:t>aqui</a:t>
            </a:r>
            <a:endParaRPr sz="1400" kern="0">
              <a:solidFill>
                <a:sysClr val="windowText" lastClr="000000"/>
              </a:solidFill>
              <a:latin typeface="Carlito"/>
              <a:cs typeface="Carlito"/>
            </a:endParaRPr>
          </a:p>
        </p:txBody>
      </p:sp>
      <p:sp>
        <p:nvSpPr>
          <p:cNvPr id="12" name="object 12">
            <a:extLst>
              <a:ext uri="{FF2B5EF4-FFF2-40B4-BE49-F238E27FC236}">
                <a16:creationId xmlns:a16="http://schemas.microsoft.com/office/drawing/2014/main" id="{963D7F1C-EBBC-465C-8A22-76A068EEABA8}"/>
              </a:ext>
            </a:extLst>
          </p:cNvPr>
          <p:cNvSpPr txBox="1"/>
          <p:nvPr/>
        </p:nvSpPr>
        <p:spPr>
          <a:xfrm>
            <a:off x="609600" y="4649788"/>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FF2C77"/>
                </a:solidFill>
                <a:latin typeface="Carlito"/>
                <a:cs typeface="Carlito"/>
              </a:rPr>
              <a:t>05</a:t>
            </a:r>
            <a:endParaRPr sz="4000" kern="0">
              <a:solidFill>
                <a:sysClr val="windowText" lastClr="000000"/>
              </a:solidFill>
              <a:latin typeface="Carlito"/>
              <a:cs typeface="Carlito"/>
            </a:endParaRPr>
          </a:p>
        </p:txBody>
      </p:sp>
      <p:sp>
        <p:nvSpPr>
          <p:cNvPr id="13" name="object 13">
            <a:extLst>
              <a:ext uri="{FF2B5EF4-FFF2-40B4-BE49-F238E27FC236}">
                <a16:creationId xmlns:a16="http://schemas.microsoft.com/office/drawing/2014/main" id="{180245B6-7382-4572-A648-AFBFFB029A71}"/>
              </a:ext>
            </a:extLst>
          </p:cNvPr>
          <p:cNvSpPr txBox="1"/>
          <p:nvPr/>
        </p:nvSpPr>
        <p:spPr>
          <a:xfrm>
            <a:off x="1689100" y="4625975"/>
            <a:ext cx="2120900" cy="668338"/>
          </a:xfrm>
          <a:prstGeom prst="rect">
            <a:avLst/>
          </a:prstGeom>
        </p:spPr>
        <p:txBody>
          <a:bodyPr lIns="0" tIns="69215" rIns="0" bIns="0">
            <a:spAutoFit/>
          </a:bodyPr>
          <a:lstStyle/>
          <a:p>
            <a:pPr marL="12700" eaLnBrk="1" fontAlgn="auto" hangingPunct="1">
              <a:spcBef>
                <a:spcPts val="545"/>
              </a:spcBef>
              <a:spcAft>
                <a:spcPts val="0"/>
              </a:spcAft>
              <a:defRPr/>
            </a:pPr>
            <a:r>
              <a:rPr sz="2200" kern="0" dirty="0">
                <a:solidFill>
                  <a:srgbClr val="FF2C77"/>
                </a:solidFill>
                <a:latin typeface="Carlito"/>
                <a:cs typeface="Carlito"/>
              </a:rPr>
              <a:t>Inserir</a:t>
            </a:r>
            <a:r>
              <a:rPr sz="2200" kern="0" spc="-45" dirty="0">
                <a:solidFill>
                  <a:srgbClr val="FF2C77"/>
                </a:solidFill>
                <a:latin typeface="Carlito"/>
                <a:cs typeface="Carlito"/>
              </a:rPr>
              <a:t> </a:t>
            </a:r>
            <a:r>
              <a:rPr sz="2200" kern="0" dirty="0">
                <a:solidFill>
                  <a:srgbClr val="FF2C77"/>
                </a:solidFill>
                <a:latin typeface="Carlito"/>
                <a:cs typeface="Carlito"/>
              </a:rPr>
              <a:t>item</a:t>
            </a:r>
            <a:r>
              <a:rPr sz="2200" kern="0" spc="-20" dirty="0">
                <a:solidFill>
                  <a:srgbClr val="FF2C77"/>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90"/>
              </a:spcBef>
              <a:spcAft>
                <a:spcPts val="0"/>
              </a:spcAft>
              <a:defRPr/>
            </a:pPr>
            <a:r>
              <a:rPr sz="1400" kern="0" dirty="0">
                <a:solidFill>
                  <a:srgbClr val="FF2C77"/>
                </a:solidFill>
                <a:latin typeface="Carlito"/>
                <a:cs typeface="Carlito"/>
              </a:rPr>
              <a:t>Inserir</a:t>
            </a:r>
            <a:r>
              <a:rPr sz="1400" kern="0" spc="-50" dirty="0">
                <a:solidFill>
                  <a:srgbClr val="FF2C77"/>
                </a:solidFill>
                <a:latin typeface="Carlito"/>
                <a:cs typeface="Carlito"/>
              </a:rPr>
              <a:t> </a:t>
            </a:r>
            <a:r>
              <a:rPr sz="1400" kern="0" dirty="0">
                <a:solidFill>
                  <a:srgbClr val="FF2C77"/>
                </a:solidFill>
                <a:latin typeface="Carlito"/>
                <a:cs typeface="Carlito"/>
              </a:rPr>
              <a:t>subtítulo</a:t>
            </a:r>
            <a:r>
              <a:rPr sz="1400" kern="0" spc="-20" dirty="0">
                <a:solidFill>
                  <a:srgbClr val="FF2C77"/>
                </a:solidFill>
                <a:latin typeface="Carlito"/>
                <a:cs typeface="Carlito"/>
              </a:rPr>
              <a:t> </a:t>
            </a:r>
            <a:r>
              <a:rPr sz="1400" kern="0" dirty="0">
                <a:solidFill>
                  <a:srgbClr val="FF2C77"/>
                </a:solidFill>
                <a:latin typeface="Carlito"/>
                <a:cs typeface="Carlito"/>
              </a:rPr>
              <a:t>do</a:t>
            </a:r>
            <a:r>
              <a:rPr sz="1400" kern="0" spc="-45" dirty="0">
                <a:solidFill>
                  <a:srgbClr val="FF2C77"/>
                </a:solidFill>
                <a:latin typeface="Carlito"/>
                <a:cs typeface="Carlito"/>
              </a:rPr>
              <a:t> </a:t>
            </a:r>
            <a:r>
              <a:rPr sz="1400" kern="0" dirty="0">
                <a:solidFill>
                  <a:srgbClr val="FF2C77"/>
                </a:solidFill>
                <a:latin typeface="Carlito"/>
                <a:cs typeface="Carlito"/>
              </a:rPr>
              <a:t>item</a:t>
            </a:r>
            <a:r>
              <a:rPr sz="1400" kern="0" spc="-55" dirty="0">
                <a:solidFill>
                  <a:srgbClr val="FF2C77"/>
                </a:solidFill>
                <a:latin typeface="Carlito"/>
                <a:cs typeface="Carlito"/>
              </a:rPr>
              <a:t> </a:t>
            </a:r>
            <a:r>
              <a:rPr sz="1400" kern="0" spc="-20" dirty="0">
                <a:solidFill>
                  <a:srgbClr val="FF2C77"/>
                </a:solidFill>
                <a:latin typeface="Carlito"/>
                <a:cs typeface="Carlito"/>
              </a:rPr>
              <a:t>aqui</a:t>
            </a:r>
            <a:endParaRPr sz="1400" kern="0">
              <a:solidFill>
                <a:sysClr val="windowText" lastClr="000000"/>
              </a:solidFill>
              <a:latin typeface="Carlito"/>
              <a:cs typeface="Carlito"/>
            </a:endParaRPr>
          </a:p>
        </p:txBody>
      </p:sp>
      <p:sp>
        <p:nvSpPr>
          <p:cNvPr id="14" name="object 14">
            <a:extLst>
              <a:ext uri="{FF2B5EF4-FFF2-40B4-BE49-F238E27FC236}">
                <a16:creationId xmlns:a16="http://schemas.microsoft.com/office/drawing/2014/main" id="{371D1190-C2C1-4E67-9DCB-39193731968A}"/>
              </a:ext>
            </a:extLst>
          </p:cNvPr>
          <p:cNvSpPr txBox="1">
            <a:spLocks noGrp="1"/>
          </p:cNvSpPr>
          <p:nvPr>
            <p:ph type="title"/>
          </p:nvPr>
        </p:nvSpPr>
        <p:spPr>
          <a:xfrm>
            <a:off x="1330325" y="569913"/>
            <a:ext cx="233363" cy="4873625"/>
          </a:xfrm>
        </p:spPr>
        <p:txBody>
          <a:bodyPr tIns="38735"/>
          <a:lstStyle/>
          <a:p>
            <a:pPr marL="12700" algn="just" eaLnBrk="1" hangingPunct="1">
              <a:lnSpc>
                <a:spcPct val="97000"/>
              </a:lnSpc>
              <a:spcBef>
                <a:spcPts val="300"/>
              </a:spcBef>
            </a:pPr>
            <a:r>
              <a:rPr lang="pt-BR" altLang="pt-BR" sz="6500">
                <a:ea typeface="Carlito"/>
              </a:rPr>
              <a:t>I </a:t>
            </a:r>
            <a:r>
              <a:rPr lang="pt-BR" altLang="pt-BR" sz="6500">
                <a:solidFill>
                  <a:srgbClr val="FF2C77"/>
                </a:solidFill>
                <a:ea typeface="Carlito"/>
              </a:rPr>
              <a:t>I I I I</a:t>
            </a:r>
            <a:endParaRPr lang="pt-BR" altLang="pt-BR" sz="6500">
              <a:ea typeface="Carlito"/>
            </a:endParaRPr>
          </a:p>
        </p:txBody>
      </p:sp>
      <p:sp>
        <p:nvSpPr>
          <p:cNvPr id="15" name="object 15">
            <a:extLst>
              <a:ext uri="{FF2B5EF4-FFF2-40B4-BE49-F238E27FC236}">
                <a16:creationId xmlns:a16="http://schemas.microsoft.com/office/drawing/2014/main" id="{C4BC95CA-F08E-45F8-9406-7BCEE767C518}"/>
              </a:ext>
            </a:extLst>
          </p:cNvPr>
          <p:cNvSpPr txBox="1"/>
          <p:nvPr/>
        </p:nvSpPr>
        <p:spPr>
          <a:xfrm>
            <a:off x="630238" y="3687763"/>
            <a:ext cx="541337"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FF2C77"/>
                </a:solidFill>
                <a:latin typeface="Carlito"/>
                <a:cs typeface="Carlito"/>
              </a:rPr>
              <a:t>04</a:t>
            </a:r>
            <a:endParaRPr sz="4000" kern="0">
              <a:solidFill>
                <a:sysClr val="windowText" lastClr="000000"/>
              </a:solidFill>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object 2">
            <a:extLst>
              <a:ext uri="{FF2B5EF4-FFF2-40B4-BE49-F238E27FC236}">
                <a16:creationId xmlns:a16="http://schemas.microsoft.com/office/drawing/2014/main" id="{5AC1836A-9831-4E85-88E8-CF5E82671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7" name="object 3">
            <a:extLst>
              <a:ext uri="{FF2B5EF4-FFF2-40B4-BE49-F238E27FC236}">
                <a16:creationId xmlns:a16="http://schemas.microsoft.com/office/drawing/2014/main" id="{91D3D158-ABFC-42BD-867B-411C9A56683C}"/>
              </a:ext>
            </a:extLst>
          </p:cNvPr>
          <p:cNvGrpSpPr>
            <a:grpSpLocks/>
          </p:cNvGrpSpPr>
          <p:nvPr/>
        </p:nvGrpSpPr>
        <p:grpSpPr bwMode="auto">
          <a:xfrm>
            <a:off x="2339975" y="4791075"/>
            <a:ext cx="390525" cy="407988"/>
            <a:chOff x="2339339" y="4791455"/>
            <a:chExt cx="391795" cy="407034"/>
          </a:xfrm>
        </p:grpSpPr>
        <p:sp>
          <p:nvSpPr>
            <p:cNvPr id="52407" name="object 4">
              <a:extLst>
                <a:ext uri="{FF2B5EF4-FFF2-40B4-BE49-F238E27FC236}">
                  <a16:creationId xmlns:a16="http://schemas.microsoft.com/office/drawing/2014/main" id="{572D01F3-30EE-4556-85D8-9A606032865F}"/>
                </a:ext>
              </a:extLst>
            </p:cNvPr>
            <p:cNvSpPr>
              <a:spLocks/>
            </p:cNvSpPr>
            <p:nvPr/>
          </p:nvSpPr>
          <p:spPr bwMode="auto">
            <a:xfrm>
              <a:off x="2339339" y="4809743"/>
              <a:ext cx="386080" cy="388620"/>
            </a:xfrm>
            <a:custGeom>
              <a:avLst/>
              <a:gdLst>
                <a:gd name="T0" fmla="*/ 97028 w 386080"/>
                <a:gd name="T1" fmla="*/ 0 h 388620"/>
                <a:gd name="T2" fmla="*/ 52482 w 386080"/>
                <a:gd name="T3" fmla="*/ 21193 h 388620"/>
                <a:gd name="T4" fmla="*/ 0 w 386080"/>
                <a:gd name="T5" fmla="*/ 70738 h 388620"/>
                <a:gd name="T6" fmla="*/ 3408 w 386080"/>
                <a:gd name="T7" fmla="*/ 122469 h 388620"/>
                <a:gd name="T8" fmla="*/ 34061 w 386080"/>
                <a:gd name="T9" fmla="*/ 212452 h 388620"/>
                <a:gd name="T10" fmla="*/ 93853 w 386080"/>
                <a:gd name="T11" fmla="*/ 293242 h 388620"/>
                <a:gd name="T12" fmla="*/ 173696 w 386080"/>
                <a:gd name="T13" fmla="*/ 353534 h 388620"/>
                <a:gd name="T14" fmla="*/ 260901 w 386080"/>
                <a:gd name="T15" fmla="*/ 384587 h 388620"/>
                <a:gd name="T16" fmla="*/ 315087 w 386080"/>
                <a:gd name="T17" fmla="*/ 387984 h 388620"/>
                <a:gd name="T18" fmla="*/ 305562 w 386080"/>
                <a:gd name="T19" fmla="*/ 354456 h 388620"/>
                <a:gd name="T20" fmla="*/ 207946 w 386080"/>
                <a:gd name="T21" fmla="*/ 332660 h 388620"/>
                <a:gd name="T22" fmla="*/ 119761 w 386080"/>
                <a:gd name="T23" fmla="*/ 271144 h 388620"/>
                <a:gd name="T24" fmla="*/ 56324 w 386080"/>
                <a:gd name="T25" fmla="*/ 180498 h 388620"/>
                <a:gd name="T26" fmla="*/ 34036 w 386080"/>
                <a:gd name="T27" fmla="*/ 82803 h 388620"/>
                <a:gd name="T28" fmla="*/ 71485 w 386080"/>
                <a:gd name="T29" fmla="*/ 48799 h 388620"/>
                <a:gd name="T30" fmla="*/ 139758 w 386080"/>
                <a:gd name="T31" fmla="*/ 32892 h 388620"/>
                <a:gd name="T32" fmla="*/ 128662 w 386080"/>
                <a:gd name="T33" fmla="*/ 9858 h 388620"/>
                <a:gd name="T34" fmla="*/ 109192 w 386080"/>
                <a:gd name="T35" fmla="*/ 920 h 388620"/>
                <a:gd name="T36" fmla="*/ 371117 w 386080"/>
                <a:gd name="T37" fmla="*/ 255269 h 388620"/>
                <a:gd name="T38" fmla="*/ 296015 w 386080"/>
                <a:gd name="T39" fmla="*/ 260943 h 388620"/>
                <a:gd name="T40" fmla="*/ 335278 w 386080"/>
                <a:gd name="T41" fmla="*/ 273432 h 388620"/>
                <a:gd name="T42" fmla="*/ 355346 w 386080"/>
                <a:gd name="T43" fmla="*/ 284987 h 388620"/>
                <a:gd name="T44" fmla="*/ 339264 w 386080"/>
                <a:gd name="T45" fmla="*/ 316801 h 388620"/>
                <a:gd name="T46" fmla="*/ 316992 w 386080"/>
                <a:gd name="T47" fmla="*/ 344423 h 388620"/>
                <a:gd name="T48" fmla="*/ 309372 w 386080"/>
                <a:gd name="T49" fmla="*/ 351281 h 388620"/>
                <a:gd name="T50" fmla="*/ 350285 w 386080"/>
                <a:gd name="T51" fmla="*/ 354456 h 388620"/>
                <a:gd name="T52" fmla="*/ 385548 w 386080"/>
                <a:gd name="T53" fmla="*/ 285037 h 388620"/>
                <a:gd name="T54" fmla="*/ 376864 w 386080"/>
                <a:gd name="T55" fmla="*/ 260022 h 388620"/>
                <a:gd name="T56" fmla="*/ 139758 w 386080"/>
                <a:gd name="T57" fmla="*/ 32892 h 388620"/>
                <a:gd name="T58" fmla="*/ 105283 w 386080"/>
                <a:gd name="T59" fmla="*/ 33527 h 388620"/>
                <a:gd name="T60" fmla="*/ 113323 w 386080"/>
                <a:gd name="T61" fmla="*/ 53207 h 388620"/>
                <a:gd name="T62" fmla="*/ 126912 w 386080"/>
                <a:gd name="T63" fmla="*/ 94867 h 388620"/>
                <a:gd name="T64" fmla="*/ 132969 w 386080"/>
                <a:gd name="T65" fmla="*/ 118744 h 388620"/>
                <a:gd name="T66" fmla="*/ 105918 w 386080"/>
                <a:gd name="T67" fmla="*/ 137159 h 388620"/>
                <a:gd name="T68" fmla="*/ 91013 w 386080"/>
                <a:gd name="T69" fmla="*/ 168125 h 388620"/>
                <a:gd name="T70" fmla="*/ 121046 w 386080"/>
                <a:gd name="T71" fmla="*/ 220217 h 388620"/>
                <a:gd name="T72" fmla="*/ 193421 w 386080"/>
                <a:gd name="T73" fmla="*/ 287527 h 388620"/>
                <a:gd name="T74" fmla="*/ 240676 w 386080"/>
                <a:gd name="T75" fmla="*/ 292457 h 388620"/>
                <a:gd name="T76" fmla="*/ 262778 w 386080"/>
                <a:gd name="T77" fmla="*/ 264794 h 388620"/>
                <a:gd name="T78" fmla="*/ 213614 w 386080"/>
                <a:gd name="T79" fmla="*/ 263524 h 388620"/>
                <a:gd name="T80" fmla="*/ 198647 w 386080"/>
                <a:gd name="T81" fmla="*/ 252085 h 388620"/>
                <a:gd name="T82" fmla="*/ 153854 w 386080"/>
                <a:gd name="T83" fmla="*/ 210395 h 388620"/>
                <a:gd name="T84" fmla="*/ 121666 w 386080"/>
                <a:gd name="T85" fmla="*/ 165607 h 388620"/>
                <a:gd name="T86" fmla="*/ 158615 w 386080"/>
                <a:gd name="T87" fmla="*/ 138805 h 388620"/>
                <a:gd name="T88" fmla="*/ 164615 w 386080"/>
                <a:gd name="T89" fmla="*/ 117536 h 388620"/>
                <a:gd name="T90" fmla="*/ 157108 w 386080"/>
                <a:gd name="T91" fmla="*/ 84895 h 388620"/>
                <a:gd name="T92" fmla="*/ 141952 w 386080"/>
                <a:gd name="T93" fmla="*/ 39167 h 388620"/>
                <a:gd name="T94" fmla="*/ 274701 w 386080"/>
                <a:gd name="T95" fmla="*/ 222376 h 388620"/>
                <a:gd name="T96" fmla="*/ 265632 w 386080"/>
                <a:gd name="T97" fmla="*/ 222674 h 388620"/>
                <a:gd name="T98" fmla="*/ 247415 w 386080"/>
                <a:gd name="T99" fmla="*/ 228270 h 388620"/>
                <a:gd name="T100" fmla="*/ 221869 w 386080"/>
                <a:gd name="T101" fmla="*/ 264794 h 388620"/>
                <a:gd name="T102" fmla="*/ 268478 w 386080"/>
                <a:gd name="T103" fmla="*/ 255904 h 388620"/>
                <a:gd name="T104" fmla="*/ 271653 w 386080"/>
                <a:gd name="T105" fmla="*/ 255269 h 388620"/>
                <a:gd name="T106" fmla="*/ 368046 w 386080"/>
                <a:gd name="T107" fmla="*/ 252729 h 388620"/>
                <a:gd name="T108" fmla="*/ 325850 w 386080"/>
                <a:gd name="T109" fmla="*/ 236251 h 388620"/>
                <a:gd name="T110" fmla="*/ 276606 w 386080"/>
                <a:gd name="T111" fmla="*/ 223011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6080" h="388620">
                  <a:moveTo>
                    <a:pt x="100837" y="0"/>
                  </a:moveTo>
                  <a:lnTo>
                    <a:pt x="97028" y="0"/>
                  </a:lnTo>
                  <a:lnTo>
                    <a:pt x="93345" y="634"/>
                  </a:lnTo>
                  <a:lnTo>
                    <a:pt x="52482" y="21193"/>
                  </a:lnTo>
                  <a:lnTo>
                    <a:pt x="19558" y="48005"/>
                  </a:lnTo>
                  <a:lnTo>
                    <a:pt x="0" y="70738"/>
                  </a:lnTo>
                  <a:lnTo>
                    <a:pt x="0" y="76453"/>
                  </a:lnTo>
                  <a:lnTo>
                    <a:pt x="3408" y="122469"/>
                  </a:lnTo>
                  <a:lnTo>
                    <a:pt x="14894" y="168125"/>
                  </a:lnTo>
                  <a:lnTo>
                    <a:pt x="34061" y="212452"/>
                  </a:lnTo>
                  <a:lnTo>
                    <a:pt x="60512" y="254481"/>
                  </a:lnTo>
                  <a:lnTo>
                    <a:pt x="93853" y="293242"/>
                  </a:lnTo>
                  <a:lnTo>
                    <a:pt x="132894" y="327318"/>
                  </a:lnTo>
                  <a:lnTo>
                    <a:pt x="173696" y="353534"/>
                  </a:lnTo>
                  <a:lnTo>
                    <a:pt x="216655" y="372758"/>
                  </a:lnTo>
                  <a:lnTo>
                    <a:pt x="260901" y="384587"/>
                  </a:lnTo>
                  <a:lnTo>
                    <a:pt x="305562" y="388619"/>
                  </a:lnTo>
                  <a:lnTo>
                    <a:pt x="315087" y="387984"/>
                  </a:lnTo>
                  <a:lnTo>
                    <a:pt x="350285" y="354456"/>
                  </a:lnTo>
                  <a:lnTo>
                    <a:pt x="305562" y="354456"/>
                  </a:lnTo>
                  <a:lnTo>
                    <a:pt x="256331" y="348886"/>
                  </a:lnTo>
                  <a:lnTo>
                    <a:pt x="207946" y="332660"/>
                  </a:lnTo>
                  <a:lnTo>
                    <a:pt x="161919" y="306504"/>
                  </a:lnTo>
                  <a:lnTo>
                    <a:pt x="119761" y="271144"/>
                  </a:lnTo>
                  <a:lnTo>
                    <a:pt x="82684" y="227036"/>
                  </a:lnTo>
                  <a:lnTo>
                    <a:pt x="56324" y="180498"/>
                  </a:lnTo>
                  <a:lnTo>
                    <a:pt x="39774" y="131722"/>
                  </a:lnTo>
                  <a:lnTo>
                    <a:pt x="34036" y="82803"/>
                  </a:lnTo>
                  <a:lnTo>
                    <a:pt x="40386" y="75183"/>
                  </a:lnTo>
                  <a:lnTo>
                    <a:pt x="71485" y="48799"/>
                  </a:lnTo>
                  <a:lnTo>
                    <a:pt x="102108" y="32892"/>
                  </a:lnTo>
                  <a:lnTo>
                    <a:pt x="139758" y="32892"/>
                  </a:lnTo>
                  <a:lnTo>
                    <a:pt x="134874" y="18922"/>
                  </a:lnTo>
                  <a:lnTo>
                    <a:pt x="128662" y="9858"/>
                  </a:lnTo>
                  <a:lnTo>
                    <a:pt x="119284" y="4032"/>
                  </a:lnTo>
                  <a:lnTo>
                    <a:pt x="109192" y="920"/>
                  </a:lnTo>
                  <a:lnTo>
                    <a:pt x="100837" y="0"/>
                  </a:lnTo>
                  <a:close/>
                </a:path>
                <a:path w="386080" h="388620">
                  <a:moveTo>
                    <a:pt x="371117" y="255269"/>
                  </a:moveTo>
                  <a:lnTo>
                    <a:pt x="272288" y="255269"/>
                  </a:lnTo>
                  <a:lnTo>
                    <a:pt x="296015" y="260943"/>
                  </a:lnTo>
                  <a:lnTo>
                    <a:pt x="316468" y="266842"/>
                  </a:lnTo>
                  <a:lnTo>
                    <a:pt x="335278" y="273432"/>
                  </a:lnTo>
                  <a:lnTo>
                    <a:pt x="354076" y="281177"/>
                  </a:lnTo>
                  <a:lnTo>
                    <a:pt x="355346" y="284987"/>
                  </a:lnTo>
                  <a:lnTo>
                    <a:pt x="348049" y="301454"/>
                  </a:lnTo>
                  <a:lnTo>
                    <a:pt x="339264" y="316801"/>
                  </a:lnTo>
                  <a:lnTo>
                    <a:pt x="328931" y="331100"/>
                  </a:lnTo>
                  <a:lnTo>
                    <a:pt x="316992" y="344423"/>
                  </a:lnTo>
                  <a:lnTo>
                    <a:pt x="313182" y="347598"/>
                  </a:lnTo>
                  <a:lnTo>
                    <a:pt x="309372" y="351281"/>
                  </a:lnTo>
                  <a:lnTo>
                    <a:pt x="305562" y="354456"/>
                  </a:lnTo>
                  <a:lnTo>
                    <a:pt x="350285" y="354456"/>
                  </a:lnTo>
                  <a:lnTo>
                    <a:pt x="375144" y="317045"/>
                  </a:lnTo>
                  <a:lnTo>
                    <a:pt x="385548" y="285037"/>
                  </a:lnTo>
                  <a:lnTo>
                    <a:pt x="382968" y="271637"/>
                  </a:lnTo>
                  <a:lnTo>
                    <a:pt x="376864" y="260022"/>
                  </a:lnTo>
                  <a:lnTo>
                    <a:pt x="371117" y="255269"/>
                  </a:lnTo>
                  <a:close/>
                </a:path>
                <a:path w="386080" h="388620">
                  <a:moveTo>
                    <a:pt x="139758" y="32892"/>
                  </a:moveTo>
                  <a:lnTo>
                    <a:pt x="103378" y="32892"/>
                  </a:lnTo>
                  <a:lnTo>
                    <a:pt x="105283" y="33527"/>
                  </a:lnTo>
                  <a:lnTo>
                    <a:pt x="106553" y="34162"/>
                  </a:lnTo>
                  <a:lnTo>
                    <a:pt x="113323" y="53207"/>
                  </a:lnTo>
                  <a:lnTo>
                    <a:pt x="120237" y="73739"/>
                  </a:lnTo>
                  <a:lnTo>
                    <a:pt x="126912" y="94867"/>
                  </a:lnTo>
                  <a:lnTo>
                    <a:pt x="132969" y="115696"/>
                  </a:lnTo>
                  <a:lnTo>
                    <a:pt x="132969" y="118744"/>
                  </a:lnTo>
                  <a:lnTo>
                    <a:pt x="132334" y="120014"/>
                  </a:lnTo>
                  <a:lnTo>
                    <a:pt x="105918" y="137159"/>
                  </a:lnTo>
                  <a:lnTo>
                    <a:pt x="100709" y="141049"/>
                  </a:lnTo>
                  <a:lnTo>
                    <a:pt x="91013" y="168125"/>
                  </a:lnTo>
                  <a:lnTo>
                    <a:pt x="92376" y="177149"/>
                  </a:lnTo>
                  <a:lnTo>
                    <a:pt x="121046" y="220217"/>
                  </a:lnTo>
                  <a:lnTo>
                    <a:pt x="155934" y="256792"/>
                  </a:lnTo>
                  <a:lnTo>
                    <a:pt x="193421" y="287527"/>
                  </a:lnTo>
                  <a:lnTo>
                    <a:pt x="225964" y="296798"/>
                  </a:lnTo>
                  <a:lnTo>
                    <a:pt x="240676" y="292457"/>
                  </a:lnTo>
                  <a:lnTo>
                    <a:pt x="251460" y="282447"/>
                  </a:lnTo>
                  <a:lnTo>
                    <a:pt x="262778" y="264794"/>
                  </a:lnTo>
                  <a:lnTo>
                    <a:pt x="216789" y="264794"/>
                  </a:lnTo>
                  <a:lnTo>
                    <a:pt x="213614" y="263524"/>
                  </a:lnTo>
                  <a:lnTo>
                    <a:pt x="210383" y="260943"/>
                  </a:lnTo>
                  <a:lnTo>
                    <a:pt x="198647" y="252085"/>
                  </a:lnTo>
                  <a:lnTo>
                    <a:pt x="186975" y="242554"/>
                  </a:lnTo>
                  <a:lnTo>
                    <a:pt x="153854" y="210395"/>
                  </a:lnTo>
                  <a:lnTo>
                    <a:pt x="121666" y="170560"/>
                  </a:lnTo>
                  <a:lnTo>
                    <a:pt x="121666" y="165607"/>
                  </a:lnTo>
                  <a:lnTo>
                    <a:pt x="151257" y="146557"/>
                  </a:lnTo>
                  <a:lnTo>
                    <a:pt x="158615" y="138805"/>
                  </a:lnTo>
                  <a:lnTo>
                    <a:pt x="162972" y="128349"/>
                  </a:lnTo>
                  <a:lnTo>
                    <a:pt x="164615" y="117536"/>
                  </a:lnTo>
                  <a:lnTo>
                    <a:pt x="163830" y="108711"/>
                  </a:lnTo>
                  <a:lnTo>
                    <a:pt x="157108" y="84895"/>
                  </a:lnTo>
                  <a:lnTo>
                    <a:pt x="149590" y="61436"/>
                  </a:lnTo>
                  <a:lnTo>
                    <a:pt x="141952" y="39167"/>
                  </a:lnTo>
                  <a:lnTo>
                    <a:pt x="139758" y="32892"/>
                  </a:lnTo>
                  <a:close/>
                </a:path>
                <a:path w="386080" h="388620">
                  <a:moveTo>
                    <a:pt x="274701" y="222376"/>
                  </a:moveTo>
                  <a:lnTo>
                    <a:pt x="270383" y="222376"/>
                  </a:lnTo>
                  <a:lnTo>
                    <a:pt x="265632" y="222674"/>
                  </a:lnTo>
                  <a:lnTo>
                    <a:pt x="257047" y="224281"/>
                  </a:lnTo>
                  <a:lnTo>
                    <a:pt x="247415" y="228270"/>
                  </a:lnTo>
                  <a:lnTo>
                    <a:pt x="239522" y="235711"/>
                  </a:lnTo>
                  <a:lnTo>
                    <a:pt x="221869" y="264794"/>
                  </a:lnTo>
                  <a:lnTo>
                    <a:pt x="262778" y="264794"/>
                  </a:lnTo>
                  <a:lnTo>
                    <a:pt x="268478" y="255904"/>
                  </a:lnTo>
                  <a:lnTo>
                    <a:pt x="269748" y="255904"/>
                  </a:lnTo>
                  <a:lnTo>
                    <a:pt x="271653" y="255269"/>
                  </a:lnTo>
                  <a:lnTo>
                    <a:pt x="371117" y="255269"/>
                  </a:lnTo>
                  <a:lnTo>
                    <a:pt x="368046" y="252729"/>
                  </a:lnTo>
                  <a:lnTo>
                    <a:pt x="346721" y="243764"/>
                  </a:lnTo>
                  <a:lnTo>
                    <a:pt x="325850" y="236251"/>
                  </a:lnTo>
                  <a:lnTo>
                    <a:pt x="303216" y="229548"/>
                  </a:lnTo>
                  <a:lnTo>
                    <a:pt x="276606" y="223011"/>
                  </a:lnTo>
                  <a:lnTo>
                    <a:pt x="274701" y="2223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408" name="object 5">
              <a:extLst>
                <a:ext uri="{FF2B5EF4-FFF2-40B4-BE49-F238E27FC236}">
                  <a16:creationId xmlns:a16="http://schemas.microsoft.com/office/drawing/2014/main" id="{755E0E69-95C3-485E-B457-A5D8DEB1C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267" y="4791455"/>
              <a:ext cx="205739"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28" name="object 6">
            <a:extLst>
              <a:ext uri="{FF2B5EF4-FFF2-40B4-BE49-F238E27FC236}">
                <a16:creationId xmlns:a16="http://schemas.microsoft.com/office/drawing/2014/main" id="{C7F0F2E2-84EA-4ECC-886A-9543E342CC72}"/>
              </a:ext>
            </a:extLst>
          </p:cNvPr>
          <p:cNvGrpSpPr>
            <a:grpSpLocks/>
          </p:cNvGrpSpPr>
          <p:nvPr/>
        </p:nvGrpSpPr>
        <p:grpSpPr bwMode="auto">
          <a:xfrm>
            <a:off x="4371975" y="4791075"/>
            <a:ext cx="392113" cy="407988"/>
            <a:chOff x="4372355" y="4791455"/>
            <a:chExt cx="391795" cy="407034"/>
          </a:xfrm>
        </p:grpSpPr>
        <p:sp>
          <p:nvSpPr>
            <p:cNvPr id="52405" name="object 7">
              <a:extLst>
                <a:ext uri="{FF2B5EF4-FFF2-40B4-BE49-F238E27FC236}">
                  <a16:creationId xmlns:a16="http://schemas.microsoft.com/office/drawing/2014/main" id="{6E5B534A-E78F-454E-8B76-71394550E96A}"/>
                </a:ext>
              </a:extLst>
            </p:cNvPr>
            <p:cNvSpPr>
              <a:spLocks/>
            </p:cNvSpPr>
            <p:nvPr/>
          </p:nvSpPr>
          <p:spPr bwMode="auto">
            <a:xfrm>
              <a:off x="4372355" y="4809743"/>
              <a:ext cx="387350" cy="388620"/>
            </a:xfrm>
            <a:custGeom>
              <a:avLst/>
              <a:gdLst>
                <a:gd name="T0" fmla="*/ 97409 w 387350"/>
                <a:gd name="T1" fmla="*/ 0 h 388620"/>
                <a:gd name="T2" fmla="*/ 52689 w 387350"/>
                <a:gd name="T3" fmla="*/ 21193 h 388620"/>
                <a:gd name="T4" fmla="*/ 0 w 387350"/>
                <a:gd name="T5" fmla="*/ 70738 h 388620"/>
                <a:gd name="T6" fmla="*/ 3423 w 387350"/>
                <a:gd name="T7" fmla="*/ 122469 h 388620"/>
                <a:gd name="T8" fmla="*/ 34198 w 387350"/>
                <a:gd name="T9" fmla="*/ 212452 h 388620"/>
                <a:gd name="T10" fmla="*/ 94234 w 387350"/>
                <a:gd name="T11" fmla="*/ 293242 h 388620"/>
                <a:gd name="T12" fmla="*/ 174390 w 387350"/>
                <a:gd name="T13" fmla="*/ 353534 h 388620"/>
                <a:gd name="T14" fmla="*/ 261957 w 387350"/>
                <a:gd name="T15" fmla="*/ 384587 h 388620"/>
                <a:gd name="T16" fmla="*/ 316357 w 387350"/>
                <a:gd name="T17" fmla="*/ 387984 h 388620"/>
                <a:gd name="T18" fmla="*/ 306197 w 387350"/>
                <a:gd name="T19" fmla="*/ 354456 h 388620"/>
                <a:gd name="T20" fmla="*/ 208152 w 387350"/>
                <a:gd name="T21" fmla="*/ 332660 h 388620"/>
                <a:gd name="T22" fmla="*/ 119634 w 387350"/>
                <a:gd name="T23" fmla="*/ 271144 h 388620"/>
                <a:gd name="T24" fmla="*/ 55911 w 387350"/>
                <a:gd name="T25" fmla="*/ 180498 h 388620"/>
                <a:gd name="T26" fmla="*/ 33528 w 387350"/>
                <a:gd name="T27" fmla="*/ 82803 h 388620"/>
                <a:gd name="T28" fmla="*/ 43688 w 387350"/>
                <a:gd name="T29" fmla="*/ 71373 h 388620"/>
                <a:gd name="T30" fmla="*/ 71104 w 387350"/>
                <a:gd name="T31" fmla="*/ 48799 h 388620"/>
                <a:gd name="T32" fmla="*/ 101854 w 387350"/>
                <a:gd name="T33" fmla="*/ 32892 h 388620"/>
                <a:gd name="T34" fmla="*/ 135382 w 387350"/>
                <a:gd name="T35" fmla="*/ 18922 h 388620"/>
                <a:gd name="T36" fmla="*/ 119729 w 387350"/>
                <a:gd name="T37" fmla="*/ 4032 h 388620"/>
                <a:gd name="T38" fmla="*/ 101219 w 387350"/>
                <a:gd name="T39" fmla="*/ 0 h 388620"/>
                <a:gd name="T40" fmla="*/ 272669 w 387350"/>
                <a:gd name="T41" fmla="*/ 255269 h 388620"/>
                <a:gd name="T42" fmla="*/ 317103 w 387350"/>
                <a:gd name="T43" fmla="*/ 266842 h 388620"/>
                <a:gd name="T44" fmla="*/ 354965 w 387350"/>
                <a:gd name="T45" fmla="*/ 281177 h 388620"/>
                <a:gd name="T46" fmla="*/ 356108 w 387350"/>
                <a:gd name="T47" fmla="*/ 284987 h 388620"/>
                <a:gd name="T48" fmla="*/ 313817 w 387350"/>
                <a:gd name="T49" fmla="*/ 347598 h 388620"/>
                <a:gd name="T50" fmla="*/ 306197 w 387350"/>
                <a:gd name="T51" fmla="*/ 354456 h 388620"/>
                <a:gd name="T52" fmla="*/ 376648 w 387350"/>
                <a:gd name="T53" fmla="*/ 317045 h 388620"/>
                <a:gd name="T54" fmla="*/ 384476 w 387350"/>
                <a:gd name="T55" fmla="*/ 271637 h 388620"/>
                <a:gd name="T56" fmla="*/ 372540 w 387350"/>
                <a:gd name="T57" fmla="*/ 255269 h 388620"/>
                <a:gd name="T58" fmla="*/ 103124 w 387350"/>
                <a:gd name="T59" fmla="*/ 32892 h 388620"/>
                <a:gd name="T60" fmla="*/ 106299 w 387350"/>
                <a:gd name="T61" fmla="*/ 34162 h 388620"/>
                <a:gd name="T62" fmla="*/ 120046 w 387350"/>
                <a:gd name="T63" fmla="*/ 73739 h 388620"/>
                <a:gd name="T64" fmla="*/ 132842 w 387350"/>
                <a:gd name="T65" fmla="*/ 115696 h 388620"/>
                <a:gd name="T66" fmla="*/ 132207 w 387350"/>
                <a:gd name="T67" fmla="*/ 120014 h 388620"/>
                <a:gd name="T68" fmla="*/ 100437 w 387350"/>
                <a:gd name="T69" fmla="*/ 141049 h 388620"/>
                <a:gd name="T70" fmla="*/ 92075 w 387350"/>
                <a:gd name="T71" fmla="*/ 177149 h 388620"/>
                <a:gd name="T72" fmla="*/ 155954 w 387350"/>
                <a:gd name="T73" fmla="*/ 256792 h 388620"/>
                <a:gd name="T74" fmla="*/ 226266 w 387350"/>
                <a:gd name="T75" fmla="*/ 296798 h 388620"/>
                <a:gd name="T76" fmla="*/ 251841 w 387350"/>
                <a:gd name="T77" fmla="*/ 282447 h 388620"/>
                <a:gd name="T78" fmla="*/ 217678 w 387350"/>
                <a:gd name="T79" fmla="*/ 264794 h 388620"/>
                <a:gd name="T80" fmla="*/ 211272 w 387350"/>
                <a:gd name="T81" fmla="*/ 260943 h 388620"/>
                <a:gd name="T82" fmla="*/ 187737 w 387350"/>
                <a:gd name="T83" fmla="*/ 242554 h 388620"/>
                <a:gd name="T84" fmla="*/ 125857 w 387350"/>
                <a:gd name="T85" fmla="*/ 175640 h 388620"/>
                <a:gd name="T86" fmla="*/ 122174 w 387350"/>
                <a:gd name="T87" fmla="*/ 165607 h 388620"/>
                <a:gd name="T88" fmla="*/ 159250 w 387350"/>
                <a:gd name="T89" fmla="*/ 138805 h 388620"/>
                <a:gd name="T90" fmla="*/ 165250 w 387350"/>
                <a:gd name="T91" fmla="*/ 117536 h 388620"/>
                <a:gd name="T92" fmla="*/ 157741 w 387350"/>
                <a:gd name="T93" fmla="*/ 84895 h 388620"/>
                <a:gd name="T94" fmla="*/ 142533 w 387350"/>
                <a:gd name="T95" fmla="*/ 39167 h 388620"/>
                <a:gd name="T96" fmla="*/ 275844 w 387350"/>
                <a:gd name="T97" fmla="*/ 222376 h 388620"/>
                <a:gd name="T98" fmla="*/ 266646 w 387350"/>
                <a:gd name="T99" fmla="*/ 222674 h 388620"/>
                <a:gd name="T100" fmla="*/ 248378 w 387350"/>
                <a:gd name="T101" fmla="*/ 228270 h 388620"/>
                <a:gd name="T102" fmla="*/ 222758 w 387350"/>
                <a:gd name="T103" fmla="*/ 264794 h 388620"/>
                <a:gd name="T104" fmla="*/ 268859 w 387350"/>
                <a:gd name="T105" fmla="*/ 255904 h 388620"/>
                <a:gd name="T106" fmla="*/ 272034 w 387350"/>
                <a:gd name="T107" fmla="*/ 255269 h 388620"/>
                <a:gd name="T108" fmla="*/ 369443 w 387350"/>
                <a:gd name="T109" fmla="*/ 252729 h 388620"/>
                <a:gd name="T110" fmla="*/ 327167 w 387350"/>
                <a:gd name="T111" fmla="*/ 236251 h 388620"/>
                <a:gd name="T112" fmla="*/ 277749 w 387350"/>
                <a:gd name="T113" fmla="*/ 223011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50" h="388620">
                  <a:moveTo>
                    <a:pt x="101219" y="0"/>
                  </a:moveTo>
                  <a:lnTo>
                    <a:pt x="97409" y="0"/>
                  </a:lnTo>
                  <a:lnTo>
                    <a:pt x="93599" y="634"/>
                  </a:lnTo>
                  <a:lnTo>
                    <a:pt x="52689" y="21193"/>
                  </a:lnTo>
                  <a:lnTo>
                    <a:pt x="19685" y="48005"/>
                  </a:lnTo>
                  <a:lnTo>
                    <a:pt x="0" y="70738"/>
                  </a:lnTo>
                  <a:lnTo>
                    <a:pt x="0" y="76453"/>
                  </a:lnTo>
                  <a:lnTo>
                    <a:pt x="3423" y="122469"/>
                  </a:lnTo>
                  <a:lnTo>
                    <a:pt x="14955" y="168125"/>
                  </a:lnTo>
                  <a:lnTo>
                    <a:pt x="34198" y="212452"/>
                  </a:lnTo>
                  <a:lnTo>
                    <a:pt x="60756" y="254481"/>
                  </a:lnTo>
                  <a:lnTo>
                    <a:pt x="94234" y="293242"/>
                  </a:lnTo>
                  <a:lnTo>
                    <a:pt x="133429" y="327318"/>
                  </a:lnTo>
                  <a:lnTo>
                    <a:pt x="174390" y="353534"/>
                  </a:lnTo>
                  <a:lnTo>
                    <a:pt x="217521" y="372758"/>
                  </a:lnTo>
                  <a:lnTo>
                    <a:pt x="261957" y="384587"/>
                  </a:lnTo>
                  <a:lnTo>
                    <a:pt x="306832" y="388619"/>
                  </a:lnTo>
                  <a:lnTo>
                    <a:pt x="316357" y="387984"/>
                  </a:lnTo>
                  <a:lnTo>
                    <a:pt x="351699" y="354456"/>
                  </a:lnTo>
                  <a:lnTo>
                    <a:pt x="306197" y="354456"/>
                  </a:lnTo>
                  <a:lnTo>
                    <a:pt x="256758" y="348886"/>
                  </a:lnTo>
                  <a:lnTo>
                    <a:pt x="208152" y="332660"/>
                  </a:lnTo>
                  <a:lnTo>
                    <a:pt x="161928" y="306504"/>
                  </a:lnTo>
                  <a:lnTo>
                    <a:pt x="119634" y="271144"/>
                  </a:lnTo>
                  <a:lnTo>
                    <a:pt x="82391" y="227036"/>
                  </a:lnTo>
                  <a:lnTo>
                    <a:pt x="55911" y="180498"/>
                  </a:lnTo>
                  <a:lnTo>
                    <a:pt x="39290" y="131722"/>
                  </a:lnTo>
                  <a:lnTo>
                    <a:pt x="33528" y="82803"/>
                  </a:lnTo>
                  <a:lnTo>
                    <a:pt x="37338" y="78993"/>
                  </a:lnTo>
                  <a:lnTo>
                    <a:pt x="43688" y="71373"/>
                  </a:lnTo>
                  <a:lnTo>
                    <a:pt x="56937" y="59324"/>
                  </a:lnTo>
                  <a:lnTo>
                    <a:pt x="71104" y="48799"/>
                  </a:lnTo>
                  <a:lnTo>
                    <a:pt x="86104" y="39941"/>
                  </a:lnTo>
                  <a:lnTo>
                    <a:pt x="101854" y="32892"/>
                  </a:lnTo>
                  <a:lnTo>
                    <a:pt x="140317" y="32892"/>
                  </a:lnTo>
                  <a:lnTo>
                    <a:pt x="135382" y="18922"/>
                  </a:lnTo>
                  <a:lnTo>
                    <a:pt x="129151" y="9858"/>
                  </a:lnTo>
                  <a:lnTo>
                    <a:pt x="119729" y="4032"/>
                  </a:lnTo>
                  <a:lnTo>
                    <a:pt x="109593" y="920"/>
                  </a:lnTo>
                  <a:lnTo>
                    <a:pt x="101219" y="0"/>
                  </a:lnTo>
                  <a:close/>
                </a:path>
                <a:path w="387350" h="388620">
                  <a:moveTo>
                    <a:pt x="372540" y="255269"/>
                  </a:moveTo>
                  <a:lnTo>
                    <a:pt x="272669" y="255269"/>
                  </a:lnTo>
                  <a:lnTo>
                    <a:pt x="296546" y="260943"/>
                  </a:lnTo>
                  <a:lnTo>
                    <a:pt x="317103" y="266842"/>
                  </a:lnTo>
                  <a:lnTo>
                    <a:pt x="336016" y="273432"/>
                  </a:lnTo>
                  <a:lnTo>
                    <a:pt x="354965" y="281177"/>
                  </a:lnTo>
                  <a:lnTo>
                    <a:pt x="355473" y="283082"/>
                  </a:lnTo>
                  <a:lnTo>
                    <a:pt x="356108" y="284987"/>
                  </a:lnTo>
                  <a:lnTo>
                    <a:pt x="329586" y="331100"/>
                  </a:lnTo>
                  <a:lnTo>
                    <a:pt x="313817" y="347598"/>
                  </a:lnTo>
                  <a:lnTo>
                    <a:pt x="310007" y="351281"/>
                  </a:lnTo>
                  <a:lnTo>
                    <a:pt x="306197" y="354456"/>
                  </a:lnTo>
                  <a:lnTo>
                    <a:pt x="351699" y="354456"/>
                  </a:lnTo>
                  <a:lnTo>
                    <a:pt x="376648" y="317045"/>
                  </a:lnTo>
                  <a:lnTo>
                    <a:pt x="387070" y="285037"/>
                  </a:lnTo>
                  <a:lnTo>
                    <a:pt x="384476" y="271637"/>
                  </a:lnTo>
                  <a:lnTo>
                    <a:pt x="378334" y="260022"/>
                  </a:lnTo>
                  <a:lnTo>
                    <a:pt x="372540" y="255269"/>
                  </a:lnTo>
                  <a:close/>
                </a:path>
                <a:path w="387350" h="388620">
                  <a:moveTo>
                    <a:pt x="140317" y="32892"/>
                  </a:moveTo>
                  <a:lnTo>
                    <a:pt x="103124" y="32892"/>
                  </a:lnTo>
                  <a:lnTo>
                    <a:pt x="105029" y="33527"/>
                  </a:lnTo>
                  <a:lnTo>
                    <a:pt x="106299" y="34162"/>
                  </a:lnTo>
                  <a:lnTo>
                    <a:pt x="113125" y="53207"/>
                  </a:lnTo>
                  <a:lnTo>
                    <a:pt x="120046" y="73739"/>
                  </a:lnTo>
                  <a:lnTo>
                    <a:pt x="126730" y="94867"/>
                  </a:lnTo>
                  <a:lnTo>
                    <a:pt x="132842" y="115696"/>
                  </a:lnTo>
                  <a:lnTo>
                    <a:pt x="132842" y="118744"/>
                  </a:lnTo>
                  <a:lnTo>
                    <a:pt x="132207" y="120014"/>
                  </a:lnTo>
                  <a:lnTo>
                    <a:pt x="105664" y="137159"/>
                  </a:lnTo>
                  <a:lnTo>
                    <a:pt x="100437" y="141049"/>
                  </a:lnTo>
                  <a:lnTo>
                    <a:pt x="90740" y="168125"/>
                  </a:lnTo>
                  <a:lnTo>
                    <a:pt x="92075" y="177149"/>
                  </a:lnTo>
                  <a:lnTo>
                    <a:pt x="120919" y="220217"/>
                  </a:lnTo>
                  <a:lnTo>
                    <a:pt x="155954" y="256792"/>
                  </a:lnTo>
                  <a:lnTo>
                    <a:pt x="193548" y="287527"/>
                  </a:lnTo>
                  <a:lnTo>
                    <a:pt x="226266" y="296798"/>
                  </a:lnTo>
                  <a:lnTo>
                    <a:pt x="241036" y="292457"/>
                  </a:lnTo>
                  <a:lnTo>
                    <a:pt x="251841" y="282447"/>
                  </a:lnTo>
                  <a:lnTo>
                    <a:pt x="263159" y="264794"/>
                  </a:lnTo>
                  <a:lnTo>
                    <a:pt x="217678" y="264794"/>
                  </a:lnTo>
                  <a:lnTo>
                    <a:pt x="214503" y="263524"/>
                  </a:lnTo>
                  <a:lnTo>
                    <a:pt x="211272" y="260943"/>
                  </a:lnTo>
                  <a:lnTo>
                    <a:pt x="199461" y="252085"/>
                  </a:lnTo>
                  <a:lnTo>
                    <a:pt x="187737" y="242554"/>
                  </a:lnTo>
                  <a:lnTo>
                    <a:pt x="154467" y="210395"/>
                  </a:lnTo>
                  <a:lnTo>
                    <a:pt x="125857" y="175640"/>
                  </a:lnTo>
                  <a:lnTo>
                    <a:pt x="122174" y="170560"/>
                  </a:lnTo>
                  <a:lnTo>
                    <a:pt x="122174" y="165607"/>
                  </a:lnTo>
                  <a:lnTo>
                    <a:pt x="151892" y="146557"/>
                  </a:lnTo>
                  <a:lnTo>
                    <a:pt x="159250" y="138805"/>
                  </a:lnTo>
                  <a:lnTo>
                    <a:pt x="163607" y="128349"/>
                  </a:lnTo>
                  <a:lnTo>
                    <a:pt x="165250" y="117536"/>
                  </a:lnTo>
                  <a:lnTo>
                    <a:pt x="164465" y="108711"/>
                  </a:lnTo>
                  <a:lnTo>
                    <a:pt x="157741" y="84895"/>
                  </a:lnTo>
                  <a:lnTo>
                    <a:pt x="150209" y="61436"/>
                  </a:lnTo>
                  <a:lnTo>
                    <a:pt x="142533" y="39167"/>
                  </a:lnTo>
                  <a:lnTo>
                    <a:pt x="140317" y="32892"/>
                  </a:lnTo>
                  <a:close/>
                </a:path>
                <a:path w="387350" h="388620">
                  <a:moveTo>
                    <a:pt x="275844" y="222376"/>
                  </a:moveTo>
                  <a:lnTo>
                    <a:pt x="271399" y="222376"/>
                  </a:lnTo>
                  <a:lnTo>
                    <a:pt x="266646" y="222674"/>
                  </a:lnTo>
                  <a:lnTo>
                    <a:pt x="258048" y="224281"/>
                  </a:lnTo>
                  <a:lnTo>
                    <a:pt x="248378" y="228270"/>
                  </a:lnTo>
                  <a:lnTo>
                    <a:pt x="240411" y="235711"/>
                  </a:lnTo>
                  <a:lnTo>
                    <a:pt x="222758" y="264794"/>
                  </a:lnTo>
                  <a:lnTo>
                    <a:pt x="263159" y="264794"/>
                  </a:lnTo>
                  <a:lnTo>
                    <a:pt x="268859" y="255904"/>
                  </a:lnTo>
                  <a:lnTo>
                    <a:pt x="270129" y="255904"/>
                  </a:lnTo>
                  <a:lnTo>
                    <a:pt x="272034" y="255269"/>
                  </a:lnTo>
                  <a:lnTo>
                    <a:pt x="372540" y="255269"/>
                  </a:lnTo>
                  <a:lnTo>
                    <a:pt x="369443" y="252729"/>
                  </a:lnTo>
                  <a:lnTo>
                    <a:pt x="348097" y="243764"/>
                  </a:lnTo>
                  <a:lnTo>
                    <a:pt x="327167" y="236251"/>
                  </a:lnTo>
                  <a:lnTo>
                    <a:pt x="304452" y="229548"/>
                  </a:lnTo>
                  <a:lnTo>
                    <a:pt x="277749" y="223011"/>
                  </a:lnTo>
                  <a:lnTo>
                    <a:pt x="275844" y="2223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406" name="object 8">
              <a:extLst>
                <a:ext uri="{FF2B5EF4-FFF2-40B4-BE49-F238E27FC236}">
                  <a16:creationId xmlns:a16="http://schemas.microsoft.com/office/drawing/2014/main" id="{26C4AF91-7BA3-4889-812D-9F5E6BE1A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283" y="4791455"/>
              <a:ext cx="205739"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29" name="object 9">
            <a:extLst>
              <a:ext uri="{FF2B5EF4-FFF2-40B4-BE49-F238E27FC236}">
                <a16:creationId xmlns:a16="http://schemas.microsoft.com/office/drawing/2014/main" id="{321D16D7-0B56-423B-8A55-1616A8071A56}"/>
              </a:ext>
            </a:extLst>
          </p:cNvPr>
          <p:cNvGrpSpPr>
            <a:grpSpLocks/>
          </p:cNvGrpSpPr>
          <p:nvPr/>
        </p:nvGrpSpPr>
        <p:grpSpPr bwMode="auto">
          <a:xfrm>
            <a:off x="3360738" y="4791075"/>
            <a:ext cx="392112" cy="407988"/>
            <a:chOff x="3360420" y="4791455"/>
            <a:chExt cx="391795" cy="407034"/>
          </a:xfrm>
        </p:grpSpPr>
        <p:sp>
          <p:nvSpPr>
            <p:cNvPr id="52403" name="object 10">
              <a:extLst>
                <a:ext uri="{FF2B5EF4-FFF2-40B4-BE49-F238E27FC236}">
                  <a16:creationId xmlns:a16="http://schemas.microsoft.com/office/drawing/2014/main" id="{46FAD8E0-C299-4CB7-BBA1-58119812D16F}"/>
                </a:ext>
              </a:extLst>
            </p:cNvPr>
            <p:cNvSpPr>
              <a:spLocks/>
            </p:cNvSpPr>
            <p:nvPr/>
          </p:nvSpPr>
          <p:spPr bwMode="auto">
            <a:xfrm>
              <a:off x="3360420" y="4809743"/>
              <a:ext cx="386080" cy="388620"/>
            </a:xfrm>
            <a:custGeom>
              <a:avLst/>
              <a:gdLst>
                <a:gd name="T0" fmla="*/ 97027 w 386079"/>
                <a:gd name="T1" fmla="*/ 0 h 388620"/>
                <a:gd name="T2" fmla="*/ 52482 w 386079"/>
                <a:gd name="T3" fmla="*/ 21193 h 388620"/>
                <a:gd name="T4" fmla="*/ 0 w 386079"/>
                <a:gd name="T5" fmla="*/ 70738 h 388620"/>
                <a:gd name="T6" fmla="*/ 3408 w 386079"/>
                <a:gd name="T7" fmla="*/ 122469 h 388620"/>
                <a:gd name="T8" fmla="*/ 34061 w 386079"/>
                <a:gd name="T9" fmla="*/ 212452 h 388620"/>
                <a:gd name="T10" fmla="*/ 93852 w 386079"/>
                <a:gd name="T11" fmla="*/ 293242 h 388620"/>
                <a:gd name="T12" fmla="*/ 173696 w 386079"/>
                <a:gd name="T13" fmla="*/ 353534 h 388620"/>
                <a:gd name="T14" fmla="*/ 260901 w 386079"/>
                <a:gd name="T15" fmla="*/ 384587 h 388620"/>
                <a:gd name="T16" fmla="*/ 315087 w 386079"/>
                <a:gd name="T17" fmla="*/ 387984 h 388620"/>
                <a:gd name="T18" fmla="*/ 304926 w 386079"/>
                <a:gd name="T19" fmla="*/ 354456 h 388620"/>
                <a:gd name="T20" fmla="*/ 207359 w 386079"/>
                <a:gd name="T21" fmla="*/ 332660 h 388620"/>
                <a:gd name="T22" fmla="*/ 119125 w 386079"/>
                <a:gd name="T23" fmla="*/ 271144 h 388620"/>
                <a:gd name="T24" fmla="*/ 55689 w 386079"/>
                <a:gd name="T25" fmla="*/ 180498 h 388620"/>
                <a:gd name="T26" fmla="*/ 33400 w 386079"/>
                <a:gd name="T27" fmla="*/ 82803 h 388620"/>
                <a:gd name="T28" fmla="*/ 40385 w 386079"/>
                <a:gd name="T29" fmla="*/ 75183 h 388620"/>
                <a:gd name="T30" fmla="*/ 56770 w 386079"/>
                <a:gd name="T31" fmla="*/ 59324 h 388620"/>
                <a:gd name="T32" fmla="*/ 85762 w 386079"/>
                <a:gd name="T33" fmla="*/ 39941 h 388620"/>
                <a:gd name="T34" fmla="*/ 139758 w 386079"/>
                <a:gd name="T35" fmla="*/ 32892 h 388620"/>
                <a:gd name="T36" fmla="*/ 128662 w 386079"/>
                <a:gd name="T37" fmla="*/ 9858 h 388620"/>
                <a:gd name="T38" fmla="*/ 109192 w 386079"/>
                <a:gd name="T39" fmla="*/ 920 h 388620"/>
                <a:gd name="T40" fmla="*/ 371117 w 386079"/>
                <a:gd name="T41" fmla="*/ 255269 h 388620"/>
                <a:gd name="T42" fmla="*/ 295382 w 386079"/>
                <a:gd name="T43" fmla="*/ 260943 h 388620"/>
                <a:gd name="T44" fmla="*/ 334696 w 386079"/>
                <a:gd name="T45" fmla="*/ 273432 h 388620"/>
                <a:gd name="T46" fmla="*/ 354075 w 386079"/>
                <a:gd name="T47" fmla="*/ 283082 h 388620"/>
                <a:gd name="T48" fmla="*/ 328296 w 386079"/>
                <a:gd name="T49" fmla="*/ 331100 h 388620"/>
                <a:gd name="T50" fmla="*/ 308737 w 386079"/>
                <a:gd name="T51" fmla="*/ 351281 h 388620"/>
                <a:gd name="T52" fmla="*/ 350285 w 386079"/>
                <a:gd name="T53" fmla="*/ 354456 h 388620"/>
                <a:gd name="T54" fmla="*/ 385548 w 386079"/>
                <a:gd name="T55" fmla="*/ 285037 h 388620"/>
                <a:gd name="T56" fmla="*/ 376864 w 386079"/>
                <a:gd name="T57" fmla="*/ 260022 h 388620"/>
                <a:gd name="T58" fmla="*/ 139758 w 386079"/>
                <a:gd name="T59" fmla="*/ 32892 h 388620"/>
                <a:gd name="T60" fmla="*/ 104647 w 386079"/>
                <a:gd name="T61" fmla="*/ 33527 h 388620"/>
                <a:gd name="T62" fmla="*/ 112688 w 386079"/>
                <a:gd name="T63" fmla="*/ 53207 h 388620"/>
                <a:gd name="T64" fmla="*/ 126277 w 386079"/>
                <a:gd name="T65" fmla="*/ 94867 h 388620"/>
                <a:gd name="T66" fmla="*/ 132333 w 386079"/>
                <a:gd name="T67" fmla="*/ 118744 h 388620"/>
                <a:gd name="T68" fmla="*/ 105282 w 386079"/>
                <a:gd name="T69" fmla="*/ 137159 h 388620"/>
                <a:gd name="T70" fmla="*/ 90378 w 386079"/>
                <a:gd name="T71" fmla="*/ 168125 h 388620"/>
                <a:gd name="T72" fmla="*/ 120411 w 386079"/>
                <a:gd name="T73" fmla="*/ 220217 h 388620"/>
                <a:gd name="T74" fmla="*/ 192785 w 386079"/>
                <a:gd name="T75" fmla="*/ 287527 h 388620"/>
                <a:gd name="T76" fmla="*/ 240041 w 386079"/>
                <a:gd name="T77" fmla="*/ 292457 h 388620"/>
                <a:gd name="T78" fmla="*/ 262143 w 386079"/>
                <a:gd name="T79" fmla="*/ 264794 h 388620"/>
                <a:gd name="T80" fmla="*/ 213613 w 386079"/>
                <a:gd name="T81" fmla="*/ 263524 h 388620"/>
                <a:gd name="T82" fmla="*/ 198647 w 386079"/>
                <a:gd name="T83" fmla="*/ 252085 h 388620"/>
                <a:gd name="T84" fmla="*/ 153854 w 386079"/>
                <a:gd name="T85" fmla="*/ 210395 h 388620"/>
                <a:gd name="T86" fmla="*/ 121665 w 386079"/>
                <a:gd name="T87" fmla="*/ 165607 h 388620"/>
                <a:gd name="T88" fmla="*/ 158615 w 386079"/>
                <a:gd name="T89" fmla="*/ 138805 h 388620"/>
                <a:gd name="T90" fmla="*/ 164615 w 386079"/>
                <a:gd name="T91" fmla="*/ 117536 h 388620"/>
                <a:gd name="T92" fmla="*/ 157108 w 386079"/>
                <a:gd name="T93" fmla="*/ 84895 h 388620"/>
                <a:gd name="T94" fmla="*/ 141952 w 386079"/>
                <a:gd name="T95" fmla="*/ 39167 h 388620"/>
                <a:gd name="T96" fmla="*/ 274700 w 386079"/>
                <a:gd name="T97" fmla="*/ 222376 h 388620"/>
                <a:gd name="T98" fmla="*/ 265632 w 386079"/>
                <a:gd name="T99" fmla="*/ 222674 h 388620"/>
                <a:gd name="T100" fmla="*/ 247415 w 386079"/>
                <a:gd name="T101" fmla="*/ 228270 h 388620"/>
                <a:gd name="T102" fmla="*/ 221868 w 386079"/>
                <a:gd name="T103" fmla="*/ 264794 h 388620"/>
                <a:gd name="T104" fmla="*/ 267842 w 386079"/>
                <a:gd name="T105" fmla="*/ 255904 h 388620"/>
                <a:gd name="T106" fmla="*/ 271017 w 386079"/>
                <a:gd name="T107" fmla="*/ 255269 h 388620"/>
                <a:gd name="T108" fmla="*/ 368045 w 386079"/>
                <a:gd name="T109" fmla="*/ 252729 h 388620"/>
                <a:gd name="T110" fmla="*/ 325850 w 386079"/>
                <a:gd name="T111" fmla="*/ 236251 h 388620"/>
                <a:gd name="T112" fmla="*/ 276605 w 386079"/>
                <a:gd name="T113" fmla="*/ 223011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079" h="388620">
                  <a:moveTo>
                    <a:pt x="100837" y="0"/>
                  </a:moveTo>
                  <a:lnTo>
                    <a:pt x="97027" y="0"/>
                  </a:lnTo>
                  <a:lnTo>
                    <a:pt x="93344" y="634"/>
                  </a:lnTo>
                  <a:lnTo>
                    <a:pt x="52482" y="21193"/>
                  </a:lnTo>
                  <a:lnTo>
                    <a:pt x="19557" y="48005"/>
                  </a:lnTo>
                  <a:lnTo>
                    <a:pt x="0" y="70738"/>
                  </a:lnTo>
                  <a:lnTo>
                    <a:pt x="0" y="76453"/>
                  </a:lnTo>
                  <a:lnTo>
                    <a:pt x="3408" y="122469"/>
                  </a:lnTo>
                  <a:lnTo>
                    <a:pt x="14894" y="168125"/>
                  </a:lnTo>
                  <a:lnTo>
                    <a:pt x="34061" y="212452"/>
                  </a:lnTo>
                  <a:lnTo>
                    <a:pt x="60512" y="254481"/>
                  </a:lnTo>
                  <a:lnTo>
                    <a:pt x="93852" y="293242"/>
                  </a:lnTo>
                  <a:lnTo>
                    <a:pt x="132894" y="327318"/>
                  </a:lnTo>
                  <a:lnTo>
                    <a:pt x="173696" y="353534"/>
                  </a:lnTo>
                  <a:lnTo>
                    <a:pt x="216655" y="372758"/>
                  </a:lnTo>
                  <a:lnTo>
                    <a:pt x="260901" y="384587"/>
                  </a:lnTo>
                  <a:lnTo>
                    <a:pt x="305562" y="388619"/>
                  </a:lnTo>
                  <a:lnTo>
                    <a:pt x="315087" y="387984"/>
                  </a:lnTo>
                  <a:lnTo>
                    <a:pt x="350285" y="354456"/>
                  </a:lnTo>
                  <a:lnTo>
                    <a:pt x="304926" y="354456"/>
                  </a:lnTo>
                  <a:lnTo>
                    <a:pt x="255750" y="348886"/>
                  </a:lnTo>
                  <a:lnTo>
                    <a:pt x="207359" y="332660"/>
                  </a:lnTo>
                  <a:lnTo>
                    <a:pt x="161301" y="306504"/>
                  </a:lnTo>
                  <a:lnTo>
                    <a:pt x="119125" y="271144"/>
                  </a:lnTo>
                  <a:lnTo>
                    <a:pt x="82049" y="227036"/>
                  </a:lnTo>
                  <a:lnTo>
                    <a:pt x="55689" y="180498"/>
                  </a:lnTo>
                  <a:lnTo>
                    <a:pt x="39139" y="131722"/>
                  </a:lnTo>
                  <a:lnTo>
                    <a:pt x="33400" y="82803"/>
                  </a:lnTo>
                  <a:lnTo>
                    <a:pt x="36575" y="78993"/>
                  </a:lnTo>
                  <a:lnTo>
                    <a:pt x="40385" y="75183"/>
                  </a:lnTo>
                  <a:lnTo>
                    <a:pt x="43560" y="71373"/>
                  </a:lnTo>
                  <a:lnTo>
                    <a:pt x="56770" y="59324"/>
                  </a:lnTo>
                  <a:lnTo>
                    <a:pt x="70850" y="48799"/>
                  </a:lnTo>
                  <a:lnTo>
                    <a:pt x="85762" y="39941"/>
                  </a:lnTo>
                  <a:lnTo>
                    <a:pt x="101472" y="32892"/>
                  </a:lnTo>
                  <a:lnTo>
                    <a:pt x="139758" y="32892"/>
                  </a:lnTo>
                  <a:lnTo>
                    <a:pt x="134874" y="18922"/>
                  </a:lnTo>
                  <a:lnTo>
                    <a:pt x="128662" y="9858"/>
                  </a:lnTo>
                  <a:lnTo>
                    <a:pt x="119284" y="4032"/>
                  </a:lnTo>
                  <a:lnTo>
                    <a:pt x="109192" y="920"/>
                  </a:lnTo>
                  <a:lnTo>
                    <a:pt x="100837" y="0"/>
                  </a:lnTo>
                  <a:close/>
                </a:path>
                <a:path w="386079" h="388620">
                  <a:moveTo>
                    <a:pt x="371117" y="255269"/>
                  </a:moveTo>
                  <a:lnTo>
                    <a:pt x="271652" y="255269"/>
                  </a:lnTo>
                  <a:lnTo>
                    <a:pt x="295382" y="260943"/>
                  </a:lnTo>
                  <a:lnTo>
                    <a:pt x="315848" y="266842"/>
                  </a:lnTo>
                  <a:lnTo>
                    <a:pt x="334696" y="273432"/>
                  </a:lnTo>
                  <a:lnTo>
                    <a:pt x="353567" y="281177"/>
                  </a:lnTo>
                  <a:lnTo>
                    <a:pt x="354075" y="283082"/>
                  </a:lnTo>
                  <a:lnTo>
                    <a:pt x="354710" y="284987"/>
                  </a:lnTo>
                  <a:lnTo>
                    <a:pt x="328296" y="331100"/>
                  </a:lnTo>
                  <a:lnTo>
                    <a:pt x="312546" y="347598"/>
                  </a:lnTo>
                  <a:lnTo>
                    <a:pt x="308737" y="351281"/>
                  </a:lnTo>
                  <a:lnTo>
                    <a:pt x="304926" y="354456"/>
                  </a:lnTo>
                  <a:lnTo>
                    <a:pt x="350285" y="354456"/>
                  </a:lnTo>
                  <a:lnTo>
                    <a:pt x="375144" y="317045"/>
                  </a:lnTo>
                  <a:lnTo>
                    <a:pt x="385548" y="285037"/>
                  </a:lnTo>
                  <a:lnTo>
                    <a:pt x="382968" y="271637"/>
                  </a:lnTo>
                  <a:lnTo>
                    <a:pt x="376864" y="260022"/>
                  </a:lnTo>
                  <a:lnTo>
                    <a:pt x="371117" y="255269"/>
                  </a:lnTo>
                  <a:close/>
                </a:path>
                <a:path w="386079" h="388620">
                  <a:moveTo>
                    <a:pt x="139758" y="32892"/>
                  </a:moveTo>
                  <a:lnTo>
                    <a:pt x="102742" y="32892"/>
                  </a:lnTo>
                  <a:lnTo>
                    <a:pt x="104647" y="33527"/>
                  </a:lnTo>
                  <a:lnTo>
                    <a:pt x="105917" y="34162"/>
                  </a:lnTo>
                  <a:lnTo>
                    <a:pt x="112688" y="53207"/>
                  </a:lnTo>
                  <a:lnTo>
                    <a:pt x="119602" y="73739"/>
                  </a:lnTo>
                  <a:lnTo>
                    <a:pt x="126277" y="94867"/>
                  </a:lnTo>
                  <a:lnTo>
                    <a:pt x="132333" y="115696"/>
                  </a:lnTo>
                  <a:lnTo>
                    <a:pt x="132333" y="118744"/>
                  </a:lnTo>
                  <a:lnTo>
                    <a:pt x="131699" y="120014"/>
                  </a:lnTo>
                  <a:lnTo>
                    <a:pt x="105282" y="137159"/>
                  </a:lnTo>
                  <a:lnTo>
                    <a:pt x="100074" y="141049"/>
                  </a:lnTo>
                  <a:lnTo>
                    <a:pt x="90378" y="168125"/>
                  </a:lnTo>
                  <a:lnTo>
                    <a:pt x="91741" y="177149"/>
                  </a:lnTo>
                  <a:lnTo>
                    <a:pt x="120411" y="220217"/>
                  </a:lnTo>
                  <a:lnTo>
                    <a:pt x="155299" y="256792"/>
                  </a:lnTo>
                  <a:lnTo>
                    <a:pt x="192785" y="287527"/>
                  </a:lnTo>
                  <a:lnTo>
                    <a:pt x="225329" y="296798"/>
                  </a:lnTo>
                  <a:lnTo>
                    <a:pt x="240041" y="292457"/>
                  </a:lnTo>
                  <a:lnTo>
                    <a:pt x="250825" y="282447"/>
                  </a:lnTo>
                  <a:lnTo>
                    <a:pt x="262143" y="264794"/>
                  </a:lnTo>
                  <a:lnTo>
                    <a:pt x="216788" y="264794"/>
                  </a:lnTo>
                  <a:lnTo>
                    <a:pt x="213613" y="263524"/>
                  </a:lnTo>
                  <a:lnTo>
                    <a:pt x="210383" y="260943"/>
                  </a:lnTo>
                  <a:lnTo>
                    <a:pt x="198647" y="252085"/>
                  </a:lnTo>
                  <a:lnTo>
                    <a:pt x="186975" y="242554"/>
                  </a:lnTo>
                  <a:lnTo>
                    <a:pt x="153854" y="210395"/>
                  </a:lnTo>
                  <a:lnTo>
                    <a:pt x="121665" y="170560"/>
                  </a:lnTo>
                  <a:lnTo>
                    <a:pt x="121665" y="165607"/>
                  </a:lnTo>
                  <a:lnTo>
                    <a:pt x="151256" y="146557"/>
                  </a:lnTo>
                  <a:lnTo>
                    <a:pt x="158615" y="138805"/>
                  </a:lnTo>
                  <a:lnTo>
                    <a:pt x="162972" y="128349"/>
                  </a:lnTo>
                  <a:lnTo>
                    <a:pt x="164615" y="117536"/>
                  </a:lnTo>
                  <a:lnTo>
                    <a:pt x="163829" y="108711"/>
                  </a:lnTo>
                  <a:lnTo>
                    <a:pt x="157108" y="84895"/>
                  </a:lnTo>
                  <a:lnTo>
                    <a:pt x="149590" y="61436"/>
                  </a:lnTo>
                  <a:lnTo>
                    <a:pt x="141952" y="39167"/>
                  </a:lnTo>
                  <a:lnTo>
                    <a:pt x="139758" y="32892"/>
                  </a:lnTo>
                  <a:close/>
                </a:path>
                <a:path w="386079" h="388620">
                  <a:moveTo>
                    <a:pt x="274700" y="222376"/>
                  </a:moveTo>
                  <a:lnTo>
                    <a:pt x="270382" y="222376"/>
                  </a:lnTo>
                  <a:lnTo>
                    <a:pt x="265632" y="222674"/>
                  </a:lnTo>
                  <a:lnTo>
                    <a:pt x="257048" y="224281"/>
                  </a:lnTo>
                  <a:lnTo>
                    <a:pt x="247415" y="228270"/>
                  </a:lnTo>
                  <a:lnTo>
                    <a:pt x="239521" y="235711"/>
                  </a:lnTo>
                  <a:lnTo>
                    <a:pt x="221868" y="264794"/>
                  </a:lnTo>
                  <a:lnTo>
                    <a:pt x="262143" y="264794"/>
                  </a:lnTo>
                  <a:lnTo>
                    <a:pt x="267842" y="255904"/>
                  </a:lnTo>
                  <a:lnTo>
                    <a:pt x="269113" y="255904"/>
                  </a:lnTo>
                  <a:lnTo>
                    <a:pt x="271017" y="255269"/>
                  </a:lnTo>
                  <a:lnTo>
                    <a:pt x="371117" y="255269"/>
                  </a:lnTo>
                  <a:lnTo>
                    <a:pt x="368045" y="252729"/>
                  </a:lnTo>
                  <a:lnTo>
                    <a:pt x="346721" y="243764"/>
                  </a:lnTo>
                  <a:lnTo>
                    <a:pt x="325850" y="236251"/>
                  </a:lnTo>
                  <a:lnTo>
                    <a:pt x="303216" y="229548"/>
                  </a:lnTo>
                  <a:lnTo>
                    <a:pt x="276605" y="223011"/>
                  </a:lnTo>
                  <a:lnTo>
                    <a:pt x="274700" y="2223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404" name="object 11">
              <a:extLst>
                <a:ext uri="{FF2B5EF4-FFF2-40B4-BE49-F238E27FC236}">
                  <a16:creationId xmlns:a16="http://schemas.microsoft.com/office/drawing/2014/main" id="{3E85F866-8447-4BFE-85C4-B924BF242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824" y="4791455"/>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0" name="object 12">
            <a:extLst>
              <a:ext uri="{FF2B5EF4-FFF2-40B4-BE49-F238E27FC236}">
                <a16:creationId xmlns:a16="http://schemas.microsoft.com/office/drawing/2014/main" id="{255B6C06-0B09-4AFF-B382-F18F9EE1656B}"/>
              </a:ext>
            </a:extLst>
          </p:cNvPr>
          <p:cNvGrpSpPr>
            <a:grpSpLocks/>
          </p:cNvGrpSpPr>
          <p:nvPr/>
        </p:nvGrpSpPr>
        <p:grpSpPr bwMode="auto">
          <a:xfrm>
            <a:off x="1320800" y="4792663"/>
            <a:ext cx="387350" cy="395287"/>
            <a:chOff x="1321308" y="4792979"/>
            <a:chExt cx="386080" cy="394970"/>
          </a:xfrm>
        </p:grpSpPr>
        <p:sp>
          <p:nvSpPr>
            <p:cNvPr id="52401" name="object 13">
              <a:extLst>
                <a:ext uri="{FF2B5EF4-FFF2-40B4-BE49-F238E27FC236}">
                  <a16:creationId xmlns:a16="http://schemas.microsoft.com/office/drawing/2014/main" id="{F118271B-9E22-4727-A33D-C435141FA2A6}"/>
                </a:ext>
              </a:extLst>
            </p:cNvPr>
            <p:cNvSpPr>
              <a:spLocks/>
            </p:cNvSpPr>
            <p:nvPr/>
          </p:nvSpPr>
          <p:spPr bwMode="auto">
            <a:xfrm>
              <a:off x="1321308" y="4800599"/>
              <a:ext cx="386080" cy="387350"/>
            </a:xfrm>
            <a:custGeom>
              <a:avLst/>
              <a:gdLst>
                <a:gd name="T0" fmla="*/ 97028 w 386080"/>
                <a:gd name="T1" fmla="*/ 0 h 387350"/>
                <a:gd name="T2" fmla="*/ 52482 w 386080"/>
                <a:gd name="T3" fmla="*/ 21081 h 387350"/>
                <a:gd name="T4" fmla="*/ 0 w 386080"/>
                <a:gd name="T5" fmla="*/ 70485 h 387350"/>
                <a:gd name="T6" fmla="*/ 3408 w 386080"/>
                <a:gd name="T7" fmla="*/ 122001 h 387350"/>
                <a:gd name="T8" fmla="*/ 34061 w 386080"/>
                <a:gd name="T9" fmla="*/ 211622 h 387350"/>
                <a:gd name="T10" fmla="*/ 93853 w 386080"/>
                <a:gd name="T11" fmla="*/ 292100 h 387350"/>
                <a:gd name="T12" fmla="*/ 173696 w 386080"/>
                <a:gd name="T13" fmla="*/ 352147 h 387350"/>
                <a:gd name="T14" fmla="*/ 260901 w 386080"/>
                <a:gd name="T15" fmla="*/ 383078 h 387350"/>
                <a:gd name="T16" fmla="*/ 315086 w 386080"/>
                <a:gd name="T17" fmla="*/ 386461 h 387350"/>
                <a:gd name="T18" fmla="*/ 304927 w 386080"/>
                <a:gd name="T19" fmla="*/ 353060 h 387350"/>
                <a:gd name="T20" fmla="*/ 207359 w 386080"/>
                <a:gd name="T21" fmla="*/ 331342 h 387350"/>
                <a:gd name="T22" fmla="*/ 119125 w 386080"/>
                <a:gd name="T23" fmla="*/ 270001 h 387350"/>
                <a:gd name="T24" fmla="*/ 55689 w 386080"/>
                <a:gd name="T25" fmla="*/ 179784 h 387350"/>
                <a:gd name="T26" fmla="*/ 33400 w 386080"/>
                <a:gd name="T27" fmla="*/ 82423 h 387350"/>
                <a:gd name="T28" fmla="*/ 40385 w 386080"/>
                <a:gd name="T29" fmla="*/ 74930 h 387350"/>
                <a:gd name="T30" fmla="*/ 56770 w 386080"/>
                <a:gd name="T31" fmla="*/ 59090 h 387350"/>
                <a:gd name="T32" fmla="*/ 85762 w 386080"/>
                <a:gd name="T33" fmla="*/ 39794 h 387350"/>
                <a:gd name="T34" fmla="*/ 139737 w 386080"/>
                <a:gd name="T35" fmla="*/ 32766 h 387350"/>
                <a:gd name="T36" fmla="*/ 128662 w 386080"/>
                <a:gd name="T37" fmla="*/ 9858 h 387350"/>
                <a:gd name="T38" fmla="*/ 109192 w 386080"/>
                <a:gd name="T39" fmla="*/ 920 h 387350"/>
                <a:gd name="T40" fmla="*/ 371126 w 386080"/>
                <a:gd name="T41" fmla="*/ 254254 h 387350"/>
                <a:gd name="T42" fmla="*/ 295382 w 386080"/>
                <a:gd name="T43" fmla="*/ 259907 h 387350"/>
                <a:gd name="T44" fmla="*/ 334696 w 386080"/>
                <a:gd name="T45" fmla="*/ 272309 h 387350"/>
                <a:gd name="T46" fmla="*/ 354075 w 386080"/>
                <a:gd name="T47" fmla="*/ 281939 h 387350"/>
                <a:gd name="T48" fmla="*/ 328296 w 386080"/>
                <a:gd name="T49" fmla="*/ 329797 h 387350"/>
                <a:gd name="T50" fmla="*/ 308736 w 386080"/>
                <a:gd name="T51" fmla="*/ 350012 h 387350"/>
                <a:gd name="T52" fmla="*/ 350244 w 386080"/>
                <a:gd name="T53" fmla="*/ 353060 h 387350"/>
                <a:gd name="T54" fmla="*/ 385545 w 386080"/>
                <a:gd name="T55" fmla="*/ 283844 h 387350"/>
                <a:gd name="T56" fmla="*/ 376864 w 386080"/>
                <a:gd name="T57" fmla="*/ 258984 h 387350"/>
                <a:gd name="T58" fmla="*/ 139737 w 386080"/>
                <a:gd name="T59" fmla="*/ 32766 h 387350"/>
                <a:gd name="T60" fmla="*/ 104647 w 386080"/>
                <a:gd name="T61" fmla="*/ 33400 h 387350"/>
                <a:gd name="T62" fmla="*/ 112688 w 386080"/>
                <a:gd name="T63" fmla="*/ 52984 h 387350"/>
                <a:gd name="T64" fmla="*/ 126277 w 386080"/>
                <a:gd name="T65" fmla="*/ 94454 h 387350"/>
                <a:gd name="T66" fmla="*/ 132333 w 386080"/>
                <a:gd name="T67" fmla="*/ 118363 h 387350"/>
                <a:gd name="T68" fmla="*/ 105282 w 386080"/>
                <a:gd name="T69" fmla="*/ 136525 h 387350"/>
                <a:gd name="T70" fmla="*/ 90377 w 386080"/>
                <a:gd name="T71" fmla="*/ 167467 h 387350"/>
                <a:gd name="T72" fmla="*/ 120411 w 386080"/>
                <a:gd name="T73" fmla="*/ 219328 h 387350"/>
                <a:gd name="T74" fmla="*/ 192785 w 386080"/>
                <a:gd name="T75" fmla="*/ 286385 h 387350"/>
                <a:gd name="T76" fmla="*/ 240041 w 386080"/>
                <a:gd name="T77" fmla="*/ 291314 h 387350"/>
                <a:gd name="T78" fmla="*/ 262115 w 386080"/>
                <a:gd name="T79" fmla="*/ 263779 h 387350"/>
                <a:gd name="T80" fmla="*/ 213613 w 386080"/>
                <a:gd name="T81" fmla="*/ 262508 h 387350"/>
                <a:gd name="T82" fmla="*/ 198647 w 386080"/>
                <a:gd name="T83" fmla="*/ 251144 h 387350"/>
                <a:gd name="T84" fmla="*/ 153854 w 386080"/>
                <a:gd name="T85" fmla="*/ 209635 h 387350"/>
                <a:gd name="T86" fmla="*/ 121665 w 386080"/>
                <a:gd name="T87" fmla="*/ 164845 h 387350"/>
                <a:gd name="T88" fmla="*/ 158615 w 386080"/>
                <a:gd name="T89" fmla="*/ 138261 h 387350"/>
                <a:gd name="T90" fmla="*/ 164615 w 386080"/>
                <a:gd name="T91" fmla="*/ 117064 h 387350"/>
                <a:gd name="T92" fmla="*/ 157108 w 386080"/>
                <a:gd name="T93" fmla="*/ 84556 h 387350"/>
                <a:gd name="T94" fmla="*/ 141952 w 386080"/>
                <a:gd name="T95" fmla="*/ 39070 h 387350"/>
                <a:gd name="T96" fmla="*/ 274700 w 386080"/>
                <a:gd name="T97" fmla="*/ 221614 h 387350"/>
                <a:gd name="T98" fmla="*/ 265632 w 386080"/>
                <a:gd name="T99" fmla="*/ 221910 h 387350"/>
                <a:gd name="T100" fmla="*/ 247415 w 386080"/>
                <a:gd name="T101" fmla="*/ 227455 h 387350"/>
                <a:gd name="T102" fmla="*/ 221869 w 386080"/>
                <a:gd name="T103" fmla="*/ 263779 h 387350"/>
                <a:gd name="T104" fmla="*/ 267842 w 386080"/>
                <a:gd name="T105" fmla="*/ 254888 h 387350"/>
                <a:gd name="T106" fmla="*/ 271017 w 386080"/>
                <a:gd name="T107" fmla="*/ 254254 h 387350"/>
                <a:gd name="T108" fmla="*/ 368046 w 386080"/>
                <a:gd name="T109" fmla="*/ 251713 h 387350"/>
                <a:gd name="T110" fmla="*/ 325850 w 386080"/>
                <a:gd name="T111" fmla="*/ 235315 h 387350"/>
                <a:gd name="T112" fmla="*/ 276605 w 386080"/>
                <a:gd name="T113" fmla="*/ 222250 h 387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080" h="387350">
                  <a:moveTo>
                    <a:pt x="100837" y="0"/>
                  </a:moveTo>
                  <a:lnTo>
                    <a:pt x="97028" y="0"/>
                  </a:lnTo>
                  <a:lnTo>
                    <a:pt x="93344" y="635"/>
                  </a:lnTo>
                  <a:lnTo>
                    <a:pt x="52482" y="21081"/>
                  </a:lnTo>
                  <a:lnTo>
                    <a:pt x="19557" y="47879"/>
                  </a:lnTo>
                  <a:lnTo>
                    <a:pt x="0" y="70485"/>
                  </a:lnTo>
                  <a:lnTo>
                    <a:pt x="0" y="76200"/>
                  </a:lnTo>
                  <a:lnTo>
                    <a:pt x="3408" y="122001"/>
                  </a:lnTo>
                  <a:lnTo>
                    <a:pt x="14894" y="167467"/>
                  </a:lnTo>
                  <a:lnTo>
                    <a:pt x="34061" y="211622"/>
                  </a:lnTo>
                  <a:lnTo>
                    <a:pt x="60512" y="253492"/>
                  </a:lnTo>
                  <a:lnTo>
                    <a:pt x="93853" y="292100"/>
                  </a:lnTo>
                  <a:lnTo>
                    <a:pt x="132894" y="326038"/>
                  </a:lnTo>
                  <a:lnTo>
                    <a:pt x="173696" y="352147"/>
                  </a:lnTo>
                  <a:lnTo>
                    <a:pt x="216655" y="371295"/>
                  </a:lnTo>
                  <a:lnTo>
                    <a:pt x="260901" y="383078"/>
                  </a:lnTo>
                  <a:lnTo>
                    <a:pt x="305561" y="387095"/>
                  </a:lnTo>
                  <a:lnTo>
                    <a:pt x="315086" y="386461"/>
                  </a:lnTo>
                  <a:lnTo>
                    <a:pt x="350244" y="353060"/>
                  </a:lnTo>
                  <a:lnTo>
                    <a:pt x="304927" y="353060"/>
                  </a:lnTo>
                  <a:lnTo>
                    <a:pt x="255750" y="347511"/>
                  </a:lnTo>
                  <a:lnTo>
                    <a:pt x="207359" y="331342"/>
                  </a:lnTo>
                  <a:lnTo>
                    <a:pt x="161301" y="305268"/>
                  </a:lnTo>
                  <a:lnTo>
                    <a:pt x="119125" y="270001"/>
                  </a:lnTo>
                  <a:lnTo>
                    <a:pt x="82049" y="226101"/>
                  </a:lnTo>
                  <a:lnTo>
                    <a:pt x="55689" y="179784"/>
                  </a:lnTo>
                  <a:lnTo>
                    <a:pt x="39139" y="131204"/>
                  </a:lnTo>
                  <a:lnTo>
                    <a:pt x="33400" y="82423"/>
                  </a:lnTo>
                  <a:lnTo>
                    <a:pt x="36575" y="78739"/>
                  </a:lnTo>
                  <a:lnTo>
                    <a:pt x="40385" y="74930"/>
                  </a:lnTo>
                  <a:lnTo>
                    <a:pt x="43560" y="71119"/>
                  </a:lnTo>
                  <a:lnTo>
                    <a:pt x="56770" y="59090"/>
                  </a:lnTo>
                  <a:lnTo>
                    <a:pt x="70850" y="48609"/>
                  </a:lnTo>
                  <a:lnTo>
                    <a:pt x="85762" y="39794"/>
                  </a:lnTo>
                  <a:lnTo>
                    <a:pt x="101472" y="32766"/>
                  </a:lnTo>
                  <a:lnTo>
                    <a:pt x="139737" y="32766"/>
                  </a:lnTo>
                  <a:lnTo>
                    <a:pt x="134873" y="18923"/>
                  </a:lnTo>
                  <a:lnTo>
                    <a:pt x="128662" y="9858"/>
                  </a:lnTo>
                  <a:lnTo>
                    <a:pt x="119284" y="4032"/>
                  </a:lnTo>
                  <a:lnTo>
                    <a:pt x="109192" y="920"/>
                  </a:lnTo>
                  <a:lnTo>
                    <a:pt x="100837" y="0"/>
                  </a:lnTo>
                  <a:close/>
                </a:path>
                <a:path w="386080" h="387350">
                  <a:moveTo>
                    <a:pt x="371126" y="254254"/>
                  </a:moveTo>
                  <a:lnTo>
                    <a:pt x="271653" y="254254"/>
                  </a:lnTo>
                  <a:lnTo>
                    <a:pt x="295382" y="259907"/>
                  </a:lnTo>
                  <a:lnTo>
                    <a:pt x="315848" y="265763"/>
                  </a:lnTo>
                  <a:lnTo>
                    <a:pt x="334696" y="272309"/>
                  </a:lnTo>
                  <a:lnTo>
                    <a:pt x="353567" y="280035"/>
                  </a:lnTo>
                  <a:lnTo>
                    <a:pt x="354075" y="281939"/>
                  </a:lnTo>
                  <a:lnTo>
                    <a:pt x="354703" y="283860"/>
                  </a:lnTo>
                  <a:lnTo>
                    <a:pt x="328296" y="329797"/>
                  </a:lnTo>
                  <a:lnTo>
                    <a:pt x="312547" y="346201"/>
                  </a:lnTo>
                  <a:lnTo>
                    <a:pt x="308736" y="350012"/>
                  </a:lnTo>
                  <a:lnTo>
                    <a:pt x="304927" y="353060"/>
                  </a:lnTo>
                  <a:lnTo>
                    <a:pt x="350244" y="353060"/>
                  </a:lnTo>
                  <a:lnTo>
                    <a:pt x="375144" y="315753"/>
                  </a:lnTo>
                  <a:lnTo>
                    <a:pt x="385545" y="283844"/>
                  </a:lnTo>
                  <a:lnTo>
                    <a:pt x="382968" y="270541"/>
                  </a:lnTo>
                  <a:lnTo>
                    <a:pt x="376864" y="258984"/>
                  </a:lnTo>
                  <a:lnTo>
                    <a:pt x="371126" y="254254"/>
                  </a:lnTo>
                  <a:close/>
                </a:path>
                <a:path w="386080" h="387350">
                  <a:moveTo>
                    <a:pt x="139737" y="32766"/>
                  </a:moveTo>
                  <a:lnTo>
                    <a:pt x="102742" y="32766"/>
                  </a:lnTo>
                  <a:lnTo>
                    <a:pt x="104647" y="33400"/>
                  </a:lnTo>
                  <a:lnTo>
                    <a:pt x="105917" y="34036"/>
                  </a:lnTo>
                  <a:lnTo>
                    <a:pt x="112688" y="52984"/>
                  </a:lnTo>
                  <a:lnTo>
                    <a:pt x="119602" y="73421"/>
                  </a:lnTo>
                  <a:lnTo>
                    <a:pt x="126277" y="94454"/>
                  </a:lnTo>
                  <a:lnTo>
                    <a:pt x="132333" y="115188"/>
                  </a:lnTo>
                  <a:lnTo>
                    <a:pt x="132333" y="118363"/>
                  </a:lnTo>
                  <a:lnTo>
                    <a:pt x="131698" y="119633"/>
                  </a:lnTo>
                  <a:lnTo>
                    <a:pt x="105282" y="136525"/>
                  </a:lnTo>
                  <a:lnTo>
                    <a:pt x="100074" y="140432"/>
                  </a:lnTo>
                  <a:lnTo>
                    <a:pt x="90377" y="167467"/>
                  </a:lnTo>
                  <a:lnTo>
                    <a:pt x="91741" y="176450"/>
                  </a:lnTo>
                  <a:lnTo>
                    <a:pt x="120411" y="219328"/>
                  </a:lnTo>
                  <a:lnTo>
                    <a:pt x="155299" y="255774"/>
                  </a:lnTo>
                  <a:lnTo>
                    <a:pt x="192785" y="286385"/>
                  </a:lnTo>
                  <a:lnTo>
                    <a:pt x="225329" y="295656"/>
                  </a:lnTo>
                  <a:lnTo>
                    <a:pt x="240041" y="291314"/>
                  </a:lnTo>
                  <a:lnTo>
                    <a:pt x="250825" y="281305"/>
                  </a:lnTo>
                  <a:lnTo>
                    <a:pt x="262115" y="263779"/>
                  </a:lnTo>
                  <a:lnTo>
                    <a:pt x="216788" y="263779"/>
                  </a:lnTo>
                  <a:lnTo>
                    <a:pt x="213613" y="262508"/>
                  </a:lnTo>
                  <a:lnTo>
                    <a:pt x="210356" y="259907"/>
                  </a:lnTo>
                  <a:lnTo>
                    <a:pt x="198647" y="251144"/>
                  </a:lnTo>
                  <a:lnTo>
                    <a:pt x="186975" y="241665"/>
                  </a:lnTo>
                  <a:lnTo>
                    <a:pt x="153854" y="209635"/>
                  </a:lnTo>
                  <a:lnTo>
                    <a:pt x="121665" y="169925"/>
                  </a:lnTo>
                  <a:lnTo>
                    <a:pt x="121665" y="164845"/>
                  </a:lnTo>
                  <a:lnTo>
                    <a:pt x="151256" y="146050"/>
                  </a:lnTo>
                  <a:lnTo>
                    <a:pt x="158615" y="138261"/>
                  </a:lnTo>
                  <a:lnTo>
                    <a:pt x="162972" y="127841"/>
                  </a:lnTo>
                  <a:lnTo>
                    <a:pt x="164615" y="117064"/>
                  </a:lnTo>
                  <a:lnTo>
                    <a:pt x="163829" y="108204"/>
                  </a:lnTo>
                  <a:lnTo>
                    <a:pt x="157108" y="84556"/>
                  </a:lnTo>
                  <a:lnTo>
                    <a:pt x="149590" y="61229"/>
                  </a:lnTo>
                  <a:lnTo>
                    <a:pt x="141952" y="39070"/>
                  </a:lnTo>
                  <a:lnTo>
                    <a:pt x="139737" y="32766"/>
                  </a:lnTo>
                  <a:close/>
                </a:path>
                <a:path w="386080" h="387350">
                  <a:moveTo>
                    <a:pt x="274700" y="221614"/>
                  </a:moveTo>
                  <a:lnTo>
                    <a:pt x="270382" y="221614"/>
                  </a:lnTo>
                  <a:lnTo>
                    <a:pt x="265632" y="221910"/>
                  </a:lnTo>
                  <a:lnTo>
                    <a:pt x="257047" y="223504"/>
                  </a:lnTo>
                  <a:lnTo>
                    <a:pt x="247415" y="227455"/>
                  </a:lnTo>
                  <a:lnTo>
                    <a:pt x="239522" y="234823"/>
                  </a:lnTo>
                  <a:lnTo>
                    <a:pt x="221869" y="263779"/>
                  </a:lnTo>
                  <a:lnTo>
                    <a:pt x="262115" y="263779"/>
                  </a:lnTo>
                  <a:lnTo>
                    <a:pt x="267842" y="254888"/>
                  </a:lnTo>
                  <a:lnTo>
                    <a:pt x="269113" y="254888"/>
                  </a:lnTo>
                  <a:lnTo>
                    <a:pt x="271017" y="254254"/>
                  </a:lnTo>
                  <a:lnTo>
                    <a:pt x="371126" y="254254"/>
                  </a:lnTo>
                  <a:lnTo>
                    <a:pt x="368046" y="251713"/>
                  </a:lnTo>
                  <a:lnTo>
                    <a:pt x="346721" y="242770"/>
                  </a:lnTo>
                  <a:lnTo>
                    <a:pt x="325850" y="235315"/>
                  </a:lnTo>
                  <a:lnTo>
                    <a:pt x="303216" y="228693"/>
                  </a:lnTo>
                  <a:lnTo>
                    <a:pt x="276605" y="222250"/>
                  </a:lnTo>
                  <a:lnTo>
                    <a:pt x="274700" y="22161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402" name="object 14">
              <a:extLst>
                <a:ext uri="{FF2B5EF4-FFF2-40B4-BE49-F238E27FC236}">
                  <a16:creationId xmlns:a16="http://schemas.microsoft.com/office/drawing/2014/main" id="{FD52E499-5997-4DB8-92F5-607FA1154B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3332" y="4792979"/>
              <a:ext cx="187451" cy="20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1" name="object 15">
            <a:extLst>
              <a:ext uri="{FF2B5EF4-FFF2-40B4-BE49-F238E27FC236}">
                <a16:creationId xmlns:a16="http://schemas.microsoft.com/office/drawing/2014/main" id="{1460CD68-2B56-452A-B4C9-70A7903D66ED}"/>
              </a:ext>
            </a:extLst>
          </p:cNvPr>
          <p:cNvGrpSpPr>
            <a:grpSpLocks/>
          </p:cNvGrpSpPr>
          <p:nvPr/>
        </p:nvGrpSpPr>
        <p:grpSpPr bwMode="auto">
          <a:xfrm>
            <a:off x="7440613" y="4783138"/>
            <a:ext cx="412750" cy="412750"/>
            <a:chOff x="7440294" y="4783835"/>
            <a:chExt cx="413384" cy="411480"/>
          </a:xfrm>
        </p:grpSpPr>
        <p:sp>
          <p:nvSpPr>
            <p:cNvPr id="52398" name="object 16">
              <a:extLst>
                <a:ext uri="{FF2B5EF4-FFF2-40B4-BE49-F238E27FC236}">
                  <a16:creationId xmlns:a16="http://schemas.microsoft.com/office/drawing/2014/main" id="{BDEF5BD8-BF75-4A70-AF0C-7B3002EEF4AA}"/>
                </a:ext>
              </a:extLst>
            </p:cNvPr>
            <p:cNvSpPr>
              <a:spLocks/>
            </p:cNvSpPr>
            <p:nvPr/>
          </p:nvSpPr>
          <p:spPr bwMode="auto">
            <a:xfrm>
              <a:off x="7440294" y="4837175"/>
              <a:ext cx="358140" cy="358140"/>
            </a:xfrm>
            <a:custGeom>
              <a:avLst/>
              <a:gdLst>
                <a:gd name="T0" fmla="*/ 91185 w 358140"/>
                <a:gd name="T1" fmla="*/ 0 h 358139"/>
                <a:gd name="T2" fmla="*/ 49418 w 358140"/>
                <a:gd name="T3" fmla="*/ 19954 h 358139"/>
                <a:gd name="T4" fmla="*/ 3682 w 358140"/>
                <a:gd name="T5" fmla="*/ 61594 h 358139"/>
                <a:gd name="T6" fmla="*/ 0 w 358140"/>
                <a:gd name="T7" fmla="*/ 71628 h 358139"/>
                <a:gd name="T8" fmla="*/ 13218 w 358140"/>
                <a:gd name="T9" fmla="*/ 155385 h 358139"/>
                <a:gd name="T10" fmla="*/ 55331 w 358140"/>
                <a:gd name="T11" fmla="*/ 234801 h 358139"/>
                <a:gd name="T12" fmla="*/ 131179 w 358140"/>
                <a:gd name="T13" fmla="*/ 308580 h 358139"/>
                <a:gd name="T14" fmla="*/ 229786 w 358140"/>
                <a:gd name="T15" fmla="*/ 352383 h 358139"/>
                <a:gd name="T16" fmla="*/ 292607 w 358140"/>
                <a:gd name="T17" fmla="*/ 358140 h 358139"/>
                <a:gd name="T18" fmla="*/ 327238 w 358140"/>
                <a:gd name="T19" fmla="*/ 324866 h 358139"/>
                <a:gd name="T20" fmla="*/ 235698 w 358140"/>
                <a:gd name="T21" fmla="*/ 319694 h 358139"/>
                <a:gd name="T22" fmla="*/ 149564 w 358140"/>
                <a:gd name="T23" fmla="*/ 280824 h 358139"/>
                <a:gd name="T24" fmla="*/ 77368 w 358140"/>
                <a:gd name="T25" fmla="*/ 208563 h 358139"/>
                <a:gd name="T26" fmla="*/ 38447 w 358140"/>
                <a:gd name="T27" fmla="*/ 122247 h 358139"/>
                <a:gd name="T28" fmla="*/ 36449 w 358140"/>
                <a:gd name="T29" fmla="*/ 74803 h 358139"/>
                <a:gd name="T30" fmla="*/ 80347 w 358140"/>
                <a:gd name="T31" fmla="*/ 40628 h 358139"/>
                <a:gd name="T32" fmla="*/ 133233 w 358140"/>
                <a:gd name="T33" fmla="*/ 33909 h 358139"/>
                <a:gd name="T34" fmla="*/ 121731 w 358140"/>
                <a:gd name="T35" fmla="*/ 9536 h 358139"/>
                <a:gd name="T36" fmla="*/ 103098 w 358140"/>
                <a:gd name="T37" fmla="*/ 908 h 358139"/>
                <a:gd name="T38" fmla="*/ 347111 w 358140"/>
                <a:gd name="T39" fmla="*/ 236855 h 358139"/>
                <a:gd name="T40" fmla="*/ 271418 w 358140"/>
                <a:gd name="T41" fmla="*/ 242022 h 358139"/>
                <a:gd name="T42" fmla="*/ 307066 w 358140"/>
                <a:gd name="T43" fmla="*/ 253214 h 358139"/>
                <a:gd name="T44" fmla="*/ 324103 w 358140"/>
                <a:gd name="T45" fmla="*/ 261366 h 358139"/>
                <a:gd name="T46" fmla="*/ 300700 w 358140"/>
                <a:gd name="T47" fmla="*/ 304293 h 358139"/>
                <a:gd name="T48" fmla="*/ 287527 w 358140"/>
                <a:gd name="T49" fmla="*/ 319150 h 358139"/>
                <a:gd name="T50" fmla="*/ 280670 w 358140"/>
                <a:gd name="T51" fmla="*/ 324866 h 358139"/>
                <a:gd name="T52" fmla="*/ 338391 w 358140"/>
                <a:gd name="T53" fmla="*/ 309372 h 358139"/>
                <a:gd name="T54" fmla="*/ 356234 w 358140"/>
                <a:gd name="T55" fmla="*/ 274574 h 358139"/>
                <a:gd name="T56" fmla="*/ 355488 w 358140"/>
                <a:gd name="T57" fmla="*/ 249904 h 358139"/>
                <a:gd name="T58" fmla="*/ 347111 w 358140"/>
                <a:gd name="T59" fmla="*/ 236855 h 358139"/>
                <a:gd name="T60" fmla="*/ 95630 w 358140"/>
                <a:gd name="T61" fmla="*/ 33909 h 358139"/>
                <a:gd name="T62" fmla="*/ 97535 w 358140"/>
                <a:gd name="T63" fmla="*/ 34543 h 358139"/>
                <a:gd name="T64" fmla="*/ 110188 w 358140"/>
                <a:gd name="T65" fmla="*/ 70358 h 358139"/>
                <a:gd name="T66" fmla="*/ 121411 w 358140"/>
                <a:gd name="T67" fmla="*/ 108076 h 358139"/>
                <a:gd name="T68" fmla="*/ 120776 w 358140"/>
                <a:gd name="T69" fmla="*/ 109981 h 358139"/>
                <a:gd name="T70" fmla="*/ 89915 w 358140"/>
                <a:gd name="T71" fmla="*/ 130682 h 358139"/>
                <a:gd name="T72" fmla="*/ 83057 w 358140"/>
                <a:gd name="T73" fmla="*/ 147066 h 358139"/>
                <a:gd name="T74" fmla="*/ 83915 w 358140"/>
                <a:gd name="T75" fmla="*/ 164576 h 358139"/>
                <a:gd name="T76" fmla="*/ 142243 w 358140"/>
                <a:gd name="T77" fmla="*/ 238067 h 358139"/>
                <a:gd name="T78" fmla="*/ 207803 w 358140"/>
                <a:gd name="T79" fmla="*/ 275002 h 358139"/>
                <a:gd name="T80" fmla="*/ 232155 w 358140"/>
                <a:gd name="T81" fmla="*/ 261366 h 358139"/>
                <a:gd name="T82" fmla="*/ 200786 w 358140"/>
                <a:gd name="T83" fmla="*/ 242569 h 358139"/>
                <a:gd name="T84" fmla="*/ 165830 w 358140"/>
                <a:gd name="T85" fmla="*/ 213248 h 358139"/>
                <a:gd name="T86" fmla="*/ 116331 w 358140"/>
                <a:gd name="T87" fmla="*/ 154559 h 358139"/>
                <a:gd name="T88" fmla="*/ 142239 w 358140"/>
                <a:gd name="T89" fmla="*/ 137032 h 358139"/>
                <a:gd name="T90" fmla="*/ 153638 w 358140"/>
                <a:gd name="T91" fmla="*/ 118999 h 358139"/>
                <a:gd name="T92" fmla="*/ 155001 w 358140"/>
                <a:gd name="T93" fmla="*/ 108076 h 358139"/>
                <a:gd name="T94" fmla="*/ 147978 w 358140"/>
                <a:gd name="T95" fmla="*/ 78775 h 358139"/>
                <a:gd name="T96" fmla="*/ 134246 w 358140"/>
                <a:gd name="T97" fmla="*/ 36826 h 358139"/>
                <a:gd name="T98" fmla="*/ 254888 w 358140"/>
                <a:gd name="T99" fmla="*/ 204216 h 358139"/>
                <a:gd name="T100" fmla="*/ 245820 w 358140"/>
                <a:gd name="T101" fmla="*/ 204501 h 358139"/>
                <a:gd name="T102" fmla="*/ 228334 w 358140"/>
                <a:gd name="T103" fmla="*/ 209788 h 358139"/>
                <a:gd name="T104" fmla="*/ 204470 w 358140"/>
                <a:gd name="T105" fmla="*/ 242569 h 358139"/>
                <a:gd name="T106" fmla="*/ 247269 w 358140"/>
                <a:gd name="T107" fmla="*/ 237490 h 358139"/>
                <a:gd name="T108" fmla="*/ 249174 w 358140"/>
                <a:gd name="T109" fmla="*/ 236855 h 358139"/>
                <a:gd name="T110" fmla="*/ 341122 w 358140"/>
                <a:gd name="T111" fmla="*/ 231901 h 358139"/>
                <a:gd name="T112" fmla="*/ 302244 w 358140"/>
                <a:gd name="T113" fmla="*/ 216947 h 358139"/>
                <a:gd name="T114" fmla="*/ 256794 w 358140"/>
                <a:gd name="T115" fmla="*/ 204850 h 358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140" h="358139">
                  <a:moveTo>
                    <a:pt x="94996" y="0"/>
                  </a:moveTo>
                  <a:lnTo>
                    <a:pt x="91185" y="0"/>
                  </a:lnTo>
                  <a:lnTo>
                    <a:pt x="87375" y="635"/>
                  </a:lnTo>
                  <a:lnTo>
                    <a:pt x="49418" y="19954"/>
                  </a:lnTo>
                  <a:lnTo>
                    <a:pt x="18796" y="44576"/>
                  </a:lnTo>
                  <a:lnTo>
                    <a:pt x="3682" y="61594"/>
                  </a:lnTo>
                  <a:lnTo>
                    <a:pt x="0" y="65912"/>
                  </a:lnTo>
                  <a:lnTo>
                    <a:pt x="0" y="71628"/>
                  </a:lnTo>
                  <a:lnTo>
                    <a:pt x="2799" y="113625"/>
                  </a:lnTo>
                  <a:lnTo>
                    <a:pt x="13218" y="155385"/>
                  </a:lnTo>
                  <a:lnTo>
                    <a:pt x="30860" y="196059"/>
                  </a:lnTo>
                  <a:lnTo>
                    <a:pt x="55331" y="234801"/>
                  </a:lnTo>
                  <a:lnTo>
                    <a:pt x="86232" y="270763"/>
                  </a:lnTo>
                  <a:lnTo>
                    <a:pt x="131179" y="308580"/>
                  </a:lnTo>
                  <a:lnTo>
                    <a:pt x="179196" y="335613"/>
                  </a:lnTo>
                  <a:lnTo>
                    <a:pt x="229786" y="352383"/>
                  </a:lnTo>
                  <a:lnTo>
                    <a:pt x="281304" y="358140"/>
                  </a:lnTo>
                  <a:lnTo>
                    <a:pt x="292607" y="358140"/>
                  </a:lnTo>
                  <a:lnTo>
                    <a:pt x="326981" y="325223"/>
                  </a:lnTo>
                  <a:lnTo>
                    <a:pt x="327238" y="324866"/>
                  </a:lnTo>
                  <a:lnTo>
                    <a:pt x="280670" y="324866"/>
                  </a:lnTo>
                  <a:lnTo>
                    <a:pt x="235698" y="319694"/>
                  </a:lnTo>
                  <a:lnTo>
                    <a:pt x="191500" y="304736"/>
                  </a:lnTo>
                  <a:lnTo>
                    <a:pt x="149564" y="280824"/>
                  </a:lnTo>
                  <a:lnTo>
                    <a:pt x="111378" y="248793"/>
                  </a:lnTo>
                  <a:lnTo>
                    <a:pt x="77368" y="208563"/>
                  </a:lnTo>
                  <a:lnTo>
                    <a:pt x="53419" y="166417"/>
                  </a:lnTo>
                  <a:lnTo>
                    <a:pt x="38447" y="122247"/>
                  </a:lnTo>
                  <a:lnTo>
                    <a:pt x="33274" y="77850"/>
                  </a:lnTo>
                  <a:lnTo>
                    <a:pt x="36449" y="74803"/>
                  </a:lnTo>
                  <a:lnTo>
                    <a:pt x="38988" y="71628"/>
                  </a:lnTo>
                  <a:lnTo>
                    <a:pt x="80347" y="40628"/>
                  </a:lnTo>
                  <a:lnTo>
                    <a:pt x="94996" y="33909"/>
                  </a:lnTo>
                  <a:lnTo>
                    <a:pt x="133233" y="33909"/>
                  </a:lnTo>
                  <a:lnTo>
                    <a:pt x="127761" y="18161"/>
                  </a:lnTo>
                  <a:lnTo>
                    <a:pt x="121731" y="9536"/>
                  </a:lnTo>
                  <a:lnTo>
                    <a:pt x="112760" y="3937"/>
                  </a:lnTo>
                  <a:lnTo>
                    <a:pt x="103098" y="908"/>
                  </a:lnTo>
                  <a:lnTo>
                    <a:pt x="94996" y="0"/>
                  </a:lnTo>
                  <a:close/>
                </a:path>
                <a:path w="358140" h="358139">
                  <a:moveTo>
                    <a:pt x="347111" y="236855"/>
                  </a:moveTo>
                  <a:lnTo>
                    <a:pt x="249808" y="236855"/>
                  </a:lnTo>
                  <a:lnTo>
                    <a:pt x="271418" y="242022"/>
                  </a:lnTo>
                  <a:lnTo>
                    <a:pt x="290004" y="247332"/>
                  </a:lnTo>
                  <a:lnTo>
                    <a:pt x="307066" y="253214"/>
                  </a:lnTo>
                  <a:lnTo>
                    <a:pt x="324103" y="260096"/>
                  </a:lnTo>
                  <a:lnTo>
                    <a:pt x="324103" y="261366"/>
                  </a:lnTo>
                  <a:lnTo>
                    <a:pt x="324713" y="262584"/>
                  </a:lnTo>
                  <a:lnTo>
                    <a:pt x="300700" y="304293"/>
                  </a:lnTo>
                  <a:lnTo>
                    <a:pt x="290068" y="316103"/>
                  </a:lnTo>
                  <a:lnTo>
                    <a:pt x="287527" y="319150"/>
                  </a:lnTo>
                  <a:lnTo>
                    <a:pt x="283845" y="321691"/>
                  </a:lnTo>
                  <a:lnTo>
                    <a:pt x="280670" y="324866"/>
                  </a:lnTo>
                  <a:lnTo>
                    <a:pt x="327238" y="324866"/>
                  </a:lnTo>
                  <a:lnTo>
                    <a:pt x="338391" y="309372"/>
                  </a:lnTo>
                  <a:lnTo>
                    <a:pt x="348182" y="292473"/>
                  </a:lnTo>
                  <a:lnTo>
                    <a:pt x="356234" y="274574"/>
                  </a:lnTo>
                  <a:lnTo>
                    <a:pt x="357999" y="262584"/>
                  </a:lnTo>
                  <a:lnTo>
                    <a:pt x="355488" y="249904"/>
                  </a:lnTo>
                  <a:lnTo>
                    <a:pt x="349573" y="238890"/>
                  </a:lnTo>
                  <a:lnTo>
                    <a:pt x="347111" y="236855"/>
                  </a:lnTo>
                  <a:close/>
                </a:path>
                <a:path w="358140" h="358139">
                  <a:moveTo>
                    <a:pt x="133233" y="33909"/>
                  </a:moveTo>
                  <a:lnTo>
                    <a:pt x="95630" y="33909"/>
                  </a:lnTo>
                  <a:lnTo>
                    <a:pt x="96900" y="34543"/>
                  </a:lnTo>
                  <a:lnTo>
                    <a:pt x="97535" y="34543"/>
                  </a:lnTo>
                  <a:lnTo>
                    <a:pt x="103820" y="51855"/>
                  </a:lnTo>
                  <a:lnTo>
                    <a:pt x="110188" y="70358"/>
                  </a:lnTo>
                  <a:lnTo>
                    <a:pt x="116199" y="89336"/>
                  </a:lnTo>
                  <a:lnTo>
                    <a:pt x="121411" y="108076"/>
                  </a:lnTo>
                  <a:lnTo>
                    <a:pt x="121411" y="108712"/>
                  </a:lnTo>
                  <a:lnTo>
                    <a:pt x="120776" y="109981"/>
                  </a:lnTo>
                  <a:lnTo>
                    <a:pt x="120776" y="111251"/>
                  </a:lnTo>
                  <a:lnTo>
                    <a:pt x="89915" y="130682"/>
                  </a:lnTo>
                  <a:lnTo>
                    <a:pt x="84962" y="138175"/>
                  </a:lnTo>
                  <a:lnTo>
                    <a:pt x="83057" y="147066"/>
                  </a:lnTo>
                  <a:lnTo>
                    <a:pt x="82569" y="155731"/>
                  </a:lnTo>
                  <a:lnTo>
                    <a:pt x="83915" y="164576"/>
                  </a:lnTo>
                  <a:lnTo>
                    <a:pt x="109886" y="204533"/>
                  </a:lnTo>
                  <a:lnTo>
                    <a:pt x="142243" y="238067"/>
                  </a:lnTo>
                  <a:lnTo>
                    <a:pt x="176783" y="266446"/>
                  </a:lnTo>
                  <a:lnTo>
                    <a:pt x="207803" y="275002"/>
                  </a:lnTo>
                  <a:lnTo>
                    <a:pt x="221932" y="270750"/>
                  </a:lnTo>
                  <a:lnTo>
                    <a:pt x="232155" y="261366"/>
                  </a:lnTo>
                  <a:lnTo>
                    <a:pt x="244053" y="242569"/>
                  </a:lnTo>
                  <a:lnTo>
                    <a:pt x="200786" y="242569"/>
                  </a:lnTo>
                  <a:lnTo>
                    <a:pt x="196976" y="239394"/>
                  </a:lnTo>
                  <a:lnTo>
                    <a:pt x="165830" y="213248"/>
                  </a:lnTo>
                  <a:lnTo>
                    <a:pt x="136334" y="182737"/>
                  </a:lnTo>
                  <a:lnTo>
                    <a:pt x="116331" y="154559"/>
                  </a:lnTo>
                  <a:lnTo>
                    <a:pt x="116331" y="153288"/>
                  </a:lnTo>
                  <a:lnTo>
                    <a:pt x="142239" y="137032"/>
                  </a:lnTo>
                  <a:lnTo>
                    <a:pt x="149498" y="129266"/>
                  </a:lnTo>
                  <a:lnTo>
                    <a:pt x="153638" y="118999"/>
                  </a:lnTo>
                  <a:lnTo>
                    <a:pt x="155052" y="108712"/>
                  </a:lnTo>
                  <a:lnTo>
                    <a:pt x="155001" y="108076"/>
                  </a:lnTo>
                  <a:lnTo>
                    <a:pt x="154177" y="100584"/>
                  </a:lnTo>
                  <a:lnTo>
                    <a:pt x="147978" y="78775"/>
                  </a:lnTo>
                  <a:lnTo>
                    <a:pt x="141160" y="57276"/>
                  </a:lnTo>
                  <a:lnTo>
                    <a:pt x="134246" y="36826"/>
                  </a:lnTo>
                  <a:lnTo>
                    <a:pt x="133233" y="33909"/>
                  </a:lnTo>
                  <a:close/>
                </a:path>
                <a:path w="358140" h="358139">
                  <a:moveTo>
                    <a:pt x="254888" y="204216"/>
                  </a:moveTo>
                  <a:lnTo>
                    <a:pt x="250444" y="204216"/>
                  </a:lnTo>
                  <a:lnTo>
                    <a:pt x="245820" y="204501"/>
                  </a:lnTo>
                  <a:lnTo>
                    <a:pt x="237553" y="206025"/>
                  </a:lnTo>
                  <a:lnTo>
                    <a:pt x="228334" y="209788"/>
                  </a:lnTo>
                  <a:lnTo>
                    <a:pt x="220852" y="216788"/>
                  </a:lnTo>
                  <a:lnTo>
                    <a:pt x="204470" y="242569"/>
                  </a:lnTo>
                  <a:lnTo>
                    <a:pt x="244053" y="242569"/>
                  </a:lnTo>
                  <a:lnTo>
                    <a:pt x="247269" y="237490"/>
                  </a:lnTo>
                  <a:lnTo>
                    <a:pt x="248538" y="237490"/>
                  </a:lnTo>
                  <a:lnTo>
                    <a:pt x="249174" y="236855"/>
                  </a:lnTo>
                  <a:lnTo>
                    <a:pt x="347111" y="236855"/>
                  </a:lnTo>
                  <a:lnTo>
                    <a:pt x="341122" y="231901"/>
                  </a:lnTo>
                  <a:lnTo>
                    <a:pt x="321569" y="223781"/>
                  </a:lnTo>
                  <a:lnTo>
                    <a:pt x="302244" y="216947"/>
                  </a:lnTo>
                  <a:lnTo>
                    <a:pt x="281275" y="210827"/>
                  </a:lnTo>
                  <a:lnTo>
                    <a:pt x="256794" y="204850"/>
                  </a:lnTo>
                  <a:lnTo>
                    <a:pt x="254888" y="20421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99" name="object 17">
              <a:extLst>
                <a:ext uri="{FF2B5EF4-FFF2-40B4-BE49-F238E27FC236}">
                  <a16:creationId xmlns:a16="http://schemas.microsoft.com/office/drawing/2014/main" id="{BD285BAA-5F80-4A38-AF87-146DEE12F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0855" y="4876799"/>
              <a:ext cx="176784" cy="12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00" name="object 18">
              <a:extLst>
                <a:ext uri="{FF2B5EF4-FFF2-40B4-BE49-F238E27FC236}">
                  <a16:creationId xmlns:a16="http://schemas.microsoft.com/office/drawing/2014/main" id="{AE280262-9B06-45B3-B499-3F5C2EEE6FF2}"/>
                </a:ext>
              </a:extLst>
            </p:cNvPr>
            <p:cNvSpPr>
              <a:spLocks/>
            </p:cNvSpPr>
            <p:nvPr/>
          </p:nvSpPr>
          <p:spPr bwMode="auto">
            <a:xfrm>
              <a:off x="7571336" y="4783835"/>
              <a:ext cx="281940" cy="280670"/>
            </a:xfrm>
            <a:custGeom>
              <a:avLst/>
              <a:gdLst>
                <a:gd name="T0" fmla="*/ 99970 w 281940"/>
                <a:gd name="T1" fmla="*/ 0 h 280670"/>
                <a:gd name="T2" fmla="*/ 52202 w 281940"/>
                <a:gd name="T3" fmla="*/ 6429 h 280670"/>
                <a:gd name="T4" fmla="*/ 7768 w 281940"/>
                <a:gd name="T5" fmla="*/ 25145 h 280670"/>
                <a:gd name="T6" fmla="*/ 0 w 281940"/>
                <a:gd name="T7" fmla="*/ 41523 h 280670"/>
                <a:gd name="T8" fmla="*/ 2053 w 281940"/>
                <a:gd name="T9" fmla="*/ 47878 h 280670"/>
                <a:gd name="T10" fmla="*/ 6320 w 281940"/>
                <a:gd name="T11" fmla="*/ 52593 h 280670"/>
                <a:gd name="T12" fmla="*/ 11991 w 281940"/>
                <a:gd name="T13" fmla="*/ 55213 h 280670"/>
                <a:gd name="T14" fmla="*/ 18377 w 281940"/>
                <a:gd name="T15" fmla="*/ 55594 h 280670"/>
                <a:gd name="T16" fmla="*/ 24786 w 281940"/>
                <a:gd name="T17" fmla="*/ 53593 h 280670"/>
                <a:gd name="T18" fmla="*/ 42392 w 281940"/>
                <a:gd name="T19" fmla="*/ 44866 h 280670"/>
                <a:gd name="T20" fmla="*/ 60950 w 281940"/>
                <a:gd name="T21" fmla="*/ 38544 h 280670"/>
                <a:gd name="T22" fmla="*/ 80222 w 281940"/>
                <a:gd name="T23" fmla="*/ 34698 h 280670"/>
                <a:gd name="T24" fmla="*/ 99970 w 281940"/>
                <a:gd name="T25" fmla="*/ 33400 h 280670"/>
                <a:gd name="T26" fmla="*/ 146901 w 281940"/>
                <a:gd name="T27" fmla="*/ 40937 h 280670"/>
                <a:gd name="T28" fmla="*/ 187627 w 281940"/>
                <a:gd name="T29" fmla="*/ 61934 h 280670"/>
                <a:gd name="T30" fmla="*/ 219720 w 281940"/>
                <a:gd name="T31" fmla="*/ 93970 h 280670"/>
                <a:gd name="T32" fmla="*/ 240755 w 281940"/>
                <a:gd name="T33" fmla="*/ 134627 h 280670"/>
                <a:gd name="T34" fmla="*/ 248306 w 281940"/>
                <a:gd name="T35" fmla="*/ 181482 h 280670"/>
                <a:gd name="T36" fmla="*/ 247036 w 281940"/>
                <a:gd name="T37" fmla="*/ 200781 h 280670"/>
                <a:gd name="T38" fmla="*/ 243290 w 281940"/>
                <a:gd name="T39" fmla="*/ 219757 h 280670"/>
                <a:gd name="T40" fmla="*/ 237162 w 281940"/>
                <a:gd name="T41" fmla="*/ 238043 h 280670"/>
                <a:gd name="T42" fmla="*/ 228748 w 281940"/>
                <a:gd name="T43" fmla="*/ 255269 h 280670"/>
                <a:gd name="T44" fmla="*/ 226704 w 281940"/>
                <a:gd name="T45" fmla="*/ 261606 h 280670"/>
                <a:gd name="T46" fmla="*/ 227161 w 281940"/>
                <a:gd name="T47" fmla="*/ 267954 h 280670"/>
                <a:gd name="T48" fmla="*/ 229998 w 281940"/>
                <a:gd name="T49" fmla="*/ 273611 h 280670"/>
                <a:gd name="T50" fmla="*/ 237638 w 281940"/>
                <a:gd name="T51" fmla="*/ 279781 h 280670"/>
                <a:gd name="T52" fmla="*/ 240813 w 281940"/>
                <a:gd name="T53" fmla="*/ 280415 h 280670"/>
                <a:gd name="T54" fmla="*/ 243353 w 281940"/>
                <a:gd name="T55" fmla="*/ 280415 h 280670"/>
                <a:gd name="T56" fmla="*/ 248941 w 281940"/>
                <a:gd name="T57" fmla="*/ 280415 h 280670"/>
                <a:gd name="T58" fmla="*/ 275738 w 281940"/>
                <a:gd name="T59" fmla="*/ 228187 h 280670"/>
                <a:gd name="T60" fmla="*/ 281834 w 281940"/>
                <a:gd name="T61" fmla="*/ 181482 h 280670"/>
                <a:gd name="T62" fmla="*/ 275339 w 281940"/>
                <a:gd name="T63" fmla="*/ 133247 h 280670"/>
                <a:gd name="T64" fmla="*/ 257008 w 281940"/>
                <a:gd name="T65" fmla="*/ 89897 h 280670"/>
                <a:gd name="T66" fmla="*/ 228574 w 281940"/>
                <a:gd name="T67" fmla="*/ 53165 h 280670"/>
                <a:gd name="T68" fmla="*/ 191768 w 281940"/>
                <a:gd name="T69" fmla="*/ 24783 h 280670"/>
                <a:gd name="T70" fmla="*/ 148323 w 281940"/>
                <a:gd name="T71" fmla="*/ 6484 h 280670"/>
                <a:gd name="T72" fmla="*/ 99970 w 281940"/>
                <a:gd name="T73" fmla="*/ 0 h 28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940" h="280670">
                  <a:moveTo>
                    <a:pt x="99970" y="0"/>
                  </a:moveTo>
                  <a:lnTo>
                    <a:pt x="52202" y="6429"/>
                  </a:lnTo>
                  <a:lnTo>
                    <a:pt x="7768" y="25145"/>
                  </a:lnTo>
                  <a:lnTo>
                    <a:pt x="0" y="41523"/>
                  </a:lnTo>
                  <a:lnTo>
                    <a:pt x="2053" y="47878"/>
                  </a:lnTo>
                  <a:lnTo>
                    <a:pt x="6320" y="52593"/>
                  </a:lnTo>
                  <a:lnTo>
                    <a:pt x="11991" y="55213"/>
                  </a:lnTo>
                  <a:lnTo>
                    <a:pt x="18377" y="55594"/>
                  </a:lnTo>
                  <a:lnTo>
                    <a:pt x="24786" y="53593"/>
                  </a:lnTo>
                  <a:lnTo>
                    <a:pt x="42392" y="44866"/>
                  </a:lnTo>
                  <a:lnTo>
                    <a:pt x="60950" y="38544"/>
                  </a:lnTo>
                  <a:lnTo>
                    <a:pt x="80222" y="34698"/>
                  </a:lnTo>
                  <a:lnTo>
                    <a:pt x="99970" y="33400"/>
                  </a:lnTo>
                  <a:lnTo>
                    <a:pt x="146901" y="40937"/>
                  </a:lnTo>
                  <a:lnTo>
                    <a:pt x="187627" y="61934"/>
                  </a:lnTo>
                  <a:lnTo>
                    <a:pt x="219720" y="93970"/>
                  </a:lnTo>
                  <a:lnTo>
                    <a:pt x="240755" y="134627"/>
                  </a:lnTo>
                  <a:lnTo>
                    <a:pt x="248306" y="181482"/>
                  </a:lnTo>
                  <a:lnTo>
                    <a:pt x="247036" y="200781"/>
                  </a:lnTo>
                  <a:lnTo>
                    <a:pt x="243290" y="219757"/>
                  </a:lnTo>
                  <a:lnTo>
                    <a:pt x="237162" y="238043"/>
                  </a:lnTo>
                  <a:lnTo>
                    <a:pt x="228748" y="255269"/>
                  </a:lnTo>
                  <a:lnTo>
                    <a:pt x="226704" y="261606"/>
                  </a:lnTo>
                  <a:lnTo>
                    <a:pt x="227161" y="267954"/>
                  </a:lnTo>
                  <a:lnTo>
                    <a:pt x="229998" y="273611"/>
                  </a:lnTo>
                  <a:lnTo>
                    <a:pt x="237638" y="279781"/>
                  </a:lnTo>
                  <a:lnTo>
                    <a:pt x="240813" y="280415"/>
                  </a:lnTo>
                  <a:lnTo>
                    <a:pt x="243353" y="280415"/>
                  </a:lnTo>
                  <a:lnTo>
                    <a:pt x="248941" y="280415"/>
                  </a:lnTo>
                  <a:lnTo>
                    <a:pt x="275738" y="228187"/>
                  </a:lnTo>
                  <a:lnTo>
                    <a:pt x="281834" y="181482"/>
                  </a:lnTo>
                  <a:lnTo>
                    <a:pt x="275339" y="133247"/>
                  </a:lnTo>
                  <a:lnTo>
                    <a:pt x="257008" y="89897"/>
                  </a:lnTo>
                  <a:lnTo>
                    <a:pt x="228574" y="53165"/>
                  </a:lnTo>
                  <a:lnTo>
                    <a:pt x="191768" y="24783"/>
                  </a:lnTo>
                  <a:lnTo>
                    <a:pt x="148323" y="6484"/>
                  </a:lnTo>
                  <a:lnTo>
                    <a:pt x="9997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32" name="object 19">
            <a:extLst>
              <a:ext uri="{FF2B5EF4-FFF2-40B4-BE49-F238E27FC236}">
                <a16:creationId xmlns:a16="http://schemas.microsoft.com/office/drawing/2014/main" id="{7EB56D99-BD2D-4598-AF05-8901E61531BA}"/>
              </a:ext>
            </a:extLst>
          </p:cNvPr>
          <p:cNvGrpSpPr>
            <a:grpSpLocks/>
          </p:cNvGrpSpPr>
          <p:nvPr/>
        </p:nvGrpSpPr>
        <p:grpSpPr bwMode="auto">
          <a:xfrm>
            <a:off x="5392738" y="4791075"/>
            <a:ext cx="392112" cy="407988"/>
            <a:chOff x="5393435" y="4791455"/>
            <a:chExt cx="391795" cy="407034"/>
          </a:xfrm>
        </p:grpSpPr>
        <p:sp>
          <p:nvSpPr>
            <p:cNvPr id="52396" name="object 20">
              <a:extLst>
                <a:ext uri="{FF2B5EF4-FFF2-40B4-BE49-F238E27FC236}">
                  <a16:creationId xmlns:a16="http://schemas.microsoft.com/office/drawing/2014/main" id="{5CBD5192-2F3E-4849-9616-28DE3F0C8D08}"/>
                </a:ext>
              </a:extLst>
            </p:cNvPr>
            <p:cNvSpPr>
              <a:spLocks/>
            </p:cNvSpPr>
            <p:nvPr/>
          </p:nvSpPr>
          <p:spPr bwMode="auto">
            <a:xfrm>
              <a:off x="5393435" y="4809743"/>
              <a:ext cx="386080" cy="388620"/>
            </a:xfrm>
            <a:custGeom>
              <a:avLst/>
              <a:gdLst>
                <a:gd name="T0" fmla="*/ 97027 w 386079"/>
                <a:gd name="T1" fmla="*/ 0 h 388620"/>
                <a:gd name="T2" fmla="*/ 52482 w 386079"/>
                <a:gd name="T3" fmla="*/ 21193 h 388620"/>
                <a:gd name="T4" fmla="*/ 0 w 386079"/>
                <a:gd name="T5" fmla="*/ 70738 h 388620"/>
                <a:gd name="T6" fmla="*/ 3347 w 386079"/>
                <a:gd name="T7" fmla="*/ 122103 h 388620"/>
                <a:gd name="T8" fmla="*/ 33787 w 386079"/>
                <a:gd name="T9" fmla="*/ 211721 h 388620"/>
                <a:gd name="T10" fmla="*/ 93852 w 386079"/>
                <a:gd name="T11" fmla="*/ 293242 h 388620"/>
                <a:gd name="T12" fmla="*/ 173696 w 386079"/>
                <a:gd name="T13" fmla="*/ 353534 h 388620"/>
                <a:gd name="T14" fmla="*/ 260901 w 386079"/>
                <a:gd name="T15" fmla="*/ 384587 h 388620"/>
                <a:gd name="T16" fmla="*/ 315087 w 386079"/>
                <a:gd name="T17" fmla="*/ 387984 h 388620"/>
                <a:gd name="T18" fmla="*/ 304926 w 386079"/>
                <a:gd name="T19" fmla="*/ 355091 h 388620"/>
                <a:gd name="T20" fmla="*/ 207359 w 386079"/>
                <a:gd name="T21" fmla="*/ 332739 h 388620"/>
                <a:gd name="T22" fmla="*/ 119125 w 386079"/>
                <a:gd name="T23" fmla="*/ 271144 h 388620"/>
                <a:gd name="T24" fmla="*/ 55689 w 386079"/>
                <a:gd name="T25" fmla="*/ 180498 h 388620"/>
                <a:gd name="T26" fmla="*/ 33400 w 386079"/>
                <a:gd name="T27" fmla="*/ 82803 h 388620"/>
                <a:gd name="T28" fmla="*/ 40386 w 386079"/>
                <a:gd name="T29" fmla="*/ 75183 h 388620"/>
                <a:gd name="T30" fmla="*/ 101473 w 386079"/>
                <a:gd name="T31" fmla="*/ 33527 h 388620"/>
                <a:gd name="T32" fmla="*/ 134874 w 386079"/>
                <a:gd name="T33" fmla="*/ 18922 h 388620"/>
                <a:gd name="T34" fmla="*/ 119284 w 386079"/>
                <a:gd name="T35" fmla="*/ 4032 h 388620"/>
                <a:gd name="T36" fmla="*/ 100837 w 386079"/>
                <a:gd name="T37" fmla="*/ 0 h 388620"/>
                <a:gd name="T38" fmla="*/ 271652 w 386079"/>
                <a:gd name="T39" fmla="*/ 255904 h 388620"/>
                <a:gd name="T40" fmla="*/ 315833 w 386079"/>
                <a:gd name="T41" fmla="*/ 267477 h 388620"/>
                <a:gd name="T42" fmla="*/ 353440 w 386079"/>
                <a:gd name="T43" fmla="*/ 281812 h 388620"/>
                <a:gd name="T44" fmla="*/ 347414 w 386079"/>
                <a:gd name="T45" fmla="*/ 302089 h 388620"/>
                <a:gd name="T46" fmla="*/ 308737 w 386079"/>
                <a:gd name="T47" fmla="*/ 351916 h 388620"/>
                <a:gd name="T48" fmla="*/ 349713 w 386079"/>
                <a:gd name="T49" fmla="*/ 355091 h 388620"/>
                <a:gd name="T50" fmla="*/ 364505 w 386079"/>
                <a:gd name="T51" fmla="*/ 335391 h 388620"/>
                <a:gd name="T52" fmla="*/ 383793 w 386079"/>
                <a:gd name="T53" fmla="*/ 297687 h 388620"/>
                <a:gd name="T54" fmla="*/ 382968 w 386079"/>
                <a:gd name="T55" fmla="*/ 271637 h 388620"/>
                <a:gd name="T56" fmla="*/ 371885 w 386079"/>
                <a:gd name="T57" fmla="*/ 255904 h 388620"/>
                <a:gd name="T58" fmla="*/ 102742 w 386079"/>
                <a:gd name="T59" fmla="*/ 33527 h 388620"/>
                <a:gd name="T60" fmla="*/ 105917 w 386079"/>
                <a:gd name="T61" fmla="*/ 34797 h 388620"/>
                <a:gd name="T62" fmla="*/ 119602 w 386079"/>
                <a:gd name="T63" fmla="*/ 74374 h 388620"/>
                <a:gd name="T64" fmla="*/ 132334 w 386079"/>
                <a:gd name="T65" fmla="*/ 116331 h 388620"/>
                <a:gd name="T66" fmla="*/ 131699 w 386079"/>
                <a:gd name="T67" fmla="*/ 120649 h 388620"/>
                <a:gd name="T68" fmla="*/ 100074 w 386079"/>
                <a:gd name="T69" fmla="*/ 141684 h 388620"/>
                <a:gd name="T70" fmla="*/ 92799 w 386079"/>
                <a:gd name="T71" fmla="*/ 152511 h 388620"/>
                <a:gd name="T72" fmla="*/ 90326 w 386079"/>
                <a:gd name="T73" fmla="*/ 168419 h 388620"/>
                <a:gd name="T74" fmla="*/ 120411 w 386079"/>
                <a:gd name="T75" fmla="*/ 221091 h 388620"/>
                <a:gd name="T76" fmla="*/ 192786 w 386079"/>
                <a:gd name="T77" fmla="*/ 288162 h 388620"/>
                <a:gd name="T78" fmla="*/ 240309 w 386079"/>
                <a:gd name="T79" fmla="*/ 293092 h 388620"/>
                <a:gd name="T80" fmla="*/ 262550 w 386079"/>
                <a:gd name="T81" fmla="*/ 264794 h 388620"/>
                <a:gd name="T82" fmla="*/ 213613 w 386079"/>
                <a:gd name="T83" fmla="*/ 263524 h 388620"/>
                <a:gd name="T84" fmla="*/ 198647 w 386079"/>
                <a:gd name="T85" fmla="*/ 252085 h 388620"/>
                <a:gd name="T86" fmla="*/ 153854 w 386079"/>
                <a:gd name="T87" fmla="*/ 210395 h 388620"/>
                <a:gd name="T88" fmla="*/ 121665 w 386079"/>
                <a:gd name="T89" fmla="*/ 165607 h 388620"/>
                <a:gd name="T90" fmla="*/ 158882 w 386079"/>
                <a:gd name="T91" fmla="*/ 138715 h 388620"/>
                <a:gd name="T92" fmla="*/ 164705 w 386079"/>
                <a:gd name="T93" fmla="*/ 117268 h 388620"/>
                <a:gd name="T94" fmla="*/ 157108 w 386079"/>
                <a:gd name="T95" fmla="*/ 84895 h 388620"/>
                <a:gd name="T96" fmla="*/ 141952 w 386079"/>
                <a:gd name="T97" fmla="*/ 39167 h 388620"/>
                <a:gd name="T98" fmla="*/ 274700 w 386079"/>
                <a:gd name="T99" fmla="*/ 222376 h 388620"/>
                <a:gd name="T100" fmla="*/ 265632 w 386079"/>
                <a:gd name="T101" fmla="*/ 222674 h 388620"/>
                <a:gd name="T102" fmla="*/ 247415 w 386079"/>
                <a:gd name="T103" fmla="*/ 228270 h 388620"/>
                <a:gd name="T104" fmla="*/ 229997 w 386079"/>
                <a:gd name="T105" fmla="*/ 250189 h 388620"/>
                <a:gd name="T106" fmla="*/ 262550 w 386079"/>
                <a:gd name="T107" fmla="*/ 264794 h 388620"/>
                <a:gd name="T108" fmla="*/ 269113 w 386079"/>
                <a:gd name="T109" fmla="*/ 256539 h 388620"/>
                <a:gd name="T110" fmla="*/ 371885 w 386079"/>
                <a:gd name="T111" fmla="*/ 255904 h 388620"/>
                <a:gd name="T112" fmla="*/ 346721 w 386079"/>
                <a:gd name="T113" fmla="*/ 243764 h 388620"/>
                <a:gd name="T114" fmla="*/ 303216 w 386079"/>
                <a:gd name="T115" fmla="*/ 229548 h 388620"/>
                <a:gd name="T116" fmla="*/ 274700 w 386079"/>
                <a:gd name="T117" fmla="*/ 222376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079" h="388620">
                  <a:moveTo>
                    <a:pt x="100837" y="0"/>
                  </a:moveTo>
                  <a:lnTo>
                    <a:pt x="97027" y="0"/>
                  </a:lnTo>
                  <a:lnTo>
                    <a:pt x="93344" y="634"/>
                  </a:lnTo>
                  <a:lnTo>
                    <a:pt x="52482" y="21193"/>
                  </a:lnTo>
                  <a:lnTo>
                    <a:pt x="19558" y="48005"/>
                  </a:lnTo>
                  <a:lnTo>
                    <a:pt x="0" y="70738"/>
                  </a:lnTo>
                  <a:lnTo>
                    <a:pt x="0" y="76453"/>
                  </a:lnTo>
                  <a:lnTo>
                    <a:pt x="3347" y="122103"/>
                  </a:lnTo>
                  <a:lnTo>
                    <a:pt x="14711" y="167485"/>
                  </a:lnTo>
                  <a:lnTo>
                    <a:pt x="33787" y="211721"/>
                  </a:lnTo>
                  <a:lnTo>
                    <a:pt x="60269" y="253932"/>
                  </a:lnTo>
                  <a:lnTo>
                    <a:pt x="93852" y="293242"/>
                  </a:lnTo>
                  <a:lnTo>
                    <a:pt x="132894" y="327318"/>
                  </a:lnTo>
                  <a:lnTo>
                    <a:pt x="173696" y="353534"/>
                  </a:lnTo>
                  <a:lnTo>
                    <a:pt x="216655" y="372758"/>
                  </a:lnTo>
                  <a:lnTo>
                    <a:pt x="260901" y="384587"/>
                  </a:lnTo>
                  <a:lnTo>
                    <a:pt x="305562" y="388619"/>
                  </a:lnTo>
                  <a:lnTo>
                    <a:pt x="315087" y="387984"/>
                  </a:lnTo>
                  <a:lnTo>
                    <a:pt x="349713" y="355091"/>
                  </a:lnTo>
                  <a:lnTo>
                    <a:pt x="304926" y="355091"/>
                  </a:lnTo>
                  <a:lnTo>
                    <a:pt x="255750" y="349154"/>
                  </a:lnTo>
                  <a:lnTo>
                    <a:pt x="207359" y="332739"/>
                  </a:lnTo>
                  <a:lnTo>
                    <a:pt x="161301" y="306514"/>
                  </a:lnTo>
                  <a:lnTo>
                    <a:pt x="119125" y="271144"/>
                  </a:lnTo>
                  <a:lnTo>
                    <a:pt x="82049" y="227036"/>
                  </a:lnTo>
                  <a:lnTo>
                    <a:pt x="55689" y="180498"/>
                  </a:lnTo>
                  <a:lnTo>
                    <a:pt x="39139" y="131722"/>
                  </a:lnTo>
                  <a:lnTo>
                    <a:pt x="33400" y="82803"/>
                  </a:lnTo>
                  <a:lnTo>
                    <a:pt x="37211" y="78993"/>
                  </a:lnTo>
                  <a:lnTo>
                    <a:pt x="40386" y="75183"/>
                  </a:lnTo>
                  <a:lnTo>
                    <a:pt x="70850" y="49434"/>
                  </a:lnTo>
                  <a:lnTo>
                    <a:pt x="101473" y="33527"/>
                  </a:lnTo>
                  <a:lnTo>
                    <a:pt x="139980" y="33527"/>
                  </a:lnTo>
                  <a:lnTo>
                    <a:pt x="134874" y="18922"/>
                  </a:lnTo>
                  <a:lnTo>
                    <a:pt x="128662" y="9858"/>
                  </a:lnTo>
                  <a:lnTo>
                    <a:pt x="119284" y="4032"/>
                  </a:lnTo>
                  <a:lnTo>
                    <a:pt x="109192" y="920"/>
                  </a:lnTo>
                  <a:lnTo>
                    <a:pt x="100837" y="0"/>
                  </a:lnTo>
                  <a:close/>
                </a:path>
                <a:path w="386079" h="388620">
                  <a:moveTo>
                    <a:pt x="371885" y="255904"/>
                  </a:moveTo>
                  <a:lnTo>
                    <a:pt x="271652" y="255904"/>
                  </a:lnTo>
                  <a:lnTo>
                    <a:pt x="295380" y="261578"/>
                  </a:lnTo>
                  <a:lnTo>
                    <a:pt x="315833" y="267477"/>
                  </a:lnTo>
                  <a:lnTo>
                    <a:pt x="334643" y="274067"/>
                  </a:lnTo>
                  <a:lnTo>
                    <a:pt x="353440" y="281812"/>
                  </a:lnTo>
                  <a:lnTo>
                    <a:pt x="354711" y="285622"/>
                  </a:lnTo>
                  <a:lnTo>
                    <a:pt x="347414" y="302089"/>
                  </a:lnTo>
                  <a:lnTo>
                    <a:pt x="316356" y="345058"/>
                  </a:lnTo>
                  <a:lnTo>
                    <a:pt x="308737" y="351916"/>
                  </a:lnTo>
                  <a:lnTo>
                    <a:pt x="304926" y="355091"/>
                  </a:lnTo>
                  <a:lnTo>
                    <a:pt x="349713" y="355091"/>
                  </a:lnTo>
                  <a:lnTo>
                    <a:pt x="351986" y="352569"/>
                  </a:lnTo>
                  <a:lnTo>
                    <a:pt x="364505" y="335391"/>
                  </a:lnTo>
                  <a:lnTo>
                    <a:pt x="375144" y="317045"/>
                  </a:lnTo>
                  <a:lnTo>
                    <a:pt x="383793" y="297687"/>
                  </a:lnTo>
                  <a:lnTo>
                    <a:pt x="385548" y="285037"/>
                  </a:lnTo>
                  <a:lnTo>
                    <a:pt x="382968" y="271637"/>
                  </a:lnTo>
                  <a:lnTo>
                    <a:pt x="376864" y="260022"/>
                  </a:lnTo>
                  <a:lnTo>
                    <a:pt x="371885" y="255904"/>
                  </a:lnTo>
                  <a:close/>
                </a:path>
                <a:path w="386079" h="388620">
                  <a:moveTo>
                    <a:pt x="139980" y="33527"/>
                  </a:moveTo>
                  <a:lnTo>
                    <a:pt x="102742" y="33527"/>
                  </a:lnTo>
                  <a:lnTo>
                    <a:pt x="104648" y="34162"/>
                  </a:lnTo>
                  <a:lnTo>
                    <a:pt x="105917" y="34797"/>
                  </a:lnTo>
                  <a:lnTo>
                    <a:pt x="112688" y="53842"/>
                  </a:lnTo>
                  <a:lnTo>
                    <a:pt x="119602" y="74374"/>
                  </a:lnTo>
                  <a:lnTo>
                    <a:pt x="126277" y="95502"/>
                  </a:lnTo>
                  <a:lnTo>
                    <a:pt x="132334" y="116331"/>
                  </a:lnTo>
                  <a:lnTo>
                    <a:pt x="132334" y="119379"/>
                  </a:lnTo>
                  <a:lnTo>
                    <a:pt x="131699" y="120649"/>
                  </a:lnTo>
                  <a:lnTo>
                    <a:pt x="105283" y="137794"/>
                  </a:lnTo>
                  <a:lnTo>
                    <a:pt x="100074" y="141684"/>
                  </a:lnTo>
                  <a:lnTo>
                    <a:pt x="95900" y="146621"/>
                  </a:lnTo>
                  <a:lnTo>
                    <a:pt x="92799" y="152511"/>
                  </a:lnTo>
                  <a:lnTo>
                    <a:pt x="90804" y="159257"/>
                  </a:lnTo>
                  <a:lnTo>
                    <a:pt x="90326" y="168419"/>
                  </a:lnTo>
                  <a:lnTo>
                    <a:pt x="91741" y="177784"/>
                  </a:lnTo>
                  <a:lnTo>
                    <a:pt x="120411" y="221091"/>
                  </a:lnTo>
                  <a:lnTo>
                    <a:pt x="155299" y="257427"/>
                  </a:lnTo>
                  <a:lnTo>
                    <a:pt x="192786" y="288162"/>
                  </a:lnTo>
                  <a:lnTo>
                    <a:pt x="225567" y="297433"/>
                  </a:lnTo>
                  <a:lnTo>
                    <a:pt x="240309" y="293092"/>
                  </a:lnTo>
                  <a:lnTo>
                    <a:pt x="250825" y="283082"/>
                  </a:lnTo>
                  <a:lnTo>
                    <a:pt x="262550" y="264794"/>
                  </a:lnTo>
                  <a:lnTo>
                    <a:pt x="216788" y="264794"/>
                  </a:lnTo>
                  <a:lnTo>
                    <a:pt x="213613" y="263524"/>
                  </a:lnTo>
                  <a:lnTo>
                    <a:pt x="210438" y="260984"/>
                  </a:lnTo>
                  <a:lnTo>
                    <a:pt x="198647" y="252085"/>
                  </a:lnTo>
                  <a:lnTo>
                    <a:pt x="186975" y="242554"/>
                  </a:lnTo>
                  <a:lnTo>
                    <a:pt x="153854" y="210395"/>
                  </a:lnTo>
                  <a:lnTo>
                    <a:pt x="121665" y="170560"/>
                  </a:lnTo>
                  <a:lnTo>
                    <a:pt x="121665" y="165607"/>
                  </a:lnTo>
                  <a:lnTo>
                    <a:pt x="151256" y="146557"/>
                  </a:lnTo>
                  <a:lnTo>
                    <a:pt x="158882" y="138715"/>
                  </a:lnTo>
                  <a:lnTo>
                    <a:pt x="163210" y="128111"/>
                  </a:lnTo>
                  <a:lnTo>
                    <a:pt x="164705" y="117268"/>
                  </a:lnTo>
                  <a:lnTo>
                    <a:pt x="163829" y="108711"/>
                  </a:lnTo>
                  <a:lnTo>
                    <a:pt x="157108" y="84895"/>
                  </a:lnTo>
                  <a:lnTo>
                    <a:pt x="149590" y="61436"/>
                  </a:lnTo>
                  <a:lnTo>
                    <a:pt x="141952" y="39167"/>
                  </a:lnTo>
                  <a:lnTo>
                    <a:pt x="139980" y="33527"/>
                  </a:lnTo>
                  <a:close/>
                </a:path>
                <a:path w="386079" h="388620">
                  <a:moveTo>
                    <a:pt x="274700" y="222376"/>
                  </a:moveTo>
                  <a:lnTo>
                    <a:pt x="270383" y="222376"/>
                  </a:lnTo>
                  <a:lnTo>
                    <a:pt x="265632" y="222674"/>
                  </a:lnTo>
                  <a:lnTo>
                    <a:pt x="257048" y="224281"/>
                  </a:lnTo>
                  <a:lnTo>
                    <a:pt x="247415" y="228270"/>
                  </a:lnTo>
                  <a:lnTo>
                    <a:pt x="239522" y="235711"/>
                  </a:lnTo>
                  <a:lnTo>
                    <a:pt x="229997" y="250189"/>
                  </a:lnTo>
                  <a:lnTo>
                    <a:pt x="219963" y="264794"/>
                  </a:lnTo>
                  <a:lnTo>
                    <a:pt x="262550" y="264794"/>
                  </a:lnTo>
                  <a:lnTo>
                    <a:pt x="267842" y="256539"/>
                  </a:lnTo>
                  <a:lnTo>
                    <a:pt x="269113" y="256539"/>
                  </a:lnTo>
                  <a:lnTo>
                    <a:pt x="271017" y="255904"/>
                  </a:lnTo>
                  <a:lnTo>
                    <a:pt x="371885" y="255904"/>
                  </a:lnTo>
                  <a:lnTo>
                    <a:pt x="368046" y="252729"/>
                  </a:lnTo>
                  <a:lnTo>
                    <a:pt x="346721" y="243764"/>
                  </a:lnTo>
                  <a:lnTo>
                    <a:pt x="325850" y="236251"/>
                  </a:lnTo>
                  <a:lnTo>
                    <a:pt x="303216" y="229548"/>
                  </a:lnTo>
                  <a:lnTo>
                    <a:pt x="276605" y="223011"/>
                  </a:lnTo>
                  <a:lnTo>
                    <a:pt x="274700" y="2223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97" name="object 21">
              <a:extLst>
                <a:ext uri="{FF2B5EF4-FFF2-40B4-BE49-F238E27FC236}">
                  <a16:creationId xmlns:a16="http://schemas.microsoft.com/office/drawing/2014/main" id="{44B022F1-DDA2-4024-83C7-F7CC43D8AA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7839" y="4791455"/>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3" name="object 22">
            <a:extLst>
              <a:ext uri="{FF2B5EF4-FFF2-40B4-BE49-F238E27FC236}">
                <a16:creationId xmlns:a16="http://schemas.microsoft.com/office/drawing/2014/main" id="{57D053C7-9514-408A-8BAF-7EAAAC905D2B}"/>
              </a:ext>
            </a:extLst>
          </p:cNvPr>
          <p:cNvGrpSpPr>
            <a:grpSpLocks/>
          </p:cNvGrpSpPr>
          <p:nvPr/>
        </p:nvGrpSpPr>
        <p:grpSpPr bwMode="auto">
          <a:xfrm>
            <a:off x="6421438" y="4791075"/>
            <a:ext cx="392112" cy="407988"/>
            <a:chOff x="6422135" y="4791455"/>
            <a:chExt cx="391795" cy="407034"/>
          </a:xfrm>
        </p:grpSpPr>
        <p:sp>
          <p:nvSpPr>
            <p:cNvPr id="52394" name="object 23">
              <a:extLst>
                <a:ext uri="{FF2B5EF4-FFF2-40B4-BE49-F238E27FC236}">
                  <a16:creationId xmlns:a16="http://schemas.microsoft.com/office/drawing/2014/main" id="{0CE43815-B690-433F-99E2-B744A0AE6684}"/>
                </a:ext>
              </a:extLst>
            </p:cNvPr>
            <p:cNvSpPr>
              <a:spLocks/>
            </p:cNvSpPr>
            <p:nvPr/>
          </p:nvSpPr>
          <p:spPr bwMode="auto">
            <a:xfrm>
              <a:off x="6422135" y="4809743"/>
              <a:ext cx="386080" cy="388620"/>
            </a:xfrm>
            <a:custGeom>
              <a:avLst/>
              <a:gdLst>
                <a:gd name="T0" fmla="*/ 97028 w 386079"/>
                <a:gd name="T1" fmla="*/ 0 h 388620"/>
                <a:gd name="T2" fmla="*/ 52482 w 386079"/>
                <a:gd name="T3" fmla="*/ 21193 h 388620"/>
                <a:gd name="T4" fmla="*/ 0 w 386079"/>
                <a:gd name="T5" fmla="*/ 70738 h 388620"/>
                <a:gd name="T6" fmla="*/ 3347 w 386079"/>
                <a:gd name="T7" fmla="*/ 122103 h 388620"/>
                <a:gd name="T8" fmla="*/ 33787 w 386079"/>
                <a:gd name="T9" fmla="*/ 211721 h 388620"/>
                <a:gd name="T10" fmla="*/ 93853 w 386079"/>
                <a:gd name="T11" fmla="*/ 293242 h 388620"/>
                <a:gd name="T12" fmla="*/ 173696 w 386079"/>
                <a:gd name="T13" fmla="*/ 353534 h 388620"/>
                <a:gd name="T14" fmla="*/ 260901 w 386079"/>
                <a:gd name="T15" fmla="*/ 384587 h 388620"/>
                <a:gd name="T16" fmla="*/ 315087 w 386079"/>
                <a:gd name="T17" fmla="*/ 387984 h 388620"/>
                <a:gd name="T18" fmla="*/ 304927 w 386079"/>
                <a:gd name="T19" fmla="*/ 355091 h 388620"/>
                <a:gd name="T20" fmla="*/ 207359 w 386079"/>
                <a:gd name="T21" fmla="*/ 332739 h 388620"/>
                <a:gd name="T22" fmla="*/ 119125 w 386079"/>
                <a:gd name="T23" fmla="*/ 271144 h 388620"/>
                <a:gd name="T24" fmla="*/ 55689 w 386079"/>
                <a:gd name="T25" fmla="*/ 180498 h 388620"/>
                <a:gd name="T26" fmla="*/ 33400 w 386079"/>
                <a:gd name="T27" fmla="*/ 82803 h 388620"/>
                <a:gd name="T28" fmla="*/ 40386 w 386079"/>
                <a:gd name="T29" fmla="*/ 75183 h 388620"/>
                <a:gd name="T30" fmla="*/ 101472 w 386079"/>
                <a:gd name="T31" fmla="*/ 33527 h 388620"/>
                <a:gd name="T32" fmla="*/ 134873 w 386079"/>
                <a:gd name="T33" fmla="*/ 18922 h 388620"/>
                <a:gd name="T34" fmla="*/ 119284 w 386079"/>
                <a:gd name="T35" fmla="*/ 4032 h 388620"/>
                <a:gd name="T36" fmla="*/ 100837 w 386079"/>
                <a:gd name="T37" fmla="*/ 0 h 388620"/>
                <a:gd name="T38" fmla="*/ 271653 w 386079"/>
                <a:gd name="T39" fmla="*/ 255904 h 388620"/>
                <a:gd name="T40" fmla="*/ 315848 w 386079"/>
                <a:gd name="T41" fmla="*/ 267477 h 388620"/>
                <a:gd name="T42" fmla="*/ 353567 w 386079"/>
                <a:gd name="T43" fmla="*/ 281812 h 388620"/>
                <a:gd name="T44" fmla="*/ 354711 w 386079"/>
                <a:gd name="T45" fmla="*/ 285622 h 388620"/>
                <a:gd name="T46" fmla="*/ 308737 w 386079"/>
                <a:gd name="T47" fmla="*/ 351916 h 388620"/>
                <a:gd name="T48" fmla="*/ 349713 w 386079"/>
                <a:gd name="T49" fmla="*/ 355091 h 388620"/>
                <a:gd name="T50" fmla="*/ 364505 w 386079"/>
                <a:gd name="T51" fmla="*/ 335391 h 388620"/>
                <a:gd name="T52" fmla="*/ 383793 w 386079"/>
                <a:gd name="T53" fmla="*/ 297687 h 388620"/>
                <a:gd name="T54" fmla="*/ 382968 w 386079"/>
                <a:gd name="T55" fmla="*/ 271637 h 388620"/>
                <a:gd name="T56" fmla="*/ 371885 w 386079"/>
                <a:gd name="T57" fmla="*/ 255904 h 388620"/>
                <a:gd name="T58" fmla="*/ 102742 w 386079"/>
                <a:gd name="T59" fmla="*/ 33527 h 388620"/>
                <a:gd name="T60" fmla="*/ 105917 w 386079"/>
                <a:gd name="T61" fmla="*/ 34797 h 388620"/>
                <a:gd name="T62" fmla="*/ 119602 w 386079"/>
                <a:gd name="T63" fmla="*/ 74374 h 388620"/>
                <a:gd name="T64" fmla="*/ 132334 w 386079"/>
                <a:gd name="T65" fmla="*/ 116331 h 388620"/>
                <a:gd name="T66" fmla="*/ 131698 w 386079"/>
                <a:gd name="T67" fmla="*/ 120649 h 388620"/>
                <a:gd name="T68" fmla="*/ 100074 w 386079"/>
                <a:gd name="T69" fmla="*/ 141684 h 388620"/>
                <a:gd name="T70" fmla="*/ 92799 w 386079"/>
                <a:gd name="T71" fmla="*/ 152511 h 388620"/>
                <a:gd name="T72" fmla="*/ 90326 w 386079"/>
                <a:gd name="T73" fmla="*/ 168419 h 388620"/>
                <a:gd name="T74" fmla="*/ 120411 w 386079"/>
                <a:gd name="T75" fmla="*/ 221091 h 388620"/>
                <a:gd name="T76" fmla="*/ 192786 w 386079"/>
                <a:gd name="T77" fmla="*/ 288162 h 388620"/>
                <a:gd name="T78" fmla="*/ 240309 w 386079"/>
                <a:gd name="T79" fmla="*/ 293092 h 388620"/>
                <a:gd name="T80" fmla="*/ 262550 w 386079"/>
                <a:gd name="T81" fmla="*/ 264794 h 388620"/>
                <a:gd name="T82" fmla="*/ 213613 w 386079"/>
                <a:gd name="T83" fmla="*/ 263524 h 388620"/>
                <a:gd name="T84" fmla="*/ 198647 w 386079"/>
                <a:gd name="T85" fmla="*/ 252085 h 388620"/>
                <a:gd name="T86" fmla="*/ 153854 w 386079"/>
                <a:gd name="T87" fmla="*/ 210395 h 388620"/>
                <a:gd name="T88" fmla="*/ 121665 w 386079"/>
                <a:gd name="T89" fmla="*/ 165607 h 388620"/>
                <a:gd name="T90" fmla="*/ 158882 w 386079"/>
                <a:gd name="T91" fmla="*/ 138715 h 388620"/>
                <a:gd name="T92" fmla="*/ 164705 w 386079"/>
                <a:gd name="T93" fmla="*/ 117268 h 388620"/>
                <a:gd name="T94" fmla="*/ 157108 w 386079"/>
                <a:gd name="T95" fmla="*/ 84895 h 388620"/>
                <a:gd name="T96" fmla="*/ 141952 w 386079"/>
                <a:gd name="T97" fmla="*/ 39167 h 388620"/>
                <a:gd name="T98" fmla="*/ 274700 w 386079"/>
                <a:gd name="T99" fmla="*/ 222376 h 388620"/>
                <a:gd name="T100" fmla="*/ 265632 w 386079"/>
                <a:gd name="T101" fmla="*/ 222674 h 388620"/>
                <a:gd name="T102" fmla="*/ 247415 w 386079"/>
                <a:gd name="T103" fmla="*/ 228270 h 388620"/>
                <a:gd name="T104" fmla="*/ 229996 w 386079"/>
                <a:gd name="T105" fmla="*/ 250189 h 388620"/>
                <a:gd name="T106" fmla="*/ 262550 w 386079"/>
                <a:gd name="T107" fmla="*/ 264794 h 388620"/>
                <a:gd name="T108" fmla="*/ 269113 w 386079"/>
                <a:gd name="T109" fmla="*/ 256539 h 388620"/>
                <a:gd name="T110" fmla="*/ 371885 w 386079"/>
                <a:gd name="T111" fmla="*/ 255904 h 388620"/>
                <a:gd name="T112" fmla="*/ 346721 w 386079"/>
                <a:gd name="T113" fmla="*/ 243764 h 388620"/>
                <a:gd name="T114" fmla="*/ 303216 w 386079"/>
                <a:gd name="T115" fmla="*/ 229548 h 388620"/>
                <a:gd name="T116" fmla="*/ 274700 w 386079"/>
                <a:gd name="T117" fmla="*/ 222376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079" h="388620">
                  <a:moveTo>
                    <a:pt x="100837" y="0"/>
                  </a:moveTo>
                  <a:lnTo>
                    <a:pt x="97028" y="0"/>
                  </a:lnTo>
                  <a:lnTo>
                    <a:pt x="93344" y="634"/>
                  </a:lnTo>
                  <a:lnTo>
                    <a:pt x="52482" y="21193"/>
                  </a:lnTo>
                  <a:lnTo>
                    <a:pt x="19558" y="48005"/>
                  </a:lnTo>
                  <a:lnTo>
                    <a:pt x="0" y="70738"/>
                  </a:lnTo>
                  <a:lnTo>
                    <a:pt x="0" y="76453"/>
                  </a:lnTo>
                  <a:lnTo>
                    <a:pt x="3347" y="122103"/>
                  </a:lnTo>
                  <a:lnTo>
                    <a:pt x="14711" y="167485"/>
                  </a:lnTo>
                  <a:lnTo>
                    <a:pt x="33787" y="211721"/>
                  </a:lnTo>
                  <a:lnTo>
                    <a:pt x="60269" y="253932"/>
                  </a:lnTo>
                  <a:lnTo>
                    <a:pt x="93853" y="293242"/>
                  </a:lnTo>
                  <a:lnTo>
                    <a:pt x="132894" y="327318"/>
                  </a:lnTo>
                  <a:lnTo>
                    <a:pt x="173696" y="353534"/>
                  </a:lnTo>
                  <a:lnTo>
                    <a:pt x="216655" y="372758"/>
                  </a:lnTo>
                  <a:lnTo>
                    <a:pt x="260901" y="384587"/>
                  </a:lnTo>
                  <a:lnTo>
                    <a:pt x="305562" y="388619"/>
                  </a:lnTo>
                  <a:lnTo>
                    <a:pt x="315087" y="387984"/>
                  </a:lnTo>
                  <a:lnTo>
                    <a:pt x="349713" y="355091"/>
                  </a:lnTo>
                  <a:lnTo>
                    <a:pt x="304927" y="355091"/>
                  </a:lnTo>
                  <a:lnTo>
                    <a:pt x="255750" y="349154"/>
                  </a:lnTo>
                  <a:lnTo>
                    <a:pt x="207359" y="332739"/>
                  </a:lnTo>
                  <a:lnTo>
                    <a:pt x="161301" y="306514"/>
                  </a:lnTo>
                  <a:lnTo>
                    <a:pt x="119125" y="271144"/>
                  </a:lnTo>
                  <a:lnTo>
                    <a:pt x="82049" y="227036"/>
                  </a:lnTo>
                  <a:lnTo>
                    <a:pt x="55689" y="180498"/>
                  </a:lnTo>
                  <a:lnTo>
                    <a:pt x="39139" y="131722"/>
                  </a:lnTo>
                  <a:lnTo>
                    <a:pt x="33400" y="82803"/>
                  </a:lnTo>
                  <a:lnTo>
                    <a:pt x="37211" y="78993"/>
                  </a:lnTo>
                  <a:lnTo>
                    <a:pt x="40386" y="75183"/>
                  </a:lnTo>
                  <a:lnTo>
                    <a:pt x="70850" y="49434"/>
                  </a:lnTo>
                  <a:lnTo>
                    <a:pt x="101472" y="33527"/>
                  </a:lnTo>
                  <a:lnTo>
                    <a:pt x="139980" y="33527"/>
                  </a:lnTo>
                  <a:lnTo>
                    <a:pt x="134873" y="18922"/>
                  </a:lnTo>
                  <a:lnTo>
                    <a:pt x="128662" y="9858"/>
                  </a:lnTo>
                  <a:lnTo>
                    <a:pt x="119284" y="4032"/>
                  </a:lnTo>
                  <a:lnTo>
                    <a:pt x="109192" y="920"/>
                  </a:lnTo>
                  <a:lnTo>
                    <a:pt x="100837" y="0"/>
                  </a:lnTo>
                  <a:close/>
                </a:path>
                <a:path w="386079" h="388620">
                  <a:moveTo>
                    <a:pt x="371885" y="255904"/>
                  </a:moveTo>
                  <a:lnTo>
                    <a:pt x="271653" y="255904"/>
                  </a:lnTo>
                  <a:lnTo>
                    <a:pt x="295382" y="261578"/>
                  </a:lnTo>
                  <a:lnTo>
                    <a:pt x="315848" y="267477"/>
                  </a:lnTo>
                  <a:lnTo>
                    <a:pt x="334696" y="274067"/>
                  </a:lnTo>
                  <a:lnTo>
                    <a:pt x="353567" y="281812"/>
                  </a:lnTo>
                  <a:lnTo>
                    <a:pt x="354075" y="283717"/>
                  </a:lnTo>
                  <a:lnTo>
                    <a:pt x="354711" y="285622"/>
                  </a:lnTo>
                  <a:lnTo>
                    <a:pt x="328296" y="331735"/>
                  </a:lnTo>
                  <a:lnTo>
                    <a:pt x="308737" y="351916"/>
                  </a:lnTo>
                  <a:lnTo>
                    <a:pt x="304927" y="355091"/>
                  </a:lnTo>
                  <a:lnTo>
                    <a:pt x="349713" y="355091"/>
                  </a:lnTo>
                  <a:lnTo>
                    <a:pt x="351986" y="352569"/>
                  </a:lnTo>
                  <a:lnTo>
                    <a:pt x="364505" y="335391"/>
                  </a:lnTo>
                  <a:lnTo>
                    <a:pt x="375144" y="317045"/>
                  </a:lnTo>
                  <a:lnTo>
                    <a:pt x="383793" y="297687"/>
                  </a:lnTo>
                  <a:lnTo>
                    <a:pt x="385548" y="285037"/>
                  </a:lnTo>
                  <a:lnTo>
                    <a:pt x="382968" y="271637"/>
                  </a:lnTo>
                  <a:lnTo>
                    <a:pt x="376864" y="260022"/>
                  </a:lnTo>
                  <a:lnTo>
                    <a:pt x="371885" y="255904"/>
                  </a:lnTo>
                  <a:close/>
                </a:path>
                <a:path w="386079" h="388620">
                  <a:moveTo>
                    <a:pt x="139980" y="33527"/>
                  </a:moveTo>
                  <a:lnTo>
                    <a:pt x="102742" y="33527"/>
                  </a:lnTo>
                  <a:lnTo>
                    <a:pt x="104647" y="34162"/>
                  </a:lnTo>
                  <a:lnTo>
                    <a:pt x="105917" y="34797"/>
                  </a:lnTo>
                  <a:lnTo>
                    <a:pt x="112688" y="53842"/>
                  </a:lnTo>
                  <a:lnTo>
                    <a:pt x="119602" y="74374"/>
                  </a:lnTo>
                  <a:lnTo>
                    <a:pt x="126277" y="95502"/>
                  </a:lnTo>
                  <a:lnTo>
                    <a:pt x="132334" y="116331"/>
                  </a:lnTo>
                  <a:lnTo>
                    <a:pt x="132334" y="119379"/>
                  </a:lnTo>
                  <a:lnTo>
                    <a:pt x="131698" y="120649"/>
                  </a:lnTo>
                  <a:lnTo>
                    <a:pt x="105283" y="137794"/>
                  </a:lnTo>
                  <a:lnTo>
                    <a:pt x="100074" y="141684"/>
                  </a:lnTo>
                  <a:lnTo>
                    <a:pt x="95900" y="146621"/>
                  </a:lnTo>
                  <a:lnTo>
                    <a:pt x="92799" y="152511"/>
                  </a:lnTo>
                  <a:lnTo>
                    <a:pt x="90805" y="159257"/>
                  </a:lnTo>
                  <a:lnTo>
                    <a:pt x="90326" y="168419"/>
                  </a:lnTo>
                  <a:lnTo>
                    <a:pt x="91741" y="177784"/>
                  </a:lnTo>
                  <a:lnTo>
                    <a:pt x="120411" y="221091"/>
                  </a:lnTo>
                  <a:lnTo>
                    <a:pt x="155299" y="257427"/>
                  </a:lnTo>
                  <a:lnTo>
                    <a:pt x="192786" y="288162"/>
                  </a:lnTo>
                  <a:lnTo>
                    <a:pt x="225567" y="297433"/>
                  </a:lnTo>
                  <a:lnTo>
                    <a:pt x="240309" y="293092"/>
                  </a:lnTo>
                  <a:lnTo>
                    <a:pt x="250824" y="283082"/>
                  </a:lnTo>
                  <a:lnTo>
                    <a:pt x="262550" y="264794"/>
                  </a:lnTo>
                  <a:lnTo>
                    <a:pt x="216788" y="264794"/>
                  </a:lnTo>
                  <a:lnTo>
                    <a:pt x="213613" y="263524"/>
                  </a:lnTo>
                  <a:lnTo>
                    <a:pt x="210438" y="260984"/>
                  </a:lnTo>
                  <a:lnTo>
                    <a:pt x="198647" y="252085"/>
                  </a:lnTo>
                  <a:lnTo>
                    <a:pt x="186975" y="242554"/>
                  </a:lnTo>
                  <a:lnTo>
                    <a:pt x="153854" y="210395"/>
                  </a:lnTo>
                  <a:lnTo>
                    <a:pt x="121665" y="170560"/>
                  </a:lnTo>
                  <a:lnTo>
                    <a:pt x="121665" y="165607"/>
                  </a:lnTo>
                  <a:lnTo>
                    <a:pt x="151257" y="146557"/>
                  </a:lnTo>
                  <a:lnTo>
                    <a:pt x="158882" y="138715"/>
                  </a:lnTo>
                  <a:lnTo>
                    <a:pt x="163210" y="128111"/>
                  </a:lnTo>
                  <a:lnTo>
                    <a:pt x="164705" y="117268"/>
                  </a:lnTo>
                  <a:lnTo>
                    <a:pt x="163830" y="108711"/>
                  </a:lnTo>
                  <a:lnTo>
                    <a:pt x="157108" y="84895"/>
                  </a:lnTo>
                  <a:lnTo>
                    <a:pt x="149590" y="61436"/>
                  </a:lnTo>
                  <a:lnTo>
                    <a:pt x="141952" y="39167"/>
                  </a:lnTo>
                  <a:lnTo>
                    <a:pt x="139980" y="33527"/>
                  </a:lnTo>
                  <a:close/>
                </a:path>
                <a:path w="386079" h="388620">
                  <a:moveTo>
                    <a:pt x="274700" y="222376"/>
                  </a:moveTo>
                  <a:lnTo>
                    <a:pt x="270383" y="222376"/>
                  </a:lnTo>
                  <a:lnTo>
                    <a:pt x="265632" y="222674"/>
                  </a:lnTo>
                  <a:lnTo>
                    <a:pt x="257047" y="224281"/>
                  </a:lnTo>
                  <a:lnTo>
                    <a:pt x="247415" y="228270"/>
                  </a:lnTo>
                  <a:lnTo>
                    <a:pt x="239521" y="235711"/>
                  </a:lnTo>
                  <a:lnTo>
                    <a:pt x="229996" y="250189"/>
                  </a:lnTo>
                  <a:lnTo>
                    <a:pt x="219963" y="264794"/>
                  </a:lnTo>
                  <a:lnTo>
                    <a:pt x="262550" y="264794"/>
                  </a:lnTo>
                  <a:lnTo>
                    <a:pt x="267842" y="256539"/>
                  </a:lnTo>
                  <a:lnTo>
                    <a:pt x="269113" y="256539"/>
                  </a:lnTo>
                  <a:lnTo>
                    <a:pt x="271017" y="255904"/>
                  </a:lnTo>
                  <a:lnTo>
                    <a:pt x="371885" y="255904"/>
                  </a:lnTo>
                  <a:lnTo>
                    <a:pt x="368045" y="252729"/>
                  </a:lnTo>
                  <a:lnTo>
                    <a:pt x="346721" y="243764"/>
                  </a:lnTo>
                  <a:lnTo>
                    <a:pt x="325850" y="236251"/>
                  </a:lnTo>
                  <a:lnTo>
                    <a:pt x="303216" y="229548"/>
                  </a:lnTo>
                  <a:lnTo>
                    <a:pt x="276606" y="223011"/>
                  </a:lnTo>
                  <a:lnTo>
                    <a:pt x="274700" y="2223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95" name="object 24">
              <a:extLst>
                <a:ext uri="{FF2B5EF4-FFF2-40B4-BE49-F238E27FC236}">
                  <a16:creationId xmlns:a16="http://schemas.microsoft.com/office/drawing/2014/main" id="{1C2D53BD-B621-4F9A-908D-1F7AC1E485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6539" y="4791455"/>
              <a:ext cx="207263" cy="2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4" name="object 25">
            <a:extLst>
              <a:ext uri="{FF2B5EF4-FFF2-40B4-BE49-F238E27FC236}">
                <a16:creationId xmlns:a16="http://schemas.microsoft.com/office/drawing/2014/main" id="{2EDC11D3-FDF8-45BC-93F1-8C1DC418226B}"/>
              </a:ext>
            </a:extLst>
          </p:cNvPr>
          <p:cNvGrpSpPr>
            <a:grpSpLocks/>
          </p:cNvGrpSpPr>
          <p:nvPr/>
        </p:nvGrpSpPr>
        <p:grpSpPr bwMode="auto">
          <a:xfrm>
            <a:off x="8464550" y="4792663"/>
            <a:ext cx="395288" cy="396875"/>
            <a:chOff x="8464295" y="4792979"/>
            <a:chExt cx="394970" cy="396240"/>
          </a:xfrm>
        </p:grpSpPr>
        <p:sp>
          <p:nvSpPr>
            <p:cNvPr id="52392" name="object 26">
              <a:extLst>
                <a:ext uri="{FF2B5EF4-FFF2-40B4-BE49-F238E27FC236}">
                  <a16:creationId xmlns:a16="http://schemas.microsoft.com/office/drawing/2014/main" id="{D0B2FEA4-6420-4ED0-BA15-1E1384EB29EF}"/>
                </a:ext>
              </a:extLst>
            </p:cNvPr>
            <p:cNvSpPr>
              <a:spLocks/>
            </p:cNvSpPr>
            <p:nvPr/>
          </p:nvSpPr>
          <p:spPr bwMode="auto">
            <a:xfrm>
              <a:off x="8464295" y="4800599"/>
              <a:ext cx="386080" cy="388620"/>
            </a:xfrm>
            <a:custGeom>
              <a:avLst/>
              <a:gdLst>
                <a:gd name="T0" fmla="*/ 97027 w 386079"/>
                <a:gd name="T1" fmla="*/ 0 h 388620"/>
                <a:gd name="T2" fmla="*/ 52482 w 386079"/>
                <a:gd name="T3" fmla="*/ 21193 h 388620"/>
                <a:gd name="T4" fmla="*/ 0 w 386079"/>
                <a:gd name="T5" fmla="*/ 70738 h 388620"/>
                <a:gd name="T6" fmla="*/ 3408 w 386079"/>
                <a:gd name="T7" fmla="*/ 122469 h 388620"/>
                <a:gd name="T8" fmla="*/ 34061 w 386079"/>
                <a:gd name="T9" fmla="*/ 212452 h 388620"/>
                <a:gd name="T10" fmla="*/ 93852 w 386079"/>
                <a:gd name="T11" fmla="*/ 293243 h 388620"/>
                <a:gd name="T12" fmla="*/ 173696 w 386079"/>
                <a:gd name="T13" fmla="*/ 353534 h 388620"/>
                <a:gd name="T14" fmla="*/ 260901 w 386079"/>
                <a:gd name="T15" fmla="*/ 384587 h 388620"/>
                <a:gd name="T16" fmla="*/ 315086 w 386079"/>
                <a:gd name="T17" fmla="*/ 387985 h 388620"/>
                <a:gd name="T18" fmla="*/ 304926 w 386079"/>
                <a:gd name="T19" fmla="*/ 355092 h 388620"/>
                <a:gd name="T20" fmla="*/ 207359 w 386079"/>
                <a:gd name="T21" fmla="*/ 333295 h 388620"/>
                <a:gd name="T22" fmla="*/ 119125 w 386079"/>
                <a:gd name="T23" fmla="*/ 271780 h 388620"/>
                <a:gd name="T24" fmla="*/ 55689 w 386079"/>
                <a:gd name="T25" fmla="*/ 181133 h 388620"/>
                <a:gd name="T26" fmla="*/ 33400 w 386079"/>
                <a:gd name="T27" fmla="*/ 83438 h 388620"/>
                <a:gd name="T28" fmla="*/ 40385 w 386079"/>
                <a:gd name="T29" fmla="*/ 75183 h 388620"/>
                <a:gd name="T30" fmla="*/ 101473 w 386079"/>
                <a:gd name="T31" fmla="*/ 33527 h 388620"/>
                <a:gd name="T32" fmla="*/ 134874 w 386079"/>
                <a:gd name="T33" fmla="*/ 18923 h 388620"/>
                <a:gd name="T34" fmla="*/ 119284 w 386079"/>
                <a:gd name="T35" fmla="*/ 4032 h 388620"/>
                <a:gd name="T36" fmla="*/ 100837 w 386079"/>
                <a:gd name="T37" fmla="*/ 0 h 388620"/>
                <a:gd name="T38" fmla="*/ 271652 w 386079"/>
                <a:gd name="T39" fmla="*/ 255905 h 388620"/>
                <a:gd name="T40" fmla="*/ 315848 w 386079"/>
                <a:gd name="T41" fmla="*/ 267477 h 388620"/>
                <a:gd name="T42" fmla="*/ 353568 w 386079"/>
                <a:gd name="T43" fmla="*/ 281813 h 388620"/>
                <a:gd name="T44" fmla="*/ 354710 w 386079"/>
                <a:gd name="T45" fmla="*/ 285623 h 388620"/>
                <a:gd name="T46" fmla="*/ 312547 w 386079"/>
                <a:gd name="T47" fmla="*/ 348233 h 388620"/>
                <a:gd name="T48" fmla="*/ 304926 w 386079"/>
                <a:gd name="T49" fmla="*/ 355092 h 388620"/>
                <a:gd name="T50" fmla="*/ 375144 w 386079"/>
                <a:gd name="T51" fmla="*/ 317045 h 388620"/>
                <a:gd name="T52" fmla="*/ 382968 w 386079"/>
                <a:gd name="T53" fmla="*/ 271637 h 388620"/>
                <a:gd name="T54" fmla="*/ 371885 w 386079"/>
                <a:gd name="T55" fmla="*/ 255905 h 388620"/>
                <a:gd name="T56" fmla="*/ 102743 w 386079"/>
                <a:gd name="T57" fmla="*/ 33527 h 388620"/>
                <a:gd name="T58" fmla="*/ 105918 w 386079"/>
                <a:gd name="T59" fmla="*/ 34798 h 388620"/>
                <a:gd name="T60" fmla="*/ 119602 w 386079"/>
                <a:gd name="T61" fmla="*/ 74374 h 388620"/>
                <a:gd name="T62" fmla="*/ 132333 w 386079"/>
                <a:gd name="T63" fmla="*/ 116331 h 388620"/>
                <a:gd name="T64" fmla="*/ 131699 w 386079"/>
                <a:gd name="T65" fmla="*/ 120650 h 388620"/>
                <a:gd name="T66" fmla="*/ 100074 w 386079"/>
                <a:gd name="T67" fmla="*/ 141684 h 388620"/>
                <a:gd name="T68" fmla="*/ 92799 w 386079"/>
                <a:gd name="T69" fmla="*/ 152511 h 388620"/>
                <a:gd name="T70" fmla="*/ 90326 w 386079"/>
                <a:gd name="T71" fmla="*/ 168419 h 388620"/>
                <a:gd name="T72" fmla="*/ 120411 w 386079"/>
                <a:gd name="T73" fmla="*/ 220852 h 388620"/>
                <a:gd name="T74" fmla="*/ 192785 w 386079"/>
                <a:gd name="T75" fmla="*/ 288163 h 388620"/>
                <a:gd name="T76" fmla="*/ 240041 w 386079"/>
                <a:gd name="T77" fmla="*/ 293092 h 388620"/>
                <a:gd name="T78" fmla="*/ 262550 w 386079"/>
                <a:gd name="T79" fmla="*/ 264794 h 388620"/>
                <a:gd name="T80" fmla="*/ 213613 w 386079"/>
                <a:gd name="T81" fmla="*/ 263525 h 388620"/>
                <a:gd name="T82" fmla="*/ 198647 w 386079"/>
                <a:gd name="T83" fmla="*/ 252085 h 388620"/>
                <a:gd name="T84" fmla="*/ 153854 w 386079"/>
                <a:gd name="T85" fmla="*/ 210395 h 388620"/>
                <a:gd name="T86" fmla="*/ 121665 w 386079"/>
                <a:gd name="T87" fmla="*/ 165607 h 388620"/>
                <a:gd name="T88" fmla="*/ 158615 w 386079"/>
                <a:gd name="T89" fmla="*/ 138805 h 388620"/>
                <a:gd name="T90" fmla="*/ 164615 w 386079"/>
                <a:gd name="T91" fmla="*/ 117536 h 388620"/>
                <a:gd name="T92" fmla="*/ 157108 w 386079"/>
                <a:gd name="T93" fmla="*/ 84895 h 388620"/>
                <a:gd name="T94" fmla="*/ 141952 w 386079"/>
                <a:gd name="T95" fmla="*/ 39167 h 388620"/>
                <a:gd name="T96" fmla="*/ 274700 w 386079"/>
                <a:gd name="T97" fmla="*/ 222376 h 388620"/>
                <a:gd name="T98" fmla="*/ 265632 w 386079"/>
                <a:gd name="T99" fmla="*/ 222674 h 388620"/>
                <a:gd name="T100" fmla="*/ 247415 w 386079"/>
                <a:gd name="T101" fmla="*/ 228270 h 388620"/>
                <a:gd name="T102" fmla="*/ 221869 w 386079"/>
                <a:gd name="T103" fmla="*/ 264794 h 388620"/>
                <a:gd name="T104" fmla="*/ 267843 w 386079"/>
                <a:gd name="T105" fmla="*/ 256539 h 388620"/>
                <a:gd name="T106" fmla="*/ 271018 w 386079"/>
                <a:gd name="T107" fmla="*/ 255905 h 388620"/>
                <a:gd name="T108" fmla="*/ 368046 w 386079"/>
                <a:gd name="T109" fmla="*/ 252730 h 388620"/>
                <a:gd name="T110" fmla="*/ 325850 w 386079"/>
                <a:gd name="T111" fmla="*/ 236251 h 388620"/>
                <a:gd name="T112" fmla="*/ 276605 w 386079"/>
                <a:gd name="T113" fmla="*/ 223012 h 388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079" h="388620">
                  <a:moveTo>
                    <a:pt x="100837" y="0"/>
                  </a:moveTo>
                  <a:lnTo>
                    <a:pt x="97027" y="0"/>
                  </a:lnTo>
                  <a:lnTo>
                    <a:pt x="93345" y="635"/>
                  </a:lnTo>
                  <a:lnTo>
                    <a:pt x="52482" y="21193"/>
                  </a:lnTo>
                  <a:lnTo>
                    <a:pt x="19557" y="48006"/>
                  </a:lnTo>
                  <a:lnTo>
                    <a:pt x="0" y="70738"/>
                  </a:lnTo>
                  <a:lnTo>
                    <a:pt x="0" y="76454"/>
                  </a:lnTo>
                  <a:lnTo>
                    <a:pt x="3408" y="122469"/>
                  </a:lnTo>
                  <a:lnTo>
                    <a:pt x="14894" y="168125"/>
                  </a:lnTo>
                  <a:lnTo>
                    <a:pt x="34061" y="212452"/>
                  </a:lnTo>
                  <a:lnTo>
                    <a:pt x="60512" y="254481"/>
                  </a:lnTo>
                  <a:lnTo>
                    <a:pt x="93852" y="293243"/>
                  </a:lnTo>
                  <a:lnTo>
                    <a:pt x="132894" y="327318"/>
                  </a:lnTo>
                  <a:lnTo>
                    <a:pt x="173696" y="353534"/>
                  </a:lnTo>
                  <a:lnTo>
                    <a:pt x="216655" y="372758"/>
                  </a:lnTo>
                  <a:lnTo>
                    <a:pt x="260901" y="384587"/>
                  </a:lnTo>
                  <a:lnTo>
                    <a:pt x="305561" y="388619"/>
                  </a:lnTo>
                  <a:lnTo>
                    <a:pt x="315086" y="387985"/>
                  </a:lnTo>
                  <a:lnTo>
                    <a:pt x="349713" y="355092"/>
                  </a:lnTo>
                  <a:lnTo>
                    <a:pt x="304926" y="355092"/>
                  </a:lnTo>
                  <a:lnTo>
                    <a:pt x="255750" y="349521"/>
                  </a:lnTo>
                  <a:lnTo>
                    <a:pt x="207359" y="333295"/>
                  </a:lnTo>
                  <a:lnTo>
                    <a:pt x="161301" y="307139"/>
                  </a:lnTo>
                  <a:lnTo>
                    <a:pt x="119125" y="271780"/>
                  </a:lnTo>
                  <a:lnTo>
                    <a:pt x="82049" y="227671"/>
                  </a:lnTo>
                  <a:lnTo>
                    <a:pt x="55689" y="181133"/>
                  </a:lnTo>
                  <a:lnTo>
                    <a:pt x="39139" y="132357"/>
                  </a:lnTo>
                  <a:lnTo>
                    <a:pt x="33400" y="83438"/>
                  </a:lnTo>
                  <a:lnTo>
                    <a:pt x="37210" y="78993"/>
                  </a:lnTo>
                  <a:lnTo>
                    <a:pt x="40385" y="75183"/>
                  </a:lnTo>
                  <a:lnTo>
                    <a:pt x="70850" y="49434"/>
                  </a:lnTo>
                  <a:lnTo>
                    <a:pt x="101473" y="33527"/>
                  </a:lnTo>
                  <a:lnTo>
                    <a:pt x="139980" y="33527"/>
                  </a:lnTo>
                  <a:lnTo>
                    <a:pt x="134874" y="18923"/>
                  </a:lnTo>
                  <a:lnTo>
                    <a:pt x="128662" y="9858"/>
                  </a:lnTo>
                  <a:lnTo>
                    <a:pt x="119284" y="4032"/>
                  </a:lnTo>
                  <a:lnTo>
                    <a:pt x="109192" y="920"/>
                  </a:lnTo>
                  <a:lnTo>
                    <a:pt x="100837" y="0"/>
                  </a:lnTo>
                  <a:close/>
                </a:path>
                <a:path w="386079" h="388620">
                  <a:moveTo>
                    <a:pt x="371885" y="255905"/>
                  </a:moveTo>
                  <a:lnTo>
                    <a:pt x="271652" y="255905"/>
                  </a:lnTo>
                  <a:lnTo>
                    <a:pt x="295382" y="261578"/>
                  </a:lnTo>
                  <a:lnTo>
                    <a:pt x="315848" y="267477"/>
                  </a:lnTo>
                  <a:lnTo>
                    <a:pt x="334696" y="274067"/>
                  </a:lnTo>
                  <a:lnTo>
                    <a:pt x="353568" y="281813"/>
                  </a:lnTo>
                  <a:lnTo>
                    <a:pt x="354075" y="283718"/>
                  </a:lnTo>
                  <a:lnTo>
                    <a:pt x="354710" y="285623"/>
                  </a:lnTo>
                  <a:lnTo>
                    <a:pt x="328296" y="331735"/>
                  </a:lnTo>
                  <a:lnTo>
                    <a:pt x="312547" y="348233"/>
                  </a:lnTo>
                  <a:lnTo>
                    <a:pt x="308736" y="351917"/>
                  </a:lnTo>
                  <a:lnTo>
                    <a:pt x="304926" y="355092"/>
                  </a:lnTo>
                  <a:lnTo>
                    <a:pt x="349713" y="355092"/>
                  </a:lnTo>
                  <a:lnTo>
                    <a:pt x="375144" y="317045"/>
                  </a:lnTo>
                  <a:lnTo>
                    <a:pt x="385548" y="285037"/>
                  </a:lnTo>
                  <a:lnTo>
                    <a:pt x="382968" y="271637"/>
                  </a:lnTo>
                  <a:lnTo>
                    <a:pt x="376864" y="260022"/>
                  </a:lnTo>
                  <a:lnTo>
                    <a:pt x="371885" y="255905"/>
                  </a:lnTo>
                  <a:close/>
                </a:path>
                <a:path w="386079" h="388620">
                  <a:moveTo>
                    <a:pt x="139980" y="33527"/>
                  </a:moveTo>
                  <a:lnTo>
                    <a:pt x="102743" y="33527"/>
                  </a:lnTo>
                  <a:lnTo>
                    <a:pt x="104648" y="34162"/>
                  </a:lnTo>
                  <a:lnTo>
                    <a:pt x="105918" y="34798"/>
                  </a:lnTo>
                  <a:lnTo>
                    <a:pt x="112688" y="53842"/>
                  </a:lnTo>
                  <a:lnTo>
                    <a:pt x="119602" y="74374"/>
                  </a:lnTo>
                  <a:lnTo>
                    <a:pt x="126277" y="95502"/>
                  </a:lnTo>
                  <a:lnTo>
                    <a:pt x="132333" y="116331"/>
                  </a:lnTo>
                  <a:lnTo>
                    <a:pt x="132333" y="119380"/>
                  </a:lnTo>
                  <a:lnTo>
                    <a:pt x="131699" y="120650"/>
                  </a:lnTo>
                  <a:lnTo>
                    <a:pt x="105282" y="137794"/>
                  </a:lnTo>
                  <a:lnTo>
                    <a:pt x="100074" y="141684"/>
                  </a:lnTo>
                  <a:lnTo>
                    <a:pt x="95900" y="146621"/>
                  </a:lnTo>
                  <a:lnTo>
                    <a:pt x="92799" y="152511"/>
                  </a:lnTo>
                  <a:lnTo>
                    <a:pt x="90804" y="159257"/>
                  </a:lnTo>
                  <a:lnTo>
                    <a:pt x="90326" y="168419"/>
                  </a:lnTo>
                  <a:lnTo>
                    <a:pt x="91741" y="177784"/>
                  </a:lnTo>
                  <a:lnTo>
                    <a:pt x="120411" y="220852"/>
                  </a:lnTo>
                  <a:lnTo>
                    <a:pt x="155299" y="257427"/>
                  </a:lnTo>
                  <a:lnTo>
                    <a:pt x="192785" y="288163"/>
                  </a:lnTo>
                  <a:lnTo>
                    <a:pt x="225329" y="297434"/>
                  </a:lnTo>
                  <a:lnTo>
                    <a:pt x="240041" y="293092"/>
                  </a:lnTo>
                  <a:lnTo>
                    <a:pt x="250825" y="283082"/>
                  </a:lnTo>
                  <a:lnTo>
                    <a:pt x="262550" y="264794"/>
                  </a:lnTo>
                  <a:lnTo>
                    <a:pt x="216788" y="264794"/>
                  </a:lnTo>
                  <a:lnTo>
                    <a:pt x="213613" y="263525"/>
                  </a:lnTo>
                  <a:lnTo>
                    <a:pt x="210438" y="260985"/>
                  </a:lnTo>
                  <a:lnTo>
                    <a:pt x="198647" y="252085"/>
                  </a:lnTo>
                  <a:lnTo>
                    <a:pt x="186975" y="242554"/>
                  </a:lnTo>
                  <a:lnTo>
                    <a:pt x="153854" y="210395"/>
                  </a:lnTo>
                  <a:lnTo>
                    <a:pt x="121665" y="170561"/>
                  </a:lnTo>
                  <a:lnTo>
                    <a:pt x="121665" y="165607"/>
                  </a:lnTo>
                  <a:lnTo>
                    <a:pt x="151256" y="146557"/>
                  </a:lnTo>
                  <a:lnTo>
                    <a:pt x="158615" y="138805"/>
                  </a:lnTo>
                  <a:lnTo>
                    <a:pt x="162972" y="128349"/>
                  </a:lnTo>
                  <a:lnTo>
                    <a:pt x="164615" y="117536"/>
                  </a:lnTo>
                  <a:lnTo>
                    <a:pt x="163829" y="108712"/>
                  </a:lnTo>
                  <a:lnTo>
                    <a:pt x="157108" y="84895"/>
                  </a:lnTo>
                  <a:lnTo>
                    <a:pt x="149590" y="61436"/>
                  </a:lnTo>
                  <a:lnTo>
                    <a:pt x="141952" y="39167"/>
                  </a:lnTo>
                  <a:lnTo>
                    <a:pt x="139980" y="33527"/>
                  </a:lnTo>
                  <a:close/>
                </a:path>
                <a:path w="386079" h="388620">
                  <a:moveTo>
                    <a:pt x="274700" y="222376"/>
                  </a:moveTo>
                  <a:lnTo>
                    <a:pt x="270382" y="222376"/>
                  </a:lnTo>
                  <a:lnTo>
                    <a:pt x="265632" y="222674"/>
                  </a:lnTo>
                  <a:lnTo>
                    <a:pt x="257048" y="224281"/>
                  </a:lnTo>
                  <a:lnTo>
                    <a:pt x="247415" y="228270"/>
                  </a:lnTo>
                  <a:lnTo>
                    <a:pt x="239522" y="235712"/>
                  </a:lnTo>
                  <a:lnTo>
                    <a:pt x="221869" y="264794"/>
                  </a:lnTo>
                  <a:lnTo>
                    <a:pt x="262550" y="264794"/>
                  </a:lnTo>
                  <a:lnTo>
                    <a:pt x="267843" y="256539"/>
                  </a:lnTo>
                  <a:lnTo>
                    <a:pt x="269112" y="256539"/>
                  </a:lnTo>
                  <a:lnTo>
                    <a:pt x="271018" y="255905"/>
                  </a:lnTo>
                  <a:lnTo>
                    <a:pt x="371885" y="255905"/>
                  </a:lnTo>
                  <a:lnTo>
                    <a:pt x="368046" y="252730"/>
                  </a:lnTo>
                  <a:lnTo>
                    <a:pt x="346721" y="243764"/>
                  </a:lnTo>
                  <a:lnTo>
                    <a:pt x="325850" y="236251"/>
                  </a:lnTo>
                  <a:lnTo>
                    <a:pt x="303216" y="229548"/>
                  </a:lnTo>
                  <a:lnTo>
                    <a:pt x="276605" y="223012"/>
                  </a:lnTo>
                  <a:lnTo>
                    <a:pt x="274700" y="22237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93" name="object 27">
              <a:extLst>
                <a:ext uri="{FF2B5EF4-FFF2-40B4-BE49-F238E27FC236}">
                  <a16:creationId xmlns:a16="http://schemas.microsoft.com/office/drawing/2014/main" id="{4FEAFBA1-333F-4F41-B01B-03F2422537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8699" y="4792979"/>
              <a:ext cx="210311" cy="2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5" name="object 28">
            <a:extLst>
              <a:ext uri="{FF2B5EF4-FFF2-40B4-BE49-F238E27FC236}">
                <a16:creationId xmlns:a16="http://schemas.microsoft.com/office/drawing/2014/main" id="{20F6244C-F637-4411-B832-800603EAB2FB}"/>
              </a:ext>
            </a:extLst>
          </p:cNvPr>
          <p:cNvSpPr>
            <a:spLocks/>
          </p:cNvSpPr>
          <p:nvPr/>
        </p:nvSpPr>
        <p:spPr bwMode="auto">
          <a:xfrm>
            <a:off x="1319213" y="3759200"/>
            <a:ext cx="390525" cy="392113"/>
          </a:xfrm>
          <a:custGeom>
            <a:avLst/>
            <a:gdLst>
              <a:gd name="T0" fmla="*/ 162598 w 390525"/>
              <a:gd name="T1" fmla="*/ 163207 h 391795"/>
              <a:gd name="T2" fmla="*/ 149212 w 390525"/>
              <a:gd name="T3" fmla="*/ 149821 h 391795"/>
              <a:gd name="T4" fmla="*/ 129667 w 390525"/>
              <a:gd name="T5" fmla="*/ 149821 h 391795"/>
              <a:gd name="T6" fmla="*/ 116281 w 390525"/>
              <a:gd name="T7" fmla="*/ 163207 h 391795"/>
              <a:gd name="T8" fmla="*/ 116281 w 390525"/>
              <a:gd name="T9" fmla="*/ 182753 h 391795"/>
              <a:gd name="T10" fmla="*/ 129667 w 390525"/>
              <a:gd name="T11" fmla="*/ 196138 h 391795"/>
              <a:gd name="T12" fmla="*/ 149212 w 390525"/>
              <a:gd name="T13" fmla="*/ 196138 h 391795"/>
              <a:gd name="T14" fmla="*/ 162598 w 390525"/>
              <a:gd name="T15" fmla="*/ 182753 h 391795"/>
              <a:gd name="T16" fmla="*/ 278892 w 390525"/>
              <a:gd name="T17" fmla="*/ 172974 h 391795"/>
              <a:gd name="T18" fmla="*/ 271030 w 390525"/>
              <a:gd name="T19" fmla="*/ 155219 h 391795"/>
              <a:gd name="T20" fmla="*/ 252984 w 390525"/>
              <a:gd name="T21" fmla="*/ 147828 h 391795"/>
              <a:gd name="T22" fmla="*/ 234683 w 390525"/>
              <a:gd name="T23" fmla="*/ 155219 h 391795"/>
              <a:gd name="T24" fmla="*/ 227076 w 390525"/>
              <a:gd name="T25" fmla="*/ 172974 h 391795"/>
              <a:gd name="T26" fmla="*/ 234696 w 390525"/>
              <a:gd name="T27" fmla="*/ 190741 h 391795"/>
              <a:gd name="T28" fmla="*/ 252984 w 390525"/>
              <a:gd name="T29" fmla="*/ 198120 h 391795"/>
              <a:gd name="T30" fmla="*/ 271259 w 390525"/>
              <a:gd name="T31" fmla="*/ 190741 h 391795"/>
              <a:gd name="T32" fmla="*/ 278892 w 390525"/>
              <a:gd name="T33" fmla="*/ 172974 h 391795"/>
              <a:gd name="T34" fmla="*/ 262191 w 390525"/>
              <a:gd name="T35" fmla="*/ 265569 h 391795"/>
              <a:gd name="T36" fmla="*/ 194945 w 390525"/>
              <a:gd name="T37" fmla="*/ 245364 h 391795"/>
              <a:gd name="T38" fmla="*/ 143891 w 390525"/>
              <a:gd name="T39" fmla="*/ 256705 h 391795"/>
              <a:gd name="T40" fmla="*/ 102362 w 390525"/>
              <a:gd name="T41" fmla="*/ 288798 h 391795"/>
              <a:gd name="T42" fmla="*/ 99822 w 390525"/>
              <a:gd name="T43" fmla="*/ 297561 h 391795"/>
              <a:gd name="T44" fmla="*/ 107442 w 390525"/>
              <a:gd name="T45" fmla="*/ 303276 h 391795"/>
              <a:gd name="T46" fmla="*/ 115570 w 390525"/>
              <a:gd name="T47" fmla="*/ 299466 h 391795"/>
              <a:gd name="T48" fmla="*/ 151561 w 390525"/>
              <a:gd name="T49" fmla="*/ 272211 h 391795"/>
              <a:gd name="T50" fmla="*/ 195580 w 390525"/>
              <a:gd name="T51" fmla="*/ 262382 h 391795"/>
              <a:gd name="T52" fmla="*/ 253415 w 390525"/>
              <a:gd name="T53" fmla="*/ 280174 h 391795"/>
              <a:gd name="T54" fmla="*/ 279400 w 390525"/>
              <a:gd name="T55" fmla="*/ 303276 h 391795"/>
              <a:gd name="T56" fmla="*/ 283718 w 390525"/>
              <a:gd name="T57" fmla="*/ 303276 h 391795"/>
              <a:gd name="T58" fmla="*/ 286258 w 390525"/>
              <a:gd name="T59" fmla="*/ 300101 h 391795"/>
              <a:gd name="T60" fmla="*/ 290703 w 390525"/>
              <a:gd name="T61" fmla="*/ 291973 h 391795"/>
              <a:gd name="T62" fmla="*/ 381165 w 390525"/>
              <a:gd name="T63" fmla="*/ 132219 h 391795"/>
              <a:gd name="T64" fmla="*/ 358863 w 390525"/>
              <a:gd name="T65" fmla="*/ 88036 h 391795"/>
              <a:gd name="T66" fmla="*/ 353568 w 390525"/>
              <a:gd name="T67" fmla="*/ 237185 h 391795"/>
              <a:gd name="T68" fmla="*/ 311137 w 390525"/>
              <a:gd name="T69" fmla="*/ 311023 h 391795"/>
              <a:gd name="T70" fmla="*/ 195961 w 390525"/>
              <a:gd name="T71" fmla="*/ 358902 h 391795"/>
              <a:gd name="T72" fmla="*/ 105549 w 390525"/>
              <a:gd name="T73" fmla="*/ 331533 h 391795"/>
              <a:gd name="T74" fmla="*/ 35902 w 390525"/>
              <a:gd name="T75" fmla="*/ 227825 h 391795"/>
              <a:gd name="T76" fmla="*/ 35902 w 390525"/>
              <a:gd name="T77" fmla="*/ 163855 h 391795"/>
              <a:gd name="T78" fmla="*/ 105549 w 390525"/>
              <a:gd name="T79" fmla="*/ 60147 h 391795"/>
              <a:gd name="T80" fmla="*/ 195961 w 390525"/>
              <a:gd name="T81" fmla="*/ 32766 h 391795"/>
              <a:gd name="T82" fmla="*/ 286232 w 390525"/>
              <a:gd name="T83" fmla="*/ 60147 h 391795"/>
              <a:gd name="T84" fmla="*/ 353568 w 390525"/>
              <a:gd name="T85" fmla="*/ 154495 h 391795"/>
              <a:gd name="T86" fmla="*/ 358863 w 390525"/>
              <a:gd name="T87" fmla="*/ 88036 h 391795"/>
              <a:gd name="T88" fmla="*/ 304609 w 390525"/>
              <a:gd name="T89" fmla="*/ 32766 h 391795"/>
              <a:gd name="T90" fmla="*/ 195961 w 390525"/>
              <a:gd name="T91" fmla="*/ 0 h 391795"/>
              <a:gd name="T92" fmla="*/ 120942 w 390525"/>
              <a:gd name="T93" fmla="*/ 14732 h 391795"/>
              <a:gd name="T94" fmla="*/ 57277 w 390525"/>
              <a:gd name="T95" fmla="*/ 57277 h 391795"/>
              <a:gd name="T96" fmla="*/ 14732 w 390525"/>
              <a:gd name="T97" fmla="*/ 120891 h 391795"/>
              <a:gd name="T98" fmla="*/ 3733 w 390525"/>
              <a:gd name="T99" fmla="*/ 234327 h 391795"/>
              <a:gd name="T100" fmla="*/ 57277 w 390525"/>
              <a:gd name="T101" fmla="*/ 334391 h 391795"/>
              <a:gd name="T102" fmla="*/ 120942 w 390525"/>
              <a:gd name="T103" fmla="*/ 376936 h 391795"/>
              <a:gd name="T104" fmla="*/ 195961 w 390525"/>
              <a:gd name="T105" fmla="*/ 391668 h 391795"/>
              <a:gd name="T106" fmla="*/ 271322 w 390525"/>
              <a:gd name="T107" fmla="*/ 376936 h 391795"/>
              <a:gd name="T108" fmla="*/ 334505 w 390525"/>
              <a:gd name="T109" fmla="*/ 334391 h 391795"/>
              <a:gd name="T110" fmla="*/ 381165 w 390525"/>
              <a:gd name="T111" fmla="*/ 259461 h 391795"/>
              <a:gd name="T112" fmla="*/ 390499 w 390525"/>
              <a:gd name="T113" fmla="*/ 174345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525" h="391795">
                <a:moveTo>
                  <a:pt x="164592" y="172974"/>
                </a:moveTo>
                <a:lnTo>
                  <a:pt x="162598" y="163207"/>
                </a:lnTo>
                <a:lnTo>
                  <a:pt x="157200" y="155219"/>
                </a:lnTo>
                <a:lnTo>
                  <a:pt x="149212" y="149821"/>
                </a:lnTo>
                <a:lnTo>
                  <a:pt x="139446" y="147828"/>
                </a:lnTo>
                <a:lnTo>
                  <a:pt x="129667" y="149821"/>
                </a:lnTo>
                <a:lnTo>
                  <a:pt x="121678" y="155219"/>
                </a:lnTo>
                <a:lnTo>
                  <a:pt x="116281" y="163207"/>
                </a:lnTo>
                <a:lnTo>
                  <a:pt x="114300" y="172974"/>
                </a:lnTo>
                <a:lnTo>
                  <a:pt x="116281" y="182753"/>
                </a:lnTo>
                <a:lnTo>
                  <a:pt x="121678" y="190741"/>
                </a:lnTo>
                <a:lnTo>
                  <a:pt x="129667" y="196138"/>
                </a:lnTo>
                <a:lnTo>
                  <a:pt x="139446" y="198120"/>
                </a:lnTo>
                <a:lnTo>
                  <a:pt x="149212" y="196138"/>
                </a:lnTo>
                <a:lnTo>
                  <a:pt x="157200" y="190741"/>
                </a:lnTo>
                <a:lnTo>
                  <a:pt x="162598" y="182753"/>
                </a:lnTo>
                <a:lnTo>
                  <a:pt x="164592" y="172974"/>
                </a:lnTo>
                <a:close/>
              </a:path>
              <a:path w="390525" h="391795">
                <a:moveTo>
                  <a:pt x="278892" y="172974"/>
                </a:moveTo>
                <a:lnTo>
                  <a:pt x="276567" y="163207"/>
                </a:lnTo>
                <a:lnTo>
                  <a:pt x="271030" y="155219"/>
                </a:lnTo>
                <a:lnTo>
                  <a:pt x="262940" y="149821"/>
                </a:lnTo>
                <a:lnTo>
                  <a:pt x="252984" y="147828"/>
                </a:lnTo>
                <a:lnTo>
                  <a:pt x="242925" y="149821"/>
                </a:lnTo>
                <a:lnTo>
                  <a:pt x="234683" y="155219"/>
                </a:lnTo>
                <a:lnTo>
                  <a:pt x="229120" y="163207"/>
                </a:lnTo>
                <a:lnTo>
                  <a:pt x="227076" y="172974"/>
                </a:lnTo>
                <a:lnTo>
                  <a:pt x="229120" y="182753"/>
                </a:lnTo>
                <a:lnTo>
                  <a:pt x="234696" y="190741"/>
                </a:lnTo>
                <a:lnTo>
                  <a:pt x="242925" y="196138"/>
                </a:lnTo>
                <a:lnTo>
                  <a:pt x="252984" y="198120"/>
                </a:lnTo>
                <a:lnTo>
                  <a:pt x="263029" y="196138"/>
                </a:lnTo>
                <a:lnTo>
                  <a:pt x="271259" y="190741"/>
                </a:lnTo>
                <a:lnTo>
                  <a:pt x="276834" y="182753"/>
                </a:lnTo>
                <a:lnTo>
                  <a:pt x="278892" y="172974"/>
                </a:lnTo>
                <a:close/>
              </a:path>
              <a:path w="390525" h="391795">
                <a:moveTo>
                  <a:pt x="290703" y="291973"/>
                </a:moveTo>
                <a:lnTo>
                  <a:pt x="262191" y="265569"/>
                </a:lnTo>
                <a:lnTo>
                  <a:pt x="218694" y="247688"/>
                </a:lnTo>
                <a:lnTo>
                  <a:pt x="194945" y="245364"/>
                </a:lnTo>
                <a:lnTo>
                  <a:pt x="168579" y="248259"/>
                </a:lnTo>
                <a:lnTo>
                  <a:pt x="143891" y="256705"/>
                </a:lnTo>
                <a:lnTo>
                  <a:pt x="121577" y="270332"/>
                </a:lnTo>
                <a:lnTo>
                  <a:pt x="102362" y="288798"/>
                </a:lnTo>
                <a:lnTo>
                  <a:pt x="99822" y="292608"/>
                </a:lnTo>
                <a:lnTo>
                  <a:pt x="99822" y="297561"/>
                </a:lnTo>
                <a:lnTo>
                  <a:pt x="103632" y="300736"/>
                </a:lnTo>
                <a:lnTo>
                  <a:pt x="107442" y="303276"/>
                </a:lnTo>
                <a:lnTo>
                  <a:pt x="112395" y="303276"/>
                </a:lnTo>
                <a:lnTo>
                  <a:pt x="115570" y="299466"/>
                </a:lnTo>
                <a:lnTo>
                  <a:pt x="132245" y="283870"/>
                </a:lnTo>
                <a:lnTo>
                  <a:pt x="151561" y="272211"/>
                </a:lnTo>
                <a:lnTo>
                  <a:pt x="172897" y="264909"/>
                </a:lnTo>
                <a:lnTo>
                  <a:pt x="195580" y="262382"/>
                </a:lnTo>
                <a:lnTo>
                  <a:pt x="216027" y="264464"/>
                </a:lnTo>
                <a:lnTo>
                  <a:pt x="253415" y="280174"/>
                </a:lnTo>
                <a:lnTo>
                  <a:pt x="276860" y="302006"/>
                </a:lnTo>
                <a:lnTo>
                  <a:pt x="279400" y="303276"/>
                </a:lnTo>
                <a:lnTo>
                  <a:pt x="281813" y="303276"/>
                </a:lnTo>
                <a:lnTo>
                  <a:pt x="283718" y="303276"/>
                </a:lnTo>
                <a:lnTo>
                  <a:pt x="285623" y="302641"/>
                </a:lnTo>
                <a:lnTo>
                  <a:pt x="286258" y="300101"/>
                </a:lnTo>
                <a:lnTo>
                  <a:pt x="290068" y="296926"/>
                </a:lnTo>
                <a:lnTo>
                  <a:pt x="290703" y="291973"/>
                </a:lnTo>
                <a:close/>
              </a:path>
              <a:path w="390525" h="391795">
                <a:moveTo>
                  <a:pt x="390499" y="174345"/>
                </a:moveTo>
                <a:lnTo>
                  <a:pt x="381165" y="132219"/>
                </a:lnTo>
                <a:lnTo>
                  <a:pt x="362508" y="92633"/>
                </a:lnTo>
                <a:lnTo>
                  <a:pt x="358863" y="88036"/>
                </a:lnTo>
                <a:lnTo>
                  <a:pt x="358863" y="195834"/>
                </a:lnTo>
                <a:lnTo>
                  <a:pt x="353568" y="237185"/>
                </a:lnTo>
                <a:lnTo>
                  <a:pt x="337654" y="276326"/>
                </a:lnTo>
                <a:lnTo>
                  <a:pt x="311137" y="311023"/>
                </a:lnTo>
                <a:lnTo>
                  <a:pt x="258267" y="346544"/>
                </a:lnTo>
                <a:lnTo>
                  <a:pt x="195961" y="358902"/>
                </a:lnTo>
                <a:lnTo>
                  <a:pt x="163893" y="355765"/>
                </a:lnTo>
                <a:lnTo>
                  <a:pt x="105549" y="331533"/>
                </a:lnTo>
                <a:lnTo>
                  <a:pt x="60134" y="286118"/>
                </a:lnTo>
                <a:lnTo>
                  <a:pt x="35902" y="227825"/>
                </a:lnTo>
                <a:lnTo>
                  <a:pt x="32766" y="195834"/>
                </a:lnTo>
                <a:lnTo>
                  <a:pt x="35902" y="163855"/>
                </a:lnTo>
                <a:lnTo>
                  <a:pt x="60134" y="105562"/>
                </a:lnTo>
                <a:lnTo>
                  <a:pt x="105549" y="60147"/>
                </a:lnTo>
                <a:lnTo>
                  <a:pt x="163893" y="35915"/>
                </a:lnTo>
                <a:lnTo>
                  <a:pt x="195961" y="32766"/>
                </a:lnTo>
                <a:lnTo>
                  <a:pt x="227939" y="35915"/>
                </a:lnTo>
                <a:lnTo>
                  <a:pt x="286232" y="60147"/>
                </a:lnTo>
                <a:lnTo>
                  <a:pt x="337654" y="115354"/>
                </a:lnTo>
                <a:lnTo>
                  <a:pt x="353568" y="154495"/>
                </a:lnTo>
                <a:lnTo>
                  <a:pt x="358863" y="195834"/>
                </a:lnTo>
                <a:lnTo>
                  <a:pt x="358863" y="88036"/>
                </a:lnTo>
                <a:lnTo>
                  <a:pt x="334505" y="57277"/>
                </a:lnTo>
                <a:lnTo>
                  <a:pt x="304609" y="32766"/>
                </a:lnTo>
                <a:lnTo>
                  <a:pt x="270852" y="14732"/>
                </a:lnTo>
                <a:lnTo>
                  <a:pt x="195961" y="0"/>
                </a:lnTo>
                <a:lnTo>
                  <a:pt x="157441" y="3746"/>
                </a:lnTo>
                <a:lnTo>
                  <a:pt x="120942" y="14732"/>
                </a:lnTo>
                <a:lnTo>
                  <a:pt x="87274" y="32689"/>
                </a:lnTo>
                <a:lnTo>
                  <a:pt x="57277" y="57277"/>
                </a:lnTo>
                <a:lnTo>
                  <a:pt x="32677" y="87274"/>
                </a:lnTo>
                <a:lnTo>
                  <a:pt x="14732" y="120891"/>
                </a:lnTo>
                <a:lnTo>
                  <a:pt x="0" y="195834"/>
                </a:lnTo>
                <a:lnTo>
                  <a:pt x="3733" y="234327"/>
                </a:lnTo>
                <a:lnTo>
                  <a:pt x="32677" y="304406"/>
                </a:lnTo>
                <a:lnTo>
                  <a:pt x="57277" y="334391"/>
                </a:lnTo>
                <a:lnTo>
                  <a:pt x="87274" y="358990"/>
                </a:lnTo>
                <a:lnTo>
                  <a:pt x="120942" y="376936"/>
                </a:lnTo>
                <a:lnTo>
                  <a:pt x="157441" y="387934"/>
                </a:lnTo>
                <a:lnTo>
                  <a:pt x="195961" y="391668"/>
                </a:lnTo>
                <a:lnTo>
                  <a:pt x="234746" y="387934"/>
                </a:lnTo>
                <a:lnTo>
                  <a:pt x="271322" y="376936"/>
                </a:lnTo>
                <a:lnTo>
                  <a:pt x="304863" y="358990"/>
                </a:lnTo>
                <a:lnTo>
                  <a:pt x="334505" y="334391"/>
                </a:lnTo>
                <a:lnTo>
                  <a:pt x="362508" y="299046"/>
                </a:lnTo>
                <a:lnTo>
                  <a:pt x="381165" y="259461"/>
                </a:lnTo>
                <a:lnTo>
                  <a:pt x="390499" y="217335"/>
                </a:lnTo>
                <a:lnTo>
                  <a:pt x="390499" y="17434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36" name="object 29">
            <a:extLst>
              <a:ext uri="{FF2B5EF4-FFF2-40B4-BE49-F238E27FC236}">
                <a16:creationId xmlns:a16="http://schemas.microsoft.com/office/drawing/2014/main" id="{311BFC36-01AF-4AF2-B6E3-CBDAFC56DD40}"/>
              </a:ext>
            </a:extLst>
          </p:cNvPr>
          <p:cNvGrpSpPr>
            <a:grpSpLocks/>
          </p:cNvGrpSpPr>
          <p:nvPr/>
        </p:nvGrpSpPr>
        <p:grpSpPr bwMode="auto">
          <a:xfrm>
            <a:off x="2343150" y="3759200"/>
            <a:ext cx="390525" cy="392113"/>
            <a:chOff x="2343911" y="3759708"/>
            <a:chExt cx="390525" cy="391795"/>
          </a:xfrm>
        </p:grpSpPr>
        <p:sp>
          <p:nvSpPr>
            <p:cNvPr id="52390" name="object 30">
              <a:extLst>
                <a:ext uri="{FF2B5EF4-FFF2-40B4-BE49-F238E27FC236}">
                  <a16:creationId xmlns:a16="http://schemas.microsoft.com/office/drawing/2014/main" id="{EB43EE05-E603-48BA-84DC-68363E26F709}"/>
                </a:ext>
              </a:extLst>
            </p:cNvPr>
            <p:cNvSpPr>
              <a:spLocks/>
            </p:cNvSpPr>
            <p:nvPr/>
          </p:nvSpPr>
          <p:spPr bwMode="auto">
            <a:xfrm>
              <a:off x="2343912" y="3759707"/>
              <a:ext cx="390525" cy="391795"/>
            </a:xfrm>
            <a:custGeom>
              <a:avLst/>
              <a:gdLst>
                <a:gd name="T0" fmla="*/ 162242 w 390525"/>
                <a:gd name="T1" fmla="*/ 163207 h 391795"/>
                <a:gd name="T2" fmla="*/ 148856 w 390525"/>
                <a:gd name="T3" fmla="*/ 149821 h 391795"/>
                <a:gd name="T4" fmla="*/ 129667 w 390525"/>
                <a:gd name="T5" fmla="*/ 149821 h 391795"/>
                <a:gd name="T6" fmla="*/ 116281 w 390525"/>
                <a:gd name="T7" fmla="*/ 163207 h 391795"/>
                <a:gd name="T8" fmla="*/ 116281 w 390525"/>
                <a:gd name="T9" fmla="*/ 182753 h 391795"/>
                <a:gd name="T10" fmla="*/ 129667 w 390525"/>
                <a:gd name="T11" fmla="*/ 196138 h 391795"/>
                <a:gd name="T12" fmla="*/ 149212 w 390525"/>
                <a:gd name="T13" fmla="*/ 196138 h 391795"/>
                <a:gd name="T14" fmla="*/ 162598 w 390525"/>
                <a:gd name="T15" fmla="*/ 182753 h 391795"/>
                <a:gd name="T16" fmla="*/ 277368 w 390525"/>
                <a:gd name="T17" fmla="*/ 172974 h 391795"/>
                <a:gd name="T18" fmla="*/ 269976 w 390525"/>
                <a:gd name="T19" fmla="*/ 155219 h 391795"/>
                <a:gd name="T20" fmla="*/ 252222 w 390525"/>
                <a:gd name="T21" fmla="*/ 147828 h 391795"/>
                <a:gd name="T22" fmla="*/ 234454 w 390525"/>
                <a:gd name="T23" fmla="*/ 155219 h 391795"/>
                <a:gd name="T24" fmla="*/ 227076 w 390525"/>
                <a:gd name="T25" fmla="*/ 172974 h 391795"/>
                <a:gd name="T26" fmla="*/ 234454 w 390525"/>
                <a:gd name="T27" fmla="*/ 190741 h 391795"/>
                <a:gd name="T28" fmla="*/ 252222 w 390525"/>
                <a:gd name="T29" fmla="*/ 198120 h 391795"/>
                <a:gd name="T30" fmla="*/ 269976 w 390525"/>
                <a:gd name="T31" fmla="*/ 190741 h 391795"/>
                <a:gd name="T32" fmla="*/ 277368 w 390525"/>
                <a:gd name="T33" fmla="*/ 172974 h 391795"/>
                <a:gd name="T34" fmla="*/ 381165 w 390525"/>
                <a:gd name="T35" fmla="*/ 132219 h 391795"/>
                <a:gd name="T36" fmla="*/ 358863 w 390525"/>
                <a:gd name="T37" fmla="*/ 88036 h 391795"/>
                <a:gd name="T38" fmla="*/ 353568 w 390525"/>
                <a:gd name="T39" fmla="*/ 237185 h 391795"/>
                <a:gd name="T40" fmla="*/ 311150 w 390525"/>
                <a:gd name="T41" fmla="*/ 311023 h 391795"/>
                <a:gd name="T42" fmla="*/ 195961 w 390525"/>
                <a:gd name="T43" fmla="*/ 358902 h 391795"/>
                <a:gd name="T44" fmla="*/ 105549 w 390525"/>
                <a:gd name="T45" fmla="*/ 331533 h 391795"/>
                <a:gd name="T46" fmla="*/ 35902 w 390525"/>
                <a:gd name="T47" fmla="*/ 227825 h 391795"/>
                <a:gd name="T48" fmla="*/ 35902 w 390525"/>
                <a:gd name="T49" fmla="*/ 163855 h 391795"/>
                <a:gd name="T50" fmla="*/ 105549 w 390525"/>
                <a:gd name="T51" fmla="*/ 60147 h 391795"/>
                <a:gd name="T52" fmla="*/ 195961 w 390525"/>
                <a:gd name="T53" fmla="*/ 32766 h 391795"/>
                <a:gd name="T54" fmla="*/ 286232 w 390525"/>
                <a:gd name="T55" fmla="*/ 60147 h 391795"/>
                <a:gd name="T56" fmla="*/ 353568 w 390525"/>
                <a:gd name="T57" fmla="*/ 154495 h 391795"/>
                <a:gd name="T58" fmla="*/ 358863 w 390525"/>
                <a:gd name="T59" fmla="*/ 88036 h 391795"/>
                <a:gd name="T60" fmla="*/ 304609 w 390525"/>
                <a:gd name="T61" fmla="*/ 32766 h 391795"/>
                <a:gd name="T62" fmla="*/ 195961 w 390525"/>
                <a:gd name="T63" fmla="*/ 0 h 391795"/>
                <a:gd name="T64" fmla="*/ 120942 w 390525"/>
                <a:gd name="T65" fmla="*/ 14732 h 391795"/>
                <a:gd name="T66" fmla="*/ 57277 w 390525"/>
                <a:gd name="T67" fmla="*/ 57277 h 391795"/>
                <a:gd name="T68" fmla="*/ 14732 w 390525"/>
                <a:gd name="T69" fmla="*/ 120891 h 391795"/>
                <a:gd name="T70" fmla="*/ 3733 w 390525"/>
                <a:gd name="T71" fmla="*/ 234327 h 391795"/>
                <a:gd name="T72" fmla="*/ 57277 w 390525"/>
                <a:gd name="T73" fmla="*/ 334391 h 391795"/>
                <a:gd name="T74" fmla="*/ 120942 w 390525"/>
                <a:gd name="T75" fmla="*/ 376936 h 391795"/>
                <a:gd name="T76" fmla="*/ 195961 w 390525"/>
                <a:gd name="T77" fmla="*/ 391668 h 391795"/>
                <a:gd name="T78" fmla="*/ 270852 w 390525"/>
                <a:gd name="T79" fmla="*/ 376936 h 391795"/>
                <a:gd name="T80" fmla="*/ 334518 w 390525"/>
                <a:gd name="T81" fmla="*/ 334391 h 391795"/>
                <a:gd name="T82" fmla="*/ 381165 w 390525"/>
                <a:gd name="T83" fmla="*/ 259461 h 391795"/>
                <a:gd name="T84" fmla="*/ 390499 w 390525"/>
                <a:gd name="T85" fmla="*/ 174345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525" h="391795">
                  <a:moveTo>
                    <a:pt x="164592" y="172974"/>
                  </a:moveTo>
                  <a:lnTo>
                    <a:pt x="162242" y="163207"/>
                  </a:lnTo>
                  <a:lnTo>
                    <a:pt x="156730" y="155219"/>
                  </a:lnTo>
                  <a:lnTo>
                    <a:pt x="148856" y="149821"/>
                  </a:lnTo>
                  <a:lnTo>
                    <a:pt x="139446" y="147828"/>
                  </a:lnTo>
                  <a:lnTo>
                    <a:pt x="129667" y="149821"/>
                  </a:lnTo>
                  <a:lnTo>
                    <a:pt x="121678" y="155219"/>
                  </a:lnTo>
                  <a:lnTo>
                    <a:pt x="116281" y="163207"/>
                  </a:lnTo>
                  <a:lnTo>
                    <a:pt x="114300" y="172974"/>
                  </a:lnTo>
                  <a:lnTo>
                    <a:pt x="116281" y="182753"/>
                  </a:lnTo>
                  <a:lnTo>
                    <a:pt x="121678" y="190741"/>
                  </a:lnTo>
                  <a:lnTo>
                    <a:pt x="129667" y="196138"/>
                  </a:lnTo>
                  <a:lnTo>
                    <a:pt x="139446" y="198120"/>
                  </a:lnTo>
                  <a:lnTo>
                    <a:pt x="149212" y="196138"/>
                  </a:lnTo>
                  <a:lnTo>
                    <a:pt x="157200" y="190741"/>
                  </a:lnTo>
                  <a:lnTo>
                    <a:pt x="162598" y="182753"/>
                  </a:lnTo>
                  <a:lnTo>
                    <a:pt x="164592" y="172974"/>
                  </a:lnTo>
                  <a:close/>
                </a:path>
                <a:path w="390525" h="391795">
                  <a:moveTo>
                    <a:pt x="277368" y="172974"/>
                  </a:moveTo>
                  <a:lnTo>
                    <a:pt x="275374" y="163207"/>
                  </a:lnTo>
                  <a:lnTo>
                    <a:pt x="269976" y="155219"/>
                  </a:lnTo>
                  <a:lnTo>
                    <a:pt x="261988" y="149821"/>
                  </a:lnTo>
                  <a:lnTo>
                    <a:pt x="252222" y="147828"/>
                  </a:lnTo>
                  <a:lnTo>
                    <a:pt x="242443" y="149821"/>
                  </a:lnTo>
                  <a:lnTo>
                    <a:pt x="234454" y="155219"/>
                  </a:lnTo>
                  <a:lnTo>
                    <a:pt x="229057" y="163207"/>
                  </a:lnTo>
                  <a:lnTo>
                    <a:pt x="227076" y="172974"/>
                  </a:lnTo>
                  <a:lnTo>
                    <a:pt x="229057" y="182753"/>
                  </a:lnTo>
                  <a:lnTo>
                    <a:pt x="234454" y="190741"/>
                  </a:lnTo>
                  <a:lnTo>
                    <a:pt x="242443" y="196138"/>
                  </a:lnTo>
                  <a:lnTo>
                    <a:pt x="252222" y="198120"/>
                  </a:lnTo>
                  <a:lnTo>
                    <a:pt x="261988" y="196138"/>
                  </a:lnTo>
                  <a:lnTo>
                    <a:pt x="269976" y="190741"/>
                  </a:lnTo>
                  <a:lnTo>
                    <a:pt x="275374" y="182753"/>
                  </a:lnTo>
                  <a:lnTo>
                    <a:pt x="277368" y="172974"/>
                  </a:lnTo>
                  <a:close/>
                </a:path>
                <a:path w="390525" h="391795">
                  <a:moveTo>
                    <a:pt x="390499" y="174345"/>
                  </a:moveTo>
                  <a:lnTo>
                    <a:pt x="381165" y="132219"/>
                  </a:lnTo>
                  <a:lnTo>
                    <a:pt x="362508" y="92633"/>
                  </a:lnTo>
                  <a:lnTo>
                    <a:pt x="358863" y="88036"/>
                  </a:lnTo>
                  <a:lnTo>
                    <a:pt x="358863" y="195834"/>
                  </a:lnTo>
                  <a:lnTo>
                    <a:pt x="353568" y="237185"/>
                  </a:lnTo>
                  <a:lnTo>
                    <a:pt x="337654" y="276326"/>
                  </a:lnTo>
                  <a:lnTo>
                    <a:pt x="311150" y="311023"/>
                  </a:lnTo>
                  <a:lnTo>
                    <a:pt x="258267" y="346544"/>
                  </a:lnTo>
                  <a:lnTo>
                    <a:pt x="195961" y="358902"/>
                  </a:lnTo>
                  <a:lnTo>
                    <a:pt x="163893" y="355765"/>
                  </a:lnTo>
                  <a:lnTo>
                    <a:pt x="105549" y="331533"/>
                  </a:lnTo>
                  <a:lnTo>
                    <a:pt x="60134" y="286118"/>
                  </a:lnTo>
                  <a:lnTo>
                    <a:pt x="35902" y="227825"/>
                  </a:lnTo>
                  <a:lnTo>
                    <a:pt x="32766" y="195834"/>
                  </a:lnTo>
                  <a:lnTo>
                    <a:pt x="35902" y="163855"/>
                  </a:lnTo>
                  <a:lnTo>
                    <a:pt x="60134" y="105562"/>
                  </a:lnTo>
                  <a:lnTo>
                    <a:pt x="105549" y="60147"/>
                  </a:lnTo>
                  <a:lnTo>
                    <a:pt x="163893" y="35915"/>
                  </a:lnTo>
                  <a:lnTo>
                    <a:pt x="195961" y="32766"/>
                  </a:lnTo>
                  <a:lnTo>
                    <a:pt x="227939" y="35915"/>
                  </a:lnTo>
                  <a:lnTo>
                    <a:pt x="286232" y="60147"/>
                  </a:lnTo>
                  <a:lnTo>
                    <a:pt x="337654" y="115354"/>
                  </a:lnTo>
                  <a:lnTo>
                    <a:pt x="353568" y="154495"/>
                  </a:lnTo>
                  <a:lnTo>
                    <a:pt x="358863" y="195834"/>
                  </a:lnTo>
                  <a:lnTo>
                    <a:pt x="358863" y="88036"/>
                  </a:lnTo>
                  <a:lnTo>
                    <a:pt x="334518" y="57277"/>
                  </a:lnTo>
                  <a:lnTo>
                    <a:pt x="304609" y="32766"/>
                  </a:lnTo>
                  <a:lnTo>
                    <a:pt x="270852" y="14732"/>
                  </a:lnTo>
                  <a:lnTo>
                    <a:pt x="195961" y="0"/>
                  </a:lnTo>
                  <a:lnTo>
                    <a:pt x="157441" y="3746"/>
                  </a:lnTo>
                  <a:lnTo>
                    <a:pt x="120942" y="14732"/>
                  </a:lnTo>
                  <a:lnTo>
                    <a:pt x="87274" y="32689"/>
                  </a:lnTo>
                  <a:lnTo>
                    <a:pt x="57277" y="57277"/>
                  </a:lnTo>
                  <a:lnTo>
                    <a:pt x="32677" y="87274"/>
                  </a:lnTo>
                  <a:lnTo>
                    <a:pt x="14732" y="120891"/>
                  </a:lnTo>
                  <a:lnTo>
                    <a:pt x="0" y="195834"/>
                  </a:lnTo>
                  <a:lnTo>
                    <a:pt x="3733" y="234327"/>
                  </a:lnTo>
                  <a:lnTo>
                    <a:pt x="32677" y="304406"/>
                  </a:lnTo>
                  <a:lnTo>
                    <a:pt x="57277" y="334391"/>
                  </a:lnTo>
                  <a:lnTo>
                    <a:pt x="87274" y="358990"/>
                  </a:lnTo>
                  <a:lnTo>
                    <a:pt x="120942" y="376936"/>
                  </a:lnTo>
                  <a:lnTo>
                    <a:pt x="157441" y="387934"/>
                  </a:lnTo>
                  <a:lnTo>
                    <a:pt x="195961" y="391668"/>
                  </a:lnTo>
                  <a:lnTo>
                    <a:pt x="234391" y="387934"/>
                  </a:lnTo>
                  <a:lnTo>
                    <a:pt x="270852" y="376936"/>
                  </a:lnTo>
                  <a:lnTo>
                    <a:pt x="304507" y="358990"/>
                  </a:lnTo>
                  <a:lnTo>
                    <a:pt x="334518" y="334391"/>
                  </a:lnTo>
                  <a:lnTo>
                    <a:pt x="362508" y="299046"/>
                  </a:lnTo>
                  <a:lnTo>
                    <a:pt x="381165" y="259461"/>
                  </a:lnTo>
                  <a:lnTo>
                    <a:pt x="390499" y="217335"/>
                  </a:lnTo>
                  <a:lnTo>
                    <a:pt x="390499" y="17434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91" name="object 31">
              <a:extLst>
                <a:ext uri="{FF2B5EF4-FFF2-40B4-BE49-F238E27FC236}">
                  <a16:creationId xmlns:a16="http://schemas.microsoft.com/office/drawing/2014/main" id="{421C9CD1-1B2D-4915-A44C-73F6FF3FAD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8846" y="3999611"/>
              <a:ext cx="180085" cy="6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7" name="object 32">
            <a:extLst>
              <a:ext uri="{FF2B5EF4-FFF2-40B4-BE49-F238E27FC236}">
                <a16:creationId xmlns:a16="http://schemas.microsoft.com/office/drawing/2014/main" id="{9F90C6CB-739B-4CFD-B694-3C2B2BC00E2D}"/>
              </a:ext>
            </a:extLst>
          </p:cNvPr>
          <p:cNvSpPr>
            <a:spLocks/>
          </p:cNvSpPr>
          <p:nvPr/>
        </p:nvSpPr>
        <p:spPr bwMode="auto">
          <a:xfrm>
            <a:off x="3363913" y="3759200"/>
            <a:ext cx="390525" cy="392113"/>
          </a:xfrm>
          <a:custGeom>
            <a:avLst/>
            <a:gdLst>
              <a:gd name="T0" fmla="*/ 162598 w 390525"/>
              <a:gd name="T1" fmla="*/ 163207 h 391795"/>
              <a:gd name="T2" fmla="*/ 149212 w 390525"/>
              <a:gd name="T3" fmla="*/ 149821 h 391795"/>
              <a:gd name="T4" fmla="*/ 129667 w 390525"/>
              <a:gd name="T5" fmla="*/ 149821 h 391795"/>
              <a:gd name="T6" fmla="*/ 116281 w 390525"/>
              <a:gd name="T7" fmla="*/ 163207 h 391795"/>
              <a:gd name="T8" fmla="*/ 116281 w 390525"/>
              <a:gd name="T9" fmla="*/ 182753 h 391795"/>
              <a:gd name="T10" fmla="*/ 129667 w 390525"/>
              <a:gd name="T11" fmla="*/ 196138 h 391795"/>
              <a:gd name="T12" fmla="*/ 149212 w 390525"/>
              <a:gd name="T13" fmla="*/ 196138 h 391795"/>
              <a:gd name="T14" fmla="*/ 162598 w 390525"/>
              <a:gd name="T15" fmla="*/ 182753 h 391795"/>
              <a:gd name="T16" fmla="*/ 260223 w 390525"/>
              <a:gd name="T17" fmla="*/ 274320 h 391795"/>
              <a:gd name="T18" fmla="*/ 259588 w 390525"/>
              <a:gd name="T19" fmla="*/ 269494 h 391795"/>
              <a:gd name="T20" fmla="*/ 238379 w 390525"/>
              <a:gd name="T21" fmla="*/ 257695 h 391795"/>
              <a:gd name="T22" fmla="*/ 205206 w 390525"/>
              <a:gd name="T23" fmla="*/ 259575 h 391795"/>
              <a:gd name="T24" fmla="*/ 162712 w 390525"/>
              <a:gd name="T25" fmla="*/ 273151 h 391795"/>
              <a:gd name="T26" fmla="*/ 140589 w 390525"/>
              <a:gd name="T27" fmla="*/ 266446 h 391795"/>
              <a:gd name="T28" fmla="*/ 131699 w 390525"/>
              <a:gd name="T29" fmla="*/ 264033 h 391795"/>
              <a:gd name="T30" fmla="*/ 125349 w 390525"/>
              <a:gd name="T31" fmla="*/ 271272 h 391795"/>
              <a:gd name="T32" fmla="*/ 159004 w 390525"/>
              <a:gd name="T33" fmla="*/ 289560 h 391795"/>
              <a:gd name="T34" fmla="*/ 178003 w 390525"/>
              <a:gd name="T35" fmla="*/ 286613 h 391795"/>
              <a:gd name="T36" fmla="*/ 195961 w 390525"/>
              <a:gd name="T37" fmla="*/ 280416 h 391795"/>
              <a:gd name="T38" fmla="*/ 219925 w 390525"/>
              <a:gd name="T39" fmla="*/ 273151 h 391795"/>
              <a:gd name="T40" fmla="*/ 234099 w 390525"/>
              <a:gd name="T41" fmla="*/ 273367 h 391795"/>
              <a:gd name="T42" fmla="*/ 248793 w 390525"/>
              <a:gd name="T43" fmla="*/ 282194 h 391795"/>
              <a:gd name="T44" fmla="*/ 260223 w 390525"/>
              <a:gd name="T45" fmla="*/ 274320 h 391795"/>
              <a:gd name="T46" fmla="*/ 276631 w 390525"/>
              <a:gd name="T47" fmla="*/ 163207 h 391795"/>
              <a:gd name="T48" fmla="*/ 263423 w 390525"/>
              <a:gd name="T49" fmla="*/ 149821 h 391795"/>
              <a:gd name="T50" fmla="*/ 243967 w 390525"/>
              <a:gd name="T51" fmla="*/ 149821 h 391795"/>
              <a:gd name="T52" fmla="*/ 230581 w 390525"/>
              <a:gd name="T53" fmla="*/ 163207 h 391795"/>
              <a:gd name="T54" fmla="*/ 230581 w 390525"/>
              <a:gd name="T55" fmla="*/ 182753 h 391795"/>
              <a:gd name="T56" fmla="*/ 243967 w 390525"/>
              <a:gd name="T57" fmla="*/ 196138 h 391795"/>
              <a:gd name="T58" fmla="*/ 263512 w 390525"/>
              <a:gd name="T59" fmla="*/ 196138 h 391795"/>
              <a:gd name="T60" fmla="*/ 276898 w 390525"/>
              <a:gd name="T61" fmla="*/ 182753 h 391795"/>
              <a:gd name="T62" fmla="*/ 390499 w 390525"/>
              <a:gd name="T63" fmla="*/ 174345 h 391795"/>
              <a:gd name="T64" fmla="*/ 362508 w 390525"/>
              <a:gd name="T65" fmla="*/ 92633 h 391795"/>
              <a:gd name="T66" fmla="*/ 358863 w 390525"/>
              <a:gd name="T67" fmla="*/ 195834 h 391795"/>
              <a:gd name="T68" fmla="*/ 337654 w 390525"/>
              <a:gd name="T69" fmla="*/ 276326 h 391795"/>
              <a:gd name="T70" fmla="*/ 258267 w 390525"/>
              <a:gd name="T71" fmla="*/ 346544 h 391795"/>
              <a:gd name="T72" fmla="*/ 163893 w 390525"/>
              <a:gd name="T73" fmla="*/ 355765 h 391795"/>
              <a:gd name="T74" fmla="*/ 60134 w 390525"/>
              <a:gd name="T75" fmla="*/ 286118 h 391795"/>
              <a:gd name="T76" fmla="*/ 32766 w 390525"/>
              <a:gd name="T77" fmla="*/ 195834 h 391795"/>
              <a:gd name="T78" fmla="*/ 60134 w 390525"/>
              <a:gd name="T79" fmla="*/ 105562 h 391795"/>
              <a:gd name="T80" fmla="*/ 163893 w 390525"/>
              <a:gd name="T81" fmla="*/ 35915 h 391795"/>
              <a:gd name="T82" fmla="*/ 227939 w 390525"/>
              <a:gd name="T83" fmla="*/ 35915 h 391795"/>
              <a:gd name="T84" fmla="*/ 337654 w 390525"/>
              <a:gd name="T85" fmla="*/ 115354 h 391795"/>
              <a:gd name="T86" fmla="*/ 358863 w 390525"/>
              <a:gd name="T87" fmla="*/ 195834 h 391795"/>
              <a:gd name="T88" fmla="*/ 334518 w 390525"/>
              <a:gd name="T89" fmla="*/ 57277 h 391795"/>
              <a:gd name="T90" fmla="*/ 270852 w 390525"/>
              <a:gd name="T91" fmla="*/ 14732 h 391795"/>
              <a:gd name="T92" fmla="*/ 157441 w 390525"/>
              <a:gd name="T93" fmla="*/ 3746 h 391795"/>
              <a:gd name="T94" fmla="*/ 87274 w 390525"/>
              <a:gd name="T95" fmla="*/ 32689 h 391795"/>
              <a:gd name="T96" fmla="*/ 32677 w 390525"/>
              <a:gd name="T97" fmla="*/ 87274 h 391795"/>
              <a:gd name="T98" fmla="*/ 0 w 390525"/>
              <a:gd name="T99" fmla="*/ 195834 h 391795"/>
              <a:gd name="T100" fmla="*/ 32677 w 390525"/>
              <a:gd name="T101" fmla="*/ 304406 h 391795"/>
              <a:gd name="T102" fmla="*/ 87274 w 390525"/>
              <a:gd name="T103" fmla="*/ 358990 h 391795"/>
              <a:gd name="T104" fmla="*/ 157441 w 390525"/>
              <a:gd name="T105" fmla="*/ 387934 h 391795"/>
              <a:gd name="T106" fmla="*/ 234746 w 390525"/>
              <a:gd name="T107" fmla="*/ 387934 h 391795"/>
              <a:gd name="T108" fmla="*/ 304863 w 390525"/>
              <a:gd name="T109" fmla="*/ 358990 h 391795"/>
              <a:gd name="T110" fmla="*/ 362508 w 390525"/>
              <a:gd name="T111" fmla="*/ 299046 h 391795"/>
              <a:gd name="T112" fmla="*/ 390499 w 390525"/>
              <a:gd name="T113" fmla="*/ 217335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0525" h="391795">
                <a:moveTo>
                  <a:pt x="164592" y="172974"/>
                </a:moveTo>
                <a:lnTo>
                  <a:pt x="162598" y="163207"/>
                </a:lnTo>
                <a:lnTo>
                  <a:pt x="157200" y="155219"/>
                </a:lnTo>
                <a:lnTo>
                  <a:pt x="149212" y="149821"/>
                </a:lnTo>
                <a:lnTo>
                  <a:pt x="139446" y="147828"/>
                </a:lnTo>
                <a:lnTo>
                  <a:pt x="129667" y="149821"/>
                </a:lnTo>
                <a:lnTo>
                  <a:pt x="121678" y="155219"/>
                </a:lnTo>
                <a:lnTo>
                  <a:pt x="116281" y="163207"/>
                </a:lnTo>
                <a:lnTo>
                  <a:pt x="114300" y="172974"/>
                </a:lnTo>
                <a:lnTo>
                  <a:pt x="116281" y="182753"/>
                </a:lnTo>
                <a:lnTo>
                  <a:pt x="121678" y="190741"/>
                </a:lnTo>
                <a:lnTo>
                  <a:pt x="129667" y="196138"/>
                </a:lnTo>
                <a:lnTo>
                  <a:pt x="139446" y="198120"/>
                </a:lnTo>
                <a:lnTo>
                  <a:pt x="149212" y="196138"/>
                </a:lnTo>
                <a:lnTo>
                  <a:pt x="157200" y="190741"/>
                </a:lnTo>
                <a:lnTo>
                  <a:pt x="162598" y="182753"/>
                </a:lnTo>
                <a:lnTo>
                  <a:pt x="164592" y="172974"/>
                </a:lnTo>
                <a:close/>
              </a:path>
              <a:path w="390525" h="391795">
                <a:moveTo>
                  <a:pt x="260223" y="274320"/>
                </a:moveTo>
                <a:lnTo>
                  <a:pt x="259981" y="272503"/>
                </a:lnTo>
                <a:lnTo>
                  <a:pt x="259588" y="269494"/>
                </a:lnTo>
                <a:lnTo>
                  <a:pt x="255778" y="266446"/>
                </a:lnTo>
                <a:lnTo>
                  <a:pt x="238379" y="257695"/>
                </a:lnTo>
                <a:lnTo>
                  <a:pt x="221500" y="256247"/>
                </a:lnTo>
                <a:lnTo>
                  <a:pt x="205206" y="259575"/>
                </a:lnTo>
                <a:lnTo>
                  <a:pt x="175158" y="270383"/>
                </a:lnTo>
                <a:lnTo>
                  <a:pt x="162712" y="273151"/>
                </a:lnTo>
                <a:lnTo>
                  <a:pt x="151460" y="272249"/>
                </a:lnTo>
                <a:lnTo>
                  <a:pt x="140589" y="266446"/>
                </a:lnTo>
                <a:lnTo>
                  <a:pt x="136779" y="263398"/>
                </a:lnTo>
                <a:lnTo>
                  <a:pt x="131699" y="264033"/>
                </a:lnTo>
                <a:lnTo>
                  <a:pt x="128524" y="267589"/>
                </a:lnTo>
                <a:lnTo>
                  <a:pt x="125349" y="271272"/>
                </a:lnTo>
                <a:lnTo>
                  <a:pt x="125984" y="276225"/>
                </a:lnTo>
                <a:lnTo>
                  <a:pt x="159004" y="289560"/>
                </a:lnTo>
                <a:lnTo>
                  <a:pt x="168579" y="288747"/>
                </a:lnTo>
                <a:lnTo>
                  <a:pt x="178003" y="286613"/>
                </a:lnTo>
                <a:lnTo>
                  <a:pt x="187159" y="283667"/>
                </a:lnTo>
                <a:lnTo>
                  <a:pt x="195961" y="280416"/>
                </a:lnTo>
                <a:lnTo>
                  <a:pt x="210400" y="275272"/>
                </a:lnTo>
                <a:lnTo>
                  <a:pt x="219925" y="273151"/>
                </a:lnTo>
                <a:lnTo>
                  <a:pt x="222846" y="272503"/>
                </a:lnTo>
                <a:lnTo>
                  <a:pt x="234099" y="273367"/>
                </a:lnTo>
                <a:lnTo>
                  <a:pt x="244983" y="279146"/>
                </a:lnTo>
                <a:lnTo>
                  <a:pt x="248793" y="282194"/>
                </a:lnTo>
                <a:lnTo>
                  <a:pt x="253873" y="281686"/>
                </a:lnTo>
                <a:lnTo>
                  <a:pt x="260223" y="274320"/>
                </a:lnTo>
                <a:close/>
              </a:path>
              <a:path w="390525" h="391795">
                <a:moveTo>
                  <a:pt x="278892" y="172974"/>
                </a:moveTo>
                <a:lnTo>
                  <a:pt x="276631" y="163207"/>
                </a:lnTo>
                <a:lnTo>
                  <a:pt x="271272" y="155219"/>
                </a:lnTo>
                <a:lnTo>
                  <a:pt x="263423" y="149821"/>
                </a:lnTo>
                <a:lnTo>
                  <a:pt x="253746" y="147828"/>
                </a:lnTo>
                <a:lnTo>
                  <a:pt x="243967" y="149821"/>
                </a:lnTo>
                <a:lnTo>
                  <a:pt x="235978" y="155219"/>
                </a:lnTo>
                <a:lnTo>
                  <a:pt x="230581" y="163207"/>
                </a:lnTo>
                <a:lnTo>
                  <a:pt x="228600" y="172974"/>
                </a:lnTo>
                <a:lnTo>
                  <a:pt x="230581" y="182753"/>
                </a:lnTo>
                <a:lnTo>
                  <a:pt x="235978" y="190741"/>
                </a:lnTo>
                <a:lnTo>
                  <a:pt x="243967" y="196138"/>
                </a:lnTo>
                <a:lnTo>
                  <a:pt x="253746" y="198120"/>
                </a:lnTo>
                <a:lnTo>
                  <a:pt x="263512" y="196138"/>
                </a:lnTo>
                <a:lnTo>
                  <a:pt x="271500" y="190741"/>
                </a:lnTo>
                <a:lnTo>
                  <a:pt x="276898" y="182753"/>
                </a:lnTo>
                <a:lnTo>
                  <a:pt x="278892" y="172974"/>
                </a:lnTo>
                <a:close/>
              </a:path>
              <a:path w="390525" h="391795">
                <a:moveTo>
                  <a:pt x="390499" y="174345"/>
                </a:moveTo>
                <a:lnTo>
                  <a:pt x="381165" y="132219"/>
                </a:lnTo>
                <a:lnTo>
                  <a:pt x="362508" y="92633"/>
                </a:lnTo>
                <a:lnTo>
                  <a:pt x="358863" y="88036"/>
                </a:lnTo>
                <a:lnTo>
                  <a:pt x="358863" y="195834"/>
                </a:lnTo>
                <a:lnTo>
                  <a:pt x="353568" y="237185"/>
                </a:lnTo>
                <a:lnTo>
                  <a:pt x="337654" y="276326"/>
                </a:lnTo>
                <a:lnTo>
                  <a:pt x="311150" y="311023"/>
                </a:lnTo>
                <a:lnTo>
                  <a:pt x="258267" y="346544"/>
                </a:lnTo>
                <a:lnTo>
                  <a:pt x="195961" y="358902"/>
                </a:lnTo>
                <a:lnTo>
                  <a:pt x="163893" y="355765"/>
                </a:lnTo>
                <a:lnTo>
                  <a:pt x="105549" y="331533"/>
                </a:lnTo>
                <a:lnTo>
                  <a:pt x="60134" y="286118"/>
                </a:lnTo>
                <a:lnTo>
                  <a:pt x="35902" y="227825"/>
                </a:lnTo>
                <a:lnTo>
                  <a:pt x="32766" y="195834"/>
                </a:lnTo>
                <a:lnTo>
                  <a:pt x="35902" y="163855"/>
                </a:lnTo>
                <a:lnTo>
                  <a:pt x="60134" y="105562"/>
                </a:lnTo>
                <a:lnTo>
                  <a:pt x="105549" y="60147"/>
                </a:lnTo>
                <a:lnTo>
                  <a:pt x="163893" y="35915"/>
                </a:lnTo>
                <a:lnTo>
                  <a:pt x="195961" y="32766"/>
                </a:lnTo>
                <a:lnTo>
                  <a:pt x="227939" y="35915"/>
                </a:lnTo>
                <a:lnTo>
                  <a:pt x="286232" y="60147"/>
                </a:lnTo>
                <a:lnTo>
                  <a:pt x="337654" y="115354"/>
                </a:lnTo>
                <a:lnTo>
                  <a:pt x="353568" y="154495"/>
                </a:lnTo>
                <a:lnTo>
                  <a:pt x="358863" y="195834"/>
                </a:lnTo>
                <a:lnTo>
                  <a:pt x="358863" y="88036"/>
                </a:lnTo>
                <a:lnTo>
                  <a:pt x="334518" y="57277"/>
                </a:lnTo>
                <a:lnTo>
                  <a:pt x="304609" y="32766"/>
                </a:lnTo>
                <a:lnTo>
                  <a:pt x="270852" y="14732"/>
                </a:lnTo>
                <a:lnTo>
                  <a:pt x="195961" y="0"/>
                </a:lnTo>
                <a:lnTo>
                  <a:pt x="157441" y="3746"/>
                </a:lnTo>
                <a:lnTo>
                  <a:pt x="120942" y="14732"/>
                </a:lnTo>
                <a:lnTo>
                  <a:pt x="87274" y="32689"/>
                </a:lnTo>
                <a:lnTo>
                  <a:pt x="57277" y="57277"/>
                </a:lnTo>
                <a:lnTo>
                  <a:pt x="32677" y="87274"/>
                </a:lnTo>
                <a:lnTo>
                  <a:pt x="14732" y="120891"/>
                </a:lnTo>
                <a:lnTo>
                  <a:pt x="0" y="195834"/>
                </a:lnTo>
                <a:lnTo>
                  <a:pt x="3733" y="234327"/>
                </a:lnTo>
                <a:lnTo>
                  <a:pt x="32677" y="304406"/>
                </a:lnTo>
                <a:lnTo>
                  <a:pt x="57277" y="334391"/>
                </a:lnTo>
                <a:lnTo>
                  <a:pt x="87274" y="358990"/>
                </a:lnTo>
                <a:lnTo>
                  <a:pt x="120942" y="376936"/>
                </a:lnTo>
                <a:lnTo>
                  <a:pt x="157441" y="387934"/>
                </a:lnTo>
                <a:lnTo>
                  <a:pt x="195961" y="391668"/>
                </a:lnTo>
                <a:lnTo>
                  <a:pt x="234746" y="387934"/>
                </a:lnTo>
                <a:lnTo>
                  <a:pt x="271322" y="376936"/>
                </a:lnTo>
                <a:lnTo>
                  <a:pt x="304863" y="358990"/>
                </a:lnTo>
                <a:lnTo>
                  <a:pt x="334518" y="334391"/>
                </a:lnTo>
                <a:lnTo>
                  <a:pt x="362508" y="299046"/>
                </a:lnTo>
                <a:lnTo>
                  <a:pt x="381165" y="259461"/>
                </a:lnTo>
                <a:lnTo>
                  <a:pt x="390499" y="217335"/>
                </a:lnTo>
                <a:lnTo>
                  <a:pt x="390499" y="17434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38" name="object 33">
            <a:extLst>
              <a:ext uri="{FF2B5EF4-FFF2-40B4-BE49-F238E27FC236}">
                <a16:creationId xmlns:a16="http://schemas.microsoft.com/office/drawing/2014/main" id="{9DA019CB-A388-4F59-AF0C-194885DB7B1A}"/>
              </a:ext>
            </a:extLst>
          </p:cNvPr>
          <p:cNvGrpSpPr>
            <a:grpSpLocks/>
          </p:cNvGrpSpPr>
          <p:nvPr/>
        </p:nvGrpSpPr>
        <p:grpSpPr bwMode="auto">
          <a:xfrm>
            <a:off x="4379913" y="3759200"/>
            <a:ext cx="388937" cy="392113"/>
            <a:chOff x="4379618" y="3759708"/>
            <a:chExt cx="389890" cy="391795"/>
          </a:xfrm>
        </p:grpSpPr>
        <p:sp>
          <p:nvSpPr>
            <p:cNvPr id="52388" name="object 34">
              <a:extLst>
                <a:ext uri="{FF2B5EF4-FFF2-40B4-BE49-F238E27FC236}">
                  <a16:creationId xmlns:a16="http://schemas.microsoft.com/office/drawing/2014/main" id="{A8B54A80-EFF0-4B0F-8BEF-1D3D4CD25E4E}"/>
                </a:ext>
              </a:extLst>
            </p:cNvPr>
            <p:cNvSpPr>
              <a:spLocks/>
            </p:cNvSpPr>
            <p:nvPr/>
          </p:nvSpPr>
          <p:spPr bwMode="auto">
            <a:xfrm>
              <a:off x="4379607" y="3759707"/>
              <a:ext cx="389890" cy="391795"/>
            </a:xfrm>
            <a:custGeom>
              <a:avLst/>
              <a:gdLst>
                <a:gd name="T0" fmla="*/ 159918 w 389889"/>
                <a:gd name="T1" fmla="*/ 163207 h 391795"/>
                <a:gd name="T2" fmla="*/ 146532 w 389889"/>
                <a:gd name="T3" fmla="*/ 149821 h 391795"/>
                <a:gd name="T4" fmla="*/ 126987 w 389889"/>
                <a:gd name="T5" fmla="*/ 149821 h 391795"/>
                <a:gd name="T6" fmla="*/ 113601 w 389889"/>
                <a:gd name="T7" fmla="*/ 163207 h 391795"/>
                <a:gd name="T8" fmla="*/ 113601 w 389889"/>
                <a:gd name="T9" fmla="*/ 182753 h 391795"/>
                <a:gd name="T10" fmla="*/ 126987 w 389889"/>
                <a:gd name="T11" fmla="*/ 196138 h 391795"/>
                <a:gd name="T12" fmla="*/ 146532 w 389889"/>
                <a:gd name="T13" fmla="*/ 196138 h 391795"/>
                <a:gd name="T14" fmla="*/ 159918 w 389889"/>
                <a:gd name="T15" fmla="*/ 182753 h 391795"/>
                <a:gd name="T16" fmla="*/ 276212 w 389889"/>
                <a:gd name="T17" fmla="*/ 172974 h 391795"/>
                <a:gd name="T18" fmla="*/ 268820 w 389889"/>
                <a:gd name="T19" fmla="*/ 155219 h 391795"/>
                <a:gd name="T20" fmla="*/ 251066 w 389889"/>
                <a:gd name="T21" fmla="*/ 147828 h 391795"/>
                <a:gd name="T22" fmla="*/ 233299 w 389889"/>
                <a:gd name="T23" fmla="*/ 155219 h 391795"/>
                <a:gd name="T24" fmla="*/ 225920 w 389889"/>
                <a:gd name="T25" fmla="*/ 172974 h 391795"/>
                <a:gd name="T26" fmla="*/ 233299 w 389889"/>
                <a:gd name="T27" fmla="*/ 190741 h 391795"/>
                <a:gd name="T28" fmla="*/ 251066 w 389889"/>
                <a:gd name="T29" fmla="*/ 198120 h 391795"/>
                <a:gd name="T30" fmla="*/ 268820 w 389889"/>
                <a:gd name="T31" fmla="*/ 190741 h 391795"/>
                <a:gd name="T32" fmla="*/ 276212 w 389889"/>
                <a:gd name="T33" fmla="*/ 172974 h 391795"/>
                <a:gd name="T34" fmla="*/ 380009 w 389889"/>
                <a:gd name="T35" fmla="*/ 132219 h 391795"/>
                <a:gd name="T36" fmla="*/ 357708 w 389889"/>
                <a:gd name="T37" fmla="*/ 88036 h 391795"/>
                <a:gd name="T38" fmla="*/ 352399 w 389889"/>
                <a:gd name="T39" fmla="*/ 237185 h 391795"/>
                <a:gd name="T40" fmla="*/ 309994 w 389889"/>
                <a:gd name="T41" fmla="*/ 311023 h 391795"/>
                <a:gd name="T42" fmla="*/ 194678 w 389889"/>
                <a:gd name="T43" fmla="*/ 358902 h 391795"/>
                <a:gd name="T44" fmla="*/ 104279 w 389889"/>
                <a:gd name="T45" fmla="*/ 331533 h 391795"/>
                <a:gd name="T46" fmla="*/ 36944 w 389889"/>
                <a:gd name="T47" fmla="*/ 237185 h 391795"/>
                <a:gd name="T48" fmla="*/ 36944 w 389889"/>
                <a:gd name="T49" fmla="*/ 154495 h 391795"/>
                <a:gd name="T50" fmla="*/ 79362 w 389889"/>
                <a:gd name="T51" fmla="*/ 80645 h 391795"/>
                <a:gd name="T52" fmla="*/ 194678 w 389889"/>
                <a:gd name="T53" fmla="*/ 32766 h 391795"/>
                <a:gd name="T54" fmla="*/ 285064 w 389889"/>
                <a:gd name="T55" fmla="*/ 60147 h 391795"/>
                <a:gd name="T56" fmla="*/ 352399 w 389889"/>
                <a:gd name="T57" fmla="*/ 154495 h 391795"/>
                <a:gd name="T58" fmla="*/ 357708 w 389889"/>
                <a:gd name="T59" fmla="*/ 88036 h 391795"/>
                <a:gd name="T60" fmla="*/ 303453 w 389889"/>
                <a:gd name="T61" fmla="*/ 32766 h 391795"/>
                <a:gd name="T62" fmla="*/ 233184 w 389889"/>
                <a:gd name="T63" fmla="*/ 3746 h 391795"/>
                <a:gd name="T64" fmla="*/ 156159 w 389889"/>
                <a:gd name="T65" fmla="*/ 3746 h 391795"/>
                <a:gd name="T66" fmla="*/ 85991 w 389889"/>
                <a:gd name="T67" fmla="*/ 32689 h 391795"/>
                <a:gd name="T68" fmla="*/ 27990 w 389889"/>
                <a:gd name="T69" fmla="*/ 92633 h 391795"/>
                <a:gd name="T70" fmla="*/ 0 w 389889"/>
                <a:gd name="T71" fmla="*/ 174345 h 391795"/>
                <a:gd name="T72" fmla="*/ 9334 w 389889"/>
                <a:gd name="T73" fmla="*/ 259461 h 391795"/>
                <a:gd name="T74" fmla="*/ 55994 w 389889"/>
                <a:gd name="T75" fmla="*/ 334391 h 391795"/>
                <a:gd name="T76" fmla="*/ 119659 w 389889"/>
                <a:gd name="T77" fmla="*/ 376936 h 391795"/>
                <a:gd name="T78" fmla="*/ 194678 w 389889"/>
                <a:gd name="T79" fmla="*/ 391668 h 391795"/>
                <a:gd name="T80" fmla="*/ 269684 w 389889"/>
                <a:gd name="T81" fmla="*/ 376936 h 391795"/>
                <a:gd name="T82" fmla="*/ 333362 w 389889"/>
                <a:gd name="T83" fmla="*/ 334391 h 391795"/>
                <a:gd name="T84" fmla="*/ 380009 w 389889"/>
                <a:gd name="T85" fmla="*/ 259461 h 391795"/>
                <a:gd name="T86" fmla="*/ 389343 w 389889"/>
                <a:gd name="T87" fmla="*/ 174345 h 39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9889" h="391795">
                  <a:moveTo>
                    <a:pt x="161912" y="172974"/>
                  </a:moveTo>
                  <a:lnTo>
                    <a:pt x="159918" y="163207"/>
                  </a:lnTo>
                  <a:lnTo>
                    <a:pt x="154520" y="155219"/>
                  </a:lnTo>
                  <a:lnTo>
                    <a:pt x="146532" y="149821"/>
                  </a:lnTo>
                  <a:lnTo>
                    <a:pt x="136766" y="147828"/>
                  </a:lnTo>
                  <a:lnTo>
                    <a:pt x="126987" y="149821"/>
                  </a:lnTo>
                  <a:lnTo>
                    <a:pt x="118999" y="155219"/>
                  </a:lnTo>
                  <a:lnTo>
                    <a:pt x="113601" y="163207"/>
                  </a:lnTo>
                  <a:lnTo>
                    <a:pt x="111620" y="172974"/>
                  </a:lnTo>
                  <a:lnTo>
                    <a:pt x="113601" y="182753"/>
                  </a:lnTo>
                  <a:lnTo>
                    <a:pt x="118999" y="190741"/>
                  </a:lnTo>
                  <a:lnTo>
                    <a:pt x="126987" y="196138"/>
                  </a:lnTo>
                  <a:lnTo>
                    <a:pt x="136766" y="198120"/>
                  </a:lnTo>
                  <a:lnTo>
                    <a:pt x="146532" y="196138"/>
                  </a:lnTo>
                  <a:lnTo>
                    <a:pt x="154520" y="190741"/>
                  </a:lnTo>
                  <a:lnTo>
                    <a:pt x="159918" y="182753"/>
                  </a:lnTo>
                  <a:lnTo>
                    <a:pt x="161912" y="172974"/>
                  </a:lnTo>
                  <a:close/>
                </a:path>
                <a:path w="389889" h="391795">
                  <a:moveTo>
                    <a:pt x="276212" y="172974"/>
                  </a:moveTo>
                  <a:lnTo>
                    <a:pt x="274218" y="163207"/>
                  </a:lnTo>
                  <a:lnTo>
                    <a:pt x="268820" y="155219"/>
                  </a:lnTo>
                  <a:lnTo>
                    <a:pt x="260832" y="149821"/>
                  </a:lnTo>
                  <a:lnTo>
                    <a:pt x="251066" y="147828"/>
                  </a:lnTo>
                  <a:lnTo>
                    <a:pt x="241287" y="149821"/>
                  </a:lnTo>
                  <a:lnTo>
                    <a:pt x="233299" y="155219"/>
                  </a:lnTo>
                  <a:lnTo>
                    <a:pt x="227901" y="163207"/>
                  </a:lnTo>
                  <a:lnTo>
                    <a:pt x="225920" y="172974"/>
                  </a:lnTo>
                  <a:lnTo>
                    <a:pt x="227901" y="182753"/>
                  </a:lnTo>
                  <a:lnTo>
                    <a:pt x="233299" y="190741"/>
                  </a:lnTo>
                  <a:lnTo>
                    <a:pt x="241287" y="196138"/>
                  </a:lnTo>
                  <a:lnTo>
                    <a:pt x="251066" y="198120"/>
                  </a:lnTo>
                  <a:lnTo>
                    <a:pt x="260832" y="196138"/>
                  </a:lnTo>
                  <a:lnTo>
                    <a:pt x="268820" y="190741"/>
                  </a:lnTo>
                  <a:lnTo>
                    <a:pt x="274218" y="182753"/>
                  </a:lnTo>
                  <a:lnTo>
                    <a:pt x="276212" y="172974"/>
                  </a:lnTo>
                  <a:close/>
                </a:path>
                <a:path w="389889" h="391795">
                  <a:moveTo>
                    <a:pt x="389343" y="174345"/>
                  </a:moveTo>
                  <a:lnTo>
                    <a:pt x="380009" y="132219"/>
                  </a:lnTo>
                  <a:lnTo>
                    <a:pt x="361353" y="92633"/>
                  </a:lnTo>
                  <a:lnTo>
                    <a:pt x="357708" y="88036"/>
                  </a:lnTo>
                  <a:lnTo>
                    <a:pt x="357708" y="195834"/>
                  </a:lnTo>
                  <a:lnTo>
                    <a:pt x="352399" y="237185"/>
                  </a:lnTo>
                  <a:lnTo>
                    <a:pt x="336499" y="276326"/>
                  </a:lnTo>
                  <a:lnTo>
                    <a:pt x="309994" y="311023"/>
                  </a:lnTo>
                  <a:lnTo>
                    <a:pt x="257048" y="346544"/>
                  </a:lnTo>
                  <a:lnTo>
                    <a:pt x="194678" y="358902"/>
                  </a:lnTo>
                  <a:lnTo>
                    <a:pt x="162674" y="355765"/>
                  </a:lnTo>
                  <a:lnTo>
                    <a:pt x="104279" y="331533"/>
                  </a:lnTo>
                  <a:lnTo>
                    <a:pt x="52844" y="276326"/>
                  </a:lnTo>
                  <a:lnTo>
                    <a:pt x="36944" y="237185"/>
                  </a:lnTo>
                  <a:lnTo>
                    <a:pt x="31635" y="195834"/>
                  </a:lnTo>
                  <a:lnTo>
                    <a:pt x="36944" y="154495"/>
                  </a:lnTo>
                  <a:lnTo>
                    <a:pt x="52844" y="115354"/>
                  </a:lnTo>
                  <a:lnTo>
                    <a:pt x="79362" y="80645"/>
                  </a:lnTo>
                  <a:lnTo>
                    <a:pt x="132295" y="45135"/>
                  </a:lnTo>
                  <a:lnTo>
                    <a:pt x="194678" y="32766"/>
                  </a:lnTo>
                  <a:lnTo>
                    <a:pt x="226669" y="35915"/>
                  </a:lnTo>
                  <a:lnTo>
                    <a:pt x="285064" y="60147"/>
                  </a:lnTo>
                  <a:lnTo>
                    <a:pt x="336499" y="115354"/>
                  </a:lnTo>
                  <a:lnTo>
                    <a:pt x="352399" y="154495"/>
                  </a:lnTo>
                  <a:lnTo>
                    <a:pt x="357708" y="195834"/>
                  </a:lnTo>
                  <a:lnTo>
                    <a:pt x="357708" y="88036"/>
                  </a:lnTo>
                  <a:lnTo>
                    <a:pt x="333362" y="57277"/>
                  </a:lnTo>
                  <a:lnTo>
                    <a:pt x="303453" y="32766"/>
                  </a:lnTo>
                  <a:lnTo>
                    <a:pt x="269684" y="14732"/>
                  </a:lnTo>
                  <a:lnTo>
                    <a:pt x="233184" y="3746"/>
                  </a:lnTo>
                  <a:lnTo>
                    <a:pt x="194678" y="0"/>
                  </a:lnTo>
                  <a:lnTo>
                    <a:pt x="156159" y="3746"/>
                  </a:lnTo>
                  <a:lnTo>
                    <a:pt x="119659" y="14732"/>
                  </a:lnTo>
                  <a:lnTo>
                    <a:pt x="85991" y="32689"/>
                  </a:lnTo>
                  <a:lnTo>
                    <a:pt x="55994" y="57277"/>
                  </a:lnTo>
                  <a:lnTo>
                    <a:pt x="27990" y="92633"/>
                  </a:lnTo>
                  <a:lnTo>
                    <a:pt x="9334" y="132219"/>
                  </a:lnTo>
                  <a:lnTo>
                    <a:pt x="0" y="174345"/>
                  </a:lnTo>
                  <a:lnTo>
                    <a:pt x="0" y="217335"/>
                  </a:lnTo>
                  <a:lnTo>
                    <a:pt x="9334" y="259461"/>
                  </a:lnTo>
                  <a:lnTo>
                    <a:pt x="27990" y="299046"/>
                  </a:lnTo>
                  <a:lnTo>
                    <a:pt x="55994" y="334391"/>
                  </a:lnTo>
                  <a:lnTo>
                    <a:pt x="85991" y="358990"/>
                  </a:lnTo>
                  <a:lnTo>
                    <a:pt x="119659" y="376936"/>
                  </a:lnTo>
                  <a:lnTo>
                    <a:pt x="156159" y="387934"/>
                  </a:lnTo>
                  <a:lnTo>
                    <a:pt x="194678" y="391668"/>
                  </a:lnTo>
                  <a:lnTo>
                    <a:pt x="233184" y="387934"/>
                  </a:lnTo>
                  <a:lnTo>
                    <a:pt x="269684" y="376936"/>
                  </a:lnTo>
                  <a:lnTo>
                    <a:pt x="303352" y="358990"/>
                  </a:lnTo>
                  <a:lnTo>
                    <a:pt x="333362" y="334391"/>
                  </a:lnTo>
                  <a:lnTo>
                    <a:pt x="361353" y="299046"/>
                  </a:lnTo>
                  <a:lnTo>
                    <a:pt x="380009" y="259461"/>
                  </a:lnTo>
                  <a:lnTo>
                    <a:pt x="389343" y="217335"/>
                  </a:lnTo>
                  <a:lnTo>
                    <a:pt x="389343" y="17434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89" name="object 35">
              <a:extLst>
                <a:ext uri="{FF2B5EF4-FFF2-40B4-BE49-F238E27FC236}">
                  <a16:creationId xmlns:a16="http://schemas.microsoft.com/office/drawing/2014/main" id="{E36C14F4-FC1D-4791-8737-0882FD253F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9328" y="4009644"/>
              <a:ext cx="88392" cy="8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9" name="object 36">
            <a:extLst>
              <a:ext uri="{FF2B5EF4-FFF2-40B4-BE49-F238E27FC236}">
                <a16:creationId xmlns:a16="http://schemas.microsoft.com/office/drawing/2014/main" id="{507F8730-A4D5-401E-999B-E22EA30C807B}"/>
              </a:ext>
            </a:extLst>
          </p:cNvPr>
          <p:cNvSpPr>
            <a:spLocks/>
          </p:cNvSpPr>
          <p:nvPr/>
        </p:nvSpPr>
        <p:spPr bwMode="auto">
          <a:xfrm>
            <a:off x="3371850" y="687388"/>
            <a:ext cx="376238" cy="350837"/>
          </a:xfrm>
          <a:custGeom>
            <a:avLst/>
            <a:gdLst>
              <a:gd name="T0" fmla="*/ 375539 w 375920"/>
              <a:gd name="T1" fmla="*/ 343535 h 350519"/>
              <a:gd name="T2" fmla="*/ 374904 w 375920"/>
              <a:gd name="T3" fmla="*/ 334137 h 350519"/>
              <a:gd name="T4" fmla="*/ 374904 w 375920"/>
              <a:gd name="T5" fmla="*/ 317754 h 350519"/>
              <a:gd name="T6" fmla="*/ 374904 w 375920"/>
              <a:gd name="T7" fmla="*/ 133477 h 350519"/>
              <a:gd name="T8" fmla="*/ 374904 w 375920"/>
              <a:gd name="T9" fmla="*/ 115570 h 350519"/>
              <a:gd name="T10" fmla="*/ 374904 w 375920"/>
              <a:gd name="T11" fmla="*/ 52959 h 350519"/>
              <a:gd name="T12" fmla="*/ 367919 w 375920"/>
              <a:gd name="T13" fmla="*/ 45339 h 350519"/>
              <a:gd name="T14" fmla="*/ 342138 w 375920"/>
              <a:gd name="T15" fmla="*/ 45339 h 350519"/>
              <a:gd name="T16" fmla="*/ 342138 w 375920"/>
              <a:gd name="T17" fmla="*/ 78867 h 350519"/>
              <a:gd name="T18" fmla="*/ 342138 w 375920"/>
              <a:gd name="T19" fmla="*/ 108204 h 350519"/>
              <a:gd name="T20" fmla="*/ 342138 w 375920"/>
              <a:gd name="T21" fmla="*/ 140208 h 350519"/>
              <a:gd name="T22" fmla="*/ 342138 w 375920"/>
              <a:gd name="T23" fmla="*/ 317754 h 350519"/>
              <a:gd name="T24" fmla="*/ 34036 w 375920"/>
              <a:gd name="T25" fmla="*/ 317754 h 350519"/>
              <a:gd name="T26" fmla="*/ 34036 w 375920"/>
              <a:gd name="T27" fmla="*/ 140208 h 350519"/>
              <a:gd name="T28" fmla="*/ 342138 w 375920"/>
              <a:gd name="T29" fmla="*/ 140208 h 350519"/>
              <a:gd name="T30" fmla="*/ 342138 w 375920"/>
              <a:gd name="T31" fmla="*/ 108204 h 350519"/>
              <a:gd name="T32" fmla="*/ 34036 w 375920"/>
              <a:gd name="T33" fmla="*/ 108204 h 350519"/>
              <a:gd name="T34" fmla="*/ 34036 w 375920"/>
              <a:gd name="T35" fmla="*/ 33401 h 350519"/>
              <a:gd name="T36" fmla="*/ 150622 w 375920"/>
              <a:gd name="T37" fmla="*/ 33401 h 350519"/>
              <a:gd name="T38" fmla="*/ 150622 w 375920"/>
              <a:gd name="T39" fmla="*/ 71247 h 350519"/>
              <a:gd name="T40" fmla="*/ 157480 w 375920"/>
              <a:gd name="T41" fmla="*/ 78867 h 350519"/>
              <a:gd name="T42" fmla="*/ 342138 w 375920"/>
              <a:gd name="T43" fmla="*/ 78867 h 350519"/>
              <a:gd name="T44" fmla="*/ 342138 w 375920"/>
              <a:gd name="T45" fmla="*/ 45339 h 350519"/>
              <a:gd name="T46" fmla="*/ 183388 w 375920"/>
              <a:gd name="T47" fmla="*/ 45339 h 350519"/>
              <a:gd name="T48" fmla="*/ 183388 w 375920"/>
              <a:gd name="T49" fmla="*/ 33401 h 350519"/>
              <a:gd name="T50" fmla="*/ 180733 w 375920"/>
              <a:gd name="T51" fmla="*/ 20472 h 350519"/>
              <a:gd name="T52" fmla="*/ 173545 w 375920"/>
              <a:gd name="T53" fmla="*/ 9842 h 350519"/>
              <a:gd name="T54" fmla="*/ 162915 w 375920"/>
              <a:gd name="T55" fmla="*/ 2654 h 350519"/>
              <a:gd name="T56" fmla="*/ 149987 w 375920"/>
              <a:gd name="T57" fmla="*/ 0 h 350519"/>
              <a:gd name="T58" fmla="*/ 33401 w 375920"/>
              <a:gd name="T59" fmla="*/ 0 h 350519"/>
              <a:gd name="T60" fmla="*/ 20459 w 375920"/>
              <a:gd name="T61" fmla="*/ 2654 h 350519"/>
              <a:gd name="T62" fmla="*/ 9842 w 375920"/>
              <a:gd name="T63" fmla="*/ 9842 h 350519"/>
              <a:gd name="T64" fmla="*/ 2641 w 375920"/>
              <a:gd name="T65" fmla="*/ 20472 h 350519"/>
              <a:gd name="T66" fmla="*/ 0 w 375920"/>
              <a:gd name="T67" fmla="*/ 33401 h 350519"/>
              <a:gd name="T68" fmla="*/ 0 w 375920"/>
              <a:gd name="T69" fmla="*/ 114935 h 350519"/>
              <a:gd name="T70" fmla="*/ 0 w 375920"/>
              <a:gd name="T71" fmla="*/ 132842 h 350519"/>
              <a:gd name="T72" fmla="*/ 0 w 375920"/>
              <a:gd name="T73" fmla="*/ 342900 h 350519"/>
              <a:gd name="T74" fmla="*/ 6985 w 375920"/>
              <a:gd name="T75" fmla="*/ 350520 h 350519"/>
              <a:gd name="T76" fmla="*/ 367919 w 375920"/>
              <a:gd name="T77" fmla="*/ 350520 h 350519"/>
              <a:gd name="T78" fmla="*/ 375539 w 375920"/>
              <a:gd name="T79" fmla="*/ 343535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5920" h="350519">
                <a:moveTo>
                  <a:pt x="375539" y="343535"/>
                </a:moveTo>
                <a:lnTo>
                  <a:pt x="374904" y="334137"/>
                </a:lnTo>
                <a:lnTo>
                  <a:pt x="374904" y="317754"/>
                </a:lnTo>
                <a:lnTo>
                  <a:pt x="374904" y="133477"/>
                </a:lnTo>
                <a:lnTo>
                  <a:pt x="374904" y="115570"/>
                </a:lnTo>
                <a:lnTo>
                  <a:pt x="374904" y="52959"/>
                </a:lnTo>
                <a:lnTo>
                  <a:pt x="367919" y="45339"/>
                </a:lnTo>
                <a:lnTo>
                  <a:pt x="342138" y="45339"/>
                </a:lnTo>
                <a:lnTo>
                  <a:pt x="342138" y="78867"/>
                </a:lnTo>
                <a:lnTo>
                  <a:pt x="342138" y="108204"/>
                </a:lnTo>
                <a:lnTo>
                  <a:pt x="342138" y="140208"/>
                </a:lnTo>
                <a:lnTo>
                  <a:pt x="342138" y="317754"/>
                </a:lnTo>
                <a:lnTo>
                  <a:pt x="34036" y="317754"/>
                </a:lnTo>
                <a:lnTo>
                  <a:pt x="34036" y="140208"/>
                </a:lnTo>
                <a:lnTo>
                  <a:pt x="342138" y="140208"/>
                </a:lnTo>
                <a:lnTo>
                  <a:pt x="342138" y="108204"/>
                </a:lnTo>
                <a:lnTo>
                  <a:pt x="34036" y="108204"/>
                </a:lnTo>
                <a:lnTo>
                  <a:pt x="34036" y="33401"/>
                </a:lnTo>
                <a:lnTo>
                  <a:pt x="150622" y="33401"/>
                </a:lnTo>
                <a:lnTo>
                  <a:pt x="150622" y="71247"/>
                </a:lnTo>
                <a:lnTo>
                  <a:pt x="157480" y="78867"/>
                </a:lnTo>
                <a:lnTo>
                  <a:pt x="342138" y="78867"/>
                </a:lnTo>
                <a:lnTo>
                  <a:pt x="342138" y="45339"/>
                </a:lnTo>
                <a:lnTo>
                  <a:pt x="183388" y="45339"/>
                </a:lnTo>
                <a:lnTo>
                  <a:pt x="183388" y="33401"/>
                </a:lnTo>
                <a:lnTo>
                  <a:pt x="180733" y="20472"/>
                </a:lnTo>
                <a:lnTo>
                  <a:pt x="173545" y="9842"/>
                </a:lnTo>
                <a:lnTo>
                  <a:pt x="162915" y="2654"/>
                </a:lnTo>
                <a:lnTo>
                  <a:pt x="149987" y="0"/>
                </a:lnTo>
                <a:lnTo>
                  <a:pt x="33401" y="0"/>
                </a:lnTo>
                <a:lnTo>
                  <a:pt x="20459" y="2654"/>
                </a:lnTo>
                <a:lnTo>
                  <a:pt x="9842" y="9842"/>
                </a:lnTo>
                <a:lnTo>
                  <a:pt x="2641" y="20472"/>
                </a:lnTo>
                <a:lnTo>
                  <a:pt x="0" y="33401"/>
                </a:lnTo>
                <a:lnTo>
                  <a:pt x="0" y="114935"/>
                </a:lnTo>
                <a:lnTo>
                  <a:pt x="0" y="132842"/>
                </a:lnTo>
                <a:lnTo>
                  <a:pt x="0" y="342900"/>
                </a:lnTo>
                <a:lnTo>
                  <a:pt x="6985" y="350520"/>
                </a:lnTo>
                <a:lnTo>
                  <a:pt x="367919" y="350520"/>
                </a:lnTo>
                <a:lnTo>
                  <a:pt x="375539" y="34353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40" name="object 37">
            <a:extLst>
              <a:ext uri="{FF2B5EF4-FFF2-40B4-BE49-F238E27FC236}">
                <a16:creationId xmlns:a16="http://schemas.microsoft.com/office/drawing/2014/main" id="{5802E052-8D9E-419A-B24F-87FBEC2BE976}"/>
              </a:ext>
            </a:extLst>
          </p:cNvPr>
          <p:cNvSpPr>
            <a:spLocks/>
          </p:cNvSpPr>
          <p:nvPr/>
        </p:nvSpPr>
        <p:spPr bwMode="auto">
          <a:xfrm>
            <a:off x="4344988" y="687388"/>
            <a:ext cx="457200" cy="350837"/>
          </a:xfrm>
          <a:custGeom>
            <a:avLst/>
            <a:gdLst>
              <a:gd name="T0" fmla="*/ 457835 w 457835"/>
              <a:gd name="T1" fmla="*/ 114554 h 350519"/>
              <a:gd name="T2" fmla="*/ 457200 w 457835"/>
              <a:gd name="T3" fmla="*/ 108839 h 350519"/>
              <a:gd name="T4" fmla="*/ 454025 w 457835"/>
              <a:gd name="T5" fmla="*/ 104521 h 350519"/>
              <a:gd name="T6" fmla="*/ 450977 w 457835"/>
              <a:gd name="T7" fmla="*/ 100076 h 350519"/>
              <a:gd name="T8" fmla="*/ 445897 w 457835"/>
              <a:gd name="T9" fmla="*/ 97536 h 350519"/>
              <a:gd name="T10" fmla="*/ 417449 w 457835"/>
              <a:gd name="T11" fmla="*/ 97536 h 350519"/>
              <a:gd name="T12" fmla="*/ 417449 w 457835"/>
              <a:gd name="T13" fmla="*/ 131572 h 350519"/>
              <a:gd name="T14" fmla="*/ 358267 w 457835"/>
              <a:gd name="T15" fmla="*/ 317754 h 350519"/>
              <a:gd name="T16" fmla="*/ 51308 w 457835"/>
              <a:gd name="T17" fmla="*/ 317754 h 350519"/>
              <a:gd name="T18" fmla="*/ 110490 w 457835"/>
              <a:gd name="T19" fmla="*/ 131572 h 350519"/>
              <a:gd name="T20" fmla="*/ 417449 w 457835"/>
              <a:gd name="T21" fmla="*/ 131572 h 350519"/>
              <a:gd name="T22" fmla="*/ 417449 w 457835"/>
              <a:gd name="T23" fmla="*/ 97536 h 350519"/>
              <a:gd name="T24" fmla="*/ 91567 w 457835"/>
              <a:gd name="T25" fmla="*/ 97536 h 350519"/>
              <a:gd name="T26" fmla="*/ 84709 w 457835"/>
              <a:gd name="T27" fmla="*/ 101981 h 350519"/>
              <a:gd name="T28" fmla="*/ 82804 w 457835"/>
              <a:gd name="T29" fmla="*/ 108839 h 350519"/>
              <a:gd name="T30" fmla="*/ 33401 w 457835"/>
              <a:gd name="T31" fmla="*/ 263956 h 350519"/>
              <a:gd name="T32" fmla="*/ 33401 w 457835"/>
              <a:gd name="T33" fmla="*/ 33401 h 350519"/>
              <a:gd name="T34" fmla="*/ 149987 w 457835"/>
              <a:gd name="T35" fmla="*/ 33401 h 350519"/>
              <a:gd name="T36" fmla="*/ 149987 w 457835"/>
              <a:gd name="T37" fmla="*/ 70612 h 350519"/>
              <a:gd name="T38" fmla="*/ 156845 w 457835"/>
              <a:gd name="T39" fmla="*/ 78232 h 350519"/>
              <a:gd name="T40" fmla="*/ 367284 w 457835"/>
              <a:gd name="T41" fmla="*/ 78232 h 350519"/>
              <a:gd name="T42" fmla="*/ 374904 w 457835"/>
              <a:gd name="T43" fmla="*/ 71247 h 350519"/>
              <a:gd name="T44" fmla="*/ 374904 w 457835"/>
              <a:gd name="T45" fmla="*/ 52959 h 350519"/>
              <a:gd name="T46" fmla="*/ 367919 w 457835"/>
              <a:gd name="T47" fmla="*/ 45339 h 350519"/>
              <a:gd name="T48" fmla="*/ 183388 w 457835"/>
              <a:gd name="T49" fmla="*/ 45339 h 350519"/>
              <a:gd name="T50" fmla="*/ 183388 w 457835"/>
              <a:gd name="T51" fmla="*/ 33401 h 350519"/>
              <a:gd name="T52" fmla="*/ 180733 w 457835"/>
              <a:gd name="T53" fmla="*/ 20472 h 350519"/>
              <a:gd name="T54" fmla="*/ 173545 w 457835"/>
              <a:gd name="T55" fmla="*/ 9842 h 350519"/>
              <a:gd name="T56" fmla="*/ 162915 w 457835"/>
              <a:gd name="T57" fmla="*/ 2654 h 350519"/>
              <a:gd name="T58" fmla="*/ 149987 w 457835"/>
              <a:gd name="T59" fmla="*/ 0 h 350519"/>
              <a:gd name="T60" fmla="*/ 33401 w 457835"/>
              <a:gd name="T61" fmla="*/ 0 h 350519"/>
              <a:gd name="T62" fmla="*/ 20459 w 457835"/>
              <a:gd name="T63" fmla="*/ 2654 h 350519"/>
              <a:gd name="T64" fmla="*/ 9842 w 457835"/>
              <a:gd name="T65" fmla="*/ 9842 h 350519"/>
              <a:gd name="T66" fmla="*/ 2641 w 457835"/>
              <a:gd name="T67" fmla="*/ 20472 h 350519"/>
              <a:gd name="T68" fmla="*/ 0 w 457835"/>
              <a:gd name="T69" fmla="*/ 33401 h 350519"/>
              <a:gd name="T70" fmla="*/ 0 w 457835"/>
              <a:gd name="T71" fmla="*/ 342900 h 350519"/>
              <a:gd name="T72" fmla="*/ 6985 w 457835"/>
              <a:gd name="T73" fmla="*/ 350520 h 350519"/>
              <a:gd name="T74" fmla="*/ 16383 w 457835"/>
              <a:gd name="T75" fmla="*/ 350520 h 350519"/>
              <a:gd name="T76" fmla="*/ 23495 w 457835"/>
              <a:gd name="T77" fmla="*/ 350520 h 350519"/>
              <a:gd name="T78" fmla="*/ 25146 w 457835"/>
              <a:gd name="T79" fmla="*/ 350520 h 350519"/>
              <a:gd name="T80" fmla="*/ 377825 w 457835"/>
              <a:gd name="T81" fmla="*/ 350520 h 350519"/>
              <a:gd name="T82" fmla="*/ 384048 w 457835"/>
              <a:gd name="T83" fmla="*/ 346075 h 350519"/>
              <a:gd name="T84" fmla="*/ 386588 w 457835"/>
              <a:gd name="T85" fmla="*/ 339217 h 350519"/>
              <a:gd name="T86" fmla="*/ 393420 w 457835"/>
              <a:gd name="T87" fmla="*/ 317754 h 350519"/>
              <a:gd name="T88" fmla="*/ 452716 w 457835"/>
              <a:gd name="T89" fmla="*/ 131572 h 350519"/>
              <a:gd name="T90" fmla="*/ 456565 w 457835"/>
              <a:gd name="T91" fmla="*/ 119507 h 350519"/>
              <a:gd name="T92" fmla="*/ 457835 w 457835"/>
              <a:gd name="T93" fmla="*/ 114554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7835" h="350519">
                <a:moveTo>
                  <a:pt x="457835" y="114554"/>
                </a:moveTo>
                <a:lnTo>
                  <a:pt x="457200" y="108839"/>
                </a:lnTo>
                <a:lnTo>
                  <a:pt x="454025" y="104521"/>
                </a:lnTo>
                <a:lnTo>
                  <a:pt x="450977" y="100076"/>
                </a:lnTo>
                <a:lnTo>
                  <a:pt x="445897" y="97536"/>
                </a:lnTo>
                <a:lnTo>
                  <a:pt x="417449" y="97536"/>
                </a:lnTo>
                <a:lnTo>
                  <a:pt x="417449" y="131572"/>
                </a:lnTo>
                <a:lnTo>
                  <a:pt x="358267" y="317754"/>
                </a:lnTo>
                <a:lnTo>
                  <a:pt x="51308" y="317754"/>
                </a:lnTo>
                <a:lnTo>
                  <a:pt x="110490" y="131572"/>
                </a:lnTo>
                <a:lnTo>
                  <a:pt x="417449" y="131572"/>
                </a:lnTo>
                <a:lnTo>
                  <a:pt x="417449" y="97536"/>
                </a:lnTo>
                <a:lnTo>
                  <a:pt x="91567" y="97536"/>
                </a:lnTo>
                <a:lnTo>
                  <a:pt x="84709" y="101981"/>
                </a:lnTo>
                <a:lnTo>
                  <a:pt x="82804" y="108839"/>
                </a:lnTo>
                <a:lnTo>
                  <a:pt x="33401" y="263956"/>
                </a:lnTo>
                <a:lnTo>
                  <a:pt x="33401" y="33401"/>
                </a:lnTo>
                <a:lnTo>
                  <a:pt x="149987" y="33401"/>
                </a:lnTo>
                <a:lnTo>
                  <a:pt x="149987" y="70612"/>
                </a:lnTo>
                <a:lnTo>
                  <a:pt x="156845" y="78232"/>
                </a:lnTo>
                <a:lnTo>
                  <a:pt x="367284" y="78232"/>
                </a:lnTo>
                <a:lnTo>
                  <a:pt x="374904" y="71247"/>
                </a:lnTo>
                <a:lnTo>
                  <a:pt x="374904" y="52959"/>
                </a:lnTo>
                <a:lnTo>
                  <a:pt x="367919" y="45339"/>
                </a:lnTo>
                <a:lnTo>
                  <a:pt x="183388" y="45339"/>
                </a:lnTo>
                <a:lnTo>
                  <a:pt x="183388" y="33401"/>
                </a:lnTo>
                <a:lnTo>
                  <a:pt x="180733" y="20472"/>
                </a:lnTo>
                <a:lnTo>
                  <a:pt x="173545" y="9842"/>
                </a:lnTo>
                <a:lnTo>
                  <a:pt x="162915" y="2654"/>
                </a:lnTo>
                <a:lnTo>
                  <a:pt x="149987" y="0"/>
                </a:lnTo>
                <a:lnTo>
                  <a:pt x="33401" y="0"/>
                </a:lnTo>
                <a:lnTo>
                  <a:pt x="20459" y="2654"/>
                </a:lnTo>
                <a:lnTo>
                  <a:pt x="9842" y="9842"/>
                </a:lnTo>
                <a:lnTo>
                  <a:pt x="2641" y="20472"/>
                </a:lnTo>
                <a:lnTo>
                  <a:pt x="0" y="33401"/>
                </a:lnTo>
                <a:lnTo>
                  <a:pt x="0" y="342900"/>
                </a:lnTo>
                <a:lnTo>
                  <a:pt x="6985" y="350520"/>
                </a:lnTo>
                <a:lnTo>
                  <a:pt x="16383" y="350520"/>
                </a:lnTo>
                <a:lnTo>
                  <a:pt x="23495" y="350520"/>
                </a:lnTo>
                <a:lnTo>
                  <a:pt x="25146" y="350520"/>
                </a:lnTo>
                <a:lnTo>
                  <a:pt x="377825" y="350520"/>
                </a:lnTo>
                <a:lnTo>
                  <a:pt x="384048" y="346075"/>
                </a:lnTo>
                <a:lnTo>
                  <a:pt x="386588" y="339217"/>
                </a:lnTo>
                <a:lnTo>
                  <a:pt x="393420" y="317754"/>
                </a:lnTo>
                <a:lnTo>
                  <a:pt x="452716" y="131572"/>
                </a:lnTo>
                <a:lnTo>
                  <a:pt x="456565" y="119507"/>
                </a:lnTo>
                <a:lnTo>
                  <a:pt x="457835" y="11455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41" name="object 38">
            <a:extLst>
              <a:ext uri="{FF2B5EF4-FFF2-40B4-BE49-F238E27FC236}">
                <a16:creationId xmlns:a16="http://schemas.microsoft.com/office/drawing/2014/main" id="{37504FE4-9169-46F3-A596-2A21EBFAE8A7}"/>
              </a:ext>
            </a:extLst>
          </p:cNvPr>
          <p:cNvGrpSpPr>
            <a:grpSpLocks/>
          </p:cNvGrpSpPr>
          <p:nvPr/>
        </p:nvGrpSpPr>
        <p:grpSpPr bwMode="auto">
          <a:xfrm>
            <a:off x="7410450" y="658813"/>
            <a:ext cx="463550" cy="398462"/>
            <a:chOff x="7411211" y="658368"/>
            <a:chExt cx="462280" cy="399415"/>
          </a:xfrm>
        </p:grpSpPr>
        <p:sp>
          <p:nvSpPr>
            <p:cNvPr id="52385" name="object 39">
              <a:extLst>
                <a:ext uri="{FF2B5EF4-FFF2-40B4-BE49-F238E27FC236}">
                  <a16:creationId xmlns:a16="http://schemas.microsoft.com/office/drawing/2014/main" id="{89C68FE5-5D76-4B03-9605-1B5BF72F7468}"/>
                </a:ext>
              </a:extLst>
            </p:cNvPr>
            <p:cNvSpPr>
              <a:spLocks/>
            </p:cNvSpPr>
            <p:nvPr/>
          </p:nvSpPr>
          <p:spPr bwMode="auto">
            <a:xfrm>
              <a:off x="7411211" y="658368"/>
              <a:ext cx="375285" cy="352425"/>
            </a:xfrm>
            <a:custGeom>
              <a:avLst/>
              <a:gdLst>
                <a:gd name="T0" fmla="*/ 149987 w 375284"/>
                <a:gd name="T1" fmla="*/ 0 h 352425"/>
                <a:gd name="T2" fmla="*/ 33401 w 375284"/>
                <a:gd name="T3" fmla="*/ 0 h 352425"/>
                <a:gd name="T4" fmla="*/ 20466 w 375284"/>
                <a:gd name="T5" fmla="*/ 2649 h 352425"/>
                <a:gd name="T6" fmla="*/ 9842 w 375284"/>
                <a:gd name="T7" fmla="*/ 9858 h 352425"/>
                <a:gd name="T8" fmla="*/ 2647 w 375284"/>
                <a:gd name="T9" fmla="*/ 20520 h 352425"/>
                <a:gd name="T10" fmla="*/ 0 w 375284"/>
                <a:gd name="T11" fmla="*/ 33528 h 352425"/>
                <a:gd name="T12" fmla="*/ 0 w 375284"/>
                <a:gd name="T13" fmla="*/ 344424 h 352425"/>
                <a:gd name="T14" fmla="*/ 6985 w 375284"/>
                <a:gd name="T15" fmla="*/ 352044 h 352425"/>
                <a:gd name="T16" fmla="*/ 16383 w 375284"/>
                <a:gd name="T17" fmla="*/ 352044 h 352425"/>
                <a:gd name="T18" fmla="*/ 25146 w 375284"/>
                <a:gd name="T19" fmla="*/ 352044 h 352425"/>
                <a:gd name="T20" fmla="*/ 32766 w 375284"/>
                <a:gd name="T21" fmla="*/ 344424 h 352425"/>
                <a:gd name="T22" fmla="*/ 33401 w 375284"/>
                <a:gd name="T23" fmla="*/ 335026 h 352425"/>
                <a:gd name="T24" fmla="*/ 33401 w 375284"/>
                <a:gd name="T25" fmla="*/ 33528 h 352425"/>
                <a:gd name="T26" fmla="*/ 149987 w 375284"/>
                <a:gd name="T27" fmla="*/ 33528 h 352425"/>
                <a:gd name="T28" fmla="*/ 149987 w 375284"/>
                <a:gd name="T29" fmla="*/ 70739 h 352425"/>
                <a:gd name="T30" fmla="*/ 156845 w 375284"/>
                <a:gd name="T31" fmla="*/ 78359 h 352425"/>
                <a:gd name="T32" fmla="*/ 367284 w 375284"/>
                <a:gd name="T33" fmla="*/ 78359 h 352425"/>
                <a:gd name="T34" fmla="*/ 374904 w 375284"/>
                <a:gd name="T35" fmla="*/ 71374 h 352425"/>
                <a:gd name="T36" fmla="*/ 374904 w 375284"/>
                <a:gd name="T37" fmla="*/ 53086 h 352425"/>
                <a:gd name="T38" fmla="*/ 367919 w 375284"/>
                <a:gd name="T39" fmla="*/ 45466 h 352425"/>
                <a:gd name="T40" fmla="*/ 183388 w 375284"/>
                <a:gd name="T41" fmla="*/ 45466 h 352425"/>
                <a:gd name="T42" fmla="*/ 183388 w 375284"/>
                <a:gd name="T43" fmla="*/ 33528 h 352425"/>
                <a:gd name="T44" fmla="*/ 180740 w 375284"/>
                <a:gd name="T45" fmla="*/ 20520 h 352425"/>
                <a:gd name="T46" fmla="*/ 173545 w 375284"/>
                <a:gd name="T47" fmla="*/ 9858 h 352425"/>
                <a:gd name="T48" fmla="*/ 162921 w 375284"/>
                <a:gd name="T49" fmla="*/ 2649 h 352425"/>
                <a:gd name="T50" fmla="*/ 149987 w 375284"/>
                <a:gd name="T51" fmla="*/ 0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284" h="352425">
                  <a:moveTo>
                    <a:pt x="149987" y="0"/>
                  </a:moveTo>
                  <a:lnTo>
                    <a:pt x="33401" y="0"/>
                  </a:lnTo>
                  <a:lnTo>
                    <a:pt x="20466" y="2649"/>
                  </a:lnTo>
                  <a:lnTo>
                    <a:pt x="9842" y="9858"/>
                  </a:lnTo>
                  <a:lnTo>
                    <a:pt x="2647" y="20520"/>
                  </a:lnTo>
                  <a:lnTo>
                    <a:pt x="0" y="33528"/>
                  </a:lnTo>
                  <a:lnTo>
                    <a:pt x="0" y="344424"/>
                  </a:lnTo>
                  <a:lnTo>
                    <a:pt x="6985" y="352044"/>
                  </a:lnTo>
                  <a:lnTo>
                    <a:pt x="16383" y="352044"/>
                  </a:lnTo>
                  <a:lnTo>
                    <a:pt x="25146" y="352044"/>
                  </a:lnTo>
                  <a:lnTo>
                    <a:pt x="32766" y="344424"/>
                  </a:lnTo>
                  <a:lnTo>
                    <a:pt x="33401" y="335026"/>
                  </a:lnTo>
                  <a:lnTo>
                    <a:pt x="33401" y="33528"/>
                  </a:lnTo>
                  <a:lnTo>
                    <a:pt x="149987" y="33528"/>
                  </a:lnTo>
                  <a:lnTo>
                    <a:pt x="149987" y="70739"/>
                  </a:lnTo>
                  <a:lnTo>
                    <a:pt x="156845" y="78359"/>
                  </a:lnTo>
                  <a:lnTo>
                    <a:pt x="367284" y="78359"/>
                  </a:lnTo>
                  <a:lnTo>
                    <a:pt x="374904" y="71374"/>
                  </a:lnTo>
                  <a:lnTo>
                    <a:pt x="374904" y="53086"/>
                  </a:lnTo>
                  <a:lnTo>
                    <a:pt x="367919" y="45466"/>
                  </a:lnTo>
                  <a:lnTo>
                    <a:pt x="183388" y="45466"/>
                  </a:lnTo>
                  <a:lnTo>
                    <a:pt x="183388" y="33528"/>
                  </a:lnTo>
                  <a:lnTo>
                    <a:pt x="180740" y="20520"/>
                  </a:lnTo>
                  <a:lnTo>
                    <a:pt x="173545" y="9858"/>
                  </a:lnTo>
                  <a:lnTo>
                    <a:pt x="162921" y="2649"/>
                  </a:lnTo>
                  <a:lnTo>
                    <a:pt x="14998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86" name="object 40">
              <a:extLst>
                <a:ext uri="{FF2B5EF4-FFF2-40B4-BE49-F238E27FC236}">
                  <a16:creationId xmlns:a16="http://schemas.microsoft.com/office/drawing/2014/main" id="{54DA4246-42DE-4B72-B01A-8487BADD68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5719" y="851915"/>
              <a:ext cx="207263"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87" name="object 41">
              <a:extLst>
                <a:ext uri="{FF2B5EF4-FFF2-40B4-BE49-F238E27FC236}">
                  <a16:creationId xmlns:a16="http://schemas.microsoft.com/office/drawing/2014/main" id="{E992C08A-DC0D-43E8-A005-A84B8CD5330C}"/>
                </a:ext>
              </a:extLst>
            </p:cNvPr>
            <p:cNvSpPr>
              <a:spLocks/>
            </p:cNvSpPr>
            <p:nvPr/>
          </p:nvSpPr>
          <p:spPr bwMode="auto">
            <a:xfrm>
              <a:off x="7424292" y="755903"/>
              <a:ext cx="446405" cy="254635"/>
            </a:xfrm>
            <a:custGeom>
              <a:avLst/>
              <a:gdLst>
                <a:gd name="T0" fmla="*/ 434339 w 446404"/>
                <a:gd name="T1" fmla="*/ 0 h 254634"/>
                <a:gd name="T2" fmla="*/ 80009 w 446404"/>
                <a:gd name="T3" fmla="*/ 0 h 254634"/>
                <a:gd name="T4" fmla="*/ 73786 w 446404"/>
                <a:gd name="T5" fmla="*/ 4445 h 254634"/>
                <a:gd name="T6" fmla="*/ 71247 w 446404"/>
                <a:gd name="T7" fmla="*/ 11430 h 254634"/>
                <a:gd name="T8" fmla="*/ 1270 w 446404"/>
                <a:gd name="T9" fmla="*/ 232410 h 254634"/>
                <a:gd name="T10" fmla="*/ 0 w 446404"/>
                <a:gd name="T11" fmla="*/ 237362 h 254634"/>
                <a:gd name="T12" fmla="*/ 634 w 446404"/>
                <a:gd name="T13" fmla="*/ 243078 h 254634"/>
                <a:gd name="T14" fmla="*/ 6857 w 446404"/>
                <a:gd name="T15" fmla="*/ 251968 h 254634"/>
                <a:gd name="T16" fmla="*/ 11937 w 446404"/>
                <a:gd name="T17" fmla="*/ 254508 h 254634"/>
                <a:gd name="T18" fmla="*/ 259079 w 446404"/>
                <a:gd name="T19" fmla="*/ 254508 h 254634"/>
                <a:gd name="T20" fmla="*/ 259714 w 446404"/>
                <a:gd name="T21" fmla="*/ 254508 h 254634"/>
                <a:gd name="T22" fmla="*/ 259714 w 446404"/>
                <a:gd name="T23" fmla="*/ 221615 h 254634"/>
                <a:gd name="T24" fmla="*/ 40385 w 446404"/>
                <a:gd name="T25" fmla="*/ 221615 h 254634"/>
                <a:gd name="T26" fmla="*/ 99567 w 446404"/>
                <a:gd name="T27" fmla="*/ 34162 h 254634"/>
                <a:gd name="T28" fmla="*/ 406526 w 446404"/>
                <a:gd name="T29" fmla="*/ 34162 h 254634"/>
                <a:gd name="T30" fmla="*/ 381380 w 446404"/>
                <a:gd name="T31" fmla="*/ 113284 h 254634"/>
                <a:gd name="T32" fmla="*/ 412876 w 446404"/>
                <a:gd name="T33" fmla="*/ 123444 h 254634"/>
                <a:gd name="T34" fmla="*/ 445007 w 446404"/>
                <a:gd name="T35" fmla="*/ 22098 h 254634"/>
                <a:gd name="T36" fmla="*/ 446277 w 446404"/>
                <a:gd name="T37" fmla="*/ 17145 h 254634"/>
                <a:gd name="T38" fmla="*/ 445642 w 446404"/>
                <a:gd name="T39" fmla="*/ 11430 h 254634"/>
                <a:gd name="T40" fmla="*/ 439420 w 446404"/>
                <a:gd name="T41" fmla="*/ 2540 h 254634"/>
                <a:gd name="T42" fmla="*/ 434339 w 446404"/>
                <a:gd name="T43" fmla="*/ 0 h 25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6404" h="254634">
                  <a:moveTo>
                    <a:pt x="434339" y="0"/>
                  </a:moveTo>
                  <a:lnTo>
                    <a:pt x="80009" y="0"/>
                  </a:lnTo>
                  <a:lnTo>
                    <a:pt x="73786" y="4445"/>
                  </a:lnTo>
                  <a:lnTo>
                    <a:pt x="71247" y="11430"/>
                  </a:lnTo>
                  <a:lnTo>
                    <a:pt x="1270" y="232410"/>
                  </a:lnTo>
                  <a:lnTo>
                    <a:pt x="0" y="237362"/>
                  </a:lnTo>
                  <a:lnTo>
                    <a:pt x="634" y="243078"/>
                  </a:lnTo>
                  <a:lnTo>
                    <a:pt x="6857" y="251968"/>
                  </a:lnTo>
                  <a:lnTo>
                    <a:pt x="11937" y="254508"/>
                  </a:lnTo>
                  <a:lnTo>
                    <a:pt x="259079" y="254508"/>
                  </a:lnTo>
                  <a:lnTo>
                    <a:pt x="259714" y="254508"/>
                  </a:lnTo>
                  <a:lnTo>
                    <a:pt x="259714" y="221615"/>
                  </a:lnTo>
                  <a:lnTo>
                    <a:pt x="40385" y="221615"/>
                  </a:lnTo>
                  <a:lnTo>
                    <a:pt x="99567" y="34162"/>
                  </a:lnTo>
                  <a:lnTo>
                    <a:pt x="406526" y="34162"/>
                  </a:lnTo>
                  <a:lnTo>
                    <a:pt x="381380" y="113284"/>
                  </a:lnTo>
                  <a:lnTo>
                    <a:pt x="412876" y="123444"/>
                  </a:lnTo>
                  <a:lnTo>
                    <a:pt x="445007" y="22098"/>
                  </a:lnTo>
                  <a:lnTo>
                    <a:pt x="446277" y="17145"/>
                  </a:lnTo>
                  <a:lnTo>
                    <a:pt x="445642" y="11430"/>
                  </a:lnTo>
                  <a:lnTo>
                    <a:pt x="439420" y="2540"/>
                  </a:lnTo>
                  <a:lnTo>
                    <a:pt x="43433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42" name="object 42">
            <a:extLst>
              <a:ext uri="{FF2B5EF4-FFF2-40B4-BE49-F238E27FC236}">
                <a16:creationId xmlns:a16="http://schemas.microsoft.com/office/drawing/2014/main" id="{A605E64A-A62A-4C36-9BC8-CBDEA3FFAC2D}"/>
              </a:ext>
            </a:extLst>
          </p:cNvPr>
          <p:cNvGrpSpPr>
            <a:grpSpLocks/>
          </p:cNvGrpSpPr>
          <p:nvPr/>
        </p:nvGrpSpPr>
        <p:grpSpPr bwMode="auto">
          <a:xfrm>
            <a:off x="9444038" y="658813"/>
            <a:ext cx="461962" cy="398462"/>
            <a:chOff x="9444228" y="658368"/>
            <a:chExt cx="462280" cy="399415"/>
          </a:xfrm>
        </p:grpSpPr>
        <p:sp>
          <p:nvSpPr>
            <p:cNvPr id="52382" name="object 43">
              <a:extLst>
                <a:ext uri="{FF2B5EF4-FFF2-40B4-BE49-F238E27FC236}">
                  <a16:creationId xmlns:a16="http://schemas.microsoft.com/office/drawing/2014/main" id="{5F1241C6-ED1B-4B17-9968-19DE691A71A0}"/>
                </a:ext>
              </a:extLst>
            </p:cNvPr>
            <p:cNvSpPr>
              <a:spLocks/>
            </p:cNvSpPr>
            <p:nvPr/>
          </p:nvSpPr>
          <p:spPr bwMode="auto">
            <a:xfrm>
              <a:off x="9444228" y="658368"/>
              <a:ext cx="375285" cy="352425"/>
            </a:xfrm>
            <a:custGeom>
              <a:avLst/>
              <a:gdLst>
                <a:gd name="T0" fmla="*/ 149987 w 375284"/>
                <a:gd name="T1" fmla="*/ 0 h 352425"/>
                <a:gd name="T2" fmla="*/ 33400 w 375284"/>
                <a:gd name="T3" fmla="*/ 0 h 352425"/>
                <a:gd name="T4" fmla="*/ 20466 w 375284"/>
                <a:gd name="T5" fmla="*/ 2649 h 352425"/>
                <a:gd name="T6" fmla="*/ 9842 w 375284"/>
                <a:gd name="T7" fmla="*/ 9858 h 352425"/>
                <a:gd name="T8" fmla="*/ 2647 w 375284"/>
                <a:gd name="T9" fmla="*/ 20520 h 352425"/>
                <a:gd name="T10" fmla="*/ 0 w 375284"/>
                <a:gd name="T11" fmla="*/ 33528 h 352425"/>
                <a:gd name="T12" fmla="*/ 0 w 375284"/>
                <a:gd name="T13" fmla="*/ 344424 h 352425"/>
                <a:gd name="T14" fmla="*/ 6985 w 375284"/>
                <a:gd name="T15" fmla="*/ 352044 h 352425"/>
                <a:gd name="T16" fmla="*/ 16382 w 375284"/>
                <a:gd name="T17" fmla="*/ 352044 h 352425"/>
                <a:gd name="T18" fmla="*/ 25780 w 375284"/>
                <a:gd name="T19" fmla="*/ 352044 h 352425"/>
                <a:gd name="T20" fmla="*/ 33400 w 375284"/>
                <a:gd name="T21" fmla="*/ 344424 h 352425"/>
                <a:gd name="T22" fmla="*/ 33400 w 375284"/>
                <a:gd name="T23" fmla="*/ 33528 h 352425"/>
                <a:gd name="T24" fmla="*/ 149987 w 375284"/>
                <a:gd name="T25" fmla="*/ 33528 h 352425"/>
                <a:gd name="T26" fmla="*/ 149987 w 375284"/>
                <a:gd name="T27" fmla="*/ 70739 h 352425"/>
                <a:gd name="T28" fmla="*/ 156845 w 375284"/>
                <a:gd name="T29" fmla="*/ 78359 h 352425"/>
                <a:gd name="T30" fmla="*/ 367283 w 375284"/>
                <a:gd name="T31" fmla="*/ 78359 h 352425"/>
                <a:gd name="T32" fmla="*/ 374903 w 375284"/>
                <a:gd name="T33" fmla="*/ 71374 h 352425"/>
                <a:gd name="T34" fmla="*/ 374903 w 375284"/>
                <a:gd name="T35" fmla="*/ 53086 h 352425"/>
                <a:gd name="T36" fmla="*/ 367919 w 375284"/>
                <a:gd name="T37" fmla="*/ 45466 h 352425"/>
                <a:gd name="T38" fmla="*/ 183388 w 375284"/>
                <a:gd name="T39" fmla="*/ 45466 h 352425"/>
                <a:gd name="T40" fmla="*/ 183388 w 375284"/>
                <a:gd name="T41" fmla="*/ 33528 h 352425"/>
                <a:gd name="T42" fmla="*/ 180740 w 375284"/>
                <a:gd name="T43" fmla="*/ 20520 h 352425"/>
                <a:gd name="T44" fmla="*/ 173545 w 375284"/>
                <a:gd name="T45" fmla="*/ 9858 h 352425"/>
                <a:gd name="T46" fmla="*/ 162921 w 375284"/>
                <a:gd name="T47" fmla="*/ 2649 h 352425"/>
                <a:gd name="T48" fmla="*/ 149987 w 375284"/>
                <a:gd name="T49" fmla="*/ 0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284" h="352425">
                  <a:moveTo>
                    <a:pt x="149987" y="0"/>
                  </a:moveTo>
                  <a:lnTo>
                    <a:pt x="33400" y="0"/>
                  </a:lnTo>
                  <a:lnTo>
                    <a:pt x="20466" y="2649"/>
                  </a:lnTo>
                  <a:lnTo>
                    <a:pt x="9842" y="9858"/>
                  </a:lnTo>
                  <a:lnTo>
                    <a:pt x="2647" y="20520"/>
                  </a:lnTo>
                  <a:lnTo>
                    <a:pt x="0" y="33528"/>
                  </a:lnTo>
                  <a:lnTo>
                    <a:pt x="0" y="344424"/>
                  </a:lnTo>
                  <a:lnTo>
                    <a:pt x="6985" y="352044"/>
                  </a:lnTo>
                  <a:lnTo>
                    <a:pt x="16382" y="352044"/>
                  </a:lnTo>
                  <a:lnTo>
                    <a:pt x="25780" y="352044"/>
                  </a:lnTo>
                  <a:lnTo>
                    <a:pt x="33400" y="344424"/>
                  </a:lnTo>
                  <a:lnTo>
                    <a:pt x="33400" y="33528"/>
                  </a:lnTo>
                  <a:lnTo>
                    <a:pt x="149987" y="33528"/>
                  </a:lnTo>
                  <a:lnTo>
                    <a:pt x="149987" y="70739"/>
                  </a:lnTo>
                  <a:lnTo>
                    <a:pt x="156845" y="78359"/>
                  </a:lnTo>
                  <a:lnTo>
                    <a:pt x="367283" y="78359"/>
                  </a:lnTo>
                  <a:lnTo>
                    <a:pt x="374903" y="71374"/>
                  </a:lnTo>
                  <a:lnTo>
                    <a:pt x="374903" y="53086"/>
                  </a:lnTo>
                  <a:lnTo>
                    <a:pt x="367919" y="45466"/>
                  </a:lnTo>
                  <a:lnTo>
                    <a:pt x="183388" y="45466"/>
                  </a:lnTo>
                  <a:lnTo>
                    <a:pt x="183388" y="33528"/>
                  </a:lnTo>
                  <a:lnTo>
                    <a:pt x="180740" y="20520"/>
                  </a:lnTo>
                  <a:lnTo>
                    <a:pt x="173545" y="9858"/>
                  </a:lnTo>
                  <a:lnTo>
                    <a:pt x="162921" y="2649"/>
                  </a:lnTo>
                  <a:lnTo>
                    <a:pt x="14998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83" name="object 44">
              <a:extLst>
                <a:ext uri="{FF2B5EF4-FFF2-40B4-BE49-F238E27FC236}">
                  <a16:creationId xmlns:a16="http://schemas.microsoft.com/office/drawing/2014/main" id="{31A7E7B8-343C-46B2-974A-361F4C9D88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98736" y="851915"/>
              <a:ext cx="207264"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84" name="object 45">
              <a:extLst>
                <a:ext uri="{FF2B5EF4-FFF2-40B4-BE49-F238E27FC236}">
                  <a16:creationId xmlns:a16="http://schemas.microsoft.com/office/drawing/2014/main" id="{6BE11E9E-8B1D-450B-95E5-0EB9382841EB}"/>
                </a:ext>
              </a:extLst>
            </p:cNvPr>
            <p:cNvSpPr>
              <a:spLocks/>
            </p:cNvSpPr>
            <p:nvPr/>
          </p:nvSpPr>
          <p:spPr bwMode="auto">
            <a:xfrm>
              <a:off x="9455785" y="755903"/>
              <a:ext cx="446405" cy="254635"/>
            </a:xfrm>
            <a:custGeom>
              <a:avLst/>
              <a:gdLst>
                <a:gd name="T0" fmla="*/ 434340 w 446404"/>
                <a:gd name="T1" fmla="*/ 0 h 254634"/>
                <a:gd name="T2" fmla="*/ 80010 w 446404"/>
                <a:gd name="T3" fmla="*/ 0 h 254634"/>
                <a:gd name="T4" fmla="*/ 73151 w 446404"/>
                <a:gd name="T5" fmla="*/ 4445 h 254634"/>
                <a:gd name="T6" fmla="*/ 71247 w 446404"/>
                <a:gd name="T7" fmla="*/ 11430 h 254634"/>
                <a:gd name="T8" fmla="*/ 1270 w 446404"/>
                <a:gd name="T9" fmla="*/ 232410 h 254634"/>
                <a:gd name="T10" fmla="*/ 0 w 446404"/>
                <a:gd name="T11" fmla="*/ 237362 h 254634"/>
                <a:gd name="T12" fmla="*/ 635 w 446404"/>
                <a:gd name="T13" fmla="*/ 243078 h 254634"/>
                <a:gd name="T14" fmla="*/ 6858 w 446404"/>
                <a:gd name="T15" fmla="*/ 251968 h 254634"/>
                <a:gd name="T16" fmla="*/ 11938 w 446404"/>
                <a:gd name="T17" fmla="*/ 254508 h 254634"/>
                <a:gd name="T18" fmla="*/ 259080 w 446404"/>
                <a:gd name="T19" fmla="*/ 254508 h 254634"/>
                <a:gd name="T20" fmla="*/ 259715 w 446404"/>
                <a:gd name="T21" fmla="*/ 254508 h 254634"/>
                <a:gd name="T22" fmla="*/ 259715 w 446404"/>
                <a:gd name="T23" fmla="*/ 221615 h 254634"/>
                <a:gd name="T24" fmla="*/ 40386 w 446404"/>
                <a:gd name="T25" fmla="*/ 221615 h 254634"/>
                <a:gd name="T26" fmla="*/ 99568 w 446404"/>
                <a:gd name="T27" fmla="*/ 34162 h 254634"/>
                <a:gd name="T28" fmla="*/ 406526 w 446404"/>
                <a:gd name="T29" fmla="*/ 34162 h 254634"/>
                <a:gd name="T30" fmla="*/ 381381 w 446404"/>
                <a:gd name="T31" fmla="*/ 113284 h 254634"/>
                <a:gd name="T32" fmla="*/ 412876 w 446404"/>
                <a:gd name="T33" fmla="*/ 123444 h 254634"/>
                <a:gd name="T34" fmla="*/ 445008 w 446404"/>
                <a:gd name="T35" fmla="*/ 22098 h 254634"/>
                <a:gd name="T36" fmla="*/ 446278 w 446404"/>
                <a:gd name="T37" fmla="*/ 17145 h 254634"/>
                <a:gd name="T38" fmla="*/ 445643 w 446404"/>
                <a:gd name="T39" fmla="*/ 11430 h 254634"/>
                <a:gd name="T40" fmla="*/ 439420 w 446404"/>
                <a:gd name="T41" fmla="*/ 2540 h 254634"/>
                <a:gd name="T42" fmla="*/ 434340 w 446404"/>
                <a:gd name="T43" fmla="*/ 0 h 25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6404" h="254634">
                  <a:moveTo>
                    <a:pt x="434340" y="0"/>
                  </a:moveTo>
                  <a:lnTo>
                    <a:pt x="80010" y="0"/>
                  </a:lnTo>
                  <a:lnTo>
                    <a:pt x="73151" y="4445"/>
                  </a:lnTo>
                  <a:lnTo>
                    <a:pt x="71247" y="11430"/>
                  </a:lnTo>
                  <a:lnTo>
                    <a:pt x="1270" y="232410"/>
                  </a:lnTo>
                  <a:lnTo>
                    <a:pt x="0" y="237362"/>
                  </a:lnTo>
                  <a:lnTo>
                    <a:pt x="635" y="243078"/>
                  </a:lnTo>
                  <a:lnTo>
                    <a:pt x="6858" y="251968"/>
                  </a:lnTo>
                  <a:lnTo>
                    <a:pt x="11938" y="254508"/>
                  </a:lnTo>
                  <a:lnTo>
                    <a:pt x="259080" y="254508"/>
                  </a:lnTo>
                  <a:lnTo>
                    <a:pt x="259715" y="254508"/>
                  </a:lnTo>
                  <a:lnTo>
                    <a:pt x="259715" y="221615"/>
                  </a:lnTo>
                  <a:lnTo>
                    <a:pt x="40386" y="221615"/>
                  </a:lnTo>
                  <a:lnTo>
                    <a:pt x="99568" y="34162"/>
                  </a:lnTo>
                  <a:lnTo>
                    <a:pt x="406526" y="34162"/>
                  </a:lnTo>
                  <a:lnTo>
                    <a:pt x="381381" y="113284"/>
                  </a:lnTo>
                  <a:lnTo>
                    <a:pt x="412876" y="123444"/>
                  </a:lnTo>
                  <a:lnTo>
                    <a:pt x="445008" y="22098"/>
                  </a:lnTo>
                  <a:lnTo>
                    <a:pt x="446278" y="17145"/>
                  </a:lnTo>
                  <a:lnTo>
                    <a:pt x="445643" y="11430"/>
                  </a:lnTo>
                  <a:lnTo>
                    <a:pt x="439420" y="2540"/>
                  </a:lnTo>
                  <a:lnTo>
                    <a:pt x="43434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43" name="object 46">
            <a:extLst>
              <a:ext uri="{FF2B5EF4-FFF2-40B4-BE49-F238E27FC236}">
                <a16:creationId xmlns:a16="http://schemas.microsoft.com/office/drawing/2014/main" id="{4C482273-7FE4-48FD-AB0F-56F27E1D63FA}"/>
              </a:ext>
            </a:extLst>
          </p:cNvPr>
          <p:cNvGrpSpPr>
            <a:grpSpLocks/>
          </p:cNvGrpSpPr>
          <p:nvPr/>
        </p:nvGrpSpPr>
        <p:grpSpPr bwMode="auto">
          <a:xfrm>
            <a:off x="8426450" y="658813"/>
            <a:ext cx="461963" cy="398462"/>
            <a:chOff x="8426195" y="658368"/>
            <a:chExt cx="462280" cy="399415"/>
          </a:xfrm>
        </p:grpSpPr>
        <p:sp>
          <p:nvSpPr>
            <p:cNvPr id="52379" name="object 47">
              <a:extLst>
                <a:ext uri="{FF2B5EF4-FFF2-40B4-BE49-F238E27FC236}">
                  <a16:creationId xmlns:a16="http://schemas.microsoft.com/office/drawing/2014/main" id="{C0247F46-4AB3-4383-8A87-09CCC441D65F}"/>
                </a:ext>
              </a:extLst>
            </p:cNvPr>
            <p:cNvSpPr>
              <a:spLocks/>
            </p:cNvSpPr>
            <p:nvPr/>
          </p:nvSpPr>
          <p:spPr bwMode="auto">
            <a:xfrm>
              <a:off x="8426195" y="658368"/>
              <a:ext cx="375285" cy="352425"/>
            </a:xfrm>
            <a:custGeom>
              <a:avLst/>
              <a:gdLst>
                <a:gd name="T0" fmla="*/ 149986 w 375284"/>
                <a:gd name="T1" fmla="*/ 0 h 352425"/>
                <a:gd name="T2" fmla="*/ 33400 w 375284"/>
                <a:gd name="T3" fmla="*/ 0 h 352425"/>
                <a:gd name="T4" fmla="*/ 20466 w 375284"/>
                <a:gd name="T5" fmla="*/ 2649 h 352425"/>
                <a:gd name="T6" fmla="*/ 9842 w 375284"/>
                <a:gd name="T7" fmla="*/ 9858 h 352425"/>
                <a:gd name="T8" fmla="*/ 2647 w 375284"/>
                <a:gd name="T9" fmla="*/ 20520 h 352425"/>
                <a:gd name="T10" fmla="*/ 0 w 375284"/>
                <a:gd name="T11" fmla="*/ 33528 h 352425"/>
                <a:gd name="T12" fmla="*/ 0 w 375284"/>
                <a:gd name="T13" fmla="*/ 344424 h 352425"/>
                <a:gd name="T14" fmla="*/ 6984 w 375284"/>
                <a:gd name="T15" fmla="*/ 352044 h 352425"/>
                <a:gd name="T16" fmla="*/ 16382 w 375284"/>
                <a:gd name="T17" fmla="*/ 352044 h 352425"/>
                <a:gd name="T18" fmla="*/ 25780 w 375284"/>
                <a:gd name="T19" fmla="*/ 352044 h 352425"/>
                <a:gd name="T20" fmla="*/ 33400 w 375284"/>
                <a:gd name="T21" fmla="*/ 344424 h 352425"/>
                <a:gd name="T22" fmla="*/ 33400 w 375284"/>
                <a:gd name="T23" fmla="*/ 33528 h 352425"/>
                <a:gd name="T24" fmla="*/ 149986 w 375284"/>
                <a:gd name="T25" fmla="*/ 33528 h 352425"/>
                <a:gd name="T26" fmla="*/ 149986 w 375284"/>
                <a:gd name="T27" fmla="*/ 70739 h 352425"/>
                <a:gd name="T28" fmla="*/ 156845 w 375284"/>
                <a:gd name="T29" fmla="*/ 78359 h 352425"/>
                <a:gd name="T30" fmla="*/ 367283 w 375284"/>
                <a:gd name="T31" fmla="*/ 78359 h 352425"/>
                <a:gd name="T32" fmla="*/ 374903 w 375284"/>
                <a:gd name="T33" fmla="*/ 71374 h 352425"/>
                <a:gd name="T34" fmla="*/ 374903 w 375284"/>
                <a:gd name="T35" fmla="*/ 53086 h 352425"/>
                <a:gd name="T36" fmla="*/ 367919 w 375284"/>
                <a:gd name="T37" fmla="*/ 45466 h 352425"/>
                <a:gd name="T38" fmla="*/ 183387 w 375284"/>
                <a:gd name="T39" fmla="*/ 45466 h 352425"/>
                <a:gd name="T40" fmla="*/ 183387 w 375284"/>
                <a:gd name="T41" fmla="*/ 33528 h 352425"/>
                <a:gd name="T42" fmla="*/ 180740 w 375284"/>
                <a:gd name="T43" fmla="*/ 20520 h 352425"/>
                <a:gd name="T44" fmla="*/ 173545 w 375284"/>
                <a:gd name="T45" fmla="*/ 9858 h 352425"/>
                <a:gd name="T46" fmla="*/ 162921 w 375284"/>
                <a:gd name="T47" fmla="*/ 2649 h 352425"/>
                <a:gd name="T48" fmla="*/ 149986 w 375284"/>
                <a:gd name="T49" fmla="*/ 0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284" h="352425">
                  <a:moveTo>
                    <a:pt x="149986" y="0"/>
                  </a:moveTo>
                  <a:lnTo>
                    <a:pt x="33400" y="0"/>
                  </a:lnTo>
                  <a:lnTo>
                    <a:pt x="20466" y="2649"/>
                  </a:lnTo>
                  <a:lnTo>
                    <a:pt x="9842" y="9858"/>
                  </a:lnTo>
                  <a:lnTo>
                    <a:pt x="2647" y="20520"/>
                  </a:lnTo>
                  <a:lnTo>
                    <a:pt x="0" y="33528"/>
                  </a:lnTo>
                  <a:lnTo>
                    <a:pt x="0" y="344424"/>
                  </a:lnTo>
                  <a:lnTo>
                    <a:pt x="6984" y="352044"/>
                  </a:lnTo>
                  <a:lnTo>
                    <a:pt x="16382" y="352044"/>
                  </a:lnTo>
                  <a:lnTo>
                    <a:pt x="25780" y="352044"/>
                  </a:lnTo>
                  <a:lnTo>
                    <a:pt x="33400" y="344424"/>
                  </a:lnTo>
                  <a:lnTo>
                    <a:pt x="33400" y="33528"/>
                  </a:lnTo>
                  <a:lnTo>
                    <a:pt x="149986" y="33528"/>
                  </a:lnTo>
                  <a:lnTo>
                    <a:pt x="149986" y="70739"/>
                  </a:lnTo>
                  <a:lnTo>
                    <a:pt x="156845" y="78359"/>
                  </a:lnTo>
                  <a:lnTo>
                    <a:pt x="367283" y="78359"/>
                  </a:lnTo>
                  <a:lnTo>
                    <a:pt x="374903" y="71374"/>
                  </a:lnTo>
                  <a:lnTo>
                    <a:pt x="374903" y="53086"/>
                  </a:lnTo>
                  <a:lnTo>
                    <a:pt x="367919" y="45466"/>
                  </a:lnTo>
                  <a:lnTo>
                    <a:pt x="183387" y="45466"/>
                  </a:lnTo>
                  <a:lnTo>
                    <a:pt x="183387" y="33528"/>
                  </a:lnTo>
                  <a:lnTo>
                    <a:pt x="180740" y="20520"/>
                  </a:lnTo>
                  <a:lnTo>
                    <a:pt x="173545" y="9858"/>
                  </a:lnTo>
                  <a:lnTo>
                    <a:pt x="162921" y="2649"/>
                  </a:lnTo>
                  <a:lnTo>
                    <a:pt x="14998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80" name="object 48">
              <a:extLst>
                <a:ext uri="{FF2B5EF4-FFF2-40B4-BE49-F238E27FC236}">
                  <a16:creationId xmlns:a16="http://schemas.microsoft.com/office/drawing/2014/main" id="{B2FA7318-F4E8-430F-AC37-47F1B0560E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80703" y="851915"/>
              <a:ext cx="207264"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81" name="object 49">
              <a:extLst>
                <a:ext uri="{FF2B5EF4-FFF2-40B4-BE49-F238E27FC236}">
                  <a16:creationId xmlns:a16="http://schemas.microsoft.com/office/drawing/2014/main" id="{7EB3303D-E342-4178-AF7A-CE7C9C3B2637}"/>
                </a:ext>
              </a:extLst>
            </p:cNvPr>
            <p:cNvSpPr>
              <a:spLocks/>
            </p:cNvSpPr>
            <p:nvPr/>
          </p:nvSpPr>
          <p:spPr bwMode="auto">
            <a:xfrm>
              <a:off x="8439276" y="755903"/>
              <a:ext cx="446405" cy="254635"/>
            </a:xfrm>
            <a:custGeom>
              <a:avLst/>
              <a:gdLst>
                <a:gd name="T0" fmla="*/ 434340 w 446404"/>
                <a:gd name="T1" fmla="*/ 0 h 254634"/>
                <a:gd name="T2" fmla="*/ 80009 w 446404"/>
                <a:gd name="T3" fmla="*/ 0 h 254634"/>
                <a:gd name="T4" fmla="*/ 73787 w 446404"/>
                <a:gd name="T5" fmla="*/ 4445 h 254634"/>
                <a:gd name="T6" fmla="*/ 71247 w 446404"/>
                <a:gd name="T7" fmla="*/ 11430 h 254634"/>
                <a:gd name="T8" fmla="*/ 1270 w 446404"/>
                <a:gd name="T9" fmla="*/ 232410 h 254634"/>
                <a:gd name="T10" fmla="*/ 0 w 446404"/>
                <a:gd name="T11" fmla="*/ 237362 h 254634"/>
                <a:gd name="T12" fmla="*/ 634 w 446404"/>
                <a:gd name="T13" fmla="*/ 243078 h 254634"/>
                <a:gd name="T14" fmla="*/ 6857 w 446404"/>
                <a:gd name="T15" fmla="*/ 251968 h 254634"/>
                <a:gd name="T16" fmla="*/ 11938 w 446404"/>
                <a:gd name="T17" fmla="*/ 254508 h 254634"/>
                <a:gd name="T18" fmla="*/ 259079 w 446404"/>
                <a:gd name="T19" fmla="*/ 254508 h 254634"/>
                <a:gd name="T20" fmla="*/ 259715 w 446404"/>
                <a:gd name="T21" fmla="*/ 254508 h 254634"/>
                <a:gd name="T22" fmla="*/ 259715 w 446404"/>
                <a:gd name="T23" fmla="*/ 221615 h 254634"/>
                <a:gd name="T24" fmla="*/ 40386 w 446404"/>
                <a:gd name="T25" fmla="*/ 221615 h 254634"/>
                <a:gd name="T26" fmla="*/ 99568 w 446404"/>
                <a:gd name="T27" fmla="*/ 34162 h 254634"/>
                <a:gd name="T28" fmla="*/ 406526 w 446404"/>
                <a:gd name="T29" fmla="*/ 34162 h 254634"/>
                <a:gd name="T30" fmla="*/ 381380 w 446404"/>
                <a:gd name="T31" fmla="*/ 113284 h 254634"/>
                <a:gd name="T32" fmla="*/ 412876 w 446404"/>
                <a:gd name="T33" fmla="*/ 123444 h 254634"/>
                <a:gd name="T34" fmla="*/ 445007 w 446404"/>
                <a:gd name="T35" fmla="*/ 22098 h 254634"/>
                <a:gd name="T36" fmla="*/ 446277 w 446404"/>
                <a:gd name="T37" fmla="*/ 17145 h 254634"/>
                <a:gd name="T38" fmla="*/ 445643 w 446404"/>
                <a:gd name="T39" fmla="*/ 11430 h 254634"/>
                <a:gd name="T40" fmla="*/ 439420 w 446404"/>
                <a:gd name="T41" fmla="*/ 2540 h 254634"/>
                <a:gd name="T42" fmla="*/ 434340 w 446404"/>
                <a:gd name="T43" fmla="*/ 0 h 254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6404" h="254634">
                  <a:moveTo>
                    <a:pt x="434340" y="0"/>
                  </a:moveTo>
                  <a:lnTo>
                    <a:pt x="80009" y="0"/>
                  </a:lnTo>
                  <a:lnTo>
                    <a:pt x="73787" y="4445"/>
                  </a:lnTo>
                  <a:lnTo>
                    <a:pt x="71247" y="11430"/>
                  </a:lnTo>
                  <a:lnTo>
                    <a:pt x="1270" y="232410"/>
                  </a:lnTo>
                  <a:lnTo>
                    <a:pt x="0" y="237362"/>
                  </a:lnTo>
                  <a:lnTo>
                    <a:pt x="634" y="243078"/>
                  </a:lnTo>
                  <a:lnTo>
                    <a:pt x="6857" y="251968"/>
                  </a:lnTo>
                  <a:lnTo>
                    <a:pt x="11938" y="254508"/>
                  </a:lnTo>
                  <a:lnTo>
                    <a:pt x="259079" y="254508"/>
                  </a:lnTo>
                  <a:lnTo>
                    <a:pt x="259715" y="254508"/>
                  </a:lnTo>
                  <a:lnTo>
                    <a:pt x="259715" y="221615"/>
                  </a:lnTo>
                  <a:lnTo>
                    <a:pt x="40386" y="221615"/>
                  </a:lnTo>
                  <a:lnTo>
                    <a:pt x="99568" y="34162"/>
                  </a:lnTo>
                  <a:lnTo>
                    <a:pt x="406526" y="34162"/>
                  </a:lnTo>
                  <a:lnTo>
                    <a:pt x="381380" y="113284"/>
                  </a:lnTo>
                  <a:lnTo>
                    <a:pt x="412876" y="123444"/>
                  </a:lnTo>
                  <a:lnTo>
                    <a:pt x="445007" y="22098"/>
                  </a:lnTo>
                  <a:lnTo>
                    <a:pt x="446277" y="17145"/>
                  </a:lnTo>
                  <a:lnTo>
                    <a:pt x="445643" y="11430"/>
                  </a:lnTo>
                  <a:lnTo>
                    <a:pt x="439420" y="2540"/>
                  </a:lnTo>
                  <a:lnTo>
                    <a:pt x="43434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44" name="object 50">
            <a:extLst>
              <a:ext uri="{FF2B5EF4-FFF2-40B4-BE49-F238E27FC236}">
                <a16:creationId xmlns:a16="http://schemas.microsoft.com/office/drawing/2014/main" id="{617D9E31-58B9-46EC-BE2C-0DF81E56A9A7}"/>
              </a:ext>
            </a:extLst>
          </p:cNvPr>
          <p:cNvGrpSpPr>
            <a:grpSpLocks/>
          </p:cNvGrpSpPr>
          <p:nvPr/>
        </p:nvGrpSpPr>
        <p:grpSpPr bwMode="auto">
          <a:xfrm>
            <a:off x="1311275" y="2746375"/>
            <a:ext cx="409575" cy="355600"/>
            <a:chOff x="1310639" y="2746248"/>
            <a:chExt cx="410845" cy="355600"/>
          </a:xfrm>
        </p:grpSpPr>
        <p:sp>
          <p:nvSpPr>
            <p:cNvPr id="52377" name="object 51">
              <a:extLst>
                <a:ext uri="{FF2B5EF4-FFF2-40B4-BE49-F238E27FC236}">
                  <a16:creationId xmlns:a16="http://schemas.microsoft.com/office/drawing/2014/main" id="{13CC52FA-0260-4164-8865-1AE541603E4D}"/>
                </a:ext>
              </a:extLst>
            </p:cNvPr>
            <p:cNvSpPr>
              <a:spLocks/>
            </p:cNvSpPr>
            <p:nvPr/>
          </p:nvSpPr>
          <p:spPr bwMode="auto">
            <a:xfrm>
              <a:off x="1310639" y="2746248"/>
              <a:ext cx="358140" cy="355600"/>
            </a:xfrm>
            <a:custGeom>
              <a:avLst/>
              <a:gdLst>
                <a:gd name="T0" fmla="*/ 151475 w 358139"/>
                <a:gd name="T1" fmla="*/ 5170 h 355600"/>
                <a:gd name="T2" fmla="*/ 73744 w 358139"/>
                <a:gd name="T3" fmla="*/ 43027 h 355600"/>
                <a:gd name="T4" fmla="*/ 20041 w 358139"/>
                <a:gd name="T5" fmla="*/ 109782 h 355600"/>
                <a:gd name="T6" fmla="*/ 0 w 358139"/>
                <a:gd name="T7" fmla="*/ 196087 h 355600"/>
                <a:gd name="T8" fmla="*/ 20065 w 358139"/>
                <a:gd name="T9" fmla="*/ 283241 h 355600"/>
                <a:gd name="T10" fmla="*/ 77088 w 358139"/>
                <a:gd name="T11" fmla="*/ 351916 h 355600"/>
                <a:gd name="T12" fmla="*/ 87122 w 358139"/>
                <a:gd name="T13" fmla="*/ 355091 h 355600"/>
                <a:gd name="T14" fmla="*/ 96012 w 358139"/>
                <a:gd name="T15" fmla="*/ 353187 h 355600"/>
                <a:gd name="T16" fmla="*/ 103534 w 358139"/>
                <a:gd name="T17" fmla="*/ 344094 h 355600"/>
                <a:gd name="T18" fmla="*/ 103276 w 358139"/>
                <a:gd name="T19" fmla="*/ 332053 h 355600"/>
                <a:gd name="T20" fmla="*/ 84641 w 358139"/>
                <a:gd name="T21" fmla="*/ 307540 h 355600"/>
                <a:gd name="T22" fmla="*/ 66726 w 358139"/>
                <a:gd name="T23" fmla="*/ 263173 h 355600"/>
                <a:gd name="T24" fmla="*/ 74471 w 358139"/>
                <a:gd name="T25" fmla="*/ 189321 h 355600"/>
                <a:gd name="T26" fmla="*/ 142452 w 358139"/>
                <a:gd name="T27" fmla="*/ 121606 h 355600"/>
                <a:gd name="T28" fmla="*/ 217043 w 358139"/>
                <a:gd name="T29" fmla="*/ 114071 h 355600"/>
                <a:gd name="T30" fmla="*/ 262763 w 358139"/>
                <a:gd name="T31" fmla="*/ 132903 h 355600"/>
                <a:gd name="T32" fmla="*/ 287631 w 358139"/>
                <a:gd name="T33" fmla="*/ 152415 h 355600"/>
                <a:gd name="T34" fmla="*/ 309133 w 358139"/>
                <a:gd name="T35" fmla="*/ 130913 h 355600"/>
                <a:gd name="T36" fmla="*/ 223516 w 358139"/>
                <a:gd name="T37" fmla="*/ 81274 h 355600"/>
                <a:gd name="T38" fmla="*/ 146840 w 358139"/>
                <a:gd name="T39" fmla="*/ 84660 h 355600"/>
                <a:gd name="T40" fmla="*/ 73381 w 358139"/>
                <a:gd name="T41" fmla="*/ 130544 h 355600"/>
                <a:gd name="T42" fmla="*/ 34035 w 358139"/>
                <a:gd name="T43" fmla="*/ 208152 h 355600"/>
                <a:gd name="T44" fmla="*/ 33400 w 358139"/>
                <a:gd name="T45" fmla="*/ 195579 h 355600"/>
                <a:gd name="T46" fmla="*/ 55720 w 358139"/>
                <a:gd name="T47" fmla="*/ 113519 h 355600"/>
                <a:gd name="T48" fmla="*/ 114248 w 358139"/>
                <a:gd name="T49" fmla="*/ 55052 h 355600"/>
                <a:gd name="T50" fmla="*/ 196341 w 358139"/>
                <a:gd name="T51" fmla="*/ 32765 h 355600"/>
                <a:gd name="T52" fmla="*/ 270097 w 358139"/>
                <a:gd name="T53" fmla="*/ 50371 h 355600"/>
                <a:gd name="T54" fmla="*/ 327659 w 358139"/>
                <a:gd name="T55" fmla="*/ 99694 h 355600"/>
                <a:gd name="T56" fmla="*/ 338677 w 358139"/>
                <a:gd name="T57" fmla="*/ 106489 h 355600"/>
                <a:gd name="T58" fmla="*/ 351028 w 358139"/>
                <a:gd name="T59" fmla="*/ 103377 h 355600"/>
                <a:gd name="T60" fmla="*/ 357933 w 358139"/>
                <a:gd name="T61" fmla="*/ 92471 h 355600"/>
                <a:gd name="T62" fmla="*/ 354837 w 358139"/>
                <a:gd name="T63" fmla="*/ 80137 h 355600"/>
                <a:gd name="T64" fmla="*/ 284829 w 358139"/>
                <a:gd name="T65" fmla="*/ 21351 h 355600"/>
                <a:gd name="T66" fmla="*/ 196341 w 358139"/>
                <a:gd name="T67" fmla="*/ 0 h 355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139" h="355600">
                  <a:moveTo>
                    <a:pt x="196341" y="0"/>
                  </a:moveTo>
                  <a:lnTo>
                    <a:pt x="151475" y="5170"/>
                  </a:lnTo>
                  <a:lnTo>
                    <a:pt x="110208" y="19902"/>
                  </a:lnTo>
                  <a:lnTo>
                    <a:pt x="73744" y="43027"/>
                  </a:lnTo>
                  <a:lnTo>
                    <a:pt x="43287" y="73377"/>
                  </a:lnTo>
                  <a:lnTo>
                    <a:pt x="20041" y="109782"/>
                  </a:lnTo>
                  <a:lnTo>
                    <a:pt x="5211" y="151075"/>
                  </a:lnTo>
                  <a:lnTo>
                    <a:pt x="0" y="196087"/>
                  </a:lnTo>
                  <a:lnTo>
                    <a:pt x="5115" y="241296"/>
                  </a:lnTo>
                  <a:lnTo>
                    <a:pt x="20065" y="283241"/>
                  </a:lnTo>
                  <a:lnTo>
                    <a:pt x="44255" y="320567"/>
                  </a:lnTo>
                  <a:lnTo>
                    <a:pt x="77088" y="351916"/>
                  </a:lnTo>
                  <a:lnTo>
                    <a:pt x="83312" y="355091"/>
                  </a:lnTo>
                  <a:lnTo>
                    <a:pt x="87122" y="355091"/>
                  </a:lnTo>
                  <a:lnTo>
                    <a:pt x="91566" y="355091"/>
                  </a:lnTo>
                  <a:lnTo>
                    <a:pt x="96012" y="353187"/>
                  </a:lnTo>
                  <a:lnTo>
                    <a:pt x="100329" y="349376"/>
                  </a:lnTo>
                  <a:lnTo>
                    <a:pt x="103534" y="344094"/>
                  </a:lnTo>
                  <a:lnTo>
                    <a:pt x="104536" y="338074"/>
                  </a:lnTo>
                  <a:lnTo>
                    <a:pt x="103276" y="332053"/>
                  </a:lnTo>
                  <a:lnTo>
                    <a:pt x="99694" y="326771"/>
                  </a:lnTo>
                  <a:lnTo>
                    <a:pt x="84641" y="307540"/>
                  </a:lnTo>
                  <a:lnTo>
                    <a:pt x="73564" y="286178"/>
                  </a:lnTo>
                  <a:lnTo>
                    <a:pt x="66726" y="263173"/>
                  </a:lnTo>
                  <a:lnTo>
                    <a:pt x="64388" y="239013"/>
                  </a:lnTo>
                  <a:lnTo>
                    <a:pt x="74471" y="189321"/>
                  </a:lnTo>
                  <a:lnTo>
                    <a:pt x="101901" y="148844"/>
                  </a:lnTo>
                  <a:lnTo>
                    <a:pt x="142452" y="121606"/>
                  </a:lnTo>
                  <a:lnTo>
                    <a:pt x="191897" y="111632"/>
                  </a:lnTo>
                  <a:lnTo>
                    <a:pt x="217043" y="114071"/>
                  </a:lnTo>
                  <a:lnTo>
                    <a:pt x="240855" y="121237"/>
                  </a:lnTo>
                  <a:lnTo>
                    <a:pt x="262763" y="132903"/>
                  </a:lnTo>
                  <a:lnTo>
                    <a:pt x="282194" y="148843"/>
                  </a:lnTo>
                  <a:lnTo>
                    <a:pt x="287631" y="152415"/>
                  </a:lnTo>
                  <a:lnTo>
                    <a:pt x="310324" y="137160"/>
                  </a:lnTo>
                  <a:lnTo>
                    <a:pt x="309133" y="130913"/>
                  </a:lnTo>
                  <a:lnTo>
                    <a:pt x="281086" y="105074"/>
                  </a:lnTo>
                  <a:lnTo>
                    <a:pt x="223516" y="81274"/>
                  </a:lnTo>
                  <a:lnTo>
                    <a:pt x="191897" y="78231"/>
                  </a:lnTo>
                  <a:lnTo>
                    <a:pt x="146840" y="84660"/>
                  </a:lnTo>
                  <a:lnTo>
                    <a:pt x="106739" y="102713"/>
                  </a:lnTo>
                  <a:lnTo>
                    <a:pt x="73381" y="130544"/>
                  </a:lnTo>
                  <a:lnTo>
                    <a:pt x="48551" y="166307"/>
                  </a:lnTo>
                  <a:lnTo>
                    <a:pt x="34035" y="208152"/>
                  </a:lnTo>
                  <a:lnTo>
                    <a:pt x="33400" y="203707"/>
                  </a:lnTo>
                  <a:lnTo>
                    <a:pt x="33400" y="195579"/>
                  </a:lnTo>
                  <a:lnTo>
                    <a:pt x="39244" y="152387"/>
                  </a:lnTo>
                  <a:lnTo>
                    <a:pt x="55720" y="113519"/>
                  </a:lnTo>
                  <a:lnTo>
                    <a:pt x="81248" y="80549"/>
                  </a:lnTo>
                  <a:lnTo>
                    <a:pt x="114248" y="55052"/>
                  </a:lnTo>
                  <a:lnTo>
                    <a:pt x="153139" y="38599"/>
                  </a:lnTo>
                  <a:lnTo>
                    <a:pt x="196341" y="32765"/>
                  </a:lnTo>
                  <a:lnTo>
                    <a:pt x="234648" y="37276"/>
                  </a:lnTo>
                  <a:lnTo>
                    <a:pt x="270097" y="50371"/>
                  </a:lnTo>
                  <a:lnTo>
                    <a:pt x="301497" y="71395"/>
                  </a:lnTo>
                  <a:lnTo>
                    <a:pt x="327659" y="99694"/>
                  </a:lnTo>
                  <a:lnTo>
                    <a:pt x="332668" y="104235"/>
                  </a:lnTo>
                  <a:lnTo>
                    <a:pt x="338677" y="106489"/>
                  </a:lnTo>
                  <a:lnTo>
                    <a:pt x="345019" y="106267"/>
                  </a:lnTo>
                  <a:lnTo>
                    <a:pt x="351028" y="103377"/>
                  </a:lnTo>
                  <a:lnTo>
                    <a:pt x="355641" y="98442"/>
                  </a:lnTo>
                  <a:lnTo>
                    <a:pt x="357933" y="92471"/>
                  </a:lnTo>
                  <a:lnTo>
                    <a:pt x="357725" y="86143"/>
                  </a:lnTo>
                  <a:lnTo>
                    <a:pt x="354837" y="80137"/>
                  </a:lnTo>
                  <a:lnTo>
                    <a:pt x="323072" y="46559"/>
                  </a:lnTo>
                  <a:lnTo>
                    <a:pt x="284829" y="21351"/>
                  </a:lnTo>
                  <a:lnTo>
                    <a:pt x="241966" y="5502"/>
                  </a:lnTo>
                  <a:lnTo>
                    <a:pt x="19634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78" name="object 52">
              <a:extLst>
                <a:ext uri="{FF2B5EF4-FFF2-40B4-BE49-F238E27FC236}">
                  <a16:creationId xmlns:a16="http://schemas.microsoft.com/office/drawing/2014/main" id="{263A0528-D990-4661-80D5-E99ABB64FC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253" y="2763266"/>
              <a:ext cx="196977" cy="19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45" name="object 53">
            <a:extLst>
              <a:ext uri="{FF2B5EF4-FFF2-40B4-BE49-F238E27FC236}">
                <a16:creationId xmlns:a16="http://schemas.microsoft.com/office/drawing/2014/main" id="{CFCEAC6E-C198-469E-8F7C-5E22A2616FF8}"/>
              </a:ext>
            </a:extLst>
          </p:cNvPr>
          <p:cNvGrpSpPr>
            <a:grpSpLocks/>
          </p:cNvGrpSpPr>
          <p:nvPr/>
        </p:nvGrpSpPr>
        <p:grpSpPr bwMode="auto">
          <a:xfrm>
            <a:off x="2387600" y="2727325"/>
            <a:ext cx="304800" cy="392113"/>
            <a:chOff x="2388107" y="2727960"/>
            <a:chExt cx="303530" cy="391795"/>
          </a:xfrm>
        </p:grpSpPr>
        <p:sp>
          <p:nvSpPr>
            <p:cNvPr id="52375" name="object 54">
              <a:extLst>
                <a:ext uri="{FF2B5EF4-FFF2-40B4-BE49-F238E27FC236}">
                  <a16:creationId xmlns:a16="http://schemas.microsoft.com/office/drawing/2014/main" id="{54260B04-8993-4674-973D-9EE283D238A4}"/>
                </a:ext>
              </a:extLst>
            </p:cNvPr>
            <p:cNvSpPr>
              <a:spLocks/>
            </p:cNvSpPr>
            <p:nvPr/>
          </p:nvSpPr>
          <p:spPr bwMode="auto">
            <a:xfrm>
              <a:off x="2388108" y="2727959"/>
              <a:ext cx="303530" cy="391795"/>
            </a:xfrm>
            <a:custGeom>
              <a:avLst/>
              <a:gdLst>
                <a:gd name="T0" fmla="*/ 303276 w 303530"/>
                <a:gd name="T1" fmla="*/ 282575 h 391794"/>
                <a:gd name="T2" fmla="*/ 294551 w 303530"/>
                <a:gd name="T3" fmla="*/ 239509 h 391794"/>
                <a:gd name="T4" fmla="*/ 270827 w 303530"/>
                <a:gd name="T5" fmla="*/ 204444 h 391794"/>
                <a:gd name="T6" fmla="*/ 269875 w 303530"/>
                <a:gd name="T7" fmla="*/ 203809 h 391794"/>
                <a:gd name="T8" fmla="*/ 269875 w 303530"/>
                <a:gd name="T9" fmla="*/ 281940 h 391794"/>
                <a:gd name="T10" fmla="*/ 263791 w 303530"/>
                <a:gd name="T11" fmla="*/ 311810 h 391794"/>
                <a:gd name="T12" fmla="*/ 247269 w 303530"/>
                <a:gd name="T13" fmla="*/ 336283 h 391794"/>
                <a:gd name="T14" fmla="*/ 222821 w 303530"/>
                <a:gd name="T15" fmla="*/ 352831 h 391794"/>
                <a:gd name="T16" fmla="*/ 193040 w 303530"/>
                <a:gd name="T17" fmla="*/ 358902 h 391794"/>
                <a:gd name="T18" fmla="*/ 112776 w 303530"/>
                <a:gd name="T19" fmla="*/ 358902 h 391794"/>
                <a:gd name="T20" fmla="*/ 112776 w 303530"/>
                <a:gd name="T21" fmla="*/ 204978 h 391794"/>
                <a:gd name="T22" fmla="*/ 193040 w 303530"/>
                <a:gd name="T23" fmla="*/ 204978 h 391794"/>
                <a:gd name="T24" fmla="*/ 222821 w 303530"/>
                <a:gd name="T25" fmla="*/ 211061 h 391794"/>
                <a:gd name="T26" fmla="*/ 247269 w 303530"/>
                <a:gd name="T27" fmla="*/ 227609 h 391794"/>
                <a:gd name="T28" fmla="*/ 263791 w 303530"/>
                <a:gd name="T29" fmla="*/ 252082 h 391794"/>
                <a:gd name="T30" fmla="*/ 269875 w 303530"/>
                <a:gd name="T31" fmla="*/ 281940 h 391794"/>
                <a:gd name="T32" fmla="*/ 269875 w 303530"/>
                <a:gd name="T33" fmla="*/ 203809 h 391794"/>
                <a:gd name="T34" fmla="*/ 235762 w 303530"/>
                <a:gd name="T35" fmla="*/ 180848 h 391794"/>
                <a:gd name="T36" fmla="*/ 225996 w 303530"/>
                <a:gd name="T37" fmla="*/ 178879 h 391794"/>
                <a:gd name="T38" fmla="*/ 237756 w 303530"/>
                <a:gd name="T39" fmla="*/ 171577 h 391794"/>
                <a:gd name="T40" fmla="*/ 261175 w 303530"/>
                <a:gd name="T41" fmla="*/ 139776 h 391794"/>
                <a:gd name="T42" fmla="*/ 269748 w 303530"/>
                <a:gd name="T43" fmla="*/ 101219 h 391794"/>
                <a:gd name="T44" fmla="*/ 261086 w 303530"/>
                <a:gd name="T45" fmla="*/ 61937 h 391794"/>
                <a:gd name="T46" fmla="*/ 237515 w 303530"/>
                <a:gd name="T47" fmla="*/ 29756 h 391794"/>
                <a:gd name="T48" fmla="*/ 236220 w 303530"/>
                <a:gd name="T49" fmla="*/ 28956 h 391794"/>
                <a:gd name="T50" fmla="*/ 236220 w 303530"/>
                <a:gd name="T51" fmla="*/ 100584 h 391794"/>
                <a:gd name="T52" fmla="*/ 230225 w 303530"/>
                <a:gd name="T53" fmla="*/ 126923 h 391794"/>
                <a:gd name="T54" fmla="*/ 213893 w 303530"/>
                <a:gd name="T55" fmla="*/ 148437 h 391794"/>
                <a:gd name="T56" fmla="*/ 189712 w 303530"/>
                <a:gd name="T57" fmla="*/ 162953 h 391794"/>
                <a:gd name="T58" fmla="*/ 160147 w 303530"/>
                <a:gd name="T59" fmla="*/ 168275 h 391794"/>
                <a:gd name="T60" fmla="*/ 112776 w 303530"/>
                <a:gd name="T61" fmla="*/ 168275 h 391794"/>
                <a:gd name="T62" fmla="*/ 112776 w 303530"/>
                <a:gd name="T63" fmla="*/ 32893 h 391794"/>
                <a:gd name="T64" fmla="*/ 160147 w 303530"/>
                <a:gd name="T65" fmla="*/ 32893 h 391794"/>
                <a:gd name="T66" fmla="*/ 189712 w 303530"/>
                <a:gd name="T67" fmla="*/ 38227 h 391794"/>
                <a:gd name="T68" fmla="*/ 213893 w 303530"/>
                <a:gd name="T69" fmla="*/ 52743 h 391794"/>
                <a:gd name="T70" fmla="*/ 230225 w 303530"/>
                <a:gd name="T71" fmla="*/ 74256 h 391794"/>
                <a:gd name="T72" fmla="*/ 236220 w 303530"/>
                <a:gd name="T73" fmla="*/ 100584 h 391794"/>
                <a:gd name="T74" fmla="*/ 236220 w 303530"/>
                <a:gd name="T75" fmla="*/ 28956 h 391794"/>
                <a:gd name="T76" fmla="*/ 202666 w 303530"/>
                <a:gd name="T77" fmla="*/ 8001 h 391794"/>
                <a:gd name="T78" fmla="*/ 160147 w 303530"/>
                <a:gd name="T79" fmla="*/ 0 h 391794"/>
                <a:gd name="T80" fmla="*/ 80772 w 303530"/>
                <a:gd name="T81" fmla="*/ 0 h 391794"/>
                <a:gd name="T82" fmla="*/ 80772 w 303530"/>
                <a:gd name="T83" fmla="*/ 32893 h 391794"/>
                <a:gd name="T84" fmla="*/ 80772 w 303530"/>
                <a:gd name="T85" fmla="*/ 358902 h 391794"/>
                <a:gd name="T86" fmla="*/ 53340 w 303530"/>
                <a:gd name="T87" fmla="*/ 358902 h 391794"/>
                <a:gd name="T88" fmla="*/ 53340 w 303530"/>
                <a:gd name="T89" fmla="*/ 32893 h 391794"/>
                <a:gd name="T90" fmla="*/ 80772 w 303530"/>
                <a:gd name="T91" fmla="*/ 32893 h 391794"/>
                <a:gd name="T92" fmla="*/ 80772 w 303530"/>
                <a:gd name="T93" fmla="*/ 0 h 391794"/>
                <a:gd name="T94" fmla="*/ 7620 w 303530"/>
                <a:gd name="T95" fmla="*/ 0 h 391794"/>
                <a:gd name="T96" fmla="*/ 0 w 303530"/>
                <a:gd name="T97" fmla="*/ 6985 h 391794"/>
                <a:gd name="T98" fmla="*/ 0 w 303530"/>
                <a:gd name="T99" fmla="*/ 25273 h 391794"/>
                <a:gd name="T100" fmla="*/ 6985 w 303530"/>
                <a:gd name="T101" fmla="*/ 32893 h 391794"/>
                <a:gd name="T102" fmla="*/ 21336 w 303530"/>
                <a:gd name="T103" fmla="*/ 32893 h 391794"/>
                <a:gd name="T104" fmla="*/ 21336 w 303530"/>
                <a:gd name="T105" fmla="*/ 358902 h 391794"/>
                <a:gd name="T106" fmla="*/ 9144 w 303530"/>
                <a:gd name="T107" fmla="*/ 358902 h 391794"/>
                <a:gd name="T108" fmla="*/ 1524 w 303530"/>
                <a:gd name="T109" fmla="*/ 365760 h 391794"/>
                <a:gd name="T110" fmla="*/ 1524 w 303530"/>
                <a:gd name="T111" fmla="*/ 384048 h 391794"/>
                <a:gd name="T112" fmla="*/ 8509 w 303530"/>
                <a:gd name="T113" fmla="*/ 391668 h 391794"/>
                <a:gd name="T114" fmla="*/ 193040 w 303530"/>
                <a:gd name="T115" fmla="*/ 391668 h 391794"/>
                <a:gd name="T116" fmla="*/ 235673 w 303530"/>
                <a:gd name="T117" fmla="*/ 383057 h 391794"/>
                <a:gd name="T118" fmla="*/ 270586 w 303530"/>
                <a:gd name="T119" fmla="*/ 359600 h 391794"/>
                <a:gd name="T120" fmla="*/ 294284 w 303530"/>
                <a:gd name="T121" fmla="*/ 324916 h 391794"/>
                <a:gd name="T122" fmla="*/ 303276 w 303530"/>
                <a:gd name="T123" fmla="*/ 282575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530" h="391794">
                  <a:moveTo>
                    <a:pt x="303276" y="282575"/>
                  </a:moveTo>
                  <a:lnTo>
                    <a:pt x="294551" y="239509"/>
                  </a:lnTo>
                  <a:lnTo>
                    <a:pt x="270827" y="204444"/>
                  </a:lnTo>
                  <a:lnTo>
                    <a:pt x="269875" y="203809"/>
                  </a:lnTo>
                  <a:lnTo>
                    <a:pt x="269875" y="281940"/>
                  </a:lnTo>
                  <a:lnTo>
                    <a:pt x="263791" y="311810"/>
                  </a:lnTo>
                  <a:lnTo>
                    <a:pt x="247269" y="336283"/>
                  </a:lnTo>
                  <a:lnTo>
                    <a:pt x="222821" y="352831"/>
                  </a:lnTo>
                  <a:lnTo>
                    <a:pt x="193040" y="358902"/>
                  </a:lnTo>
                  <a:lnTo>
                    <a:pt x="112776" y="358902"/>
                  </a:lnTo>
                  <a:lnTo>
                    <a:pt x="112776" y="204978"/>
                  </a:lnTo>
                  <a:lnTo>
                    <a:pt x="193040" y="204978"/>
                  </a:lnTo>
                  <a:lnTo>
                    <a:pt x="222821" y="211061"/>
                  </a:lnTo>
                  <a:lnTo>
                    <a:pt x="247269" y="227609"/>
                  </a:lnTo>
                  <a:lnTo>
                    <a:pt x="263791" y="252082"/>
                  </a:lnTo>
                  <a:lnTo>
                    <a:pt x="269875" y="281940"/>
                  </a:lnTo>
                  <a:lnTo>
                    <a:pt x="269875" y="203809"/>
                  </a:lnTo>
                  <a:lnTo>
                    <a:pt x="235762" y="180848"/>
                  </a:lnTo>
                  <a:lnTo>
                    <a:pt x="225996" y="178879"/>
                  </a:lnTo>
                  <a:lnTo>
                    <a:pt x="237756" y="171577"/>
                  </a:lnTo>
                  <a:lnTo>
                    <a:pt x="261175" y="139776"/>
                  </a:lnTo>
                  <a:lnTo>
                    <a:pt x="269748" y="101219"/>
                  </a:lnTo>
                  <a:lnTo>
                    <a:pt x="261086" y="61937"/>
                  </a:lnTo>
                  <a:lnTo>
                    <a:pt x="237515" y="29756"/>
                  </a:lnTo>
                  <a:lnTo>
                    <a:pt x="236220" y="28956"/>
                  </a:lnTo>
                  <a:lnTo>
                    <a:pt x="236220" y="100584"/>
                  </a:lnTo>
                  <a:lnTo>
                    <a:pt x="230225" y="126923"/>
                  </a:lnTo>
                  <a:lnTo>
                    <a:pt x="213893" y="148437"/>
                  </a:lnTo>
                  <a:lnTo>
                    <a:pt x="189712" y="162953"/>
                  </a:lnTo>
                  <a:lnTo>
                    <a:pt x="160147" y="168275"/>
                  </a:lnTo>
                  <a:lnTo>
                    <a:pt x="112776" y="168275"/>
                  </a:lnTo>
                  <a:lnTo>
                    <a:pt x="112776" y="32893"/>
                  </a:lnTo>
                  <a:lnTo>
                    <a:pt x="160147" y="32893"/>
                  </a:lnTo>
                  <a:lnTo>
                    <a:pt x="189712" y="38227"/>
                  </a:lnTo>
                  <a:lnTo>
                    <a:pt x="213893" y="52743"/>
                  </a:lnTo>
                  <a:lnTo>
                    <a:pt x="230225" y="74256"/>
                  </a:lnTo>
                  <a:lnTo>
                    <a:pt x="236220" y="100584"/>
                  </a:lnTo>
                  <a:lnTo>
                    <a:pt x="236220" y="28956"/>
                  </a:lnTo>
                  <a:lnTo>
                    <a:pt x="202666" y="8001"/>
                  </a:lnTo>
                  <a:lnTo>
                    <a:pt x="160147" y="0"/>
                  </a:lnTo>
                  <a:lnTo>
                    <a:pt x="80772" y="0"/>
                  </a:lnTo>
                  <a:lnTo>
                    <a:pt x="80772" y="32893"/>
                  </a:lnTo>
                  <a:lnTo>
                    <a:pt x="80772" y="358902"/>
                  </a:lnTo>
                  <a:lnTo>
                    <a:pt x="53340" y="358902"/>
                  </a:lnTo>
                  <a:lnTo>
                    <a:pt x="53340" y="32893"/>
                  </a:lnTo>
                  <a:lnTo>
                    <a:pt x="80772" y="32893"/>
                  </a:lnTo>
                  <a:lnTo>
                    <a:pt x="80772" y="0"/>
                  </a:lnTo>
                  <a:lnTo>
                    <a:pt x="7620" y="0"/>
                  </a:lnTo>
                  <a:lnTo>
                    <a:pt x="0" y="6985"/>
                  </a:lnTo>
                  <a:lnTo>
                    <a:pt x="0" y="25273"/>
                  </a:lnTo>
                  <a:lnTo>
                    <a:pt x="6985" y="32893"/>
                  </a:lnTo>
                  <a:lnTo>
                    <a:pt x="21336" y="32893"/>
                  </a:lnTo>
                  <a:lnTo>
                    <a:pt x="21336" y="358902"/>
                  </a:lnTo>
                  <a:lnTo>
                    <a:pt x="9144" y="358902"/>
                  </a:lnTo>
                  <a:lnTo>
                    <a:pt x="1524" y="365760"/>
                  </a:lnTo>
                  <a:lnTo>
                    <a:pt x="1524" y="384048"/>
                  </a:lnTo>
                  <a:lnTo>
                    <a:pt x="8509" y="391668"/>
                  </a:lnTo>
                  <a:lnTo>
                    <a:pt x="193040" y="391668"/>
                  </a:lnTo>
                  <a:lnTo>
                    <a:pt x="235673" y="383057"/>
                  </a:lnTo>
                  <a:lnTo>
                    <a:pt x="270586" y="359600"/>
                  </a:lnTo>
                  <a:lnTo>
                    <a:pt x="294284" y="324916"/>
                  </a:lnTo>
                  <a:lnTo>
                    <a:pt x="303276" y="28257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76" name="object 55">
              <a:extLst>
                <a:ext uri="{FF2B5EF4-FFF2-40B4-BE49-F238E27FC236}">
                  <a16:creationId xmlns:a16="http://schemas.microsoft.com/office/drawing/2014/main" id="{603696FB-6E51-4DB9-85AA-904DCCC7233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9631" y="2727960"/>
              <a:ext cx="231648" cy="39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46" name="object 56">
            <a:extLst>
              <a:ext uri="{FF2B5EF4-FFF2-40B4-BE49-F238E27FC236}">
                <a16:creationId xmlns:a16="http://schemas.microsoft.com/office/drawing/2014/main" id="{2CA2049B-DD23-42BB-B35A-23A51E56E91D}"/>
              </a:ext>
            </a:extLst>
          </p:cNvPr>
          <p:cNvSpPr>
            <a:spLocks/>
          </p:cNvSpPr>
          <p:nvPr/>
        </p:nvSpPr>
        <p:spPr bwMode="auto">
          <a:xfrm>
            <a:off x="3409950" y="2724150"/>
            <a:ext cx="300038" cy="398463"/>
          </a:xfrm>
          <a:custGeom>
            <a:avLst/>
            <a:gdLst>
              <a:gd name="T0" fmla="*/ 298704 w 299085"/>
              <a:gd name="T1" fmla="*/ 7366 h 398144"/>
              <a:gd name="T2" fmla="*/ 291719 w 299085"/>
              <a:gd name="T3" fmla="*/ 0 h 398144"/>
              <a:gd name="T4" fmla="*/ 172212 w 299085"/>
              <a:gd name="T5" fmla="*/ 0 h 398144"/>
              <a:gd name="T6" fmla="*/ 164592 w 299085"/>
              <a:gd name="T7" fmla="*/ 6731 h 398144"/>
              <a:gd name="T8" fmla="*/ 164592 w 299085"/>
              <a:gd name="T9" fmla="*/ 24638 h 398144"/>
              <a:gd name="T10" fmla="*/ 171577 w 299085"/>
              <a:gd name="T11" fmla="*/ 32004 h 398144"/>
              <a:gd name="T12" fmla="*/ 207479 w 299085"/>
              <a:gd name="T13" fmla="*/ 32004 h 398144"/>
              <a:gd name="T14" fmla="*/ 51181 w 299085"/>
              <a:gd name="T15" fmla="*/ 364236 h 398144"/>
              <a:gd name="T16" fmla="*/ 7620 w 299085"/>
              <a:gd name="T17" fmla="*/ 364236 h 398144"/>
              <a:gd name="T18" fmla="*/ 0 w 299085"/>
              <a:gd name="T19" fmla="*/ 371348 h 398144"/>
              <a:gd name="T20" fmla="*/ 0 w 299085"/>
              <a:gd name="T21" fmla="*/ 390017 h 398144"/>
              <a:gd name="T22" fmla="*/ 6985 w 299085"/>
              <a:gd name="T23" fmla="*/ 397764 h 398144"/>
              <a:gd name="T24" fmla="*/ 117602 w 299085"/>
              <a:gd name="T25" fmla="*/ 397764 h 398144"/>
              <a:gd name="T26" fmla="*/ 127127 w 299085"/>
              <a:gd name="T27" fmla="*/ 397764 h 398144"/>
              <a:gd name="T28" fmla="*/ 134112 w 299085"/>
              <a:gd name="T29" fmla="*/ 390017 h 398144"/>
              <a:gd name="T30" fmla="*/ 134112 w 299085"/>
              <a:gd name="T31" fmla="*/ 371983 h 398144"/>
              <a:gd name="T32" fmla="*/ 127127 w 299085"/>
              <a:gd name="T33" fmla="*/ 364236 h 398144"/>
              <a:gd name="T34" fmla="*/ 87922 w 299085"/>
              <a:gd name="T35" fmla="*/ 364236 h 398144"/>
              <a:gd name="T36" fmla="*/ 244284 w 299085"/>
              <a:gd name="T37" fmla="*/ 32004 h 398144"/>
              <a:gd name="T38" fmla="*/ 282194 w 299085"/>
              <a:gd name="T39" fmla="*/ 32004 h 398144"/>
              <a:gd name="T40" fmla="*/ 291719 w 299085"/>
              <a:gd name="T41" fmla="*/ 32004 h 398144"/>
              <a:gd name="T42" fmla="*/ 298704 w 299085"/>
              <a:gd name="T43" fmla="*/ 24638 h 398144"/>
              <a:gd name="T44" fmla="*/ 298704 w 299085"/>
              <a:gd name="T45" fmla="*/ 7366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9085" h="398144">
                <a:moveTo>
                  <a:pt x="298704" y="7366"/>
                </a:moveTo>
                <a:lnTo>
                  <a:pt x="291719" y="0"/>
                </a:lnTo>
                <a:lnTo>
                  <a:pt x="172212" y="0"/>
                </a:lnTo>
                <a:lnTo>
                  <a:pt x="164592" y="6731"/>
                </a:lnTo>
                <a:lnTo>
                  <a:pt x="164592" y="24638"/>
                </a:lnTo>
                <a:lnTo>
                  <a:pt x="171577" y="32004"/>
                </a:lnTo>
                <a:lnTo>
                  <a:pt x="207479" y="32004"/>
                </a:lnTo>
                <a:lnTo>
                  <a:pt x="51181" y="364236"/>
                </a:lnTo>
                <a:lnTo>
                  <a:pt x="7620" y="364236"/>
                </a:lnTo>
                <a:lnTo>
                  <a:pt x="0" y="371348"/>
                </a:lnTo>
                <a:lnTo>
                  <a:pt x="0" y="390017"/>
                </a:lnTo>
                <a:lnTo>
                  <a:pt x="6985" y="397764"/>
                </a:lnTo>
                <a:lnTo>
                  <a:pt x="117602" y="397764"/>
                </a:lnTo>
                <a:lnTo>
                  <a:pt x="127127" y="397764"/>
                </a:lnTo>
                <a:lnTo>
                  <a:pt x="134112" y="390017"/>
                </a:lnTo>
                <a:lnTo>
                  <a:pt x="134112" y="371983"/>
                </a:lnTo>
                <a:lnTo>
                  <a:pt x="127127" y="364236"/>
                </a:lnTo>
                <a:lnTo>
                  <a:pt x="87922" y="364236"/>
                </a:lnTo>
                <a:lnTo>
                  <a:pt x="244284" y="32004"/>
                </a:lnTo>
                <a:lnTo>
                  <a:pt x="282194" y="32004"/>
                </a:lnTo>
                <a:lnTo>
                  <a:pt x="291719" y="32004"/>
                </a:lnTo>
                <a:lnTo>
                  <a:pt x="298704" y="24638"/>
                </a:lnTo>
                <a:lnTo>
                  <a:pt x="298704" y="736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47" name="object 57">
            <a:extLst>
              <a:ext uri="{FF2B5EF4-FFF2-40B4-BE49-F238E27FC236}">
                <a16:creationId xmlns:a16="http://schemas.microsoft.com/office/drawing/2014/main" id="{7F132D60-A7A7-415E-BA1D-B49108449DFA}"/>
              </a:ext>
            </a:extLst>
          </p:cNvPr>
          <p:cNvGrpSpPr>
            <a:grpSpLocks/>
          </p:cNvGrpSpPr>
          <p:nvPr/>
        </p:nvGrpSpPr>
        <p:grpSpPr bwMode="auto">
          <a:xfrm>
            <a:off x="5387975" y="2716213"/>
            <a:ext cx="411163" cy="414337"/>
            <a:chOff x="5387340" y="2715767"/>
            <a:chExt cx="411480" cy="414655"/>
          </a:xfrm>
        </p:grpSpPr>
        <p:sp>
          <p:nvSpPr>
            <p:cNvPr id="52373" name="object 58">
              <a:extLst>
                <a:ext uri="{FF2B5EF4-FFF2-40B4-BE49-F238E27FC236}">
                  <a16:creationId xmlns:a16="http://schemas.microsoft.com/office/drawing/2014/main" id="{7B2ED857-9A2E-429C-9EE6-BC25CA61E404}"/>
                </a:ext>
              </a:extLst>
            </p:cNvPr>
            <p:cNvSpPr>
              <a:spLocks/>
            </p:cNvSpPr>
            <p:nvPr/>
          </p:nvSpPr>
          <p:spPr bwMode="auto">
            <a:xfrm>
              <a:off x="5568696" y="2814827"/>
              <a:ext cx="230504" cy="315595"/>
            </a:xfrm>
            <a:custGeom>
              <a:avLst/>
              <a:gdLst>
                <a:gd name="T0" fmla="*/ 230124 w 230504"/>
                <a:gd name="T1" fmla="*/ 7493 h 315594"/>
                <a:gd name="T2" fmla="*/ 223266 w 230504"/>
                <a:gd name="T3" fmla="*/ 0 h 315594"/>
                <a:gd name="T4" fmla="*/ 196850 w 230504"/>
                <a:gd name="T5" fmla="*/ 0 h 315594"/>
                <a:gd name="T6" fmla="*/ 196850 w 230504"/>
                <a:gd name="T7" fmla="*/ 33401 h 315594"/>
                <a:gd name="T8" fmla="*/ 196850 w 230504"/>
                <a:gd name="T9" fmla="*/ 100584 h 315594"/>
                <a:gd name="T10" fmla="*/ 196850 w 230504"/>
                <a:gd name="T11" fmla="*/ 117348 h 315594"/>
                <a:gd name="T12" fmla="*/ 196850 w 230504"/>
                <a:gd name="T13" fmla="*/ 195072 h 315594"/>
                <a:gd name="T14" fmla="*/ 196850 w 230504"/>
                <a:gd name="T15" fmla="*/ 211836 h 315594"/>
                <a:gd name="T16" fmla="*/ 196850 w 230504"/>
                <a:gd name="T17" fmla="*/ 282702 h 315594"/>
                <a:gd name="T18" fmla="*/ 123444 w 230504"/>
                <a:gd name="T19" fmla="*/ 282702 h 315594"/>
                <a:gd name="T20" fmla="*/ 123444 w 230504"/>
                <a:gd name="T21" fmla="*/ 211836 h 315594"/>
                <a:gd name="T22" fmla="*/ 196850 w 230504"/>
                <a:gd name="T23" fmla="*/ 211836 h 315594"/>
                <a:gd name="T24" fmla="*/ 196850 w 230504"/>
                <a:gd name="T25" fmla="*/ 195072 h 315594"/>
                <a:gd name="T26" fmla="*/ 123444 w 230504"/>
                <a:gd name="T27" fmla="*/ 195072 h 315594"/>
                <a:gd name="T28" fmla="*/ 123444 w 230504"/>
                <a:gd name="T29" fmla="*/ 117348 h 315594"/>
                <a:gd name="T30" fmla="*/ 196850 w 230504"/>
                <a:gd name="T31" fmla="*/ 117348 h 315594"/>
                <a:gd name="T32" fmla="*/ 196850 w 230504"/>
                <a:gd name="T33" fmla="*/ 100584 h 315594"/>
                <a:gd name="T34" fmla="*/ 123444 w 230504"/>
                <a:gd name="T35" fmla="*/ 100584 h 315594"/>
                <a:gd name="T36" fmla="*/ 123444 w 230504"/>
                <a:gd name="T37" fmla="*/ 33401 h 315594"/>
                <a:gd name="T38" fmla="*/ 196850 w 230504"/>
                <a:gd name="T39" fmla="*/ 33401 h 315594"/>
                <a:gd name="T40" fmla="*/ 196850 w 230504"/>
                <a:gd name="T41" fmla="*/ 0 h 315594"/>
                <a:gd name="T42" fmla="*/ 108204 w 230504"/>
                <a:gd name="T43" fmla="*/ 0 h 315594"/>
                <a:gd name="T44" fmla="*/ 108204 w 230504"/>
                <a:gd name="T45" fmla="*/ 33401 h 315594"/>
                <a:gd name="T46" fmla="*/ 108204 w 230504"/>
                <a:gd name="T47" fmla="*/ 100584 h 315594"/>
                <a:gd name="T48" fmla="*/ 108204 w 230504"/>
                <a:gd name="T49" fmla="*/ 117348 h 315594"/>
                <a:gd name="T50" fmla="*/ 108204 w 230504"/>
                <a:gd name="T51" fmla="*/ 195072 h 315594"/>
                <a:gd name="T52" fmla="*/ 108204 w 230504"/>
                <a:gd name="T53" fmla="*/ 211836 h 315594"/>
                <a:gd name="T54" fmla="*/ 108204 w 230504"/>
                <a:gd name="T55" fmla="*/ 282702 h 315594"/>
                <a:gd name="T56" fmla="*/ 32639 w 230504"/>
                <a:gd name="T57" fmla="*/ 282702 h 315594"/>
                <a:gd name="T58" fmla="*/ 32639 w 230504"/>
                <a:gd name="T59" fmla="*/ 211836 h 315594"/>
                <a:gd name="T60" fmla="*/ 108204 w 230504"/>
                <a:gd name="T61" fmla="*/ 211836 h 315594"/>
                <a:gd name="T62" fmla="*/ 108204 w 230504"/>
                <a:gd name="T63" fmla="*/ 195072 h 315594"/>
                <a:gd name="T64" fmla="*/ 32639 w 230504"/>
                <a:gd name="T65" fmla="*/ 195072 h 315594"/>
                <a:gd name="T66" fmla="*/ 32639 w 230504"/>
                <a:gd name="T67" fmla="*/ 117348 h 315594"/>
                <a:gd name="T68" fmla="*/ 108204 w 230504"/>
                <a:gd name="T69" fmla="*/ 117348 h 315594"/>
                <a:gd name="T70" fmla="*/ 108204 w 230504"/>
                <a:gd name="T71" fmla="*/ 100584 h 315594"/>
                <a:gd name="T72" fmla="*/ 32639 w 230504"/>
                <a:gd name="T73" fmla="*/ 100584 h 315594"/>
                <a:gd name="T74" fmla="*/ 32639 w 230504"/>
                <a:gd name="T75" fmla="*/ 33401 h 315594"/>
                <a:gd name="T76" fmla="*/ 108204 w 230504"/>
                <a:gd name="T77" fmla="*/ 33401 h 315594"/>
                <a:gd name="T78" fmla="*/ 108204 w 230504"/>
                <a:gd name="T79" fmla="*/ 0 h 315594"/>
                <a:gd name="T80" fmla="*/ 7493 w 230504"/>
                <a:gd name="T81" fmla="*/ 0 h 315594"/>
                <a:gd name="T82" fmla="*/ 0 w 230504"/>
                <a:gd name="T83" fmla="*/ 6985 h 315594"/>
                <a:gd name="T84" fmla="*/ 0 w 230504"/>
                <a:gd name="T85" fmla="*/ 307975 h 315594"/>
                <a:gd name="T86" fmla="*/ 6858 w 230504"/>
                <a:gd name="T87" fmla="*/ 315468 h 315594"/>
                <a:gd name="T88" fmla="*/ 222631 w 230504"/>
                <a:gd name="T89" fmla="*/ 315468 h 315594"/>
                <a:gd name="T90" fmla="*/ 230124 w 230504"/>
                <a:gd name="T91" fmla="*/ 308483 h 315594"/>
                <a:gd name="T92" fmla="*/ 230124 w 230504"/>
                <a:gd name="T93" fmla="*/ 282702 h 315594"/>
                <a:gd name="T94" fmla="*/ 230124 w 230504"/>
                <a:gd name="T95" fmla="*/ 33401 h 315594"/>
                <a:gd name="T96" fmla="*/ 230124 w 230504"/>
                <a:gd name="T97" fmla="*/ 7493 h 31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504" h="315594">
                  <a:moveTo>
                    <a:pt x="230124" y="7493"/>
                  </a:moveTo>
                  <a:lnTo>
                    <a:pt x="223266" y="0"/>
                  </a:lnTo>
                  <a:lnTo>
                    <a:pt x="196850" y="0"/>
                  </a:lnTo>
                  <a:lnTo>
                    <a:pt x="196850" y="33401"/>
                  </a:lnTo>
                  <a:lnTo>
                    <a:pt x="196850" y="100584"/>
                  </a:lnTo>
                  <a:lnTo>
                    <a:pt x="196850" y="117348"/>
                  </a:lnTo>
                  <a:lnTo>
                    <a:pt x="196850" y="195072"/>
                  </a:lnTo>
                  <a:lnTo>
                    <a:pt x="196850" y="211836"/>
                  </a:lnTo>
                  <a:lnTo>
                    <a:pt x="196850" y="282702"/>
                  </a:lnTo>
                  <a:lnTo>
                    <a:pt x="123444" y="282702"/>
                  </a:lnTo>
                  <a:lnTo>
                    <a:pt x="123444" y="211836"/>
                  </a:lnTo>
                  <a:lnTo>
                    <a:pt x="196850" y="211836"/>
                  </a:lnTo>
                  <a:lnTo>
                    <a:pt x="196850" y="195072"/>
                  </a:lnTo>
                  <a:lnTo>
                    <a:pt x="123444" y="195072"/>
                  </a:lnTo>
                  <a:lnTo>
                    <a:pt x="123444" y="117348"/>
                  </a:lnTo>
                  <a:lnTo>
                    <a:pt x="196850" y="117348"/>
                  </a:lnTo>
                  <a:lnTo>
                    <a:pt x="196850" y="100584"/>
                  </a:lnTo>
                  <a:lnTo>
                    <a:pt x="123444" y="100584"/>
                  </a:lnTo>
                  <a:lnTo>
                    <a:pt x="123444" y="33401"/>
                  </a:lnTo>
                  <a:lnTo>
                    <a:pt x="196850" y="33401"/>
                  </a:lnTo>
                  <a:lnTo>
                    <a:pt x="196850" y="0"/>
                  </a:lnTo>
                  <a:lnTo>
                    <a:pt x="108204" y="0"/>
                  </a:lnTo>
                  <a:lnTo>
                    <a:pt x="108204" y="33401"/>
                  </a:lnTo>
                  <a:lnTo>
                    <a:pt x="108204" y="100584"/>
                  </a:lnTo>
                  <a:lnTo>
                    <a:pt x="108204" y="117348"/>
                  </a:lnTo>
                  <a:lnTo>
                    <a:pt x="108204" y="195072"/>
                  </a:lnTo>
                  <a:lnTo>
                    <a:pt x="108204" y="211836"/>
                  </a:lnTo>
                  <a:lnTo>
                    <a:pt x="108204" y="282702"/>
                  </a:lnTo>
                  <a:lnTo>
                    <a:pt x="32639" y="282702"/>
                  </a:lnTo>
                  <a:lnTo>
                    <a:pt x="32639" y="211836"/>
                  </a:lnTo>
                  <a:lnTo>
                    <a:pt x="108204" y="211836"/>
                  </a:lnTo>
                  <a:lnTo>
                    <a:pt x="108204" y="195072"/>
                  </a:lnTo>
                  <a:lnTo>
                    <a:pt x="32639" y="195072"/>
                  </a:lnTo>
                  <a:lnTo>
                    <a:pt x="32639" y="117348"/>
                  </a:lnTo>
                  <a:lnTo>
                    <a:pt x="108204" y="117348"/>
                  </a:lnTo>
                  <a:lnTo>
                    <a:pt x="108204" y="100584"/>
                  </a:lnTo>
                  <a:lnTo>
                    <a:pt x="32639" y="100584"/>
                  </a:lnTo>
                  <a:lnTo>
                    <a:pt x="32639" y="33401"/>
                  </a:lnTo>
                  <a:lnTo>
                    <a:pt x="108204" y="33401"/>
                  </a:lnTo>
                  <a:lnTo>
                    <a:pt x="108204" y="0"/>
                  </a:lnTo>
                  <a:lnTo>
                    <a:pt x="7493" y="0"/>
                  </a:lnTo>
                  <a:lnTo>
                    <a:pt x="0" y="6985"/>
                  </a:lnTo>
                  <a:lnTo>
                    <a:pt x="0" y="307975"/>
                  </a:lnTo>
                  <a:lnTo>
                    <a:pt x="6858" y="315468"/>
                  </a:lnTo>
                  <a:lnTo>
                    <a:pt x="222631" y="315468"/>
                  </a:lnTo>
                  <a:lnTo>
                    <a:pt x="230124" y="308483"/>
                  </a:lnTo>
                  <a:lnTo>
                    <a:pt x="230124" y="282702"/>
                  </a:lnTo>
                  <a:lnTo>
                    <a:pt x="230124" y="33401"/>
                  </a:lnTo>
                  <a:lnTo>
                    <a:pt x="230124" y="749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74" name="object 59">
              <a:extLst>
                <a:ext uri="{FF2B5EF4-FFF2-40B4-BE49-F238E27FC236}">
                  <a16:creationId xmlns:a16="http://schemas.microsoft.com/office/drawing/2014/main" id="{2D1D9726-AF96-4D55-A654-8C77B279A3D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7340" y="2715767"/>
              <a:ext cx="239268"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48" name="object 60">
            <a:extLst>
              <a:ext uri="{FF2B5EF4-FFF2-40B4-BE49-F238E27FC236}">
                <a16:creationId xmlns:a16="http://schemas.microsoft.com/office/drawing/2014/main" id="{F6251D2F-9F95-4729-A308-EEC8FA6FA63A}"/>
              </a:ext>
            </a:extLst>
          </p:cNvPr>
          <p:cNvSpPr>
            <a:spLocks/>
          </p:cNvSpPr>
          <p:nvPr/>
        </p:nvSpPr>
        <p:spPr bwMode="auto">
          <a:xfrm>
            <a:off x="5395913" y="3752850"/>
            <a:ext cx="393700" cy="404813"/>
          </a:xfrm>
          <a:custGeom>
            <a:avLst/>
            <a:gdLst>
              <a:gd name="T0" fmla="*/ 376974 w 393700"/>
              <a:gd name="T1" fmla="*/ 139928 h 403860"/>
              <a:gd name="T2" fmla="*/ 357162 w 393700"/>
              <a:gd name="T3" fmla="*/ 191389 h 403860"/>
              <a:gd name="T4" fmla="*/ 345859 w 393700"/>
              <a:gd name="T5" fmla="*/ 208407 h 403860"/>
              <a:gd name="T6" fmla="*/ 350304 w 393700"/>
              <a:gd name="T7" fmla="*/ 226695 h 403860"/>
              <a:gd name="T8" fmla="*/ 336334 w 393700"/>
              <a:gd name="T9" fmla="*/ 237490 h 403860"/>
              <a:gd name="T10" fmla="*/ 334556 w 393700"/>
              <a:gd name="T11" fmla="*/ 261493 h 403860"/>
              <a:gd name="T12" fmla="*/ 318173 w 393700"/>
              <a:gd name="T13" fmla="*/ 270891 h 403860"/>
              <a:gd name="T14" fmla="*/ 313093 w 393700"/>
              <a:gd name="T15" fmla="*/ 284861 h 403860"/>
              <a:gd name="T16" fmla="*/ 306743 w 393700"/>
              <a:gd name="T17" fmla="*/ 291719 h 403860"/>
              <a:gd name="T18" fmla="*/ 266992 w 393700"/>
              <a:gd name="T19" fmla="*/ 288975 h 403860"/>
              <a:gd name="T20" fmla="*/ 222504 w 393700"/>
              <a:gd name="T21" fmla="*/ 284861 h 403860"/>
              <a:gd name="T22" fmla="*/ 195808 w 393700"/>
              <a:gd name="T23" fmla="*/ 283070 h 403860"/>
              <a:gd name="T24" fmla="*/ 171183 w 393700"/>
              <a:gd name="T25" fmla="*/ 284492 h 403860"/>
              <a:gd name="T26" fmla="*/ 85509 w 393700"/>
              <a:gd name="T27" fmla="*/ 366141 h 403860"/>
              <a:gd name="T28" fmla="*/ 103797 w 393700"/>
              <a:gd name="T29" fmla="*/ 178181 h 403860"/>
              <a:gd name="T30" fmla="*/ 105829 w 393700"/>
              <a:gd name="T31" fmla="*/ 185674 h 403860"/>
              <a:gd name="T32" fmla="*/ 144526 w 393700"/>
              <a:gd name="T33" fmla="*/ 315925 h 403860"/>
              <a:gd name="T34" fmla="*/ 142316 w 393700"/>
              <a:gd name="T35" fmla="*/ 186309 h 403860"/>
              <a:gd name="T36" fmla="*/ 199809 w 393700"/>
              <a:gd name="T37" fmla="*/ 123507 h 403860"/>
              <a:gd name="T38" fmla="*/ 213525 w 393700"/>
              <a:gd name="T39" fmla="*/ 101727 h 403860"/>
              <a:gd name="T40" fmla="*/ 219989 w 393700"/>
              <a:gd name="T41" fmla="*/ 64211 h 403860"/>
              <a:gd name="T42" fmla="*/ 219875 w 393700"/>
              <a:gd name="T43" fmla="*/ 35941 h 403860"/>
              <a:gd name="T44" fmla="*/ 227368 w 393700"/>
              <a:gd name="T45" fmla="*/ 34671 h 403860"/>
              <a:gd name="T46" fmla="*/ 236829 w 393700"/>
              <a:gd name="T47" fmla="*/ 63487 h 403860"/>
              <a:gd name="T48" fmla="*/ 235623 w 393700"/>
              <a:gd name="T49" fmla="*/ 95377 h 403860"/>
              <a:gd name="T50" fmla="*/ 234353 w 393700"/>
              <a:gd name="T51" fmla="*/ 104775 h 403860"/>
              <a:gd name="T52" fmla="*/ 233083 w 393700"/>
              <a:gd name="T53" fmla="*/ 128778 h 403860"/>
              <a:gd name="T54" fmla="*/ 338239 w 393700"/>
              <a:gd name="T55" fmla="*/ 157861 h 403860"/>
              <a:gd name="T56" fmla="*/ 358660 w 393700"/>
              <a:gd name="T57" fmla="*/ 171475 h 403860"/>
              <a:gd name="T58" fmla="*/ 360337 w 393700"/>
              <a:gd name="T59" fmla="*/ 128828 h 403860"/>
              <a:gd name="T60" fmla="*/ 330746 w 393700"/>
              <a:gd name="T61" fmla="*/ 123825 h 403860"/>
              <a:gd name="T62" fmla="*/ 274713 w 393700"/>
              <a:gd name="T63" fmla="*/ 119811 h 403860"/>
              <a:gd name="T64" fmla="*/ 267119 w 393700"/>
              <a:gd name="T65" fmla="*/ 111125 h 403860"/>
              <a:gd name="T66" fmla="*/ 267754 w 393700"/>
              <a:gd name="T67" fmla="*/ 102362 h 403860"/>
              <a:gd name="T68" fmla="*/ 269659 w 393700"/>
              <a:gd name="T69" fmla="*/ 90297 h 403860"/>
              <a:gd name="T70" fmla="*/ 267563 w 393700"/>
              <a:gd name="T71" fmla="*/ 42341 h 403860"/>
              <a:gd name="T72" fmla="*/ 228638 w 393700"/>
              <a:gd name="T73" fmla="*/ 0 h 403860"/>
              <a:gd name="T74" fmla="*/ 185839 w 393700"/>
              <a:gd name="T75" fmla="*/ 25908 h 403860"/>
              <a:gd name="T76" fmla="*/ 182664 w 393700"/>
              <a:gd name="T77" fmla="*/ 88392 h 403860"/>
              <a:gd name="T78" fmla="*/ 131483 w 393700"/>
              <a:gd name="T79" fmla="*/ 149352 h 403860"/>
              <a:gd name="T80" fmla="*/ 120815 w 393700"/>
              <a:gd name="T81" fmla="*/ 141732 h 403860"/>
              <a:gd name="T82" fmla="*/ 6019 w 393700"/>
              <a:gd name="T83" fmla="*/ 175044 h 403860"/>
              <a:gd name="T84" fmla="*/ 546 w 393700"/>
              <a:gd name="T85" fmla="*/ 192659 h 403860"/>
              <a:gd name="T86" fmla="*/ 67856 w 393700"/>
              <a:gd name="T87" fmla="*/ 403860 h 403860"/>
              <a:gd name="T88" fmla="*/ 79921 w 393700"/>
              <a:gd name="T89" fmla="*/ 403225 h 403860"/>
              <a:gd name="T90" fmla="*/ 188125 w 393700"/>
              <a:gd name="T91" fmla="*/ 369316 h 403860"/>
              <a:gd name="T92" fmla="*/ 192570 w 393700"/>
              <a:gd name="T93" fmla="*/ 357378 h 403860"/>
              <a:gd name="T94" fmla="*/ 195783 w 393700"/>
              <a:gd name="T95" fmla="*/ 316598 h 403860"/>
              <a:gd name="T96" fmla="*/ 262940 w 393700"/>
              <a:gd name="T97" fmla="*/ 322084 h 403860"/>
              <a:gd name="T98" fmla="*/ 285407 w 393700"/>
              <a:gd name="T99" fmla="*/ 323977 h 403860"/>
              <a:gd name="T100" fmla="*/ 335711 w 393700"/>
              <a:gd name="T101" fmla="*/ 310210 h 403860"/>
              <a:gd name="T102" fmla="*/ 343319 w 393700"/>
              <a:gd name="T103" fmla="*/ 295529 h 403860"/>
              <a:gd name="T104" fmla="*/ 360273 w 393700"/>
              <a:gd name="T105" fmla="*/ 279069 h 403860"/>
              <a:gd name="T106" fmla="*/ 367322 w 393700"/>
              <a:gd name="T107" fmla="*/ 255778 h 403860"/>
              <a:gd name="T108" fmla="*/ 381660 w 393700"/>
              <a:gd name="T109" fmla="*/ 232232 h 403860"/>
              <a:gd name="T110" fmla="*/ 382435 w 393700"/>
              <a:gd name="T111" fmla="*/ 211582 h 403860"/>
              <a:gd name="T112" fmla="*/ 392391 w 393700"/>
              <a:gd name="T113" fmla="*/ 187579 h 40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700" h="403860">
                <a:moveTo>
                  <a:pt x="393103" y="178689"/>
                </a:moveTo>
                <a:lnTo>
                  <a:pt x="388785" y="157365"/>
                </a:lnTo>
                <a:lnTo>
                  <a:pt x="376974" y="139928"/>
                </a:lnTo>
                <a:lnTo>
                  <a:pt x="360337" y="128828"/>
                </a:lnTo>
                <a:lnTo>
                  <a:pt x="360337" y="185674"/>
                </a:lnTo>
                <a:lnTo>
                  <a:pt x="357162" y="191389"/>
                </a:lnTo>
                <a:lnTo>
                  <a:pt x="352717" y="195834"/>
                </a:lnTo>
                <a:lnTo>
                  <a:pt x="347764" y="200152"/>
                </a:lnTo>
                <a:lnTo>
                  <a:pt x="345859" y="208407"/>
                </a:lnTo>
                <a:lnTo>
                  <a:pt x="349034" y="214757"/>
                </a:lnTo>
                <a:lnTo>
                  <a:pt x="350304" y="216662"/>
                </a:lnTo>
                <a:lnTo>
                  <a:pt x="350304" y="226695"/>
                </a:lnTo>
                <a:lnTo>
                  <a:pt x="347129" y="231775"/>
                </a:lnTo>
                <a:lnTo>
                  <a:pt x="342684" y="234315"/>
                </a:lnTo>
                <a:lnTo>
                  <a:pt x="336334" y="237490"/>
                </a:lnTo>
                <a:lnTo>
                  <a:pt x="333286" y="244348"/>
                </a:lnTo>
                <a:lnTo>
                  <a:pt x="334556" y="251333"/>
                </a:lnTo>
                <a:lnTo>
                  <a:pt x="334556" y="261493"/>
                </a:lnTo>
                <a:lnTo>
                  <a:pt x="330111" y="266573"/>
                </a:lnTo>
                <a:lnTo>
                  <a:pt x="323761" y="268986"/>
                </a:lnTo>
                <a:lnTo>
                  <a:pt x="318173" y="270891"/>
                </a:lnTo>
                <a:lnTo>
                  <a:pt x="313728" y="276606"/>
                </a:lnTo>
                <a:lnTo>
                  <a:pt x="313093" y="282956"/>
                </a:lnTo>
                <a:lnTo>
                  <a:pt x="313093" y="284861"/>
                </a:lnTo>
                <a:lnTo>
                  <a:pt x="312458" y="286766"/>
                </a:lnTo>
                <a:lnTo>
                  <a:pt x="311188" y="289306"/>
                </a:lnTo>
                <a:lnTo>
                  <a:pt x="306743" y="291719"/>
                </a:lnTo>
                <a:lnTo>
                  <a:pt x="288455" y="291719"/>
                </a:lnTo>
                <a:lnTo>
                  <a:pt x="286042" y="291084"/>
                </a:lnTo>
                <a:lnTo>
                  <a:pt x="266992" y="288975"/>
                </a:lnTo>
                <a:lnTo>
                  <a:pt x="255028" y="287820"/>
                </a:lnTo>
                <a:lnTo>
                  <a:pt x="241846" y="286766"/>
                </a:lnTo>
                <a:lnTo>
                  <a:pt x="222504" y="284861"/>
                </a:lnTo>
                <a:lnTo>
                  <a:pt x="216065" y="284226"/>
                </a:lnTo>
                <a:lnTo>
                  <a:pt x="202311" y="283362"/>
                </a:lnTo>
                <a:lnTo>
                  <a:pt x="195808" y="283070"/>
                </a:lnTo>
                <a:lnTo>
                  <a:pt x="189522" y="282956"/>
                </a:lnTo>
                <a:lnTo>
                  <a:pt x="175679" y="282956"/>
                </a:lnTo>
                <a:lnTo>
                  <a:pt x="171183" y="284492"/>
                </a:lnTo>
                <a:lnTo>
                  <a:pt x="153454" y="224193"/>
                </a:lnTo>
                <a:lnTo>
                  <a:pt x="153454" y="346075"/>
                </a:lnTo>
                <a:lnTo>
                  <a:pt x="85509" y="366141"/>
                </a:lnTo>
                <a:lnTo>
                  <a:pt x="36487" y="199644"/>
                </a:lnTo>
                <a:lnTo>
                  <a:pt x="36487" y="199009"/>
                </a:lnTo>
                <a:lnTo>
                  <a:pt x="103797" y="178181"/>
                </a:lnTo>
                <a:lnTo>
                  <a:pt x="104025" y="178968"/>
                </a:lnTo>
                <a:lnTo>
                  <a:pt x="103924" y="179324"/>
                </a:lnTo>
                <a:lnTo>
                  <a:pt x="105829" y="185674"/>
                </a:lnTo>
                <a:lnTo>
                  <a:pt x="141643" y="307594"/>
                </a:lnTo>
                <a:lnTo>
                  <a:pt x="144183" y="315722"/>
                </a:lnTo>
                <a:lnTo>
                  <a:pt x="144526" y="315925"/>
                </a:lnTo>
                <a:lnTo>
                  <a:pt x="153454" y="346075"/>
                </a:lnTo>
                <a:lnTo>
                  <a:pt x="153454" y="224193"/>
                </a:lnTo>
                <a:lnTo>
                  <a:pt x="142316" y="186309"/>
                </a:lnTo>
                <a:lnTo>
                  <a:pt x="160858" y="168427"/>
                </a:lnTo>
                <a:lnTo>
                  <a:pt x="181470" y="146088"/>
                </a:lnTo>
                <a:lnTo>
                  <a:pt x="199809" y="123507"/>
                </a:lnTo>
                <a:lnTo>
                  <a:pt x="212890" y="103632"/>
                </a:lnTo>
                <a:lnTo>
                  <a:pt x="213525" y="102362"/>
                </a:lnTo>
                <a:lnTo>
                  <a:pt x="213525" y="101727"/>
                </a:lnTo>
                <a:lnTo>
                  <a:pt x="214160" y="100457"/>
                </a:lnTo>
                <a:lnTo>
                  <a:pt x="218300" y="81686"/>
                </a:lnTo>
                <a:lnTo>
                  <a:pt x="219989" y="64211"/>
                </a:lnTo>
                <a:lnTo>
                  <a:pt x="220065" y="63068"/>
                </a:lnTo>
                <a:lnTo>
                  <a:pt x="220294" y="47650"/>
                </a:lnTo>
                <a:lnTo>
                  <a:pt x="219875" y="35941"/>
                </a:lnTo>
                <a:lnTo>
                  <a:pt x="222288" y="35306"/>
                </a:lnTo>
                <a:lnTo>
                  <a:pt x="224828" y="34671"/>
                </a:lnTo>
                <a:lnTo>
                  <a:pt x="227368" y="34671"/>
                </a:lnTo>
                <a:lnTo>
                  <a:pt x="230797" y="39471"/>
                </a:lnTo>
                <a:lnTo>
                  <a:pt x="234454" y="49250"/>
                </a:lnTo>
                <a:lnTo>
                  <a:pt x="236829" y="63487"/>
                </a:lnTo>
                <a:lnTo>
                  <a:pt x="236905" y="81686"/>
                </a:lnTo>
                <a:lnTo>
                  <a:pt x="236778" y="88392"/>
                </a:lnTo>
                <a:lnTo>
                  <a:pt x="235623" y="95377"/>
                </a:lnTo>
                <a:lnTo>
                  <a:pt x="234988" y="98552"/>
                </a:lnTo>
                <a:lnTo>
                  <a:pt x="234873" y="101727"/>
                </a:lnTo>
                <a:lnTo>
                  <a:pt x="234353" y="104775"/>
                </a:lnTo>
                <a:lnTo>
                  <a:pt x="233718" y="111125"/>
                </a:lnTo>
                <a:lnTo>
                  <a:pt x="233641" y="123291"/>
                </a:lnTo>
                <a:lnTo>
                  <a:pt x="233083" y="128778"/>
                </a:lnTo>
                <a:lnTo>
                  <a:pt x="286321" y="155740"/>
                </a:lnTo>
                <a:lnTo>
                  <a:pt x="330746" y="157861"/>
                </a:lnTo>
                <a:lnTo>
                  <a:pt x="338239" y="157861"/>
                </a:lnTo>
                <a:lnTo>
                  <a:pt x="347040" y="159639"/>
                </a:lnTo>
                <a:lnTo>
                  <a:pt x="354050" y="164439"/>
                </a:lnTo>
                <a:lnTo>
                  <a:pt x="358660" y="171475"/>
                </a:lnTo>
                <a:lnTo>
                  <a:pt x="360210" y="179324"/>
                </a:lnTo>
                <a:lnTo>
                  <a:pt x="360337" y="185674"/>
                </a:lnTo>
                <a:lnTo>
                  <a:pt x="360337" y="128828"/>
                </a:lnTo>
                <a:lnTo>
                  <a:pt x="359346" y="128155"/>
                </a:lnTo>
                <a:lnTo>
                  <a:pt x="337604" y="123825"/>
                </a:lnTo>
                <a:lnTo>
                  <a:pt x="330746" y="123825"/>
                </a:lnTo>
                <a:lnTo>
                  <a:pt x="306857" y="123291"/>
                </a:lnTo>
                <a:lnTo>
                  <a:pt x="288175" y="121843"/>
                </a:lnTo>
                <a:lnTo>
                  <a:pt x="274713" y="119811"/>
                </a:lnTo>
                <a:lnTo>
                  <a:pt x="266484" y="117475"/>
                </a:lnTo>
                <a:lnTo>
                  <a:pt x="266484" y="114300"/>
                </a:lnTo>
                <a:lnTo>
                  <a:pt x="267119" y="111125"/>
                </a:lnTo>
                <a:lnTo>
                  <a:pt x="267157" y="107746"/>
                </a:lnTo>
                <a:lnTo>
                  <a:pt x="267754" y="104775"/>
                </a:lnTo>
                <a:lnTo>
                  <a:pt x="267754" y="102362"/>
                </a:lnTo>
                <a:lnTo>
                  <a:pt x="268389" y="99822"/>
                </a:lnTo>
                <a:lnTo>
                  <a:pt x="269024" y="94742"/>
                </a:lnTo>
                <a:lnTo>
                  <a:pt x="269659" y="90297"/>
                </a:lnTo>
                <a:lnTo>
                  <a:pt x="270294" y="86487"/>
                </a:lnTo>
                <a:lnTo>
                  <a:pt x="270497" y="63068"/>
                </a:lnTo>
                <a:lnTo>
                  <a:pt x="267563" y="42341"/>
                </a:lnTo>
                <a:lnTo>
                  <a:pt x="264922" y="34671"/>
                </a:lnTo>
                <a:lnTo>
                  <a:pt x="261569" y="24930"/>
                </a:lnTo>
                <a:lnTo>
                  <a:pt x="228638" y="0"/>
                </a:lnTo>
                <a:lnTo>
                  <a:pt x="223558" y="304"/>
                </a:lnTo>
                <a:lnTo>
                  <a:pt x="187744" y="18923"/>
                </a:lnTo>
                <a:lnTo>
                  <a:pt x="185839" y="25908"/>
                </a:lnTo>
                <a:lnTo>
                  <a:pt x="186474" y="33528"/>
                </a:lnTo>
                <a:lnTo>
                  <a:pt x="186842" y="39217"/>
                </a:lnTo>
                <a:lnTo>
                  <a:pt x="182664" y="88392"/>
                </a:lnTo>
                <a:lnTo>
                  <a:pt x="150126" y="130073"/>
                </a:lnTo>
                <a:lnTo>
                  <a:pt x="131533" y="149580"/>
                </a:lnTo>
                <a:lnTo>
                  <a:pt x="131483" y="149352"/>
                </a:lnTo>
                <a:lnTo>
                  <a:pt x="128308" y="145542"/>
                </a:lnTo>
                <a:lnTo>
                  <a:pt x="124498" y="143637"/>
                </a:lnTo>
                <a:lnTo>
                  <a:pt x="120815" y="141732"/>
                </a:lnTo>
                <a:lnTo>
                  <a:pt x="116370" y="141097"/>
                </a:lnTo>
                <a:lnTo>
                  <a:pt x="11849" y="171958"/>
                </a:lnTo>
                <a:lnTo>
                  <a:pt x="6019" y="175044"/>
                </a:lnTo>
                <a:lnTo>
                  <a:pt x="1955" y="179984"/>
                </a:lnTo>
                <a:lnTo>
                  <a:pt x="0" y="186093"/>
                </a:lnTo>
                <a:lnTo>
                  <a:pt x="546" y="192659"/>
                </a:lnTo>
                <a:lnTo>
                  <a:pt x="59093" y="391922"/>
                </a:lnTo>
                <a:lnTo>
                  <a:pt x="60998" y="399415"/>
                </a:lnTo>
                <a:lnTo>
                  <a:pt x="67856" y="403860"/>
                </a:lnTo>
                <a:lnTo>
                  <a:pt x="76111" y="403860"/>
                </a:lnTo>
                <a:lnTo>
                  <a:pt x="78016" y="403225"/>
                </a:lnTo>
                <a:lnTo>
                  <a:pt x="79921" y="403225"/>
                </a:lnTo>
                <a:lnTo>
                  <a:pt x="179997" y="373634"/>
                </a:lnTo>
                <a:lnTo>
                  <a:pt x="184315" y="372491"/>
                </a:lnTo>
                <a:lnTo>
                  <a:pt x="188125" y="369316"/>
                </a:lnTo>
                <a:lnTo>
                  <a:pt x="189712" y="366141"/>
                </a:lnTo>
                <a:lnTo>
                  <a:pt x="191935" y="361696"/>
                </a:lnTo>
                <a:lnTo>
                  <a:pt x="192570" y="357378"/>
                </a:lnTo>
                <a:lnTo>
                  <a:pt x="191300" y="352933"/>
                </a:lnTo>
                <a:lnTo>
                  <a:pt x="180619" y="316598"/>
                </a:lnTo>
                <a:lnTo>
                  <a:pt x="195783" y="316598"/>
                </a:lnTo>
                <a:lnTo>
                  <a:pt x="212890" y="317627"/>
                </a:lnTo>
                <a:lnTo>
                  <a:pt x="238671" y="320167"/>
                </a:lnTo>
                <a:lnTo>
                  <a:pt x="262940" y="322084"/>
                </a:lnTo>
                <a:lnTo>
                  <a:pt x="273075" y="323024"/>
                </a:lnTo>
                <a:lnTo>
                  <a:pt x="281597" y="323977"/>
                </a:lnTo>
                <a:lnTo>
                  <a:pt x="285407" y="323977"/>
                </a:lnTo>
                <a:lnTo>
                  <a:pt x="290360" y="324612"/>
                </a:lnTo>
                <a:lnTo>
                  <a:pt x="294805" y="324612"/>
                </a:lnTo>
                <a:lnTo>
                  <a:pt x="335711" y="310210"/>
                </a:lnTo>
                <a:lnTo>
                  <a:pt x="342684" y="298069"/>
                </a:lnTo>
                <a:lnTo>
                  <a:pt x="342684" y="296799"/>
                </a:lnTo>
                <a:lnTo>
                  <a:pt x="343319" y="295529"/>
                </a:lnTo>
                <a:lnTo>
                  <a:pt x="348310" y="291719"/>
                </a:lnTo>
                <a:lnTo>
                  <a:pt x="352818" y="288302"/>
                </a:lnTo>
                <a:lnTo>
                  <a:pt x="360273" y="279069"/>
                </a:lnTo>
                <a:lnTo>
                  <a:pt x="365239" y="268300"/>
                </a:lnTo>
                <a:lnTo>
                  <a:pt x="367322" y="256413"/>
                </a:lnTo>
                <a:lnTo>
                  <a:pt x="367322" y="255778"/>
                </a:lnTo>
                <a:lnTo>
                  <a:pt x="373646" y="248945"/>
                </a:lnTo>
                <a:lnTo>
                  <a:pt x="378472" y="241007"/>
                </a:lnTo>
                <a:lnTo>
                  <a:pt x="381660" y="232232"/>
                </a:lnTo>
                <a:lnTo>
                  <a:pt x="383070" y="222885"/>
                </a:lnTo>
                <a:lnTo>
                  <a:pt x="383705" y="219202"/>
                </a:lnTo>
                <a:lnTo>
                  <a:pt x="382435" y="211582"/>
                </a:lnTo>
                <a:lnTo>
                  <a:pt x="386994" y="204127"/>
                </a:lnTo>
                <a:lnTo>
                  <a:pt x="390334" y="196088"/>
                </a:lnTo>
                <a:lnTo>
                  <a:pt x="392391" y="187579"/>
                </a:lnTo>
                <a:lnTo>
                  <a:pt x="393103" y="17868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49" name="object 61">
            <a:extLst>
              <a:ext uri="{FF2B5EF4-FFF2-40B4-BE49-F238E27FC236}">
                <a16:creationId xmlns:a16="http://schemas.microsoft.com/office/drawing/2014/main" id="{69EBFDA6-3ED8-42D7-8BB4-8CABD1BE7235}"/>
              </a:ext>
            </a:extLst>
          </p:cNvPr>
          <p:cNvGrpSpPr>
            <a:grpSpLocks/>
          </p:cNvGrpSpPr>
          <p:nvPr/>
        </p:nvGrpSpPr>
        <p:grpSpPr bwMode="auto">
          <a:xfrm>
            <a:off x="6430963" y="3783013"/>
            <a:ext cx="382587" cy="347662"/>
            <a:chOff x="6431279" y="3782567"/>
            <a:chExt cx="382270" cy="347980"/>
          </a:xfrm>
        </p:grpSpPr>
        <p:pic>
          <p:nvPicPr>
            <p:cNvPr id="52371" name="object 62">
              <a:extLst>
                <a:ext uri="{FF2B5EF4-FFF2-40B4-BE49-F238E27FC236}">
                  <a16:creationId xmlns:a16="http://schemas.microsoft.com/office/drawing/2014/main" id="{20F8972C-A96A-4C00-8E88-3BDA4DC41FE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1279" y="3782567"/>
              <a:ext cx="137160" cy="2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72" name="object 63">
              <a:extLst>
                <a:ext uri="{FF2B5EF4-FFF2-40B4-BE49-F238E27FC236}">
                  <a16:creationId xmlns:a16="http://schemas.microsoft.com/office/drawing/2014/main" id="{CFEFBBE8-17EF-42AF-A816-E07C6D756827}"/>
                </a:ext>
              </a:extLst>
            </p:cNvPr>
            <p:cNvSpPr>
              <a:spLocks/>
            </p:cNvSpPr>
            <p:nvPr/>
          </p:nvSpPr>
          <p:spPr bwMode="auto">
            <a:xfrm>
              <a:off x="6534954" y="3794759"/>
              <a:ext cx="278765" cy="335280"/>
            </a:xfrm>
            <a:custGeom>
              <a:avLst/>
              <a:gdLst>
                <a:gd name="T0" fmla="*/ 149182 w 278765"/>
                <a:gd name="T1" fmla="*/ 634 h 335279"/>
                <a:gd name="T2" fmla="*/ 56599 w 278765"/>
                <a:gd name="T3" fmla="*/ 36067 h 335279"/>
                <a:gd name="T4" fmla="*/ 26182 w 278765"/>
                <a:gd name="T5" fmla="*/ 45037 h 335279"/>
                <a:gd name="T6" fmla="*/ 6942 w 278765"/>
                <a:gd name="T7" fmla="*/ 46227 h 335279"/>
                <a:gd name="T8" fmla="*/ 592 w 278765"/>
                <a:gd name="T9" fmla="*/ 196722 h 335279"/>
                <a:gd name="T10" fmla="*/ 32814 w 278765"/>
                <a:gd name="T11" fmla="*/ 216207 h 335279"/>
                <a:gd name="T12" fmla="*/ 120226 w 278765"/>
                <a:gd name="T13" fmla="*/ 313181 h 335279"/>
                <a:gd name="T14" fmla="*/ 136014 w 278765"/>
                <a:gd name="T15" fmla="*/ 332541 h 335279"/>
                <a:gd name="T16" fmla="*/ 166835 w 278765"/>
                <a:gd name="T17" fmla="*/ 333375 h 335279"/>
                <a:gd name="T18" fmla="*/ 151722 w 278765"/>
                <a:gd name="T19" fmla="*/ 301116 h 335279"/>
                <a:gd name="T20" fmla="*/ 137327 w 278765"/>
                <a:gd name="T21" fmla="*/ 257790 h 335279"/>
                <a:gd name="T22" fmla="*/ 126576 w 278765"/>
                <a:gd name="T23" fmla="*/ 239140 h 335279"/>
                <a:gd name="T24" fmla="*/ 33993 w 278765"/>
                <a:gd name="T25" fmla="*/ 77215 h 335279"/>
                <a:gd name="T26" fmla="*/ 53551 w 278765"/>
                <a:gd name="T27" fmla="*/ 72135 h 335279"/>
                <a:gd name="T28" fmla="*/ 102061 w 278765"/>
                <a:gd name="T29" fmla="*/ 53675 h 335279"/>
                <a:gd name="T30" fmla="*/ 134924 w 278765"/>
                <a:gd name="T31" fmla="*/ 40897 h 335279"/>
                <a:gd name="T32" fmla="*/ 148547 w 278765"/>
                <a:gd name="T33" fmla="*/ 34797 h 335279"/>
                <a:gd name="T34" fmla="*/ 219674 w 278765"/>
                <a:gd name="T35" fmla="*/ 31622 h 335279"/>
                <a:gd name="T36" fmla="*/ 195791 w 278765"/>
                <a:gd name="T37" fmla="*/ 17017 h 335279"/>
                <a:gd name="T38" fmla="*/ 194013 w 278765"/>
                <a:gd name="T39" fmla="*/ 13969 h 335279"/>
                <a:gd name="T40" fmla="*/ 174475 w 278765"/>
                <a:gd name="T41" fmla="*/ 1289 h 335279"/>
                <a:gd name="T42" fmla="*/ 166835 w 278765"/>
                <a:gd name="T43" fmla="*/ 333375 h 335279"/>
                <a:gd name="T44" fmla="*/ 219674 w 278765"/>
                <a:gd name="T45" fmla="*/ 31622 h 335279"/>
                <a:gd name="T46" fmla="*/ 168105 w 278765"/>
                <a:gd name="T47" fmla="*/ 32892 h 335279"/>
                <a:gd name="T48" fmla="*/ 170645 w 278765"/>
                <a:gd name="T49" fmla="*/ 37972 h 335279"/>
                <a:gd name="T50" fmla="*/ 185123 w 278765"/>
                <a:gd name="T51" fmla="*/ 48132 h 335279"/>
                <a:gd name="T52" fmla="*/ 199601 w 278765"/>
                <a:gd name="T53" fmla="*/ 58800 h 335279"/>
                <a:gd name="T54" fmla="*/ 200351 w 278765"/>
                <a:gd name="T55" fmla="*/ 63245 h 335279"/>
                <a:gd name="T56" fmla="*/ 212809 w 278765"/>
                <a:gd name="T57" fmla="*/ 76581 h 335279"/>
                <a:gd name="T58" fmla="*/ 224239 w 278765"/>
                <a:gd name="T59" fmla="*/ 86613 h 335279"/>
                <a:gd name="T60" fmla="*/ 224874 w 278765"/>
                <a:gd name="T61" fmla="*/ 93598 h 335279"/>
                <a:gd name="T62" fmla="*/ 234272 w 278765"/>
                <a:gd name="T63" fmla="*/ 110743 h 335279"/>
                <a:gd name="T64" fmla="*/ 245575 w 278765"/>
                <a:gd name="T65" fmla="*/ 123951 h 335279"/>
                <a:gd name="T66" fmla="*/ 243670 w 278765"/>
                <a:gd name="T67" fmla="*/ 140462 h 335279"/>
                <a:gd name="T68" fmla="*/ 231097 w 278765"/>
                <a:gd name="T69" fmla="*/ 150621 h 335279"/>
                <a:gd name="T70" fmla="*/ 145898 w 278765"/>
                <a:gd name="T71" fmla="*/ 189261 h 335279"/>
                <a:gd name="T72" fmla="*/ 141689 w 278765"/>
                <a:gd name="T73" fmla="*/ 218820 h 335279"/>
                <a:gd name="T74" fmla="*/ 147404 w 278765"/>
                <a:gd name="T75" fmla="*/ 234695 h 335279"/>
                <a:gd name="T76" fmla="*/ 154262 w 278765"/>
                <a:gd name="T77" fmla="*/ 249935 h 335279"/>
                <a:gd name="T78" fmla="*/ 161477 w 278765"/>
                <a:gd name="T79" fmla="*/ 294798 h 335279"/>
                <a:gd name="T80" fmla="*/ 154897 w 278765"/>
                <a:gd name="T81" fmla="*/ 301116 h 335279"/>
                <a:gd name="T82" fmla="*/ 195108 w 278765"/>
                <a:gd name="T83" fmla="*/ 281987 h 335279"/>
                <a:gd name="T84" fmla="*/ 183853 w 278765"/>
                <a:gd name="T85" fmla="*/ 235331 h 335279"/>
                <a:gd name="T86" fmla="*/ 178900 w 278765"/>
                <a:gd name="T87" fmla="*/ 225170 h 335279"/>
                <a:gd name="T88" fmla="*/ 175725 w 278765"/>
                <a:gd name="T89" fmla="*/ 217042 h 335279"/>
                <a:gd name="T90" fmla="*/ 249329 w 278765"/>
                <a:gd name="T91" fmla="*/ 179982 h 335279"/>
                <a:gd name="T92" fmla="*/ 276436 w 278765"/>
                <a:gd name="T93" fmla="*/ 115823 h 335279"/>
                <a:gd name="T94" fmla="*/ 263577 w 278765"/>
                <a:gd name="T95" fmla="*/ 93053 h 335279"/>
                <a:gd name="T96" fmla="*/ 229827 w 278765"/>
                <a:gd name="T97" fmla="*/ 48767 h 335279"/>
                <a:gd name="T98" fmla="*/ 219674 w 278765"/>
                <a:gd name="T99" fmla="*/ 31622 h 33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765" h="335279">
                  <a:moveTo>
                    <a:pt x="163152" y="0"/>
                  </a:moveTo>
                  <a:lnTo>
                    <a:pt x="156167" y="0"/>
                  </a:lnTo>
                  <a:lnTo>
                    <a:pt x="149182" y="634"/>
                  </a:lnTo>
                  <a:lnTo>
                    <a:pt x="141689" y="3175"/>
                  </a:lnTo>
                  <a:lnTo>
                    <a:pt x="132799" y="5714"/>
                  </a:lnTo>
                  <a:lnTo>
                    <a:pt x="56599" y="36067"/>
                  </a:lnTo>
                  <a:lnTo>
                    <a:pt x="42756" y="40512"/>
                  </a:lnTo>
                  <a:lnTo>
                    <a:pt x="33671" y="43281"/>
                  </a:lnTo>
                  <a:lnTo>
                    <a:pt x="26182" y="45037"/>
                  </a:lnTo>
                  <a:lnTo>
                    <a:pt x="20217" y="45960"/>
                  </a:lnTo>
                  <a:lnTo>
                    <a:pt x="15705" y="46227"/>
                  </a:lnTo>
                  <a:lnTo>
                    <a:pt x="6942" y="46227"/>
                  </a:lnTo>
                  <a:lnTo>
                    <a:pt x="0" y="53675"/>
                  </a:lnTo>
                  <a:lnTo>
                    <a:pt x="18" y="190982"/>
                  </a:lnTo>
                  <a:lnTo>
                    <a:pt x="592" y="196722"/>
                  </a:lnTo>
                  <a:lnTo>
                    <a:pt x="4402" y="203072"/>
                  </a:lnTo>
                  <a:lnTo>
                    <a:pt x="10625" y="205612"/>
                  </a:lnTo>
                  <a:lnTo>
                    <a:pt x="32814" y="216207"/>
                  </a:lnTo>
                  <a:lnTo>
                    <a:pt x="82813" y="247064"/>
                  </a:lnTo>
                  <a:lnTo>
                    <a:pt x="109939" y="278552"/>
                  </a:lnTo>
                  <a:lnTo>
                    <a:pt x="120226" y="313181"/>
                  </a:lnTo>
                  <a:lnTo>
                    <a:pt x="121790" y="318777"/>
                  </a:lnTo>
                  <a:lnTo>
                    <a:pt x="126544" y="326136"/>
                  </a:lnTo>
                  <a:lnTo>
                    <a:pt x="136014" y="332541"/>
                  </a:lnTo>
                  <a:lnTo>
                    <a:pt x="151722" y="335279"/>
                  </a:lnTo>
                  <a:lnTo>
                    <a:pt x="159342" y="335279"/>
                  </a:lnTo>
                  <a:lnTo>
                    <a:pt x="166835" y="333375"/>
                  </a:lnTo>
                  <a:lnTo>
                    <a:pt x="171456" y="333375"/>
                  </a:lnTo>
                  <a:lnTo>
                    <a:pt x="194074" y="301116"/>
                  </a:lnTo>
                  <a:lnTo>
                    <a:pt x="151722" y="301116"/>
                  </a:lnTo>
                  <a:lnTo>
                    <a:pt x="148956" y="289659"/>
                  </a:lnTo>
                  <a:lnTo>
                    <a:pt x="144261" y="274605"/>
                  </a:lnTo>
                  <a:lnTo>
                    <a:pt x="137327" y="257790"/>
                  </a:lnTo>
                  <a:lnTo>
                    <a:pt x="127846" y="241045"/>
                  </a:lnTo>
                  <a:lnTo>
                    <a:pt x="127211" y="240410"/>
                  </a:lnTo>
                  <a:lnTo>
                    <a:pt x="126576" y="239140"/>
                  </a:lnTo>
                  <a:lnTo>
                    <a:pt x="83888" y="206517"/>
                  </a:lnTo>
                  <a:lnTo>
                    <a:pt x="33358" y="178434"/>
                  </a:lnTo>
                  <a:lnTo>
                    <a:pt x="33993" y="77215"/>
                  </a:lnTo>
                  <a:lnTo>
                    <a:pt x="40216" y="75945"/>
                  </a:lnTo>
                  <a:lnTo>
                    <a:pt x="46566" y="74040"/>
                  </a:lnTo>
                  <a:lnTo>
                    <a:pt x="53551" y="72135"/>
                  </a:lnTo>
                  <a:lnTo>
                    <a:pt x="65330" y="68167"/>
                  </a:lnTo>
                  <a:lnTo>
                    <a:pt x="71589" y="65885"/>
                  </a:lnTo>
                  <a:lnTo>
                    <a:pt x="102061" y="53675"/>
                  </a:lnTo>
                  <a:lnTo>
                    <a:pt x="114188" y="49160"/>
                  </a:lnTo>
                  <a:lnTo>
                    <a:pt x="125258" y="44862"/>
                  </a:lnTo>
                  <a:lnTo>
                    <a:pt x="134924" y="40897"/>
                  </a:lnTo>
                  <a:lnTo>
                    <a:pt x="142959" y="37337"/>
                  </a:lnTo>
                  <a:lnTo>
                    <a:pt x="145499" y="36067"/>
                  </a:lnTo>
                  <a:lnTo>
                    <a:pt x="148547" y="34797"/>
                  </a:lnTo>
                  <a:lnTo>
                    <a:pt x="151722" y="34162"/>
                  </a:lnTo>
                  <a:lnTo>
                    <a:pt x="159977" y="31622"/>
                  </a:lnTo>
                  <a:lnTo>
                    <a:pt x="219674" y="31622"/>
                  </a:lnTo>
                  <a:lnTo>
                    <a:pt x="216619" y="28051"/>
                  </a:lnTo>
                  <a:lnTo>
                    <a:pt x="206967" y="21254"/>
                  </a:lnTo>
                  <a:lnTo>
                    <a:pt x="195791" y="17017"/>
                  </a:lnTo>
                  <a:lnTo>
                    <a:pt x="195283" y="15875"/>
                  </a:lnTo>
                  <a:lnTo>
                    <a:pt x="194648" y="15239"/>
                  </a:lnTo>
                  <a:lnTo>
                    <a:pt x="194013" y="13969"/>
                  </a:lnTo>
                  <a:lnTo>
                    <a:pt x="189691" y="9108"/>
                  </a:lnTo>
                  <a:lnTo>
                    <a:pt x="183250" y="4603"/>
                  </a:lnTo>
                  <a:lnTo>
                    <a:pt x="174475" y="1289"/>
                  </a:lnTo>
                  <a:lnTo>
                    <a:pt x="163152" y="0"/>
                  </a:lnTo>
                  <a:close/>
                </a:path>
                <a:path w="278765" h="335279">
                  <a:moveTo>
                    <a:pt x="171456" y="333375"/>
                  </a:moveTo>
                  <a:lnTo>
                    <a:pt x="166835" y="333375"/>
                  </a:lnTo>
                  <a:lnTo>
                    <a:pt x="170010" y="334009"/>
                  </a:lnTo>
                  <a:lnTo>
                    <a:pt x="171456" y="333375"/>
                  </a:lnTo>
                  <a:close/>
                </a:path>
                <a:path w="278765" h="335279">
                  <a:moveTo>
                    <a:pt x="219674" y="31622"/>
                  </a:moveTo>
                  <a:lnTo>
                    <a:pt x="159977" y="31622"/>
                  </a:lnTo>
                  <a:lnTo>
                    <a:pt x="167470" y="32892"/>
                  </a:lnTo>
                  <a:lnTo>
                    <a:pt x="168105" y="32892"/>
                  </a:lnTo>
                  <a:lnTo>
                    <a:pt x="168740" y="34797"/>
                  </a:lnTo>
                  <a:lnTo>
                    <a:pt x="170010" y="36067"/>
                  </a:lnTo>
                  <a:lnTo>
                    <a:pt x="170645" y="37972"/>
                  </a:lnTo>
                  <a:lnTo>
                    <a:pt x="173185" y="43687"/>
                  </a:lnTo>
                  <a:lnTo>
                    <a:pt x="178900" y="47497"/>
                  </a:lnTo>
                  <a:lnTo>
                    <a:pt x="185123" y="48132"/>
                  </a:lnTo>
                  <a:lnTo>
                    <a:pt x="192108" y="48767"/>
                  </a:lnTo>
                  <a:lnTo>
                    <a:pt x="197061" y="52450"/>
                  </a:lnTo>
                  <a:lnTo>
                    <a:pt x="199601" y="58800"/>
                  </a:lnTo>
                  <a:lnTo>
                    <a:pt x="199601" y="60070"/>
                  </a:lnTo>
                  <a:lnTo>
                    <a:pt x="200236" y="60706"/>
                  </a:lnTo>
                  <a:lnTo>
                    <a:pt x="200351" y="63245"/>
                  </a:lnTo>
                  <a:lnTo>
                    <a:pt x="200871" y="68960"/>
                  </a:lnTo>
                  <a:lnTo>
                    <a:pt x="205951" y="74675"/>
                  </a:lnTo>
                  <a:lnTo>
                    <a:pt x="212809" y="76581"/>
                  </a:lnTo>
                  <a:lnTo>
                    <a:pt x="218524" y="78485"/>
                  </a:lnTo>
                  <a:lnTo>
                    <a:pt x="222334" y="81660"/>
                  </a:lnTo>
                  <a:lnTo>
                    <a:pt x="224239" y="86613"/>
                  </a:lnTo>
                  <a:lnTo>
                    <a:pt x="224874" y="88518"/>
                  </a:lnTo>
                  <a:lnTo>
                    <a:pt x="225509" y="91058"/>
                  </a:lnTo>
                  <a:lnTo>
                    <a:pt x="224874" y="93598"/>
                  </a:lnTo>
                  <a:lnTo>
                    <a:pt x="224239" y="100583"/>
                  </a:lnTo>
                  <a:lnTo>
                    <a:pt x="227922" y="107568"/>
                  </a:lnTo>
                  <a:lnTo>
                    <a:pt x="234272" y="110743"/>
                  </a:lnTo>
                  <a:lnTo>
                    <a:pt x="239987" y="113283"/>
                  </a:lnTo>
                  <a:lnTo>
                    <a:pt x="243670" y="118237"/>
                  </a:lnTo>
                  <a:lnTo>
                    <a:pt x="245575" y="123951"/>
                  </a:lnTo>
                  <a:lnTo>
                    <a:pt x="246845" y="129666"/>
                  </a:lnTo>
                  <a:lnTo>
                    <a:pt x="246210" y="135381"/>
                  </a:lnTo>
                  <a:lnTo>
                    <a:pt x="243670" y="140462"/>
                  </a:lnTo>
                  <a:lnTo>
                    <a:pt x="241257" y="145541"/>
                  </a:lnTo>
                  <a:lnTo>
                    <a:pt x="236177" y="149351"/>
                  </a:lnTo>
                  <a:lnTo>
                    <a:pt x="231097" y="150621"/>
                  </a:lnTo>
                  <a:lnTo>
                    <a:pt x="223604" y="152400"/>
                  </a:lnTo>
                  <a:lnTo>
                    <a:pt x="181462" y="167163"/>
                  </a:lnTo>
                  <a:lnTo>
                    <a:pt x="145898" y="189261"/>
                  </a:lnTo>
                  <a:lnTo>
                    <a:pt x="137879" y="208152"/>
                  </a:lnTo>
                  <a:lnTo>
                    <a:pt x="139784" y="213867"/>
                  </a:lnTo>
                  <a:lnTo>
                    <a:pt x="141689" y="218820"/>
                  </a:lnTo>
                  <a:lnTo>
                    <a:pt x="143594" y="224535"/>
                  </a:lnTo>
                  <a:lnTo>
                    <a:pt x="146134" y="231520"/>
                  </a:lnTo>
                  <a:lnTo>
                    <a:pt x="147404" y="234695"/>
                  </a:lnTo>
                  <a:lnTo>
                    <a:pt x="148547" y="237235"/>
                  </a:lnTo>
                  <a:lnTo>
                    <a:pt x="151722" y="243585"/>
                  </a:lnTo>
                  <a:lnTo>
                    <a:pt x="154262" y="249935"/>
                  </a:lnTo>
                  <a:lnTo>
                    <a:pt x="160271" y="269478"/>
                  </a:lnTo>
                  <a:lnTo>
                    <a:pt x="162231" y="284448"/>
                  </a:lnTo>
                  <a:lnTo>
                    <a:pt x="161477" y="294798"/>
                  </a:lnTo>
                  <a:lnTo>
                    <a:pt x="159342" y="300481"/>
                  </a:lnTo>
                  <a:lnTo>
                    <a:pt x="157437" y="300481"/>
                  </a:lnTo>
                  <a:lnTo>
                    <a:pt x="154897" y="301116"/>
                  </a:lnTo>
                  <a:lnTo>
                    <a:pt x="194074" y="301116"/>
                  </a:lnTo>
                  <a:lnTo>
                    <a:pt x="194251" y="300481"/>
                  </a:lnTo>
                  <a:lnTo>
                    <a:pt x="195108" y="281987"/>
                  </a:lnTo>
                  <a:lnTo>
                    <a:pt x="192086" y="261332"/>
                  </a:lnTo>
                  <a:lnTo>
                    <a:pt x="185123" y="239140"/>
                  </a:lnTo>
                  <a:lnTo>
                    <a:pt x="183853" y="235331"/>
                  </a:lnTo>
                  <a:lnTo>
                    <a:pt x="181948" y="231520"/>
                  </a:lnTo>
                  <a:lnTo>
                    <a:pt x="180043" y="227075"/>
                  </a:lnTo>
                  <a:lnTo>
                    <a:pt x="178900" y="225170"/>
                  </a:lnTo>
                  <a:lnTo>
                    <a:pt x="177630" y="222631"/>
                  </a:lnTo>
                  <a:lnTo>
                    <a:pt x="176995" y="220725"/>
                  </a:lnTo>
                  <a:lnTo>
                    <a:pt x="175725" y="217042"/>
                  </a:lnTo>
                  <a:lnTo>
                    <a:pt x="209922" y="193369"/>
                  </a:lnTo>
                  <a:lnTo>
                    <a:pt x="239352" y="184150"/>
                  </a:lnTo>
                  <a:lnTo>
                    <a:pt x="249329" y="179982"/>
                  </a:lnTo>
                  <a:lnTo>
                    <a:pt x="276311" y="147613"/>
                  </a:lnTo>
                  <a:lnTo>
                    <a:pt x="278601" y="126404"/>
                  </a:lnTo>
                  <a:lnTo>
                    <a:pt x="276436" y="115823"/>
                  </a:lnTo>
                  <a:lnTo>
                    <a:pt x="273436" y="107519"/>
                  </a:lnTo>
                  <a:lnTo>
                    <a:pt x="269102" y="99869"/>
                  </a:lnTo>
                  <a:lnTo>
                    <a:pt x="263577" y="93053"/>
                  </a:lnTo>
                  <a:lnTo>
                    <a:pt x="257005" y="87248"/>
                  </a:lnTo>
                  <a:lnTo>
                    <a:pt x="255735" y="79756"/>
                  </a:lnTo>
                  <a:lnTo>
                    <a:pt x="229827" y="48767"/>
                  </a:lnTo>
                  <a:lnTo>
                    <a:pt x="229827" y="48132"/>
                  </a:lnTo>
                  <a:lnTo>
                    <a:pt x="224366" y="37109"/>
                  </a:lnTo>
                  <a:lnTo>
                    <a:pt x="219674" y="3162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50" name="object 64">
            <a:extLst>
              <a:ext uri="{FF2B5EF4-FFF2-40B4-BE49-F238E27FC236}">
                <a16:creationId xmlns:a16="http://schemas.microsoft.com/office/drawing/2014/main" id="{60ABD4B6-70B9-4D49-8427-3FFD275F52A2}"/>
              </a:ext>
            </a:extLst>
          </p:cNvPr>
          <p:cNvGrpSpPr>
            <a:grpSpLocks/>
          </p:cNvGrpSpPr>
          <p:nvPr/>
        </p:nvGrpSpPr>
        <p:grpSpPr bwMode="auto">
          <a:xfrm>
            <a:off x="7413625" y="3763963"/>
            <a:ext cx="466725" cy="384175"/>
            <a:chOff x="7412835" y="3764279"/>
            <a:chExt cx="466725" cy="384175"/>
          </a:xfrm>
        </p:grpSpPr>
        <p:pic>
          <p:nvPicPr>
            <p:cNvPr id="52369" name="object 65">
              <a:extLst>
                <a:ext uri="{FF2B5EF4-FFF2-40B4-BE49-F238E27FC236}">
                  <a16:creationId xmlns:a16="http://schemas.microsoft.com/office/drawing/2014/main" id="{66658573-35E0-4BE3-8401-055B584DFB4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12835" y="3896232"/>
              <a:ext cx="184205" cy="25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70" name="object 66">
              <a:extLst>
                <a:ext uri="{FF2B5EF4-FFF2-40B4-BE49-F238E27FC236}">
                  <a16:creationId xmlns:a16="http://schemas.microsoft.com/office/drawing/2014/main" id="{A0AE01E5-A966-428A-A73D-F250A5B0D30C}"/>
                </a:ext>
              </a:extLst>
            </p:cNvPr>
            <p:cNvSpPr>
              <a:spLocks/>
            </p:cNvSpPr>
            <p:nvPr/>
          </p:nvSpPr>
          <p:spPr bwMode="auto">
            <a:xfrm>
              <a:off x="7512176" y="3764279"/>
              <a:ext cx="367030" cy="307975"/>
            </a:xfrm>
            <a:custGeom>
              <a:avLst/>
              <a:gdLst>
                <a:gd name="T0" fmla="*/ 104013 w 367029"/>
                <a:gd name="T1" fmla="*/ 301498 h 307975"/>
                <a:gd name="T2" fmla="*/ 168909 w 367029"/>
                <a:gd name="T3" fmla="*/ 307213 h 307975"/>
                <a:gd name="T4" fmla="*/ 181482 w 367029"/>
                <a:gd name="T5" fmla="*/ 307848 h 307975"/>
                <a:gd name="T6" fmla="*/ 118491 w 367029"/>
                <a:gd name="T7" fmla="*/ 0 h 307975"/>
                <a:gd name="T8" fmla="*/ 77470 w 367029"/>
                <a:gd name="T9" fmla="*/ 32131 h 307975"/>
                <a:gd name="T10" fmla="*/ 43989 w 367029"/>
                <a:gd name="T11" fmla="*/ 122983 h 307975"/>
                <a:gd name="T12" fmla="*/ 0 w 367029"/>
                <a:gd name="T13" fmla="*/ 169672 h 307975"/>
                <a:gd name="T14" fmla="*/ 38480 w 367029"/>
                <a:gd name="T15" fmla="*/ 299593 h 307975"/>
                <a:gd name="T16" fmla="*/ 62597 w 367029"/>
                <a:gd name="T17" fmla="*/ 301676 h 307975"/>
                <a:gd name="T18" fmla="*/ 212584 w 367029"/>
                <a:gd name="T19" fmla="*/ 300446 h 307975"/>
                <a:gd name="T20" fmla="*/ 226949 w 367029"/>
                <a:gd name="T21" fmla="*/ 283845 h 307975"/>
                <a:gd name="T22" fmla="*/ 228219 w 367029"/>
                <a:gd name="T23" fmla="*/ 280670 h 307975"/>
                <a:gd name="T24" fmla="*/ 176529 w 367029"/>
                <a:gd name="T25" fmla="*/ 273812 h 307975"/>
                <a:gd name="T26" fmla="*/ 155416 w 367029"/>
                <a:gd name="T27" fmla="*/ 271907 h 307975"/>
                <a:gd name="T28" fmla="*/ 37211 w 367029"/>
                <a:gd name="T29" fmla="*/ 176657 h 307975"/>
                <a:gd name="T30" fmla="*/ 105282 w 367029"/>
                <a:gd name="T31" fmla="*/ 95885 h 307975"/>
                <a:gd name="T32" fmla="*/ 109773 w 367029"/>
                <a:gd name="T33" fmla="*/ 76263 h 307975"/>
                <a:gd name="T34" fmla="*/ 111749 w 367029"/>
                <a:gd name="T35" fmla="*/ 40846 h 307975"/>
                <a:gd name="T36" fmla="*/ 153212 w 367029"/>
                <a:gd name="T37" fmla="*/ 32131 h 307975"/>
                <a:gd name="T38" fmla="*/ 136689 w 367029"/>
                <a:gd name="T39" fmla="*/ 6375 h 307975"/>
                <a:gd name="T40" fmla="*/ 118491 w 367029"/>
                <a:gd name="T41" fmla="*/ 0 h 307975"/>
                <a:gd name="T42" fmla="*/ 228853 w 367029"/>
                <a:gd name="T43" fmla="*/ 195580 h 307975"/>
                <a:gd name="T44" fmla="*/ 233299 w 367029"/>
                <a:gd name="T45" fmla="*/ 213233 h 307975"/>
                <a:gd name="T46" fmla="*/ 216789 w 367029"/>
                <a:gd name="T47" fmla="*/ 230251 h 307975"/>
                <a:gd name="T48" fmla="*/ 214375 w 367029"/>
                <a:gd name="T49" fmla="*/ 251079 h 307975"/>
                <a:gd name="T50" fmla="*/ 197993 w 367029"/>
                <a:gd name="T51" fmla="*/ 266827 h 307975"/>
                <a:gd name="T52" fmla="*/ 197357 w 367029"/>
                <a:gd name="T53" fmla="*/ 271907 h 307975"/>
                <a:gd name="T54" fmla="*/ 237253 w 367029"/>
                <a:gd name="T55" fmla="*/ 273559 h 307975"/>
                <a:gd name="T56" fmla="*/ 250951 w 367029"/>
                <a:gd name="T57" fmla="*/ 242824 h 307975"/>
                <a:gd name="T58" fmla="*/ 264042 w 367029"/>
                <a:gd name="T59" fmla="*/ 220678 h 307975"/>
                <a:gd name="T60" fmla="*/ 340274 w 367029"/>
                <a:gd name="T61" fmla="*/ 208712 h 307975"/>
                <a:gd name="T62" fmla="*/ 363962 w 367029"/>
                <a:gd name="T63" fmla="*/ 178562 h 307975"/>
                <a:gd name="T64" fmla="*/ 267970 w 367029"/>
                <a:gd name="T65" fmla="*/ 177292 h 307975"/>
                <a:gd name="T66" fmla="*/ 64262 w 367029"/>
                <a:gd name="T67" fmla="*/ 267462 h 307975"/>
                <a:gd name="T68" fmla="*/ 327642 w 367029"/>
                <a:gd name="T69" fmla="*/ 211963 h 307975"/>
                <a:gd name="T70" fmla="*/ 322706 w 367029"/>
                <a:gd name="T71" fmla="*/ 213233 h 307975"/>
                <a:gd name="T72" fmla="*/ 329056 w 367029"/>
                <a:gd name="T73" fmla="*/ 147574 h 307975"/>
                <a:gd name="T74" fmla="*/ 327151 w 367029"/>
                <a:gd name="T75" fmla="*/ 178562 h 307975"/>
                <a:gd name="T76" fmla="*/ 363917 w 367029"/>
                <a:gd name="T77" fmla="*/ 147574 h 307975"/>
                <a:gd name="T78" fmla="*/ 120556 w 367029"/>
                <a:gd name="T79" fmla="*/ 37040 h 307975"/>
                <a:gd name="T80" fmla="*/ 126198 w 367029"/>
                <a:gd name="T81" fmla="*/ 68939 h 307975"/>
                <a:gd name="T82" fmla="*/ 125475 w 367029"/>
                <a:gd name="T83" fmla="*/ 85217 h 307975"/>
                <a:gd name="T84" fmla="*/ 124100 w 367029"/>
                <a:gd name="T85" fmla="*/ 95250 h 307975"/>
                <a:gd name="T86" fmla="*/ 122936 w 367029"/>
                <a:gd name="T87" fmla="*/ 116078 h 307975"/>
                <a:gd name="T88" fmla="*/ 192408 w 367029"/>
                <a:gd name="T89" fmla="*/ 146742 h 307975"/>
                <a:gd name="T90" fmla="*/ 296211 w 367029"/>
                <a:gd name="T91" fmla="*/ 148685 h 307975"/>
                <a:gd name="T92" fmla="*/ 363917 w 367029"/>
                <a:gd name="T93" fmla="*/ 147574 h 307975"/>
                <a:gd name="T94" fmla="*/ 339524 w 367029"/>
                <a:gd name="T95" fmla="*/ 119290 h 307975"/>
                <a:gd name="T96" fmla="*/ 217584 w 367029"/>
                <a:gd name="T97" fmla="*/ 115879 h 307975"/>
                <a:gd name="T98" fmla="*/ 155701 w 367029"/>
                <a:gd name="T99" fmla="*/ 109093 h 307975"/>
                <a:gd name="T100" fmla="*/ 156337 w 367029"/>
                <a:gd name="T101" fmla="*/ 102870 h 307975"/>
                <a:gd name="T102" fmla="*/ 157606 w 367029"/>
                <a:gd name="T103" fmla="*/ 95250 h 307975"/>
                <a:gd name="T104" fmla="*/ 158771 w 367029"/>
                <a:gd name="T105" fmla="*/ 83312 h 307975"/>
                <a:gd name="T106" fmla="*/ 159087 w 367029"/>
                <a:gd name="T107" fmla="*/ 60098 h 307975"/>
                <a:gd name="T108" fmla="*/ 322199 w 367029"/>
                <a:gd name="T109" fmla="*/ 115443 h 307975"/>
                <a:gd name="T110" fmla="*/ 264159 w 367029"/>
                <a:gd name="T111" fmla="*/ 116713 h 307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029" h="307975">
                  <a:moveTo>
                    <a:pt x="212584" y="300446"/>
                  </a:moveTo>
                  <a:lnTo>
                    <a:pt x="86477" y="300446"/>
                  </a:lnTo>
                  <a:lnTo>
                    <a:pt x="104013" y="301498"/>
                  </a:lnTo>
                  <a:lnTo>
                    <a:pt x="151384" y="305308"/>
                  </a:lnTo>
                  <a:lnTo>
                    <a:pt x="160956" y="306260"/>
                  </a:lnTo>
                  <a:lnTo>
                    <a:pt x="168909" y="307213"/>
                  </a:lnTo>
                  <a:lnTo>
                    <a:pt x="172720" y="307213"/>
                  </a:lnTo>
                  <a:lnTo>
                    <a:pt x="177165" y="307848"/>
                  </a:lnTo>
                  <a:lnTo>
                    <a:pt x="181482" y="307848"/>
                  </a:lnTo>
                  <a:lnTo>
                    <a:pt x="201838" y="305347"/>
                  </a:lnTo>
                  <a:lnTo>
                    <a:pt x="212584" y="300446"/>
                  </a:lnTo>
                  <a:close/>
                </a:path>
                <a:path w="367029" h="307975">
                  <a:moveTo>
                    <a:pt x="118491" y="0"/>
                  </a:moveTo>
                  <a:lnTo>
                    <a:pt x="78740" y="18288"/>
                  </a:lnTo>
                  <a:lnTo>
                    <a:pt x="76834" y="25273"/>
                  </a:lnTo>
                  <a:lnTo>
                    <a:pt x="77470" y="32131"/>
                  </a:lnTo>
                  <a:lnTo>
                    <a:pt x="78165" y="40846"/>
                  </a:lnTo>
                  <a:lnTo>
                    <a:pt x="74295" y="83312"/>
                  </a:lnTo>
                  <a:lnTo>
                    <a:pt x="43989" y="122983"/>
                  </a:lnTo>
                  <a:lnTo>
                    <a:pt x="7493" y="158369"/>
                  </a:lnTo>
                  <a:lnTo>
                    <a:pt x="1904" y="162814"/>
                  </a:lnTo>
                  <a:lnTo>
                    <a:pt x="0" y="169672"/>
                  </a:lnTo>
                  <a:lnTo>
                    <a:pt x="2653" y="178562"/>
                  </a:lnTo>
                  <a:lnTo>
                    <a:pt x="35941" y="291465"/>
                  </a:lnTo>
                  <a:lnTo>
                    <a:pt x="38480" y="299593"/>
                  </a:lnTo>
                  <a:lnTo>
                    <a:pt x="47878" y="304673"/>
                  </a:lnTo>
                  <a:lnTo>
                    <a:pt x="56133" y="302768"/>
                  </a:lnTo>
                  <a:lnTo>
                    <a:pt x="62597" y="301676"/>
                  </a:lnTo>
                  <a:lnTo>
                    <a:pt x="72691" y="300704"/>
                  </a:lnTo>
                  <a:lnTo>
                    <a:pt x="86477" y="300446"/>
                  </a:lnTo>
                  <a:lnTo>
                    <a:pt x="212584" y="300446"/>
                  </a:lnTo>
                  <a:lnTo>
                    <a:pt x="215360" y="299180"/>
                  </a:lnTo>
                  <a:lnTo>
                    <a:pt x="223309" y="291345"/>
                  </a:lnTo>
                  <a:lnTo>
                    <a:pt x="226949" y="283845"/>
                  </a:lnTo>
                  <a:lnTo>
                    <a:pt x="227583" y="282575"/>
                  </a:lnTo>
                  <a:lnTo>
                    <a:pt x="228219" y="281940"/>
                  </a:lnTo>
                  <a:lnTo>
                    <a:pt x="228219" y="280670"/>
                  </a:lnTo>
                  <a:lnTo>
                    <a:pt x="236126" y="274447"/>
                  </a:lnTo>
                  <a:lnTo>
                    <a:pt x="179704" y="274447"/>
                  </a:lnTo>
                  <a:lnTo>
                    <a:pt x="176529" y="273812"/>
                  </a:lnTo>
                  <a:lnTo>
                    <a:pt x="173990" y="273812"/>
                  </a:lnTo>
                  <a:lnTo>
                    <a:pt x="165488" y="272859"/>
                  </a:lnTo>
                  <a:lnTo>
                    <a:pt x="155416" y="271907"/>
                  </a:lnTo>
                  <a:lnTo>
                    <a:pt x="98361" y="267462"/>
                  </a:lnTo>
                  <a:lnTo>
                    <a:pt x="64262" y="267462"/>
                  </a:lnTo>
                  <a:lnTo>
                    <a:pt x="37211" y="176657"/>
                  </a:lnTo>
                  <a:lnTo>
                    <a:pt x="75120" y="137382"/>
                  </a:lnTo>
                  <a:lnTo>
                    <a:pt x="104648" y="97155"/>
                  </a:lnTo>
                  <a:lnTo>
                    <a:pt x="105282" y="95885"/>
                  </a:lnTo>
                  <a:lnTo>
                    <a:pt x="105282" y="95250"/>
                  </a:lnTo>
                  <a:lnTo>
                    <a:pt x="105918" y="93980"/>
                  </a:lnTo>
                  <a:lnTo>
                    <a:pt x="109773" y="76263"/>
                  </a:lnTo>
                  <a:lnTo>
                    <a:pt x="111521" y="59213"/>
                  </a:lnTo>
                  <a:lnTo>
                    <a:pt x="111822" y="46259"/>
                  </a:lnTo>
                  <a:lnTo>
                    <a:pt x="111749" y="40846"/>
                  </a:lnTo>
                  <a:lnTo>
                    <a:pt x="111505" y="33401"/>
                  </a:lnTo>
                  <a:lnTo>
                    <a:pt x="115316" y="32131"/>
                  </a:lnTo>
                  <a:lnTo>
                    <a:pt x="153212" y="32131"/>
                  </a:lnTo>
                  <a:lnTo>
                    <a:pt x="150447" y="24258"/>
                  </a:lnTo>
                  <a:lnTo>
                    <a:pt x="141858" y="11303"/>
                  </a:lnTo>
                  <a:lnTo>
                    <a:pt x="136689" y="6375"/>
                  </a:lnTo>
                  <a:lnTo>
                    <a:pt x="130889" y="2841"/>
                  </a:lnTo>
                  <a:lnTo>
                    <a:pt x="124731" y="712"/>
                  </a:lnTo>
                  <a:lnTo>
                    <a:pt x="118491" y="0"/>
                  </a:lnTo>
                  <a:close/>
                </a:path>
                <a:path w="367029" h="307975">
                  <a:moveTo>
                    <a:pt x="267970" y="177292"/>
                  </a:moveTo>
                  <a:lnTo>
                    <a:pt x="230758" y="187325"/>
                  </a:lnTo>
                  <a:lnTo>
                    <a:pt x="228853" y="195580"/>
                  </a:lnTo>
                  <a:lnTo>
                    <a:pt x="232028" y="201930"/>
                  </a:lnTo>
                  <a:lnTo>
                    <a:pt x="233299" y="203708"/>
                  </a:lnTo>
                  <a:lnTo>
                    <a:pt x="233299" y="213233"/>
                  </a:lnTo>
                  <a:lnTo>
                    <a:pt x="230758" y="217043"/>
                  </a:lnTo>
                  <a:lnTo>
                    <a:pt x="219964" y="223266"/>
                  </a:lnTo>
                  <a:lnTo>
                    <a:pt x="216789" y="230251"/>
                  </a:lnTo>
                  <a:lnTo>
                    <a:pt x="218058" y="237236"/>
                  </a:lnTo>
                  <a:lnTo>
                    <a:pt x="218058" y="245999"/>
                  </a:lnTo>
                  <a:lnTo>
                    <a:pt x="214375" y="251079"/>
                  </a:lnTo>
                  <a:lnTo>
                    <a:pt x="202946" y="254889"/>
                  </a:lnTo>
                  <a:lnTo>
                    <a:pt x="198500" y="260477"/>
                  </a:lnTo>
                  <a:lnTo>
                    <a:pt x="197993" y="266827"/>
                  </a:lnTo>
                  <a:lnTo>
                    <a:pt x="197993" y="270002"/>
                  </a:lnTo>
                  <a:lnTo>
                    <a:pt x="197357" y="271272"/>
                  </a:lnTo>
                  <a:lnTo>
                    <a:pt x="197357" y="271907"/>
                  </a:lnTo>
                  <a:lnTo>
                    <a:pt x="192913" y="274447"/>
                  </a:lnTo>
                  <a:lnTo>
                    <a:pt x="236126" y="274447"/>
                  </a:lnTo>
                  <a:lnTo>
                    <a:pt x="237253" y="273559"/>
                  </a:lnTo>
                  <a:lnTo>
                    <a:pt x="244300" y="264652"/>
                  </a:lnTo>
                  <a:lnTo>
                    <a:pt x="248989" y="254291"/>
                  </a:lnTo>
                  <a:lnTo>
                    <a:pt x="250951" y="242824"/>
                  </a:lnTo>
                  <a:lnTo>
                    <a:pt x="256553" y="236251"/>
                  </a:lnTo>
                  <a:lnTo>
                    <a:pt x="261000" y="228822"/>
                  </a:lnTo>
                  <a:lnTo>
                    <a:pt x="264042" y="220678"/>
                  </a:lnTo>
                  <a:lnTo>
                    <a:pt x="265429" y="211963"/>
                  </a:lnTo>
                  <a:lnTo>
                    <a:pt x="327642" y="211963"/>
                  </a:lnTo>
                  <a:lnTo>
                    <a:pt x="340274" y="208712"/>
                  </a:lnTo>
                  <a:lnTo>
                    <a:pt x="354282" y="196977"/>
                  </a:lnTo>
                  <a:lnTo>
                    <a:pt x="363551" y="180764"/>
                  </a:lnTo>
                  <a:lnTo>
                    <a:pt x="363962" y="178562"/>
                  </a:lnTo>
                  <a:lnTo>
                    <a:pt x="323976" y="178562"/>
                  </a:lnTo>
                  <a:lnTo>
                    <a:pt x="286257" y="177490"/>
                  </a:lnTo>
                  <a:lnTo>
                    <a:pt x="267970" y="177292"/>
                  </a:lnTo>
                  <a:close/>
                </a:path>
                <a:path w="367029" h="307975">
                  <a:moveTo>
                    <a:pt x="89534" y="266827"/>
                  </a:moveTo>
                  <a:lnTo>
                    <a:pt x="69342" y="266827"/>
                  </a:lnTo>
                  <a:lnTo>
                    <a:pt x="64262" y="267462"/>
                  </a:lnTo>
                  <a:lnTo>
                    <a:pt x="98361" y="267462"/>
                  </a:lnTo>
                  <a:lnTo>
                    <a:pt x="89534" y="266827"/>
                  </a:lnTo>
                  <a:close/>
                </a:path>
                <a:path w="367029" h="307975">
                  <a:moveTo>
                    <a:pt x="327642" y="211963"/>
                  </a:moveTo>
                  <a:lnTo>
                    <a:pt x="265429" y="211963"/>
                  </a:lnTo>
                  <a:lnTo>
                    <a:pt x="283362" y="212161"/>
                  </a:lnTo>
                  <a:lnTo>
                    <a:pt x="322706" y="213233"/>
                  </a:lnTo>
                  <a:lnTo>
                    <a:pt x="327642" y="211963"/>
                  </a:lnTo>
                  <a:close/>
                </a:path>
                <a:path w="367029" h="307975">
                  <a:moveTo>
                    <a:pt x="363917" y="147574"/>
                  </a:moveTo>
                  <a:lnTo>
                    <a:pt x="329056" y="147574"/>
                  </a:lnTo>
                  <a:lnTo>
                    <a:pt x="334772" y="154559"/>
                  </a:lnTo>
                  <a:lnTo>
                    <a:pt x="334772" y="169672"/>
                  </a:lnTo>
                  <a:lnTo>
                    <a:pt x="327151" y="178562"/>
                  </a:lnTo>
                  <a:lnTo>
                    <a:pt x="363962" y="178562"/>
                  </a:lnTo>
                  <a:lnTo>
                    <a:pt x="366902" y="162814"/>
                  </a:lnTo>
                  <a:lnTo>
                    <a:pt x="363917" y="147574"/>
                  </a:lnTo>
                  <a:close/>
                </a:path>
                <a:path w="367029" h="307975">
                  <a:moveTo>
                    <a:pt x="153212" y="32131"/>
                  </a:moveTo>
                  <a:lnTo>
                    <a:pt x="117221" y="32131"/>
                  </a:lnTo>
                  <a:lnTo>
                    <a:pt x="120556" y="37040"/>
                  </a:lnTo>
                  <a:lnTo>
                    <a:pt x="123999" y="46259"/>
                  </a:lnTo>
                  <a:lnTo>
                    <a:pt x="126130" y="59213"/>
                  </a:lnTo>
                  <a:lnTo>
                    <a:pt x="126198" y="68939"/>
                  </a:lnTo>
                  <a:lnTo>
                    <a:pt x="126111" y="78867"/>
                  </a:lnTo>
                  <a:lnTo>
                    <a:pt x="125984" y="82677"/>
                  </a:lnTo>
                  <a:lnTo>
                    <a:pt x="125475" y="85217"/>
                  </a:lnTo>
                  <a:lnTo>
                    <a:pt x="124841" y="88900"/>
                  </a:lnTo>
                  <a:lnTo>
                    <a:pt x="124205" y="91440"/>
                  </a:lnTo>
                  <a:lnTo>
                    <a:pt x="124100" y="95250"/>
                  </a:lnTo>
                  <a:lnTo>
                    <a:pt x="123571" y="98425"/>
                  </a:lnTo>
                  <a:lnTo>
                    <a:pt x="122936" y="105410"/>
                  </a:lnTo>
                  <a:lnTo>
                    <a:pt x="122936" y="116078"/>
                  </a:lnTo>
                  <a:lnTo>
                    <a:pt x="128599" y="130252"/>
                  </a:lnTo>
                  <a:lnTo>
                    <a:pt x="149383" y="140509"/>
                  </a:lnTo>
                  <a:lnTo>
                    <a:pt x="192408" y="146742"/>
                  </a:lnTo>
                  <a:lnTo>
                    <a:pt x="264795" y="148844"/>
                  </a:lnTo>
                  <a:lnTo>
                    <a:pt x="283783" y="148824"/>
                  </a:lnTo>
                  <a:lnTo>
                    <a:pt x="296211" y="148685"/>
                  </a:lnTo>
                  <a:lnTo>
                    <a:pt x="307568" y="148308"/>
                  </a:lnTo>
                  <a:lnTo>
                    <a:pt x="323342" y="147574"/>
                  </a:lnTo>
                  <a:lnTo>
                    <a:pt x="363917" y="147574"/>
                  </a:lnTo>
                  <a:lnTo>
                    <a:pt x="363364" y="144750"/>
                  </a:lnTo>
                  <a:lnTo>
                    <a:pt x="353742" y="129651"/>
                  </a:lnTo>
                  <a:lnTo>
                    <a:pt x="339524" y="119290"/>
                  </a:lnTo>
                  <a:lnTo>
                    <a:pt x="327917" y="116713"/>
                  </a:lnTo>
                  <a:lnTo>
                    <a:pt x="264159" y="116713"/>
                  </a:lnTo>
                  <a:lnTo>
                    <a:pt x="217584" y="115879"/>
                  </a:lnTo>
                  <a:lnTo>
                    <a:pt x="185785" y="113855"/>
                  </a:lnTo>
                  <a:lnTo>
                    <a:pt x="166058" y="111355"/>
                  </a:lnTo>
                  <a:lnTo>
                    <a:pt x="155701" y="109093"/>
                  </a:lnTo>
                  <a:lnTo>
                    <a:pt x="155701" y="107188"/>
                  </a:lnTo>
                  <a:lnTo>
                    <a:pt x="156337" y="105410"/>
                  </a:lnTo>
                  <a:lnTo>
                    <a:pt x="156337" y="102870"/>
                  </a:lnTo>
                  <a:lnTo>
                    <a:pt x="156972" y="100330"/>
                  </a:lnTo>
                  <a:lnTo>
                    <a:pt x="156972" y="97790"/>
                  </a:lnTo>
                  <a:lnTo>
                    <a:pt x="157606" y="95250"/>
                  </a:lnTo>
                  <a:lnTo>
                    <a:pt x="158151" y="91440"/>
                  </a:lnTo>
                  <a:lnTo>
                    <a:pt x="158242" y="86487"/>
                  </a:lnTo>
                  <a:lnTo>
                    <a:pt x="158771" y="83312"/>
                  </a:lnTo>
                  <a:lnTo>
                    <a:pt x="158884" y="82042"/>
                  </a:lnTo>
                  <a:lnTo>
                    <a:pt x="159044" y="68939"/>
                  </a:lnTo>
                  <a:lnTo>
                    <a:pt x="159087" y="60098"/>
                  </a:lnTo>
                  <a:lnTo>
                    <a:pt x="156273" y="40846"/>
                  </a:lnTo>
                  <a:lnTo>
                    <a:pt x="153212" y="32131"/>
                  </a:lnTo>
                  <a:close/>
                </a:path>
                <a:path w="367029" h="307975">
                  <a:moveTo>
                    <a:pt x="322199" y="115443"/>
                  </a:moveTo>
                  <a:lnTo>
                    <a:pt x="305228" y="116078"/>
                  </a:lnTo>
                  <a:lnTo>
                    <a:pt x="286783" y="116514"/>
                  </a:lnTo>
                  <a:lnTo>
                    <a:pt x="264159" y="116713"/>
                  </a:lnTo>
                  <a:lnTo>
                    <a:pt x="327917" y="116713"/>
                  </a:lnTo>
                  <a:lnTo>
                    <a:pt x="322199" y="11544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51" name="object 67">
            <a:extLst>
              <a:ext uri="{FF2B5EF4-FFF2-40B4-BE49-F238E27FC236}">
                <a16:creationId xmlns:a16="http://schemas.microsoft.com/office/drawing/2014/main" id="{D90AAEC5-53AC-4DFE-8D0A-4828F9B9567A}"/>
              </a:ext>
            </a:extLst>
          </p:cNvPr>
          <p:cNvGrpSpPr>
            <a:grpSpLocks/>
          </p:cNvGrpSpPr>
          <p:nvPr/>
        </p:nvGrpSpPr>
        <p:grpSpPr bwMode="auto">
          <a:xfrm>
            <a:off x="8547100" y="3743325"/>
            <a:ext cx="231775" cy="427038"/>
            <a:chOff x="8546592" y="3742944"/>
            <a:chExt cx="231775" cy="426720"/>
          </a:xfrm>
        </p:grpSpPr>
        <p:pic>
          <p:nvPicPr>
            <p:cNvPr id="52367" name="object 68">
              <a:extLst>
                <a:ext uri="{FF2B5EF4-FFF2-40B4-BE49-F238E27FC236}">
                  <a16:creationId xmlns:a16="http://schemas.microsoft.com/office/drawing/2014/main" id="{B8A2501A-7F59-4B9D-AAD4-DA190DDB39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6592" y="4037076"/>
              <a:ext cx="231648" cy="13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8" name="object 69">
              <a:extLst>
                <a:ext uri="{FF2B5EF4-FFF2-40B4-BE49-F238E27FC236}">
                  <a16:creationId xmlns:a16="http://schemas.microsoft.com/office/drawing/2014/main" id="{1F22C902-2C39-408F-863D-BC226760D2DF}"/>
                </a:ext>
              </a:extLst>
            </p:cNvPr>
            <p:cNvSpPr>
              <a:spLocks/>
            </p:cNvSpPr>
            <p:nvPr/>
          </p:nvSpPr>
          <p:spPr bwMode="auto">
            <a:xfrm>
              <a:off x="8552688" y="3742944"/>
              <a:ext cx="215265" cy="332740"/>
            </a:xfrm>
            <a:custGeom>
              <a:avLst/>
              <a:gdLst>
                <a:gd name="T0" fmla="*/ 152907 w 215265"/>
                <a:gd name="T1" fmla="*/ 149986 h 332739"/>
                <a:gd name="T2" fmla="*/ 161797 w 215265"/>
                <a:gd name="T3" fmla="*/ 165226 h 332739"/>
                <a:gd name="T4" fmla="*/ 173862 w 215265"/>
                <a:gd name="T5" fmla="*/ 170179 h 332739"/>
                <a:gd name="T6" fmla="*/ 178180 w 215265"/>
                <a:gd name="T7" fmla="*/ 170814 h 332739"/>
                <a:gd name="T8" fmla="*/ 181355 w 215265"/>
                <a:gd name="T9" fmla="*/ 175259 h 332739"/>
                <a:gd name="T10" fmla="*/ 180847 w 215265"/>
                <a:gd name="T11" fmla="*/ 191007 h 332739"/>
                <a:gd name="T12" fmla="*/ 175005 w 215265"/>
                <a:gd name="T13" fmla="*/ 260349 h 332739"/>
                <a:gd name="T14" fmla="*/ 173876 w 215265"/>
                <a:gd name="T15" fmla="*/ 277820 h 332739"/>
                <a:gd name="T16" fmla="*/ 185800 w 215265"/>
                <a:gd name="T17" fmla="*/ 332231 h 332739"/>
                <a:gd name="T18" fmla="*/ 203428 w 215265"/>
                <a:gd name="T19" fmla="*/ 329255 h 332739"/>
                <a:gd name="T20" fmla="*/ 209964 w 215265"/>
                <a:gd name="T21" fmla="*/ 318587 h 332739"/>
                <a:gd name="T22" fmla="*/ 209746 w 215265"/>
                <a:gd name="T23" fmla="*/ 311790 h 332739"/>
                <a:gd name="T24" fmla="*/ 208057 w 215265"/>
                <a:gd name="T25" fmla="*/ 302434 h 332739"/>
                <a:gd name="T26" fmla="*/ 207369 w 215265"/>
                <a:gd name="T27" fmla="*/ 290575 h 332739"/>
                <a:gd name="T28" fmla="*/ 207995 w 215265"/>
                <a:gd name="T29" fmla="*/ 271037 h 332739"/>
                <a:gd name="T30" fmla="*/ 211391 w 215265"/>
                <a:gd name="T31" fmla="*/ 227641 h 332739"/>
                <a:gd name="T32" fmla="*/ 213296 w 215265"/>
                <a:gd name="T33" fmla="*/ 207214 h 332739"/>
                <a:gd name="T34" fmla="*/ 214248 w 215265"/>
                <a:gd name="T35" fmla="*/ 195452 h 332739"/>
                <a:gd name="T36" fmla="*/ 214883 w 215265"/>
                <a:gd name="T37" fmla="*/ 186562 h 332739"/>
                <a:gd name="T38" fmla="*/ 206136 w 215265"/>
                <a:gd name="T39" fmla="*/ 152717 h 332739"/>
                <a:gd name="T40" fmla="*/ 70103 w 215265"/>
                <a:gd name="T41" fmla="*/ 0 h 332739"/>
                <a:gd name="T42" fmla="*/ 36702 w 215265"/>
                <a:gd name="T43" fmla="*/ 12445 h 332739"/>
                <a:gd name="T44" fmla="*/ 20827 w 215265"/>
                <a:gd name="T45" fmla="*/ 44703 h 332739"/>
                <a:gd name="T46" fmla="*/ 1904 w 215265"/>
                <a:gd name="T47" fmla="*/ 211835 h 332739"/>
                <a:gd name="T48" fmla="*/ 0 w 215265"/>
                <a:gd name="T49" fmla="*/ 217550 h 332739"/>
                <a:gd name="T50" fmla="*/ 10394 w 215265"/>
                <a:gd name="T51" fmla="*/ 277820 h 332739"/>
                <a:gd name="T52" fmla="*/ 39110 w 215265"/>
                <a:gd name="T53" fmla="*/ 315263 h 332739"/>
                <a:gd name="T54" fmla="*/ 50297 w 215265"/>
                <a:gd name="T55" fmla="*/ 309042 h 332739"/>
                <a:gd name="T56" fmla="*/ 53770 w 215265"/>
                <a:gd name="T57" fmla="*/ 296985 h 332739"/>
                <a:gd name="T58" fmla="*/ 43207 w 215265"/>
                <a:gd name="T59" fmla="*/ 271037 h 332739"/>
                <a:gd name="T60" fmla="*/ 34706 w 215265"/>
                <a:gd name="T61" fmla="*/ 234961 h 332739"/>
                <a:gd name="T62" fmla="*/ 51815 w 215265"/>
                <a:gd name="T63" fmla="*/ 189102 h 332739"/>
                <a:gd name="T64" fmla="*/ 53720 w 215265"/>
                <a:gd name="T65" fmla="*/ 183514 h 332739"/>
                <a:gd name="T66" fmla="*/ 61975 w 215265"/>
                <a:gd name="T67" fmla="*/ 32765 h 332739"/>
                <a:gd name="T68" fmla="*/ 115091 w 215265"/>
                <a:gd name="T69" fmla="*/ 26842 h 332739"/>
                <a:gd name="T70" fmla="*/ 87735 w 215265"/>
                <a:gd name="T71" fmla="*/ 3359 h 332739"/>
                <a:gd name="T72" fmla="*/ 183536 w 215265"/>
                <a:gd name="T73" fmla="*/ 134873 h 332739"/>
                <a:gd name="T74" fmla="*/ 123825 w 215265"/>
                <a:gd name="T75" fmla="*/ 137413 h 332739"/>
                <a:gd name="T76" fmla="*/ 130175 w 215265"/>
                <a:gd name="T77" fmla="*/ 148208 h 332739"/>
                <a:gd name="T78" fmla="*/ 144144 w 215265"/>
                <a:gd name="T79" fmla="*/ 149986 h 332739"/>
                <a:gd name="T80" fmla="*/ 198114 w 215265"/>
                <a:gd name="T81" fmla="*/ 144593 h 332739"/>
                <a:gd name="T82" fmla="*/ 188340 w 215265"/>
                <a:gd name="T83" fmla="*/ 139953 h 332739"/>
                <a:gd name="T84" fmla="*/ 183536 w 215265"/>
                <a:gd name="T85" fmla="*/ 134873 h 332739"/>
                <a:gd name="T86" fmla="*/ 77088 w 215265"/>
                <a:gd name="T87" fmla="*/ 32765 h 332739"/>
                <a:gd name="T88" fmla="*/ 85317 w 215265"/>
                <a:gd name="T89" fmla="*/ 44703 h 332739"/>
                <a:gd name="T90" fmla="*/ 84708 w 215265"/>
                <a:gd name="T91" fmla="*/ 115776 h 332739"/>
                <a:gd name="T92" fmla="*/ 89788 w 215265"/>
                <a:gd name="T93" fmla="*/ 131698 h 332739"/>
                <a:gd name="T94" fmla="*/ 102361 w 215265"/>
                <a:gd name="T95" fmla="*/ 139318 h 332739"/>
                <a:gd name="T96" fmla="*/ 110616 w 215265"/>
                <a:gd name="T97" fmla="*/ 134873 h 332739"/>
                <a:gd name="T98" fmla="*/ 179887 w 215265"/>
                <a:gd name="T99" fmla="*/ 130284 h 332739"/>
                <a:gd name="T100" fmla="*/ 160567 w 215265"/>
                <a:gd name="T101" fmla="*/ 118548 h 332739"/>
                <a:gd name="T102" fmla="*/ 142525 w 215265"/>
                <a:gd name="T103" fmla="*/ 110984 h 332739"/>
                <a:gd name="T104" fmla="*/ 126952 w 215265"/>
                <a:gd name="T105" fmla="*/ 103495 h 332739"/>
                <a:gd name="T106" fmla="*/ 118346 w 215265"/>
                <a:gd name="T107" fmla="*/ 89870 h 332739"/>
                <a:gd name="T108" fmla="*/ 119040 w 215265"/>
                <a:gd name="T109" fmla="*/ 60156 h 332739"/>
                <a:gd name="T110" fmla="*/ 116555 w 215265"/>
                <a:gd name="T111" fmla="*/ 32765 h 33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5265" h="332739">
                  <a:moveTo>
                    <a:pt x="203440" y="149986"/>
                  </a:moveTo>
                  <a:lnTo>
                    <a:pt x="152907" y="149986"/>
                  </a:lnTo>
                  <a:lnTo>
                    <a:pt x="157987" y="153796"/>
                  </a:lnTo>
                  <a:lnTo>
                    <a:pt x="161797" y="165226"/>
                  </a:lnTo>
                  <a:lnTo>
                    <a:pt x="167512" y="169544"/>
                  </a:lnTo>
                  <a:lnTo>
                    <a:pt x="173862" y="170179"/>
                  </a:lnTo>
                  <a:lnTo>
                    <a:pt x="176910" y="170179"/>
                  </a:lnTo>
                  <a:lnTo>
                    <a:pt x="178180" y="170814"/>
                  </a:lnTo>
                  <a:lnTo>
                    <a:pt x="178815" y="170814"/>
                  </a:lnTo>
                  <a:lnTo>
                    <a:pt x="181355" y="175259"/>
                  </a:lnTo>
                  <a:lnTo>
                    <a:pt x="181228" y="189102"/>
                  </a:lnTo>
                  <a:lnTo>
                    <a:pt x="180847" y="191007"/>
                  </a:lnTo>
                  <a:lnTo>
                    <a:pt x="180720" y="194182"/>
                  </a:lnTo>
                  <a:lnTo>
                    <a:pt x="175005" y="260349"/>
                  </a:lnTo>
                  <a:lnTo>
                    <a:pt x="174497" y="269239"/>
                  </a:lnTo>
                  <a:lnTo>
                    <a:pt x="173876" y="277820"/>
                  </a:lnTo>
                  <a:lnTo>
                    <a:pt x="176910" y="319658"/>
                  </a:lnTo>
                  <a:lnTo>
                    <a:pt x="185800" y="332231"/>
                  </a:lnTo>
                  <a:lnTo>
                    <a:pt x="197230" y="332231"/>
                  </a:lnTo>
                  <a:lnTo>
                    <a:pt x="203428" y="329255"/>
                  </a:lnTo>
                  <a:lnTo>
                    <a:pt x="207756" y="324516"/>
                  </a:lnTo>
                  <a:lnTo>
                    <a:pt x="209964" y="318587"/>
                  </a:lnTo>
                  <a:lnTo>
                    <a:pt x="209868" y="314658"/>
                  </a:lnTo>
                  <a:lnTo>
                    <a:pt x="209746" y="311790"/>
                  </a:lnTo>
                  <a:lnTo>
                    <a:pt x="208871" y="307992"/>
                  </a:lnTo>
                  <a:lnTo>
                    <a:pt x="208057" y="302434"/>
                  </a:lnTo>
                  <a:lnTo>
                    <a:pt x="207482" y="295233"/>
                  </a:lnTo>
                  <a:lnTo>
                    <a:pt x="207369" y="290575"/>
                  </a:lnTo>
                  <a:lnTo>
                    <a:pt x="207263" y="279907"/>
                  </a:lnTo>
                  <a:lnTo>
                    <a:pt x="207995" y="271037"/>
                  </a:lnTo>
                  <a:lnTo>
                    <a:pt x="210438" y="239521"/>
                  </a:lnTo>
                  <a:lnTo>
                    <a:pt x="211391" y="227641"/>
                  </a:lnTo>
                  <a:lnTo>
                    <a:pt x="212344" y="216773"/>
                  </a:lnTo>
                  <a:lnTo>
                    <a:pt x="213296" y="207214"/>
                  </a:lnTo>
                  <a:lnTo>
                    <a:pt x="214248" y="199262"/>
                  </a:lnTo>
                  <a:lnTo>
                    <a:pt x="214248" y="195452"/>
                  </a:lnTo>
                  <a:lnTo>
                    <a:pt x="214793" y="191642"/>
                  </a:lnTo>
                  <a:lnTo>
                    <a:pt x="214883" y="186562"/>
                  </a:lnTo>
                  <a:lnTo>
                    <a:pt x="212373" y="166270"/>
                  </a:lnTo>
                  <a:lnTo>
                    <a:pt x="206136" y="152717"/>
                  </a:lnTo>
                  <a:lnTo>
                    <a:pt x="203440" y="149986"/>
                  </a:lnTo>
                  <a:close/>
                </a:path>
                <a:path w="215265" h="332739">
                  <a:moveTo>
                    <a:pt x="70103" y="0"/>
                  </a:moveTo>
                  <a:lnTo>
                    <a:pt x="52546" y="3270"/>
                  </a:lnTo>
                  <a:lnTo>
                    <a:pt x="36702" y="12445"/>
                  </a:lnTo>
                  <a:lnTo>
                    <a:pt x="25241" y="26574"/>
                  </a:lnTo>
                  <a:lnTo>
                    <a:pt x="20827" y="44703"/>
                  </a:lnTo>
                  <a:lnTo>
                    <a:pt x="20827" y="177164"/>
                  </a:lnTo>
                  <a:lnTo>
                    <a:pt x="1904" y="211835"/>
                  </a:lnTo>
                  <a:lnTo>
                    <a:pt x="634" y="215010"/>
                  </a:lnTo>
                  <a:lnTo>
                    <a:pt x="0" y="217550"/>
                  </a:lnTo>
                  <a:lnTo>
                    <a:pt x="0" y="220598"/>
                  </a:lnTo>
                  <a:lnTo>
                    <a:pt x="10394" y="277820"/>
                  </a:lnTo>
                  <a:lnTo>
                    <a:pt x="32718" y="314658"/>
                  </a:lnTo>
                  <a:lnTo>
                    <a:pt x="39110" y="315263"/>
                  </a:lnTo>
                  <a:lnTo>
                    <a:pt x="45465" y="313308"/>
                  </a:lnTo>
                  <a:lnTo>
                    <a:pt x="50297" y="309042"/>
                  </a:lnTo>
                  <a:lnTo>
                    <a:pt x="53165" y="303371"/>
                  </a:lnTo>
                  <a:lnTo>
                    <a:pt x="53770" y="296985"/>
                  </a:lnTo>
                  <a:lnTo>
                    <a:pt x="51815" y="290575"/>
                  </a:lnTo>
                  <a:lnTo>
                    <a:pt x="43207" y="271037"/>
                  </a:lnTo>
                  <a:lnTo>
                    <a:pt x="37718" y="251713"/>
                  </a:lnTo>
                  <a:lnTo>
                    <a:pt x="34706" y="234961"/>
                  </a:lnTo>
                  <a:lnTo>
                    <a:pt x="33527" y="223138"/>
                  </a:lnTo>
                  <a:lnTo>
                    <a:pt x="51815" y="189102"/>
                  </a:lnTo>
                  <a:lnTo>
                    <a:pt x="53085" y="186562"/>
                  </a:lnTo>
                  <a:lnTo>
                    <a:pt x="53720" y="183514"/>
                  </a:lnTo>
                  <a:lnTo>
                    <a:pt x="53720" y="39750"/>
                  </a:lnTo>
                  <a:lnTo>
                    <a:pt x="61975" y="32765"/>
                  </a:lnTo>
                  <a:lnTo>
                    <a:pt x="116555" y="32765"/>
                  </a:lnTo>
                  <a:lnTo>
                    <a:pt x="115091" y="26842"/>
                  </a:lnTo>
                  <a:lnTo>
                    <a:pt x="103616" y="12684"/>
                  </a:lnTo>
                  <a:lnTo>
                    <a:pt x="87735" y="3359"/>
                  </a:lnTo>
                  <a:lnTo>
                    <a:pt x="70103" y="0"/>
                  </a:lnTo>
                  <a:close/>
                </a:path>
                <a:path w="215265" h="332739">
                  <a:moveTo>
                    <a:pt x="183536" y="134873"/>
                  </a:moveTo>
                  <a:lnTo>
                    <a:pt x="120141" y="134873"/>
                  </a:lnTo>
                  <a:lnTo>
                    <a:pt x="123825" y="137413"/>
                  </a:lnTo>
                  <a:lnTo>
                    <a:pt x="126364" y="141858"/>
                  </a:lnTo>
                  <a:lnTo>
                    <a:pt x="130175" y="148208"/>
                  </a:lnTo>
                  <a:lnTo>
                    <a:pt x="137159" y="151256"/>
                  </a:lnTo>
                  <a:lnTo>
                    <a:pt x="144144" y="149986"/>
                  </a:lnTo>
                  <a:lnTo>
                    <a:pt x="203440" y="149986"/>
                  </a:lnTo>
                  <a:lnTo>
                    <a:pt x="198114" y="144593"/>
                  </a:lnTo>
                  <a:lnTo>
                    <a:pt x="188975" y="139953"/>
                  </a:lnTo>
                  <a:lnTo>
                    <a:pt x="188340" y="139953"/>
                  </a:lnTo>
                  <a:lnTo>
                    <a:pt x="187070" y="139318"/>
                  </a:lnTo>
                  <a:lnTo>
                    <a:pt x="183536" y="134873"/>
                  </a:lnTo>
                  <a:close/>
                </a:path>
                <a:path w="215265" h="332739">
                  <a:moveTo>
                    <a:pt x="116555" y="32765"/>
                  </a:moveTo>
                  <a:lnTo>
                    <a:pt x="77088" y="32765"/>
                  </a:lnTo>
                  <a:lnTo>
                    <a:pt x="85343" y="39115"/>
                  </a:lnTo>
                  <a:lnTo>
                    <a:pt x="85317" y="44703"/>
                  </a:lnTo>
                  <a:lnTo>
                    <a:pt x="84252" y="90568"/>
                  </a:lnTo>
                  <a:lnTo>
                    <a:pt x="84708" y="115776"/>
                  </a:lnTo>
                  <a:lnTo>
                    <a:pt x="86594" y="126910"/>
                  </a:lnTo>
                  <a:lnTo>
                    <a:pt x="89788" y="131698"/>
                  </a:lnTo>
                  <a:lnTo>
                    <a:pt x="94106" y="137413"/>
                  </a:lnTo>
                  <a:lnTo>
                    <a:pt x="102361" y="139318"/>
                  </a:lnTo>
                  <a:lnTo>
                    <a:pt x="108711" y="136143"/>
                  </a:lnTo>
                  <a:lnTo>
                    <a:pt x="110616" y="134873"/>
                  </a:lnTo>
                  <a:lnTo>
                    <a:pt x="183536" y="134873"/>
                  </a:lnTo>
                  <a:lnTo>
                    <a:pt x="179887" y="130284"/>
                  </a:lnTo>
                  <a:lnTo>
                    <a:pt x="170941" y="123237"/>
                  </a:lnTo>
                  <a:lnTo>
                    <a:pt x="160567" y="118548"/>
                  </a:lnTo>
                  <a:lnTo>
                    <a:pt x="149097" y="116585"/>
                  </a:lnTo>
                  <a:lnTo>
                    <a:pt x="142525" y="110984"/>
                  </a:lnTo>
                  <a:lnTo>
                    <a:pt x="135096" y="106537"/>
                  </a:lnTo>
                  <a:lnTo>
                    <a:pt x="126952" y="103495"/>
                  </a:lnTo>
                  <a:lnTo>
                    <a:pt x="118236" y="102107"/>
                  </a:lnTo>
                  <a:lnTo>
                    <a:pt x="118346" y="89870"/>
                  </a:lnTo>
                  <a:lnTo>
                    <a:pt x="118633" y="75549"/>
                  </a:lnTo>
                  <a:lnTo>
                    <a:pt x="119040" y="60156"/>
                  </a:lnTo>
                  <a:lnTo>
                    <a:pt x="119506" y="44703"/>
                  </a:lnTo>
                  <a:lnTo>
                    <a:pt x="116555" y="3276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2252" name="object 70">
            <a:extLst>
              <a:ext uri="{FF2B5EF4-FFF2-40B4-BE49-F238E27FC236}">
                <a16:creationId xmlns:a16="http://schemas.microsoft.com/office/drawing/2014/main" id="{4279D5EE-20AD-4DC2-9621-4295092C43E3}"/>
              </a:ext>
            </a:extLst>
          </p:cNvPr>
          <p:cNvSpPr>
            <a:spLocks/>
          </p:cNvSpPr>
          <p:nvPr/>
        </p:nvSpPr>
        <p:spPr bwMode="auto">
          <a:xfrm>
            <a:off x="8464550" y="2763838"/>
            <a:ext cx="393700" cy="319087"/>
          </a:xfrm>
          <a:custGeom>
            <a:avLst/>
            <a:gdLst>
              <a:gd name="T0" fmla="*/ 176720 w 393700"/>
              <a:gd name="T1" fmla="*/ 16395 h 320039"/>
              <a:gd name="T2" fmla="*/ 175552 w 393700"/>
              <a:gd name="T3" fmla="*/ 10121 h 320039"/>
              <a:gd name="T4" fmla="*/ 172059 w 393700"/>
              <a:gd name="T5" fmla="*/ 4660 h 320039"/>
              <a:gd name="T6" fmla="*/ 166598 w 393700"/>
              <a:gd name="T7" fmla="*/ 1168 h 320039"/>
              <a:gd name="T8" fmla="*/ 160299 w 393700"/>
              <a:gd name="T9" fmla="*/ 0 h 320039"/>
              <a:gd name="T10" fmla="*/ 154012 w 393700"/>
              <a:gd name="T11" fmla="*/ 1168 h 320039"/>
              <a:gd name="T12" fmla="*/ 148564 w 393700"/>
              <a:gd name="T13" fmla="*/ 4660 h 320039"/>
              <a:gd name="T14" fmla="*/ 4673 w 393700"/>
              <a:gd name="T15" fmla="*/ 148170 h 320039"/>
              <a:gd name="T16" fmla="*/ 1168 w 393700"/>
              <a:gd name="T17" fmla="*/ 153555 h 320039"/>
              <a:gd name="T18" fmla="*/ 0 w 393700"/>
              <a:gd name="T19" fmla="*/ 159816 h 320039"/>
              <a:gd name="T20" fmla="*/ 1168 w 393700"/>
              <a:gd name="T21" fmla="*/ 166090 h 320039"/>
              <a:gd name="T22" fmla="*/ 4673 w 393700"/>
              <a:gd name="T23" fmla="*/ 171538 h 320039"/>
              <a:gd name="T24" fmla="*/ 151739 w 393700"/>
              <a:gd name="T25" fmla="*/ 318096 h 320039"/>
              <a:gd name="T26" fmla="*/ 156184 w 393700"/>
              <a:gd name="T27" fmla="*/ 320001 h 320039"/>
              <a:gd name="T28" fmla="*/ 160629 w 393700"/>
              <a:gd name="T29" fmla="*/ 320001 h 320039"/>
              <a:gd name="T30" fmla="*/ 164439 w 393700"/>
              <a:gd name="T31" fmla="*/ 320001 h 320039"/>
              <a:gd name="T32" fmla="*/ 168884 w 393700"/>
              <a:gd name="T33" fmla="*/ 318731 h 320039"/>
              <a:gd name="T34" fmla="*/ 172059 w 393700"/>
              <a:gd name="T35" fmla="*/ 314286 h 320039"/>
              <a:gd name="T36" fmla="*/ 175552 w 393700"/>
              <a:gd name="T37" fmla="*/ 308851 h 320039"/>
              <a:gd name="T38" fmla="*/ 176720 w 393700"/>
              <a:gd name="T39" fmla="*/ 302615 h 320039"/>
              <a:gd name="T40" fmla="*/ 175552 w 393700"/>
              <a:gd name="T41" fmla="*/ 296367 h 320039"/>
              <a:gd name="T42" fmla="*/ 172059 w 393700"/>
              <a:gd name="T43" fmla="*/ 290918 h 320039"/>
              <a:gd name="T44" fmla="*/ 40233 w 393700"/>
              <a:gd name="T45" fmla="*/ 159473 h 320039"/>
              <a:gd name="T46" fmla="*/ 172059 w 393700"/>
              <a:gd name="T47" fmla="*/ 28028 h 320039"/>
              <a:gd name="T48" fmla="*/ 175552 w 393700"/>
              <a:gd name="T49" fmla="*/ 22656 h 320039"/>
              <a:gd name="T50" fmla="*/ 176720 w 393700"/>
              <a:gd name="T51" fmla="*/ 16395 h 320039"/>
              <a:gd name="T52" fmla="*/ 393128 w 393700"/>
              <a:gd name="T53" fmla="*/ 160870 h 320039"/>
              <a:gd name="T54" fmla="*/ 245846 w 393700"/>
              <a:gd name="T55" fmla="*/ 6184 h 320039"/>
              <a:gd name="T56" fmla="*/ 234264 w 393700"/>
              <a:gd name="T57" fmla="*/ 1524 h 320039"/>
              <a:gd name="T58" fmla="*/ 228028 w 393700"/>
              <a:gd name="T59" fmla="*/ 2692 h 320039"/>
              <a:gd name="T60" fmla="*/ 222605 w 393700"/>
              <a:gd name="T61" fmla="*/ 6184 h 320039"/>
              <a:gd name="T62" fmla="*/ 219100 w 393700"/>
              <a:gd name="T63" fmla="*/ 11633 h 320039"/>
              <a:gd name="T64" fmla="*/ 217932 w 393700"/>
              <a:gd name="T65" fmla="*/ 17868 h 320039"/>
              <a:gd name="T66" fmla="*/ 219100 w 393700"/>
              <a:gd name="T67" fmla="*/ 24117 h 320039"/>
              <a:gd name="T68" fmla="*/ 222605 w 393700"/>
              <a:gd name="T69" fmla="*/ 29552 h 320039"/>
              <a:gd name="T70" fmla="*/ 353288 w 393700"/>
              <a:gd name="T71" fmla="*/ 160616 h 320039"/>
              <a:gd name="T72" fmla="*/ 222605 w 393700"/>
              <a:gd name="T73" fmla="*/ 291680 h 320039"/>
              <a:gd name="T74" fmla="*/ 219100 w 393700"/>
              <a:gd name="T75" fmla="*/ 297065 h 320039"/>
              <a:gd name="T76" fmla="*/ 217932 w 393700"/>
              <a:gd name="T77" fmla="*/ 303301 h 320039"/>
              <a:gd name="T78" fmla="*/ 219100 w 393700"/>
              <a:gd name="T79" fmla="*/ 309549 h 320039"/>
              <a:gd name="T80" fmla="*/ 222605 w 393700"/>
              <a:gd name="T81" fmla="*/ 314921 h 320039"/>
              <a:gd name="T82" fmla="*/ 225780 w 393700"/>
              <a:gd name="T83" fmla="*/ 318096 h 320039"/>
              <a:gd name="T84" fmla="*/ 230098 w 393700"/>
              <a:gd name="T85" fmla="*/ 320001 h 320039"/>
              <a:gd name="T86" fmla="*/ 234543 w 393700"/>
              <a:gd name="T87" fmla="*/ 320001 h 320039"/>
              <a:gd name="T88" fmla="*/ 238988 w 393700"/>
              <a:gd name="T89" fmla="*/ 320001 h 320039"/>
              <a:gd name="T90" fmla="*/ 242671 w 393700"/>
              <a:gd name="T91" fmla="*/ 318731 h 320039"/>
              <a:gd name="T92" fmla="*/ 388467 w 393700"/>
              <a:gd name="T93" fmla="*/ 172554 h 320039"/>
              <a:gd name="T94" fmla="*/ 391960 w 393700"/>
              <a:gd name="T95" fmla="*/ 167119 h 320039"/>
              <a:gd name="T96" fmla="*/ 393128 w 393700"/>
              <a:gd name="T97" fmla="*/ 160870 h 320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700" h="320039">
                <a:moveTo>
                  <a:pt x="176720" y="16395"/>
                </a:moveTo>
                <a:lnTo>
                  <a:pt x="175552" y="10121"/>
                </a:lnTo>
                <a:lnTo>
                  <a:pt x="172059" y="4660"/>
                </a:lnTo>
                <a:lnTo>
                  <a:pt x="166598" y="1168"/>
                </a:lnTo>
                <a:lnTo>
                  <a:pt x="160299" y="0"/>
                </a:lnTo>
                <a:lnTo>
                  <a:pt x="154012" y="1168"/>
                </a:lnTo>
                <a:lnTo>
                  <a:pt x="148564" y="4660"/>
                </a:lnTo>
                <a:lnTo>
                  <a:pt x="4673" y="148170"/>
                </a:lnTo>
                <a:lnTo>
                  <a:pt x="1168" y="153555"/>
                </a:lnTo>
                <a:lnTo>
                  <a:pt x="0" y="159816"/>
                </a:lnTo>
                <a:lnTo>
                  <a:pt x="1168" y="166090"/>
                </a:lnTo>
                <a:lnTo>
                  <a:pt x="4673" y="171538"/>
                </a:lnTo>
                <a:lnTo>
                  <a:pt x="151739" y="318096"/>
                </a:lnTo>
                <a:lnTo>
                  <a:pt x="156184" y="320001"/>
                </a:lnTo>
                <a:lnTo>
                  <a:pt x="160629" y="320001"/>
                </a:lnTo>
                <a:lnTo>
                  <a:pt x="164439" y="320001"/>
                </a:lnTo>
                <a:lnTo>
                  <a:pt x="168884" y="318731"/>
                </a:lnTo>
                <a:lnTo>
                  <a:pt x="172059" y="314286"/>
                </a:lnTo>
                <a:lnTo>
                  <a:pt x="175552" y="308851"/>
                </a:lnTo>
                <a:lnTo>
                  <a:pt x="176720" y="302615"/>
                </a:lnTo>
                <a:lnTo>
                  <a:pt x="175552" y="296367"/>
                </a:lnTo>
                <a:lnTo>
                  <a:pt x="172059" y="290918"/>
                </a:lnTo>
                <a:lnTo>
                  <a:pt x="40233" y="159473"/>
                </a:lnTo>
                <a:lnTo>
                  <a:pt x="172059" y="28028"/>
                </a:lnTo>
                <a:lnTo>
                  <a:pt x="175552" y="22656"/>
                </a:lnTo>
                <a:lnTo>
                  <a:pt x="176720" y="16395"/>
                </a:lnTo>
                <a:close/>
              </a:path>
              <a:path w="393700" h="320039">
                <a:moveTo>
                  <a:pt x="393128" y="160870"/>
                </a:moveTo>
                <a:lnTo>
                  <a:pt x="245846" y="6184"/>
                </a:lnTo>
                <a:lnTo>
                  <a:pt x="234264" y="1524"/>
                </a:lnTo>
                <a:lnTo>
                  <a:pt x="228028" y="2692"/>
                </a:lnTo>
                <a:lnTo>
                  <a:pt x="222605" y="6184"/>
                </a:lnTo>
                <a:lnTo>
                  <a:pt x="219100" y="11633"/>
                </a:lnTo>
                <a:lnTo>
                  <a:pt x="217932" y="17868"/>
                </a:lnTo>
                <a:lnTo>
                  <a:pt x="219100" y="24117"/>
                </a:lnTo>
                <a:lnTo>
                  <a:pt x="222605" y="29552"/>
                </a:lnTo>
                <a:lnTo>
                  <a:pt x="353288" y="160616"/>
                </a:lnTo>
                <a:lnTo>
                  <a:pt x="222605" y="291680"/>
                </a:lnTo>
                <a:lnTo>
                  <a:pt x="219100" y="297065"/>
                </a:lnTo>
                <a:lnTo>
                  <a:pt x="217932" y="303301"/>
                </a:lnTo>
                <a:lnTo>
                  <a:pt x="219100" y="309549"/>
                </a:lnTo>
                <a:lnTo>
                  <a:pt x="222605" y="314921"/>
                </a:lnTo>
                <a:lnTo>
                  <a:pt x="225780" y="318096"/>
                </a:lnTo>
                <a:lnTo>
                  <a:pt x="230098" y="320001"/>
                </a:lnTo>
                <a:lnTo>
                  <a:pt x="234543" y="320001"/>
                </a:lnTo>
                <a:lnTo>
                  <a:pt x="238988" y="320001"/>
                </a:lnTo>
                <a:lnTo>
                  <a:pt x="242671" y="318731"/>
                </a:lnTo>
                <a:lnTo>
                  <a:pt x="388467" y="172554"/>
                </a:lnTo>
                <a:lnTo>
                  <a:pt x="391960" y="167119"/>
                </a:lnTo>
                <a:lnTo>
                  <a:pt x="393128" y="16087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53" name="object 71">
            <a:extLst>
              <a:ext uri="{FF2B5EF4-FFF2-40B4-BE49-F238E27FC236}">
                <a16:creationId xmlns:a16="http://schemas.microsoft.com/office/drawing/2014/main" id="{37FFE2BD-F5E9-4605-9269-1B87795D41AD}"/>
              </a:ext>
            </a:extLst>
          </p:cNvPr>
          <p:cNvGrpSpPr>
            <a:grpSpLocks/>
          </p:cNvGrpSpPr>
          <p:nvPr/>
        </p:nvGrpSpPr>
        <p:grpSpPr bwMode="auto">
          <a:xfrm>
            <a:off x="9537700" y="3719513"/>
            <a:ext cx="268288" cy="455612"/>
            <a:chOff x="9537192" y="3720084"/>
            <a:chExt cx="268605" cy="454659"/>
          </a:xfrm>
        </p:grpSpPr>
        <p:pic>
          <p:nvPicPr>
            <p:cNvPr id="52365" name="object 72">
              <a:extLst>
                <a:ext uri="{FF2B5EF4-FFF2-40B4-BE49-F238E27FC236}">
                  <a16:creationId xmlns:a16="http://schemas.microsoft.com/office/drawing/2014/main" id="{B56A1A03-1680-4B9E-8E24-75643C311A7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82912" y="4047744"/>
              <a:ext cx="220980" cy="12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6" name="object 73">
              <a:extLst>
                <a:ext uri="{FF2B5EF4-FFF2-40B4-BE49-F238E27FC236}">
                  <a16:creationId xmlns:a16="http://schemas.microsoft.com/office/drawing/2014/main" id="{61B6BEF1-4138-46B4-B4DD-A268CACB6F27}"/>
                </a:ext>
              </a:extLst>
            </p:cNvPr>
            <p:cNvSpPr>
              <a:spLocks/>
            </p:cNvSpPr>
            <p:nvPr/>
          </p:nvSpPr>
          <p:spPr bwMode="auto">
            <a:xfrm>
              <a:off x="9537192" y="3720084"/>
              <a:ext cx="268605" cy="364490"/>
            </a:xfrm>
            <a:custGeom>
              <a:avLst/>
              <a:gdLst>
                <a:gd name="T0" fmla="*/ 120505 w 268604"/>
                <a:gd name="T1" fmla="*/ 1605 h 364489"/>
                <a:gd name="T2" fmla="*/ 99641 w 268604"/>
                <a:gd name="T3" fmla="*/ 13340 h 364489"/>
                <a:gd name="T4" fmla="*/ 88773 w 268604"/>
                <a:gd name="T5" fmla="*/ 22733 h 364489"/>
                <a:gd name="T6" fmla="*/ 54609 w 268604"/>
                <a:gd name="T7" fmla="*/ 36861 h 364489"/>
                <a:gd name="T8" fmla="*/ 40258 w 268604"/>
                <a:gd name="T9" fmla="*/ 71374 h 364489"/>
                <a:gd name="T10" fmla="*/ 24431 w 268604"/>
                <a:gd name="T11" fmla="*/ 130065 h 364489"/>
                <a:gd name="T12" fmla="*/ 3111 w 268604"/>
                <a:gd name="T13" fmla="*/ 155247 h 364489"/>
                <a:gd name="T14" fmla="*/ 0 w 268604"/>
                <a:gd name="T15" fmla="*/ 240538 h 364489"/>
                <a:gd name="T16" fmla="*/ 47878 w 268604"/>
                <a:gd name="T17" fmla="*/ 339598 h 364489"/>
                <a:gd name="T18" fmla="*/ 226694 w 268604"/>
                <a:gd name="T19" fmla="*/ 364236 h 364489"/>
                <a:gd name="T20" fmla="*/ 264436 w 268604"/>
                <a:gd name="T21" fmla="*/ 329565 h 364489"/>
                <a:gd name="T22" fmla="*/ 80009 w 268604"/>
                <a:gd name="T23" fmla="*/ 326390 h 364489"/>
                <a:gd name="T24" fmla="*/ 35940 w 268604"/>
                <a:gd name="T25" fmla="*/ 247396 h 364489"/>
                <a:gd name="T26" fmla="*/ 34035 w 268604"/>
                <a:gd name="T27" fmla="*/ 242443 h 364489"/>
                <a:gd name="T28" fmla="*/ 40258 w 268604"/>
                <a:gd name="T29" fmla="*/ 156591 h 364489"/>
                <a:gd name="T30" fmla="*/ 74294 w 268604"/>
                <a:gd name="T31" fmla="*/ 62484 h 364489"/>
                <a:gd name="T32" fmla="*/ 118363 w 268604"/>
                <a:gd name="T33" fmla="*/ 55499 h 364489"/>
                <a:gd name="T34" fmla="*/ 124713 w 268604"/>
                <a:gd name="T35" fmla="*/ 33401 h 364489"/>
                <a:gd name="T36" fmla="*/ 190527 w 268604"/>
                <a:gd name="T37" fmla="*/ 32107 h 364489"/>
                <a:gd name="T38" fmla="*/ 170239 w 268604"/>
                <a:gd name="T39" fmla="*/ 17841 h 364489"/>
                <a:gd name="T40" fmla="*/ 147371 w 268604"/>
                <a:gd name="T41" fmla="*/ 2232 h 364489"/>
                <a:gd name="T42" fmla="*/ 265187 w 268604"/>
                <a:gd name="T43" fmla="*/ 91567 h 364489"/>
                <a:gd name="T44" fmla="*/ 236092 w 268604"/>
                <a:gd name="T45" fmla="*/ 98425 h 364489"/>
                <a:gd name="T46" fmla="*/ 232917 w 268604"/>
                <a:gd name="T47" fmla="*/ 323215 h 364489"/>
                <a:gd name="T48" fmla="*/ 264436 w 268604"/>
                <a:gd name="T49" fmla="*/ 329565 h 364489"/>
                <a:gd name="T50" fmla="*/ 268224 w 268604"/>
                <a:gd name="T51" fmla="*/ 308102 h 364489"/>
                <a:gd name="T52" fmla="*/ 265187 w 268604"/>
                <a:gd name="T53" fmla="*/ 91567 h 364489"/>
                <a:gd name="T54" fmla="*/ 56006 w 268604"/>
                <a:gd name="T55" fmla="*/ 156591 h 364489"/>
                <a:gd name="T56" fmla="*/ 62991 w 268604"/>
                <a:gd name="T57" fmla="*/ 199517 h 364489"/>
                <a:gd name="T58" fmla="*/ 74294 w 268604"/>
                <a:gd name="T59" fmla="*/ 156591 h 364489"/>
                <a:gd name="T60" fmla="*/ 185165 w 268604"/>
                <a:gd name="T61" fmla="*/ 63754 h 364489"/>
                <a:gd name="T62" fmla="*/ 192024 w 268604"/>
                <a:gd name="T63" fmla="*/ 165989 h 364489"/>
                <a:gd name="T64" fmla="*/ 201422 w 268604"/>
                <a:gd name="T65" fmla="*/ 167259 h 364489"/>
                <a:gd name="T66" fmla="*/ 205866 w 268604"/>
                <a:gd name="T67" fmla="*/ 98425 h 364489"/>
                <a:gd name="T68" fmla="*/ 265187 w 268604"/>
                <a:gd name="T69" fmla="*/ 91567 h 364489"/>
                <a:gd name="T70" fmla="*/ 254111 w 268604"/>
                <a:gd name="T71" fmla="*/ 72405 h 364489"/>
                <a:gd name="T72" fmla="*/ 118363 w 268604"/>
                <a:gd name="T73" fmla="*/ 55499 h 364489"/>
                <a:gd name="T74" fmla="*/ 104521 w 268604"/>
                <a:gd name="T75" fmla="*/ 62484 h 364489"/>
                <a:gd name="T76" fmla="*/ 108965 w 268604"/>
                <a:gd name="T77" fmla="*/ 166624 h 364489"/>
                <a:gd name="T78" fmla="*/ 118363 w 268604"/>
                <a:gd name="T79" fmla="*/ 165354 h 364489"/>
                <a:gd name="T80" fmla="*/ 193189 w 268604"/>
                <a:gd name="T81" fmla="*/ 33401 h 364489"/>
                <a:gd name="T82" fmla="*/ 147954 w 268604"/>
                <a:gd name="T83" fmla="*/ 40386 h 364489"/>
                <a:gd name="T84" fmla="*/ 161798 w 268604"/>
                <a:gd name="T85" fmla="*/ 165354 h 364489"/>
                <a:gd name="T86" fmla="*/ 168782 w 268604"/>
                <a:gd name="T87" fmla="*/ 63754 h 364489"/>
                <a:gd name="T88" fmla="*/ 238702 w 268604"/>
                <a:gd name="T89" fmla="*/ 61906 h 364489"/>
                <a:gd name="T90" fmla="*/ 212522 w 268604"/>
                <a:gd name="T91" fmla="*/ 46791 h 364489"/>
                <a:gd name="T92" fmla="*/ 193189 w 268604"/>
                <a:gd name="T93" fmla="*/ 33401 h 364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604" h="364489">
                  <a:moveTo>
                    <a:pt x="132841" y="0"/>
                  </a:moveTo>
                  <a:lnTo>
                    <a:pt x="120505" y="1605"/>
                  </a:lnTo>
                  <a:lnTo>
                    <a:pt x="109299" y="6175"/>
                  </a:lnTo>
                  <a:lnTo>
                    <a:pt x="99641" y="13340"/>
                  </a:lnTo>
                  <a:lnTo>
                    <a:pt x="91948" y="22733"/>
                  </a:lnTo>
                  <a:lnTo>
                    <a:pt x="88773" y="22733"/>
                  </a:lnTo>
                  <a:lnTo>
                    <a:pt x="70048" y="26511"/>
                  </a:lnTo>
                  <a:lnTo>
                    <a:pt x="54609" y="36861"/>
                  </a:lnTo>
                  <a:lnTo>
                    <a:pt x="44124" y="52308"/>
                  </a:lnTo>
                  <a:lnTo>
                    <a:pt x="40258" y="71374"/>
                  </a:lnTo>
                  <a:lnTo>
                    <a:pt x="40258" y="124333"/>
                  </a:lnTo>
                  <a:lnTo>
                    <a:pt x="24431" y="130065"/>
                  </a:lnTo>
                  <a:lnTo>
                    <a:pt x="11652" y="140763"/>
                  </a:lnTo>
                  <a:lnTo>
                    <a:pt x="3111" y="155247"/>
                  </a:lnTo>
                  <a:lnTo>
                    <a:pt x="0" y="172339"/>
                  </a:lnTo>
                  <a:lnTo>
                    <a:pt x="0" y="240538"/>
                  </a:lnTo>
                  <a:lnTo>
                    <a:pt x="45338" y="333883"/>
                  </a:lnTo>
                  <a:lnTo>
                    <a:pt x="47878" y="339598"/>
                  </a:lnTo>
                  <a:lnTo>
                    <a:pt x="81279" y="364236"/>
                  </a:lnTo>
                  <a:lnTo>
                    <a:pt x="226694" y="364236"/>
                  </a:lnTo>
                  <a:lnTo>
                    <a:pt x="259437" y="341088"/>
                  </a:lnTo>
                  <a:lnTo>
                    <a:pt x="264436" y="329565"/>
                  </a:lnTo>
                  <a:lnTo>
                    <a:pt x="82423" y="329565"/>
                  </a:lnTo>
                  <a:lnTo>
                    <a:pt x="80009" y="326390"/>
                  </a:lnTo>
                  <a:lnTo>
                    <a:pt x="76200" y="318770"/>
                  </a:lnTo>
                  <a:lnTo>
                    <a:pt x="35940" y="247396"/>
                  </a:lnTo>
                  <a:lnTo>
                    <a:pt x="34671" y="244983"/>
                  </a:lnTo>
                  <a:lnTo>
                    <a:pt x="34035" y="242443"/>
                  </a:lnTo>
                  <a:lnTo>
                    <a:pt x="34035" y="163449"/>
                  </a:lnTo>
                  <a:lnTo>
                    <a:pt x="40258" y="156591"/>
                  </a:lnTo>
                  <a:lnTo>
                    <a:pt x="74294" y="156591"/>
                  </a:lnTo>
                  <a:lnTo>
                    <a:pt x="74294" y="62484"/>
                  </a:lnTo>
                  <a:lnTo>
                    <a:pt x="81279" y="55499"/>
                  </a:lnTo>
                  <a:lnTo>
                    <a:pt x="118363" y="55499"/>
                  </a:lnTo>
                  <a:lnTo>
                    <a:pt x="118363" y="39751"/>
                  </a:lnTo>
                  <a:lnTo>
                    <a:pt x="124713" y="33401"/>
                  </a:lnTo>
                  <a:lnTo>
                    <a:pt x="193189" y="33401"/>
                  </a:lnTo>
                  <a:lnTo>
                    <a:pt x="190527" y="32107"/>
                  </a:lnTo>
                  <a:lnTo>
                    <a:pt x="176910" y="29718"/>
                  </a:lnTo>
                  <a:lnTo>
                    <a:pt x="170239" y="17841"/>
                  </a:lnTo>
                  <a:lnTo>
                    <a:pt x="160115" y="8429"/>
                  </a:lnTo>
                  <a:lnTo>
                    <a:pt x="147371" y="2232"/>
                  </a:lnTo>
                  <a:lnTo>
                    <a:pt x="132841" y="0"/>
                  </a:lnTo>
                  <a:close/>
                </a:path>
                <a:path w="268604" h="364489">
                  <a:moveTo>
                    <a:pt x="265187" y="91567"/>
                  </a:moveTo>
                  <a:lnTo>
                    <a:pt x="229234" y="91567"/>
                  </a:lnTo>
                  <a:lnTo>
                    <a:pt x="236092" y="98425"/>
                  </a:lnTo>
                  <a:lnTo>
                    <a:pt x="236092" y="314960"/>
                  </a:lnTo>
                  <a:lnTo>
                    <a:pt x="232917" y="323215"/>
                  </a:lnTo>
                  <a:lnTo>
                    <a:pt x="227964" y="329565"/>
                  </a:lnTo>
                  <a:lnTo>
                    <a:pt x="264436" y="329565"/>
                  </a:lnTo>
                  <a:lnTo>
                    <a:pt x="267184" y="319399"/>
                  </a:lnTo>
                  <a:lnTo>
                    <a:pt x="268224" y="308102"/>
                  </a:lnTo>
                  <a:lnTo>
                    <a:pt x="268224" y="106680"/>
                  </a:lnTo>
                  <a:lnTo>
                    <a:pt x="265187" y="91567"/>
                  </a:lnTo>
                  <a:close/>
                </a:path>
                <a:path w="268604" h="364489">
                  <a:moveTo>
                    <a:pt x="74294" y="156591"/>
                  </a:moveTo>
                  <a:lnTo>
                    <a:pt x="56006" y="156591"/>
                  </a:lnTo>
                  <a:lnTo>
                    <a:pt x="62991" y="163449"/>
                  </a:lnTo>
                  <a:lnTo>
                    <a:pt x="62991" y="199517"/>
                  </a:lnTo>
                  <a:lnTo>
                    <a:pt x="74294" y="215900"/>
                  </a:lnTo>
                  <a:lnTo>
                    <a:pt x="74294" y="156591"/>
                  </a:lnTo>
                  <a:close/>
                </a:path>
                <a:path w="268604" h="364489">
                  <a:moveTo>
                    <a:pt x="241413" y="63754"/>
                  </a:moveTo>
                  <a:lnTo>
                    <a:pt x="185165" y="63754"/>
                  </a:lnTo>
                  <a:lnTo>
                    <a:pt x="192024" y="70739"/>
                  </a:lnTo>
                  <a:lnTo>
                    <a:pt x="192024" y="165989"/>
                  </a:lnTo>
                  <a:lnTo>
                    <a:pt x="197103" y="166624"/>
                  </a:lnTo>
                  <a:lnTo>
                    <a:pt x="201422" y="167259"/>
                  </a:lnTo>
                  <a:lnTo>
                    <a:pt x="205866" y="169164"/>
                  </a:lnTo>
                  <a:lnTo>
                    <a:pt x="205866" y="98425"/>
                  </a:lnTo>
                  <a:lnTo>
                    <a:pt x="212851" y="91567"/>
                  </a:lnTo>
                  <a:lnTo>
                    <a:pt x="265187" y="91567"/>
                  </a:lnTo>
                  <a:lnTo>
                    <a:pt x="264447" y="87882"/>
                  </a:lnTo>
                  <a:lnTo>
                    <a:pt x="254111" y="72405"/>
                  </a:lnTo>
                  <a:lnTo>
                    <a:pt x="241413" y="63754"/>
                  </a:lnTo>
                  <a:close/>
                </a:path>
                <a:path w="268604" h="364489">
                  <a:moveTo>
                    <a:pt x="118363" y="55499"/>
                  </a:moveTo>
                  <a:lnTo>
                    <a:pt x="97535" y="55499"/>
                  </a:lnTo>
                  <a:lnTo>
                    <a:pt x="104521" y="62484"/>
                  </a:lnTo>
                  <a:lnTo>
                    <a:pt x="104521" y="168529"/>
                  </a:lnTo>
                  <a:lnTo>
                    <a:pt x="108965" y="166624"/>
                  </a:lnTo>
                  <a:lnTo>
                    <a:pt x="113283" y="165989"/>
                  </a:lnTo>
                  <a:lnTo>
                    <a:pt x="118363" y="165354"/>
                  </a:lnTo>
                  <a:lnTo>
                    <a:pt x="118363" y="55499"/>
                  </a:lnTo>
                  <a:close/>
                </a:path>
                <a:path w="268604" h="364489">
                  <a:moveTo>
                    <a:pt x="193189" y="33401"/>
                  </a:moveTo>
                  <a:lnTo>
                    <a:pt x="141097" y="33401"/>
                  </a:lnTo>
                  <a:lnTo>
                    <a:pt x="147954" y="40386"/>
                  </a:lnTo>
                  <a:lnTo>
                    <a:pt x="147954" y="165354"/>
                  </a:lnTo>
                  <a:lnTo>
                    <a:pt x="161798" y="165354"/>
                  </a:lnTo>
                  <a:lnTo>
                    <a:pt x="161798" y="70739"/>
                  </a:lnTo>
                  <a:lnTo>
                    <a:pt x="168782" y="63754"/>
                  </a:lnTo>
                  <a:lnTo>
                    <a:pt x="241413" y="63754"/>
                  </a:lnTo>
                  <a:lnTo>
                    <a:pt x="238702" y="61906"/>
                  </a:lnTo>
                  <a:lnTo>
                    <a:pt x="219709" y="58039"/>
                  </a:lnTo>
                  <a:lnTo>
                    <a:pt x="212522" y="46791"/>
                  </a:lnTo>
                  <a:lnTo>
                    <a:pt x="202596" y="37973"/>
                  </a:lnTo>
                  <a:lnTo>
                    <a:pt x="193189" y="3340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54" name="object 74">
            <a:extLst>
              <a:ext uri="{FF2B5EF4-FFF2-40B4-BE49-F238E27FC236}">
                <a16:creationId xmlns:a16="http://schemas.microsoft.com/office/drawing/2014/main" id="{15C69070-28D4-4256-97A7-4AECBF793D13}"/>
              </a:ext>
            </a:extLst>
          </p:cNvPr>
          <p:cNvGrpSpPr>
            <a:grpSpLocks/>
          </p:cNvGrpSpPr>
          <p:nvPr/>
        </p:nvGrpSpPr>
        <p:grpSpPr bwMode="auto">
          <a:xfrm>
            <a:off x="10560050" y="3732213"/>
            <a:ext cx="268288" cy="431800"/>
            <a:chOff x="10559795" y="3732276"/>
            <a:chExt cx="268605" cy="431800"/>
          </a:xfrm>
        </p:grpSpPr>
        <p:pic>
          <p:nvPicPr>
            <p:cNvPr id="52363" name="object 75">
              <a:extLst>
                <a:ext uri="{FF2B5EF4-FFF2-40B4-BE49-F238E27FC236}">
                  <a16:creationId xmlns:a16="http://schemas.microsoft.com/office/drawing/2014/main" id="{0D8E45E0-125E-4FBE-9A71-7F6A179A97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05515" y="4035552"/>
              <a:ext cx="220979" cy="1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4" name="object 76">
              <a:extLst>
                <a:ext uri="{FF2B5EF4-FFF2-40B4-BE49-F238E27FC236}">
                  <a16:creationId xmlns:a16="http://schemas.microsoft.com/office/drawing/2014/main" id="{219C18D6-1D2B-477E-8BA8-EFE951B7B93D}"/>
                </a:ext>
              </a:extLst>
            </p:cNvPr>
            <p:cNvSpPr>
              <a:spLocks/>
            </p:cNvSpPr>
            <p:nvPr/>
          </p:nvSpPr>
          <p:spPr bwMode="auto">
            <a:xfrm>
              <a:off x="10559795" y="3732276"/>
              <a:ext cx="268605" cy="340360"/>
            </a:xfrm>
            <a:custGeom>
              <a:avLst/>
              <a:gdLst>
                <a:gd name="T0" fmla="*/ 70048 w 268604"/>
                <a:gd name="T1" fmla="*/ 3758 h 340360"/>
                <a:gd name="T2" fmla="*/ 44124 w 268604"/>
                <a:gd name="T3" fmla="*/ 29467 h 340360"/>
                <a:gd name="T4" fmla="*/ 40258 w 268604"/>
                <a:gd name="T5" fmla="*/ 101346 h 340360"/>
                <a:gd name="T6" fmla="*/ 11633 w 268604"/>
                <a:gd name="T7" fmla="*/ 117729 h 340360"/>
                <a:gd name="T8" fmla="*/ 0 w 268604"/>
                <a:gd name="T9" fmla="*/ 149098 h 340360"/>
                <a:gd name="T10" fmla="*/ 2539 w 268604"/>
                <a:gd name="T11" fmla="*/ 233553 h 340360"/>
                <a:gd name="T12" fmla="*/ 45338 w 268604"/>
                <a:gd name="T13" fmla="*/ 309625 h 340360"/>
                <a:gd name="T14" fmla="*/ 81279 w 268604"/>
                <a:gd name="T15" fmla="*/ 339851 h 340360"/>
                <a:gd name="T16" fmla="*/ 259437 w 268604"/>
                <a:gd name="T17" fmla="*/ 316777 h 340360"/>
                <a:gd name="T18" fmla="*/ 82423 w 268604"/>
                <a:gd name="T19" fmla="*/ 305816 h 340360"/>
                <a:gd name="T20" fmla="*/ 76195 w 268604"/>
                <a:gd name="T21" fmla="*/ 295140 h 340360"/>
                <a:gd name="T22" fmla="*/ 34671 w 268604"/>
                <a:gd name="T23" fmla="*/ 221487 h 340360"/>
                <a:gd name="T24" fmla="*/ 34035 w 268604"/>
                <a:gd name="T25" fmla="*/ 140335 h 340360"/>
                <a:gd name="T26" fmla="*/ 74295 w 268604"/>
                <a:gd name="T27" fmla="*/ 133476 h 340360"/>
                <a:gd name="T28" fmla="*/ 73659 w 268604"/>
                <a:gd name="T29" fmla="*/ 39624 h 340360"/>
                <a:gd name="T30" fmla="*/ 134219 w 268604"/>
                <a:gd name="T31" fmla="*/ 33400 h 340360"/>
                <a:gd name="T32" fmla="*/ 122935 w 268604"/>
                <a:gd name="T33" fmla="*/ 14065 h 340360"/>
                <a:gd name="T34" fmla="*/ 88773 w 268604"/>
                <a:gd name="T35" fmla="*/ 0 h 340360"/>
                <a:gd name="T36" fmla="*/ 229234 w 268604"/>
                <a:gd name="T37" fmla="*/ 130937 h 340360"/>
                <a:gd name="T38" fmla="*/ 236093 w 268604"/>
                <a:gd name="T39" fmla="*/ 291338 h 340360"/>
                <a:gd name="T40" fmla="*/ 227964 w 268604"/>
                <a:gd name="T41" fmla="*/ 305816 h 340360"/>
                <a:gd name="T42" fmla="*/ 267184 w 268604"/>
                <a:gd name="T43" fmla="*/ 295140 h 340360"/>
                <a:gd name="T44" fmla="*/ 268224 w 268604"/>
                <a:gd name="T45" fmla="*/ 146685 h 340360"/>
                <a:gd name="T46" fmla="*/ 74295 w 268604"/>
                <a:gd name="T47" fmla="*/ 133476 h 340360"/>
                <a:gd name="T48" fmla="*/ 62992 w 268604"/>
                <a:gd name="T49" fmla="*/ 140335 h 340360"/>
                <a:gd name="T50" fmla="*/ 74295 w 268604"/>
                <a:gd name="T51" fmla="*/ 192531 h 340360"/>
                <a:gd name="T52" fmla="*/ 134219 w 268604"/>
                <a:gd name="T53" fmla="*/ 33400 h 340360"/>
                <a:gd name="T54" fmla="*/ 103885 w 268604"/>
                <a:gd name="T55" fmla="*/ 40259 h 340360"/>
                <a:gd name="T56" fmla="*/ 108330 w 268604"/>
                <a:gd name="T57" fmla="*/ 144144 h 340360"/>
                <a:gd name="T58" fmla="*/ 117728 w 268604"/>
                <a:gd name="T59" fmla="*/ 142875 h 340360"/>
                <a:gd name="T60" fmla="*/ 124713 w 268604"/>
                <a:gd name="T61" fmla="*/ 117729 h 340360"/>
                <a:gd name="T62" fmla="*/ 254111 w 268604"/>
                <a:gd name="T63" fmla="*/ 112522 h 340360"/>
                <a:gd name="T64" fmla="*/ 229069 w 268604"/>
                <a:gd name="T65" fmla="*/ 100075 h 340360"/>
                <a:gd name="T66" fmla="*/ 199939 w 268604"/>
                <a:gd name="T67" fmla="*/ 95462 h 340360"/>
                <a:gd name="T68" fmla="*/ 158623 w 268604"/>
                <a:gd name="T69" fmla="*/ 92456 h 340360"/>
                <a:gd name="T70" fmla="*/ 144779 w 268604"/>
                <a:gd name="T71" fmla="*/ 85598 h 340360"/>
                <a:gd name="T72" fmla="*/ 137286 w 268604"/>
                <a:gd name="T73" fmla="*/ 48513 h 340360"/>
                <a:gd name="T74" fmla="*/ 260488 w 268604"/>
                <a:gd name="T75" fmla="*/ 122047 h 340360"/>
                <a:gd name="T76" fmla="*/ 192024 w 268604"/>
                <a:gd name="T77" fmla="*/ 129031 h 340360"/>
                <a:gd name="T78" fmla="*/ 197103 w 268604"/>
                <a:gd name="T79" fmla="*/ 143510 h 340360"/>
                <a:gd name="T80" fmla="*/ 205867 w 268604"/>
                <a:gd name="T81" fmla="*/ 146050 h 340360"/>
                <a:gd name="T82" fmla="*/ 212851 w 268604"/>
                <a:gd name="T83" fmla="*/ 130937 h 340360"/>
                <a:gd name="T84" fmla="*/ 264447 w 268604"/>
                <a:gd name="T85" fmla="*/ 127960 h 340360"/>
                <a:gd name="T86" fmla="*/ 257597 w 268604"/>
                <a:gd name="T87" fmla="*/ 117729 h 340360"/>
                <a:gd name="T88" fmla="*/ 147954 w 268604"/>
                <a:gd name="T89" fmla="*/ 124587 h 340360"/>
                <a:gd name="T90" fmla="*/ 161798 w 268604"/>
                <a:gd name="T91" fmla="*/ 142240 h 340360"/>
                <a:gd name="T92" fmla="*/ 168782 w 268604"/>
                <a:gd name="T93" fmla="*/ 122047 h 340360"/>
                <a:gd name="T94" fmla="*/ 257597 w 268604"/>
                <a:gd name="T95" fmla="*/ 117729 h 340360"/>
                <a:gd name="T96" fmla="*/ 215392 w 268604"/>
                <a:gd name="T97" fmla="*/ 98171 h 340360"/>
                <a:gd name="T98" fmla="*/ 206501 w 268604"/>
                <a:gd name="T99" fmla="*/ 100075 h 340360"/>
                <a:gd name="T100" fmla="*/ 219709 w 268604"/>
                <a:gd name="T101" fmla="*/ 98171 h 340360"/>
                <a:gd name="T102" fmla="*/ 170052 w 268604"/>
                <a:gd name="T103" fmla="*/ 89407 h 340360"/>
                <a:gd name="T104" fmla="*/ 158623 w 268604"/>
                <a:gd name="T105" fmla="*/ 92456 h 340360"/>
                <a:gd name="T106" fmla="*/ 192579 w 268604"/>
                <a:gd name="T107" fmla="*/ 92122 h 340360"/>
                <a:gd name="T108" fmla="*/ 176275 w 268604"/>
                <a:gd name="T109" fmla="*/ 89407 h 340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604" h="340360">
                  <a:moveTo>
                    <a:pt x="88773" y="0"/>
                  </a:moveTo>
                  <a:lnTo>
                    <a:pt x="70048" y="3758"/>
                  </a:lnTo>
                  <a:lnTo>
                    <a:pt x="54609" y="14065"/>
                  </a:lnTo>
                  <a:lnTo>
                    <a:pt x="44124" y="29467"/>
                  </a:lnTo>
                  <a:lnTo>
                    <a:pt x="40258" y="48513"/>
                  </a:lnTo>
                  <a:lnTo>
                    <a:pt x="40258" y="101346"/>
                  </a:lnTo>
                  <a:lnTo>
                    <a:pt x="24431" y="107057"/>
                  </a:lnTo>
                  <a:lnTo>
                    <a:pt x="11633" y="117729"/>
                  </a:lnTo>
                  <a:lnTo>
                    <a:pt x="3111" y="132099"/>
                  </a:lnTo>
                  <a:lnTo>
                    <a:pt x="0" y="149098"/>
                  </a:lnTo>
                  <a:lnTo>
                    <a:pt x="0" y="225298"/>
                  </a:lnTo>
                  <a:lnTo>
                    <a:pt x="2539" y="233553"/>
                  </a:lnTo>
                  <a:lnTo>
                    <a:pt x="6350" y="241046"/>
                  </a:lnTo>
                  <a:lnTo>
                    <a:pt x="45338" y="309625"/>
                  </a:lnTo>
                  <a:lnTo>
                    <a:pt x="47878" y="315341"/>
                  </a:lnTo>
                  <a:lnTo>
                    <a:pt x="81279" y="339851"/>
                  </a:lnTo>
                  <a:lnTo>
                    <a:pt x="226695" y="339851"/>
                  </a:lnTo>
                  <a:lnTo>
                    <a:pt x="259437" y="316777"/>
                  </a:lnTo>
                  <a:lnTo>
                    <a:pt x="264294" y="305816"/>
                  </a:lnTo>
                  <a:lnTo>
                    <a:pt x="82423" y="305816"/>
                  </a:lnTo>
                  <a:lnTo>
                    <a:pt x="80009" y="302768"/>
                  </a:lnTo>
                  <a:lnTo>
                    <a:pt x="76195" y="295140"/>
                  </a:lnTo>
                  <a:lnTo>
                    <a:pt x="35940" y="224028"/>
                  </a:lnTo>
                  <a:lnTo>
                    <a:pt x="34671" y="221487"/>
                  </a:lnTo>
                  <a:lnTo>
                    <a:pt x="34035" y="219075"/>
                  </a:lnTo>
                  <a:lnTo>
                    <a:pt x="34035" y="140335"/>
                  </a:lnTo>
                  <a:lnTo>
                    <a:pt x="40258" y="133476"/>
                  </a:lnTo>
                  <a:lnTo>
                    <a:pt x="74295" y="133476"/>
                  </a:lnTo>
                  <a:lnTo>
                    <a:pt x="74295" y="47879"/>
                  </a:lnTo>
                  <a:lnTo>
                    <a:pt x="73659" y="39624"/>
                  </a:lnTo>
                  <a:lnTo>
                    <a:pt x="80645" y="33400"/>
                  </a:lnTo>
                  <a:lnTo>
                    <a:pt x="134219" y="33400"/>
                  </a:lnTo>
                  <a:lnTo>
                    <a:pt x="133421" y="29467"/>
                  </a:lnTo>
                  <a:lnTo>
                    <a:pt x="122935" y="14065"/>
                  </a:lnTo>
                  <a:lnTo>
                    <a:pt x="107497" y="3758"/>
                  </a:lnTo>
                  <a:lnTo>
                    <a:pt x="88773" y="0"/>
                  </a:lnTo>
                  <a:close/>
                </a:path>
                <a:path w="268604" h="340360">
                  <a:moveTo>
                    <a:pt x="265048" y="130937"/>
                  </a:moveTo>
                  <a:lnTo>
                    <a:pt x="229234" y="130937"/>
                  </a:lnTo>
                  <a:lnTo>
                    <a:pt x="236093" y="137794"/>
                  </a:lnTo>
                  <a:lnTo>
                    <a:pt x="236093" y="291338"/>
                  </a:lnTo>
                  <a:lnTo>
                    <a:pt x="232918" y="299593"/>
                  </a:lnTo>
                  <a:lnTo>
                    <a:pt x="227964" y="305816"/>
                  </a:lnTo>
                  <a:lnTo>
                    <a:pt x="264294" y="305816"/>
                  </a:lnTo>
                  <a:lnTo>
                    <a:pt x="267184" y="295140"/>
                  </a:lnTo>
                  <a:lnTo>
                    <a:pt x="268224" y="283844"/>
                  </a:lnTo>
                  <a:lnTo>
                    <a:pt x="268224" y="146685"/>
                  </a:lnTo>
                  <a:lnTo>
                    <a:pt x="265048" y="130937"/>
                  </a:lnTo>
                  <a:close/>
                </a:path>
                <a:path w="268604" h="340360">
                  <a:moveTo>
                    <a:pt x="74295" y="133476"/>
                  </a:moveTo>
                  <a:lnTo>
                    <a:pt x="56642" y="133476"/>
                  </a:lnTo>
                  <a:lnTo>
                    <a:pt x="62992" y="140335"/>
                  </a:lnTo>
                  <a:lnTo>
                    <a:pt x="62992" y="176275"/>
                  </a:lnTo>
                  <a:lnTo>
                    <a:pt x="74295" y="192531"/>
                  </a:lnTo>
                  <a:lnTo>
                    <a:pt x="74295" y="133476"/>
                  </a:lnTo>
                  <a:close/>
                </a:path>
                <a:path w="268604" h="340360">
                  <a:moveTo>
                    <a:pt x="134219" y="33400"/>
                  </a:moveTo>
                  <a:lnTo>
                    <a:pt x="96900" y="33400"/>
                  </a:lnTo>
                  <a:lnTo>
                    <a:pt x="103885" y="40259"/>
                  </a:lnTo>
                  <a:lnTo>
                    <a:pt x="103885" y="146050"/>
                  </a:lnTo>
                  <a:lnTo>
                    <a:pt x="108330" y="144144"/>
                  </a:lnTo>
                  <a:lnTo>
                    <a:pt x="112649" y="143510"/>
                  </a:lnTo>
                  <a:lnTo>
                    <a:pt x="117728" y="142875"/>
                  </a:lnTo>
                  <a:lnTo>
                    <a:pt x="117728" y="124587"/>
                  </a:lnTo>
                  <a:lnTo>
                    <a:pt x="124713" y="117729"/>
                  </a:lnTo>
                  <a:lnTo>
                    <a:pt x="257597" y="117729"/>
                  </a:lnTo>
                  <a:lnTo>
                    <a:pt x="254111" y="112522"/>
                  </a:lnTo>
                  <a:lnTo>
                    <a:pt x="238702" y="102036"/>
                  </a:lnTo>
                  <a:lnTo>
                    <a:pt x="229069" y="100075"/>
                  </a:lnTo>
                  <a:lnTo>
                    <a:pt x="206501" y="100075"/>
                  </a:lnTo>
                  <a:lnTo>
                    <a:pt x="199939" y="95462"/>
                  </a:lnTo>
                  <a:lnTo>
                    <a:pt x="193314" y="92456"/>
                  </a:lnTo>
                  <a:lnTo>
                    <a:pt x="158623" y="92456"/>
                  </a:lnTo>
                  <a:lnTo>
                    <a:pt x="152400" y="88773"/>
                  </a:lnTo>
                  <a:lnTo>
                    <a:pt x="144779" y="85598"/>
                  </a:lnTo>
                  <a:lnTo>
                    <a:pt x="137286" y="84962"/>
                  </a:lnTo>
                  <a:lnTo>
                    <a:pt x="137286" y="48513"/>
                  </a:lnTo>
                  <a:lnTo>
                    <a:pt x="134219" y="33400"/>
                  </a:lnTo>
                  <a:close/>
                </a:path>
                <a:path w="268604" h="340360">
                  <a:moveTo>
                    <a:pt x="260488" y="122047"/>
                  </a:moveTo>
                  <a:lnTo>
                    <a:pt x="185165" y="122047"/>
                  </a:lnTo>
                  <a:lnTo>
                    <a:pt x="192024" y="129031"/>
                  </a:lnTo>
                  <a:lnTo>
                    <a:pt x="192024" y="142875"/>
                  </a:lnTo>
                  <a:lnTo>
                    <a:pt x="197103" y="143510"/>
                  </a:lnTo>
                  <a:lnTo>
                    <a:pt x="201422" y="144144"/>
                  </a:lnTo>
                  <a:lnTo>
                    <a:pt x="205867" y="146050"/>
                  </a:lnTo>
                  <a:lnTo>
                    <a:pt x="205867" y="137794"/>
                  </a:lnTo>
                  <a:lnTo>
                    <a:pt x="212851" y="130937"/>
                  </a:lnTo>
                  <a:lnTo>
                    <a:pt x="265048" y="130937"/>
                  </a:lnTo>
                  <a:lnTo>
                    <a:pt x="264447" y="127960"/>
                  </a:lnTo>
                  <a:lnTo>
                    <a:pt x="260488" y="122047"/>
                  </a:lnTo>
                  <a:close/>
                </a:path>
                <a:path w="268604" h="340360">
                  <a:moveTo>
                    <a:pt x="257597" y="117729"/>
                  </a:moveTo>
                  <a:lnTo>
                    <a:pt x="141097" y="117729"/>
                  </a:lnTo>
                  <a:lnTo>
                    <a:pt x="147954" y="124587"/>
                  </a:lnTo>
                  <a:lnTo>
                    <a:pt x="147954" y="142240"/>
                  </a:lnTo>
                  <a:lnTo>
                    <a:pt x="161798" y="142240"/>
                  </a:lnTo>
                  <a:lnTo>
                    <a:pt x="161798" y="129031"/>
                  </a:lnTo>
                  <a:lnTo>
                    <a:pt x="168782" y="122047"/>
                  </a:lnTo>
                  <a:lnTo>
                    <a:pt x="260488" y="122047"/>
                  </a:lnTo>
                  <a:lnTo>
                    <a:pt x="257597" y="117729"/>
                  </a:lnTo>
                  <a:close/>
                </a:path>
                <a:path w="268604" h="340360">
                  <a:moveTo>
                    <a:pt x="219709" y="98171"/>
                  </a:moveTo>
                  <a:lnTo>
                    <a:pt x="215392" y="98171"/>
                  </a:lnTo>
                  <a:lnTo>
                    <a:pt x="210311" y="98806"/>
                  </a:lnTo>
                  <a:lnTo>
                    <a:pt x="206501" y="100075"/>
                  </a:lnTo>
                  <a:lnTo>
                    <a:pt x="229069" y="100075"/>
                  </a:lnTo>
                  <a:lnTo>
                    <a:pt x="219709" y="98171"/>
                  </a:lnTo>
                  <a:close/>
                </a:path>
                <a:path w="268604" h="340360">
                  <a:moveTo>
                    <a:pt x="176275" y="89407"/>
                  </a:moveTo>
                  <a:lnTo>
                    <a:pt x="170052" y="89407"/>
                  </a:lnTo>
                  <a:lnTo>
                    <a:pt x="163702" y="90678"/>
                  </a:lnTo>
                  <a:lnTo>
                    <a:pt x="158623" y="92456"/>
                  </a:lnTo>
                  <a:lnTo>
                    <a:pt x="193314" y="92456"/>
                  </a:lnTo>
                  <a:lnTo>
                    <a:pt x="192579" y="92122"/>
                  </a:lnTo>
                  <a:lnTo>
                    <a:pt x="184624" y="90092"/>
                  </a:lnTo>
                  <a:lnTo>
                    <a:pt x="176275" y="8940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55" name="object 77">
            <a:extLst>
              <a:ext uri="{FF2B5EF4-FFF2-40B4-BE49-F238E27FC236}">
                <a16:creationId xmlns:a16="http://schemas.microsoft.com/office/drawing/2014/main" id="{C0926F48-9664-4913-98EE-3B05C648B002}"/>
              </a:ext>
            </a:extLst>
          </p:cNvPr>
          <p:cNvGrpSpPr>
            <a:grpSpLocks/>
          </p:cNvGrpSpPr>
          <p:nvPr/>
        </p:nvGrpSpPr>
        <p:grpSpPr bwMode="auto">
          <a:xfrm>
            <a:off x="9480550" y="4827588"/>
            <a:ext cx="396875" cy="309562"/>
            <a:chOff x="9480804" y="4828032"/>
            <a:chExt cx="396240" cy="309880"/>
          </a:xfrm>
        </p:grpSpPr>
        <p:sp>
          <p:nvSpPr>
            <p:cNvPr id="52360" name="object 78">
              <a:extLst>
                <a:ext uri="{FF2B5EF4-FFF2-40B4-BE49-F238E27FC236}">
                  <a16:creationId xmlns:a16="http://schemas.microsoft.com/office/drawing/2014/main" id="{BCAEE96E-818E-4AE4-8B7A-4A7B29B5EE47}"/>
                </a:ext>
              </a:extLst>
            </p:cNvPr>
            <p:cNvSpPr>
              <a:spLocks/>
            </p:cNvSpPr>
            <p:nvPr/>
          </p:nvSpPr>
          <p:spPr bwMode="auto">
            <a:xfrm>
              <a:off x="9543288" y="4828031"/>
              <a:ext cx="334010" cy="243840"/>
            </a:xfrm>
            <a:custGeom>
              <a:avLst/>
              <a:gdLst>
                <a:gd name="T0" fmla="*/ 333756 w 334009"/>
                <a:gd name="T1" fmla="*/ 175895 h 243839"/>
                <a:gd name="T2" fmla="*/ 327926 w 334009"/>
                <a:gd name="T3" fmla="*/ 148907 h 243839"/>
                <a:gd name="T4" fmla="*/ 312077 w 334009"/>
                <a:gd name="T5" fmla="*/ 126911 h 243839"/>
                <a:gd name="T6" fmla="*/ 300482 w 334009"/>
                <a:gd name="T7" fmla="*/ 119570 h 243839"/>
                <a:gd name="T8" fmla="*/ 300482 w 334009"/>
                <a:gd name="T9" fmla="*/ 175260 h 243839"/>
                <a:gd name="T10" fmla="*/ 297268 w 334009"/>
                <a:gd name="T11" fmla="*/ 189115 h 243839"/>
                <a:gd name="T12" fmla="*/ 288582 w 334009"/>
                <a:gd name="T13" fmla="*/ 200507 h 243839"/>
                <a:gd name="T14" fmla="*/ 275780 w 334009"/>
                <a:gd name="T15" fmla="*/ 208229 h 243839"/>
                <a:gd name="T16" fmla="*/ 274320 w 334009"/>
                <a:gd name="T17" fmla="*/ 208508 h 243839"/>
                <a:gd name="T18" fmla="*/ 274320 w 334009"/>
                <a:gd name="T19" fmla="*/ 141960 h 243839"/>
                <a:gd name="T20" fmla="*/ 275780 w 334009"/>
                <a:gd name="T21" fmla="*/ 142214 h 243839"/>
                <a:gd name="T22" fmla="*/ 288582 w 334009"/>
                <a:gd name="T23" fmla="*/ 149783 h 243839"/>
                <a:gd name="T24" fmla="*/ 297268 w 334009"/>
                <a:gd name="T25" fmla="*/ 161150 h 243839"/>
                <a:gd name="T26" fmla="*/ 300482 w 334009"/>
                <a:gd name="T27" fmla="*/ 175260 h 243839"/>
                <a:gd name="T28" fmla="*/ 300482 w 334009"/>
                <a:gd name="T29" fmla="*/ 119570 h 243839"/>
                <a:gd name="T30" fmla="*/ 288696 w 334009"/>
                <a:gd name="T31" fmla="*/ 112102 h 243839"/>
                <a:gd name="T32" fmla="*/ 269722 w 334009"/>
                <a:gd name="T33" fmla="*/ 108496 h 243839"/>
                <a:gd name="T34" fmla="*/ 267296 w 334009"/>
                <a:gd name="T35" fmla="*/ 93573 h 243839"/>
                <a:gd name="T36" fmla="*/ 247764 w 334009"/>
                <a:gd name="T37" fmla="*/ 56083 h 243839"/>
                <a:gd name="T38" fmla="*/ 218020 w 334009"/>
                <a:gd name="T39" fmla="*/ 26454 h 243839"/>
                <a:gd name="T40" fmla="*/ 180390 w 334009"/>
                <a:gd name="T41" fmla="*/ 6997 h 243839"/>
                <a:gd name="T42" fmla="*/ 137160 w 334009"/>
                <a:gd name="T43" fmla="*/ 0 h 243839"/>
                <a:gd name="T44" fmla="*/ 93916 w 334009"/>
                <a:gd name="T45" fmla="*/ 6997 h 243839"/>
                <a:gd name="T46" fmla="*/ 56286 w 334009"/>
                <a:gd name="T47" fmla="*/ 26454 h 243839"/>
                <a:gd name="T48" fmla="*/ 26543 w 334009"/>
                <a:gd name="T49" fmla="*/ 56083 h 243839"/>
                <a:gd name="T50" fmla="*/ 7010 w 334009"/>
                <a:gd name="T51" fmla="*/ 93573 h 243839"/>
                <a:gd name="T52" fmla="*/ 0 w 334009"/>
                <a:gd name="T53" fmla="*/ 136652 h 243839"/>
                <a:gd name="T54" fmla="*/ 0 w 334009"/>
                <a:gd name="T55" fmla="*/ 236347 h 243839"/>
                <a:gd name="T56" fmla="*/ 7493 w 334009"/>
                <a:gd name="T57" fmla="*/ 243840 h 243839"/>
                <a:gd name="T58" fmla="*/ 25146 w 334009"/>
                <a:gd name="T59" fmla="*/ 243840 h 243839"/>
                <a:gd name="T60" fmla="*/ 32766 w 334009"/>
                <a:gd name="T61" fmla="*/ 236982 h 243839"/>
                <a:gd name="T62" fmla="*/ 32766 w 334009"/>
                <a:gd name="T63" fmla="*/ 136652 h 243839"/>
                <a:gd name="T64" fmla="*/ 40919 w 334009"/>
                <a:gd name="T65" fmla="*/ 96443 h 243839"/>
                <a:gd name="T66" fmla="*/ 63157 w 334009"/>
                <a:gd name="T67" fmla="*/ 63588 h 243839"/>
                <a:gd name="T68" fmla="*/ 96139 w 334009"/>
                <a:gd name="T69" fmla="*/ 41414 h 243839"/>
                <a:gd name="T70" fmla="*/ 136525 w 334009"/>
                <a:gd name="T71" fmla="*/ 33274 h 243839"/>
                <a:gd name="T72" fmla="*/ 176898 w 334009"/>
                <a:gd name="T73" fmla="*/ 41414 h 243839"/>
                <a:gd name="T74" fmla="*/ 209880 w 334009"/>
                <a:gd name="T75" fmla="*/ 63588 h 243839"/>
                <a:gd name="T76" fmla="*/ 232117 w 334009"/>
                <a:gd name="T77" fmla="*/ 96443 h 243839"/>
                <a:gd name="T78" fmla="*/ 240284 w 334009"/>
                <a:gd name="T79" fmla="*/ 136652 h 243839"/>
                <a:gd name="T80" fmla="*/ 240284 w 334009"/>
                <a:gd name="T81" fmla="*/ 236347 h 243839"/>
                <a:gd name="T82" fmla="*/ 247269 w 334009"/>
                <a:gd name="T83" fmla="*/ 243840 h 243839"/>
                <a:gd name="T84" fmla="*/ 250698 w 334009"/>
                <a:gd name="T85" fmla="*/ 243840 h 243839"/>
                <a:gd name="T86" fmla="*/ 256667 w 334009"/>
                <a:gd name="T87" fmla="*/ 243840 h 243839"/>
                <a:gd name="T88" fmla="*/ 260223 w 334009"/>
                <a:gd name="T89" fmla="*/ 243840 h 243839"/>
                <a:gd name="T90" fmla="*/ 266192 w 334009"/>
                <a:gd name="T91" fmla="*/ 243840 h 243839"/>
                <a:gd name="T92" fmla="*/ 267589 w 334009"/>
                <a:gd name="T93" fmla="*/ 242443 h 243839"/>
                <a:gd name="T94" fmla="*/ 288607 w 334009"/>
                <a:gd name="T95" fmla="*/ 238442 h 243839"/>
                <a:gd name="T96" fmla="*/ 311848 w 334009"/>
                <a:gd name="T97" fmla="*/ 223774 h 243839"/>
                <a:gd name="T98" fmla="*/ 327660 w 334009"/>
                <a:gd name="T99" fmla="*/ 202158 h 243839"/>
                <a:gd name="T100" fmla="*/ 333756 w 334009"/>
                <a:gd name="T101" fmla="*/ 175895 h 243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009" h="243839">
                  <a:moveTo>
                    <a:pt x="333756" y="175895"/>
                  </a:moveTo>
                  <a:lnTo>
                    <a:pt x="327926" y="148907"/>
                  </a:lnTo>
                  <a:lnTo>
                    <a:pt x="312077" y="126911"/>
                  </a:lnTo>
                  <a:lnTo>
                    <a:pt x="300482" y="119570"/>
                  </a:lnTo>
                  <a:lnTo>
                    <a:pt x="300482" y="175260"/>
                  </a:lnTo>
                  <a:lnTo>
                    <a:pt x="297268" y="189115"/>
                  </a:lnTo>
                  <a:lnTo>
                    <a:pt x="288582" y="200507"/>
                  </a:lnTo>
                  <a:lnTo>
                    <a:pt x="275780" y="208229"/>
                  </a:lnTo>
                  <a:lnTo>
                    <a:pt x="274320" y="208508"/>
                  </a:lnTo>
                  <a:lnTo>
                    <a:pt x="274320" y="141960"/>
                  </a:lnTo>
                  <a:lnTo>
                    <a:pt x="275780" y="142214"/>
                  </a:lnTo>
                  <a:lnTo>
                    <a:pt x="288582" y="149783"/>
                  </a:lnTo>
                  <a:lnTo>
                    <a:pt x="297268" y="161150"/>
                  </a:lnTo>
                  <a:lnTo>
                    <a:pt x="300482" y="175260"/>
                  </a:lnTo>
                  <a:lnTo>
                    <a:pt x="300482" y="119570"/>
                  </a:lnTo>
                  <a:lnTo>
                    <a:pt x="288696" y="112102"/>
                  </a:lnTo>
                  <a:lnTo>
                    <a:pt x="269722" y="108496"/>
                  </a:lnTo>
                  <a:lnTo>
                    <a:pt x="267296" y="93573"/>
                  </a:lnTo>
                  <a:lnTo>
                    <a:pt x="247764" y="56083"/>
                  </a:lnTo>
                  <a:lnTo>
                    <a:pt x="218020" y="26454"/>
                  </a:lnTo>
                  <a:lnTo>
                    <a:pt x="180390" y="6997"/>
                  </a:lnTo>
                  <a:lnTo>
                    <a:pt x="137160" y="0"/>
                  </a:lnTo>
                  <a:lnTo>
                    <a:pt x="93916" y="6997"/>
                  </a:lnTo>
                  <a:lnTo>
                    <a:pt x="56286" y="26454"/>
                  </a:lnTo>
                  <a:lnTo>
                    <a:pt x="26543" y="56083"/>
                  </a:lnTo>
                  <a:lnTo>
                    <a:pt x="7010" y="93573"/>
                  </a:lnTo>
                  <a:lnTo>
                    <a:pt x="0" y="136652"/>
                  </a:lnTo>
                  <a:lnTo>
                    <a:pt x="0" y="236347"/>
                  </a:lnTo>
                  <a:lnTo>
                    <a:pt x="7493" y="243840"/>
                  </a:lnTo>
                  <a:lnTo>
                    <a:pt x="25146" y="243840"/>
                  </a:lnTo>
                  <a:lnTo>
                    <a:pt x="32766" y="236982"/>
                  </a:lnTo>
                  <a:lnTo>
                    <a:pt x="32766" y="136652"/>
                  </a:lnTo>
                  <a:lnTo>
                    <a:pt x="40919" y="96443"/>
                  </a:lnTo>
                  <a:lnTo>
                    <a:pt x="63157" y="63588"/>
                  </a:lnTo>
                  <a:lnTo>
                    <a:pt x="96139" y="41414"/>
                  </a:lnTo>
                  <a:lnTo>
                    <a:pt x="136525" y="33274"/>
                  </a:lnTo>
                  <a:lnTo>
                    <a:pt x="176898" y="41414"/>
                  </a:lnTo>
                  <a:lnTo>
                    <a:pt x="209880" y="63588"/>
                  </a:lnTo>
                  <a:lnTo>
                    <a:pt x="232117" y="96443"/>
                  </a:lnTo>
                  <a:lnTo>
                    <a:pt x="240284" y="136652"/>
                  </a:lnTo>
                  <a:lnTo>
                    <a:pt x="240284" y="236347"/>
                  </a:lnTo>
                  <a:lnTo>
                    <a:pt x="247269" y="243840"/>
                  </a:lnTo>
                  <a:lnTo>
                    <a:pt x="250698" y="243840"/>
                  </a:lnTo>
                  <a:lnTo>
                    <a:pt x="256667" y="243840"/>
                  </a:lnTo>
                  <a:lnTo>
                    <a:pt x="260223" y="243840"/>
                  </a:lnTo>
                  <a:lnTo>
                    <a:pt x="266192" y="243840"/>
                  </a:lnTo>
                  <a:lnTo>
                    <a:pt x="267589" y="242443"/>
                  </a:lnTo>
                  <a:lnTo>
                    <a:pt x="288607" y="238442"/>
                  </a:lnTo>
                  <a:lnTo>
                    <a:pt x="311848" y="223774"/>
                  </a:lnTo>
                  <a:lnTo>
                    <a:pt x="327660" y="202158"/>
                  </a:lnTo>
                  <a:lnTo>
                    <a:pt x="333756" y="17589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61" name="object 79">
              <a:extLst>
                <a:ext uri="{FF2B5EF4-FFF2-40B4-BE49-F238E27FC236}">
                  <a16:creationId xmlns:a16="http://schemas.microsoft.com/office/drawing/2014/main" id="{ED98B984-F201-4044-98AC-5928D3A9EFC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480804" y="4933188"/>
              <a:ext cx="92075" cy="1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2" name="object 80">
              <a:extLst>
                <a:ext uri="{FF2B5EF4-FFF2-40B4-BE49-F238E27FC236}">
                  <a16:creationId xmlns:a16="http://schemas.microsoft.com/office/drawing/2014/main" id="{BA6DCDCD-2347-4114-9253-453FDC1D6AFE}"/>
                </a:ext>
              </a:extLst>
            </p:cNvPr>
            <p:cNvSpPr>
              <a:spLocks/>
            </p:cNvSpPr>
            <p:nvPr/>
          </p:nvSpPr>
          <p:spPr bwMode="auto">
            <a:xfrm>
              <a:off x="9694164" y="5044439"/>
              <a:ext cx="121920" cy="93345"/>
            </a:xfrm>
            <a:custGeom>
              <a:avLst/>
              <a:gdLst>
                <a:gd name="T0" fmla="*/ 121920 w 121920"/>
                <a:gd name="T1" fmla="*/ 7493 h 93345"/>
                <a:gd name="T2" fmla="*/ 114427 w 121920"/>
                <a:gd name="T3" fmla="*/ 0 h 93345"/>
                <a:gd name="T4" fmla="*/ 96901 w 121920"/>
                <a:gd name="T5" fmla="*/ 0 h 93345"/>
                <a:gd name="T6" fmla="*/ 89408 w 121920"/>
                <a:gd name="T7" fmla="*/ 7493 h 93345"/>
                <a:gd name="T8" fmla="*/ 89408 w 121920"/>
                <a:gd name="T9" fmla="*/ 28194 h 93345"/>
                <a:gd name="T10" fmla="*/ 80010 w 121920"/>
                <a:gd name="T11" fmla="*/ 37592 h 93345"/>
                <a:gd name="T12" fmla="*/ 71793 w 121920"/>
                <a:gd name="T13" fmla="*/ 43637 h 93345"/>
                <a:gd name="T14" fmla="*/ 61302 w 121920"/>
                <a:gd name="T15" fmla="*/ 47853 h 93345"/>
                <a:gd name="T16" fmla="*/ 48577 w 121920"/>
                <a:gd name="T17" fmla="*/ 50203 h 93345"/>
                <a:gd name="T18" fmla="*/ 47332 w 121920"/>
                <a:gd name="T19" fmla="*/ 50253 h 93345"/>
                <a:gd name="T20" fmla="*/ 45478 w 121920"/>
                <a:gd name="T21" fmla="*/ 47485 h 93345"/>
                <a:gd name="T22" fmla="*/ 36995 w 121920"/>
                <a:gd name="T23" fmla="*/ 41744 h 93345"/>
                <a:gd name="T24" fmla="*/ 26670 w 121920"/>
                <a:gd name="T25" fmla="*/ 39624 h 93345"/>
                <a:gd name="T26" fmla="*/ 16332 w 121920"/>
                <a:gd name="T27" fmla="*/ 41744 h 93345"/>
                <a:gd name="T28" fmla="*/ 7848 w 121920"/>
                <a:gd name="T29" fmla="*/ 47485 h 93345"/>
                <a:gd name="T30" fmla="*/ 2108 w 121920"/>
                <a:gd name="T31" fmla="*/ 55968 h 93345"/>
                <a:gd name="T32" fmla="*/ 0 w 121920"/>
                <a:gd name="T33" fmla="*/ 66294 h 93345"/>
                <a:gd name="T34" fmla="*/ 2108 w 121920"/>
                <a:gd name="T35" fmla="*/ 76631 h 93345"/>
                <a:gd name="T36" fmla="*/ 7848 w 121920"/>
                <a:gd name="T37" fmla="*/ 85115 h 93345"/>
                <a:gd name="T38" fmla="*/ 16332 w 121920"/>
                <a:gd name="T39" fmla="*/ 90855 h 93345"/>
                <a:gd name="T40" fmla="*/ 26670 w 121920"/>
                <a:gd name="T41" fmla="*/ 92964 h 93345"/>
                <a:gd name="T42" fmla="*/ 36995 w 121920"/>
                <a:gd name="T43" fmla="*/ 90855 h 93345"/>
                <a:gd name="T44" fmla="*/ 45478 w 121920"/>
                <a:gd name="T45" fmla="*/ 85115 h 93345"/>
                <a:gd name="T46" fmla="*/ 46786 w 121920"/>
                <a:gd name="T47" fmla="*/ 83172 h 93345"/>
                <a:gd name="T48" fmla="*/ 57353 w 121920"/>
                <a:gd name="T49" fmla="*/ 82423 h 93345"/>
                <a:gd name="T50" fmla="*/ 102489 w 121920"/>
                <a:gd name="T51" fmla="*/ 61341 h 93345"/>
                <a:gd name="T52" fmla="*/ 121615 w 121920"/>
                <a:gd name="T53" fmla="*/ 21640 h 93345"/>
                <a:gd name="T54" fmla="*/ 121920 w 121920"/>
                <a:gd name="T55" fmla="*/ 16256 h 93345"/>
                <a:gd name="T56" fmla="*/ 121920 w 121920"/>
                <a:gd name="T57" fmla="*/ 7493 h 9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920" h="93345">
                  <a:moveTo>
                    <a:pt x="121920" y="7493"/>
                  </a:moveTo>
                  <a:lnTo>
                    <a:pt x="114427" y="0"/>
                  </a:lnTo>
                  <a:lnTo>
                    <a:pt x="96901" y="0"/>
                  </a:lnTo>
                  <a:lnTo>
                    <a:pt x="89408" y="7493"/>
                  </a:lnTo>
                  <a:lnTo>
                    <a:pt x="89408" y="28194"/>
                  </a:lnTo>
                  <a:lnTo>
                    <a:pt x="80010" y="37592"/>
                  </a:lnTo>
                  <a:lnTo>
                    <a:pt x="71793" y="43637"/>
                  </a:lnTo>
                  <a:lnTo>
                    <a:pt x="61302" y="47853"/>
                  </a:lnTo>
                  <a:lnTo>
                    <a:pt x="48577" y="50203"/>
                  </a:lnTo>
                  <a:lnTo>
                    <a:pt x="47332" y="50253"/>
                  </a:lnTo>
                  <a:lnTo>
                    <a:pt x="45478" y="47485"/>
                  </a:lnTo>
                  <a:lnTo>
                    <a:pt x="36995" y="41744"/>
                  </a:lnTo>
                  <a:lnTo>
                    <a:pt x="26670" y="39624"/>
                  </a:lnTo>
                  <a:lnTo>
                    <a:pt x="16332" y="41744"/>
                  </a:lnTo>
                  <a:lnTo>
                    <a:pt x="7848" y="47485"/>
                  </a:lnTo>
                  <a:lnTo>
                    <a:pt x="2108" y="55968"/>
                  </a:lnTo>
                  <a:lnTo>
                    <a:pt x="0" y="66294"/>
                  </a:lnTo>
                  <a:lnTo>
                    <a:pt x="2108" y="76631"/>
                  </a:lnTo>
                  <a:lnTo>
                    <a:pt x="7848" y="85115"/>
                  </a:lnTo>
                  <a:lnTo>
                    <a:pt x="16332" y="90855"/>
                  </a:lnTo>
                  <a:lnTo>
                    <a:pt x="26670" y="92964"/>
                  </a:lnTo>
                  <a:lnTo>
                    <a:pt x="36995" y="90855"/>
                  </a:lnTo>
                  <a:lnTo>
                    <a:pt x="45478" y="85115"/>
                  </a:lnTo>
                  <a:lnTo>
                    <a:pt x="46786" y="83172"/>
                  </a:lnTo>
                  <a:lnTo>
                    <a:pt x="57353" y="82423"/>
                  </a:lnTo>
                  <a:lnTo>
                    <a:pt x="102489" y="61341"/>
                  </a:lnTo>
                  <a:lnTo>
                    <a:pt x="121615" y="21640"/>
                  </a:lnTo>
                  <a:lnTo>
                    <a:pt x="121920" y="16256"/>
                  </a:lnTo>
                  <a:lnTo>
                    <a:pt x="121920" y="749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2256" name="object 81">
            <a:extLst>
              <a:ext uri="{FF2B5EF4-FFF2-40B4-BE49-F238E27FC236}">
                <a16:creationId xmlns:a16="http://schemas.microsoft.com/office/drawing/2014/main" id="{40738435-38DF-45AF-BFB6-DAFCBE1B461F}"/>
              </a:ext>
            </a:extLst>
          </p:cNvPr>
          <p:cNvSpPr>
            <a:spLocks/>
          </p:cNvSpPr>
          <p:nvPr/>
        </p:nvSpPr>
        <p:spPr bwMode="auto">
          <a:xfrm>
            <a:off x="2438400" y="1692275"/>
            <a:ext cx="201613" cy="407988"/>
          </a:xfrm>
          <a:custGeom>
            <a:avLst/>
            <a:gdLst>
              <a:gd name="T0" fmla="*/ 101473 w 201294"/>
              <a:gd name="T1" fmla="*/ 62230 h 408939"/>
              <a:gd name="T2" fmla="*/ 89916 w 201294"/>
              <a:gd name="T3" fmla="*/ 56388 h 408939"/>
              <a:gd name="T4" fmla="*/ 77724 w 201294"/>
              <a:gd name="T5" fmla="*/ 62230 h 408939"/>
              <a:gd name="T6" fmla="*/ 83185 w 201294"/>
              <a:gd name="T7" fmla="*/ 82296 h 408939"/>
              <a:gd name="T8" fmla="*/ 102108 w 201294"/>
              <a:gd name="T9" fmla="*/ 76454 h 408939"/>
              <a:gd name="T10" fmla="*/ 170688 w 201294"/>
              <a:gd name="T11" fmla="*/ 33528 h 408939"/>
              <a:gd name="T12" fmla="*/ 165722 w 201294"/>
              <a:gd name="T13" fmla="*/ 17018 h 408939"/>
              <a:gd name="T14" fmla="*/ 154559 w 201294"/>
              <a:gd name="T15" fmla="*/ 5435 h 408939"/>
              <a:gd name="T16" fmla="*/ 154051 w 201294"/>
              <a:gd name="T17" fmla="*/ 33528 h 408939"/>
              <a:gd name="T18" fmla="*/ 147193 w 201294"/>
              <a:gd name="T19" fmla="*/ 50038 h 408939"/>
              <a:gd name="T20" fmla="*/ 121793 w 201294"/>
              <a:gd name="T21" fmla="*/ 43053 h 408939"/>
              <a:gd name="T22" fmla="*/ 128651 w 201294"/>
              <a:gd name="T23" fmla="*/ 17018 h 408939"/>
              <a:gd name="T24" fmla="*/ 154559 w 201294"/>
              <a:gd name="T25" fmla="*/ 24638 h 408939"/>
              <a:gd name="T26" fmla="*/ 150583 w 201294"/>
              <a:gd name="T27" fmla="*/ 2667 h 408939"/>
              <a:gd name="T28" fmla="*/ 125247 w 201294"/>
              <a:gd name="T29" fmla="*/ 2667 h 408939"/>
              <a:gd name="T30" fmla="*/ 107746 w 201294"/>
              <a:gd name="T31" fmla="*/ 20574 h 408939"/>
              <a:gd name="T32" fmla="*/ 107746 w 201294"/>
              <a:gd name="T33" fmla="*/ 46482 h 408939"/>
              <a:gd name="T34" fmla="*/ 125247 w 201294"/>
              <a:gd name="T35" fmla="*/ 64401 h 408939"/>
              <a:gd name="T36" fmla="*/ 150583 w 201294"/>
              <a:gd name="T37" fmla="*/ 64401 h 408939"/>
              <a:gd name="T38" fmla="*/ 165722 w 201294"/>
              <a:gd name="T39" fmla="*/ 50038 h 408939"/>
              <a:gd name="T40" fmla="*/ 170688 w 201294"/>
              <a:gd name="T41" fmla="*/ 33528 h 408939"/>
              <a:gd name="T42" fmla="*/ 198043 w 201294"/>
              <a:gd name="T43" fmla="*/ 282663 h 408939"/>
              <a:gd name="T44" fmla="*/ 175475 w 201294"/>
              <a:gd name="T45" fmla="*/ 240245 h 408939"/>
              <a:gd name="T46" fmla="*/ 156845 w 201294"/>
              <a:gd name="T47" fmla="*/ 121920 h 408939"/>
              <a:gd name="T48" fmla="*/ 172974 w 201294"/>
              <a:gd name="T49" fmla="*/ 121920 h 408939"/>
              <a:gd name="T50" fmla="*/ 179832 w 201294"/>
              <a:gd name="T51" fmla="*/ 105918 h 408939"/>
              <a:gd name="T52" fmla="*/ 172974 w 201294"/>
              <a:gd name="T53" fmla="*/ 89916 h 408939"/>
              <a:gd name="T54" fmla="*/ 138557 w 201294"/>
              <a:gd name="T55" fmla="*/ 89916 h 408939"/>
              <a:gd name="T56" fmla="*/ 123952 w 201294"/>
              <a:gd name="T57" fmla="*/ 96901 h 408939"/>
              <a:gd name="T58" fmla="*/ 127762 w 201294"/>
              <a:gd name="T59" fmla="*/ 244729 h 408939"/>
              <a:gd name="T60" fmla="*/ 147777 w 201294"/>
              <a:gd name="T61" fmla="*/ 258749 h 408939"/>
              <a:gd name="T62" fmla="*/ 166268 w 201294"/>
              <a:gd name="T63" fmla="*/ 289179 h 408939"/>
              <a:gd name="T64" fmla="*/ 163436 w 201294"/>
              <a:gd name="T65" fmla="*/ 333616 h 408939"/>
              <a:gd name="T66" fmla="*/ 127203 w 201294"/>
              <a:gd name="T67" fmla="*/ 369722 h 408939"/>
              <a:gd name="T68" fmla="*/ 73875 w 201294"/>
              <a:gd name="T69" fmla="*/ 369722 h 408939"/>
              <a:gd name="T70" fmla="*/ 37592 w 201294"/>
              <a:gd name="T71" fmla="*/ 333616 h 408939"/>
              <a:gd name="T72" fmla="*/ 34759 w 201294"/>
              <a:gd name="T73" fmla="*/ 289179 h 408939"/>
              <a:gd name="T74" fmla="*/ 53301 w 201294"/>
              <a:gd name="T75" fmla="*/ 258749 h 408939"/>
              <a:gd name="T76" fmla="*/ 73914 w 201294"/>
              <a:gd name="T77" fmla="*/ 245364 h 408939"/>
              <a:gd name="T78" fmla="*/ 77089 w 201294"/>
              <a:gd name="T79" fmla="*/ 97409 h 408939"/>
              <a:gd name="T80" fmla="*/ 66040 w 201294"/>
              <a:gd name="T81" fmla="*/ 89916 h 408939"/>
              <a:gd name="T82" fmla="*/ 30607 w 201294"/>
              <a:gd name="T83" fmla="*/ 89916 h 408939"/>
              <a:gd name="T84" fmla="*/ 22860 w 201294"/>
              <a:gd name="T85" fmla="*/ 114554 h 408939"/>
              <a:gd name="T86" fmla="*/ 44323 w 201294"/>
              <a:gd name="T87" fmla="*/ 121920 h 408939"/>
              <a:gd name="T88" fmla="*/ 25869 w 201294"/>
              <a:gd name="T89" fmla="*/ 240245 h 408939"/>
              <a:gd name="T90" fmla="*/ 3073 w 201294"/>
              <a:gd name="T91" fmla="*/ 282663 h 408939"/>
              <a:gd name="T92" fmla="*/ 7975 w 201294"/>
              <a:gd name="T93" fmla="*/ 346557 h 408939"/>
              <a:gd name="T94" fmla="*/ 62141 w 201294"/>
              <a:gd name="T95" fmla="*/ 400481 h 408939"/>
              <a:gd name="T96" fmla="*/ 141439 w 201294"/>
              <a:gd name="T97" fmla="*/ 400481 h 408939"/>
              <a:gd name="T98" fmla="*/ 175933 w 201294"/>
              <a:gd name="T99" fmla="*/ 375031 h 408939"/>
              <a:gd name="T100" fmla="*/ 201041 w 201294"/>
              <a:gd name="T101" fmla="*/ 307086 h 408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294" h="408939">
                <a:moveTo>
                  <a:pt x="102108" y="69342"/>
                </a:moveTo>
                <a:lnTo>
                  <a:pt x="101473" y="62230"/>
                </a:lnTo>
                <a:lnTo>
                  <a:pt x="96647" y="56388"/>
                </a:lnTo>
                <a:lnTo>
                  <a:pt x="89916" y="56388"/>
                </a:lnTo>
                <a:lnTo>
                  <a:pt x="83185" y="56388"/>
                </a:lnTo>
                <a:lnTo>
                  <a:pt x="77724" y="62230"/>
                </a:lnTo>
                <a:lnTo>
                  <a:pt x="77724" y="76454"/>
                </a:lnTo>
                <a:lnTo>
                  <a:pt x="83185" y="82296"/>
                </a:lnTo>
                <a:lnTo>
                  <a:pt x="96647" y="82296"/>
                </a:lnTo>
                <a:lnTo>
                  <a:pt x="102108" y="76454"/>
                </a:lnTo>
                <a:lnTo>
                  <a:pt x="102108" y="69342"/>
                </a:lnTo>
                <a:close/>
              </a:path>
              <a:path w="201294" h="408939">
                <a:moveTo>
                  <a:pt x="170688" y="33528"/>
                </a:moveTo>
                <a:lnTo>
                  <a:pt x="168084" y="20574"/>
                </a:lnTo>
                <a:lnTo>
                  <a:pt x="165722" y="17018"/>
                </a:lnTo>
                <a:lnTo>
                  <a:pt x="161010" y="9906"/>
                </a:lnTo>
                <a:lnTo>
                  <a:pt x="154559" y="5435"/>
                </a:lnTo>
                <a:lnTo>
                  <a:pt x="154559" y="24638"/>
                </a:lnTo>
                <a:lnTo>
                  <a:pt x="154051" y="33528"/>
                </a:lnTo>
                <a:lnTo>
                  <a:pt x="154051" y="42418"/>
                </a:lnTo>
                <a:lnTo>
                  <a:pt x="147193" y="50038"/>
                </a:lnTo>
                <a:lnTo>
                  <a:pt x="129286" y="50038"/>
                </a:lnTo>
                <a:lnTo>
                  <a:pt x="121793" y="43053"/>
                </a:lnTo>
                <a:lnTo>
                  <a:pt x="121793" y="24638"/>
                </a:lnTo>
                <a:lnTo>
                  <a:pt x="128651" y="17018"/>
                </a:lnTo>
                <a:lnTo>
                  <a:pt x="147193" y="17018"/>
                </a:lnTo>
                <a:lnTo>
                  <a:pt x="154559" y="24638"/>
                </a:lnTo>
                <a:lnTo>
                  <a:pt x="154559" y="5435"/>
                </a:lnTo>
                <a:lnTo>
                  <a:pt x="150583" y="2667"/>
                </a:lnTo>
                <a:lnTo>
                  <a:pt x="137922" y="0"/>
                </a:lnTo>
                <a:lnTo>
                  <a:pt x="125247" y="2667"/>
                </a:lnTo>
                <a:lnTo>
                  <a:pt x="114820" y="9906"/>
                </a:lnTo>
                <a:lnTo>
                  <a:pt x="107746" y="20574"/>
                </a:lnTo>
                <a:lnTo>
                  <a:pt x="105156" y="33528"/>
                </a:lnTo>
                <a:lnTo>
                  <a:pt x="107746" y="46482"/>
                </a:lnTo>
                <a:lnTo>
                  <a:pt x="114820" y="57162"/>
                </a:lnTo>
                <a:lnTo>
                  <a:pt x="125247" y="64401"/>
                </a:lnTo>
                <a:lnTo>
                  <a:pt x="137922" y="67056"/>
                </a:lnTo>
                <a:lnTo>
                  <a:pt x="150583" y="64401"/>
                </a:lnTo>
                <a:lnTo>
                  <a:pt x="161010" y="57162"/>
                </a:lnTo>
                <a:lnTo>
                  <a:pt x="165722" y="50038"/>
                </a:lnTo>
                <a:lnTo>
                  <a:pt x="168084" y="46482"/>
                </a:lnTo>
                <a:lnTo>
                  <a:pt x="170688" y="33528"/>
                </a:lnTo>
                <a:close/>
              </a:path>
              <a:path w="201294" h="408939">
                <a:moveTo>
                  <a:pt x="201041" y="307086"/>
                </a:moveTo>
                <a:lnTo>
                  <a:pt x="198043" y="282663"/>
                </a:lnTo>
                <a:lnTo>
                  <a:pt x="189369" y="260083"/>
                </a:lnTo>
                <a:lnTo>
                  <a:pt x="175475" y="240245"/>
                </a:lnTo>
                <a:lnTo>
                  <a:pt x="156845" y="224028"/>
                </a:lnTo>
                <a:lnTo>
                  <a:pt x="156845" y="121920"/>
                </a:lnTo>
                <a:lnTo>
                  <a:pt x="163576" y="121920"/>
                </a:lnTo>
                <a:lnTo>
                  <a:pt x="172974" y="121920"/>
                </a:lnTo>
                <a:lnTo>
                  <a:pt x="180467" y="114554"/>
                </a:lnTo>
                <a:lnTo>
                  <a:pt x="179832" y="105918"/>
                </a:lnTo>
                <a:lnTo>
                  <a:pt x="179832" y="97282"/>
                </a:lnTo>
                <a:lnTo>
                  <a:pt x="172974" y="89916"/>
                </a:lnTo>
                <a:lnTo>
                  <a:pt x="149860" y="89916"/>
                </a:lnTo>
                <a:lnTo>
                  <a:pt x="138557" y="89916"/>
                </a:lnTo>
                <a:lnTo>
                  <a:pt x="131572" y="89916"/>
                </a:lnTo>
                <a:lnTo>
                  <a:pt x="123952" y="96901"/>
                </a:lnTo>
                <a:lnTo>
                  <a:pt x="123952" y="239141"/>
                </a:lnTo>
                <a:lnTo>
                  <a:pt x="127762" y="244729"/>
                </a:lnTo>
                <a:lnTo>
                  <a:pt x="132842" y="247904"/>
                </a:lnTo>
                <a:lnTo>
                  <a:pt x="147777" y="258749"/>
                </a:lnTo>
                <a:lnTo>
                  <a:pt x="159092" y="272783"/>
                </a:lnTo>
                <a:lnTo>
                  <a:pt x="166268" y="289179"/>
                </a:lnTo>
                <a:lnTo>
                  <a:pt x="168783" y="307086"/>
                </a:lnTo>
                <a:lnTo>
                  <a:pt x="163436" y="333616"/>
                </a:lnTo>
                <a:lnTo>
                  <a:pt x="148869" y="355206"/>
                </a:lnTo>
                <a:lnTo>
                  <a:pt x="127203" y="369722"/>
                </a:lnTo>
                <a:lnTo>
                  <a:pt x="100584" y="375031"/>
                </a:lnTo>
                <a:lnTo>
                  <a:pt x="73875" y="369722"/>
                </a:lnTo>
                <a:lnTo>
                  <a:pt x="52171" y="355206"/>
                </a:lnTo>
                <a:lnTo>
                  <a:pt x="37592" y="333616"/>
                </a:lnTo>
                <a:lnTo>
                  <a:pt x="32258" y="307086"/>
                </a:lnTo>
                <a:lnTo>
                  <a:pt x="34759" y="289179"/>
                </a:lnTo>
                <a:lnTo>
                  <a:pt x="41948" y="272783"/>
                </a:lnTo>
                <a:lnTo>
                  <a:pt x="53301" y="258749"/>
                </a:lnTo>
                <a:lnTo>
                  <a:pt x="68326" y="247904"/>
                </a:lnTo>
                <a:lnTo>
                  <a:pt x="73914" y="245364"/>
                </a:lnTo>
                <a:lnTo>
                  <a:pt x="77089" y="239776"/>
                </a:lnTo>
                <a:lnTo>
                  <a:pt x="77089" y="97409"/>
                </a:lnTo>
                <a:lnTo>
                  <a:pt x="70231" y="89916"/>
                </a:lnTo>
                <a:lnTo>
                  <a:pt x="66040" y="89916"/>
                </a:lnTo>
                <a:lnTo>
                  <a:pt x="51816" y="89916"/>
                </a:lnTo>
                <a:lnTo>
                  <a:pt x="30607" y="89916"/>
                </a:lnTo>
                <a:lnTo>
                  <a:pt x="22860" y="96647"/>
                </a:lnTo>
                <a:lnTo>
                  <a:pt x="22860" y="114554"/>
                </a:lnTo>
                <a:lnTo>
                  <a:pt x="29972" y="121920"/>
                </a:lnTo>
                <a:lnTo>
                  <a:pt x="44323" y="121920"/>
                </a:lnTo>
                <a:lnTo>
                  <a:pt x="44323" y="224028"/>
                </a:lnTo>
                <a:lnTo>
                  <a:pt x="25869" y="240245"/>
                </a:lnTo>
                <a:lnTo>
                  <a:pt x="11912" y="260083"/>
                </a:lnTo>
                <a:lnTo>
                  <a:pt x="3073" y="282663"/>
                </a:lnTo>
                <a:lnTo>
                  <a:pt x="0" y="307086"/>
                </a:lnTo>
                <a:lnTo>
                  <a:pt x="7975" y="346557"/>
                </a:lnTo>
                <a:lnTo>
                  <a:pt x="29781" y="378764"/>
                </a:lnTo>
                <a:lnTo>
                  <a:pt x="62141" y="400481"/>
                </a:lnTo>
                <a:lnTo>
                  <a:pt x="101854" y="408432"/>
                </a:lnTo>
                <a:lnTo>
                  <a:pt x="141439" y="400481"/>
                </a:lnTo>
                <a:lnTo>
                  <a:pt x="173494" y="378764"/>
                </a:lnTo>
                <a:lnTo>
                  <a:pt x="175933" y="375031"/>
                </a:lnTo>
                <a:lnTo>
                  <a:pt x="194525" y="346557"/>
                </a:lnTo>
                <a:lnTo>
                  <a:pt x="201041" y="30708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57" name="object 82">
            <a:extLst>
              <a:ext uri="{FF2B5EF4-FFF2-40B4-BE49-F238E27FC236}">
                <a16:creationId xmlns:a16="http://schemas.microsoft.com/office/drawing/2014/main" id="{CFBBF53B-0BB6-4D1E-9E0E-362148EBC909}"/>
              </a:ext>
            </a:extLst>
          </p:cNvPr>
          <p:cNvGrpSpPr>
            <a:grpSpLocks/>
          </p:cNvGrpSpPr>
          <p:nvPr/>
        </p:nvGrpSpPr>
        <p:grpSpPr bwMode="auto">
          <a:xfrm>
            <a:off x="9480550" y="1711325"/>
            <a:ext cx="396875" cy="361950"/>
            <a:chOff x="9480804" y="1711451"/>
            <a:chExt cx="396240" cy="361315"/>
          </a:xfrm>
        </p:grpSpPr>
        <p:sp>
          <p:nvSpPr>
            <p:cNvPr id="52357" name="object 83">
              <a:extLst>
                <a:ext uri="{FF2B5EF4-FFF2-40B4-BE49-F238E27FC236}">
                  <a16:creationId xmlns:a16="http://schemas.microsoft.com/office/drawing/2014/main" id="{0DCA9D75-4A97-4B45-96D7-074DEC3AA9DF}"/>
                </a:ext>
              </a:extLst>
            </p:cNvPr>
            <p:cNvSpPr>
              <a:spLocks/>
            </p:cNvSpPr>
            <p:nvPr/>
          </p:nvSpPr>
          <p:spPr bwMode="auto">
            <a:xfrm>
              <a:off x="9480804" y="1775459"/>
              <a:ext cx="396240" cy="297180"/>
            </a:xfrm>
            <a:custGeom>
              <a:avLst/>
              <a:gdLst>
                <a:gd name="T0" fmla="*/ 360806 w 396240"/>
                <a:gd name="T1" fmla="*/ 0 h 297180"/>
                <a:gd name="T2" fmla="*/ 35432 w 396240"/>
                <a:gd name="T3" fmla="*/ 0 h 297180"/>
                <a:gd name="T4" fmla="*/ 21591 w 396240"/>
                <a:gd name="T5" fmla="*/ 2766 h 297180"/>
                <a:gd name="T6" fmla="*/ 10334 w 396240"/>
                <a:gd name="T7" fmla="*/ 10318 h 297180"/>
                <a:gd name="T8" fmla="*/ 2768 w 396240"/>
                <a:gd name="T9" fmla="*/ 21538 h 297180"/>
                <a:gd name="T10" fmla="*/ 0 w 396240"/>
                <a:gd name="T11" fmla="*/ 35305 h 297180"/>
                <a:gd name="T12" fmla="*/ 0 w 396240"/>
                <a:gd name="T13" fmla="*/ 261874 h 297180"/>
                <a:gd name="T14" fmla="*/ 2768 w 396240"/>
                <a:gd name="T15" fmla="*/ 275641 h 297180"/>
                <a:gd name="T16" fmla="*/ 10334 w 396240"/>
                <a:gd name="T17" fmla="*/ 286861 h 297180"/>
                <a:gd name="T18" fmla="*/ 21591 w 396240"/>
                <a:gd name="T19" fmla="*/ 294413 h 297180"/>
                <a:gd name="T20" fmla="*/ 35432 w 396240"/>
                <a:gd name="T21" fmla="*/ 297179 h 297180"/>
                <a:gd name="T22" fmla="*/ 360806 w 396240"/>
                <a:gd name="T23" fmla="*/ 297179 h 297180"/>
                <a:gd name="T24" fmla="*/ 374290 w 396240"/>
                <a:gd name="T25" fmla="*/ 294413 h 297180"/>
                <a:gd name="T26" fmla="*/ 385429 w 396240"/>
                <a:gd name="T27" fmla="*/ 286861 h 297180"/>
                <a:gd name="T28" fmla="*/ 393114 w 396240"/>
                <a:gd name="T29" fmla="*/ 275641 h 297180"/>
                <a:gd name="T30" fmla="*/ 395807 w 396240"/>
                <a:gd name="T31" fmla="*/ 263778 h 297180"/>
                <a:gd name="T32" fmla="*/ 34163 w 396240"/>
                <a:gd name="T33" fmla="*/ 263778 h 297180"/>
                <a:gd name="T34" fmla="*/ 33527 w 396240"/>
                <a:gd name="T35" fmla="*/ 262509 h 297180"/>
                <a:gd name="T36" fmla="*/ 33527 w 396240"/>
                <a:gd name="T37" fmla="*/ 34036 h 297180"/>
                <a:gd name="T38" fmla="*/ 34798 w 396240"/>
                <a:gd name="T39" fmla="*/ 33400 h 297180"/>
                <a:gd name="T40" fmla="*/ 395856 w 396240"/>
                <a:gd name="T41" fmla="*/ 33400 h 297180"/>
                <a:gd name="T42" fmla="*/ 393471 w 396240"/>
                <a:gd name="T43" fmla="*/ 21538 h 297180"/>
                <a:gd name="T44" fmla="*/ 385905 w 396240"/>
                <a:gd name="T45" fmla="*/ 10318 h 297180"/>
                <a:gd name="T46" fmla="*/ 374648 w 396240"/>
                <a:gd name="T47" fmla="*/ 2766 h 297180"/>
                <a:gd name="T48" fmla="*/ 360806 w 396240"/>
                <a:gd name="T49" fmla="*/ 0 h 297180"/>
                <a:gd name="T50" fmla="*/ 395856 w 396240"/>
                <a:gd name="T51" fmla="*/ 33400 h 297180"/>
                <a:gd name="T52" fmla="*/ 362076 w 396240"/>
                <a:gd name="T53" fmla="*/ 33400 h 297180"/>
                <a:gd name="T54" fmla="*/ 362712 w 396240"/>
                <a:gd name="T55" fmla="*/ 34670 h 297180"/>
                <a:gd name="T56" fmla="*/ 362712 w 396240"/>
                <a:gd name="T57" fmla="*/ 263143 h 297180"/>
                <a:gd name="T58" fmla="*/ 361442 w 396240"/>
                <a:gd name="T59" fmla="*/ 263778 h 297180"/>
                <a:gd name="T60" fmla="*/ 395807 w 396240"/>
                <a:gd name="T61" fmla="*/ 263778 h 297180"/>
                <a:gd name="T62" fmla="*/ 396240 w 396240"/>
                <a:gd name="T63" fmla="*/ 261874 h 297180"/>
                <a:gd name="T64" fmla="*/ 396240 w 396240"/>
                <a:gd name="T65" fmla="*/ 35305 h 297180"/>
                <a:gd name="T66" fmla="*/ 395856 w 396240"/>
                <a:gd name="T67" fmla="*/ 33400 h 297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240" h="297180">
                  <a:moveTo>
                    <a:pt x="360806" y="0"/>
                  </a:moveTo>
                  <a:lnTo>
                    <a:pt x="35432" y="0"/>
                  </a:lnTo>
                  <a:lnTo>
                    <a:pt x="21591" y="2766"/>
                  </a:lnTo>
                  <a:lnTo>
                    <a:pt x="10334" y="10318"/>
                  </a:lnTo>
                  <a:lnTo>
                    <a:pt x="2768" y="21538"/>
                  </a:lnTo>
                  <a:lnTo>
                    <a:pt x="0" y="35305"/>
                  </a:lnTo>
                  <a:lnTo>
                    <a:pt x="0" y="261874"/>
                  </a:lnTo>
                  <a:lnTo>
                    <a:pt x="2768" y="275641"/>
                  </a:lnTo>
                  <a:lnTo>
                    <a:pt x="10334" y="286861"/>
                  </a:lnTo>
                  <a:lnTo>
                    <a:pt x="21591" y="294413"/>
                  </a:lnTo>
                  <a:lnTo>
                    <a:pt x="35432" y="297179"/>
                  </a:lnTo>
                  <a:lnTo>
                    <a:pt x="360806" y="297179"/>
                  </a:lnTo>
                  <a:lnTo>
                    <a:pt x="374290" y="294413"/>
                  </a:lnTo>
                  <a:lnTo>
                    <a:pt x="385429" y="286861"/>
                  </a:lnTo>
                  <a:lnTo>
                    <a:pt x="393114" y="275641"/>
                  </a:lnTo>
                  <a:lnTo>
                    <a:pt x="395807" y="263778"/>
                  </a:lnTo>
                  <a:lnTo>
                    <a:pt x="34163" y="263778"/>
                  </a:lnTo>
                  <a:lnTo>
                    <a:pt x="33527" y="262509"/>
                  </a:lnTo>
                  <a:lnTo>
                    <a:pt x="33527" y="34036"/>
                  </a:lnTo>
                  <a:lnTo>
                    <a:pt x="34798" y="33400"/>
                  </a:lnTo>
                  <a:lnTo>
                    <a:pt x="395856" y="33400"/>
                  </a:lnTo>
                  <a:lnTo>
                    <a:pt x="393471" y="21538"/>
                  </a:lnTo>
                  <a:lnTo>
                    <a:pt x="385905" y="10318"/>
                  </a:lnTo>
                  <a:lnTo>
                    <a:pt x="374648" y="2766"/>
                  </a:lnTo>
                  <a:lnTo>
                    <a:pt x="360806" y="0"/>
                  </a:lnTo>
                  <a:close/>
                </a:path>
                <a:path w="396240" h="297180">
                  <a:moveTo>
                    <a:pt x="395856" y="33400"/>
                  </a:moveTo>
                  <a:lnTo>
                    <a:pt x="362076" y="33400"/>
                  </a:lnTo>
                  <a:lnTo>
                    <a:pt x="362712" y="34670"/>
                  </a:lnTo>
                  <a:lnTo>
                    <a:pt x="362712" y="263143"/>
                  </a:lnTo>
                  <a:lnTo>
                    <a:pt x="361442" y="263778"/>
                  </a:lnTo>
                  <a:lnTo>
                    <a:pt x="395807" y="263778"/>
                  </a:lnTo>
                  <a:lnTo>
                    <a:pt x="396240" y="261874"/>
                  </a:lnTo>
                  <a:lnTo>
                    <a:pt x="396240" y="35305"/>
                  </a:lnTo>
                  <a:lnTo>
                    <a:pt x="395856" y="3340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58" name="object 84">
              <a:extLst>
                <a:ext uri="{FF2B5EF4-FFF2-40B4-BE49-F238E27FC236}">
                  <a16:creationId xmlns:a16="http://schemas.microsoft.com/office/drawing/2014/main" id="{98A370A6-7691-48A8-8C0A-00D781A4778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596628" y="1711451"/>
              <a:ext cx="166116" cy="9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59" name="object 85">
              <a:extLst>
                <a:ext uri="{FF2B5EF4-FFF2-40B4-BE49-F238E27FC236}">
                  <a16:creationId xmlns:a16="http://schemas.microsoft.com/office/drawing/2014/main" id="{42F67FC1-C4D4-4211-BB95-061C9DB99958}"/>
                </a:ext>
              </a:extLst>
            </p:cNvPr>
            <p:cNvSpPr>
              <a:spLocks/>
            </p:cNvSpPr>
            <p:nvPr/>
          </p:nvSpPr>
          <p:spPr bwMode="auto">
            <a:xfrm>
              <a:off x="9613392" y="1859279"/>
              <a:ext cx="131445" cy="130810"/>
            </a:xfrm>
            <a:custGeom>
              <a:avLst/>
              <a:gdLst>
                <a:gd name="T0" fmla="*/ 131064 w 131445"/>
                <a:gd name="T1" fmla="*/ 43180 h 130810"/>
                <a:gd name="T2" fmla="*/ 88011 w 131445"/>
                <a:gd name="T3" fmla="*/ 43180 h 130810"/>
                <a:gd name="T4" fmla="*/ 88011 w 131445"/>
                <a:gd name="T5" fmla="*/ 0 h 130810"/>
                <a:gd name="T6" fmla="*/ 43053 w 131445"/>
                <a:gd name="T7" fmla="*/ 0 h 130810"/>
                <a:gd name="T8" fmla="*/ 43053 w 131445"/>
                <a:gd name="T9" fmla="*/ 43180 h 130810"/>
                <a:gd name="T10" fmla="*/ 0 w 131445"/>
                <a:gd name="T11" fmla="*/ 43180 h 130810"/>
                <a:gd name="T12" fmla="*/ 0 w 131445"/>
                <a:gd name="T13" fmla="*/ 87630 h 130810"/>
                <a:gd name="T14" fmla="*/ 43053 w 131445"/>
                <a:gd name="T15" fmla="*/ 87630 h 130810"/>
                <a:gd name="T16" fmla="*/ 43053 w 131445"/>
                <a:gd name="T17" fmla="*/ 130810 h 130810"/>
                <a:gd name="T18" fmla="*/ 88011 w 131445"/>
                <a:gd name="T19" fmla="*/ 130810 h 130810"/>
                <a:gd name="T20" fmla="*/ 88011 w 131445"/>
                <a:gd name="T21" fmla="*/ 87630 h 130810"/>
                <a:gd name="T22" fmla="*/ 131064 w 131445"/>
                <a:gd name="T23" fmla="*/ 87630 h 130810"/>
                <a:gd name="T24" fmla="*/ 131064 w 131445"/>
                <a:gd name="T25" fmla="*/ 43180 h 130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45" h="130810">
                  <a:moveTo>
                    <a:pt x="131064" y="43180"/>
                  </a:moveTo>
                  <a:lnTo>
                    <a:pt x="88011" y="43180"/>
                  </a:lnTo>
                  <a:lnTo>
                    <a:pt x="88011" y="0"/>
                  </a:lnTo>
                  <a:lnTo>
                    <a:pt x="43053" y="0"/>
                  </a:lnTo>
                  <a:lnTo>
                    <a:pt x="43053" y="43180"/>
                  </a:lnTo>
                  <a:lnTo>
                    <a:pt x="0" y="43180"/>
                  </a:lnTo>
                  <a:lnTo>
                    <a:pt x="0" y="87630"/>
                  </a:lnTo>
                  <a:lnTo>
                    <a:pt x="43053" y="87630"/>
                  </a:lnTo>
                  <a:lnTo>
                    <a:pt x="43053" y="130810"/>
                  </a:lnTo>
                  <a:lnTo>
                    <a:pt x="88011" y="130810"/>
                  </a:lnTo>
                  <a:lnTo>
                    <a:pt x="88011" y="87630"/>
                  </a:lnTo>
                  <a:lnTo>
                    <a:pt x="131064" y="87630"/>
                  </a:lnTo>
                  <a:lnTo>
                    <a:pt x="131064" y="4318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58" name="object 86">
            <a:extLst>
              <a:ext uri="{FF2B5EF4-FFF2-40B4-BE49-F238E27FC236}">
                <a16:creationId xmlns:a16="http://schemas.microsoft.com/office/drawing/2014/main" id="{6B45A5B8-2BF8-4F29-8E47-CFBE1F94BF16}"/>
              </a:ext>
            </a:extLst>
          </p:cNvPr>
          <p:cNvGrpSpPr>
            <a:grpSpLocks/>
          </p:cNvGrpSpPr>
          <p:nvPr/>
        </p:nvGrpSpPr>
        <p:grpSpPr bwMode="auto">
          <a:xfrm>
            <a:off x="5346700" y="661988"/>
            <a:ext cx="493713" cy="403225"/>
            <a:chOff x="5346191" y="661447"/>
            <a:chExt cx="494030" cy="403860"/>
          </a:xfrm>
        </p:grpSpPr>
        <p:sp>
          <p:nvSpPr>
            <p:cNvPr id="52354" name="object 87">
              <a:extLst>
                <a:ext uri="{FF2B5EF4-FFF2-40B4-BE49-F238E27FC236}">
                  <a16:creationId xmlns:a16="http://schemas.microsoft.com/office/drawing/2014/main" id="{EB5BE763-82D2-4ED0-B313-2433F7774E7D}"/>
                </a:ext>
              </a:extLst>
            </p:cNvPr>
            <p:cNvSpPr>
              <a:spLocks/>
            </p:cNvSpPr>
            <p:nvPr/>
          </p:nvSpPr>
          <p:spPr bwMode="auto">
            <a:xfrm>
              <a:off x="5346192" y="713231"/>
              <a:ext cx="459740" cy="352425"/>
            </a:xfrm>
            <a:custGeom>
              <a:avLst/>
              <a:gdLst>
                <a:gd name="T0" fmla="*/ 459359 w 459739"/>
                <a:gd name="T1" fmla="*/ 114681 h 352425"/>
                <a:gd name="T2" fmla="*/ 458724 w 459739"/>
                <a:gd name="T3" fmla="*/ 108966 h 352425"/>
                <a:gd name="T4" fmla="*/ 452374 w 459739"/>
                <a:gd name="T5" fmla="*/ 100076 h 352425"/>
                <a:gd name="T6" fmla="*/ 447421 w 459739"/>
                <a:gd name="T7" fmla="*/ 97536 h 352425"/>
                <a:gd name="T8" fmla="*/ 418846 w 459739"/>
                <a:gd name="T9" fmla="*/ 97536 h 352425"/>
                <a:gd name="T10" fmla="*/ 418846 w 459739"/>
                <a:gd name="T11" fmla="*/ 131064 h 352425"/>
                <a:gd name="T12" fmla="*/ 359410 w 459739"/>
                <a:gd name="T13" fmla="*/ 318516 h 352425"/>
                <a:gd name="T14" fmla="*/ 51435 w 459739"/>
                <a:gd name="T15" fmla="*/ 318516 h 352425"/>
                <a:gd name="T16" fmla="*/ 110871 w 459739"/>
                <a:gd name="T17" fmla="*/ 131064 h 352425"/>
                <a:gd name="T18" fmla="*/ 418846 w 459739"/>
                <a:gd name="T19" fmla="*/ 131064 h 352425"/>
                <a:gd name="T20" fmla="*/ 418846 w 459739"/>
                <a:gd name="T21" fmla="*/ 97536 h 352425"/>
                <a:gd name="T22" fmla="*/ 91821 w 459739"/>
                <a:gd name="T23" fmla="*/ 97536 h 352425"/>
                <a:gd name="T24" fmla="*/ 85598 w 459739"/>
                <a:gd name="T25" fmla="*/ 101981 h 352425"/>
                <a:gd name="T26" fmla="*/ 83058 w 459739"/>
                <a:gd name="T27" fmla="*/ 108966 h 352425"/>
                <a:gd name="T28" fmla="*/ 33528 w 459739"/>
                <a:gd name="T29" fmla="*/ 264820 h 352425"/>
                <a:gd name="T30" fmla="*/ 33528 w 459739"/>
                <a:gd name="T31" fmla="*/ 32893 h 352425"/>
                <a:gd name="T32" fmla="*/ 150495 w 459739"/>
                <a:gd name="T33" fmla="*/ 32893 h 352425"/>
                <a:gd name="T34" fmla="*/ 150495 w 459739"/>
                <a:gd name="T35" fmla="*/ 70739 h 352425"/>
                <a:gd name="T36" fmla="*/ 157480 w 459739"/>
                <a:gd name="T37" fmla="*/ 78359 h 352425"/>
                <a:gd name="T38" fmla="*/ 211836 w 459739"/>
                <a:gd name="T39" fmla="*/ 78359 h 352425"/>
                <a:gd name="T40" fmla="*/ 219456 w 459739"/>
                <a:gd name="T41" fmla="*/ 71374 h 352425"/>
                <a:gd name="T42" fmla="*/ 219456 w 459739"/>
                <a:gd name="T43" fmla="*/ 53086 h 352425"/>
                <a:gd name="T44" fmla="*/ 212471 w 459739"/>
                <a:gd name="T45" fmla="*/ 45466 h 352425"/>
                <a:gd name="T46" fmla="*/ 184023 w 459739"/>
                <a:gd name="T47" fmla="*/ 45466 h 352425"/>
                <a:gd name="T48" fmla="*/ 184023 w 459739"/>
                <a:gd name="T49" fmla="*/ 33528 h 352425"/>
                <a:gd name="T50" fmla="*/ 181368 w 459739"/>
                <a:gd name="T51" fmla="*/ 20523 h 352425"/>
                <a:gd name="T52" fmla="*/ 174155 w 459739"/>
                <a:gd name="T53" fmla="*/ 9867 h 352425"/>
                <a:gd name="T54" fmla="*/ 163499 w 459739"/>
                <a:gd name="T55" fmla="*/ 2654 h 352425"/>
                <a:gd name="T56" fmla="*/ 150495 w 459739"/>
                <a:gd name="T57" fmla="*/ 0 h 352425"/>
                <a:gd name="T58" fmla="*/ 33528 w 459739"/>
                <a:gd name="T59" fmla="*/ 0 h 352425"/>
                <a:gd name="T60" fmla="*/ 20574 w 459739"/>
                <a:gd name="T61" fmla="*/ 2654 h 352425"/>
                <a:gd name="T62" fmla="*/ 9893 w 459739"/>
                <a:gd name="T63" fmla="*/ 9867 h 352425"/>
                <a:gd name="T64" fmla="*/ 2654 w 459739"/>
                <a:gd name="T65" fmla="*/ 20523 h 352425"/>
                <a:gd name="T66" fmla="*/ 0 w 459739"/>
                <a:gd name="T67" fmla="*/ 33528 h 352425"/>
                <a:gd name="T68" fmla="*/ 0 w 459739"/>
                <a:gd name="T69" fmla="*/ 344424 h 352425"/>
                <a:gd name="T70" fmla="*/ 6985 w 459739"/>
                <a:gd name="T71" fmla="*/ 352044 h 352425"/>
                <a:gd name="T72" fmla="*/ 16383 w 459739"/>
                <a:gd name="T73" fmla="*/ 352044 h 352425"/>
                <a:gd name="T74" fmla="*/ 23495 w 459739"/>
                <a:gd name="T75" fmla="*/ 352044 h 352425"/>
                <a:gd name="T76" fmla="*/ 25908 w 459739"/>
                <a:gd name="T77" fmla="*/ 352044 h 352425"/>
                <a:gd name="T78" fmla="*/ 379095 w 459739"/>
                <a:gd name="T79" fmla="*/ 352044 h 352425"/>
                <a:gd name="T80" fmla="*/ 385953 w 459739"/>
                <a:gd name="T81" fmla="*/ 347599 h 352425"/>
                <a:gd name="T82" fmla="*/ 387858 w 459739"/>
                <a:gd name="T83" fmla="*/ 340614 h 352425"/>
                <a:gd name="T84" fmla="*/ 394881 w 459739"/>
                <a:gd name="T85" fmla="*/ 318516 h 352425"/>
                <a:gd name="T86" fmla="*/ 454444 w 459739"/>
                <a:gd name="T87" fmla="*/ 131064 h 352425"/>
                <a:gd name="T88" fmla="*/ 458089 w 459739"/>
                <a:gd name="T89" fmla="*/ 119634 h 352425"/>
                <a:gd name="T90" fmla="*/ 459359 w 459739"/>
                <a:gd name="T91" fmla="*/ 114681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9739" h="352425">
                  <a:moveTo>
                    <a:pt x="459359" y="114681"/>
                  </a:moveTo>
                  <a:lnTo>
                    <a:pt x="458724" y="108966"/>
                  </a:lnTo>
                  <a:lnTo>
                    <a:pt x="452374" y="100076"/>
                  </a:lnTo>
                  <a:lnTo>
                    <a:pt x="447421" y="97536"/>
                  </a:lnTo>
                  <a:lnTo>
                    <a:pt x="418846" y="97536"/>
                  </a:lnTo>
                  <a:lnTo>
                    <a:pt x="418846" y="131064"/>
                  </a:lnTo>
                  <a:lnTo>
                    <a:pt x="359410" y="318516"/>
                  </a:lnTo>
                  <a:lnTo>
                    <a:pt x="51435" y="318516"/>
                  </a:lnTo>
                  <a:lnTo>
                    <a:pt x="110871" y="131064"/>
                  </a:lnTo>
                  <a:lnTo>
                    <a:pt x="418846" y="131064"/>
                  </a:lnTo>
                  <a:lnTo>
                    <a:pt x="418846" y="97536"/>
                  </a:lnTo>
                  <a:lnTo>
                    <a:pt x="91821" y="97536"/>
                  </a:lnTo>
                  <a:lnTo>
                    <a:pt x="85598" y="101981"/>
                  </a:lnTo>
                  <a:lnTo>
                    <a:pt x="83058" y="108966"/>
                  </a:lnTo>
                  <a:lnTo>
                    <a:pt x="33528" y="264820"/>
                  </a:lnTo>
                  <a:lnTo>
                    <a:pt x="33528" y="32893"/>
                  </a:lnTo>
                  <a:lnTo>
                    <a:pt x="150495" y="32893"/>
                  </a:lnTo>
                  <a:lnTo>
                    <a:pt x="150495" y="70739"/>
                  </a:lnTo>
                  <a:lnTo>
                    <a:pt x="157480" y="78359"/>
                  </a:lnTo>
                  <a:lnTo>
                    <a:pt x="211836" y="78359"/>
                  </a:lnTo>
                  <a:lnTo>
                    <a:pt x="219456" y="71374"/>
                  </a:lnTo>
                  <a:lnTo>
                    <a:pt x="219456" y="53086"/>
                  </a:lnTo>
                  <a:lnTo>
                    <a:pt x="212471" y="45466"/>
                  </a:lnTo>
                  <a:lnTo>
                    <a:pt x="184023" y="45466"/>
                  </a:lnTo>
                  <a:lnTo>
                    <a:pt x="184023" y="33528"/>
                  </a:lnTo>
                  <a:lnTo>
                    <a:pt x="181368" y="20523"/>
                  </a:lnTo>
                  <a:lnTo>
                    <a:pt x="174155" y="9867"/>
                  </a:lnTo>
                  <a:lnTo>
                    <a:pt x="163499" y="2654"/>
                  </a:lnTo>
                  <a:lnTo>
                    <a:pt x="150495" y="0"/>
                  </a:lnTo>
                  <a:lnTo>
                    <a:pt x="33528" y="0"/>
                  </a:lnTo>
                  <a:lnTo>
                    <a:pt x="20574" y="2654"/>
                  </a:lnTo>
                  <a:lnTo>
                    <a:pt x="9893" y="9867"/>
                  </a:lnTo>
                  <a:lnTo>
                    <a:pt x="2654" y="20523"/>
                  </a:lnTo>
                  <a:lnTo>
                    <a:pt x="0" y="33528"/>
                  </a:lnTo>
                  <a:lnTo>
                    <a:pt x="0" y="344424"/>
                  </a:lnTo>
                  <a:lnTo>
                    <a:pt x="6985" y="352044"/>
                  </a:lnTo>
                  <a:lnTo>
                    <a:pt x="16383" y="352044"/>
                  </a:lnTo>
                  <a:lnTo>
                    <a:pt x="23495" y="352044"/>
                  </a:lnTo>
                  <a:lnTo>
                    <a:pt x="25908" y="352044"/>
                  </a:lnTo>
                  <a:lnTo>
                    <a:pt x="379095" y="352044"/>
                  </a:lnTo>
                  <a:lnTo>
                    <a:pt x="385953" y="347599"/>
                  </a:lnTo>
                  <a:lnTo>
                    <a:pt x="387858" y="340614"/>
                  </a:lnTo>
                  <a:lnTo>
                    <a:pt x="394881" y="318516"/>
                  </a:lnTo>
                  <a:lnTo>
                    <a:pt x="454444" y="131064"/>
                  </a:lnTo>
                  <a:lnTo>
                    <a:pt x="458089" y="119634"/>
                  </a:lnTo>
                  <a:lnTo>
                    <a:pt x="459359" y="11468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55" name="object 88">
              <a:extLst>
                <a:ext uri="{FF2B5EF4-FFF2-40B4-BE49-F238E27FC236}">
                  <a16:creationId xmlns:a16="http://schemas.microsoft.com/office/drawing/2014/main" id="{8DB48754-52FE-438D-9C0A-3AC8D84D99D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56179" y="661447"/>
              <a:ext cx="83788" cy="1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56" name="object 89">
              <a:extLst>
                <a:ext uri="{FF2B5EF4-FFF2-40B4-BE49-F238E27FC236}">
                  <a16:creationId xmlns:a16="http://schemas.microsoft.com/office/drawing/2014/main" id="{18F1AEC2-4F45-42E4-8943-718F329CF0E1}"/>
                </a:ext>
              </a:extLst>
            </p:cNvPr>
            <p:cNvSpPr>
              <a:spLocks/>
            </p:cNvSpPr>
            <p:nvPr/>
          </p:nvSpPr>
          <p:spPr bwMode="auto">
            <a:xfrm>
              <a:off x="5574791" y="708660"/>
              <a:ext cx="258445" cy="239395"/>
            </a:xfrm>
            <a:custGeom>
              <a:avLst/>
              <a:gdLst>
                <a:gd name="T0" fmla="*/ 227330 w 258445"/>
                <a:gd name="T1" fmla="*/ 0 h 239394"/>
                <a:gd name="T2" fmla="*/ 219710 w 258445"/>
                <a:gd name="T3" fmla="*/ 0 h 239394"/>
                <a:gd name="T4" fmla="*/ 175374 w 258445"/>
                <a:gd name="T5" fmla="*/ 4524 h 239394"/>
                <a:gd name="T6" fmla="*/ 134106 w 258445"/>
                <a:gd name="T7" fmla="*/ 17502 h 239394"/>
                <a:gd name="T8" fmla="*/ 96781 w 258445"/>
                <a:gd name="T9" fmla="*/ 38040 h 239394"/>
                <a:gd name="T10" fmla="*/ 64277 w 258445"/>
                <a:gd name="T11" fmla="*/ 65246 h 239394"/>
                <a:gd name="T12" fmla="*/ 37471 w 258445"/>
                <a:gd name="T13" fmla="*/ 98226 h 239394"/>
                <a:gd name="T14" fmla="*/ 17238 w 258445"/>
                <a:gd name="T15" fmla="*/ 136088 h 239394"/>
                <a:gd name="T16" fmla="*/ 4455 w 258445"/>
                <a:gd name="T17" fmla="*/ 177938 h 239394"/>
                <a:gd name="T18" fmla="*/ 0 w 258445"/>
                <a:gd name="T19" fmla="*/ 222885 h 239394"/>
                <a:gd name="T20" fmla="*/ 0 w 258445"/>
                <a:gd name="T21" fmla="*/ 231648 h 239394"/>
                <a:gd name="T22" fmla="*/ 6985 w 258445"/>
                <a:gd name="T23" fmla="*/ 239267 h 239394"/>
                <a:gd name="T24" fmla="*/ 16383 w 258445"/>
                <a:gd name="T25" fmla="*/ 239267 h 239394"/>
                <a:gd name="T26" fmla="*/ 25146 w 258445"/>
                <a:gd name="T27" fmla="*/ 239267 h 239394"/>
                <a:gd name="T28" fmla="*/ 32766 w 258445"/>
                <a:gd name="T29" fmla="*/ 231648 h 239394"/>
                <a:gd name="T30" fmla="*/ 40710 w 258445"/>
                <a:gd name="T31" fmla="*/ 172689 h 239394"/>
                <a:gd name="T32" fmla="*/ 59534 w 258445"/>
                <a:gd name="T33" fmla="*/ 127475 h 239394"/>
                <a:gd name="T34" fmla="*/ 88709 w 258445"/>
                <a:gd name="T35" fmla="*/ 89090 h 239394"/>
                <a:gd name="T36" fmla="*/ 126435 w 258445"/>
                <a:gd name="T37" fmla="*/ 59384 h 239394"/>
                <a:gd name="T38" fmla="*/ 170913 w 258445"/>
                <a:gd name="T39" fmla="*/ 40204 h 239394"/>
                <a:gd name="T40" fmla="*/ 220345 w 258445"/>
                <a:gd name="T41" fmla="*/ 33400 h 239394"/>
                <a:gd name="T42" fmla="*/ 226695 w 258445"/>
                <a:gd name="T43" fmla="*/ 33400 h 239394"/>
                <a:gd name="T44" fmla="*/ 248031 w 258445"/>
                <a:gd name="T45" fmla="*/ 35305 h 239394"/>
                <a:gd name="T46" fmla="*/ 256921 w 258445"/>
                <a:gd name="T47" fmla="*/ 29082 h 239394"/>
                <a:gd name="T48" fmla="*/ 258191 w 258445"/>
                <a:gd name="T49" fmla="*/ 10160 h 239394"/>
                <a:gd name="T50" fmla="*/ 251841 w 258445"/>
                <a:gd name="T51" fmla="*/ 1904 h 239394"/>
                <a:gd name="T52" fmla="*/ 227330 w 258445"/>
                <a:gd name="T53" fmla="*/ 0 h 239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445" h="239394">
                  <a:moveTo>
                    <a:pt x="227330" y="0"/>
                  </a:moveTo>
                  <a:lnTo>
                    <a:pt x="219710" y="0"/>
                  </a:lnTo>
                  <a:lnTo>
                    <a:pt x="175374" y="4524"/>
                  </a:lnTo>
                  <a:lnTo>
                    <a:pt x="134106" y="17502"/>
                  </a:lnTo>
                  <a:lnTo>
                    <a:pt x="96781" y="38040"/>
                  </a:lnTo>
                  <a:lnTo>
                    <a:pt x="64277" y="65246"/>
                  </a:lnTo>
                  <a:lnTo>
                    <a:pt x="37471" y="98226"/>
                  </a:lnTo>
                  <a:lnTo>
                    <a:pt x="17238" y="136088"/>
                  </a:lnTo>
                  <a:lnTo>
                    <a:pt x="4455" y="177938"/>
                  </a:lnTo>
                  <a:lnTo>
                    <a:pt x="0" y="222885"/>
                  </a:lnTo>
                  <a:lnTo>
                    <a:pt x="0" y="231648"/>
                  </a:lnTo>
                  <a:lnTo>
                    <a:pt x="6985" y="239267"/>
                  </a:lnTo>
                  <a:lnTo>
                    <a:pt x="16383" y="239267"/>
                  </a:lnTo>
                  <a:lnTo>
                    <a:pt x="25146" y="239267"/>
                  </a:lnTo>
                  <a:lnTo>
                    <a:pt x="32766" y="231648"/>
                  </a:lnTo>
                  <a:lnTo>
                    <a:pt x="40710" y="172689"/>
                  </a:lnTo>
                  <a:lnTo>
                    <a:pt x="59534" y="127475"/>
                  </a:lnTo>
                  <a:lnTo>
                    <a:pt x="88709" y="89090"/>
                  </a:lnTo>
                  <a:lnTo>
                    <a:pt x="126435" y="59384"/>
                  </a:lnTo>
                  <a:lnTo>
                    <a:pt x="170913" y="40204"/>
                  </a:lnTo>
                  <a:lnTo>
                    <a:pt x="220345" y="33400"/>
                  </a:lnTo>
                  <a:lnTo>
                    <a:pt x="226695" y="33400"/>
                  </a:lnTo>
                  <a:lnTo>
                    <a:pt x="248031" y="35305"/>
                  </a:lnTo>
                  <a:lnTo>
                    <a:pt x="256921" y="29082"/>
                  </a:lnTo>
                  <a:lnTo>
                    <a:pt x="258191" y="10160"/>
                  </a:lnTo>
                  <a:lnTo>
                    <a:pt x="251841" y="1904"/>
                  </a:lnTo>
                  <a:lnTo>
                    <a:pt x="22733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59" name="object 90">
            <a:extLst>
              <a:ext uri="{FF2B5EF4-FFF2-40B4-BE49-F238E27FC236}">
                <a16:creationId xmlns:a16="http://schemas.microsoft.com/office/drawing/2014/main" id="{522A180E-F8F0-4186-B016-ADD31C7A32B6}"/>
              </a:ext>
            </a:extLst>
          </p:cNvPr>
          <p:cNvGrpSpPr>
            <a:grpSpLocks/>
          </p:cNvGrpSpPr>
          <p:nvPr/>
        </p:nvGrpSpPr>
        <p:grpSpPr bwMode="auto">
          <a:xfrm>
            <a:off x="6388100" y="687388"/>
            <a:ext cx="468313" cy="350837"/>
            <a:chOff x="6388608" y="687323"/>
            <a:chExt cx="467995" cy="350520"/>
          </a:xfrm>
        </p:grpSpPr>
        <p:sp>
          <p:nvSpPr>
            <p:cNvPr id="52351" name="object 91">
              <a:extLst>
                <a:ext uri="{FF2B5EF4-FFF2-40B4-BE49-F238E27FC236}">
                  <a16:creationId xmlns:a16="http://schemas.microsoft.com/office/drawing/2014/main" id="{4249F779-2CA4-4331-B9CC-4E2D643D2AC6}"/>
                </a:ext>
              </a:extLst>
            </p:cNvPr>
            <p:cNvSpPr>
              <a:spLocks/>
            </p:cNvSpPr>
            <p:nvPr/>
          </p:nvSpPr>
          <p:spPr bwMode="auto">
            <a:xfrm>
              <a:off x="6388608" y="687323"/>
              <a:ext cx="457834" cy="350520"/>
            </a:xfrm>
            <a:custGeom>
              <a:avLst/>
              <a:gdLst>
                <a:gd name="T0" fmla="*/ 457835 w 457834"/>
                <a:gd name="T1" fmla="*/ 116078 h 350519"/>
                <a:gd name="T2" fmla="*/ 457200 w 457834"/>
                <a:gd name="T3" fmla="*/ 110363 h 350519"/>
                <a:gd name="T4" fmla="*/ 454025 w 457834"/>
                <a:gd name="T5" fmla="*/ 105918 h 350519"/>
                <a:gd name="T6" fmla="*/ 450977 w 457834"/>
                <a:gd name="T7" fmla="*/ 101600 h 350519"/>
                <a:gd name="T8" fmla="*/ 445897 w 457834"/>
                <a:gd name="T9" fmla="*/ 99060 h 350519"/>
                <a:gd name="T10" fmla="*/ 417449 w 457834"/>
                <a:gd name="T11" fmla="*/ 99060 h 350519"/>
                <a:gd name="T12" fmla="*/ 417449 w 457834"/>
                <a:gd name="T13" fmla="*/ 131699 h 350519"/>
                <a:gd name="T14" fmla="*/ 358267 w 457834"/>
                <a:gd name="T15" fmla="*/ 317881 h 350519"/>
                <a:gd name="T16" fmla="*/ 51308 w 457834"/>
                <a:gd name="T17" fmla="*/ 317881 h 350519"/>
                <a:gd name="T18" fmla="*/ 110490 w 457834"/>
                <a:gd name="T19" fmla="*/ 131699 h 350519"/>
                <a:gd name="T20" fmla="*/ 417449 w 457834"/>
                <a:gd name="T21" fmla="*/ 131699 h 350519"/>
                <a:gd name="T22" fmla="*/ 417449 w 457834"/>
                <a:gd name="T23" fmla="*/ 99060 h 350519"/>
                <a:gd name="T24" fmla="*/ 91567 w 457834"/>
                <a:gd name="T25" fmla="*/ 99060 h 350519"/>
                <a:gd name="T26" fmla="*/ 85344 w 457834"/>
                <a:gd name="T27" fmla="*/ 103505 h 350519"/>
                <a:gd name="T28" fmla="*/ 82804 w 457834"/>
                <a:gd name="T29" fmla="*/ 110363 h 350519"/>
                <a:gd name="T30" fmla="*/ 33274 w 457834"/>
                <a:gd name="T31" fmla="*/ 264807 h 350519"/>
                <a:gd name="T32" fmla="*/ 33274 w 457834"/>
                <a:gd name="T33" fmla="*/ 33401 h 350519"/>
                <a:gd name="T34" fmla="*/ 149466 w 457834"/>
                <a:gd name="T35" fmla="*/ 33401 h 350519"/>
                <a:gd name="T36" fmla="*/ 149466 w 457834"/>
                <a:gd name="T37" fmla="*/ 70612 h 350519"/>
                <a:gd name="T38" fmla="*/ 156337 w 457834"/>
                <a:gd name="T39" fmla="*/ 78232 h 350519"/>
                <a:gd name="T40" fmla="*/ 210439 w 457834"/>
                <a:gd name="T41" fmla="*/ 78232 h 350519"/>
                <a:gd name="T42" fmla="*/ 217932 w 457834"/>
                <a:gd name="T43" fmla="*/ 71247 h 350519"/>
                <a:gd name="T44" fmla="*/ 217932 w 457834"/>
                <a:gd name="T45" fmla="*/ 52959 h 350519"/>
                <a:gd name="T46" fmla="*/ 211061 w 457834"/>
                <a:gd name="T47" fmla="*/ 45339 h 350519"/>
                <a:gd name="T48" fmla="*/ 182740 w 457834"/>
                <a:gd name="T49" fmla="*/ 45339 h 350519"/>
                <a:gd name="T50" fmla="*/ 182740 w 457834"/>
                <a:gd name="T51" fmla="*/ 33401 h 350519"/>
                <a:gd name="T52" fmla="*/ 180098 w 457834"/>
                <a:gd name="T53" fmla="*/ 20472 h 350519"/>
                <a:gd name="T54" fmla="*/ 172923 w 457834"/>
                <a:gd name="T55" fmla="*/ 9842 h 350519"/>
                <a:gd name="T56" fmla="*/ 162331 w 457834"/>
                <a:gd name="T57" fmla="*/ 2654 h 350519"/>
                <a:gd name="T58" fmla="*/ 149466 w 457834"/>
                <a:gd name="T59" fmla="*/ 0 h 350519"/>
                <a:gd name="T60" fmla="*/ 33274 w 457834"/>
                <a:gd name="T61" fmla="*/ 0 h 350519"/>
                <a:gd name="T62" fmla="*/ 20408 w 457834"/>
                <a:gd name="T63" fmla="*/ 2654 h 350519"/>
                <a:gd name="T64" fmla="*/ 9817 w 457834"/>
                <a:gd name="T65" fmla="*/ 9842 h 350519"/>
                <a:gd name="T66" fmla="*/ 2641 w 457834"/>
                <a:gd name="T67" fmla="*/ 20472 h 350519"/>
                <a:gd name="T68" fmla="*/ 0 w 457834"/>
                <a:gd name="T69" fmla="*/ 33401 h 350519"/>
                <a:gd name="T70" fmla="*/ 0 w 457834"/>
                <a:gd name="T71" fmla="*/ 342900 h 350519"/>
                <a:gd name="T72" fmla="*/ 6858 w 457834"/>
                <a:gd name="T73" fmla="*/ 350520 h 350519"/>
                <a:gd name="T74" fmla="*/ 16383 w 457834"/>
                <a:gd name="T75" fmla="*/ 350520 h 350519"/>
                <a:gd name="T76" fmla="*/ 23495 w 457834"/>
                <a:gd name="T77" fmla="*/ 350520 h 350519"/>
                <a:gd name="T78" fmla="*/ 25781 w 457834"/>
                <a:gd name="T79" fmla="*/ 350520 h 350519"/>
                <a:gd name="T80" fmla="*/ 378460 w 457834"/>
                <a:gd name="T81" fmla="*/ 350520 h 350519"/>
                <a:gd name="T82" fmla="*/ 384683 w 457834"/>
                <a:gd name="T83" fmla="*/ 346075 h 350519"/>
                <a:gd name="T84" fmla="*/ 386588 w 457834"/>
                <a:gd name="T85" fmla="*/ 340487 h 350519"/>
                <a:gd name="T86" fmla="*/ 393788 w 457834"/>
                <a:gd name="T87" fmla="*/ 317881 h 350519"/>
                <a:gd name="T88" fmla="*/ 453161 w 457834"/>
                <a:gd name="T89" fmla="*/ 131699 h 350519"/>
                <a:gd name="T90" fmla="*/ 456565 w 457834"/>
                <a:gd name="T91" fmla="*/ 121031 h 350519"/>
                <a:gd name="T92" fmla="*/ 457835 w 457834"/>
                <a:gd name="T93" fmla="*/ 116078 h 350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7834" h="350519">
                  <a:moveTo>
                    <a:pt x="457835" y="116078"/>
                  </a:moveTo>
                  <a:lnTo>
                    <a:pt x="457200" y="110363"/>
                  </a:lnTo>
                  <a:lnTo>
                    <a:pt x="454025" y="105918"/>
                  </a:lnTo>
                  <a:lnTo>
                    <a:pt x="450977" y="101600"/>
                  </a:lnTo>
                  <a:lnTo>
                    <a:pt x="445897" y="99060"/>
                  </a:lnTo>
                  <a:lnTo>
                    <a:pt x="417449" y="99060"/>
                  </a:lnTo>
                  <a:lnTo>
                    <a:pt x="417449" y="131699"/>
                  </a:lnTo>
                  <a:lnTo>
                    <a:pt x="358267" y="317881"/>
                  </a:lnTo>
                  <a:lnTo>
                    <a:pt x="51308" y="317881"/>
                  </a:lnTo>
                  <a:lnTo>
                    <a:pt x="110490" y="131699"/>
                  </a:lnTo>
                  <a:lnTo>
                    <a:pt x="417449" y="131699"/>
                  </a:lnTo>
                  <a:lnTo>
                    <a:pt x="417449" y="99060"/>
                  </a:lnTo>
                  <a:lnTo>
                    <a:pt x="91567" y="99060"/>
                  </a:lnTo>
                  <a:lnTo>
                    <a:pt x="85344" y="103505"/>
                  </a:lnTo>
                  <a:lnTo>
                    <a:pt x="82804" y="110363"/>
                  </a:lnTo>
                  <a:lnTo>
                    <a:pt x="33274" y="264807"/>
                  </a:lnTo>
                  <a:lnTo>
                    <a:pt x="33274" y="33401"/>
                  </a:lnTo>
                  <a:lnTo>
                    <a:pt x="149466" y="33401"/>
                  </a:lnTo>
                  <a:lnTo>
                    <a:pt x="149466" y="70612"/>
                  </a:lnTo>
                  <a:lnTo>
                    <a:pt x="156337" y="78232"/>
                  </a:lnTo>
                  <a:lnTo>
                    <a:pt x="210439" y="78232"/>
                  </a:lnTo>
                  <a:lnTo>
                    <a:pt x="217932" y="71247"/>
                  </a:lnTo>
                  <a:lnTo>
                    <a:pt x="217932" y="52959"/>
                  </a:lnTo>
                  <a:lnTo>
                    <a:pt x="211061" y="45339"/>
                  </a:lnTo>
                  <a:lnTo>
                    <a:pt x="182740" y="45339"/>
                  </a:lnTo>
                  <a:lnTo>
                    <a:pt x="182740" y="33401"/>
                  </a:lnTo>
                  <a:lnTo>
                    <a:pt x="180098" y="20472"/>
                  </a:lnTo>
                  <a:lnTo>
                    <a:pt x="172923" y="9842"/>
                  </a:lnTo>
                  <a:lnTo>
                    <a:pt x="162331" y="2654"/>
                  </a:lnTo>
                  <a:lnTo>
                    <a:pt x="149466" y="0"/>
                  </a:lnTo>
                  <a:lnTo>
                    <a:pt x="33274" y="0"/>
                  </a:lnTo>
                  <a:lnTo>
                    <a:pt x="20408" y="2654"/>
                  </a:lnTo>
                  <a:lnTo>
                    <a:pt x="9817" y="9842"/>
                  </a:lnTo>
                  <a:lnTo>
                    <a:pt x="2641" y="20472"/>
                  </a:lnTo>
                  <a:lnTo>
                    <a:pt x="0" y="33401"/>
                  </a:lnTo>
                  <a:lnTo>
                    <a:pt x="0" y="342900"/>
                  </a:lnTo>
                  <a:lnTo>
                    <a:pt x="6858" y="350520"/>
                  </a:lnTo>
                  <a:lnTo>
                    <a:pt x="16383" y="350520"/>
                  </a:lnTo>
                  <a:lnTo>
                    <a:pt x="23495" y="350520"/>
                  </a:lnTo>
                  <a:lnTo>
                    <a:pt x="25781" y="350520"/>
                  </a:lnTo>
                  <a:lnTo>
                    <a:pt x="378460" y="350520"/>
                  </a:lnTo>
                  <a:lnTo>
                    <a:pt x="384683" y="346075"/>
                  </a:lnTo>
                  <a:lnTo>
                    <a:pt x="386588" y="340487"/>
                  </a:lnTo>
                  <a:lnTo>
                    <a:pt x="393788" y="317881"/>
                  </a:lnTo>
                  <a:lnTo>
                    <a:pt x="453161" y="131699"/>
                  </a:lnTo>
                  <a:lnTo>
                    <a:pt x="456565" y="121031"/>
                  </a:lnTo>
                  <a:lnTo>
                    <a:pt x="457835" y="116078"/>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52" name="object 92">
              <a:extLst>
                <a:ext uri="{FF2B5EF4-FFF2-40B4-BE49-F238E27FC236}">
                  <a16:creationId xmlns:a16="http://schemas.microsoft.com/office/drawing/2014/main" id="{A46CACE5-612F-410B-A669-E46CB7AD2AC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68471" y="879379"/>
              <a:ext cx="134048" cy="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53" name="object 93">
              <a:extLst>
                <a:ext uri="{FF2B5EF4-FFF2-40B4-BE49-F238E27FC236}">
                  <a16:creationId xmlns:a16="http://schemas.microsoft.com/office/drawing/2014/main" id="{69FD0D1E-19A8-4992-97A3-BFCA2AECAFE4}"/>
                </a:ext>
              </a:extLst>
            </p:cNvPr>
            <p:cNvSpPr>
              <a:spLocks/>
            </p:cNvSpPr>
            <p:nvPr/>
          </p:nvSpPr>
          <p:spPr bwMode="auto">
            <a:xfrm>
              <a:off x="6617208" y="696467"/>
              <a:ext cx="239395" cy="257810"/>
            </a:xfrm>
            <a:custGeom>
              <a:avLst/>
              <a:gdLst>
                <a:gd name="T0" fmla="*/ 232283 w 239395"/>
                <a:gd name="T1" fmla="*/ 0 h 257809"/>
                <a:gd name="T2" fmla="*/ 222885 w 239395"/>
                <a:gd name="T3" fmla="*/ 0 h 257809"/>
                <a:gd name="T4" fmla="*/ 177938 w 239395"/>
                <a:gd name="T5" fmla="*/ 4481 h 257809"/>
                <a:gd name="T6" fmla="*/ 136088 w 239395"/>
                <a:gd name="T7" fmla="*/ 17327 h 257809"/>
                <a:gd name="T8" fmla="*/ 98226 w 239395"/>
                <a:gd name="T9" fmla="*/ 37638 h 257809"/>
                <a:gd name="T10" fmla="*/ 65246 w 239395"/>
                <a:gd name="T11" fmla="*/ 64515 h 257809"/>
                <a:gd name="T12" fmla="*/ 38040 w 239395"/>
                <a:gd name="T13" fmla="*/ 97060 h 257809"/>
                <a:gd name="T14" fmla="*/ 17502 w 239395"/>
                <a:gd name="T15" fmla="*/ 134373 h 257809"/>
                <a:gd name="T16" fmla="*/ 4524 w 239395"/>
                <a:gd name="T17" fmla="*/ 175556 h 257809"/>
                <a:gd name="T18" fmla="*/ 0 w 239395"/>
                <a:gd name="T19" fmla="*/ 219710 h 257809"/>
                <a:gd name="T20" fmla="*/ 0 w 239395"/>
                <a:gd name="T21" fmla="*/ 227330 h 257809"/>
                <a:gd name="T22" fmla="*/ 1905 w 239395"/>
                <a:gd name="T23" fmla="*/ 251206 h 257809"/>
                <a:gd name="T24" fmla="*/ 9525 w 239395"/>
                <a:gd name="T25" fmla="*/ 257556 h 257809"/>
                <a:gd name="T26" fmla="*/ 17652 w 239395"/>
                <a:gd name="T27" fmla="*/ 257556 h 257809"/>
                <a:gd name="T28" fmla="*/ 18923 w 239395"/>
                <a:gd name="T29" fmla="*/ 257556 h 257809"/>
                <a:gd name="T30" fmla="*/ 18923 w 239395"/>
                <a:gd name="T31" fmla="*/ 256286 h 257809"/>
                <a:gd name="T32" fmla="*/ 28448 w 239395"/>
                <a:gd name="T33" fmla="*/ 255651 h 257809"/>
                <a:gd name="T34" fmla="*/ 34671 w 239395"/>
                <a:gd name="T35" fmla="*/ 247523 h 257809"/>
                <a:gd name="T36" fmla="*/ 34036 w 239395"/>
                <a:gd name="T37" fmla="*/ 237998 h 257809"/>
                <a:gd name="T38" fmla="*/ 34036 w 239395"/>
                <a:gd name="T39" fmla="*/ 231775 h 257809"/>
                <a:gd name="T40" fmla="*/ 33400 w 239395"/>
                <a:gd name="T41" fmla="*/ 225425 h 257809"/>
                <a:gd name="T42" fmla="*/ 33400 w 239395"/>
                <a:gd name="T43" fmla="*/ 219202 h 257809"/>
                <a:gd name="T44" fmla="*/ 40204 w 239395"/>
                <a:gd name="T45" fmla="*/ 169717 h 257809"/>
                <a:gd name="T46" fmla="*/ 59384 w 239395"/>
                <a:gd name="T47" fmla="*/ 125203 h 257809"/>
                <a:gd name="T48" fmla="*/ 89090 w 239395"/>
                <a:gd name="T49" fmla="*/ 87455 h 257809"/>
                <a:gd name="T50" fmla="*/ 127475 w 239395"/>
                <a:gd name="T51" fmla="*/ 58269 h 257809"/>
                <a:gd name="T52" fmla="*/ 172689 w 239395"/>
                <a:gd name="T53" fmla="*/ 39441 h 257809"/>
                <a:gd name="T54" fmla="*/ 222885 w 239395"/>
                <a:gd name="T55" fmla="*/ 32766 h 257809"/>
                <a:gd name="T56" fmla="*/ 231648 w 239395"/>
                <a:gd name="T57" fmla="*/ 32766 h 257809"/>
                <a:gd name="T58" fmla="*/ 239268 w 239395"/>
                <a:gd name="T59" fmla="*/ 25781 h 257809"/>
                <a:gd name="T60" fmla="*/ 239268 w 239395"/>
                <a:gd name="T61" fmla="*/ 7493 h 257809"/>
                <a:gd name="T62" fmla="*/ 232283 w 239395"/>
                <a:gd name="T63" fmla="*/ 0 h 257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395" h="257809">
                  <a:moveTo>
                    <a:pt x="232283" y="0"/>
                  </a:moveTo>
                  <a:lnTo>
                    <a:pt x="222885" y="0"/>
                  </a:lnTo>
                  <a:lnTo>
                    <a:pt x="177938" y="4481"/>
                  </a:lnTo>
                  <a:lnTo>
                    <a:pt x="136088" y="17327"/>
                  </a:lnTo>
                  <a:lnTo>
                    <a:pt x="98226" y="37638"/>
                  </a:lnTo>
                  <a:lnTo>
                    <a:pt x="65246" y="64515"/>
                  </a:lnTo>
                  <a:lnTo>
                    <a:pt x="38040" y="97060"/>
                  </a:lnTo>
                  <a:lnTo>
                    <a:pt x="17502" y="134373"/>
                  </a:lnTo>
                  <a:lnTo>
                    <a:pt x="4524" y="175556"/>
                  </a:lnTo>
                  <a:lnTo>
                    <a:pt x="0" y="219710"/>
                  </a:lnTo>
                  <a:lnTo>
                    <a:pt x="0" y="227330"/>
                  </a:lnTo>
                  <a:lnTo>
                    <a:pt x="1905" y="251206"/>
                  </a:lnTo>
                  <a:lnTo>
                    <a:pt x="9525" y="257556"/>
                  </a:lnTo>
                  <a:lnTo>
                    <a:pt x="17652" y="257556"/>
                  </a:lnTo>
                  <a:lnTo>
                    <a:pt x="18923" y="257556"/>
                  </a:lnTo>
                  <a:lnTo>
                    <a:pt x="18923" y="256286"/>
                  </a:lnTo>
                  <a:lnTo>
                    <a:pt x="28448" y="255651"/>
                  </a:lnTo>
                  <a:lnTo>
                    <a:pt x="34671" y="247523"/>
                  </a:lnTo>
                  <a:lnTo>
                    <a:pt x="34036" y="237998"/>
                  </a:lnTo>
                  <a:lnTo>
                    <a:pt x="34036" y="231775"/>
                  </a:lnTo>
                  <a:lnTo>
                    <a:pt x="33400" y="225425"/>
                  </a:lnTo>
                  <a:lnTo>
                    <a:pt x="33400" y="219202"/>
                  </a:lnTo>
                  <a:lnTo>
                    <a:pt x="40204" y="169717"/>
                  </a:lnTo>
                  <a:lnTo>
                    <a:pt x="59384" y="125203"/>
                  </a:lnTo>
                  <a:lnTo>
                    <a:pt x="89090" y="87455"/>
                  </a:lnTo>
                  <a:lnTo>
                    <a:pt x="127475" y="58269"/>
                  </a:lnTo>
                  <a:lnTo>
                    <a:pt x="172689" y="39441"/>
                  </a:lnTo>
                  <a:lnTo>
                    <a:pt x="222885" y="32766"/>
                  </a:lnTo>
                  <a:lnTo>
                    <a:pt x="231648" y="32766"/>
                  </a:lnTo>
                  <a:lnTo>
                    <a:pt x="239268" y="25781"/>
                  </a:lnTo>
                  <a:lnTo>
                    <a:pt x="239268" y="7493"/>
                  </a:lnTo>
                  <a:lnTo>
                    <a:pt x="232283"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60" name="object 94">
            <a:extLst>
              <a:ext uri="{FF2B5EF4-FFF2-40B4-BE49-F238E27FC236}">
                <a16:creationId xmlns:a16="http://schemas.microsoft.com/office/drawing/2014/main" id="{55837E95-9455-4AAB-8D3C-4E358ABF9E6A}"/>
              </a:ext>
            </a:extLst>
          </p:cNvPr>
          <p:cNvGrpSpPr>
            <a:grpSpLocks/>
          </p:cNvGrpSpPr>
          <p:nvPr/>
        </p:nvGrpSpPr>
        <p:grpSpPr bwMode="auto">
          <a:xfrm>
            <a:off x="10466388" y="658813"/>
            <a:ext cx="461962" cy="398462"/>
            <a:chOff x="10466831" y="658368"/>
            <a:chExt cx="462280" cy="399415"/>
          </a:xfrm>
        </p:grpSpPr>
        <p:sp>
          <p:nvSpPr>
            <p:cNvPr id="52349" name="object 95">
              <a:extLst>
                <a:ext uri="{FF2B5EF4-FFF2-40B4-BE49-F238E27FC236}">
                  <a16:creationId xmlns:a16="http://schemas.microsoft.com/office/drawing/2014/main" id="{019D8DC7-91D0-4D50-98E4-6796C9D98EB4}"/>
                </a:ext>
              </a:extLst>
            </p:cNvPr>
            <p:cNvSpPr>
              <a:spLocks/>
            </p:cNvSpPr>
            <p:nvPr/>
          </p:nvSpPr>
          <p:spPr bwMode="auto">
            <a:xfrm>
              <a:off x="10466832" y="658367"/>
              <a:ext cx="457834" cy="352425"/>
            </a:xfrm>
            <a:custGeom>
              <a:avLst/>
              <a:gdLst>
                <a:gd name="T0" fmla="*/ 457835 w 457834"/>
                <a:gd name="T1" fmla="*/ 114681 h 352425"/>
                <a:gd name="T2" fmla="*/ 457200 w 457834"/>
                <a:gd name="T3" fmla="*/ 108966 h 352425"/>
                <a:gd name="T4" fmla="*/ 450977 w 457834"/>
                <a:gd name="T5" fmla="*/ 100076 h 352425"/>
                <a:gd name="T6" fmla="*/ 445897 w 457834"/>
                <a:gd name="T7" fmla="*/ 97536 h 352425"/>
                <a:gd name="T8" fmla="*/ 91567 w 457834"/>
                <a:gd name="T9" fmla="*/ 97536 h 352425"/>
                <a:gd name="T10" fmla="*/ 84709 w 457834"/>
                <a:gd name="T11" fmla="*/ 101981 h 352425"/>
                <a:gd name="T12" fmla="*/ 82804 w 457834"/>
                <a:gd name="T13" fmla="*/ 108966 h 352425"/>
                <a:gd name="T14" fmla="*/ 33401 w 457834"/>
                <a:gd name="T15" fmla="*/ 264985 h 352425"/>
                <a:gd name="T16" fmla="*/ 33401 w 457834"/>
                <a:gd name="T17" fmla="*/ 33528 h 352425"/>
                <a:gd name="T18" fmla="*/ 149987 w 457834"/>
                <a:gd name="T19" fmla="*/ 33528 h 352425"/>
                <a:gd name="T20" fmla="*/ 149987 w 457834"/>
                <a:gd name="T21" fmla="*/ 70739 h 352425"/>
                <a:gd name="T22" fmla="*/ 156845 w 457834"/>
                <a:gd name="T23" fmla="*/ 78359 h 352425"/>
                <a:gd name="T24" fmla="*/ 367284 w 457834"/>
                <a:gd name="T25" fmla="*/ 78359 h 352425"/>
                <a:gd name="T26" fmla="*/ 374904 w 457834"/>
                <a:gd name="T27" fmla="*/ 71374 h 352425"/>
                <a:gd name="T28" fmla="*/ 374904 w 457834"/>
                <a:gd name="T29" fmla="*/ 53086 h 352425"/>
                <a:gd name="T30" fmla="*/ 367919 w 457834"/>
                <a:gd name="T31" fmla="*/ 45466 h 352425"/>
                <a:gd name="T32" fmla="*/ 183388 w 457834"/>
                <a:gd name="T33" fmla="*/ 45466 h 352425"/>
                <a:gd name="T34" fmla="*/ 183388 w 457834"/>
                <a:gd name="T35" fmla="*/ 33528 h 352425"/>
                <a:gd name="T36" fmla="*/ 180733 w 457834"/>
                <a:gd name="T37" fmla="*/ 20523 h 352425"/>
                <a:gd name="T38" fmla="*/ 173545 w 457834"/>
                <a:gd name="T39" fmla="*/ 9867 h 352425"/>
                <a:gd name="T40" fmla="*/ 162915 w 457834"/>
                <a:gd name="T41" fmla="*/ 2654 h 352425"/>
                <a:gd name="T42" fmla="*/ 149987 w 457834"/>
                <a:gd name="T43" fmla="*/ 0 h 352425"/>
                <a:gd name="T44" fmla="*/ 33401 w 457834"/>
                <a:gd name="T45" fmla="*/ 0 h 352425"/>
                <a:gd name="T46" fmla="*/ 20459 w 457834"/>
                <a:gd name="T47" fmla="*/ 2654 h 352425"/>
                <a:gd name="T48" fmla="*/ 9842 w 457834"/>
                <a:gd name="T49" fmla="*/ 9867 h 352425"/>
                <a:gd name="T50" fmla="*/ 2641 w 457834"/>
                <a:gd name="T51" fmla="*/ 20523 h 352425"/>
                <a:gd name="T52" fmla="*/ 0 w 457834"/>
                <a:gd name="T53" fmla="*/ 33528 h 352425"/>
                <a:gd name="T54" fmla="*/ 0 w 457834"/>
                <a:gd name="T55" fmla="*/ 344424 h 352425"/>
                <a:gd name="T56" fmla="*/ 6985 w 457834"/>
                <a:gd name="T57" fmla="*/ 352044 h 352425"/>
                <a:gd name="T58" fmla="*/ 16383 w 457834"/>
                <a:gd name="T59" fmla="*/ 352044 h 352425"/>
                <a:gd name="T60" fmla="*/ 23495 w 457834"/>
                <a:gd name="T61" fmla="*/ 352044 h 352425"/>
                <a:gd name="T62" fmla="*/ 25781 w 457834"/>
                <a:gd name="T63" fmla="*/ 352044 h 352425"/>
                <a:gd name="T64" fmla="*/ 270637 w 457834"/>
                <a:gd name="T65" fmla="*/ 352044 h 352425"/>
                <a:gd name="T66" fmla="*/ 271272 w 457834"/>
                <a:gd name="T67" fmla="*/ 352044 h 352425"/>
                <a:gd name="T68" fmla="*/ 271272 w 457834"/>
                <a:gd name="T69" fmla="*/ 319151 h 352425"/>
                <a:gd name="T70" fmla="*/ 51943 w 457834"/>
                <a:gd name="T71" fmla="*/ 319151 h 352425"/>
                <a:gd name="T72" fmla="*/ 111125 w 457834"/>
                <a:gd name="T73" fmla="*/ 131699 h 352425"/>
                <a:gd name="T74" fmla="*/ 418084 w 457834"/>
                <a:gd name="T75" fmla="*/ 131699 h 352425"/>
                <a:gd name="T76" fmla="*/ 392938 w 457834"/>
                <a:gd name="T77" fmla="*/ 210820 h 352425"/>
                <a:gd name="T78" fmla="*/ 424434 w 457834"/>
                <a:gd name="T79" fmla="*/ 220980 h 352425"/>
                <a:gd name="T80" fmla="*/ 456565 w 457834"/>
                <a:gd name="T81" fmla="*/ 119634 h 352425"/>
                <a:gd name="T82" fmla="*/ 457835 w 457834"/>
                <a:gd name="T83" fmla="*/ 114681 h 35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834" h="352425">
                  <a:moveTo>
                    <a:pt x="457835" y="114681"/>
                  </a:moveTo>
                  <a:lnTo>
                    <a:pt x="457200" y="108966"/>
                  </a:lnTo>
                  <a:lnTo>
                    <a:pt x="450977" y="100076"/>
                  </a:lnTo>
                  <a:lnTo>
                    <a:pt x="445897" y="97536"/>
                  </a:lnTo>
                  <a:lnTo>
                    <a:pt x="91567" y="97536"/>
                  </a:lnTo>
                  <a:lnTo>
                    <a:pt x="84709" y="101981"/>
                  </a:lnTo>
                  <a:lnTo>
                    <a:pt x="82804" y="108966"/>
                  </a:lnTo>
                  <a:lnTo>
                    <a:pt x="33401" y="264985"/>
                  </a:lnTo>
                  <a:lnTo>
                    <a:pt x="33401" y="33528"/>
                  </a:lnTo>
                  <a:lnTo>
                    <a:pt x="149987" y="33528"/>
                  </a:lnTo>
                  <a:lnTo>
                    <a:pt x="149987" y="70739"/>
                  </a:lnTo>
                  <a:lnTo>
                    <a:pt x="156845" y="78359"/>
                  </a:lnTo>
                  <a:lnTo>
                    <a:pt x="367284" y="78359"/>
                  </a:lnTo>
                  <a:lnTo>
                    <a:pt x="374904" y="71374"/>
                  </a:lnTo>
                  <a:lnTo>
                    <a:pt x="374904" y="53086"/>
                  </a:lnTo>
                  <a:lnTo>
                    <a:pt x="367919" y="45466"/>
                  </a:lnTo>
                  <a:lnTo>
                    <a:pt x="183388" y="45466"/>
                  </a:lnTo>
                  <a:lnTo>
                    <a:pt x="183388" y="33528"/>
                  </a:lnTo>
                  <a:lnTo>
                    <a:pt x="180733" y="20523"/>
                  </a:lnTo>
                  <a:lnTo>
                    <a:pt x="173545" y="9867"/>
                  </a:lnTo>
                  <a:lnTo>
                    <a:pt x="162915" y="2654"/>
                  </a:lnTo>
                  <a:lnTo>
                    <a:pt x="149987" y="0"/>
                  </a:lnTo>
                  <a:lnTo>
                    <a:pt x="33401" y="0"/>
                  </a:lnTo>
                  <a:lnTo>
                    <a:pt x="20459" y="2654"/>
                  </a:lnTo>
                  <a:lnTo>
                    <a:pt x="9842" y="9867"/>
                  </a:lnTo>
                  <a:lnTo>
                    <a:pt x="2641" y="20523"/>
                  </a:lnTo>
                  <a:lnTo>
                    <a:pt x="0" y="33528"/>
                  </a:lnTo>
                  <a:lnTo>
                    <a:pt x="0" y="344424"/>
                  </a:lnTo>
                  <a:lnTo>
                    <a:pt x="6985" y="352044"/>
                  </a:lnTo>
                  <a:lnTo>
                    <a:pt x="16383" y="352044"/>
                  </a:lnTo>
                  <a:lnTo>
                    <a:pt x="23495" y="352044"/>
                  </a:lnTo>
                  <a:lnTo>
                    <a:pt x="25781" y="352044"/>
                  </a:lnTo>
                  <a:lnTo>
                    <a:pt x="270637" y="352044"/>
                  </a:lnTo>
                  <a:lnTo>
                    <a:pt x="271272" y="352044"/>
                  </a:lnTo>
                  <a:lnTo>
                    <a:pt x="271272" y="319151"/>
                  </a:lnTo>
                  <a:lnTo>
                    <a:pt x="51943" y="319151"/>
                  </a:lnTo>
                  <a:lnTo>
                    <a:pt x="111125" y="131699"/>
                  </a:lnTo>
                  <a:lnTo>
                    <a:pt x="418084" y="131699"/>
                  </a:lnTo>
                  <a:lnTo>
                    <a:pt x="392938" y="210820"/>
                  </a:lnTo>
                  <a:lnTo>
                    <a:pt x="424434" y="220980"/>
                  </a:lnTo>
                  <a:lnTo>
                    <a:pt x="456565" y="119634"/>
                  </a:lnTo>
                  <a:lnTo>
                    <a:pt x="457835" y="114681"/>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50" name="object 96">
              <a:extLst>
                <a:ext uri="{FF2B5EF4-FFF2-40B4-BE49-F238E27FC236}">
                  <a16:creationId xmlns:a16="http://schemas.microsoft.com/office/drawing/2014/main" id="{E5D63D07-79D4-486A-AEAF-7F780141D2A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721307" y="851915"/>
              <a:ext cx="207295"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61" name="object 97">
            <a:extLst>
              <a:ext uri="{FF2B5EF4-FFF2-40B4-BE49-F238E27FC236}">
                <a16:creationId xmlns:a16="http://schemas.microsoft.com/office/drawing/2014/main" id="{6997B867-7022-4B0C-95EE-FF097CDA79B7}"/>
              </a:ext>
            </a:extLst>
          </p:cNvPr>
          <p:cNvGrpSpPr>
            <a:grpSpLocks/>
          </p:cNvGrpSpPr>
          <p:nvPr/>
        </p:nvGrpSpPr>
        <p:grpSpPr bwMode="auto">
          <a:xfrm>
            <a:off x="7451725" y="1698625"/>
            <a:ext cx="387350" cy="387350"/>
            <a:chOff x="7452359" y="1699260"/>
            <a:chExt cx="387350" cy="386080"/>
          </a:xfrm>
        </p:grpSpPr>
        <p:sp>
          <p:nvSpPr>
            <p:cNvPr id="52346" name="object 98">
              <a:extLst>
                <a:ext uri="{FF2B5EF4-FFF2-40B4-BE49-F238E27FC236}">
                  <a16:creationId xmlns:a16="http://schemas.microsoft.com/office/drawing/2014/main" id="{4E7512A0-B060-488F-B297-2C8807CE16CF}"/>
                </a:ext>
              </a:extLst>
            </p:cNvPr>
            <p:cNvSpPr>
              <a:spLocks/>
            </p:cNvSpPr>
            <p:nvPr/>
          </p:nvSpPr>
          <p:spPr bwMode="auto">
            <a:xfrm>
              <a:off x="7452359" y="1699260"/>
              <a:ext cx="254635" cy="241300"/>
            </a:xfrm>
            <a:custGeom>
              <a:avLst/>
              <a:gdLst>
                <a:gd name="T0" fmla="*/ 25781 w 254634"/>
                <a:gd name="T1" fmla="*/ 0 h 241300"/>
                <a:gd name="T2" fmla="*/ 7620 w 254634"/>
                <a:gd name="T3" fmla="*/ 0 h 241300"/>
                <a:gd name="T4" fmla="*/ 0 w 254634"/>
                <a:gd name="T5" fmla="*/ 6857 h 241300"/>
                <a:gd name="T6" fmla="*/ 0 w 254634"/>
                <a:gd name="T7" fmla="*/ 113156 h 241300"/>
                <a:gd name="T8" fmla="*/ 10052 w 254634"/>
                <a:gd name="T9" fmla="*/ 162835 h 241300"/>
                <a:gd name="T10" fmla="*/ 37465 w 254634"/>
                <a:gd name="T11" fmla="*/ 203406 h 241300"/>
                <a:gd name="T12" fmla="*/ 78116 w 254634"/>
                <a:gd name="T13" fmla="*/ 230760 h 241300"/>
                <a:gd name="T14" fmla="*/ 127889 w 254634"/>
                <a:gd name="T15" fmla="*/ 240791 h 241300"/>
                <a:gd name="T16" fmla="*/ 177587 w 254634"/>
                <a:gd name="T17" fmla="*/ 230832 h 241300"/>
                <a:gd name="T18" fmla="*/ 212273 w 254634"/>
                <a:gd name="T19" fmla="*/ 207517 h 241300"/>
                <a:gd name="T20" fmla="*/ 127254 w 254634"/>
                <a:gd name="T21" fmla="*/ 207517 h 241300"/>
                <a:gd name="T22" fmla="*/ 90416 w 254634"/>
                <a:gd name="T23" fmla="*/ 200114 h 241300"/>
                <a:gd name="T24" fmla="*/ 60388 w 254634"/>
                <a:gd name="T25" fmla="*/ 179911 h 241300"/>
                <a:gd name="T26" fmla="*/ 40171 w 254634"/>
                <a:gd name="T27" fmla="*/ 149921 h 241300"/>
                <a:gd name="T28" fmla="*/ 32766 w 254634"/>
                <a:gd name="T29" fmla="*/ 113156 h 241300"/>
                <a:gd name="T30" fmla="*/ 32766 w 254634"/>
                <a:gd name="T31" fmla="*/ 7492 h 241300"/>
                <a:gd name="T32" fmla="*/ 25781 w 254634"/>
                <a:gd name="T33" fmla="*/ 0 h 241300"/>
                <a:gd name="T34" fmla="*/ 247523 w 254634"/>
                <a:gd name="T35" fmla="*/ 0 h 241300"/>
                <a:gd name="T36" fmla="*/ 229235 w 254634"/>
                <a:gd name="T37" fmla="*/ 0 h 241300"/>
                <a:gd name="T38" fmla="*/ 221742 w 254634"/>
                <a:gd name="T39" fmla="*/ 6857 h 241300"/>
                <a:gd name="T40" fmla="*/ 221742 w 254634"/>
                <a:gd name="T41" fmla="*/ 113156 h 241300"/>
                <a:gd name="T42" fmla="*/ 214336 w 254634"/>
                <a:gd name="T43" fmla="*/ 149921 h 241300"/>
                <a:gd name="T44" fmla="*/ 194119 w 254634"/>
                <a:gd name="T45" fmla="*/ 179911 h 241300"/>
                <a:gd name="T46" fmla="*/ 164091 w 254634"/>
                <a:gd name="T47" fmla="*/ 200114 h 241300"/>
                <a:gd name="T48" fmla="*/ 127254 w 254634"/>
                <a:gd name="T49" fmla="*/ 207517 h 241300"/>
                <a:gd name="T50" fmla="*/ 212273 w 254634"/>
                <a:gd name="T51" fmla="*/ 207517 h 241300"/>
                <a:gd name="T52" fmla="*/ 218106 w 254634"/>
                <a:gd name="T53" fmla="*/ 203596 h 241300"/>
                <a:gd name="T54" fmla="*/ 245171 w 254634"/>
                <a:gd name="T55" fmla="*/ 163050 h 241300"/>
                <a:gd name="T56" fmla="*/ 254508 w 254634"/>
                <a:gd name="T57" fmla="*/ 113156 h 241300"/>
                <a:gd name="T58" fmla="*/ 254508 w 254634"/>
                <a:gd name="T59" fmla="*/ 7492 h 241300"/>
                <a:gd name="T60" fmla="*/ 247523 w 254634"/>
                <a:gd name="T61" fmla="*/ 0 h 24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4634" h="241300">
                  <a:moveTo>
                    <a:pt x="25781" y="0"/>
                  </a:moveTo>
                  <a:lnTo>
                    <a:pt x="7620" y="0"/>
                  </a:lnTo>
                  <a:lnTo>
                    <a:pt x="0" y="6857"/>
                  </a:lnTo>
                  <a:lnTo>
                    <a:pt x="0" y="113156"/>
                  </a:lnTo>
                  <a:lnTo>
                    <a:pt x="10052" y="162835"/>
                  </a:lnTo>
                  <a:lnTo>
                    <a:pt x="37465" y="203406"/>
                  </a:lnTo>
                  <a:lnTo>
                    <a:pt x="78116" y="230760"/>
                  </a:lnTo>
                  <a:lnTo>
                    <a:pt x="127889" y="240791"/>
                  </a:lnTo>
                  <a:lnTo>
                    <a:pt x="177587" y="230832"/>
                  </a:lnTo>
                  <a:lnTo>
                    <a:pt x="212273" y="207517"/>
                  </a:lnTo>
                  <a:lnTo>
                    <a:pt x="127254" y="207517"/>
                  </a:lnTo>
                  <a:lnTo>
                    <a:pt x="90416" y="200114"/>
                  </a:lnTo>
                  <a:lnTo>
                    <a:pt x="60388" y="179911"/>
                  </a:lnTo>
                  <a:lnTo>
                    <a:pt x="40171" y="149921"/>
                  </a:lnTo>
                  <a:lnTo>
                    <a:pt x="32766" y="113156"/>
                  </a:lnTo>
                  <a:lnTo>
                    <a:pt x="32766" y="7492"/>
                  </a:lnTo>
                  <a:lnTo>
                    <a:pt x="25781" y="0"/>
                  </a:lnTo>
                  <a:close/>
                </a:path>
                <a:path w="254634" h="241300">
                  <a:moveTo>
                    <a:pt x="247523" y="0"/>
                  </a:moveTo>
                  <a:lnTo>
                    <a:pt x="229235" y="0"/>
                  </a:lnTo>
                  <a:lnTo>
                    <a:pt x="221742" y="6857"/>
                  </a:lnTo>
                  <a:lnTo>
                    <a:pt x="221742" y="113156"/>
                  </a:lnTo>
                  <a:lnTo>
                    <a:pt x="214336" y="149921"/>
                  </a:lnTo>
                  <a:lnTo>
                    <a:pt x="194119" y="179911"/>
                  </a:lnTo>
                  <a:lnTo>
                    <a:pt x="164091" y="200114"/>
                  </a:lnTo>
                  <a:lnTo>
                    <a:pt x="127254" y="207517"/>
                  </a:lnTo>
                  <a:lnTo>
                    <a:pt x="212273" y="207517"/>
                  </a:lnTo>
                  <a:lnTo>
                    <a:pt x="218106" y="203596"/>
                  </a:lnTo>
                  <a:lnTo>
                    <a:pt x="245171" y="163050"/>
                  </a:lnTo>
                  <a:lnTo>
                    <a:pt x="254508" y="113156"/>
                  </a:lnTo>
                  <a:lnTo>
                    <a:pt x="254508" y="7492"/>
                  </a:lnTo>
                  <a:lnTo>
                    <a:pt x="247523"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47" name="object 99">
              <a:extLst>
                <a:ext uri="{FF2B5EF4-FFF2-40B4-BE49-F238E27FC236}">
                  <a16:creationId xmlns:a16="http://schemas.microsoft.com/office/drawing/2014/main" id="{50397693-0CA8-4F02-9244-583A2E196AD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63611" y="1816608"/>
              <a:ext cx="275844" cy="2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48" name="object 100">
              <a:extLst>
                <a:ext uri="{FF2B5EF4-FFF2-40B4-BE49-F238E27FC236}">
                  <a16:creationId xmlns:a16="http://schemas.microsoft.com/office/drawing/2014/main" id="{70F56094-B210-46FC-83FF-426994655689}"/>
                </a:ext>
              </a:extLst>
            </p:cNvPr>
            <p:cNvSpPr>
              <a:spLocks/>
            </p:cNvSpPr>
            <p:nvPr/>
          </p:nvSpPr>
          <p:spPr bwMode="auto">
            <a:xfrm>
              <a:off x="7453884" y="1699259"/>
              <a:ext cx="254635" cy="33655"/>
            </a:xfrm>
            <a:custGeom>
              <a:avLst/>
              <a:gdLst>
                <a:gd name="T0" fmla="*/ 51816 w 254634"/>
                <a:gd name="T1" fmla="*/ 7747 h 33655"/>
                <a:gd name="T2" fmla="*/ 44831 w 254634"/>
                <a:gd name="T3" fmla="*/ 0 h 33655"/>
                <a:gd name="T4" fmla="*/ 7620 w 254634"/>
                <a:gd name="T5" fmla="*/ 0 h 33655"/>
                <a:gd name="T6" fmla="*/ 0 w 254634"/>
                <a:gd name="T7" fmla="*/ 7112 h 33655"/>
                <a:gd name="T8" fmla="*/ 0 w 254634"/>
                <a:gd name="T9" fmla="*/ 25781 h 33655"/>
                <a:gd name="T10" fmla="*/ 6985 w 254634"/>
                <a:gd name="T11" fmla="*/ 33528 h 33655"/>
                <a:gd name="T12" fmla="*/ 35433 w 254634"/>
                <a:gd name="T13" fmla="*/ 33528 h 33655"/>
                <a:gd name="T14" fmla="*/ 44196 w 254634"/>
                <a:gd name="T15" fmla="*/ 33528 h 33655"/>
                <a:gd name="T16" fmla="*/ 51816 w 254634"/>
                <a:gd name="T17" fmla="*/ 25781 h 33655"/>
                <a:gd name="T18" fmla="*/ 51816 w 254634"/>
                <a:gd name="T19" fmla="*/ 7747 h 33655"/>
                <a:gd name="T20" fmla="*/ 254508 w 254634"/>
                <a:gd name="T21" fmla="*/ 7747 h 33655"/>
                <a:gd name="T22" fmla="*/ 247523 w 254634"/>
                <a:gd name="T23" fmla="*/ 0 h 33655"/>
                <a:gd name="T24" fmla="*/ 210312 w 254634"/>
                <a:gd name="T25" fmla="*/ 0 h 33655"/>
                <a:gd name="T26" fmla="*/ 202692 w 254634"/>
                <a:gd name="T27" fmla="*/ 7112 h 33655"/>
                <a:gd name="T28" fmla="*/ 202692 w 254634"/>
                <a:gd name="T29" fmla="*/ 25781 h 33655"/>
                <a:gd name="T30" fmla="*/ 209677 w 254634"/>
                <a:gd name="T31" fmla="*/ 33528 h 33655"/>
                <a:gd name="T32" fmla="*/ 238125 w 254634"/>
                <a:gd name="T33" fmla="*/ 33528 h 33655"/>
                <a:gd name="T34" fmla="*/ 246888 w 254634"/>
                <a:gd name="T35" fmla="*/ 33528 h 33655"/>
                <a:gd name="T36" fmla="*/ 254508 w 254634"/>
                <a:gd name="T37" fmla="*/ 25781 h 33655"/>
                <a:gd name="T38" fmla="*/ 254508 w 254634"/>
                <a:gd name="T39" fmla="*/ 7747 h 3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634" h="33655">
                  <a:moveTo>
                    <a:pt x="51816" y="7747"/>
                  </a:moveTo>
                  <a:lnTo>
                    <a:pt x="44831" y="0"/>
                  </a:lnTo>
                  <a:lnTo>
                    <a:pt x="7620" y="0"/>
                  </a:lnTo>
                  <a:lnTo>
                    <a:pt x="0" y="7112"/>
                  </a:lnTo>
                  <a:lnTo>
                    <a:pt x="0" y="25781"/>
                  </a:lnTo>
                  <a:lnTo>
                    <a:pt x="6985" y="33528"/>
                  </a:lnTo>
                  <a:lnTo>
                    <a:pt x="35433" y="33528"/>
                  </a:lnTo>
                  <a:lnTo>
                    <a:pt x="44196" y="33528"/>
                  </a:lnTo>
                  <a:lnTo>
                    <a:pt x="51816" y="25781"/>
                  </a:lnTo>
                  <a:lnTo>
                    <a:pt x="51816" y="7747"/>
                  </a:lnTo>
                  <a:close/>
                </a:path>
                <a:path w="254634" h="33655">
                  <a:moveTo>
                    <a:pt x="254508" y="7747"/>
                  </a:moveTo>
                  <a:lnTo>
                    <a:pt x="247523" y="0"/>
                  </a:lnTo>
                  <a:lnTo>
                    <a:pt x="210312" y="0"/>
                  </a:lnTo>
                  <a:lnTo>
                    <a:pt x="202692" y="7112"/>
                  </a:lnTo>
                  <a:lnTo>
                    <a:pt x="202692" y="25781"/>
                  </a:lnTo>
                  <a:lnTo>
                    <a:pt x="209677" y="33528"/>
                  </a:lnTo>
                  <a:lnTo>
                    <a:pt x="238125" y="33528"/>
                  </a:lnTo>
                  <a:lnTo>
                    <a:pt x="246888" y="33528"/>
                  </a:lnTo>
                  <a:lnTo>
                    <a:pt x="254508" y="25781"/>
                  </a:lnTo>
                  <a:lnTo>
                    <a:pt x="254508" y="774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2262" name="object 101">
            <a:extLst>
              <a:ext uri="{FF2B5EF4-FFF2-40B4-BE49-F238E27FC236}">
                <a16:creationId xmlns:a16="http://schemas.microsoft.com/office/drawing/2014/main" id="{FC4A1DC0-AB7B-424C-8D87-AA69EBD325CE}"/>
              </a:ext>
            </a:extLst>
          </p:cNvPr>
          <p:cNvSpPr>
            <a:spLocks/>
          </p:cNvSpPr>
          <p:nvPr/>
        </p:nvSpPr>
        <p:spPr bwMode="auto">
          <a:xfrm>
            <a:off x="8464550" y="1695450"/>
            <a:ext cx="393700" cy="393700"/>
          </a:xfrm>
          <a:custGeom>
            <a:avLst/>
            <a:gdLst>
              <a:gd name="T0" fmla="*/ 263398 w 393700"/>
              <a:gd name="T1" fmla="*/ 0 h 393700"/>
              <a:gd name="T2" fmla="*/ 130428 w 393700"/>
              <a:gd name="T3" fmla="*/ 0 h 393700"/>
              <a:gd name="T4" fmla="*/ 122808 w 393700"/>
              <a:gd name="T5" fmla="*/ 6985 h 393700"/>
              <a:gd name="T6" fmla="*/ 122808 w 393700"/>
              <a:gd name="T7" fmla="*/ 122809 h 393700"/>
              <a:gd name="T8" fmla="*/ 7620 w 393700"/>
              <a:gd name="T9" fmla="*/ 122809 h 393700"/>
              <a:gd name="T10" fmla="*/ 0 w 393700"/>
              <a:gd name="T11" fmla="*/ 129793 h 393700"/>
              <a:gd name="T12" fmla="*/ 0 w 393700"/>
              <a:gd name="T13" fmla="*/ 262763 h 393700"/>
              <a:gd name="T14" fmla="*/ 6984 w 393700"/>
              <a:gd name="T15" fmla="*/ 270255 h 393700"/>
              <a:gd name="T16" fmla="*/ 122808 w 393700"/>
              <a:gd name="T17" fmla="*/ 270255 h 393700"/>
              <a:gd name="T18" fmla="*/ 122808 w 393700"/>
              <a:gd name="T19" fmla="*/ 385572 h 393700"/>
              <a:gd name="T20" fmla="*/ 129794 w 393700"/>
              <a:gd name="T21" fmla="*/ 393191 h 393700"/>
              <a:gd name="T22" fmla="*/ 263398 w 393700"/>
              <a:gd name="T23" fmla="*/ 393191 h 393700"/>
              <a:gd name="T24" fmla="*/ 270890 w 393700"/>
              <a:gd name="T25" fmla="*/ 385572 h 393700"/>
              <a:gd name="T26" fmla="*/ 270382 w 393700"/>
              <a:gd name="T27" fmla="*/ 376809 h 393700"/>
              <a:gd name="T28" fmla="*/ 270382 w 393700"/>
              <a:gd name="T29" fmla="*/ 359790 h 393700"/>
              <a:gd name="T30" fmla="*/ 155701 w 393700"/>
              <a:gd name="T31" fmla="*/ 359790 h 393700"/>
              <a:gd name="T32" fmla="*/ 155701 w 393700"/>
              <a:gd name="T33" fmla="*/ 244475 h 393700"/>
              <a:gd name="T34" fmla="*/ 148717 w 393700"/>
              <a:gd name="T35" fmla="*/ 236982 h 393700"/>
              <a:gd name="T36" fmla="*/ 32765 w 393700"/>
              <a:gd name="T37" fmla="*/ 236982 h 393700"/>
              <a:gd name="T38" fmla="*/ 32765 w 393700"/>
              <a:gd name="T39" fmla="*/ 155575 h 393700"/>
              <a:gd name="T40" fmla="*/ 148081 w 393700"/>
              <a:gd name="T41" fmla="*/ 155575 h 393700"/>
              <a:gd name="T42" fmla="*/ 155701 w 393700"/>
              <a:gd name="T43" fmla="*/ 148716 h 393700"/>
              <a:gd name="T44" fmla="*/ 155701 w 393700"/>
              <a:gd name="T45" fmla="*/ 32765 h 393700"/>
              <a:gd name="T46" fmla="*/ 270382 w 393700"/>
              <a:gd name="T47" fmla="*/ 32765 h 393700"/>
              <a:gd name="T48" fmla="*/ 270382 w 393700"/>
              <a:gd name="T49" fmla="*/ 7620 h 393700"/>
              <a:gd name="T50" fmla="*/ 263398 w 393700"/>
              <a:gd name="T51" fmla="*/ 0 h 393700"/>
              <a:gd name="T52" fmla="*/ 270382 w 393700"/>
              <a:gd name="T53" fmla="*/ 32765 h 393700"/>
              <a:gd name="T54" fmla="*/ 236981 w 393700"/>
              <a:gd name="T55" fmla="*/ 32765 h 393700"/>
              <a:gd name="T56" fmla="*/ 236981 w 393700"/>
              <a:gd name="T57" fmla="*/ 148082 h 393700"/>
              <a:gd name="T58" fmla="*/ 243839 w 393700"/>
              <a:gd name="T59" fmla="*/ 155575 h 393700"/>
              <a:gd name="T60" fmla="*/ 359790 w 393700"/>
              <a:gd name="T61" fmla="*/ 155575 h 393700"/>
              <a:gd name="T62" fmla="*/ 359790 w 393700"/>
              <a:gd name="T63" fmla="*/ 236982 h 393700"/>
              <a:gd name="T64" fmla="*/ 244475 w 393700"/>
              <a:gd name="T65" fmla="*/ 236982 h 393700"/>
              <a:gd name="T66" fmla="*/ 236981 w 393700"/>
              <a:gd name="T67" fmla="*/ 243839 h 393700"/>
              <a:gd name="T68" fmla="*/ 236981 w 393700"/>
              <a:gd name="T69" fmla="*/ 359790 h 393700"/>
              <a:gd name="T70" fmla="*/ 270382 w 393700"/>
              <a:gd name="T71" fmla="*/ 359790 h 393700"/>
              <a:gd name="T72" fmla="*/ 270382 w 393700"/>
              <a:gd name="T73" fmla="*/ 270255 h 393700"/>
              <a:gd name="T74" fmla="*/ 385572 w 393700"/>
              <a:gd name="T75" fmla="*/ 270255 h 393700"/>
              <a:gd name="T76" fmla="*/ 393192 w 393700"/>
              <a:gd name="T77" fmla="*/ 263398 h 393700"/>
              <a:gd name="T78" fmla="*/ 393192 w 393700"/>
              <a:gd name="T79" fmla="*/ 130428 h 393700"/>
              <a:gd name="T80" fmla="*/ 386206 w 393700"/>
              <a:gd name="T81" fmla="*/ 122809 h 393700"/>
              <a:gd name="T82" fmla="*/ 270382 w 393700"/>
              <a:gd name="T83" fmla="*/ 122809 h 393700"/>
              <a:gd name="T84" fmla="*/ 270382 w 393700"/>
              <a:gd name="T85" fmla="*/ 32765 h 39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700" h="393700">
                <a:moveTo>
                  <a:pt x="263398" y="0"/>
                </a:moveTo>
                <a:lnTo>
                  <a:pt x="130428" y="0"/>
                </a:lnTo>
                <a:lnTo>
                  <a:pt x="122808" y="6985"/>
                </a:lnTo>
                <a:lnTo>
                  <a:pt x="122808" y="122809"/>
                </a:lnTo>
                <a:lnTo>
                  <a:pt x="7620" y="122809"/>
                </a:lnTo>
                <a:lnTo>
                  <a:pt x="0" y="129793"/>
                </a:lnTo>
                <a:lnTo>
                  <a:pt x="0" y="262763"/>
                </a:lnTo>
                <a:lnTo>
                  <a:pt x="6984" y="270255"/>
                </a:lnTo>
                <a:lnTo>
                  <a:pt x="122808" y="270255"/>
                </a:lnTo>
                <a:lnTo>
                  <a:pt x="122808" y="385572"/>
                </a:lnTo>
                <a:lnTo>
                  <a:pt x="129794" y="393191"/>
                </a:lnTo>
                <a:lnTo>
                  <a:pt x="263398" y="393191"/>
                </a:lnTo>
                <a:lnTo>
                  <a:pt x="270890" y="385572"/>
                </a:lnTo>
                <a:lnTo>
                  <a:pt x="270382" y="376809"/>
                </a:lnTo>
                <a:lnTo>
                  <a:pt x="270382" y="359790"/>
                </a:lnTo>
                <a:lnTo>
                  <a:pt x="155701" y="359790"/>
                </a:lnTo>
                <a:lnTo>
                  <a:pt x="155701" y="244475"/>
                </a:lnTo>
                <a:lnTo>
                  <a:pt x="148717" y="236982"/>
                </a:lnTo>
                <a:lnTo>
                  <a:pt x="32765" y="236982"/>
                </a:lnTo>
                <a:lnTo>
                  <a:pt x="32765" y="155575"/>
                </a:lnTo>
                <a:lnTo>
                  <a:pt x="148081" y="155575"/>
                </a:lnTo>
                <a:lnTo>
                  <a:pt x="155701" y="148716"/>
                </a:lnTo>
                <a:lnTo>
                  <a:pt x="155701" y="32765"/>
                </a:lnTo>
                <a:lnTo>
                  <a:pt x="270382" y="32765"/>
                </a:lnTo>
                <a:lnTo>
                  <a:pt x="270382" y="7620"/>
                </a:lnTo>
                <a:lnTo>
                  <a:pt x="263398" y="0"/>
                </a:lnTo>
                <a:close/>
              </a:path>
              <a:path w="393700" h="393700">
                <a:moveTo>
                  <a:pt x="270382" y="32765"/>
                </a:moveTo>
                <a:lnTo>
                  <a:pt x="236981" y="32765"/>
                </a:lnTo>
                <a:lnTo>
                  <a:pt x="236981" y="148082"/>
                </a:lnTo>
                <a:lnTo>
                  <a:pt x="243839" y="155575"/>
                </a:lnTo>
                <a:lnTo>
                  <a:pt x="359790" y="155575"/>
                </a:lnTo>
                <a:lnTo>
                  <a:pt x="359790" y="236982"/>
                </a:lnTo>
                <a:lnTo>
                  <a:pt x="244475" y="236982"/>
                </a:lnTo>
                <a:lnTo>
                  <a:pt x="236981" y="243839"/>
                </a:lnTo>
                <a:lnTo>
                  <a:pt x="236981" y="359790"/>
                </a:lnTo>
                <a:lnTo>
                  <a:pt x="270382" y="359790"/>
                </a:lnTo>
                <a:lnTo>
                  <a:pt x="270382" y="270255"/>
                </a:lnTo>
                <a:lnTo>
                  <a:pt x="385572" y="270255"/>
                </a:lnTo>
                <a:lnTo>
                  <a:pt x="393192" y="263398"/>
                </a:lnTo>
                <a:lnTo>
                  <a:pt x="393192" y="130428"/>
                </a:lnTo>
                <a:lnTo>
                  <a:pt x="386206" y="122809"/>
                </a:lnTo>
                <a:lnTo>
                  <a:pt x="270382" y="122809"/>
                </a:lnTo>
                <a:lnTo>
                  <a:pt x="270382" y="32765"/>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63" name="object 102">
            <a:extLst>
              <a:ext uri="{FF2B5EF4-FFF2-40B4-BE49-F238E27FC236}">
                <a16:creationId xmlns:a16="http://schemas.microsoft.com/office/drawing/2014/main" id="{9A2CAF0C-3B9E-418B-9755-D10F52EB60AC}"/>
              </a:ext>
            </a:extLst>
          </p:cNvPr>
          <p:cNvSpPr>
            <a:spLocks/>
          </p:cNvSpPr>
          <p:nvPr/>
        </p:nvSpPr>
        <p:spPr bwMode="auto">
          <a:xfrm>
            <a:off x="10502900" y="4791075"/>
            <a:ext cx="396875" cy="396875"/>
          </a:xfrm>
          <a:custGeom>
            <a:avLst/>
            <a:gdLst>
              <a:gd name="T0" fmla="*/ 396240 w 396875"/>
              <a:gd name="T1" fmla="*/ 135420 h 396239"/>
              <a:gd name="T2" fmla="*/ 389255 w 396875"/>
              <a:gd name="T3" fmla="*/ 118656 h 396239"/>
              <a:gd name="T4" fmla="*/ 325755 w 396875"/>
              <a:gd name="T5" fmla="*/ 20358 h 396239"/>
              <a:gd name="T6" fmla="*/ 323786 w 396875"/>
              <a:gd name="T7" fmla="*/ 7937 h 396239"/>
              <a:gd name="T8" fmla="*/ 313817 w 396875"/>
              <a:gd name="T9" fmla="*/ 165 h 396239"/>
              <a:gd name="T10" fmla="*/ 301396 w 396875"/>
              <a:gd name="T11" fmla="*/ 2159 h 396239"/>
              <a:gd name="T12" fmla="*/ 293751 w 396875"/>
              <a:gd name="T13" fmla="*/ 12230 h 396239"/>
              <a:gd name="T14" fmla="*/ 256425 w 396875"/>
              <a:gd name="T15" fmla="*/ 118656 h 396239"/>
              <a:gd name="T16" fmla="*/ 231635 w 396875"/>
              <a:gd name="T17" fmla="*/ 245148 h 396239"/>
              <a:gd name="T18" fmla="*/ 164122 w 396875"/>
              <a:gd name="T19" fmla="*/ 152184 h 396239"/>
              <a:gd name="T20" fmla="*/ 256425 w 396875"/>
              <a:gd name="T21" fmla="*/ 118656 h 396239"/>
              <a:gd name="T22" fmla="*/ 199263 w 396875"/>
              <a:gd name="T23" fmla="*/ 20358 h 396239"/>
              <a:gd name="T24" fmla="*/ 197294 w 396875"/>
              <a:gd name="T25" fmla="*/ 7937 h 396239"/>
              <a:gd name="T26" fmla="*/ 187325 w 396875"/>
              <a:gd name="T27" fmla="*/ 165 h 396239"/>
              <a:gd name="T28" fmla="*/ 174904 w 396875"/>
              <a:gd name="T29" fmla="*/ 2159 h 396239"/>
              <a:gd name="T30" fmla="*/ 167259 w 396875"/>
              <a:gd name="T31" fmla="*/ 12230 h 396239"/>
              <a:gd name="T32" fmla="*/ 7620 w 396875"/>
              <a:gd name="T33" fmla="*/ 118656 h 396239"/>
              <a:gd name="T34" fmla="*/ 0 w 396875"/>
              <a:gd name="T35" fmla="*/ 144437 h 396239"/>
              <a:gd name="T36" fmla="*/ 129933 w 396875"/>
              <a:gd name="T37" fmla="*/ 152184 h 396239"/>
              <a:gd name="T38" fmla="*/ 7620 w 396875"/>
              <a:gd name="T39" fmla="*/ 245148 h 396239"/>
              <a:gd name="T40" fmla="*/ 0 w 396875"/>
              <a:gd name="T41" fmla="*/ 270929 h 396239"/>
              <a:gd name="T42" fmla="*/ 96202 w 396875"/>
              <a:gd name="T43" fmla="*/ 278676 h 396239"/>
              <a:gd name="T44" fmla="*/ 70307 w 396875"/>
              <a:gd name="T45" fmla="*/ 381749 h 396239"/>
              <a:gd name="T46" fmla="*/ 76581 w 396875"/>
              <a:gd name="T47" fmla="*/ 392417 h 396239"/>
              <a:gd name="T48" fmla="*/ 86868 w 396875"/>
              <a:gd name="T49" fmla="*/ 396024 h 396239"/>
              <a:gd name="T50" fmla="*/ 100584 w 396875"/>
              <a:gd name="T51" fmla="*/ 391579 h 396239"/>
              <a:gd name="T52" fmla="*/ 130403 w 396875"/>
              <a:gd name="T53" fmla="*/ 278676 h 396239"/>
              <a:gd name="T54" fmla="*/ 196977 w 396875"/>
              <a:gd name="T55" fmla="*/ 375196 h 396239"/>
              <a:gd name="T56" fmla="*/ 198932 w 396875"/>
              <a:gd name="T57" fmla="*/ 387680 h 396239"/>
              <a:gd name="T58" fmla="*/ 210185 w 396875"/>
              <a:gd name="T59" fmla="*/ 396024 h 396239"/>
              <a:gd name="T60" fmla="*/ 220853 w 396875"/>
              <a:gd name="T61" fmla="*/ 396024 h 396239"/>
              <a:gd name="T62" fmla="*/ 228981 w 396875"/>
              <a:gd name="T63" fmla="*/ 383451 h 396239"/>
              <a:gd name="T64" fmla="*/ 379730 w 396875"/>
              <a:gd name="T65" fmla="*/ 278676 h 396239"/>
              <a:gd name="T66" fmla="*/ 396875 w 396875"/>
              <a:gd name="T67" fmla="*/ 271564 h 396239"/>
              <a:gd name="T68" fmla="*/ 396240 w 396875"/>
              <a:gd name="T69" fmla="*/ 252895 h 396239"/>
              <a:gd name="T70" fmla="*/ 265836 w 396875"/>
              <a:gd name="T71" fmla="*/ 245148 h 396239"/>
              <a:gd name="T72" fmla="*/ 379730 w 396875"/>
              <a:gd name="T73" fmla="*/ 152184 h 396239"/>
              <a:gd name="T74" fmla="*/ 396875 w 396875"/>
              <a:gd name="T75" fmla="*/ 144437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875" h="396239">
                <a:moveTo>
                  <a:pt x="396875" y="144437"/>
                </a:moveTo>
                <a:lnTo>
                  <a:pt x="396240" y="135420"/>
                </a:lnTo>
                <a:lnTo>
                  <a:pt x="396240" y="126403"/>
                </a:lnTo>
                <a:lnTo>
                  <a:pt x="389255" y="118656"/>
                </a:lnTo>
                <a:lnTo>
                  <a:pt x="299554" y="118656"/>
                </a:lnTo>
                <a:lnTo>
                  <a:pt x="325755" y="20358"/>
                </a:lnTo>
                <a:lnTo>
                  <a:pt x="325920" y="13868"/>
                </a:lnTo>
                <a:lnTo>
                  <a:pt x="323786" y="7937"/>
                </a:lnTo>
                <a:lnTo>
                  <a:pt x="319646" y="3162"/>
                </a:lnTo>
                <a:lnTo>
                  <a:pt x="313817" y="165"/>
                </a:lnTo>
                <a:lnTo>
                  <a:pt x="307314" y="0"/>
                </a:lnTo>
                <a:lnTo>
                  <a:pt x="301396" y="2159"/>
                </a:lnTo>
                <a:lnTo>
                  <a:pt x="296672" y="6337"/>
                </a:lnTo>
                <a:lnTo>
                  <a:pt x="293751" y="12230"/>
                </a:lnTo>
                <a:lnTo>
                  <a:pt x="265366" y="118656"/>
                </a:lnTo>
                <a:lnTo>
                  <a:pt x="256425" y="118656"/>
                </a:lnTo>
                <a:lnTo>
                  <a:pt x="256425" y="152184"/>
                </a:lnTo>
                <a:lnTo>
                  <a:pt x="231635" y="245148"/>
                </a:lnTo>
                <a:lnTo>
                  <a:pt x="139344" y="245148"/>
                </a:lnTo>
                <a:lnTo>
                  <a:pt x="164122" y="152184"/>
                </a:lnTo>
                <a:lnTo>
                  <a:pt x="256425" y="152184"/>
                </a:lnTo>
                <a:lnTo>
                  <a:pt x="256425" y="118656"/>
                </a:lnTo>
                <a:lnTo>
                  <a:pt x="173062" y="118656"/>
                </a:lnTo>
                <a:lnTo>
                  <a:pt x="199263" y="20358"/>
                </a:lnTo>
                <a:lnTo>
                  <a:pt x="199428" y="13868"/>
                </a:lnTo>
                <a:lnTo>
                  <a:pt x="197294" y="7937"/>
                </a:lnTo>
                <a:lnTo>
                  <a:pt x="193154" y="3162"/>
                </a:lnTo>
                <a:lnTo>
                  <a:pt x="187325" y="165"/>
                </a:lnTo>
                <a:lnTo>
                  <a:pt x="180822" y="0"/>
                </a:lnTo>
                <a:lnTo>
                  <a:pt x="174904" y="2159"/>
                </a:lnTo>
                <a:lnTo>
                  <a:pt x="170180" y="6337"/>
                </a:lnTo>
                <a:lnTo>
                  <a:pt x="167259" y="12230"/>
                </a:lnTo>
                <a:lnTo>
                  <a:pt x="138874" y="118656"/>
                </a:lnTo>
                <a:lnTo>
                  <a:pt x="7620" y="118656"/>
                </a:lnTo>
                <a:lnTo>
                  <a:pt x="0" y="125768"/>
                </a:lnTo>
                <a:lnTo>
                  <a:pt x="0" y="144437"/>
                </a:lnTo>
                <a:lnTo>
                  <a:pt x="6985" y="152184"/>
                </a:lnTo>
                <a:lnTo>
                  <a:pt x="129933" y="152184"/>
                </a:lnTo>
                <a:lnTo>
                  <a:pt x="105143" y="245148"/>
                </a:lnTo>
                <a:lnTo>
                  <a:pt x="7620" y="245148"/>
                </a:lnTo>
                <a:lnTo>
                  <a:pt x="0" y="252260"/>
                </a:lnTo>
                <a:lnTo>
                  <a:pt x="0" y="270929"/>
                </a:lnTo>
                <a:lnTo>
                  <a:pt x="6985" y="278676"/>
                </a:lnTo>
                <a:lnTo>
                  <a:pt x="96202" y="278676"/>
                </a:lnTo>
                <a:lnTo>
                  <a:pt x="70485" y="375196"/>
                </a:lnTo>
                <a:lnTo>
                  <a:pt x="70307" y="381749"/>
                </a:lnTo>
                <a:lnTo>
                  <a:pt x="72453" y="387680"/>
                </a:lnTo>
                <a:lnTo>
                  <a:pt x="76581" y="392417"/>
                </a:lnTo>
                <a:lnTo>
                  <a:pt x="83693" y="396024"/>
                </a:lnTo>
                <a:lnTo>
                  <a:pt x="86868" y="396024"/>
                </a:lnTo>
                <a:lnTo>
                  <a:pt x="94361" y="396024"/>
                </a:lnTo>
                <a:lnTo>
                  <a:pt x="100584" y="391579"/>
                </a:lnTo>
                <a:lnTo>
                  <a:pt x="102489" y="383451"/>
                </a:lnTo>
                <a:lnTo>
                  <a:pt x="130403" y="278676"/>
                </a:lnTo>
                <a:lnTo>
                  <a:pt x="222694" y="278676"/>
                </a:lnTo>
                <a:lnTo>
                  <a:pt x="196977" y="375196"/>
                </a:lnTo>
                <a:lnTo>
                  <a:pt x="196799" y="381749"/>
                </a:lnTo>
                <a:lnTo>
                  <a:pt x="198932" y="387680"/>
                </a:lnTo>
                <a:lnTo>
                  <a:pt x="203073" y="392417"/>
                </a:lnTo>
                <a:lnTo>
                  <a:pt x="210185" y="396024"/>
                </a:lnTo>
                <a:lnTo>
                  <a:pt x="213360" y="396024"/>
                </a:lnTo>
                <a:lnTo>
                  <a:pt x="220853" y="396024"/>
                </a:lnTo>
                <a:lnTo>
                  <a:pt x="227076" y="391579"/>
                </a:lnTo>
                <a:lnTo>
                  <a:pt x="228981" y="383451"/>
                </a:lnTo>
                <a:lnTo>
                  <a:pt x="256895" y="278676"/>
                </a:lnTo>
                <a:lnTo>
                  <a:pt x="379730" y="278676"/>
                </a:lnTo>
                <a:lnTo>
                  <a:pt x="389255" y="278676"/>
                </a:lnTo>
                <a:lnTo>
                  <a:pt x="396875" y="271564"/>
                </a:lnTo>
                <a:lnTo>
                  <a:pt x="396240" y="261912"/>
                </a:lnTo>
                <a:lnTo>
                  <a:pt x="396240" y="252895"/>
                </a:lnTo>
                <a:lnTo>
                  <a:pt x="389255" y="245148"/>
                </a:lnTo>
                <a:lnTo>
                  <a:pt x="265836" y="245148"/>
                </a:lnTo>
                <a:lnTo>
                  <a:pt x="290614" y="152184"/>
                </a:lnTo>
                <a:lnTo>
                  <a:pt x="379730" y="152184"/>
                </a:lnTo>
                <a:lnTo>
                  <a:pt x="389255" y="152184"/>
                </a:lnTo>
                <a:lnTo>
                  <a:pt x="396875" y="14443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64" name="object 103">
            <a:extLst>
              <a:ext uri="{FF2B5EF4-FFF2-40B4-BE49-F238E27FC236}">
                <a16:creationId xmlns:a16="http://schemas.microsoft.com/office/drawing/2014/main" id="{E6B7A175-6953-419D-8BA2-EC0B0CBC4C8B}"/>
              </a:ext>
            </a:extLst>
          </p:cNvPr>
          <p:cNvGrpSpPr>
            <a:grpSpLocks/>
          </p:cNvGrpSpPr>
          <p:nvPr/>
        </p:nvGrpSpPr>
        <p:grpSpPr bwMode="auto">
          <a:xfrm>
            <a:off x="1263650" y="5819775"/>
            <a:ext cx="504825" cy="401638"/>
            <a:chOff x="1263389" y="5820155"/>
            <a:chExt cx="504825" cy="401320"/>
          </a:xfrm>
        </p:grpSpPr>
        <p:sp>
          <p:nvSpPr>
            <p:cNvPr id="52342" name="object 104">
              <a:extLst>
                <a:ext uri="{FF2B5EF4-FFF2-40B4-BE49-F238E27FC236}">
                  <a16:creationId xmlns:a16="http://schemas.microsoft.com/office/drawing/2014/main" id="{746E49F9-CBBC-4F41-B388-11B50723B28F}"/>
                </a:ext>
              </a:extLst>
            </p:cNvPr>
            <p:cNvSpPr>
              <a:spLocks/>
            </p:cNvSpPr>
            <p:nvPr/>
          </p:nvSpPr>
          <p:spPr bwMode="auto">
            <a:xfrm>
              <a:off x="1382268" y="5820155"/>
              <a:ext cx="267335" cy="401320"/>
            </a:xfrm>
            <a:custGeom>
              <a:avLst/>
              <a:gdLst>
                <a:gd name="T0" fmla="*/ 259714 w 267335"/>
                <a:gd name="T1" fmla="*/ 0 h 401320"/>
                <a:gd name="T2" fmla="*/ 7619 w 267335"/>
                <a:gd name="T3" fmla="*/ 0 h 401320"/>
                <a:gd name="T4" fmla="*/ 0 w 267335"/>
                <a:gd name="T5" fmla="*/ 6946 h 401320"/>
                <a:gd name="T6" fmla="*/ 0 w 267335"/>
                <a:gd name="T7" fmla="*/ 393230 h 401320"/>
                <a:gd name="T8" fmla="*/ 6984 w 267335"/>
                <a:gd name="T9" fmla="*/ 400812 h 401320"/>
                <a:gd name="T10" fmla="*/ 259714 w 267335"/>
                <a:gd name="T11" fmla="*/ 400812 h 401320"/>
                <a:gd name="T12" fmla="*/ 267334 w 267335"/>
                <a:gd name="T13" fmla="*/ 393230 h 401320"/>
                <a:gd name="T14" fmla="*/ 266700 w 267335"/>
                <a:gd name="T15" fmla="*/ 384378 h 401320"/>
                <a:gd name="T16" fmla="*/ 266700 w 267335"/>
                <a:gd name="T17" fmla="*/ 367309 h 401320"/>
                <a:gd name="T18" fmla="*/ 33528 w 267335"/>
                <a:gd name="T19" fmla="*/ 367309 h 401320"/>
                <a:gd name="T20" fmla="*/ 33528 w 267335"/>
                <a:gd name="T21" fmla="*/ 32867 h 401320"/>
                <a:gd name="T22" fmla="*/ 266700 w 267335"/>
                <a:gd name="T23" fmla="*/ 32867 h 401320"/>
                <a:gd name="T24" fmla="*/ 266700 w 267335"/>
                <a:gd name="T25" fmla="*/ 7581 h 401320"/>
                <a:gd name="T26" fmla="*/ 259714 w 267335"/>
                <a:gd name="T27" fmla="*/ 0 h 401320"/>
                <a:gd name="T28" fmla="*/ 266700 w 267335"/>
                <a:gd name="T29" fmla="*/ 32867 h 401320"/>
                <a:gd name="T30" fmla="*/ 233806 w 267335"/>
                <a:gd name="T31" fmla="*/ 32867 h 401320"/>
                <a:gd name="T32" fmla="*/ 233806 w 267335"/>
                <a:gd name="T33" fmla="*/ 367309 h 401320"/>
                <a:gd name="T34" fmla="*/ 266700 w 267335"/>
                <a:gd name="T35" fmla="*/ 367309 h 401320"/>
                <a:gd name="T36" fmla="*/ 266700 w 267335"/>
                <a:gd name="T37" fmla="*/ 32867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335" h="401320">
                  <a:moveTo>
                    <a:pt x="259714" y="0"/>
                  </a:moveTo>
                  <a:lnTo>
                    <a:pt x="7619" y="0"/>
                  </a:lnTo>
                  <a:lnTo>
                    <a:pt x="0" y="6946"/>
                  </a:lnTo>
                  <a:lnTo>
                    <a:pt x="0" y="393230"/>
                  </a:lnTo>
                  <a:lnTo>
                    <a:pt x="6984" y="400812"/>
                  </a:lnTo>
                  <a:lnTo>
                    <a:pt x="259714" y="400812"/>
                  </a:lnTo>
                  <a:lnTo>
                    <a:pt x="267334" y="393230"/>
                  </a:lnTo>
                  <a:lnTo>
                    <a:pt x="266700" y="384378"/>
                  </a:lnTo>
                  <a:lnTo>
                    <a:pt x="266700" y="367309"/>
                  </a:lnTo>
                  <a:lnTo>
                    <a:pt x="33528" y="367309"/>
                  </a:lnTo>
                  <a:lnTo>
                    <a:pt x="33528" y="32867"/>
                  </a:lnTo>
                  <a:lnTo>
                    <a:pt x="266700" y="32867"/>
                  </a:lnTo>
                  <a:lnTo>
                    <a:pt x="266700" y="7581"/>
                  </a:lnTo>
                  <a:lnTo>
                    <a:pt x="259714" y="0"/>
                  </a:lnTo>
                  <a:close/>
                </a:path>
                <a:path w="267335" h="401320">
                  <a:moveTo>
                    <a:pt x="266700" y="32867"/>
                  </a:moveTo>
                  <a:lnTo>
                    <a:pt x="233806" y="32867"/>
                  </a:lnTo>
                  <a:lnTo>
                    <a:pt x="233806" y="367309"/>
                  </a:lnTo>
                  <a:lnTo>
                    <a:pt x="266700" y="367309"/>
                  </a:lnTo>
                  <a:lnTo>
                    <a:pt x="266700" y="3286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43" name="object 105">
              <a:extLst>
                <a:ext uri="{FF2B5EF4-FFF2-40B4-BE49-F238E27FC236}">
                  <a16:creationId xmlns:a16="http://schemas.microsoft.com/office/drawing/2014/main" id="{74F95FDB-7B22-46DE-A338-FBEA0DE8C2D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23415" y="5884163"/>
              <a:ext cx="183387" cy="2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44" name="object 106">
              <a:extLst>
                <a:ext uri="{FF2B5EF4-FFF2-40B4-BE49-F238E27FC236}">
                  <a16:creationId xmlns:a16="http://schemas.microsoft.com/office/drawing/2014/main" id="{DFD984F4-0CCA-44C1-B1D0-39DE4D93367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59667" y="5899403"/>
              <a:ext cx="10814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45" name="object 107">
              <a:extLst>
                <a:ext uri="{FF2B5EF4-FFF2-40B4-BE49-F238E27FC236}">
                  <a16:creationId xmlns:a16="http://schemas.microsoft.com/office/drawing/2014/main" id="{512614F9-549B-42D1-A500-00921BB7E34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63389" y="5897883"/>
              <a:ext cx="108178" cy="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65" name="object 108">
            <a:extLst>
              <a:ext uri="{FF2B5EF4-FFF2-40B4-BE49-F238E27FC236}">
                <a16:creationId xmlns:a16="http://schemas.microsoft.com/office/drawing/2014/main" id="{18DAD1D2-3B46-4BC3-AECE-FFAFD1289BA7}"/>
              </a:ext>
            </a:extLst>
          </p:cNvPr>
          <p:cNvGrpSpPr>
            <a:grpSpLocks/>
          </p:cNvGrpSpPr>
          <p:nvPr/>
        </p:nvGrpSpPr>
        <p:grpSpPr bwMode="auto">
          <a:xfrm>
            <a:off x="2406650" y="5819775"/>
            <a:ext cx="266700" cy="401638"/>
            <a:chOff x="2406395" y="5820155"/>
            <a:chExt cx="266700" cy="401320"/>
          </a:xfrm>
        </p:grpSpPr>
        <p:sp>
          <p:nvSpPr>
            <p:cNvPr id="52340" name="object 109">
              <a:extLst>
                <a:ext uri="{FF2B5EF4-FFF2-40B4-BE49-F238E27FC236}">
                  <a16:creationId xmlns:a16="http://schemas.microsoft.com/office/drawing/2014/main" id="{6878FA31-1C25-4C10-800C-D6D659DEA2D3}"/>
                </a:ext>
              </a:extLst>
            </p:cNvPr>
            <p:cNvSpPr>
              <a:spLocks/>
            </p:cNvSpPr>
            <p:nvPr/>
          </p:nvSpPr>
          <p:spPr bwMode="auto">
            <a:xfrm>
              <a:off x="2406395" y="5820155"/>
              <a:ext cx="266700" cy="401320"/>
            </a:xfrm>
            <a:custGeom>
              <a:avLst/>
              <a:gdLst>
                <a:gd name="T0" fmla="*/ 259715 w 266700"/>
                <a:gd name="T1" fmla="*/ 0 h 401320"/>
                <a:gd name="T2" fmla="*/ 7620 w 266700"/>
                <a:gd name="T3" fmla="*/ 0 h 401320"/>
                <a:gd name="T4" fmla="*/ 0 w 266700"/>
                <a:gd name="T5" fmla="*/ 6946 h 401320"/>
                <a:gd name="T6" fmla="*/ 0 w 266700"/>
                <a:gd name="T7" fmla="*/ 393230 h 401320"/>
                <a:gd name="T8" fmla="*/ 6985 w 266700"/>
                <a:gd name="T9" fmla="*/ 400812 h 401320"/>
                <a:gd name="T10" fmla="*/ 259715 w 266700"/>
                <a:gd name="T11" fmla="*/ 400812 h 401320"/>
                <a:gd name="T12" fmla="*/ 266700 w 266700"/>
                <a:gd name="T13" fmla="*/ 393230 h 401320"/>
                <a:gd name="T14" fmla="*/ 266700 w 266700"/>
                <a:gd name="T15" fmla="*/ 367309 h 401320"/>
                <a:gd name="T16" fmla="*/ 32893 w 266700"/>
                <a:gd name="T17" fmla="*/ 367309 h 401320"/>
                <a:gd name="T18" fmla="*/ 32893 w 266700"/>
                <a:gd name="T19" fmla="*/ 32867 h 401320"/>
                <a:gd name="T20" fmla="*/ 266700 w 266700"/>
                <a:gd name="T21" fmla="*/ 32867 h 401320"/>
                <a:gd name="T22" fmla="*/ 266700 w 266700"/>
                <a:gd name="T23" fmla="*/ 7581 h 401320"/>
                <a:gd name="T24" fmla="*/ 259715 w 266700"/>
                <a:gd name="T25" fmla="*/ 0 h 401320"/>
                <a:gd name="T26" fmla="*/ 266700 w 266700"/>
                <a:gd name="T27" fmla="*/ 32867 h 401320"/>
                <a:gd name="T28" fmla="*/ 233172 w 266700"/>
                <a:gd name="T29" fmla="*/ 32867 h 401320"/>
                <a:gd name="T30" fmla="*/ 233172 w 266700"/>
                <a:gd name="T31" fmla="*/ 367309 h 401320"/>
                <a:gd name="T32" fmla="*/ 266700 w 266700"/>
                <a:gd name="T33" fmla="*/ 367309 h 401320"/>
                <a:gd name="T34" fmla="*/ 266700 w 266700"/>
                <a:gd name="T35" fmla="*/ 32867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700" h="401320">
                  <a:moveTo>
                    <a:pt x="259715" y="0"/>
                  </a:moveTo>
                  <a:lnTo>
                    <a:pt x="7620" y="0"/>
                  </a:lnTo>
                  <a:lnTo>
                    <a:pt x="0" y="6946"/>
                  </a:lnTo>
                  <a:lnTo>
                    <a:pt x="0" y="393230"/>
                  </a:lnTo>
                  <a:lnTo>
                    <a:pt x="6985" y="400812"/>
                  </a:lnTo>
                  <a:lnTo>
                    <a:pt x="259715" y="400812"/>
                  </a:lnTo>
                  <a:lnTo>
                    <a:pt x="266700" y="393230"/>
                  </a:lnTo>
                  <a:lnTo>
                    <a:pt x="266700" y="367309"/>
                  </a:lnTo>
                  <a:lnTo>
                    <a:pt x="32893" y="367309"/>
                  </a:lnTo>
                  <a:lnTo>
                    <a:pt x="32893" y="32867"/>
                  </a:lnTo>
                  <a:lnTo>
                    <a:pt x="266700" y="32867"/>
                  </a:lnTo>
                  <a:lnTo>
                    <a:pt x="266700" y="7581"/>
                  </a:lnTo>
                  <a:lnTo>
                    <a:pt x="259715" y="0"/>
                  </a:lnTo>
                  <a:close/>
                </a:path>
                <a:path w="266700" h="401320">
                  <a:moveTo>
                    <a:pt x="266700" y="32867"/>
                  </a:moveTo>
                  <a:lnTo>
                    <a:pt x="233172" y="32867"/>
                  </a:lnTo>
                  <a:lnTo>
                    <a:pt x="233172" y="367309"/>
                  </a:lnTo>
                  <a:lnTo>
                    <a:pt x="266700" y="367309"/>
                  </a:lnTo>
                  <a:lnTo>
                    <a:pt x="266700" y="3286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41" name="object 110">
              <a:extLst>
                <a:ext uri="{FF2B5EF4-FFF2-40B4-BE49-F238E27FC236}">
                  <a16:creationId xmlns:a16="http://schemas.microsoft.com/office/drawing/2014/main" id="{C276A571-94D0-4705-BD70-50C4D04C688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49067" y="5884163"/>
              <a:ext cx="182880" cy="2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66" name="object 111">
            <a:extLst>
              <a:ext uri="{FF2B5EF4-FFF2-40B4-BE49-F238E27FC236}">
                <a16:creationId xmlns:a16="http://schemas.microsoft.com/office/drawing/2014/main" id="{9EADB6D2-E7B4-4B37-9EEB-8A5D849B3246}"/>
              </a:ext>
            </a:extLst>
          </p:cNvPr>
          <p:cNvSpPr>
            <a:spLocks/>
          </p:cNvSpPr>
          <p:nvPr/>
        </p:nvSpPr>
        <p:spPr bwMode="auto">
          <a:xfrm>
            <a:off x="4456113" y="6142038"/>
            <a:ext cx="34925" cy="36512"/>
          </a:xfrm>
          <a:custGeom>
            <a:avLst/>
            <a:gdLst>
              <a:gd name="T0" fmla="*/ 27559 w 35560"/>
              <a:gd name="T1" fmla="*/ 0 h 36829"/>
              <a:gd name="T2" fmla="*/ 8127 w 35560"/>
              <a:gd name="T3" fmla="*/ 0 h 36829"/>
              <a:gd name="T4" fmla="*/ 0 w 35560"/>
              <a:gd name="T5" fmla="*/ 7835 h 36829"/>
              <a:gd name="T6" fmla="*/ 0 w 35560"/>
              <a:gd name="T7" fmla="*/ 28079 h 36829"/>
              <a:gd name="T8" fmla="*/ 7493 w 35560"/>
              <a:gd name="T9" fmla="*/ 36575 h 36829"/>
              <a:gd name="T10" fmla="*/ 26924 w 35560"/>
              <a:gd name="T11" fmla="*/ 36575 h 36829"/>
              <a:gd name="T12" fmla="*/ 35051 w 35560"/>
              <a:gd name="T13" fmla="*/ 28740 h 36829"/>
              <a:gd name="T14" fmla="*/ 35051 w 35560"/>
              <a:gd name="T15" fmla="*/ 18287 h 36829"/>
              <a:gd name="T16" fmla="*/ 35051 w 35560"/>
              <a:gd name="T17" fmla="*/ 8496 h 36829"/>
              <a:gd name="T18" fmla="*/ 27559 w 35560"/>
              <a:gd name="T19" fmla="*/ 0 h 36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60" h="36829">
                <a:moveTo>
                  <a:pt x="27559" y="0"/>
                </a:moveTo>
                <a:lnTo>
                  <a:pt x="8127" y="0"/>
                </a:lnTo>
                <a:lnTo>
                  <a:pt x="0" y="7835"/>
                </a:lnTo>
                <a:lnTo>
                  <a:pt x="0" y="28079"/>
                </a:lnTo>
                <a:lnTo>
                  <a:pt x="7493" y="36575"/>
                </a:lnTo>
                <a:lnTo>
                  <a:pt x="26924" y="36575"/>
                </a:lnTo>
                <a:lnTo>
                  <a:pt x="35051" y="28740"/>
                </a:lnTo>
                <a:lnTo>
                  <a:pt x="35051" y="18287"/>
                </a:lnTo>
                <a:lnTo>
                  <a:pt x="35051" y="8496"/>
                </a:lnTo>
                <a:lnTo>
                  <a:pt x="2755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67" name="object 112">
            <a:extLst>
              <a:ext uri="{FF2B5EF4-FFF2-40B4-BE49-F238E27FC236}">
                <a16:creationId xmlns:a16="http://schemas.microsoft.com/office/drawing/2014/main" id="{8E2253C6-7302-4402-A4AC-2873A0BCBBC6}"/>
              </a:ext>
            </a:extLst>
          </p:cNvPr>
          <p:cNvGrpSpPr>
            <a:grpSpLocks/>
          </p:cNvGrpSpPr>
          <p:nvPr/>
        </p:nvGrpSpPr>
        <p:grpSpPr bwMode="auto">
          <a:xfrm>
            <a:off x="4351338" y="5822950"/>
            <a:ext cx="436562" cy="403225"/>
            <a:chOff x="4351020" y="5823203"/>
            <a:chExt cx="436245" cy="402590"/>
          </a:xfrm>
        </p:grpSpPr>
        <p:sp>
          <p:nvSpPr>
            <p:cNvPr id="52336" name="object 113">
              <a:extLst>
                <a:ext uri="{FF2B5EF4-FFF2-40B4-BE49-F238E27FC236}">
                  <a16:creationId xmlns:a16="http://schemas.microsoft.com/office/drawing/2014/main" id="{2B366E39-C4B4-4255-B3C8-C47D7CEEAF9A}"/>
                </a:ext>
              </a:extLst>
            </p:cNvPr>
            <p:cNvSpPr>
              <a:spLocks/>
            </p:cNvSpPr>
            <p:nvPr/>
          </p:nvSpPr>
          <p:spPr bwMode="auto">
            <a:xfrm>
              <a:off x="4501896" y="5823203"/>
              <a:ext cx="285115" cy="227329"/>
            </a:xfrm>
            <a:custGeom>
              <a:avLst/>
              <a:gdLst>
                <a:gd name="T0" fmla="*/ 264287 w 285114"/>
                <a:gd name="T1" fmla="*/ 0 h 227329"/>
                <a:gd name="T2" fmla="*/ 20700 w 285114"/>
                <a:gd name="T3" fmla="*/ 0 h 227329"/>
                <a:gd name="T4" fmla="*/ 12698 w 285114"/>
                <a:gd name="T5" fmla="*/ 1651 h 227329"/>
                <a:gd name="T6" fmla="*/ 6111 w 285114"/>
                <a:gd name="T7" fmla="*/ 6132 h 227329"/>
                <a:gd name="T8" fmla="*/ 1645 w 285114"/>
                <a:gd name="T9" fmla="*/ 12735 h 227329"/>
                <a:gd name="T10" fmla="*/ 0 w 285114"/>
                <a:gd name="T11" fmla="*/ 20751 h 227329"/>
                <a:gd name="T12" fmla="*/ 0 w 285114"/>
                <a:gd name="T13" fmla="*/ 159766 h 227329"/>
                <a:gd name="T14" fmla="*/ 1645 w 285114"/>
                <a:gd name="T15" fmla="*/ 167789 h 227329"/>
                <a:gd name="T16" fmla="*/ 6111 w 285114"/>
                <a:gd name="T17" fmla="*/ 174396 h 227329"/>
                <a:gd name="T18" fmla="*/ 12698 w 285114"/>
                <a:gd name="T19" fmla="*/ 178879 h 227329"/>
                <a:gd name="T20" fmla="*/ 20700 w 285114"/>
                <a:gd name="T21" fmla="*/ 180530 h 227329"/>
                <a:gd name="T22" fmla="*/ 35813 w 285114"/>
                <a:gd name="T23" fmla="*/ 180530 h 227329"/>
                <a:gd name="T24" fmla="*/ 35813 w 285114"/>
                <a:gd name="T25" fmla="*/ 222046 h 227329"/>
                <a:gd name="T26" fmla="*/ 37083 w 285114"/>
                <a:gd name="T27" fmla="*/ 225183 h 227329"/>
                <a:gd name="T28" fmla="*/ 40258 w 285114"/>
                <a:gd name="T29" fmla="*/ 226441 h 227329"/>
                <a:gd name="T30" fmla="*/ 41528 w 285114"/>
                <a:gd name="T31" fmla="*/ 227076 h 227329"/>
                <a:gd name="T32" fmla="*/ 45338 w 285114"/>
                <a:gd name="T33" fmla="*/ 227076 h 227329"/>
                <a:gd name="T34" fmla="*/ 47243 w 285114"/>
                <a:gd name="T35" fmla="*/ 226441 h 227329"/>
                <a:gd name="T36" fmla="*/ 49656 w 285114"/>
                <a:gd name="T37" fmla="*/ 225183 h 227329"/>
                <a:gd name="T38" fmla="*/ 80764 w 285114"/>
                <a:gd name="T39" fmla="*/ 200660 h 227329"/>
                <a:gd name="T40" fmla="*/ 51562 w 285114"/>
                <a:gd name="T41" fmla="*/ 200660 h 227329"/>
                <a:gd name="T42" fmla="*/ 51562 w 285114"/>
                <a:gd name="T43" fmla="*/ 167322 h 227329"/>
                <a:gd name="T44" fmla="*/ 47751 w 285114"/>
                <a:gd name="T45" fmla="*/ 163550 h 227329"/>
                <a:gd name="T46" fmla="*/ 18287 w 285114"/>
                <a:gd name="T47" fmla="*/ 163550 h 227329"/>
                <a:gd name="T48" fmla="*/ 16382 w 285114"/>
                <a:gd name="T49" fmla="*/ 162293 h 227329"/>
                <a:gd name="T50" fmla="*/ 16382 w 285114"/>
                <a:gd name="T51" fmla="*/ 18872 h 227329"/>
                <a:gd name="T52" fmla="*/ 17652 w 285114"/>
                <a:gd name="T53" fmla="*/ 16979 h 227329"/>
                <a:gd name="T54" fmla="*/ 20192 w 285114"/>
                <a:gd name="T55" fmla="*/ 16979 h 227329"/>
                <a:gd name="T56" fmla="*/ 20192 w 285114"/>
                <a:gd name="T57" fmla="*/ 16357 h 227329"/>
                <a:gd name="T58" fmla="*/ 284086 w 285114"/>
                <a:gd name="T59" fmla="*/ 16357 h 227329"/>
                <a:gd name="T60" fmla="*/ 283342 w 285114"/>
                <a:gd name="T61" fmla="*/ 12735 h 227329"/>
                <a:gd name="T62" fmla="*/ 278876 w 285114"/>
                <a:gd name="T63" fmla="*/ 6132 h 227329"/>
                <a:gd name="T64" fmla="*/ 272289 w 285114"/>
                <a:gd name="T65" fmla="*/ 1651 h 227329"/>
                <a:gd name="T66" fmla="*/ 264287 w 285114"/>
                <a:gd name="T67" fmla="*/ 0 h 227329"/>
                <a:gd name="T68" fmla="*/ 284086 w 285114"/>
                <a:gd name="T69" fmla="*/ 16357 h 227329"/>
                <a:gd name="T70" fmla="*/ 264794 w 285114"/>
                <a:gd name="T71" fmla="*/ 16357 h 227329"/>
                <a:gd name="T72" fmla="*/ 266700 w 285114"/>
                <a:gd name="T73" fmla="*/ 17614 h 227329"/>
                <a:gd name="T74" fmla="*/ 266700 w 285114"/>
                <a:gd name="T75" fmla="*/ 161023 h 227329"/>
                <a:gd name="T76" fmla="*/ 265429 w 285114"/>
                <a:gd name="T77" fmla="*/ 162915 h 227329"/>
                <a:gd name="T78" fmla="*/ 100075 w 285114"/>
                <a:gd name="T79" fmla="*/ 162915 h 227329"/>
                <a:gd name="T80" fmla="*/ 98170 w 285114"/>
                <a:gd name="T81" fmla="*/ 163550 h 227329"/>
                <a:gd name="T82" fmla="*/ 96900 w 285114"/>
                <a:gd name="T83" fmla="*/ 164807 h 227329"/>
                <a:gd name="T84" fmla="*/ 51562 w 285114"/>
                <a:gd name="T85" fmla="*/ 200660 h 227329"/>
                <a:gd name="T86" fmla="*/ 80764 w 285114"/>
                <a:gd name="T87" fmla="*/ 200660 h 227329"/>
                <a:gd name="T88" fmla="*/ 106299 w 285114"/>
                <a:gd name="T89" fmla="*/ 180530 h 227329"/>
                <a:gd name="T90" fmla="*/ 264287 w 285114"/>
                <a:gd name="T91" fmla="*/ 180530 h 227329"/>
                <a:gd name="T92" fmla="*/ 272289 w 285114"/>
                <a:gd name="T93" fmla="*/ 178879 h 227329"/>
                <a:gd name="T94" fmla="*/ 278876 w 285114"/>
                <a:gd name="T95" fmla="*/ 174396 h 227329"/>
                <a:gd name="T96" fmla="*/ 283342 w 285114"/>
                <a:gd name="T97" fmla="*/ 167789 h 227329"/>
                <a:gd name="T98" fmla="*/ 284988 w 285114"/>
                <a:gd name="T99" fmla="*/ 159766 h 227329"/>
                <a:gd name="T100" fmla="*/ 284988 w 285114"/>
                <a:gd name="T101" fmla="*/ 20751 h 227329"/>
                <a:gd name="T102" fmla="*/ 284086 w 285114"/>
                <a:gd name="T103" fmla="*/ 16357 h 227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5114" h="227329">
                  <a:moveTo>
                    <a:pt x="264287" y="0"/>
                  </a:moveTo>
                  <a:lnTo>
                    <a:pt x="20700" y="0"/>
                  </a:lnTo>
                  <a:lnTo>
                    <a:pt x="12698" y="1651"/>
                  </a:lnTo>
                  <a:lnTo>
                    <a:pt x="6111" y="6132"/>
                  </a:lnTo>
                  <a:lnTo>
                    <a:pt x="1645" y="12735"/>
                  </a:lnTo>
                  <a:lnTo>
                    <a:pt x="0" y="20751"/>
                  </a:lnTo>
                  <a:lnTo>
                    <a:pt x="0" y="159766"/>
                  </a:lnTo>
                  <a:lnTo>
                    <a:pt x="1645" y="167789"/>
                  </a:lnTo>
                  <a:lnTo>
                    <a:pt x="6111" y="174396"/>
                  </a:lnTo>
                  <a:lnTo>
                    <a:pt x="12698" y="178879"/>
                  </a:lnTo>
                  <a:lnTo>
                    <a:pt x="20700" y="180530"/>
                  </a:lnTo>
                  <a:lnTo>
                    <a:pt x="35813" y="180530"/>
                  </a:lnTo>
                  <a:lnTo>
                    <a:pt x="35813" y="222046"/>
                  </a:lnTo>
                  <a:lnTo>
                    <a:pt x="37083" y="225183"/>
                  </a:lnTo>
                  <a:lnTo>
                    <a:pt x="40258" y="226441"/>
                  </a:lnTo>
                  <a:lnTo>
                    <a:pt x="41528" y="227076"/>
                  </a:lnTo>
                  <a:lnTo>
                    <a:pt x="45338" y="227076"/>
                  </a:lnTo>
                  <a:lnTo>
                    <a:pt x="47243" y="226441"/>
                  </a:lnTo>
                  <a:lnTo>
                    <a:pt x="49656" y="225183"/>
                  </a:lnTo>
                  <a:lnTo>
                    <a:pt x="80764" y="200660"/>
                  </a:lnTo>
                  <a:lnTo>
                    <a:pt x="51562" y="200660"/>
                  </a:lnTo>
                  <a:lnTo>
                    <a:pt x="51562" y="167322"/>
                  </a:lnTo>
                  <a:lnTo>
                    <a:pt x="47751" y="163550"/>
                  </a:lnTo>
                  <a:lnTo>
                    <a:pt x="18287" y="163550"/>
                  </a:lnTo>
                  <a:lnTo>
                    <a:pt x="16382" y="162293"/>
                  </a:lnTo>
                  <a:lnTo>
                    <a:pt x="16382" y="18872"/>
                  </a:lnTo>
                  <a:lnTo>
                    <a:pt x="17652" y="16979"/>
                  </a:lnTo>
                  <a:lnTo>
                    <a:pt x="20192" y="16979"/>
                  </a:lnTo>
                  <a:lnTo>
                    <a:pt x="20192" y="16357"/>
                  </a:lnTo>
                  <a:lnTo>
                    <a:pt x="284086" y="16357"/>
                  </a:lnTo>
                  <a:lnTo>
                    <a:pt x="283342" y="12735"/>
                  </a:lnTo>
                  <a:lnTo>
                    <a:pt x="278876" y="6132"/>
                  </a:lnTo>
                  <a:lnTo>
                    <a:pt x="272289" y="1651"/>
                  </a:lnTo>
                  <a:lnTo>
                    <a:pt x="264287" y="0"/>
                  </a:lnTo>
                  <a:close/>
                </a:path>
                <a:path w="285114" h="227329">
                  <a:moveTo>
                    <a:pt x="284086" y="16357"/>
                  </a:moveTo>
                  <a:lnTo>
                    <a:pt x="264794" y="16357"/>
                  </a:lnTo>
                  <a:lnTo>
                    <a:pt x="266700" y="17614"/>
                  </a:lnTo>
                  <a:lnTo>
                    <a:pt x="266700" y="161023"/>
                  </a:lnTo>
                  <a:lnTo>
                    <a:pt x="265429" y="162915"/>
                  </a:lnTo>
                  <a:lnTo>
                    <a:pt x="100075" y="162915"/>
                  </a:lnTo>
                  <a:lnTo>
                    <a:pt x="98170" y="163550"/>
                  </a:lnTo>
                  <a:lnTo>
                    <a:pt x="96900" y="164807"/>
                  </a:lnTo>
                  <a:lnTo>
                    <a:pt x="51562" y="200660"/>
                  </a:lnTo>
                  <a:lnTo>
                    <a:pt x="80764" y="200660"/>
                  </a:lnTo>
                  <a:lnTo>
                    <a:pt x="106299" y="180530"/>
                  </a:lnTo>
                  <a:lnTo>
                    <a:pt x="264287" y="180530"/>
                  </a:lnTo>
                  <a:lnTo>
                    <a:pt x="272289" y="178879"/>
                  </a:lnTo>
                  <a:lnTo>
                    <a:pt x="278876" y="174396"/>
                  </a:lnTo>
                  <a:lnTo>
                    <a:pt x="283342" y="167789"/>
                  </a:lnTo>
                  <a:lnTo>
                    <a:pt x="284988" y="159766"/>
                  </a:lnTo>
                  <a:lnTo>
                    <a:pt x="284988" y="20751"/>
                  </a:lnTo>
                  <a:lnTo>
                    <a:pt x="284086" y="1635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37" name="object 114">
              <a:extLst>
                <a:ext uri="{FF2B5EF4-FFF2-40B4-BE49-F238E27FC236}">
                  <a16:creationId xmlns:a16="http://schemas.microsoft.com/office/drawing/2014/main" id="{49A82179-1A7B-427B-BCD6-0D53CC9F65A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92168" y="5920739"/>
              <a:ext cx="161544"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8" name="object 115">
              <a:extLst>
                <a:ext uri="{FF2B5EF4-FFF2-40B4-BE49-F238E27FC236}">
                  <a16:creationId xmlns:a16="http://schemas.microsoft.com/office/drawing/2014/main" id="{D9F4EB3F-620C-4473-862E-925FB3A3156A}"/>
                </a:ext>
              </a:extLst>
            </p:cNvPr>
            <p:cNvSpPr>
              <a:spLocks/>
            </p:cNvSpPr>
            <p:nvPr/>
          </p:nvSpPr>
          <p:spPr bwMode="auto">
            <a:xfrm>
              <a:off x="4351020" y="5862827"/>
              <a:ext cx="244475" cy="363220"/>
            </a:xfrm>
            <a:custGeom>
              <a:avLst/>
              <a:gdLst>
                <a:gd name="T0" fmla="*/ 161416 w 244475"/>
                <a:gd name="T1" fmla="*/ 0 h 363220"/>
                <a:gd name="T2" fmla="*/ 7619 w 244475"/>
                <a:gd name="T3" fmla="*/ 0 h 363220"/>
                <a:gd name="T4" fmla="*/ 0 w 244475"/>
                <a:gd name="T5" fmla="*/ 6934 h 363220"/>
                <a:gd name="T6" fmla="*/ 0 w 244475"/>
                <a:gd name="T7" fmla="*/ 355142 h 363220"/>
                <a:gd name="T8" fmla="*/ 6984 w 244475"/>
                <a:gd name="T9" fmla="*/ 362712 h 363220"/>
                <a:gd name="T10" fmla="*/ 227329 w 244475"/>
                <a:gd name="T11" fmla="*/ 362712 h 363220"/>
                <a:gd name="T12" fmla="*/ 236854 w 244475"/>
                <a:gd name="T13" fmla="*/ 362712 h 363220"/>
                <a:gd name="T14" fmla="*/ 244475 w 244475"/>
                <a:gd name="T15" fmla="*/ 355777 h 363220"/>
                <a:gd name="T16" fmla="*/ 243839 w 244475"/>
                <a:gd name="T17" fmla="*/ 346938 h 363220"/>
                <a:gd name="T18" fmla="*/ 243839 w 244475"/>
                <a:gd name="T19" fmla="*/ 151396 h 363220"/>
                <a:gd name="T20" fmla="*/ 210184 w 244475"/>
                <a:gd name="T21" fmla="*/ 164007 h 363220"/>
                <a:gd name="T22" fmla="*/ 210184 w 244475"/>
                <a:gd name="T23" fmla="*/ 329907 h 363220"/>
                <a:gd name="T24" fmla="*/ 32892 w 244475"/>
                <a:gd name="T25" fmla="*/ 329907 h 363220"/>
                <a:gd name="T26" fmla="*/ 32892 w 244475"/>
                <a:gd name="T27" fmla="*/ 33426 h 363220"/>
                <a:gd name="T28" fmla="*/ 161416 w 244475"/>
                <a:gd name="T29" fmla="*/ 33426 h 363220"/>
                <a:gd name="T30" fmla="*/ 161416 w 244475"/>
                <a:gd name="T31" fmla="*/ 0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475" h="363220">
                  <a:moveTo>
                    <a:pt x="161416" y="0"/>
                  </a:moveTo>
                  <a:lnTo>
                    <a:pt x="7619" y="0"/>
                  </a:lnTo>
                  <a:lnTo>
                    <a:pt x="0" y="6934"/>
                  </a:lnTo>
                  <a:lnTo>
                    <a:pt x="0" y="355142"/>
                  </a:lnTo>
                  <a:lnTo>
                    <a:pt x="6984" y="362712"/>
                  </a:lnTo>
                  <a:lnTo>
                    <a:pt x="227329" y="362712"/>
                  </a:lnTo>
                  <a:lnTo>
                    <a:pt x="236854" y="362712"/>
                  </a:lnTo>
                  <a:lnTo>
                    <a:pt x="244475" y="355777"/>
                  </a:lnTo>
                  <a:lnTo>
                    <a:pt x="243839" y="346938"/>
                  </a:lnTo>
                  <a:lnTo>
                    <a:pt x="243839" y="151396"/>
                  </a:lnTo>
                  <a:lnTo>
                    <a:pt x="210184" y="164007"/>
                  </a:lnTo>
                  <a:lnTo>
                    <a:pt x="210184" y="329907"/>
                  </a:lnTo>
                  <a:lnTo>
                    <a:pt x="32892" y="329907"/>
                  </a:lnTo>
                  <a:lnTo>
                    <a:pt x="32892" y="33426"/>
                  </a:lnTo>
                  <a:lnTo>
                    <a:pt x="161416" y="33426"/>
                  </a:lnTo>
                  <a:lnTo>
                    <a:pt x="161416"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39" name="object 116">
              <a:extLst>
                <a:ext uri="{FF2B5EF4-FFF2-40B4-BE49-F238E27FC236}">
                  <a16:creationId xmlns:a16="http://schemas.microsoft.com/office/drawing/2014/main" id="{29211AEC-AEBB-4753-99AF-9049256B319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38472" y="5871971"/>
              <a:ext cx="207263" cy="7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68" name="object 117">
            <a:extLst>
              <a:ext uri="{FF2B5EF4-FFF2-40B4-BE49-F238E27FC236}">
                <a16:creationId xmlns:a16="http://schemas.microsoft.com/office/drawing/2014/main" id="{A0E405A0-C78D-474F-859E-C916F9FAB1F7}"/>
              </a:ext>
            </a:extLst>
          </p:cNvPr>
          <p:cNvSpPr>
            <a:spLocks/>
          </p:cNvSpPr>
          <p:nvPr/>
        </p:nvSpPr>
        <p:spPr bwMode="auto">
          <a:xfrm>
            <a:off x="5475288" y="6142038"/>
            <a:ext cx="36512" cy="36512"/>
          </a:xfrm>
          <a:custGeom>
            <a:avLst/>
            <a:gdLst>
              <a:gd name="T0" fmla="*/ 26923 w 35560"/>
              <a:gd name="T1" fmla="*/ 0 h 36829"/>
              <a:gd name="T2" fmla="*/ 8127 w 35560"/>
              <a:gd name="T3" fmla="*/ 0 h 36829"/>
              <a:gd name="T4" fmla="*/ 0 w 35560"/>
              <a:gd name="T5" fmla="*/ 7835 h 36829"/>
              <a:gd name="T6" fmla="*/ 0 w 35560"/>
              <a:gd name="T7" fmla="*/ 28079 h 36829"/>
              <a:gd name="T8" fmla="*/ 7492 w 35560"/>
              <a:gd name="T9" fmla="*/ 36575 h 36829"/>
              <a:gd name="T10" fmla="*/ 26923 w 35560"/>
              <a:gd name="T11" fmla="*/ 36575 h 36829"/>
              <a:gd name="T12" fmla="*/ 35051 w 35560"/>
              <a:gd name="T13" fmla="*/ 28740 h 36829"/>
              <a:gd name="T14" fmla="*/ 35051 w 35560"/>
              <a:gd name="T15" fmla="*/ 18287 h 36829"/>
              <a:gd name="T16" fmla="*/ 35051 w 35560"/>
              <a:gd name="T17" fmla="*/ 8496 h 36829"/>
              <a:gd name="T18" fmla="*/ 26923 w 35560"/>
              <a:gd name="T19" fmla="*/ 0 h 36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60" h="36829">
                <a:moveTo>
                  <a:pt x="26923" y="0"/>
                </a:moveTo>
                <a:lnTo>
                  <a:pt x="8127" y="0"/>
                </a:lnTo>
                <a:lnTo>
                  <a:pt x="0" y="7835"/>
                </a:lnTo>
                <a:lnTo>
                  <a:pt x="0" y="28079"/>
                </a:lnTo>
                <a:lnTo>
                  <a:pt x="7492" y="36575"/>
                </a:lnTo>
                <a:lnTo>
                  <a:pt x="26923" y="36575"/>
                </a:lnTo>
                <a:lnTo>
                  <a:pt x="35051" y="28740"/>
                </a:lnTo>
                <a:lnTo>
                  <a:pt x="35051" y="18287"/>
                </a:lnTo>
                <a:lnTo>
                  <a:pt x="35051" y="8496"/>
                </a:lnTo>
                <a:lnTo>
                  <a:pt x="26923"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69" name="object 118">
            <a:extLst>
              <a:ext uri="{FF2B5EF4-FFF2-40B4-BE49-F238E27FC236}">
                <a16:creationId xmlns:a16="http://schemas.microsoft.com/office/drawing/2014/main" id="{96B891AF-3251-4BF5-8A27-3ABD1125F01C}"/>
              </a:ext>
            </a:extLst>
          </p:cNvPr>
          <p:cNvGrpSpPr>
            <a:grpSpLocks/>
          </p:cNvGrpSpPr>
          <p:nvPr/>
        </p:nvGrpSpPr>
        <p:grpSpPr bwMode="auto">
          <a:xfrm>
            <a:off x="5372100" y="5822950"/>
            <a:ext cx="436563" cy="403225"/>
            <a:chOff x="5372100" y="5823203"/>
            <a:chExt cx="436245" cy="402590"/>
          </a:xfrm>
        </p:grpSpPr>
        <p:sp>
          <p:nvSpPr>
            <p:cNvPr id="52332" name="object 119">
              <a:extLst>
                <a:ext uri="{FF2B5EF4-FFF2-40B4-BE49-F238E27FC236}">
                  <a16:creationId xmlns:a16="http://schemas.microsoft.com/office/drawing/2014/main" id="{06275430-4DED-4A1F-A59A-96EBE4590BB9}"/>
                </a:ext>
              </a:extLst>
            </p:cNvPr>
            <p:cNvSpPr>
              <a:spLocks/>
            </p:cNvSpPr>
            <p:nvPr/>
          </p:nvSpPr>
          <p:spPr bwMode="auto">
            <a:xfrm>
              <a:off x="5521452" y="5823203"/>
              <a:ext cx="287020" cy="227329"/>
            </a:xfrm>
            <a:custGeom>
              <a:avLst/>
              <a:gdLst>
                <a:gd name="T0" fmla="*/ 265684 w 287020"/>
                <a:gd name="T1" fmla="*/ 0 h 227329"/>
                <a:gd name="T2" fmla="*/ 20827 w 287020"/>
                <a:gd name="T3" fmla="*/ 0 h 227329"/>
                <a:gd name="T4" fmla="*/ 12805 w 287020"/>
                <a:gd name="T5" fmla="*/ 1651 h 227329"/>
                <a:gd name="T6" fmla="*/ 6175 w 287020"/>
                <a:gd name="T7" fmla="*/ 6132 h 227329"/>
                <a:gd name="T8" fmla="*/ 1664 w 287020"/>
                <a:gd name="T9" fmla="*/ 12735 h 227329"/>
                <a:gd name="T10" fmla="*/ 0 w 287020"/>
                <a:gd name="T11" fmla="*/ 20751 h 227329"/>
                <a:gd name="T12" fmla="*/ 0 w 287020"/>
                <a:gd name="T13" fmla="*/ 159766 h 227329"/>
                <a:gd name="T14" fmla="*/ 1664 w 287020"/>
                <a:gd name="T15" fmla="*/ 167789 h 227329"/>
                <a:gd name="T16" fmla="*/ 6175 w 287020"/>
                <a:gd name="T17" fmla="*/ 174396 h 227329"/>
                <a:gd name="T18" fmla="*/ 12805 w 287020"/>
                <a:gd name="T19" fmla="*/ 178879 h 227329"/>
                <a:gd name="T20" fmla="*/ 20827 w 287020"/>
                <a:gd name="T21" fmla="*/ 180530 h 227329"/>
                <a:gd name="T22" fmla="*/ 36068 w 287020"/>
                <a:gd name="T23" fmla="*/ 180530 h 227329"/>
                <a:gd name="T24" fmla="*/ 36068 w 287020"/>
                <a:gd name="T25" fmla="*/ 222046 h 227329"/>
                <a:gd name="T26" fmla="*/ 37337 w 287020"/>
                <a:gd name="T27" fmla="*/ 225183 h 227329"/>
                <a:gd name="T28" fmla="*/ 40512 w 287020"/>
                <a:gd name="T29" fmla="*/ 226441 h 227329"/>
                <a:gd name="T30" fmla="*/ 41783 w 287020"/>
                <a:gd name="T31" fmla="*/ 227076 h 227329"/>
                <a:gd name="T32" fmla="*/ 46227 w 287020"/>
                <a:gd name="T33" fmla="*/ 227076 h 227329"/>
                <a:gd name="T34" fmla="*/ 47498 w 287020"/>
                <a:gd name="T35" fmla="*/ 226441 h 227329"/>
                <a:gd name="T36" fmla="*/ 49911 w 287020"/>
                <a:gd name="T37" fmla="*/ 225183 h 227329"/>
                <a:gd name="T38" fmla="*/ 81228 w 287020"/>
                <a:gd name="T39" fmla="*/ 200660 h 227329"/>
                <a:gd name="T40" fmla="*/ 51815 w 287020"/>
                <a:gd name="T41" fmla="*/ 200660 h 227329"/>
                <a:gd name="T42" fmla="*/ 51815 w 287020"/>
                <a:gd name="T43" fmla="*/ 167322 h 227329"/>
                <a:gd name="T44" fmla="*/ 48006 w 287020"/>
                <a:gd name="T45" fmla="*/ 163550 h 227329"/>
                <a:gd name="T46" fmla="*/ 18287 w 287020"/>
                <a:gd name="T47" fmla="*/ 163550 h 227329"/>
                <a:gd name="T48" fmla="*/ 16383 w 287020"/>
                <a:gd name="T49" fmla="*/ 162293 h 227329"/>
                <a:gd name="T50" fmla="*/ 16383 w 287020"/>
                <a:gd name="T51" fmla="*/ 18872 h 227329"/>
                <a:gd name="T52" fmla="*/ 17652 w 287020"/>
                <a:gd name="T53" fmla="*/ 16979 h 227329"/>
                <a:gd name="T54" fmla="*/ 20193 w 287020"/>
                <a:gd name="T55" fmla="*/ 16979 h 227329"/>
                <a:gd name="T56" fmla="*/ 20193 w 287020"/>
                <a:gd name="T57" fmla="*/ 16357 h 227329"/>
                <a:gd name="T58" fmla="*/ 285599 w 287020"/>
                <a:gd name="T59" fmla="*/ 16357 h 227329"/>
                <a:gd name="T60" fmla="*/ 284847 w 287020"/>
                <a:gd name="T61" fmla="*/ 12735 h 227329"/>
                <a:gd name="T62" fmla="*/ 280336 w 287020"/>
                <a:gd name="T63" fmla="*/ 6132 h 227329"/>
                <a:gd name="T64" fmla="*/ 273706 w 287020"/>
                <a:gd name="T65" fmla="*/ 1651 h 227329"/>
                <a:gd name="T66" fmla="*/ 265684 w 287020"/>
                <a:gd name="T67" fmla="*/ 0 h 227329"/>
                <a:gd name="T68" fmla="*/ 285599 w 287020"/>
                <a:gd name="T69" fmla="*/ 16357 h 227329"/>
                <a:gd name="T70" fmla="*/ 266319 w 287020"/>
                <a:gd name="T71" fmla="*/ 16357 h 227329"/>
                <a:gd name="T72" fmla="*/ 268224 w 287020"/>
                <a:gd name="T73" fmla="*/ 17614 h 227329"/>
                <a:gd name="T74" fmla="*/ 268224 w 287020"/>
                <a:gd name="T75" fmla="*/ 161023 h 227329"/>
                <a:gd name="T76" fmla="*/ 266953 w 287020"/>
                <a:gd name="T77" fmla="*/ 162915 h 227329"/>
                <a:gd name="T78" fmla="*/ 100584 w 287020"/>
                <a:gd name="T79" fmla="*/ 162915 h 227329"/>
                <a:gd name="T80" fmla="*/ 98678 w 287020"/>
                <a:gd name="T81" fmla="*/ 163550 h 227329"/>
                <a:gd name="T82" fmla="*/ 97409 w 287020"/>
                <a:gd name="T83" fmla="*/ 164807 h 227329"/>
                <a:gd name="T84" fmla="*/ 51815 w 287020"/>
                <a:gd name="T85" fmla="*/ 200660 h 227329"/>
                <a:gd name="T86" fmla="*/ 81228 w 287020"/>
                <a:gd name="T87" fmla="*/ 200660 h 227329"/>
                <a:gd name="T88" fmla="*/ 106934 w 287020"/>
                <a:gd name="T89" fmla="*/ 180530 h 227329"/>
                <a:gd name="T90" fmla="*/ 265684 w 287020"/>
                <a:gd name="T91" fmla="*/ 180530 h 227329"/>
                <a:gd name="T92" fmla="*/ 273706 w 287020"/>
                <a:gd name="T93" fmla="*/ 178879 h 227329"/>
                <a:gd name="T94" fmla="*/ 280336 w 287020"/>
                <a:gd name="T95" fmla="*/ 174396 h 227329"/>
                <a:gd name="T96" fmla="*/ 284847 w 287020"/>
                <a:gd name="T97" fmla="*/ 167789 h 227329"/>
                <a:gd name="T98" fmla="*/ 286512 w 287020"/>
                <a:gd name="T99" fmla="*/ 159766 h 227329"/>
                <a:gd name="T100" fmla="*/ 286512 w 287020"/>
                <a:gd name="T101" fmla="*/ 20751 h 227329"/>
                <a:gd name="T102" fmla="*/ 285599 w 287020"/>
                <a:gd name="T103" fmla="*/ 16357 h 227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020" h="227329">
                  <a:moveTo>
                    <a:pt x="265684" y="0"/>
                  </a:moveTo>
                  <a:lnTo>
                    <a:pt x="20827" y="0"/>
                  </a:lnTo>
                  <a:lnTo>
                    <a:pt x="12805" y="1651"/>
                  </a:lnTo>
                  <a:lnTo>
                    <a:pt x="6175" y="6132"/>
                  </a:lnTo>
                  <a:lnTo>
                    <a:pt x="1664" y="12735"/>
                  </a:lnTo>
                  <a:lnTo>
                    <a:pt x="0" y="20751"/>
                  </a:lnTo>
                  <a:lnTo>
                    <a:pt x="0" y="159766"/>
                  </a:lnTo>
                  <a:lnTo>
                    <a:pt x="1664" y="167789"/>
                  </a:lnTo>
                  <a:lnTo>
                    <a:pt x="6175" y="174396"/>
                  </a:lnTo>
                  <a:lnTo>
                    <a:pt x="12805" y="178879"/>
                  </a:lnTo>
                  <a:lnTo>
                    <a:pt x="20827" y="180530"/>
                  </a:lnTo>
                  <a:lnTo>
                    <a:pt x="36068" y="180530"/>
                  </a:lnTo>
                  <a:lnTo>
                    <a:pt x="36068" y="222046"/>
                  </a:lnTo>
                  <a:lnTo>
                    <a:pt x="37337" y="225183"/>
                  </a:lnTo>
                  <a:lnTo>
                    <a:pt x="40512" y="226441"/>
                  </a:lnTo>
                  <a:lnTo>
                    <a:pt x="41783" y="227076"/>
                  </a:lnTo>
                  <a:lnTo>
                    <a:pt x="46227" y="227076"/>
                  </a:lnTo>
                  <a:lnTo>
                    <a:pt x="47498" y="226441"/>
                  </a:lnTo>
                  <a:lnTo>
                    <a:pt x="49911" y="225183"/>
                  </a:lnTo>
                  <a:lnTo>
                    <a:pt x="81228" y="200660"/>
                  </a:lnTo>
                  <a:lnTo>
                    <a:pt x="51815" y="200660"/>
                  </a:lnTo>
                  <a:lnTo>
                    <a:pt x="51815" y="167322"/>
                  </a:lnTo>
                  <a:lnTo>
                    <a:pt x="48006" y="163550"/>
                  </a:lnTo>
                  <a:lnTo>
                    <a:pt x="18287" y="163550"/>
                  </a:lnTo>
                  <a:lnTo>
                    <a:pt x="16383" y="162293"/>
                  </a:lnTo>
                  <a:lnTo>
                    <a:pt x="16383" y="18872"/>
                  </a:lnTo>
                  <a:lnTo>
                    <a:pt x="17652" y="16979"/>
                  </a:lnTo>
                  <a:lnTo>
                    <a:pt x="20193" y="16979"/>
                  </a:lnTo>
                  <a:lnTo>
                    <a:pt x="20193" y="16357"/>
                  </a:lnTo>
                  <a:lnTo>
                    <a:pt x="285599" y="16357"/>
                  </a:lnTo>
                  <a:lnTo>
                    <a:pt x="284847" y="12735"/>
                  </a:lnTo>
                  <a:lnTo>
                    <a:pt x="280336" y="6132"/>
                  </a:lnTo>
                  <a:lnTo>
                    <a:pt x="273706" y="1651"/>
                  </a:lnTo>
                  <a:lnTo>
                    <a:pt x="265684" y="0"/>
                  </a:lnTo>
                  <a:close/>
                </a:path>
                <a:path w="287020" h="227329">
                  <a:moveTo>
                    <a:pt x="285599" y="16357"/>
                  </a:moveTo>
                  <a:lnTo>
                    <a:pt x="266319" y="16357"/>
                  </a:lnTo>
                  <a:lnTo>
                    <a:pt x="268224" y="17614"/>
                  </a:lnTo>
                  <a:lnTo>
                    <a:pt x="268224" y="161023"/>
                  </a:lnTo>
                  <a:lnTo>
                    <a:pt x="266953" y="162915"/>
                  </a:lnTo>
                  <a:lnTo>
                    <a:pt x="100584" y="162915"/>
                  </a:lnTo>
                  <a:lnTo>
                    <a:pt x="98678" y="163550"/>
                  </a:lnTo>
                  <a:lnTo>
                    <a:pt x="97409" y="164807"/>
                  </a:lnTo>
                  <a:lnTo>
                    <a:pt x="51815" y="200660"/>
                  </a:lnTo>
                  <a:lnTo>
                    <a:pt x="81228" y="200660"/>
                  </a:lnTo>
                  <a:lnTo>
                    <a:pt x="106934" y="180530"/>
                  </a:lnTo>
                  <a:lnTo>
                    <a:pt x="265684" y="180530"/>
                  </a:lnTo>
                  <a:lnTo>
                    <a:pt x="273706" y="178879"/>
                  </a:lnTo>
                  <a:lnTo>
                    <a:pt x="280336" y="174396"/>
                  </a:lnTo>
                  <a:lnTo>
                    <a:pt x="284847" y="167789"/>
                  </a:lnTo>
                  <a:lnTo>
                    <a:pt x="286512" y="159766"/>
                  </a:lnTo>
                  <a:lnTo>
                    <a:pt x="286512" y="20751"/>
                  </a:lnTo>
                  <a:lnTo>
                    <a:pt x="285599" y="1635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33" name="object 120">
              <a:extLst>
                <a:ext uri="{FF2B5EF4-FFF2-40B4-BE49-F238E27FC236}">
                  <a16:creationId xmlns:a16="http://schemas.microsoft.com/office/drawing/2014/main" id="{5FEFA63B-551F-4737-B26F-F7AF650F1BA6}"/>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413248" y="5920739"/>
              <a:ext cx="160019"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4" name="object 121">
              <a:extLst>
                <a:ext uri="{FF2B5EF4-FFF2-40B4-BE49-F238E27FC236}">
                  <a16:creationId xmlns:a16="http://schemas.microsoft.com/office/drawing/2014/main" id="{4AFD4275-A2EA-46C8-9867-4984BB68EDB6}"/>
                </a:ext>
              </a:extLst>
            </p:cNvPr>
            <p:cNvSpPr>
              <a:spLocks/>
            </p:cNvSpPr>
            <p:nvPr/>
          </p:nvSpPr>
          <p:spPr bwMode="auto">
            <a:xfrm>
              <a:off x="5372100" y="5862827"/>
              <a:ext cx="243204" cy="363220"/>
            </a:xfrm>
            <a:custGeom>
              <a:avLst/>
              <a:gdLst>
                <a:gd name="T0" fmla="*/ 160527 w 243204"/>
                <a:gd name="T1" fmla="*/ 0 h 363220"/>
                <a:gd name="T2" fmla="*/ 7492 w 243204"/>
                <a:gd name="T3" fmla="*/ 0 h 363220"/>
                <a:gd name="T4" fmla="*/ 0 w 243204"/>
                <a:gd name="T5" fmla="*/ 6934 h 363220"/>
                <a:gd name="T6" fmla="*/ 0 w 243204"/>
                <a:gd name="T7" fmla="*/ 355142 h 363220"/>
                <a:gd name="T8" fmla="*/ 6985 w 243204"/>
                <a:gd name="T9" fmla="*/ 362712 h 363220"/>
                <a:gd name="T10" fmla="*/ 225933 w 243204"/>
                <a:gd name="T11" fmla="*/ 362712 h 363220"/>
                <a:gd name="T12" fmla="*/ 235330 w 243204"/>
                <a:gd name="T13" fmla="*/ 362712 h 363220"/>
                <a:gd name="T14" fmla="*/ 242950 w 243204"/>
                <a:gd name="T15" fmla="*/ 355777 h 363220"/>
                <a:gd name="T16" fmla="*/ 242315 w 243204"/>
                <a:gd name="T17" fmla="*/ 346938 h 363220"/>
                <a:gd name="T18" fmla="*/ 242315 w 243204"/>
                <a:gd name="T19" fmla="*/ 151396 h 363220"/>
                <a:gd name="T20" fmla="*/ 208914 w 243204"/>
                <a:gd name="T21" fmla="*/ 165900 h 363220"/>
                <a:gd name="T22" fmla="*/ 208914 w 243204"/>
                <a:gd name="T23" fmla="*/ 329907 h 363220"/>
                <a:gd name="T24" fmla="*/ 32765 w 243204"/>
                <a:gd name="T25" fmla="*/ 329907 h 363220"/>
                <a:gd name="T26" fmla="*/ 32765 w 243204"/>
                <a:gd name="T27" fmla="*/ 33426 h 363220"/>
                <a:gd name="T28" fmla="*/ 160527 w 243204"/>
                <a:gd name="T29" fmla="*/ 33426 h 363220"/>
                <a:gd name="T30" fmla="*/ 160527 w 243204"/>
                <a:gd name="T31" fmla="*/ 0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3204" h="363220">
                  <a:moveTo>
                    <a:pt x="160527" y="0"/>
                  </a:moveTo>
                  <a:lnTo>
                    <a:pt x="7492" y="0"/>
                  </a:lnTo>
                  <a:lnTo>
                    <a:pt x="0" y="6934"/>
                  </a:lnTo>
                  <a:lnTo>
                    <a:pt x="0" y="355142"/>
                  </a:lnTo>
                  <a:lnTo>
                    <a:pt x="6985" y="362712"/>
                  </a:lnTo>
                  <a:lnTo>
                    <a:pt x="225933" y="362712"/>
                  </a:lnTo>
                  <a:lnTo>
                    <a:pt x="235330" y="362712"/>
                  </a:lnTo>
                  <a:lnTo>
                    <a:pt x="242950" y="355777"/>
                  </a:lnTo>
                  <a:lnTo>
                    <a:pt x="242315" y="346938"/>
                  </a:lnTo>
                  <a:lnTo>
                    <a:pt x="242315" y="151396"/>
                  </a:lnTo>
                  <a:lnTo>
                    <a:pt x="208914" y="165900"/>
                  </a:lnTo>
                  <a:lnTo>
                    <a:pt x="208914" y="329907"/>
                  </a:lnTo>
                  <a:lnTo>
                    <a:pt x="32765" y="329907"/>
                  </a:lnTo>
                  <a:lnTo>
                    <a:pt x="32765" y="33426"/>
                  </a:lnTo>
                  <a:lnTo>
                    <a:pt x="160527" y="33426"/>
                  </a:lnTo>
                  <a:lnTo>
                    <a:pt x="160527"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35" name="object 122">
              <a:extLst>
                <a:ext uri="{FF2B5EF4-FFF2-40B4-BE49-F238E27FC236}">
                  <a16:creationId xmlns:a16="http://schemas.microsoft.com/office/drawing/2014/main" id="{CCB1B6F1-E479-4F3E-8B59-9018FE9CFCC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51931" y="5871971"/>
              <a:ext cx="224027" cy="7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70" name="object 123">
            <a:extLst>
              <a:ext uri="{FF2B5EF4-FFF2-40B4-BE49-F238E27FC236}">
                <a16:creationId xmlns:a16="http://schemas.microsoft.com/office/drawing/2014/main" id="{22802965-EE5B-4C6A-8872-C26CADB57D24}"/>
              </a:ext>
            </a:extLst>
          </p:cNvPr>
          <p:cNvGrpSpPr>
            <a:grpSpLocks/>
          </p:cNvGrpSpPr>
          <p:nvPr/>
        </p:nvGrpSpPr>
        <p:grpSpPr bwMode="auto">
          <a:xfrm>
            <a:off x="7475538" y="5824538"/>
            <a:ext cx="331787" cy="401637"/>
            <a:chOff x="7475219" y="5824728"/>
            <a:chExt cx="332740" cy="401320"/>
          </a:xfrm>
        </p:grpSpPr>
        <p:sp>
          <p:nvSpPr>
            <p:cNvPr id="52330" name="object 124">
              <a:extLst>
                <a:ext uri="{FF2B5EF4-FFF2-40B4-BE49-F238E27FC236}">
                  <a16:creationId xmlns:a16="http://schemas.microsoft.com/office/drawing/2014/main" id="{BD6E4AED-F680-43D2-B18F-185AABAF4F6C}"/>
                </a:ext>
              </a:extLst>
            </p:cNvPr>
            <p:cNvSpPr>
              <a:spLocks/>
            </p:cNvSpPr>
            <p:nvPr/>
          </p:nvSpPr>
          <p:spPr bwMode="auto">
            <a:xfrm>
              <a:off x="7475220" y="5862828"/>
              <a:ext cx="243204" cy="363220"/>
            </a:xfrm>
            <a:custGeom>
              <a:avLst/>
              <a:gdLst>
                <a:gd name="T0" fmla="*/ 138684 w 243204"/>
                <a:gd name="T1" fmla="*/ 286727 h 363220"/>
                <a:gd name="T2" fmla="*/ 131191 w 243204"/>
                <a:gd name="T3" fmla="*/ 278892 h 363220"/>
                <a:gd name="T4" fmla="*/ 111760 w 243204"/>
                <a:gd name="T5" fmla="*/ 278892 h 363220"/>
                <a:gd name="T6" fmla="*/ 103632 w 243204"/>
                <a:gd name="T7" fmla="*/ 287388 h 363220"/>
                <a:gd name="T8" fmla="*/ 103632 w 243204"/>
                <a:gd name="T9" fmla="*/ 306971 h 363220"/>
                <a:gd name="T10" fmla="*/ 111125 w 243204"/>
                <a:gd name="T11" fmla="*/ 315468 h 363220"/>
                <a:gd name="T12" fmla="*/ 130556 w 243204"/>
                <a:gd name="T13" fmla="*/ 315468 h 363220"/>
                <a:gd name="T14" fmla="*/ 138684 w 243204"/>
                <a:gd name="T15" fmla="*/ 307632 h 363220"/>
                <a:gd name="T16" fmla="*/ 138684 w 243204"/>
                <a:gd name="T17" fmla="*/ 297180 h 363220"/>
                <a:gd name="T18" fmla="*/ 138684 w 243204"/>
                <a:gd name="T19" fmla="*/ 286727 h 363220"/>
                <a:gd name="T20" fmla="*/ 202692 w 243204"/>
                <a:gd name="T21" fmla="*/ 132156 h 363220"/>
                <a:gd name="T22" fmla="*/ 198882 w 243204"/>
                <a:gd name="T23" fmla="*/ 128384 h 363220"/>
                <a:gd name="T24" fmla="*/ 189992 w 243204"/>
                <a:gd name="T25" fmla="*/ 128384 h 363220"/>
                <a:gd name="T26" fmla="*/ 186182 w 243204"/>
                <a:gd name="T27" fmla="*/ 132156 h 363220"/>
                <a:gd name="T28" fmla="*/ 186182 w 243204"/>
                <a:gd name="T29" fmla="*/ 247294 h 363220"/>
                <a:gd name="T30" fmla="*/ 57658 w 243204"/>
                <a:gd name="T31" fmla="*/ 247294 h 363220"/>
                <a:gd name="T32" fmla="*/ 57658 w 243204"/>
                <a:gd name="T33" fmla="*/ 74269 h 363220"/>
                <a:gd name="T34" fmla="*/ 132969 w 243204"/>
                <a:gd name="T35" fmla="*/ 74269 h 363220"/>
                <a:gd name="T36" fmla="*/ 136779 w 243204"/>
                <a:gd name="T37" fmla="*/ 70497 h 363220"/>
                <a:gd name="T38" fmla="*/ 136779 w 243204"/>
                <a:gd name="T39" fmla="*/ 61683 h 363220"/>
                <a:gd name="T40" fmla="*/ 132969 w 243204"/>
                <a:gd name="T41" fmla="*/ 57912 h 363220"/>
                <a:gd name="T42" fmla="*/ 44958 w 243204"/>
                <a:gd name="T43" fmla="*/ 57912 h 363220"/>
                <a:gd name="T44" fmla="*/ 41148 w 243204"/>
                <a:gd name="T45" fmla="*/ 61683 h 363220"/>
                <a:gd name="T46" fmla="*/ 41148 w 243204"/>
                <a:gd name="T47" fmla="*/ 259880 h 363220"/>
                <a:gd name="T48" fmla="*/ 44958 w 243204"/>
                <a:gd name="T49" fmla="*/ 263652 h 363220"/>
                <a:gd name="T50" fmla="*/ 194437 w 243204"/>
                <a:gd name="T51" fmla="*/ 263652 h 363220"/>
                <a:gd name="T52" fmla="*/ 198882 w 243204"/>
                <a:gd name="T53" fmla="*/ 263652 h 363220"/>
                <a:gd name="T54" fmla="*/ 202692 w 243204"/>
                <a:gd name="T55" fmla="*/ 259880 h 363220"/>
                <a:gd name="T56" fmla="*/ 202692 w 243204"/>
                <a:gd name="T57" fmla="*/ 132156 h 363220"/>
                <a:gd name="T58" fmla="*/ 242951 w 243204"/>
                <a:gd name="T59" fmla="*/ 355142 h 363220"/>
                <a:gd name="T60" fmla="*/ 242316 w 243204"/>
                <a:gd name="T61" fmla="*/ 346938 h 363220"/>
                <a:gd name="T62" fmla="*/ 242316 w 243204"/>
                <a:gd name="T63" fmla="*/ 157073 h 363220"/>
                <a:gd name="T64" fmla="*/ 208915 w 243204"/>
                <a:gd name="T65" fmla="*/ 157073 h 363220"/>
                <a:gd name="T66" fmla="*/ 208915 w 243204"/>
                <a:gd name="T67" fmla="*/ 329907 h 363220"/>
                <a:gd name="T68" fmla="*/ 32766 w 243204"/>
                <a:gd name="T69" fmla="*/ 329907 h 363220"/>
                <a:gd name="T70" fmla="*/ 32766 w 243204"/>
                <a:gd name="T71" fmla="*/ 33426 h 363220"/>
                <a:gd name="T72" fmla="*/ 160528 w 243204"/>
                <a:gd name="T73" fmla="*/ 33426 h 363220"/>
                <a:gd name="T74" fmla="*/ 160528 w 243204"/>
                <a:gd name="T75" fmla="*/ 0 h 363220"/>
                <a:gd name="T76" fmla="*/ 7493 w 243204"/>
                <a:gd name="T77" fmla="*/ 0 h 363220"/>
                <a:gd name="T78" fmla="*/ 0 w 243204"/>
                <a:gd name="T79" fmla="*/ 6934 h 363220"/>
                <a:gd name="T80" fmla="*/ 0 w 243204"/>
                <a:gd name="T81" fmla="*/ 355142 h 363220"/>
                <a:gd name="T82" fmla="*/ 6858 w 243204"/>
                <a:gd name="T83" fmla="*/ 362712 h 363220"/>
                <a:gd name="T84" fmla="*/ 225933 w 243204"/>
                <a:gd name="T85" fmla="*/ 362712 h 363220"/>
                <a:gd name="T86" fmla="*/ 235331 w 243204"/>
                <a:gd name="T87" fmla="*/ 362712 h 363220"/>
                <a:gd name="T88" fmla="*/ 242951 w 243204"/>
                <a:gd name="T89" fmla="*/ 355142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204" h="363220">
                  <a:moveTo>
                    <a:pt x="138684" y="286727"/>
                  </a:moveTo>
                  <a:lnTo>
                    <a:pt x="131191" y="278892"/>
                  </a:lnTo>
                  <a:lnTo>
                    <a:pt x="111760" y="278892"/>
                  </a:lnTo>
                  <a:lnTo>
                    <a:pt x="103632" y="287388"/>
                  </a:lnTo>
                  <a:lnTo>
                    <a:pt x="103632" y="306971"/>
                  </a:lnTo>
                  <a:lnTo>
                    <a:pt x="111125" y="315468"/>
                  </a:lnTo>
                  <a:lnTo>
                    <a:pt x="130556" y="315468"/>
                  </a:lnTo>
                  <a:lnTo>
                    <a:pt x="138684" y="307632"/>
                  </a:lnTo>
                  <a:lnTo>
                    <a:pt x="138684" y="297180"/>
                  </a:lnTo>
                  <a:lnTo>
                    <a:pt x="138684" y="286727"/>
                  </a:lnTo>
                  <a:close/>
                </a:path>
                <a:path w="243204" h="363220">
                  <a:moveTo>
                    <a:pt x="202692" y="132156"/>
                  </a:moveTo>
                  <a:lnTo>
                    <a:pt x="198882" y="128384"/>
                  </a:lnTo>
                  <a:lnTo>
                    <a:pt x="189992" y="128384"/>
                  </a:lnTo>
                  <a:lnTo>
                    <a:pt x="186182" y="132156"/>
                  </a:lnTo>
                  <a:lnTo>
                    <a:pt x="186182" y="247294"/>
                  </a:lnTo>
                  <a:lnTo>
                    <a:pt x="57658" y="247294"/>
                  </a:lnTo>
                  <a:lnTo>
                    <a:pt x="57658" y="74269"/>
                  </a:lnTo>
                  <a:lnTo>
                    <a:pt x="132969" y="74269"/>
                  </a:lnTo>
                  <a:lnTo>
                    <a:pt x="136779" y="70497"/>
                  </a:lnTo>
                  <a:lnTo>
                    <a:pt x="136779" y="61683"/>
                  </a:lnTo>
                  <a:lnTo>
                    <a:pt x="132969" y="57912"/>
                  </a:lnTo>
                  <a:lnTo>
                    <a:pt x="44958" y="57912"/>
                  </a:lnTo>
                  <a:lnTo>
                    <a:pt x="41148" y="61683"/>
                  </a:lnTo>
                  <a:lnTo>
                    <a:pt x="41148" y="259880"/>
                  </a:lnTo>
                  <a:lnTo>
                    <a:pt x="44958" y="263652"/>
                  </a:lnTo>
                  <a:lnTo>
                    <a:pt x="194437" y="263652"/>
                  </a:lnTo>
                  <a:lnTo>
                    <a:pt x="198882" y="263652"/>
                  </a:lnTo>
                  <a:lnTo>
                    <a:pt x="202692" y="259880"/>
                  </a:lnTo>
                  <a:lnTo>
                    <a:pt x="202692" y="132156"/>
                  </a:lnTo>
                  <a:close/>
                </a:path>
                <a:path w="243204" h="363220">
                  <a:moveTo>
                    <a:pt x="242951" y="355142"/>
                  </a:moveTo>
                  <a:lnTo>
                    <a:pt x="242316" y="346938"/>
                  </a:lnTo>
                  <a:lnTo>
                    <a:pt x="242316" y="157073"/>
                  </a:lnTo>
                  <a:lnTo>
                    <a:pt x="208915" y="157073"/>
                  </a:lnTo>
                  <a:lnTo>
                    <a:pt x="208915" y="329907"/>
                  </a:lnTo>
                  <a:lnTo>
                    <a:pt x="32766" y="329907"/>
                  </a:lnTo>
                  <a:lnTo>
                    <a:pt x="32766" y="33426"/>
                  </a:lnTo>
                  <a:lnTo>
                    <a:pt x="160528" y="33426"/>
                  </a:lnTo>
                  <a:lnTo>
                    <a:pt x="160528" y="0"/>
                  </a:lnTo>
                  <a:lnTo>
                    <a:pt x="7493" y="0"/>
                  </a:lnTo>
                  <a:lnTo>
                    <a:pt x="0" y="6934"/>
                  </a:lnTo>
                  <a:lnTo>
                    <a:pt x="0" y="355142"/>
                  </a:lnTo>
                  <a:lnTo>
                    <a:pt x="6858" y="362712"/>
                  </a:lnTo>
                  <a:lnTo>
                    <a:pt x="225933" y="362712"/>
                  </a:lnTo>
                  <a:lnTo>
                    <a:pt x="235331" y="362712"/>
                  </a:lnTo>
                  <a:lnTo>
                    <a:pt x="242951" y="35514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31" name="object 125">
              <a:extLst>
                <a:ext uri="{FF2B5EF4-FFF2-40B4-BE49-F238E27FC236}">
                  <a16:creationId xmlns:a16="http://schemas.microsoft.com/office/drawing/2014/main" id="{C2EB225A-D16F-41E1-AE01-B39E2C27D05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7139" y="5824728"/>
              <a:ext cx="210311" cy="21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71" name="object 126">
            <a:extLst>
              <a:ext uri="{FF2B5EF4-FFF2-40B4-BE49-F238E27FC236}">
                <a16:creationId xmlns:a16="http://schemas.microsoft.com/office/drawing/2014/main" id="{61A79D5E-61E2-448C-8EE5-D3C7E3B7C741}"/>
              </a:ext>
            </a:extLst>
          </p:cNvPr>
          <p:cNvGrpSpPr>
            <a:grpSpLocks/>
          </p:cNvGrpSpPr>
          <p:nvPr/>
        </p:nvGrpSpPr>
        <p:grpSpPr bwMode="auto">
          <a:xfrm>
            <a:off x="8462963" y="5824538"/>
            <a:ext cx="390525" cy="400050"/>
            <a:chOff x="8462771" y="5824728"/>
            <a:chExt cx="390525" cy="399415"/>
          </a:xfrm>
        </p:grpSpPr>
        <p:sp>
          <p:nvSpPr>
            <p:cNvPr id="52328" name="object 127">
              <a:extLst>
                <a:ext uri="{FF2B5EF4-FFF2-40B4-BE49-F238E27FC236}">
                  <a16:creationId xmlns:a16="http://schemas.microsoft.com/office/drawing/2014/main" id="{FF455E1E-73A9-49C3-BBFB-A6BC4DE8C46F}"/>
                </a:ext>
              </a:extLst>
            </p:cNvPr>
            <p:cNvSpPr>
              <a:spLocks/>
            </p:cNvSpPr>
            <p:nvPr/>
          </p:nvSpPr>
          <p:spPr bwMode="auto">
            <a:xfrm>
              <a:off x="8462772" y="5861304"/>
              <a:ext cx="243204" cy="363220"/>
            </a:xfrm>
            <a:custGeom>
              <a:avLst/>
              <a:gdLst>
                <a:gd name="T0" fmla="*/ 138684 w 243204"/>
                <a:gd name="T1" fmla="*/ 288556 h 363220"/>
                <a:gd name="T2" fmla="*/ 131191 w 243204"/>
                <a:gd name="T3" fmla="*/ 280416 h 363220"/>
                <a:gd name="T4" fmla="*/ 111760 w 243204"/>
                <a:gd name="T5" fmla="*/ 280416 h 363220"/>
                <a:gd name="T6" fmla="*/ 103632 w 243204"/>
                <a:gd name="T7" fmla="*/ 287921 h 363220"/>
                <a:gd name="T8" fmla="*/ 103632 w 243204"/>
                <a:gd name="T9" fmla="*/ 307327 h 363220"/>
                <a:gd name="T10" fmla="*/ 111125 w 243204"/>
                <a:gd name="T11" fmla="*/ 315468 h 363220"/>
                <a:gd name="T12" fmla="*/ 130556 w 243204"/>
                <a:gd name="T13" fmla="*/ 315468 h 363220"/>
                <a:gd name="T14" fmla="*/ 138684 w 243204"/>
                <a:gd name="T15" fmla="*/ 307962 h 363220"/>
                <a:gd name="T16" fmla="*/ 138684 w 243204"/>
                <a:gd name="T17" fmla="*/ 297942 h 363220"/>
                <a:gd name="T18" fmla="*/ 138684 w 243204"/>
                <a:gd name="T19" fmla="*/ 288556 h 363220"/>
                <a:gd name="T20" fmla="*/ 201168 w 243204"/>
                <a:gd name="T21" fmla="*/ 142214 h 363220"/>
                <a:gd name="T22" fmla="*/ 197358 w 243204"/>
                <a:gd name="T23" fmla="*/ 138404 h 363220"/>
                <a:gd name="T24" fmla="*/ 188595 w 243204"/>
                <a:gd name="T25" fmla="*/ 138404 h 363220"/>
                <a:gd name="T26" fmla="*/ 184785 w 243204"/>
                <a:gd name="T27" fmla="*/ 142214 h 363220"/>
                <a:gd name="T28" fmla="*/ 184785 w 243204"/>
                <a:gd name="T29" fmla="*/ 248691 h 363220"/>
                <a:gd name="T30" fmla="*/ 56642 w 243204"/>
                <a:gd name="T31" fmla="*/ 248691 h 363220"/>
                <a:gd name="T32" fmla="*/ 56642 w 243204"/>
                <a:gd name="T33" fmla="*/ 74396 h 363220"/>
                <a:gd name="T34" fmla="*/ 163957 w 243204"/>
                <a:gd name="T35" fmla="*/ 74396 h 363220"/>
                <a:gd name="T36" fmla="*/ 167767 w 243204"/>
                <a:gd name="T37" fmla="*/ 70586 h 363220"/>
                <a:gd name="T38" fmla="*/ 167767 w 243204"/>
                <a:gd name="T39" fmla="*/ 61709 h 363220"/>
                <a:gd name="T40" fmla="*/ 163957 w 243204"/>
                <a:gd name="T41" fmla="*/ 57912 h 363220"/>
                <a:gd name="T42" fmla="*/ 43434 w 243204"/>
                <a:gd name="T43" fmla="*/ 57912 h 363220"/>
                <a:gd name="T44" fmla="*/ 39624 w 243204"/>
                <a:gd name="T45" fmla="*/ 61709 h 363220"/>
                <a:gd name="T46" fmla="*/ 39624 w 243204"/>
                <a:gd name="T47" fmla="*/ 261366 h 363220"/>
                <a:gd name="T48" fmla="*/ 43434 w 243204"/>
                <a:gd name="T49" fmla="*/ 265176 h 363220"/>
                <a:gd name="T50" fmla="*/ 192278 w 243204"/>
                <a:gd name="T51" fmla="*/ 265176 h 363220"/>
                <a:gd name="T52" fmla="*/ 197358 w 243204"/>
                <a:gd name="T53" fmla="*/ 265176 h 363220"/>
                <a:gd name="T54" fmla="*/ 200533 w 243204"/>
                <a:gd name="T55" fmla="*/ 261366 h 363220"/>
                <a:gd name="T56" fmla="*/ 201168 w 243204"/>
                <a:gd name="T57" fmla="*/ 256933 h 363220"/>
                <a:gd name="T58" fmla="*/ 201168 w 243204"/>
                <a:gd name="T59" fmla="*/ 142214 h 363220"/>
                <a:gd name="T60" fmla="*/ 242951 w 243204"/>
                <a:gd name="T61" fmla="*/ 355142 h 363220"/>
                <a:gd name="T62" fmla="*/ 242316 w 243204"/>
                <a:gd name="T63" fmla="*/ 346938 h 363220"/>
                <a:gd name="T64" fmla="*/ 242316 w 243204"/>
                <a:gd name="T65" fmla="*/ 147612 h 363220"/>
                <a:gd name="T66" fmla="*/ 208915 w 243204"/>
                <a:gd name="T67" fmla="*/ 147612 h 363220"/>
                <a:gd name="T68" fmla="*/ 208915 w 243204"/>
                <a:gd name="T69" fmla="*/ 329907 h 363220"/>
                <a:gd name="T70" fmla="*/ 32766 w 243204"/>
                <a:gd name="T71" fmla="*/ 329907 h 363220"/>
                <a:gd name="T72" fmla="*/ 32766 w 243204"/>
                <a:gd name="T73" fmla="*/ 33426 h 363220"/>
                <a:gd name="T74" fmla="*/ 160528 w 243204"/>
                <a:gd name="T75" fmla="*/ 33426 h 363220"/>
                <a:gd name="T76" fmla="*/ 160528 w 243204"/>
                <a:gd name="T77" fmla="*/ 0 h 363220"/>
                <a:gd name="T78" fmla="*/ 7493 w 243204"/>
                <a:gd name="T79" fmla="*/ 0 h 363220"/>
                <a:gd name="T80" fmla="*/ 0 w 243204"/>
                <a:gd name="T81" fmla="*/ 6934 h 363220"/>
                <a:gd name="T82" fmla="*/ 0 w 243204"/>
                <a:gd name="T83" fmla="*/ 355142 h 363220"/>
                <a:gd name="T84" fmla="*/ 6858 w 243204"/>
                <a:gd name="T85" fmla="*/ 362712 h 363220"/>
                <a:gd name="T86" fmla="*/ 225933 w 243204"/>
                <a:gd name="T87" fmla="*/ 362712 h 363220"/>
                <a:gd name="T88" fmla="*/ 235331 w 243204"/>
                <a:gd name="T89" fmla="*/ 362712 h 363220"/>
                <a:gd name="T90" fmla="*/ 242951 w 243204"/>
                <a:gd name="T91" fmla="*/ 355142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204" h="363220">
                  <a:moveTo>
                    <a:pt x="138684" y="288556"/>
                  </a:moveTo>
                  <a:lnTo>
                    <a:pt x="131191" y="280416"/>
                  </a:lnTo>
                  <a:lnTo>
                    <a:pt x="111760" y="280416"/>
                  </a:lnTo>
                  <a:lnTo>
                    <a:pt x="103632" y="287921"/>
                  </a:lnTo>
                  <a:lnTo>
                    <a:pt x="103632" y="307327"/>
                  </a:lnTo>
                  <a:lnTo>
                    <a:pt x="111125" y="315468"/>
                  </a:lnTo>
                  <a:lnTo>
                    <a:pt x="130556" y="315468"/>
                  </a:lnTo>
                  <a:lnTo>
                    <a:pt x="138684" y="307962"/>
                  </a:lnTo>
                  <a:lnTo>
                    <a:pt x="138684" y="297942"/>
                  </a:lnTo>
                  <a:lnTo>
                    <a:pt x="138684" y="288556"/>
                  </a:lnTo>
                  <a:close/>
                </a:path>
                <a:path w="243204" h="363220">
                  <a:moveTo>
                    <a:pt x="201168" y="142214"/>
                  </a:moveTo>
                  <a:lnTo>
                    <a:pt x="197358" y="138404"/>
                  </a:lnTo>
                  <a:lnTo>
                    <a:pt x="188595" y="138404"/>
                  </a:lnTo>
                  <a:lnTo>
                    <a:pt x="184785" y="142214"/>
                  </a:lnTo>
                  <a:lnTo>
                    <a:pt x="184785" y="248691"/>
                  </a:lnTo>
                  <a:lnTo>
                    <a:pt x="56642" y="248691"/>
                  </a:lnTo>
                  <a:lnTo>
                    <a:pt x="56642" y="74396"/>
                  </a:lnTo>
                  <a:lnTo>
                    <a:pt x="163957" y="74396"/>
                  </a:lnTo>
                  <a:lnTo>
                    <a:pt x="167767" y="70586"/>
                  </a:lnTo>
                  <a:lnTo>
                    <a:pt x="167767" y="61709"/>
                  </a:lnTo>
                  <a:lnTo>
                    <a:pt x="163957" y="57912"/>
                  </a:lnTo>
                  <a:lnTo>
                    <a:pt x="43434" y="57912"/>
                  </a:lnTo>
                  <a:lnTo>
                    <a:pt x="39624" y="61709"/>
                  </a:lnTo>
                  <a:lnTo>
                    <a:pt x="39624" y="261366"/>
                  </a:lnTo>
                  <a:lnTo>
                    <a:pt x="43434" y="265176"/>
                  </a:lnTo>
                  <a:lnTo>
                    <a:pt x="192278" y="265176"/>
                  </a:lnTo>
                  <a:lnTo>
                    <a:pt x="197358" y="265176"/>
                  </a:lnTo>
                  <a:lnTo>
                    <a:pt x="200533" y="261366"/>
                  </a:lnTo>
                  <a:lnTo>
                    <a:pt x="201168" y="256933"/>
                  </a:lnTo>
                  <a:lnTo>
                    <a:pt x="201168" y="142214"/>
                  </a:lnTo>
                  <a:close/>
                </a:path>
                <a:path w="243204" h="363220">
                  <a:moveTo>
                    <a:pt x="242951" y="355142"/>
                  </a:moveTo>
                  <a:lnTo>
                    <a:pt x="242316" y="346938"/>
                  </a:lnTo>
                  <a:lnTo>
                    <a:pt x="242316" y="147612"/>
                  </a:lnTo>
                  <a:lnTo>
                    <a:pt x="208915" y="147612"/>
                  </a:lnTo>
                  <a:lnTo>
                    <a:pt x="208915" y="329907"/>
                  </a:lnTo>
                  <a:lnTo>
                    <a:pt x="32766" y="329907"/>
                  </a:lnTo>
                  <a:lnTo>
                    <a:pt x="32766" y="33426"/>
                  </a:lnTo>
                  <a:lnTo>
                    <a:pt x="160528" y="33426"/>
                  </a:lnTo>
                  <a:lnTo>
                    <a:pt x="160528" y="0"/>
                  </a:lnTo>
                  <a:lnTo>
                    <a:pt x="7493" y="0"/>
                  </a:lnTo>
                  <a:lnTo>
                    <a:pt x="0" y="6934"/>
                  </a:lnTo>
                  <a:lnTo>
                    <a:pt x="0" y="355142"/>
                  </a:lnTo>
                  <a:lnTo>
                    <a:pt x="6858" y="362712"/>
                  </a:lnTo>
                  <a:lnTo>
                    <a:pt x="225933" y="362712"/>
                  </a:lnTo>
                  <a:lnTo>
                    <a:pt x="235331" y="362712"/>
                  </a:lnTo>
                  <a:lnTo>
                    <a:pt x="242951" y="35514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29" name="object 128">
              <a:extLst>
                <a:ext uri="{FF2B5EF4-FFF2-40B4-BE49-F238E27FC236}">
                  <a16:creationId xmlns:a16="http://schemas.microsoft.com/office/drawing/2014/main" id="{4315CD07-D964-4A7C-9546-9C8F858B106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620505" y="5824728"/>
              <a:ext cx="23241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72" name="object 129">
            <a:extLst>
              <a:ext uri="{FF2B5EF4-FFF2-40B4-BE49-F238E27FC236}">
                <a16:creationId xmlns:a16="http://schemas.microsoft.com/office/drawing/2014/main" id="{0EF3982B-CEBD-488B-AAF1-18ED4E8CA96E}"/>
              </a:ext>
            </a:extLst>
          </p:cNvPr>
          <p:cNvSpPr>
            <a:spLocks/>
          </p:cNvSpPr>
          <p:nvPr/>
        </p:nvSpPr>
        <p:spPr bwMode="auto">
          <a:xfrm>
            <a:off x="6503988" y="6142038"/>
            <a:ext cx="36512" cy="36512"/>
          </a:xfrm>
          <a:custGeom>
            <a:avLst/>
            <a:gdLst>
              <a:gd name="T0" fmla="*/ 27559 w 35559"/>
              <a:gd name="T1" fmla="*/ 0 h 36829"/>
              <a:gd name="T2" fmla="*/ 8127 w 35559"/>
              <a:gd name="T3" fmla="*/ 0 h 36829"/>
              <a:gd name="T4" fmla="*/ 0 w 35559"/>
              <a:gd name="T5" fmla="*/ 7835 h 36829"/>
              <a:gd name="T6" fmla="*/ 0 w 35559"/>
              <a:gd name="T7" fmla="*/ 28079 h 36829"/>
              <a:gd name="T8" fmla="*/ 7493 w 35559"/>
              <a:gd name="T9" fmla="*/ 36575 h 36829"/>
              <a:gd name="T10" fmla="*/ 26924 w 35559"/>
              <a:gd name="T11" fmla="*/ 36575 h 36829"/>
              <a:gd name="T12" fmla="*/ 35051 w 35559"/>
              <a:gd name="T13" fmla="*/ 28740 h 36829"/>
              <a:gd name="T14" fmla="*/ 35051 w 35559"/>
              <a:gd name="T15" fmla="*/ 18287 h 36829"/>
              <a:gd name="T16" fmla="*/ 35051 w 35559"/>
              <a:gd name="T17" fmla="*/ 8496 h 36829"/>
              <a:gd name="T18" fmla="*/ 27559 w 35559"/>
              <a:gd name="T19" fmla="*/ 0 h 36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59" h="36829">
                <a:moveTo>
                  <a:pt x="27559" y="0"/>
                </a:moveTo>
                <a:lnTo>
                  <a:pt x="8127" y="0"/>
                </a:lnTo>
                <a:lnTo>
                  <a:pt x="0" y="7835"/>
                </a:lnTo>
                <a:lnTo>
                  <a:pt x="0" y="28079"/>
                </a:lnTo>
                <a:lnTo>
                  <a:pt x="7493" y="36575"/>
                </a:lnTo>
                <a:lnTo>
                  <a:pt x="26924" y="36575"/>
                </a:lnTo>
                <a:lnTo>
                  <a:pt x="35051" y="28740"/>
                </a:lnTo>
                <a:lnTo>
                  <a:pt x="35051" y="18287"/>
                </a:lnTo>
                <a:lnTo>
                  <a:pt x="35051" y="8496"/>
                </a:lnTo>
                <a:lnTo>
                  <a:pt x="2755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73" name="object 130">
            <a:extLst>
              <a:ext uri="{FF2B5EF4-FFF2-40B4-BE49-F238E27FC236}">
                <a16:creationId xmlns:a16="http://schemas.microsoft.com/office/drawing/2014/main" id="{2ED2237E-A8F3-4AC9-952D-BE2F304398E4}"/>
              </a:ext>
            </a:extLst>
          </p:cNvPr>
          <p:cNvGrpSpPr>
            <a:grpSpLocks/>
          </p:cNvGrpSpPr>
          <p:nvPr/>
        </p:nvGrpSpPr>
        <p:grpSpPr bwMode="auto">
          <a:xfrm>
            <a:off x="6400800" y="5822950"/>
            <a:ext cx="436563" cy="403225"/>
            <a:chOff x="6400800" y="5823203"/>
            <a:chExt cx="436245" cy="402590"/>
          </a:xfrm>
        </p:grpSpPr>
        <p:sp>
          <p:nvSpPr>
            <p:cNvPr id="52325" name="object 131">
              <a:extLst>
                <a:ext uri="{FF2B5EF4-FFF2-40B4-BE49-F238E27FC236}">
                  <a16:creationId xmlns:a16="http://schemas.microsoft.com/office/drawing/2014/main" id="{A62946F4-7A36-48F7-893A-217FF92F51FA}"/>
                </a:ext>
              </a:extLst>
            </p:cNvPr>
            <p:cNvSpPr>
              <a:spLocks/>
            </p:cNvSpPr>
            <p:nvPr/>
          </p:nvSpPr>
          <p:spPr bwMode="auto">
            <a:xfrm>
              <a:off x="6550152" y="5823203"/>
              <a:ext cx="287020" cy="227329"/>
            </a:xfrm>
            <a:custGeom>
              <a:avLst/>
              <a:gdLst>
                <a:gd name="T0" fmla="*/ 265683 w 287020"/>
                <a:gd name="T1" fmla="*/ 0 h 227329"/>
                <a:gd name="T2" fmla="*/ 20827 w 287020"/>
                <a:gd name="T3" fmla="*/ 0 h 227329"/>
                <a:gd name="T4" fmla="*/ 12805 w 287020"/>
                <a:gd name="T5" fmla="*/ 1651 h 227329"/>
                <a:gd name="T6" fmla="*/ 6175 w 287020"/>
                <a:gd name="T7" fmla="*/ 6132 h 227329"/>
                <a:gd name="T8" fmla="*/ 1664 w 287020"/>
                <a:gd name="T9" fmla="*/ 12735 h 227329"/>
                <a:gd name="T10" fmla="*/ 0 w 287020"/>
                <a:gd name="T11" fmla="*/ 20751 h 227329"/>
                <a:gd name="T12" fmla="*/ 0 w 287020"/>
                <a:gd name="T13" fmla="*/ 159766 h 227329"/>
                <a:gd name="T14" fmla="*/ 1664 w 287020"/>
                <a:gd name="T15" fmla="*/ 167789 h 227329"/>
                <a:gd name="T16" fmla="*/ 6175 w 287020"/>
                <a:gd name="T17" fmla="*/ 174396 h 227329"/>
                <a:gd name="T18" fmla="*/ 12805 w 287020"/>
                <a:gd name="T19" fmla="*/ 178879 h 227329"/>
                <a:gd name="T20" fmla="*/ 20827 w 287020"/>
                <a:gd name="T21" fmla="*/ 180530 h 227329"/>
                <a:gd name="T22" fmla="*/ 36068 w 287020"/>
                <a:gd name="T23" fmla="*/ 180530 h 227329"/>
                <a:gd name="T24" fmla="*/ 36068 w 287020"/>
                <a:gd name="T25" fmla="*/ 222046 h 227329"/>
                <a:gd name="T26" fmla="*/ 37338 w 287020"/>
                <a:gd name="T27" fmla="*/ 225183 h 227329"/>
                <a:gd name="T28" fmla="*/ 40513 w 287020"/>
                <a:gd name="T29" fmla="*/ 226441 h 227329"/>
                <a:gd name="T30" fmla="*/ 41782 w 287020"/>
                <a:gd name="T31" fmla="*/ 227076 h 227329"/>
                <a:gd name="T32" fmla="*/ 46227 w 287020"/>
                <a:gd name="T33" fmla="*/ 227076 h 227329"/>
                <a:gd name="T34" fmla="*/ 47498 w 287020"/>
                <a:gd name="T35" fmla="*/ 226441 h 227329"/>
                <a:gd name="T36" fmla="*/ 49911 w 287020"/>
                <a:gd name="T37" fmla="*/ 225183 h 227329"/>
                <a:gd name="T38" fmla="*/ 81228 w 287020"/>
                <a:gd name="T39" fmla="*/ 200660 h 227329"/>
                <a:gd name="T40" fmla="*/ 51816 w 287020"/>
                <a:gd name="T41" fmla="*/ 200660 h 227329"/>
                <a:gd name="T42" fmla="*/ 51816 w 287020"/>
                <a:gd name="T43" fmla="*/ 167322 h 227329"/>
                <a:gd name="T44" fmla="*/ 48005 w 287020"/>
                <a:gd name="T45" fmla="*/ 163550 h 227329"/>
                <a:gd name="T46" fmla="*/ 18288 w 287020"/>
                <a:gd name="T47" fmla="*/ 163550 h 227329"/>
                <a:gd name="T48" fmla="*/ 16382 w 287020"/>
                <a:gd name="T49" fmla="*/ 162293 h 227329"/>
                <a:gd name="T50" fmla="*/ 16382 w 287020"/>
                <a:gd name="T51" fmla="*/ 18872 h 227329"/>
                <a:gd name="T52" fmla="*/ 17652 w 287020"/>
                <a:gd name="T53" fmla="*/ 16979 h 227329"/>
                <a:gd name="T54" fmla="*/ 20193 w 287020"/>
                <a:gd name="T55" fmla="*/ 16979 h 227329"/>
                <a:gd name="T56" fmla="*/ 20193 w 287020"/>
                <a:gd name="T57" fmla="*/ 16357 h 227329"/>
                <a:gd name="T58" fmla="*/ 285599 w 287020"/>
                <a:gd name="T59" fmla="*/ 16357 h 227329"/>
                <a:gd name="T60" fmla="*/ 284847 w 287020"/>
                <a:gd name="T61" fmla="*/ 12735 h 227329"/>
                <a:gd name="T62" fmla="*/ 280336 w 287020"/>
                <a:gd name="T63" fmla="*/ 6132 h 227329"/>
                <a:gd name="T64" fmla="*/ 273706 w 287020"/>
                <a:gd name="T65" fmla="*/ 1651 h 227329"/>
                <a:gd name="T66" fmla="*/ 265683 w 287020"/>
                <a:gd name="T67" fmla="*/ 0 h 227329"/>
                <a:gd name="T68" fmla="*/ 285599 w 287020"/>
                <a:gd name="T69" fmla="*/ 16357 h 227329"/>
                <a:gd name="T70" fmla="*/ 266319 w 287020"/>
                <a:gd name="T71" fmla="*/ 16357 h 227329"/>
                <a:gd name="T72" fmla="*/ 268224 w 287020"/>
                <a:gd name="T73" fmla="*/ 17614 h 227329"/>
                <a:gd name="T74" fmla="*/ 268224 w 287020"/>
                <a:gd name="T75" fmla="*/ 161023 h 227329"/>
                <a:gd name="T76" fmla="*/ 266953 w 287020"/>
                <a:gd name="T77" fmla="*/ 162915 h 227329"/>
                <a:gd name="T78" fmla="*/ 100583 w 287020"/>
                <a:gd name="T79" fmla="*/ 162915 h 227329"/>
                <a:gd name="T80" fmla="*/ 98678 w 287020"/>
                <a:gd name="T81" fmla="*/ 163550 h 227329"/>
                <a:gd name="T82" fmla="*/ 97408 w 287020"/>
                <a:gd name="T83" fmla="*/ 164807 h 227329"/>
                <a:gd name="T84" fmla="*/ 51816 w 287020"/>
                <a:gd name="T85" fmla="*/ 200660 h 227329"/>
                <a:gd name="T86" fmla="*/ 81228 w 287020"/>
                <a:gd name="T87" fmla="*/ 200660 h 227329"/>
                <a:gd name="T88" fmla="*/ 106933 w 287020"/>
                <a:gd name="T89" fmla="*/ 180530 h 227329"/>
                <a:gd name="T90" fmla="*/ 265683 w 287020"/>
                <a:gd name="T91" fmla="*/ 180530 h 227329"/>
                <a:gd name="T92" fmla="*/ 273706 w 287020"/>
                <a:gd name="T93" fmla="*/ 178879 h 227329"/>
                <a:gd name="T94" fmla="*/ 280336 w 287020"/>
                <a:gd name="T95" fmla="*/ 174396 h 227329"/>
                <a:gd name="T96" fmla="*/ 284847 w 287020"/>
                <a:gd name="T97" fmla="*/ 167789 h 227329"/>
                <a:gd name="T98" fmla="*/ 286512 w 287020"/>
                <a:gd name="T99" fmla="*/ 159766 h 227329"/>
                <a:gd name="T100" fmla="*/ 286512 w 287020"/>
                <a:gd name="T101" fmla="*/ 20751 h 227329"/>
                <a:gd name="T102" fmla="*/ 285599 w 287020"/>
                <a:gd name="T103" fmla="*/ 16357 h 227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020" h="227329">
                  <a:moveTo>
                    <a:pt x="265683" y="0"/>
                  </a:moveTo>
                  <a:lnTo>
                    <a:pt x="20827" y="0"/>
                  </a:lnTo>
                  <a:lnTo>
                    <a:pt x="12805" y="1651"/>
                  </a:lnTo>
                  <a:lnTo>
                    <a:pt x="6175" y="6132"/>
                  </a:lnTo>
                  <a:lnTo>
                    <a:pt x="1664" y="12735"/>
                  </a:lnTo>
                  <a:lnTo>
                    <a:pt x="0" y="20751"/>
                  </a:lnTo>
                  <a:lnTo>
                    <a:pt x="0" y="159766"/>
                  </a:lnTo>
                  <a:lnTo>
                    <a:pt x="1664" y="167789"/>
                  </a:lnTo>
                  <a:lnTo>
                    <a:pt x="6175" y="174396"/>
                  </a:lnTo>
                  <a:lnTo>
                    <a:pt x="12805" y="178879"/>
                  </a:lnTo>
                  <a:lnTo>
                    <a:pt x="20827" y="180530"/>
                  </a:lnTo>
                  <a:lnTo>
                    <a:pt x="36068" y="180530"/>
                  </a:lnTo>
                  <a:lnTo>
                    <a:pt x="36068" y="222046"/>
                  </a:lnTo>
                  <a:lnTo>
                    <a:pt x="37338" y="225183"/>
                  </a:lnTo>
                  <a:lnTo>
                    <a:pt x="40513" y="226441"/>
                  </a:lnTo>
                  <a:lnTo>
                    <a:pt x="41782" y="227076"/>
                  </a:lnTo>
                  <a:lnTo>
                    <a:pt x="46227" y="227076"/>
                  </a:lnTo>
                  <a:lnTo>
                    <a:pt x="47498" y="226441"/>
                  </a:lnTo>
                  <a:lnTo>
                    <a:pt x="49911" y="225183"/>
                  </a:lnTo>
                  <a:lnTo>
                    <a:pt x="81228" y="200660"/>
                  </a:lnTo>
                  <a:lnTo>
                    <a:pt x="51816" y="200660"/>
                  </a:lnTo>
                  <a:lnTo>
                    <a:pt x="51816" y="167322"/>
                  </a:lnTo>
                  <a:lnTo>
                    <a:pt x="48005" y="163550"/>
                  </a:lnTo>
                  <a:lnTo>
                    <a:pt x="18288" y="163550"/>
                  </a:lnTo>
                  <a:lnTo>
                    <a:pt x="16382" y="162293"/>
                  </a:lnTo>
                  <a:lnTo>
                    <a:pt x="16382" y="18872"/>
                  </a:lnTo>
                  <a:lnTo>
                    <a:pt x="17652" y="16979"/>
                  </a:lnTo>
                  <a:lnTo>
                    <a:pt x="20193" y="16979"/>
                  </a:lnTo>
                  <a:lnTo>
                    <a:pt x="20193" y="16357"/>
                  </a:lnTo>
                  <a:lnTo>
                    <a:pt x="285599" y="16357"/>
                  </a:lnTo>
                  <a:lnTo>
                    <a:pt x="284847" y="12735"/>
                  </a:lnTo>
                  <a:lnTo>
                    <a:pt x="280336" y="6132"/>
                  </a:lnTo>
                  <a:lnTo>
                    <a:pt x="273706" y="1651"/>
                  </a:lnTo>
                  <a:lnTo>
                    <a:pt x="265683" y="0"/>
                  </a:lnTo>
                  <a:close/>
                </a:path>
                <a:path w="287020" h="227329">
                  <a:moveTo>
                    <a:pt x="285599" y="16357"/>
                  </a:moveTo>
                  <a:lnTo>
                    <a:pt x="266319" y="16357"/>
                  </a:lnTo>
                  <a:lnTo>
                    <a:pt x="268224" y="17614"/>
                  </a:lnTo>
                  <a:lnTo>
                    <a:pt x="268224" y="161023"/>
                  </a:lnTo>
                  <a:lnTo>
                    <a:pt x="266953" y="162915"/>
                  </a:lnTo>
                  <a:lnTo>
                    <a:pt x="100583" y="162915"/>
                  </a:lnTo>
                  <a:lnTo>
                    <a:pt x="98678" y="163550"/>
                  </a:lnTo>
                  <a:lnTo>
                    <a:pt x="97408" y="164807"/>
                  </a:lnTo>
                  <a:lnTo>
                    <a:pt x="51816" y="200660"/>
                  </a:lnTo>
                  <a:lnTo>
                    <a:pt x="81228" y="200660"/>
                  </a:lnTo>
                  <a:lnTo>
                    <a:pt x="106933" y="180530"/>
                  </a:lnTo>
                  <a:lnTo>
                    <a:pt x="265683" y="180530"/>
                  </a:lnTo>
                  <a:lnTo>
                    <a:pt x="273706" y="178879"/>
                  </a:lnTo>
                  <a:lnTo>
                    <a:pt x="280336" y="174396"/>
                  </a:lnTo>
                  <a:lnTo>
                    <a:pt x="284847" y="167789"/>
                  </a:lnTo>
                  <a:lnTo>
                    <a:pt x="286512" y="159766"/>
                  </a:lnTo>
                  <a:lnTo>
                    <a:pt x="286512" y="20751"/>
                  </a:lnTo>
                  <a:lnTo>
                    <a:pt x="285599" y="1635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26" name="object 132">
              <a:extLst>
                <a:ext uri="{FF2B5EF4-FFF2-40B4-BE49-F238E27FC236}">
                  <a16:creationId xmlns:a16="http://schemas.microsoft.com/office/drawing/2014/main" id="{A8245128-8311-4B58-B85F-AB4A4BB50AA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41948" y="5920739"/>
              <a:ext cx="161544" cy="20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7" name="object 133">
              <a:extLst>
                <a:ext uri="{FF2B5EF4-FFF2-40B4-BE49-F238E27FC236}">
                  <a16:creationId xmlns:a16="http://schemas.microsoft.com/office/drawing/2014/main" id="{CAF6FC96-DB54-43E7-8EEA-C18DD505FA61}"/>
                </a:ext>
              </a:extLst>
            </p:cNvPr>
            <p:cNvSpPr>
              <a:spLocks/>
            </p:cNvSpPr>
            <p:nvPr/>
          </p:nvSpPr>
          <p:spPr bwMode="auto">
            <a:xfrm>
              <a:off x="6400800" y="5862827"/>
              <a:ext cx="381000" cy="363220"/>
            </a:xfrm>
            <a:custGeom>
              <a:avLst/>
              <a:gdLst>
                <a:gd name="T0" fmla="*/ 242951 w 381000"/>
                <a:gd name="T1" fmla="*/ 355777 h 363220"/>
                <a:gd name="T2" fmla="*/ 242316 w 381000"/>
                <a:gd name="T3" fmla="*/ 346938 h 363220"/>
                <a:gd name="T4" fmla="*/ 242316 w 381000"/>
                <a:gd name="T5" fmla="*/ 151396 h 363220"/>
                <a:gd name="T6" fmla="*/ 208915 w 381000"/>
                <a:gd name="T7" fmla="*/ 164007 h 363220"/>
                <a:gd name="T8" fmla="*/ 208915 w 381000"/>
                <a:gd name="T9" fmla="*/ 329907 h 363220"/>
                <a:gd name="T10" fmla="*/ 32766 w 381000"/>
                <a:gd name="T11" fmla="*/ 329907 h 363220"/>
                <a:gd name="T12" fmla="*/ 32766 w 381000"/>
                <a:gd name="T13" fmla="*/ 33426 h 363220"/>
                <a:gd name="T14" fmla="*/ 160528 w 381000"/>
                <a:gd name="T15" fmla="*/ 33426 h 363220"/>
                <a:gd name="T16" fmla="*/ 160528 w 381000"/>
                <a:gd name="T17" fmla="*/ 0 h 363220"/>
                <a:gd name="T18" fmla="*/ 7493 w 381000"/>
                <a:gd name="T19" fmla="*/ 0 h 363220"/>
                <a:gd name="T20" fmla="*/ 0 w 381000"/>
                <a:gd name="T21" fmla="*/ 6934 h 363220"/>
                <a:gd name="T22" fmla="*/ 0 w 381000"/>
                <a:gd name="T23" fmla="*/ 355142 h 363220"/>
                <a:gd name="T24" fmla="*/ 6985 w 381000"/>
                <a:gd name="T25" fmla="*/ 362712 h 363220"/>
                <a:gd name="T26" fmla="*/ 225920 w 381000"/>
                <a:gd name="T27" fmla="*/ 362712 h 363220"/>
                <a:gd name="T28" fmla="*/ 235331 w 381000"/>
                <a:gd name="T29" fmla="*/ 362712 h 363220"/>
                <a:gd name="T30" fmla="*/ 242951 w 381000"/>
                <a:gd name="T31" fmla="*/ 355777 h 363220"/>
                <a:gd name="T32" fmla="*/ 381000 w 381000"/>
                <a:gd name="T33" fmla="*/ 83121 h 363220"/>
                <a:gd name="T34" fmla="*/ 377190 w 381000"/>
                <a:gd name="T35" fmla="*/ 79248 h 363220"/>
                <a:gd name="T36" fmla="*/ 198869 w 381000"/>
                <a:gd name="T37" fmla="*/ 79248 h 363220"/>
                <a:gd name="T38" fmla="*/ 195072 w 381000"/>
                <a:gd name="T39" fmla="*/ 83121 h 363220"/>
                <a:gd name="T40" fmla="*/ 195072 w 381000"/>
                <a:gd name="T41" fmla="*/ 92138 h 363220"/>
                <a:gd name="T42" fmla="*/ 198869 w 381000"/>
                <a:gd name="T43" fmla="*/ 96012 h 363220"/>
                <a:gd name="T44" fmla="*/ 372745 w 381000"/>
                <a:gd name="T45" fmla="*/ 96012 h 363220"/>
                <a:gd name="T46" fmla="*/ 377190 w 381000"/>
                <a:gd name="T47" fmla="*/ 96012 h 363220"/>
                <a:gd name="T48" fmla="*/ 381000 w 381000"/>
                <a:gd name="T49" fmla="*/ 92138 h 363220"/>
                <a:gd name="T50" fmla="*/ 381000 w 381000"/>
                <a:gd name="T51" fmla="*/ 83121 h 363220"/>
                <a:gd name="T52" fmla="*/ 381000 w 381000"/>
                <a:gd name="T53" fmla="*/ 47713 h 363220"/>
                <a:gd name="T54" fmla="*/ 377190 w 381000"/>
                <a:gd name="T55" fmla="*/ 44196 h 363220"/>
                <a:gd name="T56" fmla="*/ 198869 w 381000"/>
                <a:gd name="T57" fmla="*/ 44196 h 363220"/>
                <a:gd name="T58" fmla="*/ 195072 w 381000"/>
                <a:gd name="T59" fmla="*/ 47713 h 363220"/>
                <a:gd name="T60" fmla="*/ 195072 w 381000"/>
                <a:gd name="T61" fmla="*/ 55918 h 363220"/>
                <a:gd name="T62" fmla="*/ 198869 w 381000"/>
                <a:gd name="T63" fmla="*/ 59436 h 363220"/>
                <a:gd name="T64" fmla="*/ 372745 w 381000"/>
                <a:gd name="T65" fmla="*/ 59436 h 363220"/>
                <a:gd name="T66" fmla="*/ 377190 w 381000"/>
                <a:gd name="T67" fmla="*/ 59436 h 363220"/>
                <a:gd name="T68" fmla="*/ 381000 w 381000"/>
                <a:gd name="T69" fmla="*/ 55918 h 363220"/>
                <a:gd name="T70" fmla="*/ 381000 w 381000"/>
                <a:gd name="T71" fmla="*/ 47713 h 363220"/>
                <a:gd name="T72" fmla="*/ 381000 w 381000"/>
                <a:gd name="T73" fmla="*/ 11493 h 363220"/>
                <a:gd name="T74" fmla="*/ 377190 w 381000"/>
                <a:gd name="T75" fmla="*/ 7620 h 363220"/>
                <a:gd name="T76" fmla="*/ 198869 w 381000"/>
                <a:gd name="T77" fmla="*/ 7620 h 363220"/>
                <a:gd name="T78" fmla="*/ 195072 w 381000"/>
                <a:gd name="T79" fmla="*/ 11493 h 363220"/>
                <a:gd name="T80" fmla="*/ 195072 w 381000"/>
                <a:gd name="T81" fmla="*/ 20510 h 363220"/>
                <a:gd name="T82" fmla="*/ 198869 w 381000"/>
                <a:gd name="T83" fmla="*/ 24384 h 363220"/>
                <a:gd name="T84" fmla="*/ 372745 w 381000"/>
                <a:gd name="T85" fmla="*/ 24384 h 363220"/>
                <a:gd name="T86" fmla="*/ 377190 w 381000"/>
                <a:gd name="T87" fmla="*/ 24384 h 363220"/>
                <a:gd name="T88" fmla="*/ 381000 w 381000"/>
                <a:gd name="T89" fmla="*/ 20510 h 363220"/>
                <a:gd name="T90" fmla="*/ 381000 w 381000"/>
                <a:gd name="T91" fmla="*/ 11493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1000" h="363220">
                  <a:moveTo>
                    <a:pt x="242951" y="355777"/>
                  </a:moveTo>
                  <a:lnTo>
                    <a:pt x="242316" y="346938"/>
                  </a:lnTo>
                  <a:lnTo>
                    <a:pt x="242316" y="151396"/>
                  </a:lnTo>
                  <a:lnTo>
                    <a:pt x="208915" y="164007"/>
                  </a:lnTo>
                  <a:lnTo>
                    <a:pt x="208915" y="329907"/>
                  </a:lnTo>
                  <a:lnTo>
                    <a:pt x="32766" y="329907"/>
                  </a:lnTo>
                  <a:lnTo>
                    <a:pt x="32766" y="33426"/>
                  </a:lnTo>
                  <a:lnTo>
                    <a:pt x="160528" y="33426"/>
                  </a:lnTo>
                  <a:lnTo>
                    <a:pt x="160528" y="0"/>
                  </a:lnTo>
                  <a:lnTo>
                    <a:pt x="7493" y="0"/>
                  </a:lnTo>
                  <a:lnTo>
                    <a:pt x="0" y="6934"/>
                  </a:lnTo>
                  <a:lnTo>
                    <a:pt x="0" y="355142"/>
                  </a:lnTo>
                  <a:lnTo>
                    <a:pt x="6985" y="362712"/>
                  </a:lnTo>
                  <a:lnTo>
                    <a:pt x="225920" y="362712"/>
                  </a:lnTo>
                  <a:lnTo>
                    <a:pt x="235331" y="362712"/>
                  </a:lnTo>
                  <a:lnTo>
                    <a:pt x="242951" y="355777"/>
                  </a:lnTo>
                  <a:close/>
                </a:path>
                <a:path w="381000" h="363220">
                  <a:moveTo>
                    <a:pt x="381000" y="83121"/>
                  </a:moveTo>
                  <a:lnTo>
                    <a:pt x="377190" y="79248"/>
                  </a:lnTo>
                  <a:lnTo>
                    <a:pt x="198869" y="79248"/>
                  </a:lnTo>
                  <a:lnTo>
                    <a:pt x="195072" y="83121"/>
                  </a:lnTo>
                  <a:lnTo>
                    <a:pt x="195072" y="92138"/>
                  </a:lnTo>
                  <a:lnTo>
                    <a:pt x="198869" y="96012"/>
                  </a:lnTo>
                  <a:lnTo>
                    <a:pt x="372745" y="96012"/>
                  </a:lnTo>
                  <a:lnTo>
                    <a:pt x="377190" y="96012"/>
                  </a:lnTo>
                  <a:lnTo>
                    <a:pt x="381000" y="92138"/>
                  </a:lnTo>
                  <a:lnTo>
                    <a:pt x="381000" y="83121"/>
                  </a:lnTo>
                  <a:close/>
                </a:path>
                <a:path w="381000" h="363220">
                  <a:moveTo>
                    <a:pt x="381000" y="47713"/>
                  </a:moveTo>
                  <a:lnTo>
                    <a:pt x="377190" y="44196"/>
                  </a:lnTo>
                  <a:lnTo>
                    <a:pt x="198869" y="44196"/>
                  </a:lnTo>
                  <a:lnTo>
                    <a:pt x="195072" y="47713"/>
                  </a:lnTo>
                  <a:lnTo>
                    <a:pt x="195072" y="55918"/>
                  </a:lnTo>
                  <a:lnTo>
                    <a:pt x="198869" y="59436"/>
                  </a:lnTo>
                  <a:lnTo>
                    <a:pt x="372745" y="59436"/>
                  </a:lnTo>
                  <a:lnTo>
                    <a:pt x="377190" y="59436"/>
                  </a:lnTo>
                  <a:lnTo>
                    <a:pt x="381000" y="55918"/>
                  </a:lnTo>
                  <a:lnTo>
                    <a:pt x="381000" y="47713"/>
                  </a:lnTo>
                  <a:close/>
                </a:path>
                <a:path w="381000" h="363220">
                  <a:moveTo>
                    <a:pt x="381000" y="11493"/>
                  </a:moveTo>
                  <a:lnTo>
                    <a:pt x="377190" y="7620"/>
                  </a:lnTo>
                  <a:lnTo>
                    <a:pt x="198869" y="7620"/>
                  </a:lnTo>
                  <a:lnTo>
                    <a:pt x="195072" y="11493"/>
                  </a:lnTo>
                  <a:lnTo>
                    <a:pt x="195072" y="20510"/>
                  </a:lnTo>
                  <a:lnTo>
                    <a:pt x="198869" y="24384"/>
                  </a:lnTo>
                  <a:lnTo>
                    <a:pt x="372745" y="24384"/>
                  </a:lnTo>
                  <a:lnTo>
                    <a:pt x="377190" y="24384"/>
                  </a:lnTo>
                  <a:lnTo>
                    <a:pt x="381000" y="20510"/>
                  </a:lnTo>
                  <a:lnTo>
                    <a:pt x="381000" y="11493"/>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74" name="object 134">
            <a:extLst>
              <a:ext uri="{FF2B5EF4-FFF2-40B4-BE49-F238E27FC236}">
                <a16:creationId xmlns:a16="http://schemas.microsoft.com/office/drawing/2014/main" id="{9E1FFBCE-A462-4425-8D99-168858B5EC66}"/>
              </a:ext>
            </a:extLst>
          </p:cNvPr>
          <p:cNvGrpSpPr>
            <a:grpSpLocks/>
          </p:cNvGrpSpPr>
          <p:nvPr/>
        </p:nvGrpSpPr>
        <p:grpSpPr bwMode="auto">
          <a:xfrm>
            <a:off x="9517063" y="5816600"/>
            <a:ext cx="315912" cy="400050"/>
            <a:chOff x="9517380" y="5816600"/>
            <a:chExt cx="315595" cy="400050"/>
          </a:xfrm>
        </p:grpSpPr>
        <p:sp>
          <p:nvSpPr>
            <p:cNvPr id="52323" name="object 135">
              <a:extLst>
                <a:ext uri="{FF2B5EF4-FFF2-40B4-BE49-F238E27FC236}">
                  <a16:creationId xmlns:a16="http://schemas.microsoft.com/office/drawing/2014/main" id="{08C47534-007F-41A6-A91F-838259937F63}"/>
                </a:ext>
              </a:extLst>
            </p:cNvPr>
            <p:cNvSpPr>
              <a:spLocks/>
            </p:cNvSpPr>
            <p:nvPr/>
          </p:nvSpPr>
          <p:spPr bwMode="auto">
            <a:xfrm>
              <a:off x="9517380" y="5816599"/>
              <a:ext cx="265430" cy="400050"/>
            </a:xfrm>
            <a:custGeom>
              <a:avLst/>
              <a:gdLst>
                <a:gd name="T0" fmla="*/ 265176 w 265429"/>
                <a:gd name="T1" fmla="*/ 7620 h 400050"/>
                <a:gd name="T2" fmla="*/ 261302 w 265429"/>
                <a:gd name="T3" fmla="*/ 7620 h 400050"/>
                <a:gd name="T4" fmla="*/ 261302 w 265429"/>
                <a:gd name="T5" fmla="*/ 0 h 400050"/>
                <a:gd name="T6" fmla="*/ 3911 w 265429"/>
                <a:gd name="T7" fmla="*/ 0 h 400050"/>
                <a:gd name="T8" fmla="*/ 3911 w 265429"/>
                <a:gd name="T9" fmla="*/ 7620 h 400050"/>
                <a:gd name="T10" fmla="*/ 0 w 265429"/>
                <a:gd name="T11" fmla="*/ 7620 h 400050"/>
                <a:gd name="T12" fmla="*/ 0 w 265429"/>
                <a:gd name="T13" fmla="*/ 34290 h 400050"/>
                <a:gd name="T14" fmla="*/ 0 w 265429"/>
                <a:gd name="T15" fmla="*/ 367030 h 400050"/>
                <a:gd name="T16" fmla="*/ 0 w 265429"/>
                <a:gd name="T17" fmla="*/ 392430 h 400050"/>
                <a:gd name="T18" fmla="*/ 3619 w 265429"/>
                <a:gd name="T19" fmla="*/ 392430 h 400050"/>
                <a:gd name="T20" fmla="*/ 3619 w 265429"/>
                <a:gd name="T21" fmla="*/ 400050 h 400050"/>
                <a:gd name="T22" fmla="*/ 177800 w 265429"/>
                <a:gd name="T23" fmla="*/ 400050 h 400050"/>
                <a:gd name="T24" fmla="*/ 177800 w 265429"/>
                <a:gd name="T25" fmla="*/ 392430 h 400050"/>
                <a:gd name="T26" fmla="*/ 177800 w 265429"/>
                <a:gd name="T27" fmla="*/ 367030 h 400050"/>
                <a:gd name="T28" fmla="*/ 32639 w 265429"/>
                <a:gd name="T29" fmla="*/ 367030 h 400050"/>
                <a:gd name="T30" fmla="*/ 32639 w 265429"/>
                <a:gd name="T31" fmla="*/ 34290 h 400050"/>
                <a:gd name="T32" fmla="*/ 265176 w 265429"/>
                <a:gd name="T33" fmla="*/ 34290 h 400050"/>
                <a:gd name="T34" fmla="*/ 265176 w 265429"/>
                <a:gd name="T35" fmla="*/ 7620 h 400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429" h="400050">
                  <a:moveTo>
                    <a:pt x="265176" y="7620"/>
                  </a:moveTo>
                  <a:lnTo>
                    <a:pt x="261302" y="7620"/>
                  </a:lnTo>
                  <a:lnTo>
                    <a:pt x="261302" y="0"/>
                  </a:lnTo>
                  <a:lnTo>
                    <a:pt x="3911" y="0"/>
                  </a:lnTo>
                  <a:lnTo>
                    <a:pt x="3911" y="7620"/>
                  </a:lnTo>
                  <a:lnTo>
                    <a:pt x="0" y="7620"/>
                  </a:lnTo>
                  <a:lnTo>
                    <a:pt x="0" y="34290"/>
                  </a:lnTo>
                  <a:lnTo>
                    <a:pt x="0" y="367030"/>
                  </a:lnTo>
                  <a:lnTo>
                    <a:pt x="0" y="392430"/>
                  </a:lnTo>
                  <a:lnTo>
                    <a:pt x="3619" y="392430"/>
                  </a:lnTo>
                  <a:lnTo>
                    <a:pt x="3619" y="400050"/>
                  </a:lnTo>
                  <a:lnTo>
                    <a:pt x="177800" y="400050"/>
                  </a:lnTo>
                  <a:lnTo>
                    <a:pt x="177800" y="392430"/>
                  </a:lnTo>
                  <a:lnTo>
                    <a:pt x="177800" y="367030"/>
                  </a:lnTo>
                  <a:lnTo>
                    <a:pt x="32639" y="367030"/>
                  </a:lnTo>
                  <a:lnTo>
                    <a:pt x="32639" y="34290"/>
                  </a:lnTo>
                  <a:lnTo>
                    <a:pt x="265176" y="34290"/>
                  </a:lnTo>
                  <a:lnTo>
                    <a:pt x="265176" y="762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24" name="object 136">
              <a:extLst>
                <a:ext uri="{FF2B5EF4-FFF2-40B4-BE49-F238E27FC236}">
                  <a16:creationId xmlns:a16="http://schemas.microsoft.com/office/drawing/2014/main" id="{F1F447A5-D0AE-46EB-8D6B-BE0AEDE79FC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558528" y="5850483"/>
              <a:ext cx="274320" cy="3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75" name="object 137">
            <a:extLst>
              <a:ext uri="{FF2B5EF4-FFF2-40B4-BE49-F238E27FC236}">
                <a16:creationId xmlns:a16="http://schemas.microsoft.com/office/drawing/2014/main" id="{D38A131B-A959-4931-93BA-7D42FD6E2987}"/>
              </a:ext>
            </a:extLst>
          </p:cNvPr>
          <p:cNvGrpSpPr>
            <a:grpSpLocks/>
          </p:cNvGrpSpPr>
          <p:nvPr/>
        </p:nvGrpSpPr>
        <p:grpSpPr bwMode="auto">
          <a:xfrm>
            <a:off x="10507663" y="5819775"/>
            <a:ext cx="387350" cy="401638"/>
            <a:chOff x="10507980" y="5820155"/>
            <a:chExt cx="387350" cy="401320"/>
          </a:xfrm>
        </p:grpSpPr>
        <p:pic>
          <p:nvPicPr>
            <p:cNvPr id="52319" name="object 138">
              <a:extLst>
                <a:ext uri="{FF2B5EF4-FFF2-40B4-BE49-F238E27FC236}">
                  <a16:creationId xmlns:a16="http://schemas.microsoft.com/office/drawing/2014/main" id="{627DB9CA-CDBD-42A0-A819-8CD7CFB222CA}"/>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620756" y="5911595"/>
              <a:ext cx="242316" cy="2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0" name="object 139">
              <a:extLst>
                <a:ext uri="{FF2B5EF4-FFF2-40B4-BE49-F238E27FC236}">
                  <a16:creationId xmlns:a16="http://schemas.microsoft.com/office/drawing/2014/main" id="{68DCC09D-E982-4933-BCA3-81E4A9275D37}"/>
                </a:ext>
              </a:extLst>
            </p:cNvPr>
            <p:cNvSpPr>
              <a:spLocks/>
            </p:cNvSpPr>
            <p:nvPr/>
          </p:nvSpPr>
          <p:spPr bwMode="auto">
            <a:xfrm>
              <a:off x="10507980" y="5820155"/>
              <a:ext cx="266065" cy="401320"/>
            </a:xfrm>
            <a:custGeom>
              <a:avLst/>
              <a:gdLst>
                <a:gd name="T0" fmla="*/ 258191 w 266065"/>
                <a:gd name="T1" fmla="*/ 0 h 401320"/>
                <a:gd name="T2" fmla="*/ 7493 w 266065"/>
                <a:gd name="T3" fmla="*/ 0 h 401320"/>
                <a:gd name="T4" fmla="*/ 0 w 266065"/>
                <a:gd name="T5" fmla="*/ 6946 h 401320"/>
                <a:gd name="T6" fmla="*/ 0 w 266065"/>
                <a:gd name="T7" fmla="*/ 393230 h 401320"/>
                <a:gd name="T8" fmla="*/ 6858 w 266065"/>
                <a:gd name="T9" fmla="*/ 400812 h 401320"/>
                <a:gd name="T10" fmla="*/ 248793 w 266065"/>
                <a:gd name="T11" fmla="*/ 400812 h 401320"/>
                <a:gd name="T12" fmla="*/ 258191 w 266065"/>
                <a:gd name="T13" fmla="*/ 400812 h 401320"/>
                <a:gd name="T14" fmla="*/ 265811 w 266065"/>
                <a:gd name="T15" fmla="*/ 393230 h 401320"/>
                <a:gd name="T16" fmla="*/ 265175 w 266065"/>
                <a:gd name="T17" fmla="*/ 384378 h 401320"/>
                <a:gd name="T18" fmla="*/ 265175 w 266065"/>
                <a:gd name="T19" fmla="*/ 308508 h 401320"/>
                <a:gd name="T20" fmla="*/ 231901 w 266065"/>
                <a:gd name="T21" fmla="*/ 308508 h 401320"/>
                <a:gd name="T22" fmla="*/ 231901 w 266065"/>
                <a:gd name="T23" fmla="*/ 367309 h 401320"/>
                <a:gd name="T24" fmla="*/ 32639 w 266065"/>
                <a:gd name="T25" fmla="*/ 367309 h 401320"/>
                <a:gd name="T26" fmla="*/ 32639 w 266065"/>
                <a:gd name="T27" fmla="*/ 32867 h 401320"/>
                <a:gd name="T28" fmla="*/ 231901 w 266065"/>
                <a:gd name="T29" fmla="*/ 32867 h 401320"/>
                <a:gd name="T30" fmla="*/ 231901 w 266065"/>
                <a:gd name="T31" fmla="*/ 109372 h 401320"/>
                <a:gd name="T32" fmla="*/ 265175 w 266065"/>
                <a:gd name="T33" fmla="*/ 109372 h 401320"/>
                <a:gd name="T34" fmla="*/ 265175 w 266065"/>
                <a:gd name="T35" fmla="*/ 7581 h 401320"/>
                <a:gd name="T36" fmla="*/ 258191 w 266065"/>
                <a:gd name="T37" fmla="*/ 0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065" h="401320">
                  <a:moveTo>
                    <a:pt x="258191" y="0"/>
                  </a:moveTo>
                  <a:lnTo>
                    <a:pt x="7493" y="0"/>
                  </a:lnTo>
                  <a:lnTo>
                    <a:pt x="0" y="6946"/>
                  </a:lnTo>
                  <a:lnTo>
                    <a:pt x="0" y="393230"/>
                  </a:lnTo>
                  <a:lnTo>
                    <a:pt x="6858" y="400812"/>
                  </a:lnTo>
                  <a:lnTo>
                    <a:pt x="248793" y="400812"/>
                  </a:lnTo>
                  <a:lnTo>
                    <a:pt x="258191" y="400812"/>
                  </a:lnTo>
                  <a:lnTo>
                    <a:pt x="265811" y="393230"/>
                  </a:lnTo>
                  <a:lnTo>
                    <a:pt x="265175" y="384378"/>
                  </a:lnTo>
                  <a:lnTo>
                    <a:pt x="265175" y="308508"/>
                  </a:lnTo>
                  <a:lnTo>
                    <a:pt x="231901" y="308508"/>
                  </a:lnTo>
                  <a:lnTo>
                    <a:pt x="231901" y="367309"/>
                  </a:lnTo>
                  <a:lnTo>
                    <a:pt x="32639" y="367309"/>
                  </a:lnTo>
                  <a:lnTo>
                    <a:pt x="32639" y="32867"/>
                  </a:lnTo>
                  <a:lnTo>
                    <a:pt x="231901" y="32867"/>
                  </a:lnTo>
                  <a:lnTo>
                    <a:pt x="231901" y="109372"/>
                  </a:lnTo>
                  <a:lnTo>
                    <a:pt x="265175" y="109372"/>
                  </a:lnTo>
                  <a:lnTo>
                    <a:pt x="265175" y="7581"/>
                  </a:lnTo>
                  <a:lnTo>
                    <a:pt x="25819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21" name="object 140">
              <a:extLst>
                <a:ext uri="{FF2B5EF4-FFF2-40B4-BE49-F238E27FC236}">
                  <a16:creationId xmlns:a16="http://schemas.microsoft.com/office/drawing/2014/main" id="{D484C791-71C8-442F-96BA-3E2D73F6284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549128" y="5884163"/>
              <a:ext cx="18287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22" name="object 141">
              <a:extLst>
                <a:ext uri="{FF2B5EF4-FFF2-40B4-BE49-F238E27FC236}">
                  <a16:creationId xmlns:a16="http://schemas.microsoft.com/office/drawing/2014/main" id="{90771562-75BF-49CA-A457-2BB5C918E35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800620" y="6088376"/>
              <a:ext cx="94424" cy="9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76" name="object 142">
            <a:extLst>
              <a:ext uri="{FF2B5EF4-FFF2-40B4-BE49-F238E27FC236}">
                <a16:creationId xmlns:a16="http://schemas.microsoft.com/office/drawing/2014/main" id="{6ED0713E-AC42-4A50-9CE9-3C6A02FF1AC3}"/>
              </a:ext>
            </a:extLst>
          </p:cNvPr>
          <p:cNvGrpSpPr>
            <a:grpSpLocks/>
          </p:cNvGrpSpPr>
          <p:nvPr/>
        </p:nvGrpSpPr>
        <p:grpSpPr bwMode="auto">
          <a:xfrm>
            <a:off x="1350963" y="655638"/>
            <a:ext cx="330200" cy="414337"/>
            <a:chOff x="1350263" y="655319"/>
            <a:chExt cx="330835" cy="414655"/>
          </a:xfrm>
        </p:grpSpPr>
        <p:pic>
          <p:nvPicPr>
            <p:cNvPr id="52316" name="object 143">
              <a:extLst>
                <a:ext uri="{FF2B5EF4-FFF2-40B4-BE49-F238E27FC236}">
                  <a16:creationId xmlns:a16="http://schemas.microsoft.com/office/drawing/2014/main" id="{E6CCFDF5-F97B-4659-8AA4-3EE24DC76E50}"/>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69720" y="958595"/>
              <a:ext cx="103631" cy="10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17" name="object 144">
              <a:extLst>
                <a:ext uri="{FF2B5EF4-FFF2-40B4-BE49-F238E27FC236}">
                  <a16:creationId xmlns:a16="http://schemas.microsoft.com/office/drawing/2014/main" id="{2941BE57-4C82-44B8-9698-15D28E2AEF61}"/>
                </a:ext>
              </a:extLst>
            </p:cNvPr>
            <p:cNvSpPr>
              <a:spLocks/>
            </p:cNvSpPr>
            <p:nvPr/>
          </p:nvSpPr>
          <p:spPr bwMode="auto">
            <a:xfrm>
              <a:off x="1350264" y="669035"/>
              <a:ext cx="330835" cy="401320"/>
            </a:xfrm>
            <a:custGeom>
              <a:avLst/>
              <a:gdLst>
                <a:gd name="T0" fmla="*/ 189865 w 330835"/>
                <a:gd name="T1" fmla="*/ 266700 h 401319"/>
                <a:gd name="T2" fmla="*/ 118872 w 330835"/>
                <a:gd name="T3" fmla="*/ 270256 h 401319"/>
                <a:gd name="T4" fmla="*/ 122555 w 330835"/>
                <a:gd name="T5" fmla="*/ 281940 h 401319"/>
                <a:gd name="T6" fmla="*/ 189865 w 330835"/>
                <a:gd name="T7" fmla="*/ 281940 h 401319"/>
                <a:gd name="T8" fmla="*/ 193548 w 330835"/>
                <a:gd name="T9" fmla="*/ 270256 h 401319"/>
                <a:gd name="T10" fmla="*/ 219329 w 330835"/>
                <a:gd name="T11" fmla="*/ 142494 h 401319"/>
                <a:gd name="T12" fmla="*/ 215646 w 330835"/>
                <a:gd name="T13" fmla="*/ 134112 h 401319"/>
                <a:gd name="T14" fmla="*/ 118872 w 330835"/>
                <a:gd name="T15" fmla="*/ 137922 h 401319"/>
                <a:gd name="T16" fmla="*/ 122555 w 330835"/>
                <a:gd name="T17" fmla="*/ 150876 h 401319"/>
                <a:gd name="T18" fmla="*/ 216281 w 330835"/>
                <a:gd name="T19" fmla="*/ 150876 h 401319"/>
                <a:gd name="T20" fmla="*/ 276352 w 330835"/>
                <a:gd name="T21" fmla="*/ 234188 h 401319"/>
                <a:gd name="T22" fmla="*/ 275717 w 330835"/>
                <a:gd name="T23" fmla="*/ 226060 h 401319"/>
                <a:gd name="T24" fmla="*/ 122682 w 330835"/>
                <a:gd name="T25" fmla="*/ 222504 h 401319"/>
                <a:gd name="T26" fmla="*/ 118872 w 330835"/>
                <a:gd name="T27" fmla="*/ 234188 h 401319"/>
                <a:gd name="T28" fmla="*/ 268224 w 330835"/>
                <a:gd name="T29" fmla="*/ 237744 h 401319"/>
                <a:gd name="T30" fmla="*/ 276352 w 330835"/>
                <a:gd name="T31" fmla="*/ 234188 h 401319"/>
                <a:gd name="T32" fmla="*/ 275717 w 330835"/>
                <a:gd name="T33" fmla="*/ 185928 h 401319"/>
                <a:gd name="T34" fmla="*/ 272034 w 330835"/>
                <a:gd name="T35" fmla="*/ 178308 h 401319"/>
                <a:gd name="T36" fmla="*/ 118872 w 330835"/>
                <a:gd name="T37" fmla="*/ 181864 h 401319"/>
                <a:gd name="T38" fmla="*/ 122682 w 330835"/>
                <a:gd name="T39" fmla="*/ 193548 h 401319"/>
                <a:gd name="T40" fmla="*/ 272669 w 330835"/>
                <a:gd name="T41" fmla="*/ 193548 h 401319"/>
                <a:gd name="T42" fmla="*/ 330708 w 330835"/>
                <a:gd name="T43" fmla="*/ 77724 h 401319"/>
                <a:gd name="T44" fmla="*/ 297942 w 330835"/>
                <a:gd name="T45" fmla="*/ 70104 h 401319"/>
                <a:gd name="T46" fmla="*/ 297942 w 330835"/>
                <a:gd name="T47" fmla="*/ 290576 h 401319"/>
                <a:gd name="T48" fmla="*/ 94361 w 330835"/>
                <a:gd name="T49" fmla="*/ 367411 h 401319"/>
                <a:gd name="T50" fmla="*/ 297942 w 330835"/>
                <a:gd name="T51" fmla="*/ 103505 h 401319"/>
                <a:gd name="T52" fmla="*/ 272796 w 330835"/>
                <a:gd name="T53" fmla="*/ 70104 h 401319"/>
                <a:gd name="T54" fmla="*/ 265811 w 330835"/>
                <a:gd name="T55" fmla="*/ 0 h 401319"/>
                <a:gd name="T56" fmla="*/ 239903 w 330835"/>
                <a:gd name="T57" fmla="*/ 33401 h 401319"/>
                <a:gd name="T58" fmla="*/ 68580 w 330835"/>
                <a:gd name="T59" fmla="*/ 70104 h 401319"/>
                <a:gd name="T60" fmla="*/ 60960 w 330835"/>
                <a:gd name="T61" fmla="*/ 307975 h 401319"/>
                <a:gd name="T62" fmla="*/ 32893 w 330835"/>
                <a:gd name="T63" fmla="*/ 33401 h 401319"/>
                <a:gd name="T64" fmla="*/ 239903 w 330835"/>
                <a:gd name="T65" fmla="*/ 0 h 401319"/>
                <a:gd name="T66" fmla="*/ 0 w 330835"/>
                <a:gd name="T67" fmla="*/ 6985 h 401319"/>
                <a:gd name="T68" fmla="*/ 6985 w 330835"/>
                <a:gd name="T69" fmla="*/ 341376 h 401319"/>
                <a:gd name="T70" fmla="*/ 60960 w 330835"/>
                <a:gd name="T71" fmla="*/ 393192 h 401319"/>
                <a:gd name="T72" fmla="*/ 231775 w 330835"/>
                <a:gd name="T73" fmla="*/ 400812 h 401319"/>
                <a:gd name="T74" fmla="*/ 239268 w 330835"/>
                <a:gd name="T75" fmla="*/ 396367 h 401319"/>
                <a:gd name="T76" fmla="*/ 325628 w 330835"/>
                <a:gd name="T77" fmla="*/ 308864 h 401319"/>
                <a:gd name="T78" fmla="*/ 330708 w 330835"/>
                <a:gd name="T79" fmla="*/ 301244 h 401319"/>
                <a:gd name="T80" fmla="*/ 330708 w 330835"/>
                <a:gd name="T81" fmla="*/ 77724 h 40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835" h="401319">
                  <a:moveTo>
                    <a:pt x="193548" y="270256"/>
                  </a:moveTo>
                  <a:lnTo>
                    <a:pt x="189865" y="266700"/>
                  </a:lnTo>
                  <a:lnTo>
                    <a:pt x="122555" y="266700"/>
                  </a:lnTo>
                  <a:lnTo>
                    <a:pt x="118872" y="270256"/>
                  </a:lnTo>
                  <a:lnTo>
                    <a:pt x="118872" y="278384"/>
                  </a:lnTo>
                  <a:lnTo>
                    <a:pt x="122555" y="281940"/>
                  </a:lnTo>
                  <a:lnTo>
                    <a:pt x="185420" y="281940"/>
                  </a:lnTo>
                  <a:lnTo>
                    <a:pt x="189865" y="281940"/>
                  </a:lnTo>
                  <a:lnTo>
                    <a:pt x="193548" y="278384"/>
                  </a:lnTo>
                  <a:lnTo>
                    <a:pt x="193548" y="270256"/>
                  </a:lnTo>
                  <a:close/>
                </a:path>
                <a:path w="330835" h="401319">
                  <a:moveTo>
                    <a:pt x="219964" y="147066"/>
                  </a:moveTo>
                  <a:lnTo>
                    <a:pt x="219329" y="142494"/>
                  </a:lnTo>
                  <a:lnTo>
                    <a:pt x="219329" y="137922"/>
                  </a:lnTo>
                  <a:lnTo>
                    <a:pt x="215646" y="134112"/>
                  </a:lnTo>
                  <a:lnTo>
                    <a:pt x="122555" y="134112"/>
                  </a:lnTo>
                  <a:lnTo>
                    <a:pt x="118872" y="137922"/>
                  </a:lnTo>
                  <a:lnTo>
                    <a:pt x="118872" y="147066"/>
                  </a:lnTo>
                  <a:lnTo>
                    <a:pt x="122555" y="150876"/>
                  </a:lnTo>
                  <a:lnTo>
                    <a:pt x="211328" y="150876"/>
                  </a:lnTo>
                  <a:lnTo>
                    <a:pt x="216281" y="150876"/>
                  </a:lnTo>
                  <a:lnTo>
                    <a:pt x="219964" y="147066"/>
                  </a:lnTo>
                  <a:close/>
                </a:path>
                <a:path w="330835" h="401319">
                  <a:moveTo>
                    <a:pt x="276352" y="234188"/>
                  </a:moveTo>
                  <a:lnTo>
                    <a:pt x="275717" y="230124"/>
                  </a:lnTo>
                  <a:lnTo>
                    <a:pt x="275717" y="226060"/>
                  </a:lnTo>
                  <a:lnTo>
                    <a:pt x="272034" y="222504"/>
                  </a:lnTo>
                  <a:lnTo>
                    <a:pt x="122682" y="222504"/>
                  </a:lnTo>
                  <a:lnTo>
                    <a:pt x="118872" y="226060"/>
                  </a:lnTo>
                  <a:lnTo>
                    <a:pt x="118872" y="234188"/>
                  </a:lnTo>
                  <a:lnTo>
                    <a:pt x="122682" y="237744"/>
                  </a:lnTo>
                  <a:lnTo>
                    <a:pt x="268224" y="237744"/>
                  </a:lnTo>
                  <a:lnTo>
                    <a:pt x="272669" y="237744"/>
                  </a:lnTo>
                  <a:lnTo>
                    <a:pt x="276352" y="234188"/>
                  </a:lnTo>
                  <a:close/>
                </a:path>
                <a:path w="330835" h="401319">
                  <a:moveTo>
                    <a:pt x="276352" y="190627"/>
                  </a:moveTo>
                  <a:lnTo>
                    <a:pt x="275717" y="185928"/>
                  </a:lnTo>
                  <a:lnTo>
                    <a:pt x="275717" y="181864"/>
                  </a:lnTo>
                  <a:lnTo>
                    <a:pt x="272034" y="178308"/>
                  </a:lnTo>
                  <a:lnTo>
                    <a:pt x="122682" y="178308"/>
                  </a:lnTo>
                  <a:lnTo>
                    <a:pt x="118872" y="181864"/>
                  </a:lnTo>
                  <a:lnTo>
                    <a:pt x="118872" y="189992"/>
                  </a:lnTo>
                  <a:lnTo>
                    <a:pt x="122682" y="193548"/>
                  </a:lnTo>
                  <a:lnTo>
                    <a:pt x="268224" y="193548"/>
                  </a:lnTo>
                  <a:lnTo>
                    <a:pt x="272669" y="193548"/>
                  </a:lnTo>
                  <a:lnTo>
                    <a:pt x="276352" y="190627"/>
                  </a:lnTo>
                  <a:close/>
                </a:path>
                <a:path w="330835" h="401319">
                  <a:moveTo>
                    <a:pt x="330708" y="77724"/>
                  </a:moveTo>
                  <a:lnTo>
                    <a:pt x="323723" y="70104"/>
                  </a:lnTo>
                  <a:lnTo>
                    <a:pt x="297942" y="70104"/>
                  </a:lnTo>
                  <a:lnTo>
                    <a:pt x="297942" y="103505"/>
                  </a:lnTo>
                  <a:lnTo>
                    <a:pt x="297942" y="290576"/>
                  </a:lnTo>
                  <a:lnTo>
                    <a:pt x="220472" y="367411"/>
                  </a:lnTo>
                  <a:lnTo>
                    <a:pt x="94361" y="367411"/>
                  </a:lnTo>
                  <a:lnTo>
                    <a:pt x="94361" y="103505"/>
                  </a:lnTo>
                  <a:lnTo>
                    <a:pt x="297942" y="103505"/>
                  </a:lnTo>
                  <a:lnTo>
                    <a:pt x="297942" y="70104"/>
                  </a:lnTo>
                  <a:lnTo>
                    <a:pt x="272796" y="70104"/>
                  </a:lnTo>
                  <a:lnTo>
                    <a:pt x="272796" y="7620"/>
                  </a:lnTo>
                  <a:lnTo>
                    <a:pt x="265811" y="0"/>
                  </a:lnTo>
                  <a:lnTo>
                    <a:pt x="239903" y="0"/>
                  </a:lnTo>
                  <a:lnTo>
                    <a:pt x="239903" y="33401"/>
                  </a:lnTo>
                  <a:lnTo>
                    <a:pt x="239903" y="70104"/>
                  </a:lnTo>
                  <a:lnTo>
                    <a:pt x="68580" y="70104"/>
                  </a:lnTo>
                  <a:lnTo>
                    <a:pt x="60960" y="77089"/>
                  </a:lnTo>
                  <a:lnTo>
                    <a:pt x="60960" y="307975"/>
                  </a:lnTo>
                  <a:lnTo>
                    <a:pt x="32893" y="307975"/>
                  </a:lnTo>
                  <a:lnTo>
                    <a:pt x="32893" y="33401"/>
                  </a:lnTo>
                  <a:lnTo>
                    <a:pt x="239903" y="33401"/>
                  </a:lnTo>
                  <a:lnTo>
                    <a:pt x="239903" y="0"/>
                  </a:lnTo>
                  <a:lnTo>
                    <a:pt x="7620" y="0"/>
                  </a:lnTo>
                  <a:lnTo>
                    <a:pt x="0" y="6985"/>
                  </a:lnTo>
                  <a:lnTo>
                    <a:pt x="0" y="333756"/>
                  </a:lnTo>
                  <a:lnTo>
                    <a:pt x="6985" y="341376"/>
                  </a:lnTo>
                  <a:lnTo>
                    <a:pt x="60960" y="341376"/>
                  </a:lnTo>
                  <a:lnTo>
                    <a:pt x="60960" y="393192"/>
                  </a:lnTo>
                  <a:lnTo>
                    <a:pt x="67945" y="400812"/>
                  </a:lnTo>
                  <a:lnTo>
                    <a:pt x="231775" y="400812"/>
                  </a:lnTo>
                  <a:lnTo>
                    <a:pt x="236220" y="399542"/>
                  </a:lnTo>
                  <a:lnTo>
                    <a:pt x="239268" y="396367"/>
                  </a:lnTo>
                  <a:lnTo>
                    <a:pt x="267843" y="367411"/>
                  </a:lnTo>
                  <a:lnTo>
                    <a:pt x="325628" y="308864"/>
                  </a:lnTo>
                  <a:lnTo>
                    <a:pt x="328803" y="305689"/>
                  </a:lnTo>
                  <a:lnTo>
                    <a:pt x="330708" y="301244"/>
                  </a:lnTo>
                  <a:lnTo>
                    <a:pt x="330708" y="103505"/>
                  </a:lnTo>
                  <a:lnTo>
                    <a:pt x="330708" y="7772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18" name="object 145">
              <a:extLst>
                <a:ext uri="{FF2B5EF4-FFF2-40B4-BE49-F238E27FC236}">
                  <a16:creationId xmlns:a16="http://schemas.microsoft.com/office/drawing/2014/main" id="{372094C9-2028-42C4-B584-2160028B0D8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03603" y="655319"/>
              <a:ext cx="164592" cy="6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77" name="object 146">
            <a:extLst>
              <a:ext uri="{FF2B5EF4-FFF2-40B4-BE49-F238E27FC236}">
                <a16:creationId xmlns:a16="http://schemas.microsoft.com/office/drawing/2014/main" id="{BEB8C1F7-35D3-496E-915D-C98216D4E1C5}"/>
              </a:ext>
            </a:extLst>
          </p:cNvPr>
          <p:cNvSpPr>
            <a:spLocks/>
          </p:cNvSpPr>
          <p:nvPr/>
        </p:nvSpPr>
        <p:spPr bwMode="auto">
          <a:xfrm>
            <a:off x="2427288" y="747713"/>
            <a:ext cx="158750" cy="149225"/>
          </a:xfrm>
          <a:custGeom>
            <a:avLst/>
            <a:gdLst>
              <a:gd name="T0" fmla="*/ 76200 w 158750"/>
              <a:gd name="T1" fmla="*/ 134874 h 147955"/>
              <a:gd name="T2" fmla="*/ 72390 w 158750"/>
              <a:gd name="T3" fmla="*/ 131064 h 147955"/>
              <a:gd name="T4" fmla="*/ 3810 w 158750"/>
              <a:gd name="T5" fmla="*/ 131064 h 147955"/>
              <a:gd name="T6" fmla="*/ 0 w 158750"/>
              <a:gd name="T7" fmla="*/ 134874 h 147955"/>
              <a:gd name="T8" fmla="*/ 0 w 158750"/>
              <a:gd name="T9" fmla="*/ 144018 h 147955"/>
              <a:gd name="T10" fmla="*/ 3810 w 158750"/>
              <a:gd name="T11" fmla="*/ 147828 h 147955"/>
              <a:gd name="T12" fmla="*/ 67945 w 158750"/>
              <a:gd name="T13" fmla="*/ 147828 h 147955"/>
              <a:gd name="T14" fmla="*/ 72390 w 158750"/>
              <a:gd name="T15" fmla="*/ 147828 h 147955"/>
              <a:gd name="T16" fmla="*/ 76200 w 158750"/>
              <a:gd name="T17" fmla="*/ 144018 h 147955"/>
              <a:gd name="T18" fmla="*/ 76200 w 158750"/>
              <a:gd name="T19" fmla="*/ 134874 h 147955"/>
              <a:gd name="T20" fmla="*/ 102108 w 158750"/>
              <a:gd name="T21" fmla="*/ 3556 h 147955"/>
              <a:gd name="T22" fmla="*/ 98298 w 158750"/>
              <a:gd name="T23" fmla="*/ 0 h 147955"/>
              <a:gd name="T24" fmla="*/ 3810 w 158750"/>
              <a:gd name="T25" fmla="*/ 0 h 147955"/>
              <a:gd name="T26" fmla="*/ 0 w 158750"/>
              <a:gd name="T27" fmla="*/ 3556 h 147955"/>
              <a:gd name="T28" fmla="*/ 0 w 158750"/>
              <a:gd name="T29" fmla="*/ 11684 h 147955"/>
              <a:gd name="T30" fmla="*/ 3810 w 158750"/>
              <a:gd name="T31" fmla="*/ 15240 h 147955"/>
              <a:gd name="T32" fmla="*/ 93853 w 158750"/>
              <a:gd name="T33" fmla="*/ 15240 h 147955"/>
              <a:gd name="T34" fmla="*/ 98298 w 158750"/>
              <a:gd name="T35" fmla="*/ 15240 h 147955"/>
              <a:gd name="T36" fmla="*/ 102108 w 158750"/>
              <a:gd name="T37" fmla="*/ 11684 h 147955"/>
              <a:gd name="T38" fmla="*/ 102108 w 158750"/>
              <a:gd name="T39" fmla="*/ 3556 h 147955"/>
              <a:gd name="T40" fmla="*/ 158496 w 158750"/>
              <a:gd name="T41" fmla="*/ 90678 h 147955"/>
              <a:gd name="T42" fmla="*/ 154686 w 158750"/>
              <a:gd name="T43" fmla="*/ 86868 h 147955"/>
              <a:gd name="T44" fmla="*/ 3810 w 158750"/>
              <a:gd name="T45" fmla="*/ 86868 h 147955"/>
              <a:gd name="T46" fmla="*/ 0 w 158750"/>
              <a:gd name="T47" fmla="*/ 90678 h 147955"/>
              <a:gd name="T48" fmla="*/ 0 w 158750"/>
              <a:gd name="T49" fmla="*/ 99822 h 147955"/>
              <a:gd name="T50" fmla="*/ 3810 w 158750"/>
              <a:gd name="T51" fmla="*/ 103632 h 147955"/>
              <a:gd name="T52" fmla="*/ 150241 w 158750"/>
              <a:gd name="T53" fmla="*/ 103632 h 147955"/>
              <a:gd name="T54" fmla="*/ 155321 w 158750"/>
              <a:gd name="T55" fmla="*/ 103632 h 147955"/>
              <a:gd name="T56" fmla="*/ 158496 w 158750"/>
              <a:gd name="T57" fmla="*/ 99822 h 147955"/>
              <a:gd name="T58" fmla="*/ 158496 w 158750"/>
              <a:gd name="T59" fmla="*/ 90678 h 147955"/>
              <a:gd name="T60" fmla="*/ 158496 w 158750"/>
              <a:gd name="T61" fmla="*/ 47752 h 147955"/>
              <a:gd name="T62" fmla="*/ 154686 w 158750"/>
              <a:gd name="T63" fmla="*/ 44196 h 147955"/>
              <a:gd name="T64" fmla="*/ 3810 w 158750"/>
              <a:gd name="T65" fmla="*/ 44196 h 147955"/>
              <a:gd name="T66" fmla="*/ 0 w 158750"/>
              <a:gd name="T67" fmla="*/ 47752 h 147955"/>
              <a:gd name="T68" fmla="*/ 0 w 158750"/>
              <a:gd name="T69" fmla="*/ 55880 h 147955"/>
              <a:gd name="T70" fmla="*/ 3810 w 158750"/>
              <a:gd name="T71" fmla="*/ 59436 h 147955"/>
              <a:gd name="T72" fmla="*/ 150241 w 158750"/>
              <a:gd name="T73" fmla="*/ 59436 h 147955"/>
              <a:gd name="T74" fmla="*/ 155321 w 158750"/>
              <a:gd name="T75" fmla="*/ 59436 h 147955"/>
              <a:gd name="T76" fmla="*/ 158496 w 158750"/>
              <a:gd name="T77" fmla="*/ 55880 h 147955"/>
              <a:gd name="T78" fmla="*/ 158496 w 158750"/>
              <a:gd name="T79" fmla="*/ 47752 h 147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750" h="147955">
                <a:moveTo>
                  <a:pt x="76200" y="134874"/>
                </a:moveTo>
                <a:lnTo>
                  <a:pt x="72390" y="131064"/>
                </a:lnTo>
                <a:lnTo>
                  <a:pt x="3810" y="131064"/>
                </a:lnTo>
                <a:lnTo>
                  <a:pt x="0" y="134874"/>
                </a:lnTo>
                <a:lnTo>
                  <a:pt x="0" y="144018"/>
                </a:lnTo>
                <a:lnTo>
                  <a:pt x="3810" y="147828"/>
                </a:lnTo>
                <a:lnTo>
                  <a:pt x="67945" y="147828"/>
                </a:lnTo>
                <a:lnTo>
                  <a:pt x="72390" y="147828"/>
                </a:lnTo>
                <a:lnTo>
                  <a:pt x="76200" y="144018"/>
                </a:lnTo>
                <a:lnTo>
                  <a:pt x="76200" y="134874"/>
                </a:lnTo>
                <a:close/>
              </a:path>
              <a:path w="158750" h="147955">
                <a:moveTo>
                  <a:pt x="102108" y="3556"/>
                </a:moveTo>
                <a:lnTo>
                  <a:pt x="98298" y="0"/>
                </a:lnTo>
                <a:lnTo>
                  <a:pt x="3810" y="0"/>
                </a:lnTo>
                <a:lnTo>
                  <a:pt x="0" y="3556"/>
                </a:lnTo>
                <a:lnTo>
                  <a:pt x="0" y="11684"/>
                </a:lnTo>
                <a:lnTo>
                  <a:pt x="3810" y="15240"/>
                </a:lnTo>
                <a:lnTo>
                  <a:pt x="93853" y="15240"/>
                </a:lnTo>
                <a:lnTo>
                  <a:pt x="98298" y="15240"/>
                </a:lnTo>
                <a:lnTo>
                  <a:pt x="102108" y="11684"/>
                </a:lnTo>
                <a:lnTo>
                  <a:pt x="102108" y="3556"/>
                </a:lnTo>
                <a:close/>
              </a:path>
              <a:path w="158750" h="147955">
                <a:moveTo>
                  <a:pt x="158496" y="90678"/>
                </a:moveTo>
                <a:lnTo>
                  <a:pt x="154686" y="86868"/>
                </a:lnTo>
                <a:lnTo>
                  <a:pt x="3810" y="86868"/>
                </a:lnTo>
                <a:lnTo>
                  <a:pt x="0" y="90678"/>
                </a:lnTo>
                <a:lnTo>
                  <a:pt x="0" y="99822"/>
                </a:lnTo>
                <a:lnTo>
                  <a:pt x="3810" y="103632"/>
                </a:lnTo>
                <a:lnTo>
                  <a:pt x="150241" y="103632"/>
                </a:lnTo>
                <a:lnTo>
                  <a:pt x="155321" y="103632"/>
                </a:lnTo>
                <a:lnTo>
                  <a:pt x="158496" y="99822"/>
                </a:lnTo>
                <a:lnTo>
                  <a:pt x="158496" y="90678"/>
                </a:lnTo>
                <a:close/>
              </a:path>
              <a:path w="158750" h="147955">
                <a:moveTo>
                  <a:pt x="158496" y="47752"/>
                </a:moveTo>
                <a:lnTo>
                  <a:pt x="154686" y="44196"/>
                </a:lnTo>
                <a:lnTo>
                  <a:pt x="3810" y="44196"/>
                </a:lnTo>
                <a:lnTo>
                  <a:pt x="0" y="47752"/>
                </a:lnTo>
                <a:lnTo>
                  <a:pt x="0" y="55880"/>
                </a:lnTo>
                <a:lnTo>
                  <a:pt x="3810" y="59436"/>
                </a:lnTo>
                <a:lnTo>
                  <a:pt x="150241" y="59436"/>
                </a:lnTo>
                <a:lnTo>
                  <a:pt x="155321" y="59436"/>
                </a:lnTo>
                <a:lnTo>
                  <a:pt x="158496" y="55880"/>
                </a:lnTo>
                <a:lnTo>
                  <a:pt x="158496" y="47752"/>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278" name="object 147">
            <a:extLst>
              <a:ext uri="{FF2B5EF4-FFF2-40B4-BE49-F238E27FC236}">
                <a16:creationId xmlns:a16="http://schemas.microsoft.com/office/drawing/2014/main" id="{47DED413-ED08-40B5-9DA8-AA7C28DE486E}"/>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417763" y="631825"/>
            <a:ext cx="180975"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79" name="object 148">
            <a:extLst>
              <a:ext uri="{FF2B5EF4-FFF2-40B4-BE49-F238E27FC236}">
                <a16:creationId xmlns:a16="http://schemas.microsoft.com/office/drawing/2014/main" id="{7E9CF5AA-1A43-438D-87BE-F59EF95E4C26}"/>
              </a:ext>
            </a:extLst>
          </p:cNvPr>
          <p:cNvGrpSpPr>
            <a:grpSpLocks/>
          </p:cNvGrpSpPr>
          <p:nvPr/>
        </p:nvGrpSpPr>
        <p:grpSpPr bwMode="auto">
          <a:xfrm>
            <a:off x="2354263" y="649288"/>
            <a:ext cx="363537" cy="436562"/>
            <a:chOff x="2354579" y="648969"/>
            <a:chExt cx="363220" cy="436245"/>
          </a:xfrm>
        </p:grpSpPr>
        <p:sp>
          <p:nvSpPr>
            <p:cNvPr id="52314" name="object 149">
              <a:extLst>
                <a:ext uri="{FF2B5EF4-FFF2-40B4-BE49-F238E27FC236}">
                  <a16:creationId xmlns:a16="http://schemas.microsoft.com/office/drawing/2014/main" id="{8D02DFD4-58D3-40DD-BD88-9BA67F0F549C}"/>
                </a:ext>
              </a:extLst>
            </p:cNvPr>
            <p:cNvSpPr>
              <a:spLocks/>
            </p:cNvSpPr>
            <p:nvPr/>
          </p:nvSpPr>
          <p:spPr bwMode="auto">
            <a:xfrm>
              <a:off x="2354580" y="648969"/>
              <a:ext cx="363220" cy="436245"/>
            </a:xfrm>
            <a:custGeom>
              <a:avLst/>
              <a:gdLst>
                <a:gd name="T0" fmla="*/ 362712 w 363219"/>
                <a:gd name="T1" fmla="*/ 332486 h 436244"/>
                <a:gd name="T2" fmla="*/ 354647 w 363219"/>
                <a:gd name="T3" fmla="*/ 292290 h 436244"/>
                <a:gd name="T4" fmla="*/ 346456 w 363219"/>
                <a:gd name="T5" fmla="*/ 280022 h 436244"/>
                <a:gd name="T6" fmla="*/ 346456 w 363219"/>
                <a:gd name="T7" fmla="*/ 332486 h 436244"/>
                <a:gd name="T8" fmla="*/ 339610 w 363219"/>
                <a:gd name="T9" fmla="*/ 366382 h 436244"/>
                <a:gd name="T10" fmla="*/ 321005 w 363219"/>
                <a:gd name="T11" fmla="*/ 394119 h 436244"/>
                <a:gd name="T12" fmla="*/ 293458 w 363219"/>
                <a:gd name="T13" fmla="*/ 412864 h 436244"/>
                <a:gd name="T14" fmla="*/ 259842 w 363219"/>
                <a:gd name="T15" fmla="*/ 419735 h 436244"/>
                <a:gd name="T16" fmla="*/ 226212 w 363219"/>
                <a:gd name="T17" fmla="*/ 412864 h 436244"/>
                <a:gd name="T18" fmla="*/ 198666 w 363219"/>
                <a:gd name="T19" fmla="*/ 394119 h 436244"/>
                <a:gd name="T20" fmla="*/ 180060 w 363219"/>
                <a:gd name="T21" fmla="*/ 366382 h 436244"/>
                <a:gd name="T22" fmla="*/ 173228 w 363219"/>
                <a:gd name="T23" fmla="*/ 332486 h 436244"/>
                <a:gd name="T24" fmla="*/ 180060 w 363219"/>
                <a:gd name="T25" fmla="*/ 298602 h 436244"/>
                <a:gd name="T26" fmla="*/ 198666 w 363219"/>
                <a:gd name="T27" fmla="*/ 270865 h 436244"/>
                <a:gd name="T28" fmla="*/ 226212 w 363219"/>
                <a:gd name="T29" fmla="*/ 252120 h 436244"/>
                <a:gd name="T30" fmla="*/ 259842 w 363219"/>
                <a:gd name="T31" fmla="*/ 245237 h 436244"/>
                <a:gd name="T32" fmla="*/ 293458 w 363219"/>
                <a:gd name="T33" fmla="*/ 252120 h 436244"/>
                <a:gd name="T34" fmla="*/ 321005 w 363219"/>
                <a:gd name="T35" fmla="*/ 270865 h 436244"/>
                <a:gd name="T36" fmla="*/ 339610 w 363219"/>
                <a:gd name="T37" fmla="*/ 298602 h 436244"/>
                <a:gd name="T38" fmla="*/ 346456 w 363219"/>
                <a:gd name="T39" fmla="*/ 332486 h 436244"/>
                <a:gd name="T40" fmla="*/ 346456 w 363219"/>
                <a:gd name="T41" fmla="*/ 280022 h 436244"/>
                <a:gd name="T42" fmla="*/ 332651 w 363219"/>
                <a:gd name="T43" fmla="*/ 259334 h 436244"/>
                <a:gd name="T44" fmla="*/ 311975 w 363219"/>
                <a:gd name="T45" fmla="*/ 245237 h 436244"/>
                <a:gd name="T46" fmla="*/ 306324 w 363219"/>
                <a:gd name="T47" fmla="*/ 241388 h 436244"/>
                <a:gd name="T48" fmla="*/ 306324 w 363219"/>
                <a:gd name="T49" fmla="*/ 33020 h 436244"/>
                <a:gd name="T50" fmla="*/ 306324 w 363219"/>
                <a:gd name="T51" fmla="*/ 7620 h 436244"/>
                <a:gd name="T52" fmla="*/ 302653 w 363219"/>
                <a:gd name="T53" fmla="*/ 7620 h 436244"/>
                <a:gd name="T54" fmla="*/ 302653 w 363219"/>
                <a:gd name="T55" fmla="*/ 0 h 436244"/>
                <a:gd name="T56" fmla="*/ 273050 w 363219"/>
                <a:gd name="T57" fmla="*/ 0 h 436244"/>
                <a:gd name="T58" fmla="*/ 273050 w 363219"/>
                <a:gd name="T59" fmla="*/ 33020 h 436244"/>
                <a:gd name="T60" fmla="*/ 273050 w 363219"/>
                <a:gd name="T61" fmla="*/ 231559 h 436244"/>
                <a:gd name="T62" fmla="*/ 219925 w 363219"/>
                <a:gd name="T63" fmla="*/ 236956 h 436244"/>
                <a:gd name="T64" fmla="*/ 187210 w 363219"/>
                <a:gd name="T65" fmla="*/ 259105 h 436244"/>
                <a:gd name="T66" fmla="*/ 165087 w 363219"/>
                <a:gd name="T67" fmla="*/ 292023 h 436244"/>
                <a:gd name="T68" fmla="*/ 156972 w 363219"/>
                <a:gd name="T69" fmla="*/ 332486 h 436244"/>
                <a:gd name="T70" fmla="*/ 161378 w 363219"/>
                <a:gd name="T71" fmla="*/ 354330 h 436244"/>
                <a:gd name="T72" fmla="*/ 32639 w 363219"/>
                <a:gd name="T73" fmla="*/ 354330 h 436244"/>
                <a:gd name="T74" fmla="*/ 32639 w 363219"/>
                <a:gd name="T75" fmla="*/ 33020 h 436244"/>
                <a:gd name="T76" fmla="*/ 273050 w 363219"/>
                <a:gd name="T77" fmla="*/ 33020 h 436244"/>
                <a:gd name="T78" fmla="*/ 273050 w 363219"/>
                <a:gd name="T79" fmla="*/ 0 h 436244"/>
                <a:gd name="T80" fmla="*/ 3670 w 363219"/>
                <a:gd name="T81" fmla="*/ 0 h 436244"/>
                <a:gd name="T82" fmla="*/ 3670 w 363219"/>
                <a:gd name="T83" fmla="*/ 7620 h 436244"/>
                <a:gd name="T84" fmla="*/ 0 w 363219"/>
                <a:gd name="T85" fmla="*/ 7620 h 436244"/>
                <a:gd name="T86" fmla="*/ 0 w 363219"/>
                <a:gd name="T87" fmla="*/ 33020 h 436244"/>
                <a:gd name="T88" fmla="*/ 0 w 363219"/>
                <a:gd name="T89" fmla="*/ 354330 h 436244"/>
                <a:gd name="T90" fmla="*/ 0 w 363219"/>
                <a:gd name="T91" fmla="*/ 379730 h 436244"/>
                <a:gd name="T92" fmla="*/ 3416 w 363219"/>
                <a:gd name="T93" fmla="*/ 379730 h 436244"/>
                <a:gd name="T94" fmla="*/ 3416 w 363219"/>
                <a:gd name="T95" fmla="*/ 387350 h 436244"/>
                <a:gd name="T96" fmla="*/ 173228 w 363219"/>
                <a:gd name="T97" fmla="*/ 387350 h 436244"/>
                <a:gd name="T98" fmla="*/ 173228 w 363219"/>
                <a:gd name="T99" fmla="*/ 384810 h 436244"/>
                <a:gd name="T100" fmla="*/ 187210 w 363219"/>
                <a:gd name="T101" fmla="*/ 405638 h 436244"/>
                <a:gd name="T102" fmla="*/ 219925 w 363219"/>
                <a:gd name="T103" fmla="*/ 427926 h 436244"/>
                <a:gd name="T104" fmla="*/ 259842 w 363219"/>
                <a:gd name="T105" fmla="*/ 436118 h 436244"/>
                <a:gd name="T106" fmla="*/ 300050 w 363219"/>
                <a:gd name="T107" fmla="*/ 427926 h 436244"/>
                <a:gd name="T108" fmla="*/ 312127 w 363219"/>
                <a:gd name="T109" fmla="*/ 419735 h 436244"/>
                <a:gd name="T110" fmla="*/ 332892 w 363219"/>
                <a:gd name="T111" fmla="*/ 405638 h 436244"/>
                <a:gd name="T112" fmla="*/ 354914 w 363219"/>
                <a:gd name="T113" fmla="*/ 372681 h 436244"/>
                <a:gd name="T114" fmla="*/ 362712 w 363219"/>
                <a:gd name="T115" fmla="*/ 332486 h 43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219" h="436244">
                  <a:moveTo>
                    <a:pt x="362712" y="332486"/>
                  </a:moveTo>
                  <a:lnTo>
                    <a:pt x="354647" y="292290"/>
                  </a:lnTo>
                  <a:lnTo>
                    <a:pt x="346456" y="280022"/>
                  </a:lnTo>
                  <a:lnTo>
                    <a:pt x="346456" y="332486"/>
                  </a:lnTo>
                  <a:lnTo>
                    <a:pt x="339610" y="366382"/>
                  </a:lnTo>
                  <a:lnTo>
                    <a:pt x="321005" y="394119"/>
                  </a:lnTo>
                  <a:lnTo>
                    <a:pt x="293458" y="412864"/>
                  </a:lnTo>
                  <a:lnTo>
                    <a:pt x="259842" y="419735"/>
                  </a:lnTo>
                  <a:lnTo>
                    <a:pt x="226212" y="412864"/>
                  </a:lnTo>
                  <a:lnTo>
                    <a:pt x="198666" y="394119"/>
                  </a:lnTo>
                  <a:lnTo>
                    <a:pt x="180060" y="366382"/>
                  </a:lnTo>
                  <a:lnTo>
                    <a:pt x="173228" y="332486"/>
                  </a:lnTo>
                  <a:lnTo>
                    <a:pt x="180060" y="298602"/>
                  </a:lnTo>
                  <a:lnTo>
                    <a:pt x="198666" y="270865"/>
                  </a:lnTo>
                  <a:lnTo>
                    <a:pt x="226212" y="252120"/>
                  </a:lnTo>
                  <a:lnTo>
                    <a:pt x="259842" y="245237"/>
                  </a:lnTo>
                  <a:lnTo>
                    <a:pt x="293458" y="252120"/>
                  </a:lnTo>
                  <a:lnTo>
                    <a:pt x="321005" y="270865"/>
                  </a:lnTo>
                  <a:lnTo>
                    <a:pt x="339610" y="298602"/>
                  </a:lnTo>
                  <a:lnTo>
                    <a:pt x="346456" y="332486"/>
                  </a:lnTo>
                  <a:lnTo>
                    <a:pt x="346456" y="280022"/>
                  </a:lnTo>
                  <a:lnTo>
                    <a:pt x="332651" y="259334"/>
                  </a:lnTo>
                  <a:lnTo>
                    <a:pt x="311975" y="245237"/>
                  </a:lnTo>
                  <a:lnTo>
                    <a:pt x="306324" y="241388"/>
                  </a:lnTo>
                  <a:lnTo>
                    <a:pt x="306324" y="33020"/>
                  </a:lnTo>
                  <a:lnTo>
                    <a:pt x="306324" y="7620"/>
                  </a:lnTo>
                  <a:lnTo>
                    <a:pt x="302653" y="7620"/>
                  </a:lnTo>
                  <a:lnTo>
                    <a:pt x="302653" y="0"/>
                  </a:lnTo>
                  <a:lnTo>
                    <a:pt x="273050" y="0"/>
                  </a:lnTo>
                  <a:lnTo>
                    <a:pt x="273050" y="33020"/>
                  </a:lnTo>
                  <a:lnTo>
                    <a:pt x="273050" y="231559"/>
                  </a:lnTo>
                  <a:lnTo>
                    <a:pt x="219925" y="236956"/>
                  </a:lnTo>
                  <a:lnTo>
                    <a:pt x="187210" y="259105"/>
                  </a:lnTo>
                  <a:lnTo>
                    <a:pt x="165087" y="292023"/>
                  </a:lnTo>
                  <a:lnTo>
                    <a:pt x="156972" y="332486"/>
                  </a:lnTo>
                  <a:lnTo>
                    <a:pt x="161378" y="354330"/>
                  </a:lnTo>
                  <a:lnTo>
                    <a:pt x="32639" y="354330"/>
                  </a:lnTo>
                  <a:lnTo>
                    <a:pt x="32639" y="33020"/>
                  </a:lnTo>
                  <a:lnTo>
                    <a:pt x="273050" y="33020"/>
                  </a:lnTo>
                  <a:lnTo>
                    <a:pt x="273050" y="0"/>
                  </a:lnTo>
                  <a:lnTo>
                    <a:pt x="3670" y="0"/>
                  </a:lnTo>
                  <a:lnTo>
                    <a:pt x="3670" y="7620"/>
                  </a:lnTo>
                  <a:lnTo>
                    <a:pt x="0" y="7620"/>
                  </a:lnTo>
                  <a:lnTo>
                    <a:pt x="0" y="33020"/>
                  </a:lnTo>
                  <a:lnTo>
                    <a:pt x="0" y="354330"/>
                  </a:lnTo>
                  <a:lnTo>
                    <a:pt x="0" y="379730"/>
                  </a:lnTo>
                  <a:lnTo>
                    <a:pt x="3416" y="379730"/>
                  </a:lnTo>
                  <a:lnTo>
                    <a:pt x="3416" y="387350"/>
                  </a:lnTo>
                  <a:lnTo>
                    <a:pt x="173228" y="387350"/>
                  </a:lnTo>
                  <a:lnTo>
                    <a:pt x="173228" y="384810"/>
                  </a:lnTo>
                  <a:lnTo>
                    <a:pt x="187210" y="405638"/>
                  </a:lnTo>
                  <a:lnTo>
                    <a:pt x="219925" y="427926"/>
                  </a:lnTo>
                  <a:lnTo>
                    <a:pt x="259842" y="436118"/>
                  </a:lnTo>
                  <a:lnTo>
                    <a:pt x="300050" y="427926"/>
                  </a:lnTo>
                  <a:lnTo>
                    <a:pt x="312127" y="419735"/>
                  </a:lnTo>
                  <a:lnTo>
                    <a:pt x="332892" y="405638"/>
                  </a:lnTo>
                  <a:lnTo>
                    <a:pt x="354914" y="372681"/>
                  </a:lnTo>
                  <a:lnTo>
                    <a:pt x="362712" y="33248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15" name="object 150">
              <a:extLst>
                <a:ext uri="{FF2B5EF4-FFF2-40B4-BE49-F238E27FC236}">
                  <a16:creationId xmlns:a16="http://schemas.microsoft.com/office/drawing/2014/main" id="{627CF3A9-299A-432C-817D-3DD1F38532B3}"/>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554208" y="934323"/>
              <a:ext cx="120300" cy="10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80" name="object 151">
            <a:extLst>
              <a:ext uri="{FF2B5EF4-FFF2-40B4-BE49-F238E27FC236}">
                <a16:creationId xmlns:a16="http://schemas.microsoft.com/office/drawing/2014/main" id="{5F9BAF42-1522-4266-9A7B-FC6196958B6B}"/>
              </a:ext>
            </a:extLst>
          </p:cNvPr>
          <p:cNvGrpSpPr>
            <a:grpSpLocks/>
          </p:cNvGrpSpPr>
          <p:nvPr/>
        </p:nvGrpSpPr>
        <p:grpSpPr bwMode="auto">
          <a:xfrm>
            <a:off x="9477375" y="2771775"/>
            <a:ext cx="406400" cy="303213"/>
            <a:chOff x="9477756" y="2772155"/>
            <a:chExt cx="405765" cy="302260"/>
          </a:xfrm>
        </p:grpSpPr>
        <p:pic>
          <p:nvPicPr>
            <p:cNvPr id="52309" name="object 152">
              <a:extLst>
                <a:ext uri="{FF2B5EF4-FFF2-40B4-BE49-F238E27FC236}">
                  <a16:creationId xmlns:a16="http://schemas.microsoft.com/office/drawing/2014/main" id="{5E56EC45-23C4-44A6-AC38-2FA27FDA44F2}"/>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9477756" y="2772155"/>
              <a:ext cx="175260" cy="3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10" name="object 153">
              <a:extLst>
                <a:ext uri="{FF2B5EF4-FFF2-40B4-BE49-F238E27FC236}">
                  <a16:creationId xmlns:a16="http://schemas.microsoft.com/office/drawing/2014/main" id="{2F81B049-839E-4B9F-AEE3-3195BAAB7D6F}"/>
                </a:ext>
              </a:extLst>
            </p:cNvPr>
            <p:cNvSpPr>
              <a:spLocks/>
            </p:cNvSpPr>
            <p:nvPr/>
          </p:nvSpPr>
          <p:spPr bwMode="auto">
            <a:xfrm>
              <a:off x="9619535" y="2830147"/>
              <a:ext cx="262255" cy="106680"/>
            </a:xfrm>
            <a:custGeom>
              <a:avLst/>
              <a:gdLst>
                <a:gd name="T0" fmla="*/ 17700 w 262254"/>
                <a:gd name="T1" fmla="*/ 0 h 106680"/>
                <a:gd name="T2" fmla="*/ 11334 w 262254"/>
                <a:gd name="T3" fmla="*/ 902 h 106680"/>
                <a:gd name="T4" fmla="*/ 5540 w 262254"/>
                <a:gd name="T5" fmla="*/ 4365 h 106680"/>
                <a:gd name="T6" fmla="*/ 1573 w 262254"/>
                <a:gd name="T7" fmla="*/ 9465 h 106680"/>
                <a:gd name="T8" fmla="*/ 0 w 262254"/>
                <a:gd name="T9" fmla="*/ 15636 h 106680"/>
                <a:gd name="T10" fmla="*/ 879 w 262254"/>
                <a:gd name="T11" fmla="*/ 22046 h 106680"/>
                <a:gd name="T12" fmla="*/ 4270 w 262254"/>
                <a:gd name="T13" fmla="*/ 27860 h 106680"/>
                <a:gd name="T14" fmla="*/ 70437 w 262254"/>
                <a:gd name="T15" fmla="*/ 100885 h 106680"/>
                <a:gd name="T16" fmla="*/ 73612 w 262254"/>
                <a:gd name="T17" fmla="*/ 104695 h 106680"/>
                <a:gd name="T18" fmla="*/ 78692 w 262254"/>
                <a:gd name="T19" fmla="*/ 106600 h 106680"/>
                <a:gd name="T20" fmla="*/ 245697 w 262254"/>
                <a:gd name="T21" fmla="*/ 106600 h 106680"/>
                <a:gd name="T22" fmla="*/ 254460 w 262254"/>
                <a:gd name="T23" fmla="*/ 106600 h 106680"/>
                <a:gd name="T24" fmla="*/ 262080 w 262254"/>
                <a:gd name="T25" fmla="*/ 98980 h 106680"/>
                <a:gd name="T26" fmla="*/ 262080 w 262254"/>
                <a:gd name="T27" fmla="*/ 81200 h 106680"/>
                <a:gd name="T28" fmla="*/ 255095 w 262254"/>
                <a:gd name="T29" fmla="*/ 73580 h 106680"/>
                <a:gd name="T30" fmla="*/ 90630 w 262254"/>
                <a:gd name="T31" fmla="*/ 73580 h 106680"/>
                <a:gd name="T32" fmla="*/ 28908 w 262254"/>
                <a:gd name="T33" fmla="*/ 5635 h 106680"/>
                <a:gd name="T34" fmla="*/ 23828 w 262254"/>
                <a:gd name="T35" fmla="*/ 1597 h 106680"/>
                <a:gd name="T36" fmla="*/ 17700 w 262254"/>
                <a:gd name="T37" fmla="*/ 0 h 106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254" h="106680">
                  <a:moveTo>
                    <a:pt x="17700" y="0"/>
                  </a:moveTo>
                  <a:lnTo>
                    <a:pt x="11334" y="902"/>
                  </a:lnTo>
                  <a:lnTo>
                    <a:pt x="5540" y="4365"/>
                  </a:lnTo>
                  <a:lnTo>
                    <a:pt x="1573" y="9465"/>
                  </a:lnTo>
                  <a:lnTo>
                    <a:pt x="0" y="15636"/>
                  </a:lnTo>
                  <a:lnTo>
                    <a:pt x="879" y="22046"/>
                  </a:lnTo>
                  <a:lnTo>
                    <a:pt x="4270" y="27860"/>
                  </a:lnTo>
                  <a:lnTo>
                    <a:pt x="70437" y="100885"/>
                  </a:lnTo>
                  <a:lnTo>
                    <a:pt x="73612" y="104695"/>
                  </a:lnTo>
                  <a:lnTo>
                    <a:pt x="78692" y="106600"/>
                  </a:lnTo>
                  <a:lnTo>
                    <a:pt x="245697" y="106600"/>
                  </a:lnTo>
                  <a:lnTo>
                    <a:pt x="254460" y="106600"/>
                  </a:lnTo>
                  <a:lnTo>
                    <a:pt x="262080" y="98980"/>
                  </a:lnTo>
                  <a:lnTo>
                    <a:pt x="262080" y="81200"/>
                  </a:lnTo>
                  <a:lnTo>
                    <a:pt x="255095" y="73580"/>
                  </a:lnTo>
                  <a:lnTo>
                    <a:pt x="90630" y="73580"/>
                  </a:lnTo>
                  <a:lnTo>
                    <a:pt x="28908" y="5635"/>
                  </a:lnTo>
                  <a:lnTo>
                    <a:pt x="23828" y="1597"/>
                  </a:lnTo>
                  <a:lnTo>
                    <a:pt x="1770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11" name="object 154">
              <a:extLst>
                <a:ext uri="{FF2B5EF4-FFF2-40B4-BE49-F238E27FC236}">
                  <a16:creationId xmlns:a16="http://schemas.microsoft.com/office/drawing/2014/main" id="{370B127C-04AE-460D-8742-2CCBE92B94FA}"/>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9681972" y="2854451"/>
              <a:ext cx="20116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12" name="object 155">
              <a:extLst>
                <a:ext uri="{FF2B5EF4-FFF2-40B4-BE49-F238E27FC236}">
                  <a16:creationId xmlns:a16="http://schemas.microsoft.com/office/drawing/2014/main" id="{049EC098-3D1D-44DD-B233-999BA582521A}"/>
                </a:ext>
              </a:extLst>
            </p:cNvPr>
            <p:cNvSpPr>
              <a:spLocks/>
            </p:cNvSpPr>
            <p:nvPr/>
          </p:nvSpPr>
          <p:spPr bwMode="auto">
            <a:xfrm>
              <a:off x="9618011" y="2906267"/>
              <a:ext cx="264160" cy="106680"/>
            </a:xfrm>
            <a:custGeom>
              <a:avLst/>
              <a:gdLst>
                <a:gd name="T0" fmla="*/ 256619 w 264159"/>
                <a:gd name="T1" fmla="*/ 0 h 106680"/>
                <a:gd name="T2" fmla="*/ 78946 w 264159"/>
                <a:gd name="T3" fmla="*/ 0 h 106680"/>
                <a:gd name="T4" fmla="*/ 74501 w 264159"/>
                <a:gd name="T5" fmla="*/ 2540 h 106680"/>
                <a:gd name="T6" fmla="*/ 71326 w 264159"/>
                <a:gd name="T7" fmla="*/ 5715 h 106680"/>
                <a:gd name="T8" fmla="*/ 4270 w 264159"/>
                <a:gd name="T9" fmla="*/ 78867 h 106680"/>
                <a:gd name="T10" fmla="*/ 879 w 264159"/>
                <a:gd name="T11" fmla="*/ 84322 h 106680"/>
                <a:gd name="T12" fmla="*/ 0 w 264159"/>
                <a:gd name="T13" fmla="*/ 90598 h 106680"/>
                <a:gd name="T14" fmla="*/ 1573 w 264159"/>
                <a:gd name="T15" fmla="*/ 96851 h 106680"/>
                <a:gd name="T16" fmla="*/ 5540 w 264159"/>
                <a:gd name="T17" fmla="*/ 102235 h 106680"/>
                <a:gd name="T18" fmla="*/ 8715 w 264159"/>
                <a:gd name="T19" fmla="*/ 105410 h 106680"/>
                <a:gd name="T20" fmla="*/ 13160 w 264159"/>
                <a:gd name="T21" fmla="*/ 106680 h 106680"/>
                <a:gd name="T22" fmla="*/ 16970 w 264159"/>
                <a:gd name="T23" fmla="*/ 106680 h 106680"/>
                <a:gd name="T24" fmla="*/ 21415 w 264159"/>
                <a:gd name="T25" fmla="*/ 106680 h 106680"/>
                <a:gd name="T26" fmla="*/ 25860 w 264159"/>
                <a:gd name="T27" fmla="*/ 104775 h 106680"/>
                <a:gd name="T28" fmla="*/ 29670 w 264159"/>
                <a:gd name="T29" fmla="*/ 100330 h 106680"/>
                <a:gd name="T30" fmla="*/ 91646 w 264159"/>
                <a:gd name="T31" fmla="*/ 32766 h 106680"/>
                <a:gd name="T32" fmla="*/ 255984 w 264159"/>
                <a:gd name="T33" fmla="*/ 32766 h 106680"/>
                <a:gd name="T34" fmla="*/ 263604 w 264159"/>
                <a:gd name="T35" fmla="*/ 25908 h 106680"/>
                <a:gd name="T36" fmla="*/ 263604 w 264159"/>
                <a:gd name="T37" fmla="*/ 7620 h 106680"/>
                <a:gd name="T38" fmla="*/ 256619 w 264159"/>
                <a:gd name="T39" fmla="*/ 0 h 106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4159" h="106680">
                  <a:moveTo>
                    <a:pt x="256619" y="0"/>
                  </a:moveTo>
                  <a:lnTo>
                    <a:pt x="78946" y="0"/>
                  </a:lnTo>
                  <a:lnTo>
                    <a:pt x="74501" y="2540"/>
                  </a:lnTo>
                  <a:lnTo>
                    <a:pt x="71326" y="5715"/>
                  </a:lnTo>
                  <a:lnTo>
                    <a:pt x="4270" y="78867"/>
                  </a:lnTo>
                  <a:lnTo>
                    <a:pt x="879" y="84322"/>
                  </a:lnTo>
                  <a:lnTo>
                    <a:pt x="0" y="90598"/>
                  </a:lnTo>
                  <a:lnTo>
                    <a:pt x="1573" y="96851"/>
                  </a:lnTo>
                  <a:lnTo>
                    <a:pt x="5540" y="102235"/>
                  </a:lnTo>
                  <a:lnTo>
                    <a:pt x="8715" y="105410"/>
                  </a:lnTo>
                  <a:lnTo>
                    <a:pt x="13160" y="106680"/>
                  </a:lnTo>
                  <a:lnTo>
                    <a:pt x="16970" y="106680"/>
                  </a:lnTo>
                  <a:lnTo>
                    <a:pt x="21415" y="106680"/>
                  </a:lnTo>
                  <a:lnTo>
                    <a:pt x="25860" y="104775"/>
                  </a:lnTo>
                  <a:lnTo>
                    <a:pt x="29670" y="100330"/>
                  </a:lnTo>
                  <a:lnTo>
                    <a:pt x="91646" y="32766"/>
                  </a:lnTo>
                  <a:lnTo>
                    <a:pt x="255984" y="32766"/>
                  </a:lnTo>
                  <a:lnTo>
                    <a:pt x="263604" y="25908"/>
                  </a:lnTo>
                  <a:lnTo>
                    <a:pt x="263604" y="7620"/>
                  </a:lnTo>
                  <a:lnTo>
                    <a:pt x="256619"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13" name="object 156">
              <a:extLst>
                <a:ext uri="{FF2B5EF4-FFF2-40B4-BE49-F238E27FC236}">
                  <a16:creationId xmlns:a16="http://schemas.microsoft.com/office/drawing/2014/main" id="{FA48B7A5-788D-4D99-9F6F-0368868571D0}"/>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680448" y="2912363"/>
              <a:ext cx="199644"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81" name="object 157">
            <a:extLst>
              <a:ext uri="{FF2B5EF4-FFF2-40B4-BE49-F238E27FC236}">
                <a16:creationId xmlns:a16="http://schemas.microsoft.com/office/drawing/2014/main" id="{7426FD3D-4CEE-43C0-BAD9-E67B99BAFC3F}"/>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525125" y="2738438"/>
            <a:ext cx="350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2" name="object 158">
            <a:extLst>
              <a:ext uri="{FF2B5EF4-FFF2-40B4-BE49-F238E27FC236}">
                <a16:creationId xmlns:a16="http://schemas.microsoft.com/office/drawing/2014/main" id="{4A5E982D-3D21-443F-97C9-0F887EBC97B9}"/>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466013" y="2720975"/>
            <a:ext cx="1301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3" name="object 159">
            <a:extLst>
              <a:ext uri="{FF2B5EF4-FFF2-40B4-BE49-F238E27FC236}">
                <a16:creationId xmlns:a16="http://schemas.microsoft.com/office/drawing/2014/main" id="{0BDFB026-749A-4077-8C61-E41E86BC313A}"/>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697788" y="2722563"/>
            <a:ext cx="1285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4" name="object 160">
            <a:extLst>
              <a:ext uri="{FF2B5EF4-FFF2-40B4-BE49-F238E27FC236}">
                <a16:creationId xmlns:a16="http://schemas.microsoft.com/office/drawing/2014/main" id="{3500DAC7-4042-4802-8A75-2A296006353B}"/>
              </a:ext>
            </a:extLst>
          </p:cNvPr>
          <p:cNvSpPr>
            <a:spLocks/>
          </p:cNvSpPr>
          <p:nvPr/>
        </p:nvSpPr>
        <p:spPr bwMode="auto">
          <a:xfrm>
            <a:off x="4411663" y="2728913"/>
            <a:ext cx="106362" cy="33337"/>
          </a:xfrm>
          <a:custGeom>
            <a:avLst/>
            <a:gdLst>
              <a:gd name="T0" fmla="*/ 98171 w 105410"/>
              <a:gd name="T1" fmla="*/ 0 h 32385"/>
              <a:gd name="T2" fmla="*/ 7493 w 105410"/>
              <a:gd name="T3" fmla="*/ 0 h 32385"/>
              <a:gd name="T4" fmla="*/ 0 w 105410"/>
              <a:gd name="T5" fmla="*/ 6730 h 32385"/>
              <a:gd name="T6" fmla="*/ 0 w 105410"/>
              <a:gd name="T7" fmla="*/ 24637 h 32385"/>
              <a:gd name="T8" fmla="*/ 6985 w 105410"/>
              <a:gd name="T9" fmla="*/ 32003 h 32385"/>
              <a:gd name="T10" fmla="*/ 88137 w 105410"/>
              <a:gd name="T11" fmla="*/ 32003 h 32385"/>
              <a:gd name="T12" fmla="*/ 97662 w 105410"/>
              <a:gd name="T13" fmla="*/ 32003 h 32385"/>
              <a:gd name="T14" fmla="*/ 105156 w 105410"/>
              <a:gd name="T15" fmla="*/ 24637 h 32385"/>
              <a:gd name="T16" fmla="*/ 105156 w 105410"/>
              <a:gd name="T17" fmla="*/ 7365 h 32385"/>
              <a:gd name="T18" fmla="*/ 98171 w 105410"/>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10" h="32385">
                <a:moveTo>
                  <a:pt x="98171" y="0"/>
                </a:moveTo>
                <a:lnTo>
                  <a:pt x="7493" y="0"/>
                </a:lnTo>
                <a:lnTo>
                  <a:pt x="0" y="6730"/>
                </a:lnTo>
                <a:lnTo>
                  <a:pt x="0" y="24637"/>
                </a:lnTo>
                <a:lnTo>
                  <a:pt x="6985" y="32003"/>
                </a:lnTo>
                <a:lnTo>
                  <a:pt x="88137" y="32003"/>
                </a:lnTo>
                <a:lnTo>
                  <a:pt x="97662" y="32003"/>
                </a:lnTo>
                <a:lnTo>
                  <a:pt x="105156" y="24637"/>
                </a:lnTo>
                <a:lnTo>
                  <a:pt x="105156" y="7365"/>
                </a:lnTo>
                <a:lnTo>
                  <a:pt x="9817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85" name="object 161">
            <a:extLst>
              <a:ext uri="{FF2B5EF4-FFF2-40B4-BE49-F238E27FC236}">
                <a16:creationId xmlns:a16="http://schemas.microsoft.com/office/drawing/2014/main" id="{074D23AE-A819-442C-B198-F51BC0F5A142}"/>
              </a:ext>
            </a:extLst>
          </p:cNvPr>
          <p:cNvSpPr>
            <a:spLocks/>
          </p:cNvSpPr>
          <p:nvPr/>
        </p:nvSpPr>
        <p:spPr bwMode="auto">
          <a:xfrm>
            <a:off x="4629150" y="2728913"/>
            <a:ext cx="106363" cy="33337"/>
          </a:xfrm>
          <a:custGeom>
            <a:avLst/>
            <a:gdLst>
              <a:gd name="T0" fmla="*/ 98171 w 105410"/>
              <a:gd name="T1" fmla="*/ 0 h 32385"/>
              <a:gd name="T2" fmla="*/ 7492 w 105410"/>
              <a:gd name="T3" fmla="*/ 0 h 32385"/>
              <a:gd name="T4" fmla="*/ 0 w 105410"/>
              <a:gd name="T5" fmla="*/ 6730 h 32385"/>
              <a:gd name="T6" fmla="*/ 0 w 105410"/>
              <a:gd name="T7" fmla="*/ 24637 h 32385"/>
              <a:gd name="T8" fmla="*/ 6985 w 105410"/>
              <a:gd name="T9" fmla="*/ 32003 h 32385"/>
              <a:gd name="T10" fmla="*/ 88773 w 105410"/>
              <a:gd name="T11" fmla="*/ 32003 h 32385"/>
              <a:gd name="T12" fmla="*/ 97662 w 105410"/>
              <a:gd name="T13" fmla="*/ 32003 h 32385"/>
              <a:gd name="T14" fmla="*/ 105155 w 105410"/>
              <a:gd name="T15" fmla="*/ 24637 h 32385"/>
              <a:gd name="T16" fmla="*/ 105155 w 105410"/>
              <a:gd name="T17" fmla="*/ 7365 h 32385"/>
              <a:gd name="T18" fmla="*/ 98171 w 105410"/>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10" h="32385">
                <a:moveTo>
                  <a:pt x="98171" y="0"/>
                </a:moveTo>
                <a:lnTo>
                  <a:pt x="7492" y="0"/>
                </a:lnTo>
                <a:lnTo>
                  <a:pt x="0" y="6730"/>
                </a:lnTo>
                <a:lnTo>
                  <a:pt x="0" y="24637"/>
                </a:lnTo>
                <a:lnTo>
                  <a:pt x="6985" y="32003"/>
                </a:lnTo>
                <a:lnTo>
                  <a:pt x="88773" y="32003"/>
                </a:lnTo>
                <a:lnTo>
                  <a:pt x="97662" y="32003"/>
                </a:lnTo>
                <a:lnTo>
                  <a:pt x="105155" y="24637"/>
                </a:lnTo>
                <a:lnTo>
                  <a:pt x="105155" y="7365"/>
                </a:lnTo>
                <a:lnTo>
                  <a:pt x="98171"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86" name="object 162">
            <a:extLst>
              <a:ext uri="{FF2B5EF4-FFF2-40B4-BE49-F238E27FC236}">
                <a16:creationId xmlns:a16="http://schemas.microsoft.com/office/drawing/2014/main" id="{2BF7C4B7-9524-4280-B93A-369B91D9AFF6}"/>
              </a:ext>
            </a:extLst>
          </p:cNvPr>
          <p:cNvSpPr>
            <a:spLocks/>
          </p:cNvSpPr>
          <p:nvPr/>
        </p:nvSpPr>
        <p:spPr bwMode="auto">
          <a:xfrm>
            <a:off x="4421188" y="2735263"/>
            <a:ext cx="306387" cy="376237"/>
          </a:xfrm>
          <a:custGeom>
            <a:avLst/>
            <a:gdLst>
              <a:gd name="T0" fmla="*/ 275844 w 306704"/>
              <a:gd name="T1" fmla="*/ 7620 h 375285"/>
              <a:gd name="T2" fmla="*/ 268859 w 306704"/>
              <a:gd name="T3" fmla="*/ 0 h 375285"/>
              <a:gd name="T4" fmla="*/ 250571 w 306704"/>
              <a:gd name="T5" fmla="*/ 0 h 375285"/>
              <a:gd name="T6" fmla="*/ 243078 w 306704"/>
              <a:gd name="T7" fmla="*/ 6985 h 375285"/>
              <a:gd name="T8" fmla="*/ 243078 w 306704"/>
              <a:gd name="T9" fmla="*/ 205486 h 375285"/>
              <a:gd name="T10" fmla="*/ 235877 w 306704"/>
              <a:gd name="T11" fmla="*/ 241147 h 375285"/>
              <a:gd name="T12" fmla="*/ 216255 w 306704"/>
              <a:gd name="T13" fmla="*/ 270294 h 375285"/>
              <a:gd name="T14" fmla="*/ 187185 w 306704"/>
              <a:gd name="T15" fmla="*/ 289966 h 375285"/>
              <a:gd name="T16" fmla="*/ 151638 w 306704"/>
              <a:gd name="T17" fmla="*/ 297180 h 375285"/>
              <a:gd name="T18" fmla="*/ 116078 w 306704"/>
              <a:gd name="T19" fmla="*/ 289966 h 375285"/>
              <a:gd name="T20" fmla="*/ 87007 w 306704"/>
              <a:gd name="T21" fmla="*/ 270294 h 375285"/>
              <a:gd name="T22" fmla="*/ 67386 w 306704"/>
              <a:gd name="T23" fmla="*/ 241147 h 375285"/>
              <a:gd name="T24" fmla="*/ 60198 w 306704"/>
              <a:gd name="T25" fmla="*/ 205486 h 375285"/>
              <a:gd name="T26" fmla="*/ 60198 w 306704"/>
              <a:gd name="T27" fmla="*/ 7620 h 375285"/>
              <a:gd name="T28" fmla="*/ 53340 w 306704"/>
              <a:gd name="T29" fmla="*/ 0 h 375285"/>
              <a:gd name="T30" fmla="*/ 35052 w 306704"/>
              <a:gd name="T31" fmla="*/ 0 h 375285"/>
              <a:gd name="T32" fmla="*/ 27432 w 306704"/>
              <a:gd name="T33" fmla="*/ 6985 h 375285"/>
              <a:gd name="T34" fmla="*/ 27432 w 306704"/>
              <a:gd name="T35" fmla="*/ 205486 h 375285"/>
              <a:gd name="T36" fmla="*/ 37274 w 306704"/>
              <a:gd name="T37" fmla="*/ 254152 h 375285"/>
              <a:gd name="T38" fmla="*/ 64084 w 306704"/>
              <a:gd name="T39" fmla="*/ 293966 h 375285"/>
              <a:gd name="T40" fmla="*/ 103771 w 306704"/>
              <a:gd name="T41" fmla="*/ 320840 h 375285"/>
              <a:gd name="T42" fmla="*/ 152273 w 306704"/>
              <a:gd name="T43" fmla="*/ 330708 h 375285"/>
              <a:gd name="T44" fmla="*/ 200736 w 306704"/>
              <a:gd name="T45" fmla="*/ 320840 h 375285"/>
              <a:gd name="T46" fmla="*/ 235546 w 306704"/>
              <a:gd name="T47" fmla="*/ 297180 h 375285"/>
              <a:gd name="T48" fmla="*/ 240296 w 306704"/>
              <a:gd name="T49" fmla="*/ 293966 h 375285"/>
              <a:gd name="T50" fmla="*/ 266725 w 306704"/>
              <a:gd name="T51" fmla="*/ 254152 h 375285"/>
              <a:gd name="T52" fmla="*/ 275844 w 306704"/>
              <a:gd name="T53" fmla="*/ 205486 h 375285"/>
              <a:gd name="T54" fmla="*/ 275844 w 306704"/>
              <a:gd name="T55" fmla="*/ 7620 h 375285"/>
              <a:gd name="T56" fmla="*/ 306324 w 306704"/>
              <a:gd name="T57" fmla="*/ 361950 h 375285"/>
              <a:gd name="T58" fmla="*/ 302514 w 306704"/>
              <a:gd name="T59" fmla="*/ 358140 h 375285"/>
              <a:gd name="T60" fmla="*/ 3810 w 306704"/>
              <a:gd name="T61" fmla="*/ 358140 h 375285"/>
              <a:gd name="T62" fmla="*/ 0 w 306704"/>
              <a:gd name="T63" fmla="*/ 361950 h 375285"/>
              <a:gd name="T64" fmla="*/ 0 w 306704"/>
              <a:gd name="T65" fmla="*/ 371094 h 375285"/>
              <a:gd name="T66" fmla="*/ 3810 w 306704"/>
              <a:gd name="T67" fmla="*/ 374904 h 375285"/>
              <a:gd name="T68" fmla="*/ 298069 w 306704"/>
              <a:gd name="T69" fmla="*/ 374904 h 375285"/>
              <a:gd name="T70" fmla="*/ 302514 w 306704"/>
              <a:gd name="T71" fmla="*/ 374904 h 375285"/>
              <a:gd name="T72" fmla="*/ 306324 w 306704"/>
              <a:gd name="T73" fmla="*/ 371094 h 375285"/>
              <a:gd name="T74" fmla="*/ 306324 w 306704"/>
              <a:gd name="T75" fmla="*/ 361950 h 37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704" h="375285">
                <a:moveTo>
                  <a:pt x="275844" y="7620"/>
                </a:moveTo>
                <a:lnTo>
                  <a:pt x="268859" y="0"/>
                </a:lnTo>
                <a:lnTo>
                  <a:pt x="250571" y="0"/>
                </a:lnTo>
                <a:lnTo>
                  <a:pt x="243078" y="6985"/>
                </a:lnTo>
                <a:lnTo>
                  <a:pt x="243078" y="205486"/>
                </a:lnTo>
                <a:lnTo>
                  <a:pt x="235877" y="241147"/>
                </a:lnTo>
                <a:lnTo>
                  <a:pt x="216255" y="270294"/>
                </a:lnTo>
                <a:lnTo>
                  <a:pt x="187185" y="289966"/>
                </a:lnTo>
                <a:lnTo>
                  <a:pt x="151638" y="297180"/>
                </a:lnTo>
                <a:lnTo>
                  <a:pt x="116078" y="289966"/>
                </a:lnTo>
                <a:lnTo>
                  <a:pt x="87007" y="270294"/>
                </a:lnTo>
                <a:lnTo>
                  <a:pt x="67386" y="241147"/>
                </a:lnTo>
                <a:lnTo>
                  <a:pt x="60198" y="205486"/>
                </a:lnTo>
                <a:lnTo>
                  <a:pt x="60198" y="7620"/>
                </a:lnTo>
                <a:lnTo>
                  <a:pt x="53340" y="0"/>
                </a:lnTo>
                <a:lnTo>
                  <a:pt x="35052" y="0"/>
                </a:lnTo>
                <a:lnTo>
                  <a:pt x="27432" y="6985"/>
                </a:lnTo>
                <a:lnTo>
                  <a:pt x="27432" y="205486"/>
                </a:lnTo>
                <a:lnTo>
                  <a:pt x="37274" y="254152"/>
                </a:lnTo>
                <a:lnTo>
                  <a:pt x="64084" y="293966"/>
                </a:lnTo>
                <a:lnTo>
                  <a:pt x="103771" y="320840"/>
                </a:lnTo>
                <a:lnTo>
                  <a:pt x="152273" y="330708"/>
                </a:lnTo>
                <a:lnTo>
                  <a:pt x="200736" y="320840"/>
                </a:lnTo>
                <a:lnTo>
                  <a:pt x="235546" y="297180"/>
                </a:lnTo>
                <a:lnTo>
                  <a:pt x="240296" y="293966"/>
                </a:lnTo>
                <a:lnTo>
                  <a:pt x="266725" y="254152"/>
                </a:lnTo>
                <a:lnTo>
                  <a:pt x="275844" y="205486"/>
                </a:lnTo>
                <a:lnTo>
                  <a:pt x="275844" y="7620"/>
                </a:lnTo>
                <a:close/>
              </a:path>
              <a:path w="306704" h="375285">
                <a:moveTo>
                  <a:pt x="306324" y="361950"/>
                </a:moveTo>
                <a:lnTo>
                  <a:pt x="302514" y="358140"/>
                </a:lnTo>
                <a:lnTo>
                  <a:pt x="3810" y="358140"/>
                </a:lnTo>
                <a:lnTo>
                  <a:pt x="0" y="361950"/>
                </a:lnTo>
                <a:lnTo>
                  <a:pt x="0" y="371094"/>
                </a:lnTo>
                <a:lnTo>
                  <a:pt x="3810" y="374904"/>
                </a:lnTo>
                <a:lnTo>
                  <a:pt x="298069" y="374904"/>
                </a:lnTo>
                <a:lnTo>
                  <a:pt x="302514" y="374904"/>
                </a:lnTo>
                <a:lnTo>
                  <a:pt x="306324" y="371094"/>
                </a:lnTo>
                <a:lnTo>
                  <a:pt x="306324" y="36195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87" name="object 163">
            <a:extLst>
              <a:ext uri="{FF2B5EF4-FFF2-40B4-BE49-F238E27FC236}">
                <a16:creationId xmlns:a16="http://schemas.microsoft.com/office/drawing/2014/main" id="{6F88124D-EE82-4F7A-9671-D21D54A18EDA}"/>
              </a:ext>
            </a:extLst>
          </p:cNvPr>
          <p:cNvGrpSpPr>
            <a:grpSpLocks/>
          </p:cNvGrpSpPr>
          <p:nvPr/>
        </p:nvGrpSpPr>
        <p:grpSpPr bwMode="auto">
          <a:xfrm>
            <a:off x="6419850" y="2727325"/>
            <a:ext cx="404813" cy="392113"/>
            <a:chOff x="6420611" y="2727960"/>
            <a:chExt cx="403860" cy="391795"/>
          </a:xfrm>
        </p:grpSpPr>
        <p:sp>
          <p:nvSpPr>
            <p:cNvPr id="52307" name="object 164">
              <a:extLst>
                <a:ext uri="{FF2B5EF4-FFF2-40B4-BE49-F238E27FC236}">
                  <a16:creationId xmlns:a16="http://schemas.microsoft.com/office/drawing/2014/main" id="{6ACA76D5-744F-4FFA-9870-AD8FF184FD83}"/>
                </a:ext>
              </a:extLst>
            </p:cNvPr>
            <p:cNvSpPr>
              <a:spLocks/>
            </p:cNvSpPr>
            <p:nvPr/>
          </p:nvSpPr>
          <p:spPr bwMode="auto">
            <a:xfrm>
              <a:off x="6420612" y="2727959"/>
              <a:ext cx="317500" cy="391795"/>
            </a:xfrm>
            <a:custGeom>
              <a:avLst/>
              <a:gdLst>
                <a:gd name="T0" fmla="*/ 316992 w 317500"/>
                <a:gd name="T1" fmla="*/ 365506 h 391794"/>
                <a:gd name="T2" fmla="*/ 310007 w 317500"/>
                <a:gd name="T3" fmla="*/ 358140 h 391794"/>
                <a:gd name="T4" fmla="*/ 289407 w 317500"/>
                <a:gd name="T5" fmla="*/ 358140 h 391794"/>
                <a:gd name="T6" fmla="*/ 217398 w 317500"/>
                <a:gd name="T7" fmla="*/ 138696 h 391794"/>
                <a:gd name="T8" fmla="*/ 217398 w 317500"/>
                <a:gd name="T9" fmla="*/ 248412 h 391794"/>
                <a:gd name="T10" fmla="*/ 101092 w 317500"/>
                <a:gd name="T11" fmla="*/ 248412 h 391794"/>
                <a:gd name="T12" fmla="*/ 159258 w 317500"/>
                <a:gd name="T13" fmla="*/ 70231 h 391794"/>
                <a:gd name="T14" fmla="*/ 217398 w 317500"/>
                <a:gd name="T15" fmla="*/ 248412 h 391794"/>
                <a:gd name="T16" fmla="*/ 217398 w 317500"/>
                <a:gd name="T17" fmla="*/ 138696 h 391794"/>
                <a:gd name="T18" fmla="*/ 175641 w 317500"/>
                <a:gd name="T19" fmla="*/ 11430 h 391794"/>
                <a:gd name="T20" fmla="*/ 173736 w 317500"/>
                <a:gd name="T21" fmla="*/ 4445 h 391794"/>
                <a:gd name="T22" fmla="*/ 166878 w 317500"/>
                <a:gd name="T23" fmla="*/ 0 h 391794"/>
                <a:gd name="T24" fmla="*/ 152908 w 317500"/>
                <a:gd name="T25" fmla="*/ 0 h 391794"/>
                <a:gd name="T26" fmla="*/ 146685 w 317500"/>
                <a:gd name="T27" fmla="*/ 4445 h 391794"/>
                <a:gd name="T28" fmla="*/ 144132 w 317500"/>
                <a:gd name="T29" fmla="*/ 11430 h 391794"/>
                <a:gd name="T30" fmla="*/ 30492 w 317500"/>
                <a:gd name="T31" fmla="*/ 358140 h 391794"/>
                <a:gd name="T32" fmla="*/ 7493 w 317500"/>
                <a:gd name="T33" fmla="*/ 358140 h 391794"/>
                <a:gd name="T34" fmla="*/ 0 w 317500"/>
                <a:gd name="T35" fmla="*/ 364871 h 391794"/>
                <a:gd name="T36" fmla="*/ 0 w 317500"/>
                <a:gd name="T37" fmla="*/ 382778 h 391794"/>
                <a:gd name="T38" fmla="*/ 6858 w 317500"/>
                <a:gd name="T39" fmla="*/ 390144 h 391794"/>
                <a:gd name="T40" fmla="*/ 36233 w 317500"/>
                <a:gd name="T41" fmla="*/ 390144 h 391794"/>
                <a:gd name="T42" fmla="*/ 37338 w 317500"/>
                <a:gd name="T43" fmla="*/ 390779 h 391794"/>
                <a:gd name="T44" fmla="*/ 43713 w 317500"/>
                <a:gd name="T45" fmla="*/ 391629 h 391794"/>
                <a:gd name="T46" fmla="*/ 48907 w 317500"/>
                <a:gd name="T47" fmla="*/ 390144 h 391794"/>
                <a:gd name="T48" fmla="*/ 72136 w 317500"/>
                <a:gd name="T49" fmla="*/ 390144 h 391794"/>
                <a:gd name="T50" fmla="*/ 81534 w 317500"/>
                <a:gd name="T51" fmla="*/ 390144 h 391794"/>
                <a:gd name="T52" fmla="*/ 88392 w 317500"/>
                <a:gd name="T53" fmla="*/ 382778 h 391794"/>
                <a:gd name="T54" fmla="*/ 88392 w 317500"/>
                <a:gd name="T55" fmla="*/ 365506 h 391794"/>
                <a:gd name="T56" fmla="*/ 81534 w 317500"/>
                <a:gd name="T57" fmla="*/ 358140 h 391794"/>
                <a:gd name="T58" fmla="*/ 65290 w 317500"/>
                <a:gd name="T59" fmla="*/ 358140 h 391794"/>
                <a:gd name="T60" fmla="*/ 90652 w 317500"/>
                <a:gd name="T61" fmla="*/ 280416 h 391794"/>
                <a:gd name="T62" fmla="*/ 227838 w 317500"/>
                <a:gd name="T63" fmla="*/ 280416 h 391794"/>
                <a:gd name="T64" fmla="*/ 253212 w 317500"/>
                <a:gd name="T65" fmla="*/ 358140 h 391794"/>
                <a:gd name="T66" fmla="*/ 234683 w 317500"/>
                <a:gd name="T67" fmla="*/ 358140 h 391794"/>
                <a:gd name="T68" fmla="*/ 227076 w 317500"/>
                <a:gd name="T69" fmla="*/ 364871 h 391794"/>
                <a:gd name="T70" fmla="*/ 227076 w 317500"/>
                <a:gd name="T71" fmla="*/ 382778 h 391794"/>
                <a:gd name="T72" fmla="*/ 234061 w 317500"/>
                <a:gd name="T73" fmla="*/ 390144 h 391794"/>
                <a:gd name="T74" fmla="*/ 267423 w 317500"/>
                <a:gd name="T75" fmla="*/ 390144 h 391794"/>
                <a:gd name="T76" fmla="*/ 269240 w 317500"/>
                <a:gd name="T77" fmla="*/ 391414 h 391794"/>
                <a:gd name="T78" fmla="*/ 276098 w 317500"/>
                <a:gd name="T79" fmla="*/ 391414 h 391794"/>
                <a:gd name="T80" fmla="*/ 279273 w 317500"/>
                <a:gd name="T81" fmla="*/ 391414 h 391794"/>
                <a:gd name="T82" fmla="*/ 282448 w 317500"/>
                <a:gd name="T83" fmla="*/ 390779 h 391794"/>
                <a:gd name="T84" fmla="*/ 283641 w 317500"/>
                <a:gd name="T85" fmla="*/ 390144 h 391794"/>
                <a:gd name="T86" fmla="*/ 300355 w 317500"/>
                <a:gd name="T87" fmla="*/ 390144 h 391794"/>
                <a:gd name="T88" fmla="*/ 309372 w 317500"/>
                <a:gd name="T89" fmla="*/ 390144 h 391794"/>
                <a:gd name="T90" fmla="*/ 316992 w 317500"/>
                <a:gd name="T91" fmla="*/ 382778 h 391794"/>
                <a:gd name="T92" fmla="*/ 316992 w 317500"/>
                <a:gd name="T93" fmla="*/ 365506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500" h="391794">
                  <a:moveTo>
                    <a:pt x="316992" y="365506"/>
                  </a:moveTo>
                  <a:lnTo>
                    <a:pt x="310007" y="358140"/>
                  </a:lnTo>
                  <a:lnTo>
                    <a:pt x="289407" y="358140"/>
                  </a:lnTo>
                  <a:lnTo>
                    <a:pt x="217398" y="138696"/>
                  </a:lnTo>
                  <a:lnTo>
                    <a:pt x="217398" y="248412"/>
                  </a:lnTo>
                  <a:lnTo>
                    <a:pt x="101092" y="248412"/>
                  </a:lnTo>
                  <a:lnTo>
                    <a:pt x="159258" y="70231"/>
                  </a:lnTo>
                  <a:lnTo>
                    <a:pt x="217398" y="248412"/>
                  </a:lnTo>
                  <a:lnTo>
                    <a:pt x="217398" y="138696"/>
                  </a:lnTo>
                  <a:lnTo>
                    <a:pt x="175641" y="11430"/>
                  </a:lnTo>
                  <a:lnTo>
                    <a:pt x="173736" y="4445"/>
                  </a:lnTo>
                  <a:lnTo>
                    <a:pt x="166878" y="0"/>
                  </a:lnTo>
                  <a:lnTo>
                    <a:pt x="152908" y="0"/>
                  </a:lnTo>
                  <a:lnTo>
                    <a:pt x="146685" y="4445"/>
                  </a:lnTo>
                  <a:lnTo>
                    <a:pt x="144132" y="11430"/>
                  </a:lnTo>
                  <a:lnTo>
                    <a:pt x="30492" y="358140"/>
                  </a:lnTo>
                  <a:lnTo>
                    <a:pt x="7493" y="358140"/>
                  </a:lnTo>
                  <a:lnTo>
                    <a:pt x="0" y="364871"/>
                  </a:lnTo>
                  <a:lnTo>
                    <a:pt x="0" y="382778"/>
                  </a:lnTo>
                  <a:lnTo>
                    <a:pt x="6858" y="390144"/>
                  </a:lnTo>
                  <a:lnTo>
                    <a:pt x="36233" y="390144"/>
                  </a:lnTo>
                  <a:lnTo>
                    <a:pt x="37338" y="390779"/>
                  </a:lnTo>
                  <a:lnTo>
                    <a:pt x="43713" y="391629"/>
                  </a:lnTo>
                  <a:lnTo>
                    <a:pt x="48907" y="390144"/>
                  </a:lnTo>
                  <a:lnTo>
                    <a:pt x="72136" y="390144"/>
                  </a:lnTo>
                  <a:lnTo>
                    <a:pt x="81534" y="390144"/>
                  </a:lnTo>
                  <a:lnTo>
                    <a:pt x="88392" y="382778"/>
                  </a:lnTo>
                  <a:lnTo>
                    <a:pt x="88392" y="365506"/>
                  </a:lnTo>
                  <a:lnTo>
                    <a:pt x="81534" y="358140"/>
                  </a:lnTo>
                  <a:lnTo>
                    <a:pt x="65290" y="358140"/>
                  </a:lnTo>
                  <a:lnTo>
                    <a:pt x="90652" y="280416"/>
                  </a:lnTo>
                  <a:lnTo>
                    <a:pt x="227838" y="280416"/>
                  </a:lnTo>
                  <a:lnTo>
                    <a:pt x="253212" y="358140"/>
                  </a:lnTo>
                  <a:lnTo>
                    <a:pt x="234683" y="358140"/>
                  </a:lnTo>
                  <a:lnTo>
                    <a:pt x="227076" y="364871"/>
                  </a:lnTo>
                  <a:lnTo>
                    <a:pt x="227076" y="382778"/>
                  </a:lnTo>
                  <a:lnTo>
                    <a:pt x="234061" y="390144"/>
                  </a:lnTo>
                  <a:lnTo>
                    <a:pt x="267423" y="390144"/>
                  </a:lnTo>
                  <a:lnTo>
                    <a:pt x="269240" y="391414"/>
                  </a:lnTo>
                  <a:lnTo>
                    <a:pt x="276098" y="391414"/>
                  </a:lnTo>
                  <a:lnTo>
                    <a:pt x="279273" y="391414"/>
                  </a:lnTo>
                  <a:lnTo>
                    <a:pt x="282448" y="390779"/>
                  </a:lnTo>
                  <a:lnTo>
                    <a:pt x="283641" y="390144"/>
                  </a:lnTo>
                  <a:lnTo>
                    <a:pt x="300355" y="390144"/>
                  </a:lnTo>
                  <a:lnTo>
                    <a:pt x="309372" y="390144"/>
                  </a:lnTo>
                  <a:lnTo>
                    <a:pt x="316992" y="382778"/>
                  </a:lnTo>
                  <a:lnTo>
                    <a:pt x="316992" y="36550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08" name="object 165">
              <a:extLst>
                <a:ext uri="{FF2B5EF4-FFF2-40B4-BE49-F238E27FC236}">
                  <a16:creationId xmlns:a16="http://schemas.microsoft.com/office/drawing/2014/main" id="{03BDA5F6-FAB0-4596-95A3-6C71D3AE4C30}"/>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676643" y="2737104"/>
              <a:ext cx="147827"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88" name="object 166">
            <a:extLst>
              <a:ext uri="{FF2B5EF4-FFF2-40B4-BE49-F238E27FC236}">
                <a16:creationId xmlns:a16="http://schemas.microsoft.com/office/drawing/2014/main" id="{EA070D06-059E-4AE5-BE20-1DC55B7DA9B5}"/>
              </a:ext>
            </a:extLst>
          </p:cNvPr>
          <p:cNvGrpSpPr>
            <a:grpSpLocks/>
          </p:cNvGrpSpPr>
          <p:nvPr/>
        </p:nvGrpSpPr>
        <p:grpSpPr bwMode="auto">
          <a:xfrm>
            <a:off x="5387975" y="1687513"/>
            <a:ext cx="411163" cy="409575"/>
            <a:chOff x="5387570" y="1687067"/>
            <a:chExt cx="411480" cy="410209"/>
          </a:xfrm>
        </p:grpSpPr>
        <p:sp>
          <p:nvSpPr>
            <p:cNvPr id="52303" name="object 167">
              <a:extLst>
                <a:ext uri="{FF2B5EF4-FFF2-40B4-BE49-F238E27FC236}">
                  <a16:creationId xmlns:a16="http://schemas.microsoft.com/office/drawing/2014/main" id="{A6B88A63-5AAE-45E6-87E7-FDA254C8FD14}"/>
                </a:ext>
              </a:extLst>
            </p:cNvPr>
            <p:cNvSpPr>
              <a:spLocks/>
            </p:cNvSpPr>
            <p:nvPr/>
          </p:nvSpPr>
          <p:spPr bwMode="auto">
            <a:xfrm>
              <a:off x="5548884" y="1687067"/>
              <a:ext cx="146685" cy="266700"/>
            </a:xfrm>
            <a:custGeom>
              <a:avLst/>
              <a:gdLst>
                <a:gd name="T0" fmla="*/ 132565 w 146685"/>
                <a:gd name="T1" fmla="*/ 32258 h 266700"/>
                <a:gd name="T2" fmla="*/ 91948 w 146685"/>
                <a:gd name="T3" fmla="*/ 32258 h 266700"/>
                <a:gd name="T4" fmla="*/ 98274 w 146685"/>
                <a:gd name="T5" fmla="*/ 36671 h 266700"/>
                <a:gd name="T6" fmla="*/ 104457 w 146685"/>
                <a:gd name="T7" fmla="*/ 47085 h 266700"/>
                <a:gd name="T8" fmla="*/ 109593 w 146685"/>
                <a:gd name="T9" fmla="*/ 63547 h 266700"/>
                <a:gd name="T10" fmla="*/ 112775 w 146685"/>
                <a:gd name="T11" fmla="*/ 86106 h 266700"/>
                <a:gd name="T12" fmla="*/ 113454 w 146685"/>
                <a:gd name="T13" fmla="*/ 116375 h 266700"/>
                <a:gd name="T14" fmla="*/ 110998 w 146685"/>
                <a:gd name="T15" fmla="*/ 149367 h 266700"/>
                <a:gd name="T16" fmla="*/ 97027 w 146685"/>
                <a:gd name="T17" fmla="*/ 221107 h 266700"/>
                <a:gd name="T18" fmla="*/ 86232 w 146685"/>
                <a:gd name="T19" fmla="*/ 255905 h 266700"/>
                <a:gd name="T20" fmla="*/ 117728 w 146685"/>
                <a:gd name="T21" fmla="*/ 266700 h 266700"/>
                <a:gd name="T22" fmla="*/ 128452 w 146685"/>
                <a:gd name="T23" fmla="*/ 229758 h 266700"/>
                <a:gd name="T24" fmla="*/ 137664 w 146685"/>
                <a:gd name="T25" fmla="*/ 190472 h 266700"/>
                <a:gd name="T26" fmla="*/ 143573 w 146685"/>
                <a:gd name="T27" fmla="*/ 152304 h 266700"/>
                <a:gd name="T28" fmla="*/ 146148 w 146685"/>
                <a:gd name="T29" fmla="*/ 116326 h 266700"/>
                <a:gd name="T30" fmla="*/ 145414 w 146685"/>
                <a:gd name="T31" fmla="*/ 83566 h 266700"/>
                <a:gd name="T32" fmla="*/ 138723 w 146685"/>
                <a:gd name="T33" fmla="*/ 45827 h 266700"/>
                <a:gd name="T34" fmla="*/ 132565 w 146685"/>
                <a:gd name="T35" fmla="*/ 32258 h 266700"/>
                <a:gd name="T36" fmla="*/ 100075 w 146685"/>
                <a:gd name="T37" fmla="*/ 0 h 266700"/>
                <a:gd name="T38" fmla="*/ 75580 w 146685"/>
                <a:gd name="T39" fmla="*/ 581 h 266700"/>
                <a:gd name="T40" fmla="*/ 50037 w 146685"/>
                <a:gd name="T41" fmla="*/ 15128 h 266700"/>
                <a:gd name="T42" fmla="*/ 24495 w 146685"/>
                <a:gd name="T43" fmla="*/ 42844 h 266700"/>
                <a:gd name="T44" fmla="*/ 0 w 146685"/>
                <a:gd name="T45" fmla="*/ 82931 h 266700"/>
                <a:gd name="T46" fmla="*/ 29590 w 146685"/>
                <a:gd name="T47" fmla="*/ 98171 h 266700"/>
                <a:gd name="T48" fmla="*/ 49603 w 146685"/>
                <a:gd name="T49" fmla="*/ 65065 h 266700"/>
                <a:gd name="T50" fmla="*/ 67389 w 146685"/>
                <a:gd name="T51" fmla="*/ 44307 h 266700"/>
                <a:gd name="T52" fmla="*/ 81865 w 146685"/>
                <a:gd name="T53" fmla="*/ 34002 h 266700"/>
                <a:gd name="T54" fmla="*/ 91948 w 146685"/>
                <a:gd name="T55" fmla="*/ 32258 h 266700"/>
                <a:gd name="T56" fmla="*/ 132565 w 146685"/>
                <a:gd name="T57" fmla="*/ 32258 h 266700"/>
                <a:gd name="T58" fmla="*/ 127508 w 146685"/>
                <a:gd name="T59" fmla="*/ 21113 h 266700"/>
                <a:gd name="T60" fmla="*/ 113911 w 146685"/>
                <a:gd name="T61" fmla="*/ 6734 h 266700"/>
                <a:gd name="T62" fmla="*/ 100075 w 146685"/>
                <a:gd name="T63" fmla="*/ 0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685" h="266700">
                  <a:moveTo>
                    <a:pt x="132565" y="32258"/>
                  </a:moveTo>
                  <a:lnTo>
                    <a:pt x="91948" y="32258"/>
                  </a:lnTo>
                  <a:lnTo>
                    <a:pt x="98274" y="36671"/>
                  </a:lnTo>
                  <a:lnTo>
                    <a:pt x="104457" y="47085"/>
                  </a:lnTo>
                  <a:lnTo>
                    <a:pt x="109593" y="63547"/>
                  </a:lnTo>
                  <a:lnTo>
                    <a:pt x="112775" y="86106"/>
                  </a:lnTo>
                  <a:lnTo>
                    <a:pt x="113454" y="116375"/>
                  </a:lnTo>
                  <a:lnTo>
                    <a:pt x="110998" y="149367"/>
                  </a:lnTo>
                  <a:lnTo>
                    <a:pt x="97027" y="221107"/>
                  </a:lnTo>
                  <a:lnTo>
                    <a:pt x="86232" y="255905"/>
                  </a:lnTo>
                  <a:lnTo>
                    <a:pt x="117728" y="266700"/>
                  </a:lnTo>
                  <a:lnTo>
                    <a:pt x="128452" y="229758"/>
                  </a:lnTo>
                  <a:lnTo>
                    <a:pt x="137664" y="190472"/>
                  </a:lnTo>
                  <a:lnTo>
                    <a:pt x="143573" y="152304"/>
                  </a:lnTo>
                  <a:lnTo>
                    <a:pt x="146148" y="116326"/>
                  </a:lnTo>
                  <a:lnTo>
                    <a:pt x="145414" y="83566"/>
                  </a:lnTo>
                  <a:lnTo>
                    <a:pt x="138723" y="45827"/>
                  </a:lnTo>
                  <a:lnTo>
                    <a:pt x="132565" y="32258"/>
                  </a:lnTo>
                  <a:close/>
                </a:path>
                <a:path w="146685" h="266700">
                  <a:moveTo>
                    <a:pt x="100075" y="0"/>
                  </a:moveTo>
                  <a:lnTo>
                    <a:pt x="75580" y="581"/>
                  </a:lnTo>
                  <a:lnTo>
                    <a:pt x="50037" y="15128"/>
                  </a:lnTo>
                  <a:lnTo>
                    <a:pt x="24495" y="42844"/>
                  </a:lnTo>
                  <a:lnTo>
                    <a:pt x="0" y="82931"/>
                  </a:lnTo>
                  <a:lnTo>
                    <a:pt x="29590" y="98171"/>
                  </a:lnTo>
                  <a:lnTo>
                    <a:pt x="49603" y="65065"/>
                  </a:lnTo>
                  <a:lnTo>
                    <a:pt x="67389" y="44307"/>
                  </a:lnTo>
                  <a:lnTo>
                    <a:pt x="81865" y="34002"/>
                  </a:lnTo>
                  <a:lnTo>
                    <a:pt x="91948" y="32258"/>
                  </a:lnTo>
                  <a:lnTo>
                    <a:pt x="132565" y="32258"/>
                  </a:lnTo>
                  <a:lnTo>
                    <a:pt x="127508" y="21113"/>
                  </a:lnTo>
                  <a:lnTo>
                    <a:pt x="113911" y="6734"/>
                  </a:lnTo>
                  <a:lnTo>
                    <a:pt x="100075"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04" name="object 168">
              <a:extLst>
                <a:ext uri="{FF2B5EF4-FFF2-40B4-BE49-F238E27FC236}">
                  <a16:creationId xmlns:a16="http://schemas.microsoft.com/office/drawing/2014/main" id="{7209F28E-17F4-40D8-95AA-5702659FF5DF}"/>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387570" y="1728358"/>
              <a:ext cx="293901" cy="26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5" name="object 169">
              <a:extLst>
                <a:ext uri="{FF2B5EF4-FFF2-40B4-BE49-F238E27FC236}">
                  <a16:creationId xmlns:a16="http://schemas.microsoft.com/office/drawing/2014/main" id="{EA824F80-FBB6-482E-8922-F81ADD53EB55}"/>
                </a:ext>
              </a:extLst>
            </p:cNvPr>
            <p:cNvSpPr>
              <a:spLocks/>
            </p:cNvSpPr>
            <p:nvPr/>
          </p:nvSpPr>
          <p:spPr bwMode="auto">
            <a:xfrm>
              <a:off x="5492648" y="1830323"/>
              <a:ext cx="146685" cy="266700"/>
            </a:xfrm>
            <a:custGeom>
              <a:avLst/>
              <a:gdLst>
                <a:gd name="T0" fmla="*/ 28930 w 146685"/>
                <a:gd name="T1" fmla="*/ 0 h 266700"/>
                <a:gd name="T2" fmla="*/ 17627 w 146685"/>
                <a:gd name="T3" fmla="*/ 37084 h 266700"/>
                <a:gd name="T4" fmla="*/ 8433 w 146685"/>
                <a:gd name="T5" fmla="*/ 76323 h 266700"/>
                <a:gd name="T6" fmla="*/ 2561 w 146685"/>
                <a:gd name="T7" fmla="*/ 114204 h 266700"/>
                <a:gd name="T8" fmla="*/ 0 w 146685"/>
                <a:gd name="T9" fmla="*/ 149848 h 266700"/>
                <a:gd name="T10" fmla="*/ 736 w 146685"/>
                <a:gd name="T11" fmla="*/ 182372 h 266700"/>
                <a:gd name="T12" fmla="*/ 18563 w 146685"/>
                <a:gd name="T13" fmla="*/ 244427 h 266700"/>
                <a:gd name="T14" fmla="*/ 52679 w 146685"/>
                <a:gd name="T15" fmla="*/ 266700 h 266700"/>
                <a:gd name="T16" fmla="*/ 56489 w 146685"/>
                <a:gd name="T17" fmla="*/ 266700 h 266700"/>
                <a:gd name="T18" fmla="*/ 78964 w 146685"/>
                <a:gd name="T19" fmla="*/ 261221 h 266700"/>
                <a:gd name="T20" fmla="*/ 101796 w 146685"/>
                <a:gd name="T21" fmla="*/ 245062 h 266700"/>
                <a:gd name="T22" fmla="*/ 112290 w 146685"/>
                <a:gd name="T23" fmla="*/ 232790 h 266700"/>
                <a:gd name="T24" fmla="*/ 54584 w 146685"/>
                <a:gd name="T25" fmla="*/ 232790 h 266700"/>
                <a:gd name="T26" fmla="*/ 48009 w 146685"/>
                <a:gd name="T27" fmla="*/ 228401 h 266700"/>
                <a:gd name="T28" fmla="*/ 41900 w 146685"/>
                <a:gd name="T29" fmla="*/ 218059 h 266700"/>
                <a:gd name="T30" fmla="*/ 36956 w 146685"/>
                <a:gd name="T31" fmla="*/ 201715 h 266700"/>
                <a:gd name="T32" fmla="*/ 33883 w 146685"/>
                <a:gd name="T33" fmla="*/ 179324 h 266700"/>
                <a:gd name="T34" fmla="*/ 33200 w 146685"/>
                <a:gd name="T35" fmla="*/ 149316 h 266700"/>
                <a:gd name="T36" fmla="*/ 35661 w 146685"/>
                <a:gd name="T37" fmla="*/ 116522 h 266700"/>
                <a:gd name="T38" fmla="*/ 49631 w 146685"/>
                <a:gd name="T39" fmla="*/ 45338 h 266700"/>
                <a:gd name="T40" fmla="*/ 60299 w 146685"/>
                <a:gd name="T41" fmla="*/ 10667 h 266700"/>
                <a:gd name="T42" fmla="*/ 28930 w 146685"/>
                <a:gd name="T43" fmla="*/ 0 h 266700"/>
                <a:gd name="T44" fmla="*/ 116687 w 146685"/>
                <a:gd name="T45" fmla="*/ 167259 h 266700"/>
                <a:gd name="T46" fmla="*/ 96768 w 146685"/>
                <a:gd name="T47" fmla="*/ 200126 h 266700"/>
                <a:gd name="T48" fmla="*/ 79063 w 146685"/>
                <a:gd name="T49" fmla="*/ 220741 h 266700"/>
                <a:gd name="T50" fmla="*/ 64644 w 146685"/>
                <a:gd name="T51" fmla="*/ 230999 h 266700"/>
                <a:gd name="T52" fmla="*/ 54584 w 146685"/>
                <a:gd name="T53" fmla="*/ 232790 h 266700"/>
                <a:gd name="T54" fmla="*/ 112290 w 146685"/>
                <a:gd name="T55" fmla="*/ 232790 h 266700"/>
                <a:gd name="T56" fmla="*/ 124390 w 146685"/>
                <a:gd name="T57" fmla="*/ 218640 h 266700"/>
                <a:gd name="T58" fmla="*/ 146151 w 146685"/>
                <a:gd name="T59" fmla="*/ 182372 h 266700"/>
                <a:gd name="T60" fmla="*/ 116687 w 146685"/>
                <a:gd name="T61" fmla="*/ 167259 h 26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685" h="266700">
                  <a:moveTo>
                    <a:pt x="28930" y="0"/>
                  </a:moveTo>
                  <a:lnTo>
                    <a:pt x="17627" y="37084"/>
                  </a:lnTo>
                  <a:lnTo>
                    <a:pt x="8433" y="76323"/>
                  </a:lnTo>
                  <a:lnTo>
                    <a:pt x="2561" y="114204"/>
                  </a:lnTo>
                  <a:lnTo>
                    <a:pt x="0" y="149848"/>
                  </a:lnTo>
                  <a:lnTo>
                    <a:pt x="736" y="182372"/>
                  </a:lnTo>
                  <a:lnTo>
                    <a:pt x="18563" y="244427"/>
                  </a:lnTo>
                  <a:lnTo>
                    <a:pt x="52679" y="266700"/>
                  </a:lnTo>
                  <a:lnTo>
                    <a:pt x="56489" y="266700"/>
                  </a:lnTo>
                  <a:lnTo>
                    <a:pt x="78964" y="261221"/>
                  </a:lnTo>
                  <a:lnTo>
                    <a:pt x="101796" y="245062"/>
                  </a:lnTo>
                  <a:lnTo>
                    <a:pt x="112290" y="232790"/>
                  </a:lnTo>
                  <a:lnTo>
                    <a:pt x="54584" y="232790"/>
                  </a:lnTo>
                  <a:lnTo>
                    <a:pt x="48009" y="228401"/>
                  </a:lnTo>
                  <a:lnTo>
                    <a:pt x="41900" y="218059"/>
                  </a:lnTo>
                  <a:lnTo>
                    <a:pt x="36956" y="201715"/>
                  </a:lnTo>
                  <a:lnTo>
                    <a:pt x="33883" y="179324"/>
                  </a:lnTo>
                  <a:lnTo>
                    <a:pt x="33200" y="149316"/>
                  </a:lnTo>
                  <a:lnTo>
                    <a:pt x="35661" y="116522"/>
                  </a:lnTo>
                  <a:lnTo>
                    <a:pt x="49631" y="45338"/>
                  </a:lnTo>
                  <a:lnTo>
                    <a:pt x="60299" y="10667"/>
                  </a:lnTo>
                  <a:lnTo>
                    <a:pt x="28930" y="0"/>
                  </a:lnTo>
                  <a:close/>
                </a:path>
                <a:path w="146685" h="266700">
                  <a:moveTo>
                    <a:pt x="116687" y="167259"/>
                  </a:moveTo>
                  <a:lnTo>
                    <a:pt x="96768" y="200126"/>
                  </a:lnTo>
                  <a:lnTo>
                    <a:pt x="79063" y="220741"/>
                  </a:lnTo>
                  <a:lnTo>
                    <a:pt x="64644" y="230999"/>
                  </a:lnTo>
                  <a:lnTo>
                    <a:pt x="54584" y="232790"/>
                  </a:lnTo>
                  <a:lnTo>
                    <a:pt x="112290" y="232790"/>
                  </a:lnTo>
                  <a:lnTo>
                    <a:pt x="124390" y="218640"/>
                  </a:lnTo>
                  <a:lnTo>
                    <a:pt x="146151" y="182372"/>
                  </a:lnTo>
                  <a:lnTo>
                    <a:pt x="116687" y="167259"/>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306" name="object 170">
              <a:extLst>
                <a:ext uri="{FF2B5EF4-FFF2-40B4-BE49-F238E27FC236}">
                  <a16:creationId xmlns:a16="http://schemas.microsoft.com/office/drawing/2014/main" id="{5E42484F-9DC8-4154-9778-A6C96C99D0A4}"/>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504688" y="1791080"/>
              <a:ext cx="293921" cy="26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89" name="object 171">
            <a:extLst>
              <a:ext uri="{FF2B5EF4-FFF2-40B4-BE49-F238E27FC236}">
                <a16:creationId xmlns:a16="http://schemas.microsoft.com/office/drawing/2014/main" id="{142C4854-5BE3-4316-AA3D-2F9E21B3B5B6}"/>
              </a:ext>
            </a:extLst>
          </p:cNvPr>
          <p:cNvGrpSpPr>
            <a:grpSpLocks/>
          </p:cNvGrpSpPr>
          <p:nvPr/>
        </p:nvGrpSpPr>
        <p:grpSpPr bwMode="auto">
          <a:xfrm>
            <a:off x="6423025" y="1693863"/>
            <a:ext cx="398463" cy="396875"/>
            <a:chOff x="6423691" y="1693164"/>
            <a:chExt cx="398145" cy="398145"/>
          </a:xfrm>
        </p:grpSpPr>
        <p:pic>
          <p:nvPicPr>
            <p:cNvPr id="52301" name="object 172">
              <a:extLst>
                <a:ext uri="{FF2B5EF4-FFF2-40B4-BE49-F238E27FC236}">
                  <a16:creationId xmlns:a16="http://schemas.microsoft.com/office/drawing/2014/main" id="{068C02F6-E4DF-4358-99AA-35EAC17FC751}"/>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475444" y="1804447"/>
              <a:ext cx="234695" cy="23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2" name="object 173">
              <a:extLst>
                <a:ext uri="{FF2B5EF4-FFF2-40B4-BE49-F238E27FC236}">
                  <a16:creationId xmlns:a16="http://schemas.microsoft.com/office/drawing/2014/main" id="{17792395-2C29-4FA9-9DBF-133AA5DCAB1D}"/>
                </a:ext>
              </a:extLst>
            </p:cNvPr>
            <p:cNvSpPr>
              <a:spLocks/>
            </p:cNvSpPr>
            <p:nvPr/>
          </p:nvSpPr>
          <p:spPr bwMode="auto">
            <a:xfrm>
              <a:off x="6423691" y="1693164"/>
              <a:ext cx="398145" cy="398145"/>
            </a:xfrm>
            <a:custGeom>
              <a:avLst/>
              <a:gdLst>
                <a:gd name="T0" fmla="*/ 328263 w 398145"/>
                <a:gd name="T1" fmla="*/ 0 h 398144"/>
                <a:gd name="T2" fmla="*/ 289704 w 398145"/>
                <a:gd name="T3" fmla="*/ 11465 h 398144"/>
                <a:gd name="T4" fmla="*/ 83153 w 398145"/>
                <a:gd name="T5" fmla="*/ 216153 h 398144"/>
                <a:gd name="T6" fmla="*/ 67353 w 398145"/>
                <a:gd name="T7" fmla="*/ 218979 h 398144"/>
                <a:gd name="T8" fmla="*/ 26384 w 398145"/>
                <a:gd name="T9" fmla="*/ 242697 h 398144"/>
                <a:gd name="T10" fmla="*/ 0 w 398145"/>
                <a:gd name="T11" fmla="*/ 307260 h 398144"/>
                <a:gd name="T12" fmla="*/ 6596 w 398145"/>
                <a:gd name="T13" fmla="*/ 341405 h 398144"/>
                <a:gd name="T14" fmla="*/ 40247 w 398145"/>
                <a:gd name="T15" fmla="*/ 382654 h 398144"/>
                <a:gd name="T16" fmla="*/ 90646 w 398145"/>
                <a:gd name="T17" fmla="*/ 397763 h 398144"/>
                <a:gd name="T18" fmla="*/ 108708 w 398145"/>
                <a:gd name="T19" fmla="*/ 396019 h 398144"/>
                <a:gd name="T20" fmla="*/ 125698 w 398145"/>
                <a:gd name="T21" fmla="*/ 390858 h 398144"/>
                <a:gd name="T22" fmla="*/ 141259 w 398145"/>
                <a:gd name="T23" fmla="*/ 382387 h 398144"/>
                <a:gd name="T24" fmla="*/ 155035 w 398145"/>
                <a:gd name="T25" fmla="*/ 370713 h 398144"/>
                <a:gd name="T26" fmla="*/ 159379 w 398145"/>
                <a:gd name="T27" fmla="*/ 365633 h 398144"/>
                <a:gd name="T28" fmla="*/ 90646 w 398145"/>
                <a:gd name="T29" fmla="*/ 365633 h 398144"/>
                <a:gd name="T30" fmla="*/ 79480 w 398145"/>
                <a:gd name="T31" fmla="*/ 364474 h 398144"/>
                <a:gd name="T32" fmla="*/ 37957 w 398145"/>
                <a:gd name="T33" fmla="*/ 329414 h 398144"/>
                <a:gd name="T34" fmla="*/ 33896 w 398145"/>
                <a:gd name="T35" fmla="*/ 307260 h 398144"/>
                <a:gd name="T36" fmla="*/ 37957 w 398145"/>
                <a:gd name="T37" fmla="*/ 286107 h 398144"/>
                <a:gd name="T38" fmla="*/ 68849 w 398145"/>
                <a:gd name="T39" fmla="*/ 254777 h 398144"/>
                <a:gd name="T40" fmla="*/ 90646 w 398145"/>
                <a:gd name="T41" fmla="*/ 250316 h 398144"/>
                <a:gd name="T42" fmla="*/ 95091 w 398145"/>
                <a:gd name="T43" fmla="*/ 250316 h 398144"/>
                <a:gd name="T44" fmla="*/ 99536 w 398145"/>
                <a:gd name="T45" fmla="*/ 248412 h 398144"/>
                <a:gd name="T46" fmla="*/ 303117 w 398145"/>
                <a:gd name="T47" fmla="*/ 44703 h 398144"/>
                <a:gd name="T48" fmla="*/ 328263 w 398145"/>
                <a:gd name="T49" fmla="*/ 34036 h 398144"/>
                <a:gd name="T50" fmla="*/ 386623 w 398145"/>
                <a:gd name="T51" fmla="*/ 34036 h 398144"/>
                <a:gd name="T52" fmla="*/ 377412 w 398145"/>
                <a:gd name="T53" fmla="*/ 20193 h 398144"/>
                <a:gd name="T54" fmla="*/ 366821 w 398145"/>
                <a:gd name="T55" fmla="*/ 11465 h 398144"/>
                <a:gd name="T56" fmla="*/ 354980 w 398145"/>
                <a:gd name="T57" fmla="*/ 5143 h 398144"/>
                <a:gd name="T58" fmla="*/ 342068 w 398145"/>
                <a:gd name="T59" fmla="*/ 1297 h 398144"/>
                <a:gd name="T60" fmla="*/ 328263 w 398145"/>
                <a:gd name="T61" fmla="*/ 0 h 398144"/>
                <a:gd name="T62" fmla="*/ 386623 w 398145"/>
                <a:gd name="T63" fmla="*/ 34036 h 398144"/>
                <a:gd name="T64" fmla="*/ 328263 w 398145"/>
                <a:gd name="T65" fmla="*/ 34036 h 398144"/>
                <a:gd name="T66" fmla="*/ 335281 w 398145"/>
                <a:gd name="T67" fmla="*/ 34748 h 398144"/>
                <a:gd name="T68" fmla="*/ 342026 w 398145"/>
                <a:gd name="T69" fmla="*/ 36877 h 398144"/>
                <a:gd name="T70" fmla="*/ 348176 w 398145"/>
                <a:gd name="T71" fmla="*/ 40411 h 398144"/>
                <a:gd name="T72" fmla="*/ 353409 w 398145"/>
                <a:gd name="T73" fmla="*/ 45338 h 398144"/>
                <a:gd name="T74" fmla="*/ 361267 w 398145"/>
                <a:gd name="T75" fmla="*/ 57163 h 398144"/>
                <a:gd name="T76" fmla="*/ 363886 w 398145"/>
                <a:gd name="T77" fmla="*/ 70596 h 398144"/>
                <a:gd name="T78" fmla="*/ 361267 w 398145"/>
                <a:gd name="T79" fmla="*/ 84004 h 398144"/>
                <a:gd name="T80" fmla="*/ 353409 w 398145"/>
                <a:gd name="T81" fmla="*/ 95758 h 398144"/>
                <a:gd name="T82" fmla="*/ 149955 w 398145"/>
                <a:gd name="T83" fmla="*/ 299465 h 398144"/>
                <a:gd name="T84" fmla="*/ 148050 w 398145"/>
                <a:gd name="T85" fmla="*/ 303784 h 398144"/>
                <a:gd name="T86" fmla="*/ 148050 w 398145"/>
                <a:gd name="T87" fmla="*/ 308228 h 398144"/>
                <a:gd name="T88" fmla="*/ 146891 w 398145"/>
                <a:gd name="T89" fmla="*/ 319397 h 398144"/>
                <a:gd name="T90" fmla="*/ 122364 w 398145"/>
                <a:gd name="T91" fmla="*/ 356042 h 398144"/>
                <a:gd name="T92" fmla="*/ 90646 w 398145"/>
                <a:gd name="T93" fmla="*/ 365633 h 398144"/>
                <a:gd name="T94" fmla="*/ 159379 w 398145"/>
                <a:gd name="T95" fmla="*/ 365633 h 398144"/>
                <a:gd name="T96" fmla="*/ 165538 w 398145"/>
                <a:gd name="T97" fmla="*/ 358431 h 398144"/>
                <a:gd name="T98" fmla="*/ 173434 w 398145"/>
                <a:gd name="T99" fmla="*/ 344662 h 398144"/>
                <a:gd name="T100" fmla="*/ 178734 w 398145"/>
                <a:gd name="T101" fmla="*/ 329725 h 398144"/>
                <a:gd name="T102" fmla="*/ 181451 w 398145"/>
                <a:gd name="T103" fmla="*/ 313944 h 398144"/>
                <a:gd name="T104" fmla="*/ 377412 w 398145"/>
                <a:gd name="T105" fmla="*/ 117856 h 398144"/>
                <a:gd name="T106" fmla="*/ 392628 w 398145"/>
                <a:gd name="T107" fmla="*/ 94988 h 398144"/>
                <a:gd name="T108" fmla="*/ 397700 w 398145"/>
                <a:gd name="T109" fmla="*/ 69024 h 398144"/>
                <a:gd name="T110" fmla="*/ 392628 w 398145"/>
                <a:gd name="T111" fmla="*/ 43060 h 398144"/>
                <a:gd name="T112" fmla="*/ 386623 w 398145"/>
                <a:gd name="T113" fmla="*/ 34036 h 39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145" h="398144">
                  <a:moveTo>
                    <a:pt x="328263" y="0"/>
                  </a:moveTo>
                  <a:lnTo>
                    <a:pt x="289704" y="11465"/>
                  </a:lnTo>
                  <a:lnTo>
                    <a:pt x="83153" y="216153"/>
                  </a:lnTo>
                  <a:lnTo>
                    <a:pt x="67353" y="218979"/>
                  </a:lnTo>
                  <a:lnTo>
                    <a:pt x="26384" y="242697"/>
                  </a:lnTo>
                  <a:lnTo>
                    <a:pt x="0" y="307260"/>
                  </a:lnTo>
                  <a:lnTo>
                    <a:pt x="6596" y="341405"/>
                  </a:lnTo>
                  <a:lnTo>
                    <a:pt x="40247" y="382654"/>
                  </a:lnTo>
                  <a:lnTo>
                    <a:pt x="90646" y="397763"/>
                  </a:lnTo>
                  <a:lnTo>
                    <a:pt x="108708" y="396019"/>
                  </a:lnTo>
                  <a:lnTo>
                    <a:pt x="125698" y="390858"/>
                  </a:lnTo>
                  <a:lnTo>
                    <a:pt x="141259" y="382387"/>
                  </a:lnTo>
                  <a:lnTo>
                    <a:pt x="155035" y="370713"/>
                  </a:lnTo>
                  <a:lnTo>
                    <a:pt x="159379" y="365633"/>
                  </a:lnTo>
                  <a:lnTo>
                    <a:pt x="90646" y="365633"/>
                  </a:lnTo>
                  <a:lnTo>
                    <a:pt x="79480" y="364474"/>
                  </a:lnTo>
                  <a:lnTo>
                    <a:pt x="37957" y="329414"/>
                  </a:lnTo>
                  <a:lnTo>
                    <a:pt x="33896" y="307260"/>
                  </a:lnTo>
                  <a:lnTo>
                    <a:pt x="37957" y="286107"/>
                  </a:lnTo>
                  <a:lnTo>
                    <a:pt x="68849" y="254777"/>
                  </a:lnTo>
                  <a:lnTo>
                    <a:pt x="90646" y="250316"/>
                  </a:lnTo>
                  <a:lnTo>
                    <a:pt x="95091" y="250316"/>
                  </a:lnTo>
                  <a:lnTo>
                    <a:pt x="99536" y="248412"/>
                  </a:lnTo>
                  <a:lnTo>
                    <a:pt x="303117" y="44703"/>
                  </a:lnTo>
                  <a:lnTo>
                    <a:pt x="328263" y="34036"/>
                  </a:lnTo>
                  <a:lnTo>
                    <a:pt x="386623" y="34036"/>
                  </a:lnTo>
                  <a:lnTo>
                    <a:pt x="377412" y="20193"/>
                  </a:lnTo>
                  <a:lnTo>
                    <a:pt x="366821" y="11465"/>
                  </a:lnTo>
                  <a:lnTo>
                    <a:pt x="354980" y="5143"/>
                  </a:lnTo>
                  <a:lnTo>
                    <a:pt x="342068" y="1297"/>
                  </a:lnTo>
                  <a:lnTo>
                    <a:pt x="328263" y="0"/>
                  </a:lnTo>
                  <a:close/>
                </a:path>
                <a:path w="398145" h="398144">
                  <a:moveTo>
                    <a:pt x="386623" y="34036"/>
                  </a:moveTo>
                  <a:lnTo>
                    <a:pt x="328263" y="34036"/>
                  </a:lnTo>
                  <a:lnTo>
                    <a:pt x="335281" y="34748"/>
                  </a:lnTo>
                  <a:lnTo>
                    <a:pt x="342026" y="36877"/>
                  </a:lnTo>
                  <a:lnTo>
                    <a:pt x="348176" y="40411"/>
                  </a:lnTo>
                  <a:lnTo>
                    <a:pt x="353409" y="45338"/>
                  </a:lnTo>
                  <a:lnTo>
                    <a:pt x="361267" y="57163"/>
                  </a:lnTo>
                  <a:lnTo>
                    <a:pt x="363886" y="70596"/>
                  </a:lnTo>
                  <a:lnTo>
                    <a:pt x="361267" y="84004"/>
                  </a:lnTo>
                  <a:lnTo>
                    <a:pt x="353409" y="95758"/>
                  </a:lnTo>
                  <a:lnTo>
                    <a:pt x="149955" y="299465"/>
                  </a:lnTo>
                  <a:lnTo>
                    <a:pt x="148050" y="303784"/>
                  </a:lnTo>
                  <a:lnTo>
                    <a:pt x="148050" y="308228"/>
                  </a:lnTo>
                  <a:lnTo>
                    <a:pt x="146891" y="319397"/>
                  </a:lnTo>
                  <a:lnTo>
                    <a:pt x="122364" y="356042"/>
                  </a:lnTo>
                  <a:lnTo>
                    <a:pt x="90646" y="365633"/>
                  </a:lnTo>
                  <a:lnTo>
                    <a:pt x="159379" y="365633"/>
                  </a:lnTo>
                  <a:lnTo>
                    <a:pt x="165538" y="358431"/>
                  </a:lnTo>
                  <a:lnTo>
                    <a:pt x="173434" y="344662"/>
                  </a:lnTo>
                  <a:lnTo>
                    <a:pt x="178734" y="329725"/>
                  </a:lnTo>
                  <a:lnTo>
                    <a:pt x="181451" y="313944"/>
                  </a:lnTo>
                  <a:lnTo>
                    <a:pt x="377412" y="117856"/>
                  </a:lnTo>
                  <a:lnTo>
                    <a:pt x="392628" y="94988"/>
                  </a:lnTo>
                  <a:lnTo>
                    <a:pt x="397700" y="69024"/>
                  </a:lnTo>
                  <a:lnTo>
                    <a:pt x="392628" y="43060"/>
                  </a:lnTo>
                  <a:lnTo>
                    <a:pt x="386623" y="3403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sp>
        <p:nvSpPr>
          <p:cNvPr id="52290" name="object 174">
            <a:extLst>
              <a:ext uri="{FF2B5EF4-FFF2-40B4-BE49-F238E27FC236}">
                <a16:creationId xmlns:a16="http://schemas.microsoft.com/office/drawing/2014/main" id="{E82B9ECA-4D19-4AE6-9C20-DB79187D37DB}"/>
              </a:ext>
            </a:extLst>
          </p:cNvPr>
          <p:cNvSpPr>
            <a:spLocks/>
          </p:cNvSpPr>
          <p:nvPr/>
        </p:nvSpPr>
        <p:spPr bwMode="auto">
          <a:xfrm>
            <a:off x="10502900" y="1695450"/>
            <a:ext cx="396875" cy="395288"/>
          </a:xfrm>
          <a:custGeom>
            <a:avLst/>
            <a:gdLst>
              <a:gd name="T0" fmla="*/ 325247 w 396875"/>
              <a:gd name="T1" fmla="*/ 67056 h 396239"/>
              <a:gd name="T2" fmla="*/ 298704 w 396875"/>
              <a:gd name="T3" fmla="*/ 99822 h 396239"/>
              <a:gd name="T4" fmla="*/ 258318 w 396875"/>
              <a:gd name="T5" fmla="*/ 294259 h 396239"/>
              <a:gd name="T6" fmla="*/ 258318 w 396875"/>
              <a:gd name="T7" fmla="*/ 224790 h 396239"/>
              <a:gd name="T8" fmla="*/ 146431 w 396875"/>
              <a:gd name="T9" fmla="*/ 217297 h 396239"/>
              <a:gd name="T10" fmla="*/ 138811 w 396875"/>
              <a:gd name="T11" fmla="*/ 294259 h 396239"/>
              <a:gd name="T12" fmla="*/ 98425 w 396875"/>
              <a:gd name="T13" fmla="*/ 99822 h 396239"/>
              <a:gd name="T14" fmla="*/ 138811 w 396875"/>
              <a:gd name="T15" fmla="*/ 169291 h 396239"/>
              <a:gd name="T16" fmla="*/ 250698 w 396875"/>
              <a:gd name="T17" fmla="*/ 176911 h 396239"/>
              <a:gd name="T18" fmla="*/ 258318 w 396875"/>
              <a:gd name="T19" fmla="*/ 144018 h 396239"/>
              <a:gd name="T20" fmla="*/ 298704 w 396875"/>
              <a:gd name="T21" fmla="*/ 99822 h 396239"/>
              <a:gd name="T22" fmla="*/ 233045 w 396875"/>
              <a:gd name="T23" fmla="*/ 67056 h 396239"/>
              <a:gd name="T24" fmla="*/ 225425 w 396875"/>
              <a:gd name="T25" fmla="*/ 144018 h 396239"/>
              <a:gd name="T26" fmla="*/ 172339 w 396875"/>
              <a:gd name="T27" fmla="*/ 99822 h 396239"/>
              <a:gd name="T28" fmla="*/ 165354 w 396875"/>
              <a:gd name="T29" fmla="*/ 67056 h 396239"/>
              <a:gd name="T30" fmla="*/ 65532 w 396875"/>
              <a:gd name="T31" fmla="*/ 74041 h 396239"/>
              <a:gd name="T32" fmla="*/ 72517 w 396875"/>
              <a:gd name="T33" fmla="*/ 327660 h 396239"/>
              <a:gd name="T34" fmla="*/ 172339 w 396875"/>
              <a:gd name="T35" fmla="*/ 320675 h 396239"/>
              <a:gd name="T36" fmla="*/ 172339 w 396875"/>
              <a:gd name="T37" fmla="*/ 250698 h 396239"/>
              <a:gd name="T38" fmla="*/ 225425 w 396875"/>
              <a:gd name="T39" fmla="*/ 320040 h 396239"/>
              <a:gd name="T40" fmla="*/ 324612 w 396875"/>
              <a:gd name="T41" fmla="*/ 327660 h 396239"/>
              <a:gd name="T42" fmla="*/ 332232 w 396875"/>
              <a:gd name="T43" fmla="*/ 294259 h 396239"/>
              <a:gd name="T44" fmla="*/ 332232 w 396875"/>
              <a:gd name="T45" fmla="*/ 74676 h 396239"/>
              <a:gd name="T46" fmla="*/ 396240 w 396875"/>
              <a:gd name="T47" fmla="*/ 379857 h 396239"/>
              <a:gd name="T48" fmla="*/ 396240 w 396875"/>
              <a:gd name="T49" fmla="*/ 32766 h 396239"/>
              <a:gd name="T50" fmla="*/ 389255 w 396875"/>
              <a:gd name="T51" fmla="*/ 0 h 396239"/>
              <a:gd name="T52" fmla="*/ 362839 w 396875"/>
              <a:gd name="T53" fmla="*/ 32766 h 396239"/>
              <a:gd name="T54" fmla="*/ 32766 w 396875"/>
              <a:gd name="T55" fmla="*/ 362839 h 396239"/>
              <a:gd name="T56" fmla="*/ 362839 w 396875"/>
              <a:gd name="T57" fmla="*/ 32766 h 396239"/>
              <a:gd name="T58" fmla="*/ 7620 w 396875"/>
              <a:gd name="T59" fmla="*/ 0 h 396239"/>
              <a:gd name="T60" fmla="*/ 0 w 396875"/>
              <a:gd name="T61" fmla="*/ 388620 h 396239"/>
              <a:gd name="T62" fmla="*/ 389255 w 396875"/>
              <a:gd name="T63" fmla="*/ 396240 h 396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6875" h="396239">
                <a:moveTo>
                  <a:pt x="332232" y="74676"/>
                </a:moveTo>
                <a:lnTo>
                  <a:pt x="325247" y="67056"/>
                </a:lnTo>
                <a:lnTo>
                  <a:pt x="298704" y="67056"/>
                </a:lnTo>
                <a:lnTo>
                  <a:pt x="298704" y="99822"/>
                </a:lnTo>
                <a:lnTo>
                  <a:pt x="298704" y="294259"/>
                </a:lnTo>
                <a:lnTo>
                  <a:pt x="258318" y="294259"/>
                </a:lnTo>
                <a:lnTo>
                  <a:pt x="258318" y="250698"/>
                </a:lnTo>
                <a:lnTo>
                  <a:pt x="258318" y="224790"/>
                </a:lnTo>
                <a:lnTo>
                  <a:pt x="251333" y="217297"/>
                </a:lnTo>
                <a:lnTo>
                  <a:pt x="146431" y="217297"/>
                </a:lnTo>
                <a:lnTo>
                  <a:pt x="138811" y="224155"/>
                </a:lnTo>
                <a:lnTo>
                  <a:pt x="138811" y="294259"/>
                </a:lnTo>
                <a:lnTo>
                  <a:pt x="98425" y="294259"/>
                </a:lnTo>
                <a:lnTo>
                  <a:pt x="98425" y="99822"/>
                </a:lnTo>
                <a:lnTo>
                  <a:pt x="138811" y="99822"/>
                </a:lnTo>
                <a:lnTo>
                  <a:pt x="138811" y="169291"/>
                </a:lnTo>
                <a:lnTo>
                  <a:pt x="145796" y="176911"/>
                </a:lnTo>
                <a:lnTo>
                  <a:pt x="250698" y="176911"/>
                </a:lnTo>
                <a:lnTo>
                  <a:pt x="258318" y="169926"/>
                </a:lnTo>
                <a:lnTo>
                  <a:pt x="258318" y="144018"/>
                </a:lnTo>
                <a:lnTo>
                  <a:pt x="258318" y="99822"/>
                </a:lnTo>
                <a:lnTo>
                  <a:pt x="298704" y="99822"/>
                </a:lnTo>
                <a:lnTo>
                  <a:pt x="298704" y="67056"/>
                </a:lnTo>
                <a:lnTo>
                  <a:pt x="233045" y="67056"/>
                </a:lnTo>
                <a:lnTo>
                  <a:pt x="225425" y="74041"/>
                </a:lnTo>
                <a:lnTo>
                  <a:pt x="225425" y="144018"/>
                </a:lnTo>
                <a:lnTo>
                  <a:pt x="172339" y="144018"/>
                </a:lnTo>
                <a:lnTo>
                  <a:pt x="172339" y="99822"/>
                </a:lnTo>
                <a:lnTo>
                  <a:pt x="172339" y="74676"/>
                </a:lnTo>
                <a:lnTo>
                  <a:pt x="165354" y="67056"/>
                </a:lnTo>
                <a:lnTo>
                  <a:pt x="73152" y="67056"/>
                </a:lnTo>
                <a:lnTo>
                  <a:pt x="65532" y="74041"/>
                </a:lnTo>
                <a:lnTo>
                  <a:pt x="65532" y="320040"/>
                </a:lnTo>
                <a:lnTo>
                  <a:pt x="72517" y="327660"/>
                </a:lnTo>
                <a:lnTo>
                  <a:pt x="164719" y="327660"/>
                </a:lnTo>
                <a:lnTo>
                  <a:pt x="172339" y="320675"/>
                </a:lnTo>
                <a:lnTo>
                  <a:pt x="172339" y="294259"/>
                </a:lnTo>
                <a:lnTo>
                  <a:pt x="172339" y="250698"/>
                </a:lnTo>
                <a:lnTo>
                  <a:pt x="225425" y="250698"/>
                </a:lnTo>
                <a:lnTo>
                  <a:pt x="225425" y="320040"/>
                </a:lnTo>
                <a:lnTo>
                  <a:pt x="232410" y="327660"/>
                </a:lnTo>
                <a:lnTo>
                  <a:pt x="324612" y="327660"/>
                </a:lnTo>
                <a:lnTo>
                  <a:pt x="332232" y="320040"/>
                </a:lnTo>
                <a:lnTo>
                  <a:pt x="332232" y="294259"/>
                </a:lnTo>
                <a:lnTo>
                  <a:pt x="332232" y="99822"/>
                </a:lnTo>
                <a:lnTo>
                  <a:pt x="332232" y="74676"/>
                </a:lnTo>
                <a:close/>
              </a:path>
              <a:path w="396875" h="396239">
                <a:moveTo>
                  <a:pt x="396875" y="388620"/>
                </a:moveTo>
                <a:lnTo>
                  <a:pt x="396240" y="379857"/>
                </a:lnTo>
                <a:lnTo>
                  <a:pt x="396240" y="362839"/>
                </a:lnTo>
                <a:lnTo>
                  <a:pt x="396240" y="32766"/>
                </a:lnTo>
                <a:lnTo>
                  <a:pt x="396240" y="7620"/>
                </a:lnTo>
                <a:lnTo>
                  <a:pt x="389255" y="0"/>
                </a:lnTo>
                <a:lnTo>
                  <a:pt x="362839" y="0"/>
                </a:lnTo>
                <a:lnTo>
                  <a:pt x="362839" y="32766"/>
                </a:lnTo>
                <a:lnTo>
                  <a:pt x="362839" y="362839"/>
                </a:lnTo>
                <a:lnTo>
                  <a:pt x="32766" y="362839"/>
                </a:lnTo>
                <a:lnTo>
                  <a:pt x="32766" y="32766"/>
                </a:lnTo>
                <a:lnTo>
                  <a:pt x="362839" y="32766"/>
                </a:lnTo>
                <a:lnTo>
                  <a:pt x="362839" y="0"/>
                </a:lnTo>
                <a:lnTo>
                  <a:pt x="7620" y="0"/>
                </a:lnTo>
                <a:lnTo>
                  <a:pt x="0" y="6985"/>
                </a:lnTo>
                <a:lnTo>
                  <a:pt x="0" y="388620"/>
                </a:lnTo>
                <a:lnTo>
                  <a:pt x="6985" y="396240"/>
                </a:lnTo>
                <a:lnTo>
                  <a:pt x="389255" y="396240"/>
                </a:lnTo>
                <a:lnTo>
                  <a:pt x="396875" y="38862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91" name="object 175">
            <a:extLst>
              <a:ext uri="{FF2B5EF4-FFF2-40B4-BE49-F238E27FC236}">
                <a16:creationId xmlns:a16="http://schemas.microsoft.com/office/drawing/2014/main" id="{B8975690-3800-4227-966E-FF0F4D6174E1}"/>
              </a:ext>
            </a:extLst>
          </p:cNvPr>
          <p:cNvSpPr>
            <a:spLocks/>
          </p:cNvSpPr>
          <p:nvPr/>
        </p:nvSpPr>
        <p:spPr bwMode="auto">
          <a:xfrm>
            <a:off x="3409950" y="1801813"/>
            <a:ext cx="47625" cy="31750"/>
          </a:xfrm>
          <a:custGeom>
            <a:avLst/>
            <a:gdLst>
              <a:gd name="T0" fmla="*/ 41910 w 48895"/>
              <a:gd name="T1" fmla="*/ 0 h 32385"/>
              <a:gd name="T2" fmla="*/ 7492 w 48895"/>
              <a:gd name="T3" fmla="*/ 0 h 32385"/>
              <a:gd name="T4" fmla="*/ 0 w 48895"/>
              <a:gd name="T5" fmla="*/ 6731 h 32385"/>
              <a:gd name="T6" fmla="*/ 0 w 48895"/>
              <a:gd name="T7" fmla="*/ 24637 h 32385"/>
              <a:gd name="T8" fmla="*/ 6858 w 48895"/>
              <a:gd name="T9" fmla="*/ 32004 h 32385"/>
              <a:gd name="T10" fmla="*/ 32512 w 48895"/>
              <a:gd name="T11" fmla="*/ 32004 h 32385"/>
              <a:gd name="T12" fmla="*/ 41275 w 48895"/>
              <a:gd name="T13" fmla="*/ 32004 h 32385"/>
              <a:gd name="T14" fmla="*/ 48767 w 48895"/>
              <a:gd name="T15" fmla="*/ 24637 h 32385"/>
              <a:gd name="T16" fmla="*/ 48767 w 48895"/>
              <a:gd name="T17" fmla="*/ 7366 h 32385"/>
              <a:gd name="T18" fmla="*/ 41910 w 48895"/>
              <a:gd name="T19"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95" h="32385">
                <a:moveTo>
                  <a:pt x="41910" y="0"/>
                </a:moveTo>
                <a:lnTo>
                  <a:pt x="7492" y="0"/>
                </a:lnTo>
                <a:lnTo>
                  <a:pt x="0" y="6731"/>
                </a:lnTo>
                <a:lnTo>
                  <a:pt x="0" y="24637"/>
                </a:lnTo>
                <a:lnTo>
                  <a:pt x="6858" y="32004"/>
                </a:lnTo>
                <a:lnTo>
                  <a:pt x="32512" y="32004"/>
                </a:lnTo>
                <a:lnTo>
                  <a:pt x="41275" y="32004"/>
                </a:lnTo>
                <a:lnTo>
                  <a:pt x="48767" y="24637"/>
                </a:lnTo>
                <a:lnTo>
                  <a:pt x="48767" y="7366"/>
                </a:lnTo>
                <a:lnTo>
                  <a:pt x="4191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92" name="object 176">
            <a:extLst>
              <a:ext uri="{FF2B5EF4-FFF2-40B4-BE49-F238E27FC236}">
                <a16:creationId xmlns:a16="http://schemas.microsoft.com/office/drawing/2014/main" id="{10A48EAE-B42A-47C0-94A0-257671220E96}"/>
              </a:ext>
            </a:extLst>
          </p:cNvPr>
          <p:cNvSpPr>
            <a:spLocks/>
          </p:cNvSpPr>
          <p:nvPr/>
        </p:nvSpPr>
        <p:spPr bwMode="auto">
          <a:xfrm>
            <a:off x="3662363" y="1801813"/>
            <a:ext cx="49212" cy="31750"/>
          </a:xfrm>
          <a:custGeom>
            <a:avLst/>
            <a:gdLst>
              <a:gd name="T0" fmla="*/ 41910 w 49529"/>
              <a:gd name="T1" fmla="*/ 0 h 32385"/>
              <a:gd name="T2" fmla="*/ 7492 w 49529"/>
              <a:gd name="T3" fmla="*/ 0 h 32385"/>
              <a:gd name="T4" fmla="*/ 0 w 49529"/>
              <a:gd name="T5" fmla="*/ 6731 h 32385"/>
              <a:gd name="T6" fmla="*/ 0 w 49529"/>
              <a:gd name="T7" fmla="*/ 24637 h 32385"/>
              <a:gd name="T8" fmla="*/ 6857 w 49529"/>
              <a:gd name="T9" fmla="*/ 32004 h 32385"/>
              <a:gd name="T10" fmla="*/ 32512 w 49529"/>
              <a:gd name="T11" fmla="*/ 32004 h 32385"/>
              <a:gd name="T12" fmla="*/ 41910 w 49529"/>
              <a:gd name="T13" fmla="*/ 32004 h 32385"/>
              <a:gd name="T14" fmla="*/ 49402 w 49529"/>
              <a:gd name="T15" fmla="*/ 24637 h 32385"/>
              <a:gd name="T16" fmla="*/ 48767 w 49529"/>
              <a:gd name="T17" fmla="*/ 16002 h 32385"/>
              <a:gd name="T18" fmla="*/ 48767 w 49529"/>
              <a:gd name="T19" fmla="*/ 7366 h 32385"/>
              <a:gd name="T20" fmla="*/ 41910 w 49529"/>
              <a:gd name="T21" fmla="*/ 0 h 3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29" h="32385">
                <a:moveTo>
                  <a:pt x="41910" y="0"/>
                </a:moveTo>
                <a:lnTo>
                  <a:pt x="7492" y="0"/>
                </a:lnTo>
                <a:lnTo>
                  <a:pt x="0" y="6731"/>
                </a:lnTo>
                <a:lnTo>
                  <a:pt x="0" y="24637"/>
                </a:lnTo>
                <a:lnTo>
                  <a:pt x="6857" y="32004"/>
                </a:lnTo>
                <a:lnTo>
                  <a:pt x="32512" y="32004"/>
                </a:lnTo>
                <a:lnTo>
                  <a:pt x="41910" y="32004"/>
                </a:lnTo>
                <a:lnTo>
                  <a:pt x="49402" y="24637"/>
                </a:lnTo>
                <a:lnTo>
                  <a:pt x="48767" y="16002"/>
                </a:lnTo>
                <a:lnTo>
                  <a:pt x="48767" y="7366"/>
                </a:lnTo>
                <a:lnTo>
                  <a:pt x="41910" y="0"/>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93" name="object 177">
            <a:extLst>
              <a:ext uri="{FF2B5EF4-FFF2-40B4-BE49-F238E27FC236}">
                <a16:creationId xmlns:a16="http://schemas.microsoft.com/office/drawing/2014/main" id="{8F0D643C-6C87-4B43-B128-2D8443A5D3EA}"/>
              </a:ext>
            </a:extLst>
          </p:cNvPr>
          <p:cNvSpPr>
            <a:spLocks/>
          </p:cNvSpPr>
          <p:nvPr/>
        </p:nvSpPr>
        <p:spPr bwMode="auto">
          <a:xfrm>
            <a:off x="3425825" y="1700213"/>
            <a:ext cx="266700" cy="392112"/>
          </a:xfrm>
          <a:custGeom>
            <a:avLst/>
            <a:gdLst>
              <a:gd name="T0" fmla="*/ 69342 w 266700"/>
              <a:gd name="T1" fmla="*/ 20828 h 391794"/>
              <a:gd name="T2" fmla="*/ 55245 w 266700"/>
              <a:gd name="T3" fmla="*/ 35433 h 391794"/>
              <a:gd name="T4" fmla="*/ 55245 w 266700"/>
              <a:gd name="T5" fmla="*/ 16383 h 391794"/>
              <a:gd name="T6" fmla="*/ 69342 w 266700"/>
              <a:gd name="T7" fmla="*/ 2019 h 391794"/>
              <a:gd name="T8" fmla="*/ 42570 w 266700"/>
              <a:gd name="T9" fmla="*/ 7531 h 391794"/>
              <a:gd name="T10" fmla="*/ 36995 w 266700"/>
              <a:gd name="T11" fmla="*/ 35801 h 391794"/>
              <a:gd name="T12" fmla="*/ 60198 w 266700"/>
              <a:gd name="T13" fmla="*/ 51816 h 391794"/>
              <a:gd name="T14" fmla="*/ 83388 w 266700"/>
              <a:gd name="T15" fmla="*/ 36068 h 391794"/>
              <a:gd name="T16" fmla="*/ 106680 w 266700"/>
              <a:gd name="T17" fmla="*/ 109093 h 391794"/>
              <a:gd name="T18" fmla="*/ 87757 w 266700"/>
              <a:gd name="T19" fmla="*/ 103632 h 391794"/>
              <a:gd name="T20" fmla="*/ 87757 w 266700"/>
              <a:gd name="T21" fmla="*/ 128016 h 391794"/>
              <a:gd name="T22" fmla="*/ 106680 w 266700"/>
              <a:gd name="T23" fmla="*/ 109093 h 391794"/>
              <a:gd name="T24" fmla="*/ 169824 w 266700"/>
              <a:gd name="T25" fmla="*/ 51562 h 391794"/>
              <a:gd name="T26" fmla="*/ 158750 w 266700"/>
              <a:gd name="T27" fmla="*/ 59055 h 391794"/>
              <a:gd name="T28" fmla="*/ 151257 w 266700"/>
              <a:gd name="T29" fmla="*/ 84455 h 391794"/>
              <a:gd name="T30" fmla="*/ 125222 w 266700"/>
              <a:gd name="T31" fmla="*/ 59055 h 391794"/>
              <a:gd name="T32" fmla="*/ 158750 w 266700"/>
              <a:gd name="T33" fmla="*/ 59055 h 391794"/>
              <a:gd name="T34" fmla="*/ 141732 w 266700"/>
              <a:gd name="T35" fmla="*/ 35052 h 391794"/>
              <a:gd name="T36" fmla="*/ 110858 w 266700"/>
              <a:gd name="T37" fmla="*/ 55626 h 391794"/>
              <a:gd name="T38" fmla="*/ 118110 w 266700"/>
              <a:gd name="T39" fmla="*/ 92202 h 391794"/>
              <a:gd name="T40" fmla="*/ 154673 w 266700"/>
              <a:gd name="T41" fmla="*/ 99441 h 391794"/>
              <a:gd name="T42" fmla="*/ 172580 w 266700"/>
              <a:gd name="T43" fmla="*/ 81546 h 391794"/>
              <a:gd name="T44" fmla="*/ 206502 w 266700"/>
              <a:gd name="T45" fmla="*/ 309372 h 391794"/>
              <a:gd name="T46" fmla="*/ 140208 w 266700"/>
              <a:gd name="T47" fmla="*/ 322326 h 391794"/>
              <a:gd name="T48" fmla="*/ 206502 w 266700"/>
              <a:gd name="T49" fmla="*/ 326136 h 391794"/>
              <a:gd name="T50" fmla="*/ 210312 w 266700"/>
              <a:gd name="T51" fmla="*/ 272034 h 391794"/>
              <a:gd name="T52" fmla="*/ 140208 w 266700"/>
              <a:gd name="T53" fmla="*/ 272034 h 391794"/>
              <a:gd name="T54" fmla="*/ 202184 w 266700"/>
              <a:gd name="T55" fmla="*/ 284988 h 391794"/>
              <a:gd name="T56" fmla="*/ 210312 w 266700"/>
              <a:gd name="T57" fmla="*/ 272034 h 391794"/>
              <a:gd name="T58" fmla="*/ 144018 w 266700"/>
              <a:gd name="T59" fmla="*/ 227076 h 391794"/>
              <a:gd name="T60" fmla="*/ 144018 w 266700"/>
              <a:gd name="T61" fmla="*/ 242316 h 391794"/>
              <a:gd name="T62" fmla="*/ 210312 w 266700"/>
              <a:gd name="T63" fmla="*/ 238760 h 391794"/>
              <a:gd name="T64" fmla="*/ 206502 w 266700"/>
              <a:gd name="T65" fmla="*/ 184404 h 391794"/>
              <a:gd name="T66" fmla="*/ 140208 w 266700"/>
              <a:gd name="T67" fmla="*/ 197358 h 391794"/>
              <a:gd name="T68" fmla="*/ 206502 w 266700"/>
              <a:gd name="T69" fmla="*/ 201168 h 391794"/>
              <a:gd name="T70" fmla="*/ 210312 w 266700"/>
              <a:gd name="T71" fmla="*/ 147066 h 391794"/>
              <a:gd name="T72" fmla="*/ 140208 w 266700"/>
              <a:gd name="T73" fmla="*/ 147066 h 391794"/>
              <a:gd name="T74" fmla="*/ 202184 w 266700"/>
              <a:gd name="T75" fmla="*/ 160020 h 391794"/>
              <a:gd name="T76" fmla="*/ 210312 w 266700"/>
              <a:gd name="T77" fmla="*/ 147066 h 391794"/>
              <a:gd name="T78" fmla="*/ 241427 w 266700"/>
              <a:gd name="T79" fmla="*/ 100584 h 391794"/>
              <a:gd name="T80" fmla="*/ 32893 w 266700"/>
              <a:gd name="T81" fmla="*/ 358267 h 391794"/>
              <a:gd name="T82" fmla="*/ 7620 w 266700"/>
              <a:gd name="T83" fmla="*/ 100584 h 391794"/>
              <a:gd name="T84" fmla="*/ 2641 w 266700"/>
              <a:gd name="T85" fmla="*/ 371208 h 391794"/>
              <a:gd name="T86" fmla="*/ 33528 w 266700"/>
              <a:gd name="T87" fmla="*/ 391668 h 391794"/>
              <a:gd name="T88" fmla="*/ 257340 w 266700"/>
              <a:gd name="T89" fmla="*/ 381825 h 391794"/>
              <a:gd name="T90" fmla="*/ 266700 w 266700"/>
              <a:gd name="T91" fmla="*/ 108204 h 39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700" h="391794">
                <a:moveTo>
                  <a:pt x="85344" y="25908"/>
                </a:moveTo>
                <a:lnTo>
                  <a:pt x="69342" y="2019"/>
                </a:lnTo>
                <a:lnTo>
                  <a:pt x="69342" y="20828"/>
                </a:lnTo>
                <a:lnTo>
                  <a:pt x="69342" y="30988"/>
                </a:lnTo>
                <a:lnTo>
                  <a:pt x="65151" y="35433"/>
                </a:lnTo>
                <a:lnTo>
                  <a:pt x="55245" y="35433"/>
                </a:lnTo>
                <a:lnTo>
                  <a:pt x="51054" y="30988"/>
                </a:lnTo>
                <a:lnTo>
                  <a:pt x="51054" y="20828"/>
                </a:lnTo>
                <a:lnTo>
                  <a:pt x="55245" y="16383"/>
                </a:lnTo>
                <a:lnTo>
                  <a:pt x="65151" y="16383"/>
                </a:lnTo>
                <a:lnTo>
                  <a:pt x="69342" y="20828"/>
                </a:lnTo>
                <a:lnTo>
                  <a:pt x="69342" y="2019"/>
                </a:lnTo>
                <a:lnTo>
                  <a:pt x="60198" y="0"/>
                </a:lnTo>
                <a:lnTo>
                  <a:pt x="50584" y="2019"/>
                </a:lnTo>
                <a:lnTo>
                  <a:pt x="42570" y="7531"/>
                </a:lnTo>
                <a:lnTo>
                  <a:pt x="37084" y="15760"/>
                </a:lnTo>
                <a:lnTo>
                  <a:pt x="35052" y="25908"/>
                </a:lnTo>
                <a:lnTo>
                  <a:pt x="36995" y="35801"/>
                </a:lnTo>
                <a:lnTo>
                  <a:pt x="42329" y="44056"/>
                </a:lnTo>
                <a:lnTo>
                  <a:pt x="50317" y="49720"/>
                </a:lnTo>
                <a:lnTo>
                  <a:pt x="60198" y="51816"/>
                </a:lnTo>
                <a:lnTo>
                  <a:pt x="70065" y="49809"/>
                </a:lnTo>
                <a:lnTo>
                  <a:pt x="78054" y="44297"/>
                </a:lnTo>
                <a:lnTo>
                  <a:pt x="83388" y="36068"/>
                </a:lnTo>
                <a:lnTo>
                  <a:pt x="83515" y="35433"/>
                </a:lnTo>
                <a:lnTo>
                  <a:pt x="85344" y="25908"/>
                </a:lnTo>
                <a:close/>
              </a:path>
              <a:path w="266700" h="391794">
                <a:moveTo>
                  <a:pt x="106680" y="109093"/>
                </a:moveTo>
                <a:lnTo>
                  <a:pt x="101219" y="103632"/>
                </a:lnTo>
                <a:lnTo>
                  <a:pt x="94488" y="103632"/>
                </a:lnTo>
                <a:lnTo>
                  <a:pt x="87757" y="103632"/>
                </a:lnTo>
                <a:lnTo>
                  <a:pt x="82296" y="109093"/>
                </a:lnTo>
                <a:lnTo>
                  <a:pt x="82296" y="122555"/>
                </a:lnTo>
                <a:lnTo>
                  <a:pt x="87757" y="128016"/>
                </a:lnTo>
                <a:lnTo>
                  <a:pt x="101219" y="128016"/>
                </a:lnTo>
                <a:lnTo>
                  <a:pt x="106680" y="122555"/>
                </a:lnTo>
                <a:lnTo>
                  <a:pt x="106680" y="109093"/>
                </a:lnTo>
                <a:close/>
              </a:path>
              <a:path w="266700" h="391794">
                <a:moveTo>
                  <a:pt x="175260" y="68580"/>
                </a:moveTo>
                <a:lnTo>
                  <a:pt x="172580" y="55626"/>
                </a:lnTo>
                <a:lnTo>
                  <a:pt x="169824" y="51562"/>
                </a:lnTo>
                <a:lnTo>
                  <a:pt x="165354" y="44970"/>
                </a:lnTo>
                <a:lnTo>
                  <a:pt x="158750" y="40500"/>
                </a:lnTo>
                <a:lnTo>
                  <a:pt x="158750" y="59055"/>
                </a:lnTo>
                <a:lnTo>
                  <a:pt x="158242" y="67945"/>
                </a:lnTo>
                <a:lnTo>
                  <a:pt x="158242" y="76835"/>
                </a:lnTo>
                <a:lnTo>
                  <a:pt x="151257" y="84455"/>
                </a:lnTo>
                <a:lnTo>
                  <a:pt x="132842" y="84455"/>
                </a:lnTo>
                <a:lnTo>
                  <a:pt x="125222" y="77470"/>
                </a:lnTo>
                <a:lnTo>
                  <a:pt x="125222" y="59055"/>
                </a:lnTo>
                <a:lnTo>
                  <a:pt x="132207" y="51562"/>
                </a:lnTo>
                <a:lnTo>
                  <a:pt x="151257" y="51562"/>
                </a:lnTo>
                <a:lnTo>
                  <a:pt x="158750" y="59055"/>
                </a:lnTo>
                <a:lnTo>
                  <a:pt x="158750" y="40500"/>
                </a:lnTo>
                <a:lnTo>
                  <a:pt x="154686" y="37731"/>
                </a:lnTo>
                <a:lnTo>
                  <a:pt x="141732" y="35052"/>
                </a:lnTo>
                <a:lnTo>
                  <a:pt x="128778" y="37731"/>
                </a:lnTo>
                <a:lnTo>
                  <a:pt x="118097" y="44970"/>
                </a:lnTo>
                <a:lnTo>
                  <a:pt x="110858" y="55626"/>
                </a:lnTo>
                <a:lnTo>
                  <a:pt x="108204" y="68580"/>
                </a:lnTo>
                <a:lnTo>
                  <a:pt x="110871" y="81546"/>
                </a:lnTo>
                <a:lnTo>
                  <a:pt x="118110" y="92202"/>
                </a:lnTo>
                <a:lnTo>
                  <a:pt x="128778" y="99441"/>
                </a:lnTo>
                <a:lnTo>
                  <a:pt x="141732" y="102108"/>
                </a:lnTo>
                <a:lnTo>
                  <a:pt x="154673" y="99441"/>
                </a:lnTo>
                <a:lnTo>
                  <a:pt x="165354" y="92202"/>
                </a:lnTo>
                <a:lnTo>
                  <a:pt x="170599" y="84455"/>
                </a:lnTo>
                <a:lnTo>
                  <a:pt x="172580" y="81546"/>
                </a:lnTo>
                <a:lnTo>
                  <a:pt x="175260" y="68580"/>
                </a:lnTo>
                <a:close/>
              </a:path>
              <a:path w="266700" h="391794">
                <a:moveTo>
                  <a:pt x="210312" y="313182"/>
                </a:moveTo>
                <a:lnTo>
                  <a:pt x="206502" y="309372"/>
                </a:lnTo>
                <a:lnTo>
                  <a:pt x="144018" y="309372"/>
                </a:lnTo>
                <a:lnTo>
                  <a:pt x="140208" y="313182"/>
                </a:lnTo>
                <a:lnTo>
                  <a:pt x="140208" y="322326"/>
                </a:lnTo>
                <a:lnTo>
                  <a:pt x="144018" y="326136"/>
                </a:lnTo>
                <a:lnTo>
                  <a:pt x="202184" y="326136"/>
                </a:lnTo>
                <a:lnTo>
                  <a:pt x="206502" y="326136"/>
                </a:lnTo>
                <a:lnTo>
                  <a:pt x="210312" y="322326"/>
                </a:lnTo>
                <a:lnTo>
                  <a:pt x="210312" y="313182"/>
                </a:lnTo>
                <a:close/>
              </a:path>
              <a:path w="266700" h="391794">
                <a:moveTo>
                  <a:pt x="210312" y="272034"/>
                </a:moveTo>
                <a:lnTo>
                  <a:pt x="206502" y="268224"/>
                </a:lnTo>
                <a:lnTo>
                  <a:pt x="144018" y="268224"/>
                </a:lnTo>
                <a:lnTo>
                  <a:pt x="140208" y="272034"/>
                </a:lnTo>
                <a:lnTo>
                  <a:pt x="140208" y="281178"/>
                </a:lnTo>
                <a:lnTo>
                  <a:pt x="144018" y="284988"/>
                </a:lnTo>
                <a:lnTo>
                  <a:pt x="202184" y="284988"/>
                </a:lnTo>
                <a:lnTo>
                  <a:pt x="206502" y="284988"/>
                </a:lnTo>
                <a:lnTo>
                  <a:pt x="210312" y="281178"/>
                </a:lnTo>
                <a:lnTo>
                  <a:pt x="210312" y="272034"/>
                </a:lnTo>
                <a:close/>
              </a:path>
              <a:path w="266700" h="391794">
                <a:moveTo>
                  <a:pt x="210312" y="230632"/>
                </a:moveTo>
                <a:lnTo>
                  <a:pt x="206502" y="227076"/>
                </a:lnTo>
                <a:lnTo>
                  <a:pt x="144018" y="227076"/>
                </a:lnTo>
                <a:lnTo>
                  <a:pt x="140208" y="230632"/>
                </a:lnTo>
                <a:lnTo>
                  <a:pt x="140208" y="238760"/>
                </a:lnTo>
                <a:lnTo>
                  <a:pt x="144018" y="242316"/>
                </a:lnTo>
                <a:lnTo>
                  <a:pt x="202184" y="242316"/>
                </a:lnTo>
                <a:lnTo>
                  <a:pt x="206502" y="242316"/>
                </a:lnTo>
                <a:lnTo>
                  <a:pt x="210312" y="238760"/>
                </a:lnTo>
                <a:lnTo>
                  <a:pt x="210312" y="230632"/>
                </a:lnTo>
                <a:close/>
              </a:path>
              <a:path w="266700" h="391794">
                <a:moveTo>
                  <a:pt x="210312" y="188214"/>
                </a:moveTo>
                <a:lnTo>
                  <a:pt x="206502" y="184404"/>
                </a:lnTo>
                <a:lnTo>
                  <a:pt x="144018" y="184404"/>
                </a:lnTo>
                <a:lnTo>
                  <a:pt x="140208" y="188214"/>
                </a:lnTo>
                <a:lnTo>
                  <a:pt x="140208" y="197358"/>
                </a:lnTo>
                <a:lnTo>
                  <a:pt x="144018" y="201168"/>
                </a:lnTo>
                <a:lnTo>
                  <a:pt x="202184" y="201168"/>
                </a:lnTo>
                <a:lnTo>
                  <a:pt x="206502" y="201168"/>
                </a:lnTo>
                <a:lnTo>
                  <a:pt x="210312" y="197358"/>
                </a:lnTo>
                <a:lnTo>
                  <a:pt x="210312" y="188214"/>
                </a:lnTo>
                <a:close/>
              </a:path>
              <a:path w="266700" h="391794">
                <a:moveTo>
                  <a:pt x="210312" y="147066"/>
                </a:moveTo>
                <a:lnTo>
                  <a:pt x="206502" y="143256"/>
                </a:lnTo>
                <a:lnTo>
                  <a:pt x="144018" y="143256"/>
                </a:lnTo>
                <a:lnTo>
                  <a:pt x="140208" y="147066"/>
                </a:lnTo>
                <a:lnTo>
                  <a:pt x="140208" y="156210"/>
                </a:lnTo>
                <a:lnTo>
                  <a:pt x="144018" y="160020"/>
                </a:lnTo>
                <a:lnTo>
                  <a:pt x="202184" y="160020"/>
                </a:lnTo>
                <a:lnTo>
                  <a:pt x="206502" y="160020"/>
                </a:lnTo>
                <a:lnTo>
                  <a:pt x="210312" y="156210"/>
                </a:lnTo>
                <a:lnTo>
                  <a:pt x="210312" y="147066"/>
                </a:lnTo>
                <a:close/>
              </a:path>
              <a:path w="266700" h="391794">
                <a:moveTo>
                  <a:pt x="266700" y="108204"/>
                </a:moveTo>
                <a:lnTo>
                  <a:pt x="259715" y="100584"/>
                </a:lnTo>
                <a:lnTo>
                  <a:pt x="241427" y="100584"/>
                </a:lnTo>
                <a:lnTo>
                  <a:pt x="233807" y="107569"/>
                </a:lnTo>
                <a:lnTo>
                  <a:pt x="233807" y="358267"/>
                </a:lnTo>
                <a:lnTo>
                  <a:pt x="32893" y="358267"/>
                </a:lnTo>
                <a:lnTo>
                  <a:pt x="32893" y="108204"/>
                </a:lnTo>
                <a:lnTo>
                  <a:pt x="25908" y="100584"/>
                </a:lnTo>
                <a:lnTo>
                  <a:pt x="7620" y="100584"/>
                </a:lnTo>
                <a:lnTo>
                  <a:pt x="0" y="107569"/>
                </a:lnTo>
                <a:lnTo>
                  <a:pt x="0" y="358267"/>
                </a:lnTo>
                <a:lnTo>
                  <a:pt x="2641" y="371208"/>
                </a:lnTo>
                <a:lnTo>
                  <a:pt x="9855" y="381825"/>
                </a:lnTo>
                <a:lnTo>
                  <a:pt x="20510" y="389026"/>
                </a:lnTo>
                <a:lnTo>
                  <a:pt x="33528" y="391668"/>
                </a:lnTo>
                <a:lnTo>
                  <a:pt x="233807" y="391668"/>
                </a:lnTo>
                <a:lnTo>
                  <a:pt x="246748" y="389026"/>
                </a:lnTo>
                <a:lnTo>
                  <a:pt x="257340" y="381825"/>
                </a:lnTo>
                <a:lnTo>
                  <a:pt x="264388" y="371208"/>
                </a:lnTo>
                <a:lnTo>
                  <a:pt x="266700" y="358267"/>
                </a:lnTo>
                <a:lnTo>
                  <a:pt x="266700" y="10820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2294" name="object 178">
            <a:extLst>
              <a:ext uri="{FF2B5EF4-FFF2-40B4-BE49-F238E27FC236}">
                <a16:creationId xmlns:a16="http://schemas.microsoft.com/office/drawing/2014/main" id="{0F7430EB-CFD2-48C1-A3AC-3497DC9C80EE}"/>
              </a:ext>
            </a:extLst>
          </p:cNvPr>
          <p:cNvSpPr>
            <a:spLocks/>
          </p:cNvSpPr>
          <p:nvPr/>
        </p:nvSpPr>
        <p:spPr bwMode="auto">
          <a:xfrm>
            <a:off x="4438650" y="1690688"/>
            <a:ext cx="269875" cy="404812"/>
          </a:xfrm>
          <a:custGeom>
            <a:avLst/>
            <a:gdLst>
              <a:gd name="T0" fmla="*/ 257340 w 269239"/>
              <a:gd name="T1" fmla="*/ 360616 h 405764"/>
              <a:gd name="T2" fmla="*/ 203644 w 269239"/>
              <a:gd name="T3" fmla="*/ 365760 h 405764"/>
              <a:gd name="T4" fmla="*/ 103949 w 269239"/>
              <a:gd name="T5" fmla="*/ 352412 h 405764"/>
              <a:gd name="T6" fmla="*/ 198577 w 269239"/>
              <a:gd name="T7" fmla="*/ 363397 h 405764"/>
              <a:gd name="T8" fmla="*/ 193738 w 269239"/>
              <a:gd name="T9" fmla="*/ 326847 h 405764"/>
              <a:gd name="T10" fmla="*/ 268224 w 269239"/>
              <a:gd name="T11" fmla="*/ 264795 h 405764"/>
              <a:gd name="T12" fmla="*/ 235585 w 269239"/>
              <a:gd name="T13" fmla="*/ 264795 h 405764"/>
              <a:gd name="T14" fmla="*/ 200393 w 269239"/>
              <a:gd name="T15" fmla="*/ 289560 h 405764"/>
              <a:gd name="T16" fmla="*/ 134150 w 269239"/>
              <a:gd name="T17" fmla="*/ 309727 h 405764"/>
              <a:gd name="T18" fmla="*/ 67805 w 269239"/>
              <a:gd name="T19" fmla="*/ 289560 h 405764"/>
              <a:gd name="T20" fmla="*/ 38989 w 269239"/>
              <a:gd name="T21" fmla="*/ 272796 h 405764"/>
              <a:gd name="T22" fmla="*/ 226187 w 269239"/>
              <a:gd name="T23" fmla="*/ 252984 h 405764"/>
              <a:gd name="T24" fmla="*/ 228384 w 269239"/>
              <a:gd name="T25" fmla="*/ 215734 h 405764"/>
              <a:gd name="T26" fmla="*/ 74155 w 269239"/>
              <a:gd name="T27" fmla="*/ 237744 h 405764"/>
              <a:gd name="T28" fmla="*/ 164261 w 269239"/>
              <a:gd name="T29" fmla="*/ 228206 h 405764"/>
              <a:gd name="T30" fmla="*/ 193763 w 269239"/>
              <a:gd name="T31" fmla="*/ 202653 h 405764"/>
              <a:gd name="T32" fmla="*/ 268224 w 269239"/>
              <a:gd name="T33" fmla="*/ 140589 h 405764"/>
              <a:gd name="T34" fmla="*/ 235585 w 269239"/>
              <a:gd name="T35" fmla="*/ 140589 h 405764"/>
              <a:gd name="T36" fmla="*/ 205308 w 269239"/>
              <a:gd name="T37" fmla="*/ 163068 h 405764"/>
              <a:gd name="T38" fmla="*/ 134137 w 269239"/>
              <a:gd name="T39" fmla="*/ 185521 h 405764"/>
              <a:gd name="T40" fmla="*/ 62890 w 269239"/>
              <a:gd name="T41" fmla="*/ 163068 h 405764"/>
              <a:gd name="T42" fmla="*/ 38379 w 269239"/>
              <a:gd name="T43" fmla="*/ 147828 h 405764"/>
              <a:gd name="T44" fmla="*/ 225577 w 269239"/>
              <a:gd name="T45" fmla="*/ 128016 h 405764"/>
              <a:gd name="T46" fmla="*/ 228384 w 269239"/>
              <a:gd name="T47" fmla="*/ 91567 h 405764"/>
              <a:gd name="T48" fmla="*/ 257251 w 269239"/>
              <a:gd name="T49" fmla="*/ 44780 h 405764"/>
              <a:gd name="T50" fmla="*/ 261366 w 269239"/>
              <a:gd name="T51" fmla="*/ 0 h 405764"/>
              <a:gd name="T52" fmla="*/ 235585 w 269239"/>
              <a:gd name="T53" fmla="*/ 16383 h 405764"/>
              <a:gd name="T54" fmla="*/ 200393 w 269239"/>
              <a:gd name="T55" fmla="*/ 41148 h 405764"/>
              <a:gd name="T56" fmla="*/ 186905 w 269239"/>
              <a:gd name="T57" fmla="*/ 111252 h 405764"/>
              <a:gd name="T58" fmla="*/ 134048 w 269239"/>
              <a:gd name="T59" fmla="*/ 95681 h 405764"/>
              <a:gd name="T60" fmla="*/ 186905 w 269239"/>
              <a:gd name="T61" fmla="*/ 45745 h 405764"/>
              <a:gd name="T62" fmla="*/ 103949 w 269239"/>
              <a:gd name="T63" fmla="*/ 52984 h 405764"/>
              <a:gd name="T64" fmla="*/ 200393 w 269239"/>
              <a:gd name="T65" fmla="*/ 41148 h 405764"/>
              <a:gd name="T66" fmla="*/ 32639 w 269239"/>
              <a:gd name="T67" fmla="*/ 16383 h 405764"/>
              <a:gd name="T68" fmla="*/ 7493 w 269239"/>
              <a:gd name="T69" fmla="*/ 0 h 405764"/>
              <a:gd name="T70" fmla="*/ 10871 w 269239"/>
              <a:gd name="T71" fmla="*/ 44780 h 405764"/>
              <a:gd name="T72" fmla="*/ 40068 w 269239"/>
              <a:gd name="T73" fmla="*/ 91567 h 405764"/>
              <a:gd name="T74" fmla="*/ 10871 w 269239"/>
              <a:gd name="T75" fmla="*/ 168986 h 405764"/>
              <a:gd name="T76" fmla="*/ 40017 w 269239"/>
              <a:gd name="T77" fmla="*/ 215734 h 405764"/>
              <a:gd name="T78" fmla="*/ 10871 w 269239"/>
              <a:gd name="T79" fmla="*/ 293128 h 405764"/>
              <a:gd name="T80" fmla="*/ 40068 w 269239"/>
              <a:gd name="T81" fmla="*/ 339940 h 405764"/>
              <a:gd name="T82" fmla="*/ 0 w 269239"/>
              <a:gd name="T83" fmla="*/ 397764 h 405764"/>
              <a:gd name="T84" fmla="*/ 25781 w 269239"/>
              <a:gd name="T85" fmla="*/ 405384 h 405764"/>
              <a:gd name="T86" fmla="*/ 38989 w 269239"/>
              <a:gd name="T87" fmla="*/ 381000 h 405764"/>
              <a:gd name="T88" fmla="*/ 235585 w 269239"/>
              <a:gd name="T89" fmla="*/ 397764 h 405764"/>
              <a:gd name="T90" fmla="*/ 261239 w 269239"/>
              <a:gd name="T91" fmla="*/ 405384 h 405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239" h="405764">
                <a:moveTo>
                  <a:pt x="268859" y="397764"/>
                </a:moveTo>
                <a:lnTo>
                  <a:pt x="268224" y="389001"/>
                </a:lnTo>
                <a:lnTo>
                  <a:pt x="257340" y="360616"/>
                </a:lnTo>
                <a:lnTo>
                  <a:pt x="228384" y="339940"/>
                </a:lnTo>
                <a:lnTo>
                  <a:pt x="203644" y="330593"/>
                </a:lnTo>
                <a:lnTo>
                  <a:pt x="203644" y="365760"/>
                </a:lnTo>
                <a:lnTo>
                  <a:pt x="64554" y="365760"/>
                </a:lnTo>
                <a:lnTo>
                  <a:pt x="69634" y="363397"/>
                </a:lnTo>
                <a:lnTo>
                  <a:pt x="103949" y="352412"/>
                </a:lnTo>
                <a:lnTo>
                  <a:pt x="134048" y="344093"/>
                </a:lnTo>
                <a:lnTo>
                  <a:pt x="164261" y="352412"/>
                </a:lnTo>
                <a:lnTo>
                  <a:pt x="198577" y="363397"/>
                </a:lnTo>
                <a:lnTo>
                  <a:pt x="203644" y="365760"/>
                </a:lnTo>
                <a:lnTo>
                  <a:pt x="203644" y="330593"/>
                </a:lnTo>
                <a:lnTo>
                  <a:pt x="193738" y="326847"/>
                </a:lnTo>
                <a:lnTo>
                  <a:pt x="228155" y="313817"/>
                </a:lnTo>
                <a:lnTo>
                  <a:pt x="257251" y="293128"/>
                </a:lnTo>
                <a:lnTo>
                  <a:pt x="268224" y="264795"/>
                </a:lnTo>
                <a:lnTo>
                  <a:pt x="257340" y="236410"/>
                </a:lnTo>
                <a:lnTo>
                  <a:pt x="235585" y="220878"/>
                </a:lnTo>
                <a:lnTo>
                  <a:pt x="235585" y="264795"/>
                </a:lnTo>
                <a:lnTo>
                  <a:pt x="229222" y="272796"/>
                </a:lnTo>
                <a:lnTo>
                  <a:pt x="200393" y="272796"/>
                </a:lnTo>
                <a:lnTo>
                  <a:pt x="200393" y="289560"/>
                </a:lnTo>
                <a:lnTo>
                  <a:pt x="198577" y="290410"/>
                </a:lnTo>
                <a:lnTo>
                  <a:pt x="164261" y="301396"/>
                </a:lnTo>
                <a:lnTo>
                  <a:pt x="134150" y="309727"/>
                </a:lnTo>
                <a:lnTo>
                  <a:pt x="103949" y="301396"/>
                </a:lnTo>
                <a:lnTo>
                  <a:pt x="69634" y="290410"/>
                </a:lnTo>
                <a:lnTo>
                  <a:pt x="67805" y="289560"/>
                </a:lnTo>
                <a:lnTo>
                  <a:pt x="200393" y="289560"/>
                </a:lnTo>
                <a:lnTo>
                  <a:pt x="200393" y="272796"/>
                </a:lnTo>
                <a:lnTo>
                  <a:pt x="38989" y="272796"/>
                </a:lnTo>
                <a:lnTo>
                  <a:pt x="32639" y="264795"/>
                </a:lnTo>
                <a:lnTo>
                  <a:pt x="42024" y="252984"/>
                </a:lnTo>
                <a:lnTo>
                  <a:pt x="226187" y="252984"/>
                </a:lnTo>
                <a:lnTo>
                  <a:pt x="235585" y="264795"/>
                </a:lnTo>
                <a:lnTo>
                  <a:pt x="235585" y="220878"/>
                </a:lnTo>
                <a:lnTo>
                  <a:pt x="228384" y="215734"/>
                </a:lnTo>
                <a:lnTo>
                  <a:pt x="194043" y="202768"/>
                </a:lnTo>
                <a:lnTo>
                  <a:pt x="194043" y="237744"/>
                </a:lnTo>
                <a:lnTo>
                  <a:pt x="74155" y="237744"/>
                </a:lnTo>
                <a:lnTo>
                  <a:pt x="103949" y="228206"/>
                </a:lnTo>
                <a:lnTo>
                  <a:pt x="134048" y="219887"/>
                </a:lnTo>
                <a:lnTo>
                  <a:pt x="164261" y="228206"/>
                </a:lnTo>
                <a:lnTo>
                  <a:pt x="194043" y="237744"/>
                </a:lnTo>
                <a:lnTo>
                  <a:pt x="194043" y="202768"/>
                </a:lnTo>
                <a:lnTo>
                  <a:pt x="193763" y="202653"/>
                </a:lnTo>
                <a:lnTo>
                  <a:pt x="228155" y="189661"/>
                </a:lnTo>
                <a:lnTo>
                  <a:pt x="257251" y="168986"/>
                </a:lnTo>
                <a:lnTo>
                  <a:pt x="268224" y="140589"/>
                </a:lnTo>
                <a:lnTo>
                  <a:pt x="257340" y="112268"/>
                </a:lnTo>
                <a:lnTo>
                  <a:pt x="235585" y="96723"/>
                </a:lnTo>
                <a:lnTo>
                  <a:pt x="235585" y="140589"/>
                </a:lnTo>
                <a:lnTo>
                  <a:pt x="229819" y="147828"/>
                </a:lnTo>
                <a:lnTo>
                  <a:pt x="205308" y="147828"/>
                </a:lnTo>
                <a:lnTo>
                  <a:pt x="205308" y="163068"/>
                </a:lnTo>
                <a:lnTo>
                  <a:pt x="198577" y="166204"/>
                </a:lnTo>
                <a:lnTo>
                  <a:pt x="164261" y="177190"/>
                </a:lnTo>
                <a:lnTo>
                  <a:pt x="134137" y="185521"/>
                </a:lnTo>
                <a:lnTo>
                  <a:pt x="103949" y="177190"/>
                </a:lnTo>
                <a:lnTo>
                  <a:pt x="69634" y="166204"/>
                </a:lnTo>
                <a:lnTo>
                  <a:pt x="62890" y="163068"/>
                </a:lnTo>
                <a:lnTo>
                  <a:pt x="205308" y="163068"/>
                </a:lnTo>
                <a:lnTo>
                  <a:pt x="205308" y="147828"/>
                </a:lnTo>
                <a:lnTo>
                  <a:pt x="38379" y="147828"/>
                </a:lnTo>
                <a:lnTo>
                  <a:pt x="32639" y="140589"/>
                </a:lnTo>
                <a:lnTo>
                  <a:pt x="42621" y="128016"/>
                </a:lnTo>
                <a:lnTo>
                  <a:pt x="225577" y="128016"/>
                </a:lnTo>
                <a:lnTo>
                  <a:pt x="235585" y="140589"/>
                </a:lnTo>
                <a:lnTo>
                  <a:pt x="235585" y="96723"/>
                </a:lnTo>
                <a:lnTo>
                  <a:pt x="228384" y="91567"/>
                </a:lnTo>
                <a:lnTo>
                  <a:pt x="193738" y="78460"/>
                </a:lnTo>
                <a:lnTo>
                  <a:pt x="228155" y="65455"/>
                </a:lnTo>
                <a:lnTo>
                  <a:pt x="257251" y="44780"/>
                </a:lnTo>
                <a:lnTo>
                  <a:pt x="268224" y="16383"/>
                </a:lnTo>
                <a:lnTo>
                  <a:pt x="268224" y="7620"/>
                </a:lnTo>
                <a:lnTo>
                  <a:pt x="261366" y="0"/>
                </a:lnTo>
                <a:lnTo>
                  <a:pt x="243078" y="0"/>
                </a:lnTo>
                <a:lnTo>
                  <a:pt x="235585" y="6985"/>
                </a:lnTo>
                <a:lnTo>
                  <a:pt x="235585" y="16383"/>
                </a:lnTo>
                <a:lnTo>
                  <a:pt x="228003" y="25908"/>
                </a:lnTo>
                <a:lnTo>
                  <a:pt x="200393" y="25908"/>
                </a:lnTo>
                <a:lnTo>
                  <a:pt x="200393" y="41148"/>
                </a:lnTo>
                <a:lnTo>
                  <a:pt x="198577" y="41998"/>
                </a:lnTo>
                <a:lnTo>
                  <a:pt x="186905" y="45745"/>
                </a:lnTo>
                <a:lnTo>
                  <a:pt x="186905" y="111252"/>
                </a:lnTo>
                <a:lnTo>
                  <a:pt x="81292" y="111252"/>
                </a:lnTo>
                <a:lnTo>
                  <a:pt x="103949" y="104000"/>
                </a:lnTo>
                <a:lnTo>
                  <a:pt x="134048" y="95681"/>
                </a:lnTo>
                <a:lnTo>
                  <a:pt x="164261" y="104000"/>
                </a:lnTo>
                <a:lnTo>
                  <a:pt x="186905" y="111252"/>
                </a:lnTo>
                <a:lnTo>
                  <a:pt x="186905" y="45745"/>
                </a:lnTo>
                <a:lnTo>
                  <a:pt x="164261" y="52984"/>
                </a:lnTo>
                <a:lnTo>
                  <a:pt x="134150" y="61315"/>
                </a:lnTo>
                <a:lnTo>
                  <a:pt x="103949" y="52984"/>
                </a:lnTo>
                <a:lnTo>
                  <a:pt x="69634" y="41998"/>
                </a:lnTo>
                <a:lnTo>
                  <a:pt x="67805" y="41148"/>
                </a:lnTo>
                <a:lnTo>
                  <a:pt x="200393" y="41148"/>
                </a:lnTo>
                <a:lnTo>
                  <a:pt x="200393" y="25908"/>
                </a:lnTo>
                <a:lnTo>
                  <a:pt x="40195" y="25908"/>
                </a:lnTo>
                <a:lnTo>
                  <a:pt x="32639" y="16383"/>
                </a:lnTo>
                <a:lnTo>
                  <a:pt x="32639" y="7620"/>
                </a:lnTo>
                <a:lnTo>
                  <a:pt x="25781" y="0"/>
                </a:lnTo>
                <a:lnTo>
                  <a:pt x="7493" y="0"/>
                </a:lnTo>
                <a:lnTo>
                  <a:pt x="0" y="6985"/>
                </a:lnTo>
                <a:lnTo>
                  <a:pt x="0" y="16383"/>
                </a:lnTo>
                <a:lnTo>
                  <a:pt x="10871" y="44780"/>
                </a:lnTo>
                <a:lnTo>
                  <a:pt x="39827" y="65455"/>
                </a:lnTo>
                <a:lnTo>
                  <a:pt x="74460" y="78562"/>
                </a:lnTo>
                <a:lnTo>
                  <a:pt x="40068" y="91567"/>
                </a:lnTo>
                <a:lnTo>
                  <a:pt x="10960" y="112268"/>
                </a:lnTo>
                <a:lnTo>
                  <a:pt x="0" y="140589"/>
                </a:lnTo>
                <a:lnTo>
                  <a:pt x="10871" y="168986"/>
                </a:lnTo>
                <a:lnTo>
                  <a:pt x="39827" y="189661"/>
                </a:lnTo>
                <a:lnTo>
                  <a:pt x="74409" y="202742"/>
                </a:lnTo>
                <a:lnTo>
                  <a:pt x="40017" y="215734"/>
                </a:lnTo>
                <a:lnTo>
                  <a:pt x="10934" y="236410"/>
                </a:lnTo>
                <a:lnTo>
                  <a:pt x="0" y="264795"/>
                </a:lnTo>
                <a:lnTo>
                  <a:pt x="10871" y="293128"/>
                </a:lnTo>
                <a:lnTo>
                  <a:pt x="39827" y="313817"/>
                </a:lnTo>
                <a:lnTo>
                  <a:pt x="74460" y="326948"/>
                </a:lnTo>
                <a:lnTo>
                  <a:pt x="40068" y="339940"/>
                </a:lnTo>
                <a:lnTo>
                  <a:pt x="10960" y="360616"/>
                </a:lnTo>
                <a:lnTo>
                  <a:pt x="0" y="389001"/>
                </a:lnTo>
                <a:lnTo>
                  <a:pt x="0" y="397764"/>
                </a:lnTo>
                <a:lnTo>
                  <a:pt x="6858" y="405384"/>
                </a:lnTo>
                <a:lnTo>
                  <a:pt x="16383" y="405384"/>
                </a:lnTo>
                <a:lnTo>
                  <a:pt x="25781" y="405384"/>
                </a:lnTo>
                <a:lnTo>
                  <a:pt x="32639" y="397764"/>
                </a:lnTo>
                <a:lnTo>
                  <a:pt x="32639" y="389001"/>
                </a:lnTo>
                <a:lnTo>
                  <a:pt x="38989" y="381000"/>
                </a:lnTo>
                <a:lnTo>
                  <a:pt x="229209" y="381000"/>
                </a:lnTo>
                <a:lnTo>
                  <a:pt x="235585" y="389001"/>
                </a:lnTo>
                <a:lnTo>
                  <a:pt x="235585" y="397764"/>
                </a:lnTo>
                <a:lnTo>
                  <a:pt x="242443" y="405384"/>
                </a:lnTo>
                <a:lnTo>
                  <a:pt x="251841" y="405384"/>
                </a:lnTo>
                <a:lnTo>
                  <a:pt x="261239" y="405384"/>
                </a:lnTo>
                <a:lnTo>
                  <a:pt x="268859" y="397764"/>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nvGrpSpPr>
          <p:cNvPr id="52295" name="object 179">
            <a:extLst>
              <a:ext uri="{FF2B5EF4-FFF2-40B4-BE49-F238E27FC236}">
                <a16:creationId xmlns:a16="http://schemas.microsoft.com/office/drawing/2014/main" id="{1414893C-AC38-4F17-8600-902F8226BC9F}"/>
              </a:ext>
            </a:extLst>
          </p:cNvPr>
          <p:cNvGrpSpPr>
            <a:grpSpLocks/>
          </p:cNvGrpSpPr>
          <p:nvPr/>
        </p:nvGrpSpPr>
        <p:grpSpPr bwMode="auto">
          <a:xfrm>
            <a:off x="1350963" y="1673225"/>
            <a:ext cx="330200" cy="438150"/>
            <a:chOff x="1350263" y="1673359"/>
            <a:chExt cx="330835" cy="437515"/>
          </a:xfrm>
        </p:grpSpPr>
        <p:pic>
          <p:nvPicPr>
            <p:cNvPr id="52299" name="object 180">
              <a:extLst>
                <a:ext uri="{FF2B5EF4-FFF2-40B4-BE49-F238E27FC236}">
                  <a16:creationId xmlns:a16="http://schemas.microsoft.com/office/drawing/2014/main" id="{E5175E03-2946-4611-A373-D22DD62B4DC6}"/>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391459" y="1673359"/>
              <a:ext cx="184348" cy="27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0" name="object 181">
              <a:extLst>
                <a:ext uri="{FF2B5EF4-FFF2-40B4-BE49-F238E27FC236}">
                  <a16:creationId xmlns:a16="http://schemas.microsoft.com/office/drawing/2014/main" id="{CCE785E2-DEE0-4223-A2CD-380B9B85D03E}"/>
                </a:ext>
              </a:extLst>
            </p:cNvPr>
            <p:cNvSpPr>
              <a:spLocks/>
            </p:cNvSpPr>
            <p:nvPr/>
          </p:nvSpPr>
          <p:spPr bwMode="auto">
            <a:xfrm>
              <a:off x="1350264" y="1776983"/>
              <a:ext cx="330835" cy="334010"/>
            </a:xfrm>
            <a:custGeom>
              <a:avLst/>
              <a:gdLst>
                <a:gd name="T0" fmla="*/ 323723 w 330835"/>
                <a:gd name="T1" fmla="*/ 205740 h 334010"/>
                <a:gd name="T2" fmla="*/ 164592 w 330835"/>
                <a:gd name="T3" fmla="*/ 212471 h 334010"/>
                <a:gd name="T4" fmla="*/ 137655 w 330835"/>
                <a:gd name="T5" fmla="*/ 223139 h 334010"/>
                <a:gd name="T6" fmla="*/ 85318 w 330835"/>
                <a:gd name="T7" fmla="*/ 170726 h 334010"/>
                <a:gd name="T8" fmla="*/ 79540 w 330835"/>
                <a:gd name="T9" fmla="*/ 113004 h 334010"/>
                <a:gd name="T10" fmla="*/ 94310 w 330835"/>
                <a:gd name="T11" fmla="*/ 77939 h 334010"/>
                <a:gd name="T12" fmla="*/ 83185 w 330835"/>
                <a:gd name="T13" fmla="*/ 39751 h 334010"/>
                <a:gd name="T14" fmla="*/ 54749 w 330835"/>
                <a:gd name="T15" fmla="*/ 82105 h 334010"/>
                <a:gd name="T16" fmla="*/ 44704 w 330835"/>
                <a:gd name="T17" fmla="*/ 132461 h 334010"/>
                <a:gd name="T18" fmla="*/ 83096 w 330835"/>
                <a:gd name="T19" fmla="*/ 225018 h 334010"/>
                <a:gd name="T20" fmla="*/ 175895 w 330835"/>
                <a:gd name="T21" fmla="*/ 263652 h 334010"/>
                <a:gd name="T22" fmla="*/ 214376 w 330835"/>
                <a:gd name="T23" fmla="*/ 258089 h 334010"/>
                <a:gd name="T24" fmla="*/ 249047 w 330835"/>
                <a:gd name="T25" fmla="*/ 241554 h 334010"/>
                <a:gd name="T26" fmla="*/ 254000 w 330835"/>
                <a:gd name="T27" fmla="*/ 237744 h 334010"/>
                <a:gd name="T28" fmla="*/ 270903 w 330835"/>
                <a:gd name="T29" fmla="*/ 237972 h 334010"/>
                <a:gd name="T30" fmla="*/ 210578 w 330835"/>
                <a:gd name="T31" fmla="*/ 270179 h 334010"/>
                <a:gd name="T32" fmla="*/ 130835 w 330835"/>
                <a:gd name="T33" fmla="*/ 267195 h 334010"/>
                <a:gd name="T34" fmla="*/ 60871 w 330835"/>
                <a:gd name="T35" fmla="*/ 216103 h 334010"/>
                <a:gd name="T36" fmla="*/ 33401 w 330835"/>
                <a:gd name="T37" fmla="*/ 131826 h 334010"/>
                <a:gd name="T38" fmla="*/ 45999 w 330835"/>
                <a:gd name="T39" fmla="*/ 73558 h 334010"/>
                <a:gd name="T40" fmla="*/ 81280 w 330835"/>
                <a:gd name="T41" fmla="*/ 25273 h 334010"/>
                <a:gd name="T42" fmla="*/ 34074 w 330835"/>
                <a:gd name="T43" fmla="*/ 27609 h 334010"/>
                <a:gd name="T44" fmla="*/ 3937 w 330835"/>
                <a:gd name="T45" fmla="*/ 94703 h 334010"/>
                <a:gd name="T46" fmla="*/ 6286 w 330835"/>
                <a:gd name="T47" fmla="*/ 178600 h 334010"/>
                <a:gd name="T48" fmla="*/ 51562 w 330835"/>
                <a:gd name="T49" fmla="*/ 256273 h 334010"/>
                <a:gd name="T50" fmla="*/ 129171 w 330835"/>
                <a:gd name="T51" fmla="*/ 301561 h 334010"/>
                <a:gd name="T52" fmla="*/ 100584 w 330835"/>
                <a:gd name="T53" fmla="*/ 301752 h 334010"/>
                <a:gd name="T54" fmla="*/ 71628 w 330835"/>
                <a:gd name="T55" fmla="*/ 309118 h 334010"/>
                <a:gd name="T56" fmla="*/ 78613 w 330835"/>
                <a:gd name="T57" fmla="*/ 333756 h 334010"/>
                <a:gd name="T58" fmla="*/ 221361 w 330835"/>
                <a:gd name="T59" fmla="*/ 333756 h 334010"/>
                <a:gd name="T60" fmla="*/ 242697 w 330835"/>
                <a:gd name="T61" fmla="*/ 333756 h 334010"/>
                <a:gd name="T62" fmla="*/ 259080 w 330835"/>
                <a:gd name="T63" fmla="*/ 326390 h 334010"/>
                <a:gd name="T64" fmla="*/ 252095 w 330835"/>
                <a:gd name="T65" fmla="*/ 301752 h 334010"/>
                <a:gd name="T66" fmla="*/ 220992 w 330835"/>
                <a:gd name="T67" fmla="*/ 301752 h 334010"/>
                <a:gd name="T68" fmla="*/ 277012 w 330835"/>
                <a:gd name="T69" fmla="*/ 274447 h 334010"/>
                <a:gd name="T70" fmla="*/ 315112 w 330835"/>
                <a:gd name="T71" fmla="*/ 237744 h 334010"/>
                <a:gd name="T72" fmla="*/ 330708 w 330835"/>
                <a:gd name="T73" fmla="*/ 230378 h 33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835" h="334010">
                  <a:moveTo>
                    <a:pt x="330708" y="213106"/>
                  </a:moveTo>
                  <a:lnTo>
                    <a:pt x="323723" y="205740"/>
                  </a:lnTo>
                  <a:lnTo>
                    <a:pt x="172212" y="205740"/>
                  </a:lnTo>
                  <a:lnTo>
                    <a:pt x="164592" y="212471"/>
                  </a:lnTo>
                  <a:lnTo>
                    <a:pt x="164592" y="228600"/>
                  </a:lnTo>
                  <a:lnTo>
                    <a:pt x="137655" y="223139"/>
                  </a:lnTo>
                  <a:lnTo>
                    <a:pt x="106400" y="202018"/>
                  </a:lnTo>
                  <a:lnTo>
                    <a:pt x="85318" y="170726"/>
                  </a:lnTo>
                  <a:lnTo>
                    <a:pt x="77597" y="132461"/>
                  </a:lnTo>
                  <a:lnTo>
                    <a:pt x="79540" y="113004"/>
                  </a:lnTo>
                  <a:lnTo>
                    <a:pt x="85229" y="94665"/>
                  </a:lnTo>
                  <a:lnTo>
                    <a:pt x="94310" y="77939"/>
                  </a:lnTo>
                  <a:lnTo>
                    <a:pt x="106553" y="63119"/>
                  </a:lnTo>
                  <a:lnTo>
                    <a:pt x="83185" y="39751"/>
                  </a:lnTo>
                  <a:lnTo>
                    <a:pt x="66827" y="59677"/>
                  </a:lnTo>
                  <a:lnTo>
                    <a:pt x="54749" y="82105"/>
                  </a:lnTo>
                  <a:lnTo>
                    <a:pt x="47269" y="106553"/>
                  </a:lnTo>
                  <a:lnTo>
                    <a:pt x="44704" y="132461"/>
                  </a:lnTo>
                  <a:lnTo>
                    <a:pt x="55003" y="183286"/>
                  </a:lnTo>
                  <a:lnTo>
                    <a:pt x="83096" y="225018"/>
                  </a:lnTo>
                  <a:lnTo>
                    <a:pt x="124802" y="253263"/>
                  </a:lnTo>
                  <a:lnTo>
                    <a:pt x="175895" y="263652"/>
                  </a:lnTo>
                  <a:lnTo>
                    <a:pt x="195503" y="262255"/>
                  </a:lnTo>
                  <a:lnTo>
                    <a:pt x="214376" y="258089"/>
                  </a:lnTo>
                  <a:lnTo>
                    <a:pt x="232283" y="251180"/>
                  </a:lnTo>
                  <a:lnTo>
                    <a:pt x="249047" y="241554"/>
                  </a:lnTo>
                  <a:lnTo>
                    <a:pt x="252857" y="238506"/>
                  </a:lnTo>
                  <a:lnTo>
                    <a:pt x="254000" y="237744"/>
                  </a:lnTo>
                  <a:lnTo>
                    <a:pt x="271094" y="237744"/>
                  </a:lnTo>
                  <a:lnTo>
                    <a:pt x="270903" y="237972"/>
                  </a:lnTo>
                  <a:lnTo>
                    <a:pt x="242697" y="257797"/>
                  </a:lnTo>
                  <a:lnTo>
                    <a:pt x="210578" y="270179"/>
                  </a:lnTo>
                  <a:lnTo>
                    <a:pt x="175895" y="274447"/>
                  </a:lnTo>
                  <a:lnTo>
                    <a:pt x="130835" y="267195"/>
                  </a:lnTo>
                  <a:lnTo>
                    <a:pt x="91719" y="246964"/>
                  </a:lnTo>
                  <a:lnTo>
                    <a:pt x="60871" y="216103"/>
                  </a:lnTo>
                  <a:lnTo>
                    <a:pt x="40652" y="176949"/>
                  </a:lnTo>
                  <a:lnTo>
                    <a:pt x="33401" y="131826"/>
                  </a:lnTo>
                  <a:lnTo>
                    <a:pt x="36626" y="101955"/>
                  </a:lnTo>
                  <a:lnTo>
                    <a:pt x="45999" y="73558"/>
                  </a:lnTo>
                  <a:lnTo>
                    <a:pt x="61036" y="47663"/>
                  </a:lnTo>
                  <a:lnTo>
                    <a:pt x="81280" y="25273"/>
                  </a:lnTo>
                  <a:lnTo>
                    <a:pt x="59309" y="0"/>
                  </a:lnTo>
                  <a:lnTo>
                    <a:pt x="34074" y="27609"/>
                  </a:lnTo>
                  <a:lnTo>
                    <a:pt x="15455" y="59537"/>
                  </a:lnTo>
                  <a:lnTo>
                    <a:pt x="3937" y="94703"/>
                  </a:lnTo>
                  <a:lnTo>
                    <a:pt x="0" y="131826"/>
                  </a:lnTo>
                  <a:lnTo>
                    <a:pt x="6286" y="178600"/>
                  </a:lnTo>
                  <a:lnTo>
                    <a:pt x="24028" y="220649"/>
                  </a:lnTo>
                  <a:lnTo>
                    <a:pt x="51562" y="256273"/>
                  </a:lnTo>
                  <a:lnTo>
                    <a:pt x="87160" y="283806"/>
                  </a:lnTo>
                  <a:lnTo>
                    <a:pt x="129171" y="301561"/>
                  </a:lnTo>
                  <a:lnTo>
                    <a:pt x="130581" y="301752"/>
                  </a:lnTo>
                  <a:lnTo>
                    <a:pt x="100584" y="301752"/>
                  </a:lnTo>
                  <a:lnTo>
                    <a:pt x="79248" y="301752"/>
                  </a:lnTo>
                  <a:lnTo>
                    <a:pt x="71628" y="309118"/>
                  </a:lnTo>
                  <a:lnTo>
                    <a:pt x="71628" y="326390"/>
                  </a:lnTo>
                  <a:lnTo>
                    <a:pt x="78613" y="333756"/>
                  </a:lnTo>
                  <a:lnTo>
                    <a:pt x="99949" y="333756"/>
                  </a:lnTo>
                  <a:lnTo>
                    <a:pt x="221361" y="333756"/>
                  </a:lnTo>
                  <a:lnTo>
                    <a:pt x="230124" y="333756"/>
                  </a:lnTo>
                  <a:lnTo>
                    <a:pt x="242697" y="333756"/>
                  </a:lnTo>
                  <a:lnTo>
                    <a:pt x="251460" y="333756"/>
                  </a:lnTo>
                  <a:lnTo>
                    <a:pt x="259080" y="326390"/>
                  </a:lnTo>
                  <a:lnTo>
                    <a:pt x="259080" y="309118"/>
                  </a:lnTo>
                  <a:lnTo>
                    <a:pt x="252095" y="301752"/>
                  </a:lnTo>
                  <a:lnTo>
                    <a:pt x="230759" y="301752"/>
                  </a:lnTo>
                  <a:lnTo>
                    <a:pt x="220992" y="301752"/>
                  </a:lnTo>
                  <a:lnTo>
                    <a:pt x="258673" y="287299"/>
                  </a:lnTo>
                  <a:lnTo>
                    <a:pt x="277012" y="274447"/>
                  </a:lnTo>
                  <a:lnTo>
                    <a:pt x="293497" y="262902"/>
                  </a:lnTo>
                  <a:lnTo>
                    <a:pt x="315112" y="237744"/>
                  </a:lnTo>
                  <a:lnTo>
                    <a:pt x="323088" y="237744"/>
                  </a:lnTo>
                  <a:lnTo>
                    <a:pt x="330708" y="230378"/>
                  </a:lnTo>
                  <a:lnTo>
                    <a:pt x="330708" y="213106"/>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grpSp>
      <p:grpSp>
        <p:nvGrpSpPr>
          <p:cNvPr id="52296" name="object 182">
            <a:extLst>
              <a:ext uri="{FF2B5EF4-FFF2-40B4-BE49-F238E27FC236}">
                <a16:creationId xmlns:a16="http://schemas.microsoft.com/office/drawing/2014/main" id="{F8D785B1-4784-437C-9DF7-E2EDD64F2663}"/>
              </a:ext>
            </a:extLst>
          </p:cNvPr>
          <p:cNvGrpSpPr>
            <a:grpSpLocks/>
          </p:cNvGrpSpPr>
          <p:nvPr/>
        </p:nvGrpSpPr>
        <p:grpSpPr bwMode="auto">
          <a:xfrm>
            <a:off x="3427413" y="5819775"/>
            <a:ext cx="266700" cy="401638"/>
            <a:chOff x="3427476" y="5820155"/>
            <a:chExt cx="266700" cy="401320"/>
          </a:xfrm>
        </p:grpSpPr>
        <p:sp>
          <p:nvSpPr>
            <p:cNvPr id="52297" name="object 183">
              <a:extLst>
                <a:ext uri="{FF2B5EF4-FFF2-40B4-BE49-F238E27FC236}">
                  <a16:creationId xmlns:a16="http://schemas.microsoft.com/office/drawing/2014/main" id="{6A133A76-34A5-4B79-85F2-1903B0E69A74}"/>
                </a:ext>
              </a:extLst>
            </p:cNvPr>
            <p:cNvSpPr>
              <a:spLocks/>
            </p:cNvSpPr>
            <p:nvPr/>
          </p:nvSpPr>
          <p:spPr bwMode="auto">
            <a:xfrm>
              <a:off x="3427476" y="5820155"/>
              <a:ext cx="266700" cy="401320"/>
            </a:xfrm>
            <a:custGeom>
              <a:avLst/>
              <a:gdLst>
                <a:gd name="T0" fmla="*/ 259714 w 266700"/>
                <a:gd name="T1" fmla="*/ 0 h 401320"/>
                <a:gd name="T2" fmla="*/ 7620 w 266700"/>
                <a:gd name="T3" fmla="*/ 0 h 401320"/>
                <a:gd name="T4" fmla="*/ 0 w 266700"/>
                <a:gd name="T5" fmla="*/ 6946 h 401320"/>
                <a:gd name="T6" fmla="*/ 0 w 266700"/>
                <a:gd name="T7" fmla="*/ 393230 h 401320"/>
                <a:gd name="T8" fmla="*/ 6985 w 266700"/>
                <a:gd name="T9" fmla="*/ 400812 h 401320"/>
                <a:gd name="T10" fmla="*/ 259079 w 266700"/>
                <a:gd name="T11" fmla="*/ 400812 h 401320"/>
                <a:gd name="T12" fmla="*/ 266700 w 266700"/>
                <a:gd name="T13" fmla="*/ 393230 h 401320"/>
                <a:gd name="T14" fmla="*/ 266700 w 266700"/>
                <a:gd name="T15" fmla="*/ 367309 h 401320"/>
                <a:gd name="T16" fmla="*/ 32893 w 266700"/>
                <a:gd name="T17" fmla="*/ 367309 h 401320"/>
                <a:gd name="T18" fmla="*/ 32893 w 266700"/>
                <a:gd name="T19" fmla="*/ 32867 h 401320"/>
                <a:gd name="T20" fmla="*/ 266700 w 266700"/>
                <a:gd name="T21" fmla="*/ 32867 h 401320"/>
                <a:gd name="T22" fmla="*/ 266700 w 266700"/>
                <a:gd name="T23" fmla="*/ 7581 h 401320"/>
                <a:gd name="T24" fmla="*/ 259714 w 266700"/>
                <a:gd name="T25" fmla="*/ 0 h 401320"/>
                <a:gd name="T26" fmla="*/ 266700 w 266700"/>
                <a:gd name="T27" fmla="*/ 32867 h 401320"/>
                <a:gd name="T28" fmla="*/ 233172 w 266700"/>
                <a:gd name="T29" fmla="*/ 32867 h 401320"/>
                <a:gd name="T30" fmla="*/ 233172 w 266700"/>
                <a:gd name="T31" fmla="*/ 367309 h 401320"/>
                <a:gd name="T32" fmla="*/ 266700 w 266700"/>
                <a:gd name="T33" fmla="*/ 367309 h 401320"/>
                <a:gd name="T34" fmla="*/ 266700 w 266700"/>
                <a:gd name="T35" fmla="*/ 32867 h 40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700" h="401320">
                  <a:moveTo>
                    <a:pt x="259714" y="0"/>
                  </a:moveTo>
                  <a:lnTo>
                    <a:pt x="7620" y="0"/>
                  </a:lnTo>
                  <a:lnTo>
                    <a:pt x="0" y="6946"/>
                  </a:lnTo>
                  <a:lnTo>
                    <a:pt x="0" y="393230"/>
                  </a:lnTo>
                  <a:lnTo>
                    <a:pt x="6985" y="400812"/>
                  </a:lnTo>
                  <a:lnTo>
                    <a:pt x="259079" y="400812"/>
                  </a:lnTo>
                  <a:lnTo>
                    <a:pt x="266700" y="393230"/>
                  </a:lnTo>
                  <a:lnTo>
                    <a:pt x="266700" y="367309"/>
                  </a:lnTo>
                  <a:lnTo>
                    <a:pt x="32893" y="367309"/>
                  </a:lnTo>
                  <a:lnTo>
                    <a:pt x="32893" y="32867"/>
                  </a:lnTo>
                  <a:lnTo>
                    <a:pt x="266700" y="32867"/>
                  </a:lnTo>
                  <a:lnTo>
                    <a:pt x="266700" y="7581"/>
                  </a:lnTo>
                  <a:lnTo>
                    <a:pt x="259714" y="0"/>
                  </a:lnTo>
                  <a:close/>
                </a:path>
                <a:path w="266700" h="401320">
                  <a:moveTo>
                    <a:pt x="266700" y="32867"/>
                  </a:moveTo>
                  <a:lnTo>
                    <a:pt x="233172" y="32867"/>
                  </a:lnTo>
                  <a:lnTo>
                    <a:pt x="233172" y="367309"/>
                  </a:lnTo>
                  <a:lnTo>
                    <a:pt x="266700" y="367309"/>
                  </a:lnTo>
                  <a:lnTo>
                    <a:pt x="266700" y="32867"/>
                  </a:lnTo>
                  <a:close/>
                </a:path>
              </a:pathLst>
            </a:custGeom>
            <a:solidFill>
              <a:srgbClr val="D41C5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pic>
          <p:nvPicPr>
            <p:cNvPr id="52298" name="object 184">
              <a:extLst>
                <a:ext uri="{FF2B5EF4-FFF2-40B4-BE49-F238E27FC236}">
                  <a16:creationId xmlns:a16="http://schemas.microsoft.com/office/drawing/2014/main" id="{115C7501-7255-4B43-996B-AC494FF50B0F}"/>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468624" y="5884163"/>
              <a:ext cx="183387" cy="2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object 2">
            <a:extLst>
              <a:ext uri="{FF2B5EF4-FFF2-40B4-BE49-F238E27FC236}">
                <a16:creationId xmlns:a16="http://schemas.microsoft.com/office/drawing/2014/main" id="{682A7F2B-E498-4EC2-9F31-7289E72BC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048B7EFB-7D7D-4C10-9D9F-DBD545B6DD0B}"/>
              </a:ext>
            </a:extLst>
          </p:cNvPr>
          <p:cNvSpPr txBox="1">
            <a:spLocks noGrp="1"/>
          </p:cNvSpPr>
          <p:nvPr>
            <p:ph type="title"/>
          </p:nvPr>
        </p:nvSpPr>
        <p:spPr>
          <a:xfrm>
            <a:off x="882650" y="1263650"/>
            <a:ext cx="3167063" cy="787400"/>
          </a:xfrm>
        </p:spPr>
        <p:txBody>
          <a:bodyPr tIns="13335" rtlCol="0"/>
          <a:lstStyle/>
          <a:p>
            <a:pPr marL="12700" eaLnBrk="1" fontAlgn="auto" hangingPunct="1">
              <a:spcBef>
                <a:spcPts val="105"/>
              </a:spcBef>
              <a:spcAft>
                <a:spcPts val="0"/>
              </a:spcAft>
              <a:defRPr/>
            </a:pPr>
            <a:r>
              <a:rPr sz="5000" b="1" spc="-10" dirty="0"/>
              <a:t>OBRIGADO!</a:t>
            </a:r>
            <a:endParaRPr sz="5000"/>
          </a:p>
        </p:txBody>
      </p:sp>
      <p:sp>
        <p:nvSpPr>
          <p:cNvPr id="4" name="object 4">
            <a:extLst>
              <a:ext uri="{FF2B5EF4-FFF2-40B4-BE49-F238E27FC236}">
                <a16:creationId xmlns:a16="http://schemas.microsoft.com/office/drawing/2014/main" id="{0799CBA4-0460-4EF7-B70B-CF59CF40A48C}"/>
              </a:ext>
            </a:extLst>
          </p:cNvPr>
          <p:cNvSpPr txBox="1"/>
          <p:nvPr/>
        </p:nvSpPr>
        <p:spPr>
          <a:xfrm>
            <a:off x="7064375" y="4689475"/>
            <a:ext cx="855663" cy="574675"/>
          </a:xfrm>
          <a:prstGeom prst="rect">
            <a:avLst/>
          </a:prstGeom>
        </p:spPr>
        <p:txBody>
          <a:bodyPr lIns="0" tIns="12700" rIns="0" bIns="0">
            <a:spAutoFit/>
          </a:bodyPr>
          <a:lstStyle/>
          <a:p>
            <a:pPr marL="12700" eaLnBrk="1" fontAlgn="auto" hangingPunct="1">
              <a:spcBef>
                <a:spcPts val="100"/>
              </a:spcBef>
              <a:spcAft>
                <a:spcPts val="0"/>
              </a:spcAft>
              <a:defRPr/>
            </a:pPr>
            <a:r>
              <a:rPr sz="1200" kern="0" dirty="0">
                <a:solidFill>
                  <a:srgbClr val="FFFFFF"/>
                </a:solidFill>
                <a:latin typeface="Carlito"/>
                <a:cs typeface="Carlito"/>
              </a:rPr>
              <a:t>Nome</a:t>
            </a:r>
            <a:r>
              <a:rPr sz="1200" kern="0" spc="-25" dirty="0">
                <a:solidFill>
                  <a:srgbClr val="FFFFFF"/>
                </a:solidFill>
                <a:latin typeface="Carlito"/>
                <a:cs typeface="Carlito"/>
              </a:rPr>
              <a:t> </a:t>
            </a:r>
            <a:r>
              <a:rPr sz="1200" kern="0" spc="-20" dirty="0">
                <a:solidFill>
                  <a:srgbClr val="FFFFFF"/>
                </a:solidFill>
                <a:latin typeface="Carlito"/>
                <a:cs typeface="Carlito"/>
              </a:rPr>
              <a:t>aqui</a:t>
            </a:r>
            <a:endParaRPr sz="1200" kern="0">
              <a:solidFill>
                <a:sysClr val="windowText" lastClr="000000"/>
              </a:solidFill>
              <a:latin typeface="Carlito"/>
              <a:cs typeface="Carlito"/>
            </a:endParaRPr>
          </a:p>
          <a:p>
            <a:pPr marL="12700" eaLnBrk="1" fontAlgn="auto" hangingPunct="1">
              <a:spcBef>
                <a:spcPts val="0"/>
              </a:spcBef>
              <a:spcAft>
                <a:spcPts val="0"/>
              </a:spcAft>
              <a:defRPr/>
            </a:pPr>
            <a:r>
              <a:rPr sz="1200" kern="0" spc="-10" dirty="0">
                <a:solidFill>
                  <a:srgbClr val="FFFFFF"/>
                </a:solidFill>
                <a:latin typeface="Carlito"/>
                <a:cs typeface="Carlito"/>
              </a:rPr>
              <a:t>E-</a:t>
            </a:r>
            <a:r>
              <a:rPr sz="1200" kern="0" dirty="0">
                <a:solidFill>
                  <a:srgbClr val="FFFFFF"/>
                </a:solidFill>
                <a:latin typeface="Carlito"/>
                <a:cs typeface="Carlito"/>
              </a:rPr>
              <a:t>mail</a:t>
            </a:r>
            <a:r>
              <a:rPr sz="1200" kern="0" spc="5" dirty="0">
                <a:solidFill>
                  <a:srgbClr val="FFFFFF"/>
                </a:solidFill>
                <a:latin typeface="Carlito"/>
                <a:cs typeface="Carlito"/>
              </a:rPr>
              <a:t> </a:t>
            </a:r>
            <a:r>
              <a:rPr sz="1200" kern="0" spc="-20" dirty="0">
                <a:solidFill>
                  <a:srgbClr val="FFFFFF"/>
                </a:solidFill>
                <a:latin typeface="Carlito"/>
                <a:cs typeface="Carlito"/>
              </a:rPr>
              <a:t>aqui</a:t>
            </a:r>
            <a:endParaRPr sz="1200" kern="0">
              <a:solidFill>
                <a:sysClr val="windowText" lastClr="000000"/>
              </a:solidFill>
              <a:latin typeface="Carlito"/>
              <a:cs typeface="Carlito"/>
            </a:endParaRPr>
          </a:p>
          <a:p>
            <a:pPr marL="12700" eaLnBrk="1" fontAlgn="auto" hangingPunct="1">
              <a:spcBef>
                <a:spcPts val="0"/>
              </a:spcBef>
              <a:spcAft>
                <a:spcPts val="0"/>
              </a:spcAft>
              <a:defRPr/>
            </a:pPr>
            <a:r>
              <a:rPr sz="1200" kern="0" spc="-20" dirty="0">
                <a:solidFill>
                  <a:srgbClr val="FFFFFF"/>
                </a:solidFill>
                <a:latin typeface="Carlito"/>
                <a:cs typeface="Carlito"/>
              </a:rPr>
              <a:t>Telefone aqui</a:t>
            </a:r>
            <a:endParaRPr sz="1200" kern="0">
              <a:solidFill>
                <a:sysClr val="windowText" lastClr="000000"/>
              </a:solidFill>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Imagem 3">
            <a:extLst>
              <a:ext uri="{FF2B5EF4-FFF2-40B4-BE49-F238E27FC236}">
                <a16:creationId xmlns:a16="http://schemas.microsoft.com/office/drawing/2014/main" id="{7D1938EB-9640-4FCA-A82F-EEB42924A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28257DC-0BE7-4D25-888B-7E59719A5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bject 5">
            <a:extLst>
              <a:ext uri="{FF2B5EF4-FFF2-40B4-BE49-F238E27FC236}">
                <a16:creationId xmlns:a16="http://schemas.microsoft.com/office/drawing/2014/main" id="{28D516DF-3F5D-4FFA-BCDE-900A88B15EFC}"/>
              </a:ext>
            </a:extLst>
          </p:cNvPr>
          <p:cNvSpPr txBox="1"/>
          <p:nvPr/>
        </p:nvSpPr>
        <p:spPr>
          <a:xfrm>
            <a:off x="609600" y="792163"/>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D31C5B"/>
                </a:solidFill>
                <a:latin typeface="Carlito"/>
                <a:cs typeface="Carlito"/>
              </a:rPr>
              <a:t>01</a:t>
            </a:r>
            <a:endParaRPr sz="4000" kern="0" dirty="0">
              <a:solidFill>
                <a:sysClr val="windowText" lastClr="000000"/>
              </a:solidFill>
              <a:latin typeface="Carlito"/>
              <a:cs typeface="Carlito"/>
            </a:endParaRPr>
          </a:p>
        </p:txBody>
      </p:sp>
      <p:sp>
        <p:nvSpPr>
          <p:cNvPr id="6" name="object 6">
            <a:extLst>
              <a:ext uri="{FF2B5EF4-FFF2-40B4-BE49-F238E27FC236}">
                <a16:creationId xmlns:a16="http://schemas.microsoft.com/office/drawing/2014/main" id="{D3940906-FFB4-4E98-BA84-CFF709D99167}"/>
              </a:ext>
            </a:extLst>
          </p:cNvPr>
          <p:cNvSpPr txBox="1"/>
          <p:nvPr/>
        </p:nvSpPr>
        <p:spPr>
          <a:xfrm>
            <a:off x="1689100" y="768350"/>
            <a:ext cx="2120900" cy="666750"/>
          </a:xfrm>
          <a:prstGeom prst="rect">
            <a:avLst/>
          </a:prstGeom>
        </p:spPr>
        <p:txBody>
          <a:bodyPr lIns="0" tIns="67945" rIns="0" bIns="0">
            <a:spAutoFit/>
          </a:bodyPr>
          <a:lstStyle/>
          <a:p>
            <a:pPr marL="12700" eaLnBrk="1" fontAlgn="auto" hangingPunct="1">
              <a:spcBef>
                <a:spcPts val="535"/>
              </a:spcBef>
              <a:spcAft>
                <a:spcPts val="0"/>
              </a:spcAft>
              <a:defRPr/>
            </a:pPr>
            <a:r>
              <a:rPr sz="2200" kern="0" dirty="0">
                <a:solidFill>
                  <a:srgbClr val="D31C5B"/>
                </a:solidFill>
                <a:latin typeface="Carlito"/>
                <a:cs typeface="Carlito"/>
              </a:rPr>
              <a:t>Inserir</a:t>
            </a:r>
            <a:r>
              <a:rPr sz="2200" kern="0" spc="-35" dirty="0">
                <a:solidFill>
                  <a:srgbClr val="D31C5B"/>
                </a:solidFill>
                <a:latin typeface="Carlito"/>
                <a:cs typeface="Carlito"/>
              </a:rPr>
              <a:t> </a:t>
            </a:r>
            <a:r>
              <a:rPr sz="2200" kern="0" dirty="0">
                <a:solidFill>
                  <a:srgbClr val="D31C5B"/>
                </a:solidFill>
                <a:latin typeface="Carlito"/>
                <a:cs typeface="Carlito"/>
              </a:rPr>
              <a:t>item</a:t>
            </a:r>
            <a:r>
              <a:rPr sz="2200" kern="0" spc="-20" dirty="0">
                <a:solidFill>
                  <a:srgbClr val="D31C5B"/>
                </a:solidFill>
                <a:latin typeface="Carlito"/>
                <a:cs typeface="Carlito"/>
              </a:rPr>
              <a:t> aqui</a:t>
            </a:r>
            <a:endParaRPr sz="2200" kern="0" dirty="0">
              <a:solidFill>
                <a:sysClr val="windowText" lastClr="000000"/>
              </a:solidFill>
              <a:latin typeface="Carlito"/>
              <a:cs typeface="Carlito"/>
            </a:endParaRPr>
          </a:p>
          <a:p>
            <a:pPr marL="12700" eaLnBrk="1" fontAlgn="auto" hangingPunct="1">
              <a:spcBef>
                <a:spcPts val="290"/>
              </a:spcBef>
              <a:spcAft>
                <a:spcPts val="0"/>
              </a:spcAft>
              <a:defRPr/>
            </a:pPr>
            <a:r>
              <a:rPr sz="1400" kern="0" dirty="0">
                <a:solidFill>
                  <a:srgbClr val="D31C5B"/>
                </a:solidFill>
                <a:latin typeface="Carlito"/>
                <a:cs typeface="Carlito"/>
              </a:rPr>
              <a:t>Inserir</a:t>
            </a:r>
            <a:r>
              <a:rPr sz="1400" kern="0" spc="-50" dirty="0">
                <a:solidFill>
                  <a:srgbClr val="D31C5B"/>
                </a:solidFill>
                <a:latin typeface="Carlito"/>
                <a:cs typeface="Carlito"/>
              </a:rPr>
              <a:t> </a:t>
            </a:r>
            <a:r>
              <a:rPr sz="1400" kern="0" dirty="0">
                <a:solidFill>
                  <a:srgbClr val="D31C5B"/>
                </a:solidFill>
                <a:latin typeface="Carlito"/>
                <a:cs typeface="Carlito"/>
              </a:rPr>
              <a:t>subtítulo</a:t>
            </a:r>
            <a:r>
              <a:rPr sz="1400" kern="0" spc="-20" dirty="0">
                <a:solidFill>
                  <a:srgbClr val="D31C5B"/>
                </a:solidFill>
                <a:latin typeface="Carlito"/>
                <a:cs typeface="Carlito"/>
              </a:rPr>
              <a:t> </a:t>
            </a:r>
            <a:r>
              <a:rPr sz="1400" kern="0" dirty="0">
                <a:solidFill>
                  <a:srgbClr val="D31C5B"/>
                </a:solidFill>
                <a:latin typeface="Carlito"/>
                <a:cs typeface="Carlito"/>
              </a:rPr>
              <a:t>do</a:t>
            </a:r>
            <a:r>
              <a:rPr sz="1400" kern="0" spc="-45" dirty="0">
                <a:solidFill>
                  <a:srgbClr val="D31C5B"/>
                </a:solidFill>
                <a:latin typeface="Carlito"/>
                <a:cs typeface="Carlito"/>
              </a:rPr>
              <a:t> </a:t>
            </a:r>
            <a:r>
              <a:rPr sz="1400" kern="0" dirty="0">
                <a:solidFill>
                  <a:srgbClr val="D31C5B"/>
                </a:solidFill>
                <a:latin typeface="Carlito"/>
                <a:cs typeface="Carlito"/>
              </a:rPr>
              <a:t>item</a:t>
            </a:r>
            <a:r>
              <a:rPr sz="1400" kern="0" spc="-55" dirty="0">
                <a:solidFill>
                  <a:srgbClr val="D31C5B"/>
                </a:solidFill>
                <a:latin typeface="Carlito"/>
                <a:cs typeface="Carlito"/>
              </a:rPr>
              <a:t> </a:t>
            </a:r>
            <a:r>
              <a:rPr sz="1400" kern="0" spc="-20" dirty="0">
                <a:solidFill>
                  <a:srgbClr val="D31C5B"/>
                </a:solidFill>
                <a:latin typeface="Carlito"/>
                <a:cs typeface="Carlito"/>
              </a:rPr>
              <a:t>aqui</a:t>
            </a:r>
            <a:endParaRPr sz="1400" kern="0" dirty="0">
              <a:solidFill>
                <a:sysClr val="windowText" lastClr="000000"/>
              </a:solidFill>
              <a:latin typeface="Carlito"/>
              <a:cs typeface="Carlito"/>
            </a:endParaRPr>
          </a:p>
        </p:txBody>
      </p:sp>
      <p:sp>
        <p:nvSpPr>
          <p:cNvPr id="7" name="object 7">
            <a:extLst>
              <a:ext uri="{FF2B5EF4-FFF2-40B4-BE49-F238E27FC236}">
                <a16:creationId xmlns:a16="http://schemas.microsoft.com/office/drawing/2014/main" id="{D0B05ACD-A163-4128-B5D9-A130693E9AF7}"/>
              </a:ext>
            </a:extLst>
          </p:cNvPr>
          <p:cNvSpPr txBox="1"/>
          <p:nvPr/>
        </p:nvSpPr>
        <p:spPr>
          <a:xfrm>
            <a:off x="609600" y="1755775"/>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D9D9D9"/>
                </a:solidFill>
                <a:latin typeface="Carlito"/>
                <a:cs typeface="Carlito"/>
              </a:rPr>
              <a:t>02</a:t>
            </a:r>
            <a:endParaRPr sz="4000" kern="0">
              <a:solidFill>
                <a:sysClr val="windowText" lastClr="000000"/>
              </a:solidFill>
              <a:latin typeface="Carlito"/>
              <a:cs typeface="Carlito"/>
            </a:endParaRPr>
          </a:p>
        </p:txBody>
      </p:sp>
      <p:sp>
        <p:nvSpPr>
          <p:cNvPr id="8" name="object 8">
            <a:extLst>
              <a:ext uri="{FF2B5EF4-FFF2-40B4-BE49-F238E27FC236}">
                <a16:creationId xmlns:a16="http://schemas.microsoft.com/office/drawing/2014/main" id="{7A775674-B056-4237-A34E-A895F8103C74}"/>
              </a:ext>
            </a:extLst>
          </p:cNvPr>
          <p:cNvSpPr txBox="1"/>
          <p:nvPr/>
        </p:nvSpPr>
        <p:spPr>
          <a:xfrm>
            <a:off x="1689100" y="1731963"/>
            <a:ext cx="2120900" cy="668337"/>
          </a:xfrm>
          <a:prstGeom prst="rect">
            <a:avLst/>
          </a:prstGeom>
        </p:spPr>
        <p:txBody>
          <a:bodyPr lIns="0" tIns="69215" rIns="0" bIns="0">
            <a:spAutoFit/>
          </a:bodyPr>
          <a:lstStyle/>
          <a:p>
            <a:pPr marL="12700" eaLnBrk="1" fontAlgn="auto" hangingPunct="1">
              <a:spcBef>
                <a:spcPts val="545"/>
              </a:spcBef>
              <a:spcAft>
                <a:spcPts val="0"/>
              </a:spcAft>
              <a:defRPr/>
            </a:pPr>
            <a:r>
              <a:rPr sz="2200" kern="0" dirty="0">
                <a:solidFill>
                  <a:srgbClr val="D9D9D9"/>
                </a:solidFill>
                <a:latin typeface="Carlito"/>
                <a:cs typeface="Carlito"/>
              </a:rPr>
              <a:t>Inserir</a:t>
            </a:r>
            <a:r>
              <a:rPr sz="2200" kern="0" spc="-45" dirty="0">
                <a:solidFill>
                  <a:srgbClr val="D9D9D9"/>
                </a:solidFill>
                <a:latin typeface="Carlito"/>
                <a:cs typeface="Carlito"/>
              </a:rPr>
              <a:t> </a:t>
            </a:r>
            <a:r>
              <a:rPr sz="2200" kern="0" dirty="0">
                <a:solidFill>
                  <a:srgbClr val="D9D9D9"/>
                </a:solidFill>
                <a:latin typeface="Carlito"/>
                <a:cs typeface="Carlito"/>
              </a:rPr>
              <a:t>item</a:t>
            </a:r>
            <a:r>
              <a:rPr sz="2200" kern="0" spc="-20" dirty="0">
                <a:solidFill>
                  <a:srgbClr val="D9D9D9"/>
                </a:solidFill>
                <a:latin typeface="Carlito"/>
                <a:cs typeface="Carlito"/>
              </a:rPr>
              <a:t> aqui</a:t>
            </a:r>
            <a:endParaRPr sz="2200" kern="0" dirty="0">
              <a:solidFill>
                <a:sysClr val="windowText" lastClr="000000"/>
              </a:solidFill>
              <a:latin typeface="Carlito"/>
              <a:cs typeface="Carlito"/>
            </a:endParaRPr>
          </a:p>
          <a:p>
            <a:pPr marL="12700" eaLnBrk="1" fontAlgn="auto" hangingPunct="1">
              <a:spcBef>
                <a:spcPts val="290"/>
              </a:spcBef>
              <a:spcAft>
                <a:spcPts val="0"/>
              </a:spcAft>
              <a:defRPr/>
            </a:pPr>
            <a:r>
              <a:rPr sz="1400" kern="0" dirty="0">
                <a:solidFill>
                  <a:srgbClr val="D9D9D9"/>
                </a:solidFill>
                <a:latin typeface="Carlito"/>
                <a:cs typeface="Carlito"/>
              </a:rPr>
              <a:t>Inserir</a:t>
            </a:r>
            <a:r>
              <a:rPr sz="1400" kern="0" spc="-50" dirty="0">
                <a:solidFill>
                  <a:srgbClr val="D9D9D9"/>
                </a:solidFill>
                <a:latin typeface="Carlito"/>
                <a:cs typeface="Carlito"/>
              </a:rPr>
              <a:t> </a:t>
            </a:r>
            <a:r>
              <a:rPr sz="1400" kern="0" dirty="0">
                <a:solidFill>
                  <a:srgbClr val="D9D9D9"/>
                </a:solidFill>
                <a:latin typeface="Carlito"/>
                <a:cs typeface="Carlito"/>
              </a:rPr>
              <a:t>subtítulo</a:t>
            </a:r>
            <a:r>
              <a:rPr sz="1400" kern="0" spc="-20" dirty="0">
                <a:solidFill>
                  <a:srgbClr val="D9D9D9"/>
                </a:solidFill>
                <a:latin typeface="Carlito"/>
                <a:cs typeface="Carlito"/>
              </a:rPr>
              <a:t> </a:t>
            </a:r>
            <a:r>
              <a:rPr sz="1400" kern="0" dirty="0">
                <a:solidFill>
                  <a:srgbClr val="D9D9D9"/>
                </a:solidFill>
                <a:latin typeface="Carlito"/>
                <a:cs typeface="Carlito"/>
              </a:rPr>
              <a:t>do</a:t>
            </a:r>
            <a:r>
              <a:rPr sz="1400" kern="0" spc="-45" dirty="0">
                <a:solidFill>
                  <a:srgbClr val="D9D9D9"/>
                </a:solidFill>
                <a:latin typeface="Carlito"/>
                <a:cs typeface="Carlito"/>
              </a:rPr>
              <a:t> </a:t>
            </a:r>
            <a:r>
              <a:rPr sz="1400" kern="0" dirty="0">
                <a:solidFill>
                  <a:srgbClr val="D9D9D9"/>
                </a:solidFill>
                <a:latin typeface="Carlito"/>
                <a:cs typeface="Carlito"/>
              </a:rPr>
              <a:t>item</a:t>
            </a:r>
            <a:r>
              <a:rPr sz="1400" kern="0" spc="-55" dirty="0">
                <a:solidFill>
                  <a:srgbClr val="D9D9D9"/>
                </a:solidFill>
                <a:latin typeface="Carlito"/>
                <a:cs typeface="Carlito"/>
              </a:rPr>
              <a:t> </a:t>
            </a:r>
            <a:r>
              <a:rPr sz="1400" kern="0" spc="-20" dirty="0">
                <a:solidFill>
                  <a:srgbClr val="D9D9D9"/>
                </a:solidFill>
                <a:latin typeface="Carlito"/>
                <a:cs typeface="Carlito"/>
              </a:rPr>
              <a:t>aqui</a:t>
            </a:r>
            <a:endParaRPr sz="1400" kern="0" dirty="0">
              <a:solidFill>
                <a:sysClr val="windowText" lastClr="000000"/>
              </a:solidFill>
              <a:latin typeface="Carlito"/>
              <a:cs typeface="Carlito"/>
            </a:endParaRPr>
          </a:p>
        </p:txBody>
      </p:sp>
      <p:sp>
        <p:nvSpPr>
          <p:cNvPr id="9" name="object 9">
            <a:extLst>
              <a:ext uri="{FF2B5EF4-FFF2-40B4-BE49-F238E27FC236}">
                <a16:creationId xmlns:a16="http://schemas.microsoft.com/office/drawing/2014/main" id="{8B55997E-3EC8-4B42-BB23-478298DD90F2}"/>
              </a:ext>
            </a:extLst>
          </p:cNvPr>
          <p:cNvSpPr txBox="1"/>
          <p:nvPr/>
        </p:nvSpPr>
        <p:spPr>
          <a:xfrm>
            <a:off x="609600" y="2720975"/>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D9D9D9"/>
                </a:solidFill>
                <a:latin typeface="Carlito"/>
                <a:cs typeface="Carlito"/>
              </a:rPr>
              <a:t>03</a:t>
            </a:r>
            <a:endParaRPr sz="4000" kern="0">
              <a:solidFill>
                <a:sysClr val="windowText" lastClr="000000"/>
              </a:solidFill>
              <a:latin typeface="Carlito"/>
              <a:cs typeface="Carlito"/>
            </a:endParaRPr>
          </a:p>
        </p:txBody>
      </p:sp>
      <p:sp>
        <p:nvSpPr>
          <p:cNvPr id="10" name="object 10">
            <a:extLst>
              <a:ext uri="{FF2B5EF4-FFF2-40B4-BE49-F238E27FC236}">
                <a16:creationId xmlns:a16="http://schemas.microsoft.com/office/drawing/2014/main" id="{40B3412D-5A60-4CAB-9079-43F7838C5D11}"/>
              </a:ext>
            </a:extLst>
          </p:cNvPr>
          <p:cNvSpPr txBox="1"/>
          <p:nvPr/>
        </p:nvSpPr>
        <p:spPr>
          <a:xfrm>
            <a:off x="1689100" y="2698750"/>
            <a:ext cx="2120900" cy="665163"/>
          </a:xfrm>
          <a:prstGeom prst="rect">
            <a:avLst/>
          </a:prstGeom>
        </p:spPr>
        <p:txBody>
          <a:bodyPr lIns="0" tIns="67945" rIns="0" bIns="0">
            <a:spAutoFit/>
          </a:bodyPr>
          <a:lstStyle/>
          <a:p>
            <a:pPr marL="12700" eaLnBrk="1" fontAlgn="auto" hangingPunct="1">
              <a:spcBef>
                <a:spcPts val="535"/>
              </a:spcBef>
              <a:spcAft>
                <a:spcPts val="0"/>
              </a:spcAft>
              <a:defRPr/>
            </a:pPr>
            <a:r>
              <a:rPr sz="2200" kern="0" dirty="0">
                <a:solidFill>
                  <a:srgbClr val="D9D9D9"/>
                </a:solidFill>
                <a:latin typeface="Carlito"/>
                <a:cs typeface="Carlito"/>
              </a:rPr>
              <a:t>Inserir</a:t>
            </a:r>
            <a:r>
              <a:rPr sz="2200" kern="0" spc="-35" dirty="0">
                <a:solidFill>
                  <a:srgbClr val="D9D9D9"/>
                </a:solidFill>
                <a:latin typeface="Carlito"/>
                <a:cs typeface="Carlito"/>
              </a:rPr>
              <a:t> </a:t>
            </a:r>
            <a:r>
              <a:rPr sz="2200" kern="0" dirty="0">
                <a:solidFill>
                  <a:srgbClr val="D9D9D9"/>
                </a:solidFill>
                <a:latin typeface="Carlito"/>
                <a:cs typeface="Carlito"/>
              </a:rPr>
              <a:t>item</a:t>
            </a:r>
            <a:r>
              <a:rPr sz="2200" kern="0" spc="-20" dirty="0">
                <a:solidFill>
                  <a:srgbClr val="D9D9D9"/>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85"/>
              </a:spcBef>
              <a:spcAft>
                <a:spcPts val="0"/>
              </a:spcAft>
              <a:defRPr/>
            </a:pPr>
            <a:r>
              <a:rPr sz="1400" kern="0" dirty="0">
                <a:solidFill>
                  <a:srgbClr val="D9D9D9"/>
                </a:solidFill>
                <a:latin typeface="Carlito"/>
                <a:cs typeface="Carlito"/>
              </a:rPr>
              <a:t>Inserir</a:t>
            </a:r>
            <a:r>
              <a:rPr sz="1400" kern="0" spc="-40" dirty="0">
                <a:solidFill>
                  <a:srgbClr val="D9D9D9"/>
                </a:solidFill>
                <a:latin typeface="Carlito"/>
                <a:cs typeface="Carlito"/>
              </a:rPr>
              <a:t> </a:t>
            </a:r>
            <a:r>
              <a:rPr sz="1400" kern="0" dirty="0">
                <a:solidFill>
                  <a:srgbClr val="D9D9D9"/>
                </a:solidFill>
                <a:latin typeface="Carlito"/>
                <a:cs typeface="Carlito"/>
              </a:rPr>
              <a:t>subtítulo</a:t>
            </a:r>
            <a:r>
              <a:rPr sz="1400" kern="0" spc="-10" dirty="0">
                <a:solidFill>
                  <a:srgbClr val="D9D9D9"/>
                </a:solidFill>
                <a:latin typeface="Carlito"/>
                <a:cs typeface="Carlito"/>
              </a:rPr>
              <a:t> </a:t>
            </a:r>
            <a:r>
              <a:rPr sz="1400" kern="0" dirty="0">
                <a:solidFill>
                  <a:srgbClr val="D9D9D9"/>
                </a:solidFill>
                <a:latin typeface="Carlito"/>
                <a:cs typeface="Carlito"/>
              </a:rPr>
              <a:t>do</a:t>
            </a:r>
            <a:r>
              <a:rPr sz="1400" kern="0" spc="-30" dirty="0">
                <a:solidFill>
                  <a:srgbClr val="D9D9D9"/>
                </a:solidFill>
                <a:latin typeface="Carlito"/>
                <a:cs typeface="Carlito"/>
              </a:rPr>
              <a:t> </a:t>
            </a:r>
            <a:r>
              <a:rPr sz="1400" kern="0" dirty="0">
                <a:solidFill>
                  <a:srgbClr val="D9D9D9"/>
                </a:solidFill>
                <a:latin typeface="Carlito"/>
                <a:cs typeface="Carlito"/>
              </a:rPr>
              <a:t>item</a:t>
            </a:r>
            <a:r>
              <a:rPr sz="1400" kern="0" spc="-45" dirty="0">
                <a:solidFill>
                  <a:srgbClr val="D9D9D9"/>
                </a:solidFill>
                <a:latin typeface="Carlito"/>
                <a:cs typeface="Carlito"/>
              </a:rPr>
              <a:t> </a:t>
            </a:r>
            <a:r>
              <a:rPr sz="1400" kern="0" spc="-20" dirty="0">
                <a:solidFill>
                  <a:srgbClr val="D9D9D9"/>
                </a:solidFill>
                <a:latin typeface="Carlito"/>
                <a:cs typeface="Carlito"/>
              </a:rPr>
              <a:t>aqui</a:t>
            </a:r>
            <a:endParaRPr sz="1400" kern="0">
              <a:solidFill>
                <a:sysClr val="windowText" lastClr="000000"/>
              </a:solidFill>
              <a:latin typeface="Carlito"/>
              <a:cs typeface="Carlito"/>
            </a:endParaRPr>
          </a:p>
        </p:txBody>
      </p:sp>
      <p:sp>
        <p:nvSpPr>
          <p:cNvPr id="11" name="object 11">
            <a:extLst>
              <a:ext uri="{FF2B5EF4-FFF2-40B4-BE49-F238E27FC236}">
                <a16:creationId xmlns:a16="http://schemas.microsoft.com/office/drawing/2014/main" id="{E7180E3B-B609-4B01-9581-BB2D0B7D8FED}"/>
              </a:ext>
            </a:extLst>
          </p:cNvPr>
          <p:cNvSpPr txBox="1"/>
          <p:nvPr/>
        </p:nvSpPr>
        <p:spPr>
          <a:xfrm>
            <a:off x="609600" y="3686175"/>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D9D9D9"/>
                </a:solidFill>
                <a:latin typeface="Carlito"/>
                <a:cs typeface="Carlito"/>
              </a:rPr>
              <a:t>04</a:t>
            </a:r>
            <a:endParaRPr sz="4000" kern="0">
              <a:solidFill>
                <a:sysClr val="windowText" lastClr="000000"/>
              </a:solidFill>
              <a:latin typeface="Carlito"/>
              <a:cs typeface="Carlito"/>
            </a:endParaRPr>
          </a:p>
        </p:txBody>
      </p:sp>
      <p:sp>
        <p:nvSpPr>
          <p:cNvPr id="12" name="object 12">
            <a:extLst>
              <a:ext uri="{FF2B5EF4-FFF2-40B4-BE49-F238E27FC236}">
                <a16:creationId xmlns:a16="http://schemas.microsoft.com/office/drawing/2014/main" id="{43D8725A-7A57-4878-BB50-4414E23585CF}"/>
              </a:ext>
            </a:extLst>
          </p:cNvPr>
          <p:cNvSpPr txBox="1"/>
          <p:nvPr/>
        </p:nvSpPr>
        <p:spPr>
          <a:xfrm>
            <a:off x="1689100" y="3662363"/>
            <a:ext cx="2120900" cy="666750"/>
          </a:xfrm>
          <a:prstGeom prst="rect">
            <a:avLst/>
          </a:prstGeom>
        </p:spPr>
        <p:txBody>
          <a:bodyPr lIns="0" tIns="68580" rIns="0" bIns="0">
            <a:spAutoFit/>
          </a:bodyPr>
          <a:lstStyle/>
          <a:p>
            <a:pPr marL="12700" eaLnBrk="1" fontAlgn="auto" hangingPunct="1">
              <a:spcBef>
                <a:spcPts val="540"/>
              </a:spcBef>
              <a:spcAft>
                <a:spcPts val="0"/>
              </a:spcAft>
              <a:defRPr/>
            </a:pPr>
            <a:r>
              <a:rPr sz="2200" kern="0" dirty="0">
                <a:solidFill>
                  <a:srgbClr val="D9D9D9"/>
                </a:solidFill>
                <a:latin typeface="Carlito"/>
                <a:cs typeface="Carlito"/>
              </a:rPr>
              <a:t>Inserir</a:t>
            </a:r>
            <a:r>
              <a:rPr sz="2200" kern="0" spc="-35" dirty="0">
                <a:solidFill>
                  <a:srgbClr val="D9D9D9"/>
                </a:solidFill>
                <a:latin typeface="Carlito"/>
                <a:cs typeface="Carlito"/>
              </a:rPr>
              <a:t> </a:t>
            </a:r>
            <a:r>
              <a:rPr sz="2200" kern="0" dirty="0">
                <a:solidFill>
                  <a:srgbClr val="D9D9D9"/>
                </a:solidFill>
                <a:latin typeface="Carlito"/>
                <a:cs typeface="Carlito"/>
              </a:rPr>
              <a:t>item</a:t>
            </a:r>
            <a:r>
              <a:rPr sz="2200" kern="0" spc="-20" dirty="0">
                <a:solidFill>
                  <a:srgbClr val="D9D9D9"/>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85"/>
              </a:spcBef>
              <a:spcAft>
                <a:spcPts val="0"/>
              </a:spcAft>
              <a:defRPr/>
            </a:pPr>
            <a:r>
              <a:rPr sz="1400" kern="0" dirty="0">
                <a:solidFill>
                  <a:srgbClr val="D9D9D9"/>
                </a:solidFill>
                <a:latin typeface="Carlito"/>
                <a:cs typeface="Carlito"/>
              </a:rPr>
              <a:t>Inserir</a:t>
            </a:r>
            <a:r>
              <a:rPr sz="1400" kern="0" spc="-50" dirty="0">
                <a:solidFill>
                  <a:srgbClr val="D9D9D9"/>
                </a:solidFill>
                <a:latin typeface="Carlito"/>
                <a:cs typeface="Carlito"/>
              </a:rPr>
              <a:t> </a:t>
            </a:r>
            <a:r>
              <a:rPr sz="1400" kern="0" dirty="0">
                <a:solidFill>
                  <a:srgbClr val="D9D9D9"/>
                </a:solidFill>
                <a:latin typeface="Carlito"/>
                <a:cs typeface="Carlito"/>
              </a:rPr>
              <a:t>subtítulo</a:t>
            </a:r>
            <a:r>
              <a:rPr sz="1400" kern="0" spc="-20" dirty="0">
                <a:solidFill>
                  <a:srgbClr val="D9D9D9"/>
                </a:solidFill>
                <a:latin typeface="Carlito"/>
                <a:cs typeface="Carlito"/>
              </a:rPr>
              <a:t> </a:t>
            </a:r>
            <a:r>
              <a:rPr sz="1400" kern="0" dirty="0">
                <a:solidFill>
                  <a:srgbClr val="D9D9D9"/>
                </a:solidFill>
                <a:latin typeface="Carlito"/>
                <a:cs typeface="Carlito"/>
              </a:rPr>
              <a:t>do</a:t>
            </a:r>
            <a:r>
              <a:rPr sz="1400" kern="0" spc="-45" dirty="0">
                <a:solidFill>
                  <a:srgbClr val="D9D9D9"/>
                </a:solidFill>
                <a:latin typeface="Carlito"/>
                <a:cs typeface="Carlito"/>
              </a:rPr>
              <a:t> </a:t>
            </a:r>
            <a:r>
              <a:rPr sz="1400" kern="0" dirty="0">
                <a:solidFill>
                  <a:srgbClr val="D9D9D9"/>
                </a:solidFill>
                <a:latin typeface="Carlito"/>
                <a:cs typeface="Carlito"/>
              </a:rPr>
              <a:t>item</a:t>
            </a:r>
            <a:r>
              <a:rPr sz="1400" kern="0" spc="-55" dirty="0">
                <a:solidFill>
                  <a:srgbClr val="D9D9D9"/>
                </a:solidFill>
                <a:latin typeface="Carlito"/>
                <a:cs typeface="Carlito"/>
              </a:rPr>
              <a:t> </a:t>
            </a:r>
            <a:r>
              <a:rPr sz="1400" kern="0" spc="-20" dirty="0">
                <a:solidFill>
                  <a:srgbClr val="D9D9D9"/>
                </a:solidFill>
                <a:latin typeface="Carlito"/>
                <a:cs typeface="Carlito"/>
              </a:rPr>
              <a:t>aqui</a:t>
            </a:r>
            <a:endParaRPr sz="1400" kern="0">
              <a:solidFill>
                <a:sysClr val="windowText" lastClr="000000"/>
              </a:solidFill>
              <a:latin typeface="Carlito"/>
              <a:cs typeface="Carlito"/>
            </a:endParaRPr>
          </a:p>
        </p:txBody>
      </p:sp>
      <p:sp>
        <p:nvSpPr>
          <p:cNvPr id="13" name="object 13">
            <a:extLst>
              <a:ext uri="{FF2B5EF4-FFF2-40B4-BE49-F238E27FC236}">
                <a16:creationId xmlns:a16="http://schemas.microsoft.com/office/drawing/2014/main" id="{118D759E-BCDE-4956-A85C-229C29D5102C}"/>
              </a:ext>
            </a:extLst>
          </p:cNvPr>
          <p:cNvSpPr txBox="1"/>
          <p:nvPr/>
        </p:nvSpPr>
        <p:spPr>
          <a:xfrm>
            <a:off x="609600" y="4649788"/>
            <a:ext cx="541338" cy="635000"/>
          </a:xfrm>
          <a:prstGeom prst="rect">
            <a:avLst/>
          </a:prstGeom>
        </p:spPr>
        <p:txBody>
          <a:bodyPr lIns="0" tIns="12065" rIns="0" bIns="0">
            <a:spAutoFit/>
          </a:bodyPr>
          <a:lstStyle/>
          <a:p>
            <a:pPr marL="12700" eaLnBrk="1" fontAlgn="auto" hangingPunct="1">
              <a:spcBef>
                <a:spcPts val="95"/>
              </a:spcBef>
              <a:spcAft>
                <a:spcPts val="0"/>
              </a:spcAft>
              <a:defRPr/>
            </a:pPr>
            <a:r>
              <a:rPr sz="4000" kern="0" spc="-25" dirty="0">
                <a:solidFill>
                  <a:srgbClr val="D9D9D9"/>
                </a:solidFill>
                <a:latin typeface="Carlito"/>
                <a:cs typeface="Carlito"/>
              </a:rPr>
              <a:t>05</a:t>
            </a:r>
            <a:endParaRPr sz="4000" kern="0">
              <a:solidFill>
                <a:sysClr val="windowText" lastClr="000000"/>
              </a:solidFill>
              <a:latin typeface="Carlito"/>
              <a:cs typeface="Carlito"/>
            </a:endParaRPr>
          </a:p>
        </p:txBody>
      </p:sp>
      <p:sp>
        <p:nvSpPr>
          <p:cNvPr id="14" name="object 14">
            <a:extLst>
              <a:ext uri="{FF2B5EF4-FFF2-40B4-BE49-F238E27FC236}">
                <a16:creationId xmlns:a16="http://schemas.microsoft.com/office/drawing/2014/main" id="{9BF6ACF1-ACB8-438F-A6C2-F9F3F25B07D1}"/>
              </a:ext>
            </a:extLst>
          </p:cNvPr>
          <p:cNvSpPr txBox="1"/>
          <p:nvPr/>
        </p:nvSpPr>
        <p:spPr>
          <a:xfrm>
            <a:off x="1689100" y="4625975"/>
            <a:ext cx="2120900" cy="668338"/>
          </a:xfrm>
          <a:prstGeom prst="rect">
            <a:avLst/>
          </a:prstGeom>
        </p:spPr>
        <p:txBody>
          <a:bodyPr lIns="0" tIns="69215" rIns="0" bIns="0">
            <a:spAutoFit/>
          </a:bodyPr>
          <a:lstStyle/>
          <a:p>
            <a:pPr marL="12700" eaLnBrk="1" fontAlgn="auto" hangingPunct="1">
              <a:spcBef>
                <a:spcPts val="545"/>
              </a:spcBef>
              <a:spcAft>
                <a:spcPts val="0"/>
              </a:spcAft>
              <a:defRPr/>
            </a:pPr>
            <a:r>
              <a:rPr sz="2200" kern="0" dirty="0">
                <a:solidFill>
                  <a:srgbClr val="D9D9D9"/>
                </a:solidFill>
                <a:latin typeface="Carlito"/>
                <a:cs typeface="Carlito"/>
              </a:rPr>
              <a:t>Inserir</a:t>
            </a:r>
            <a:r>
              <a:rPr sz="2200" kern="0" spc="-45" dirty="0">
                <a:solidFill>
                  <a:srgbClr val="D9D9D9"/>
                </a:solidFill>
                <a:latin typeface="Carlito"/>
                <a:cs typeface="Carlito"/>
              </a:rPr>
              <a:t> </a:t>
            </a:r>
            <a:r>
              <a:rPr sz="2200" kern="0" dirty="0">
                <a:solidFill>
                  <a:srgbClr val="D9D9D9"/>
                </a:solidFill>
                <a:latin typeface="Carlito"/>
                <a:cs typeface="Carlito"/>
              </a:rPr>
              <a:t>item</a:t>
            </a:r>
            <a:r>
              <a:rPr sz="2200" kern="0" spc="-20" dirty="0">
                <a:solidFill>
                  <a:srgbClr val="D9D9D9"/>
                </a:solidFill>
                <a:latin typeface="Carlito"/>
                <a:cs typeface="Carlito"/>
              </a:rPr>
              <a:t> aqui</a:t>
            </a:r>
            <a:endParaRPr sz="2200" kern="0">
              <a:solidFill>
                <a:sysClr val="windowText" lastClr="000000"/>
              </a:solidFill>
              <a:latin typeface="Carlito"/>
              <a:cs typeface="Carlito"/>
            </a:endParaRPr>
          </a:p>
          <a:p>
            <a:pPr marL="12700" eaLnBrk="1" fontAlgn="auto" hangingPunct="1">
              <a:spcBef>
                <a:spcPts val="290"/>
              </a:spcBef>
              <a:spcAft>
                <a:spcPts val="0"/>
              </a:spcAft>
              <a:defRPr/>
            </a:pPr>
            <a:r>
              <a:rPr sz="1400" kern="0" dirty="0">
                <a:solidFill>
                  <a:srgbClr val="D9D9D9"/>
                </a:solidFill>
                <a:latin typeface="Carlito"/>
                <a:cs typeface="Carlito"/>
              </a:rPr>
              <a:t>Inserir</a:t>
            </a:r>
            <a:r>
              <a:rPr sz="1400" kern="0" spc="-50" dirty="0">
                <a:solidFill>
                  <a:srgbClr val="D9D9D9"/>
                </a:solidFill>
                <a:latin typeface="Carlito"/>
                <a:cs typeface="Carlito"/>
              </a:rPr>
              <a:t> </a:t>
            </a:r>
            <a:r>
              <a:rPr sz="1400" kern="0" dirty="0">
                <a:solidFill>
                  <a:srgbClr val="D9D9D9"/>
                </a:solidFill>
                <a:latin typeface="Carlito"/>
                <a:cs typeface="Carlito"/>
              </a:rPr>
              <a:t>subtítulo</a:t>
            </a:r>
            <a:r>
              <a:rPr sz="1400" kern="0" spc="-20" dirty="0">
                <a:solidFill>
                  <a:srgbClr val="D9D9D9"/>
                </a:solidFill>
                <a:latin typeface="Carlito"/>
                <a:cs typeface="Carlito"/>
              </a:rPr>
              <a:t> </a:t>
            </a:r>
            <a:r>
              <a:rPr sz="1400" kern="0" dirty="0">
                <a:solidFill>
                  <a:srgbClr val="D9D9D9"/>
                </a:solidFill>
                <a:latin typeface="Carlito"/>
                <a:cs typeface="Carlito"/>
              </a:rPr>
              <a:t>do</a:t>
            </a:r>
            <a:r>
              <a:rPr sz="1400" kern="0" spc="-45" dirty="0">
                <a:solidFill>
                  <a:srgbClr val="D9D9D9"/>
                </a:solidFill>
                <a:latin typeface="Carlito"/>
                <a:cs typeface="Carlito"/>
              </a:rPr>
              <a:t> </a:t>
            </a:r>
            <a:r>
              <a:rPr sz="1400" kern="0" dirty="0">
                <a:solidFill>
                  <a:srgbClr val="D9D9D9"/>
                </a:solidFill>
                <a:latin typeface="Carlito"/>
                <a:cs typeface="Carlito"/>
              </a:rPr>
              <a:t>item</a:t>
            </a:r>
            <a:r>
              <a:rPr sz="1400" kern="0" spc="-55" dirty="0">
                <a:solidFill>
                  <a:srgbClr val="D9D9D9"/>
                </a:solidFill>
                <a:latin typeface="Carlito"/>
                <a:cs typeface="Carlito"/>
              </a:rPr>
              <a:t> </a:t>
            </a:r>
            <a:r>
              <a:rPr sz="1400" kern="0" spc="-20" dirty="0">
                <a:solidFill>
                  <a:srgbClr val="D9D9D9"/>
                </a:solidFill>
                <a:latin typeface="Carlito"/>
                <a:cs typeface="Carlito"/>
              </a:rPr>
              <a:t>aqui</a:t>
            </a:r>
            <a:endParaRPr sz="1400" kern="0">
              <a:solidFill>
                <a:sysClr val="windowText" lastClr="000000"/>
              </a:solidFill>
              <a:latin typeface="Carlito"/>
              <a:cs typeface="Carlito"/>
            </a:endParaRPr>
          </a:p>
        </p:txBody>
      </p:sp>
      <p:sp>
        <p:nvSpPr>
          <p:cNvPr id="15" name="object 15">
            <a:extLst>
              <a:ext uri="{FF2B5EF4-FFF2-40B4-BE49-F238E27FC236}">
                <a16:creationId xmlns:a16="http://schemas.microsoft.com/office/drawing/2014/main" id="{92B6A994-193C-4007-B645-AFC73C541DDA}"/>
              </a:ext>
            </a:extLst>
          </p:cNvPr>
          <p:cNvSpPr txBox="1">
            <a:spLocks noGrp="1"/>
          </p:cNvSpPr>
          <p:nvPr>
            <p:ph type="title"/>
          </p:nvPr>
        </p:nvSpPr>
        <p:spPr>
          <a:xfrm>
            <a:off x="1330325" y="569913"/>
            <a:ext cx="233363" cy="4873625"/>
          </a:xfrm>
        </p:spPr>
        <p:txBody>
          <a:bodyPr tIns="38735"/>
          <a:lstStyle/>
          <a:p>
            <a:pPr marL="12700" algn="just" eaLnBrk="1" hangingPunct="1">
              <a:lnSpc>
                <a:spcPct val="97000"/>
              </a:lnSpc>
              <a:spcBef>
                <a:spcPts val="300"/>
              </a:spcBef>
            </a:pPr>
            <a:r>
              <a:rPr lang="pt-BR" altLang="pt-BR" sz="6500">
                <a:solidFill>
                  <a:srgbClr val="D31C5B"/>
                </a:solidFill>
                <a:ea typeface="Carlito"/>
              </a:rPr>
              <a:t>I </a:t>
            </a:r>
            <a:r>
              <a:rPr lang="pt-BR" altLang="pt-BR" sz="6500">
                <a:solidFill>
                  <a:srgbClr val="D9D9D9"/>
                </a:solidFill>
                <a:ea typeface="Carlito"/>
              </a:rPr>
              <a:t>I I I I</a:t>
            </a:r>
            <a:endParaRPr lang="pt-BR" altLang="pt-BR" sz="6500">
              <a:ea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object 2">
            <a:extLst>
              <a:ext uri="{FF2B5EF4-FFF2-40B4-BE49-F238E27FC236}">
                <a16:creationId xmlns:a16="http://schemas.microsoft.com/office/drawing/2014/main" id="{27B4FA3F-BA9E-45C2-923C-F6141C9EF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9847D75-ACD7-4252-B15B-5EB580109199}"/>
              </a:ext>
            </a:extLst>
          </p:cNvPr>
          <p:cNvSpPr txBox="1">
            <a:spLocks noGrp="1"/>
          </p:cNvSpPr>
          <p:nvPr>
            <p:ph type="title"/>
          </p:nvPr>
        </p:nvSpPr>
        <p:spPr>
          <a:xfrm>
            <a:off x="3408363" y="2554288"/>
            <a:ext cx="5375275" cy="1360487"/>
          </a:xfrm>
        </p:spPr>
        <p:txBody>
          <a:bodyPr tIns="142875" rtlCol="0"/>
          <a:lstStyle/>
          <a:p>
            <a:pPr eaLnBrk="1" fontAlgn="auto" hangingPunct="1">
              <a:spcBef>
                <a:spcPts val="1125"/>
              </a:spcBef>
              <a:spcAft>
                <a:spcPts val="0"/>
              </a:spcAft>
              <a:defRPr/>
            </a:pPr>
            <a:r>
              <a:rPr sz="4000" dirty="0"/>
              <a:t>TRANSIÇÃO</a:t>
            </a:r>
            <a:r>
              <a:rPr sz="4000" spc="-125" dirty="0"/>
              <a:t> </a:t>
            </a:r>
            <a:r>
              <a:rPr sz="4000" dirty="0"/>
              <a:t>DO</a:t>
            </a:r>
            <a:r>
              <a:rPr sz="4000" spc="-145" dirty="0"/>
              <a:t> </a:t>
            </a:r>
            <a:r>
              <a:rPr sz="4000" spc="-10" dirty="0"/>
              <a:t>CAPÍTULO</a:t>
            </a:r>
            <a:br>
              <a:rPr sz="4000"/>
            </a:br>
            <a:r>
              <a:rPr sz="3200" spc="-20" dirty="0"/>
              <a:t>SUBTÍTULO</a:t>
            </a:r>
            <a:r>
              <a:rPr sz="3200" spc="-80" dirty="0"/>
              <a:t> </a:t>
            </a:r>
            <a:r>
              <a:rPr sz="3200" dirty="0"/>
              <a:t>DA</a:t>
            </a:r>
            <a:r>
              <a:rPr sz="3200" spc="-75" dirty="0"/>
              <a:t> </a:t>
            </a:r>
            <a:r>
              <a:rPr sz="3200" spc="-10" dirty="0"/>
              <a:t>TRANSIÇÃO</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object 2">
            <a:extLst>
              <a:ext uri="{FF2B5EF4-FFF2-40B4-BE49-F238E27FC236}">
                <a16:creationId xmlns:a16="http://schemas.microsoft.com/office/drawing/2014/main" id="{FB78B4C5-806E-4ED2-8FAE-6DA8D9DFC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668307A7-FC68-4996-8E9E-BBC403C69B90}"/>
              </a:ext>
            </a:extLst>
          </p:cNvPr>
          <p:cNvSpPr txBox="1">
            <a:spLocks noGrp="1"/>
          </p:cNvSpPr>
          <p:nvPr>
            <p:ph type="title"/>
          </p:nvPr>
        </p:nvSpPr>
        <p:spPr>
          <a:xfrm>
            <a:off x="3409950" y="2554288"/>
            <a:ext cx="5373688" cy="1360487"/>
          </a:xfrm>
        </p:spPr>
        <p:txBody>
          <a:bodyPr tIns="142875" rtlCol="0"/>
          <a:lstStyle/>
          <a:p>
            <a:pPr eaLnBrk="1" fontAlgn="auto" hangingPunct="1">
              <a:spcBef>
                <a:spcPts val="1125"/>
              </a:spcBef>
              <a:spcAft>
                <a:spcPts val="0"/>
              </a:spcAft>
              <a:defRPr/>
            </a:pPr>
            <a:r>
              <a:rPr sz="4000" dirty="0">
                <a:solidFill>
                  <a:srgbClr val="D31C5B"/>
                </a:solidFill>
              </a:rPr>
              <a:t>TRANSIÇÃO</a:t>
            </a:r>
            <a:r>
              <a:rPr sz="4000" spc="-125" dirty="0">
                <a:solidFill>
                  <a:srgbClr val="D31C5B"/>
                </a:solidFill>
              </a:rPr>
              <a:t> </a:t>
            </a:r>
            <a:r>
              <a:rPr sz="4000" dirty="0">
                <a:solidFill>
                  <a:srgbClr val="D31C5B"/>
                </a:solidFill>
              </a:rPr>
              <a:t>DO</a:t>
            </a:r>
            <a:r>
              <a:rPr sz="4000" spc="-145" dirty="0">
                <a:solidFill>
                  <a:srgbClr val="D31C5B"/>
                </a:solidFill>
              </a:rPr>
              <a:t> </a:t>
            </a:r>
            <a:r>
              <a:rPr sz="4000" spc="-10" dirty="0">
                <a:solidFill>
                  <a:srgbClr val="D31C5B"/>
                </a:solidFill>
              </a:rPr>
              <a:t>CAPÍTULO</a:t>
            </a:r>
            <a:br>
              <a:rPr sz="4000"/>
            </a:br>
            <a:r>
              <a:rPr sz="3200" spc="-20" dirty="0">
                <a:solidFill>
                  <a:srgbClr val="D31C5B"/>
                </a:solidFill>
              </a:rPr>
              <a:t>SUBTÍTULO</a:t>
            </a:r>
            <a:r>
              <a:rPr sz="3200" spc="-80" dirty="0">
                <a:solidFill>
                  <a:srgbClr val="D31C5B"/>
                </a:solidFill>
              </a:rPr>
              <a:t> </a:t>
            </a:r>
            <a:r>
              <a:rPr sz="3200" dirty="0">
                <a:solidFill>
                  <a:srgbClr val="D31C5B"/>
                </a:solidFill>
              </a:rPr>
              <a:t>DA</a:t>
            </a:r>
            <a:r>
              <a:rPr sz="3200" spc="-75" dirty="0">
                <a:solidFill>
                  <a:srgbClr val="D31C5B"/>
                </a:solidFill>
              </a:rPr>
              <a:t> </a:t>
            </a:r>
            <a:r>
              <a:rPr sz="3200" spc="-10" dirty="0">
                <a:solidFill>
                  <a:srgbClr val="D31C5B"/>
                </a:solidFill>
              </a:rPr>
              <a:t>TRANSIÇÃO</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2" name="object 2">
            <a:extLst>
              <a:ext uri="{FF2B5EF4-FFF2-40B4-BE49-F238E27FC236}">
                <a16:creationId xmlns:a16="http://schemas.microsoft.com/office/drawing/2014/main" id="{2A7A4FCF-7DD3-49D2-8EDE-2DC6EEE404E9}"/>
              </a:ext>
            </a:extLst>
          </p:cNvPr>
          <p:cNvGrpSpPr>
            <a:grpSpLocks/>
          </p:cNvGrpSpPr>
          <p:nvPr/>
        </p:nvGrpSpPr>
        <p:grpSpPr bwMode="auto">
          <a:xfrm>
            <a:off x="0" y="0"/>
            <a:ext cx="12192000" cy="6858000"/>
            <a:chOff x="0" y="0"/>
            <a:chExt cx="12192000" cy="6858000"/>
          </a:xfrm>
        </p:grpSpPr>
        <p:pic>
          <p:nvPicPr>
            <p:cNvPr id="10248" name="object 3">
              <a:extLst>
                <a:ext uri="{FF2B5EF4-FFF2-40B4-BE49-F238E27FC236}">
                  <a16:creationId xmlns:a16="http://schemas.microsoft.com/office/drawing/2014/main" id="{97CE1358-904C-419F-AFAD-D42D633DC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519" y="0"/>
              <a:ext cx="5745480" cy="685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object 4">
              <a:extLst>
                <a:ext uri="{FF2B5EF4-FFF2-40B4-BE49-F238E27FC236}">
                  <a16:creationId xmlns:a16="http://schemas.microsoft.com/office/drawing/2014/main" id="{DD928421-06D0-4BB1-B8EA-A6C44C4E5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7F9E1FA0-8965-475A-97A3-BB29E376A8EB}"/>
              </a:ext>
            </a:extLst>
          </p:cNvPr>
          <p:cNvSpPr txBox="1"/>
          <p:nvPr/>
        </p:nvSpPr>
        <p:spPr>
          <a:xfrm>
            <a:off x="673100" y="1949450"/>
            <a:ext cx="6113463" cy="1093788"/>
          </a:xfrm>
          <a:prstGeom prst="rect">
            <a:avLst/>
          </a:prstGeom>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400">
                <a:solidFill>
                  <a:srgbClr val="FFFFFF"/>
                </a:solidFill>
                <a:latin typeface="Carlito"/>
                <a:ea typeface="Carlito"/>
                <a:cs typeface="Carlito"/>
              </a:rPr>
              <a:t>Lorem ipsum dolor sit amet, consectetur adipiscing elit, sed do eiusmod tempor incididunt ut labore et dolore magna aliqua. Ut enim ad minim veniam, quis nostrud exercitation ullamco laboris nisi ut aliquip ex ea commodo consequat. Excepteur sint occaecat cupidatat non proident, sunt in culpa qui officia deserunt mollit anim id est laborum."</a:t>
            </a:r>
            <a:endParaRPr lang="pt-BR" altLang="pt-BR" sz="1400">
              <a:solidFill>
                <a:srgbClr val="000000"/>
              </a:solidFill>
              <a:latin typeface="Carlito"/>
              <a:ea typeface="Carlito"/>
              <a:cs typeface="Carlito"/>
            </a:endParaRPr>
          </a:p>
        </p:txBody>
      </p:sp>
      <p:sp>
        <p:nvSpPr>
          <p:cNvPr id="6" name="object 6">
            <a:extLst>
              <a:ext uri="{FF2B5EF4-FFF2-40B4-BE49-F238E27FC236}">
                <a16:creationId xmlns:a16="http://schemas.microsoft.com/office/drawing/2014/main" id="{4A0E3279-330B-4EF9-835E-68BAC9D7A7C0}"/>
              </a:ext>
            </a:extLst>
          </p:cNvPr>
          <p:cNvSpPr txBox="1"/>
          <p:nvPr/>
        </p:nvSpPr>
        <p:spPr>
          <a:xfrm>
            <a:off x="673100" y="3848100"/>
            <a:ext cx="5308600" cy="1093788"/>
          </a:xfrm>
          <a:prstGeom prst="rect">
            <a:avLst/>
          </a:prstGeom>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pt-BR" altLang="pt-BR" sz="1400">
                <a:solidFill>
                  <a:srgbClr val="FFFFFF"/>
                </a:solidFill>
                <a:latin typeface="Carlito"/>
                <a:ea typeface="Carlito"/>
                <a:cs typeface="Carlito"/>
              </a:rPr>
              <a:t>Lorem ipsum dolor sit amet, consectetur adipiscing elit, sed do eiusmod tempor incididunt ut labore et dolore magna aliqua. Duis aute irure dolor in reprehenderit in voluptate velit esse cillum dolore eu fugiat nulla pariatur. Excepteur sint occaecat cupidatat non proident, sunt in culpa qui officia deserunt mollit anim id est laborum."</a:t>
            </a:r>
            <a:endParaRPr lang="pt-BR" altLang="pt-BR" sz="1400">
              <a:solidFill>
                <a:srgbClr val="000000"/>
              </a:solidFill>
              <a:latin typeface="Carlito"/>
              <a:ea typeface="Carlito"/>
              <a:cs typeface="Carlito"/>
            </a:endParaRPr>
          </a:p>
        </p:txBody>
      </p:sp>
      <p:sp>
        <p:nvSpPr>
          <p:cNvPr id="7" name="object 7">
            <a:extLst>
              <a:ext uri="{FF2B5EF4-FFF2-40B4-BE49-F238E27FC236}">
                <a16:creationId xmlns:a16="http://schemas.microsoft.com/office/drawing/2014/main" id="{F390F9DD-0F15-42E6-8304-CA10F250D833}"/>
              </a:ext>
            </a:extLst>
          </p:cNvPr>
          <p:cNvSpPr txBox="1">
            <a:spLocks noGrp="1"/>
          </p:cNvSpPr>
          <p:nvPr>
            <p:ph type="title"/>
          </p:nvPr>
        </p:nvSpPr>
        <p:spPr>
          <a:xfrm>
            <a:off x="1908175" y="641350"/>
            <a:ext cx="3441700" cy="558800"/>
          </a:xfrm>
        </p:spPr>
        <p:txBody>
          <a:bodyPr tIns="13335" rtlCol="0"/>
          <a:lstStyle/>
          <a:p>
            <a:pPr marL="12700" eaLnBrk="1" fontAlgn="auto" hangingPunct="1">
              <a:spcBef>
                <a:spcPts val="105"/>
              </a:spcBef>
              <a:spcAft>
                <a:spcPts val="0"/>
              </a:spcAft>
              <a:defRPr/>
            </a:pPr>
            <a:r>
              <a:rPr sz="3500" dirty="0"/>
              <a:t>TÍTULO</a:t>
            </a:r>
            <a:r>
              <a:rPr sz="3500" spc="-90" dirty="0"/>
              <a:t> </a:t>
            </a:r>
            <a:r>
              <a:rPr sz="3500" dirty="0"/>
              <a:t>DA</a:t>
            </a:r>
            <a:r>
              <a:rPr sz="3500" spc="-90" dirty="0"/>
              <a:t> </a:t>
            </a:r>
            <a:r>
              <a:rPr sz="3500" spc="-35" dirty="0"/>
              <a:t>PÁGINA</a:t>
            </a:r>
            <a:endParaRPr sz="3500"/>
          </a:p>
        </p:txBody>
      </p:sp>
      <p:sp>
        <p:nvSpPr>
          <p:cNvPr id="8" name="object 8">
            <a:extLst>
              <a:ext uri="{FF2B5EF4-FFF2-40B4-BE49-F238E27FC236}">
                <a16:creationId xmlns:a16="http://schemas.microsoft.com/office/drawing/2014/main" id="{77017557-F93A-462F-B3D3-0862C4BE904E}"/>
              </a:ext>
            </a:extLst>
          </p:cNvPr>
          <p:cNvSpPr txBox="1"/>
          <p:nvPr/>
        </p:nvSpPr>
        <p:spPr>
          <a:xfrm>
            <a:off x="1908175" y="1225550"/>
            <a:ext cx="2620963" cy="422275"/>
          </a:xfrm>
          <a:prstGeom prst="rect">
            <a:avLst/>
          </a:prstGeom>
        </p:spPr>
        <p:txBody>
          <a:bodyPr lIns="0" tIns="13335" rIns="0" bIns="0">
            <a:spAutoFit/>
          </a:bodyPr>
          <a:lstStyle/>
          <a:p>
            <a:pPr marL="12700" eaLnBrk="1" fontAlgn="auto" hangingPunct="1">
              <a:spcBef>
                <a:spcPts val="105"/>
              </a:spcBef>
              <a:spcAft>
                <a:spcPts val="0"/>
              </a:spcAft>
              <a:defRPr/>
            </a:pPr>
            <a:r>
              <a:rPr sz="2600" kern="0" dirty="0">
                <a:solidFill>
                  <a:srgbClr val="FFFFFF"/>
                </a:solidFill>
                <a:latin typeface="Carlito"/>
                <a:cs typeface="Carlito"/>
              </a:rPr>
              <a:t>Subtítulo</a:t>
            </a:r>
            <a:r>
              <a:rPr sz="2600" kern="0" spc="-45" dirty="0">
                <a:solidFill>
                  <a:srgbClr val="FFFFFF"/>
                </a:solidFill>
                <a:latin typeface="Carlito"/>
                <a:cs typeface="Carlito"/>
              </a:rPr>
              <a:t> </a:t>
            </a:r>
            <a:r>
              <a:rPr sz="2600" kern="0" dirty="0">
                <a:solidFill>
                  <a:srgbClr val="FFFFFF"/>
                </a:solidFill>
                <a:latin typeface="Carlito"/>
                <a:cs typeface="Carlito"/>
              </a:rPr>
              <a:t>da</a:t>
            </a:r>
            <a:r>
              <a:rPr sz="2600" kern="0" spc="-20" dirty="0">
                <a:solidFill>
                  <a:srgbClr val="FFFFFF"/>
                </a:solidFill>
                <a:latin typeface="Carlito"/>
                <a:cs typeface="Carlito"/>
              </a:rPr>
              <a:t> </a:t>
            </a:r>
            <a:r>
              <a:rPr sz="2600" kern="0" spc="-10" dirty="0">
                <a:solidFill>
                  <a:srgbClr val="FFFFFF"/>
                </a:solidFill>
                <a:latin typeface="Carlito"/>
                <a:cs typeface="Carlito"/>
              </a:rPr>
              <a:t>página</a:t>
            </a:r>
            <a:endParaRPr sz="2600" kern="0">
              <a:solidFill>
                <a:sysClr val="windowText" lastClr="000000"/>
              </a:solidFill>
              <a:latin typeface="Carlito"/>
              <a:cs typeface="Carlito"/>
            </a:endParaRPr>
          </a:p>
        </p:txBody>
      </p:sp>
      <p:pic>
        <p:nvPicPr>
          <p:cNvPr id="10247" name="object 9">
            <a:extLst>
              <a:ext uri="{FF2B5EF4-FFF2-40B4-BE49-F238E27FC236}">
                <a16:creationId xmlns:a16="http://schemas.microsoft.com/office/drawing/2014/main" id="{4B32EF4F-6F2F-42A2-A452-FF7CB41F5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506413"/>
            <a:ext cx="11620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TotalTime>
  <Words>3251</Words>
  <Application>Microsoft Office PowerPoint</Application>
  <PresentationFormat>Widescreen</PresentationFormat>
  <Paragraphs>444</Paragraphs>
  <Slides>52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52</vt:i4>
      </vt:variant>
    </vt:vector>
  </HeadingPairs>
  <TitlesOfParts>
    <vt:vector size="58" baseType="lpstr">
      <vt:lpstr>Arial</vt:lpstr>
      <vt:lpstr>Calibri</vt:lpstr>
      <vt:lpstr>Carlito</vt:lpstr>
      <vt:lpstr>Trebuchet MS</vt:lpstr>
      <vt:lpstr>Times New Roman</vt:lpstr>
      <vt:lpstr>Office Theme</vt:lpstr>
      <vt:lpstr>Apresentação do PowerPoint</vt:lpstr>
      <vt:lpstr>Apresentação do PowerPoint</vt:lpstr>
      <vt:lpstr>Apresentação do PowerPoint</vt:lpstr>
      <vt:lpstr>TÍTULO DO TRABALHO SUBTÍTULO DO TRABALHO</vt:lpstr>
      <vt:lpstr>I I I I I</vt:lpstr>
      <vt:lpstr>I I I I I</vt:lpstr>
      <vt:lpstr>TRANSIÇÃO DO CAPÍTULO SUBTÍTULO DA TRANSIÇÃO</vt:lpstr>
      <vt:lpstr>TRANSIÇÃO DO CAPÍTULO SUBTÍTULO DA TRANSIÇÃO</vt:lpstr>
      <vt:lpstr>TÍTULO DA PÁGINA</vt:lpstr>
      <vt:lpstr>TÍTULO DA PÁGINA</vt:lpstr>
      <vt:lpstr>TÍTULO DA PÁGINA Subtítulo da página</vt:lpstr>
      <vt:lpstr>TÍTULO DA PÁGINA Subtítulo da página</vt:lpstr>
      <vt:lpstr>TÍTULO DA PÁGINA Subtítulo da página</vt:lpstr>
      <vt:lpstr>TÍTULO DA PÁGINA Subtítulo da página</vt:lpstr>
      <vt:lpstr>Apresentação do PowerPoint</vt:lpstr>
      <vt:lpstr>Apresentação do PowerPoint</vt:lpstr>
      <vt:lpstr>Apresentação do PowerPoint</vt:lpstr>
      <vt:lpstr>Apresentação do PowerPoint</vt:lpstr>
      <vt:lpstr>TÍTULO DA PÁGINA Subtítulo da página</vt:lpstr>
      <vt:lpstr>TÍTULO DA PÁGINA</vt:lpstr>
      <vt:lpstr>TÍTULO DA PÁGINA</vt:lpstr>
      <vt:lpstr>TÍTULO DA PÁGINA Subtítulo da página</vt:lpstr>
      <vt:lpstr>TÍTULO DA PÁGINA Subtítulo da página</vt:lpstr>
      <vt:lpstr>Inserir aqui o título do slide</vt:lpstr>
      <vt:lpstr>Inserir aqui o título do slide</vt:lpstr>
      <vt:lpstr>Inserir aqui o título do slide</vt:lpstr>
      <vt:lpstr>Inserir aqui o título do slide</vt:lpstr>
      <vt:lpstr>Apresentação do PowerPoint</vt:lpstr>
      <vt:lpstr>Apresentação do PowerPoint</vt:lpstr>
      <vt:lpstr>TÍTULO DA PÁGINA Subtítulo da página</vt:lpstr>
      <vt:lpstr>TÍTULO DA PÁGINA Subtítulo da página</vt:lpstr>
      <vt:lpstr>TÍTULO DA PÁGINA Subtítulo da página</vt:lpstr>
      <vt:lpstr>ORGANOGRAMA Área</vt:lpstr>
      <vt:lpstr>TÍTULO DA PÁGINA Subtítulo da página</vt:lpstr>
      <vt:lpstr>TÍTULO DA PÁGINA Subtítulo da página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Suporte</dc:creator>
  <cp:lastModifiedBy>Mendel Marques</cp:lastModifiedBy>
  <cp:revision>6</cp:revision>
  <dcterms:created xsi:type="dcterms:W3CDTF">2024-06-05T18:44:54Z</dcterms:created>
  <dcterms:modified xsi:type="dcterms:W3CDTF">2025-07-07T12:40:44Z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2024-06-05T00:00:00Z</vt:filetime>
  </property>
  <property fmtid="{D5CDD505-2E9C-101B-9397-08002B2CF9AE}" pid="3" name="Creator">
    <vt:lpwstr>Microsoft® PowerPoint® for Microsoft 365</vt:lpwstr>
  </property>
  <property fmtid="{D5CDD505-2E9C-101B-9397-08002B2CF9AE}" pid="4" name="LastSaved">
    <vt:filetime>2024-06-05T00:00:00Z</vt:filetime>
  </property>
  <property fmtid="{D5CDD505-2E9C-101B-9397-08002B2CF9AE}" pid="5" name="Producer">
    <vt:lpwstr>3-Heights(TM) PDF Security Shell 4.8.25.2 (http://www.pdf-tools.com)</vt:lpwstr>
  </property>
</Properties>
</file>